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58"/>
  </p:notesMasterIdLst>
  <p:sldIdLst>
    <p:sldId id="256" r:id="rId5"/>
    <p:sldId id="260" r:id="rId6"/>
    <p:sldId id="264" r:id="rId7"/>
    <p:sldId id="266" r:id="rId8"/>
    <p:sldId id="267" r:id="rId9"/>
    <p:sldId id="268" r:id="rId10"/>
    <p:sldId id="297" r:id="rId11"/>
    <p:sldId id="275" r:id="rId12"/>
    <p:sldId id="361" r:id="rId13"/>
    <p:sldId id="278" r:id="rId14"/>
    <p:sldId id="298" r:id="rId15"/>
    <p:sldId id="283" r:id="rId16"/>
    <p:sldId id="353" r:id="rId17"/>
    <p:sldId id="288" r:id="rId18"/>
    <p:sldId id="354" r:id="rId19"/>
    <p:sldId id="290" r:id="rId20"/>
    <p:sldId id="372" r:id="rId21"/>
    <p:sldId id="299" r:id="rId22"/>
    <p:sldId id="376" r:id="rId23"/>
    <p:sldId id="300" r:id="rId24"/>
    <p:sldId id="302" r:id="rId25"/>
    <p:sldId id="301" r:id="rId26"/>
    <p:sldId id="303" r:id="rId27"/>
    <p:sldId id="305" r:id="rId28"/>
    <p:sldId id="374" r:id="rId29"/>
    <p:sldId id="347" r:id="rId30"/>
    <p:sldId id="345" r:id="rId31"/>
    <p:sldId id="379" r:id="rId32"/>
    <p:sldId id="363" r:id="rId33"/>
    <p:sldId id="350" r:id="rId34"/>
    <p:sldId id="351" r:id="rId35"/>
    <p:sldId id="352" r:id="rId36"/>
    <p:sldId id="384" r:id="rId37"/>
    <p:sldId id="380" r:id="rId38"/>
    <p:sldId id="381" r:id="rId39"/>
    <p:sldId id="382" r:id="rId40"/>
    <p:sldId id="383" r:id="rId41"/>
    <p:sldId id="375" r:id="rId42"/>
    <p:sldId id="377" r:id="rId43"/>
    <p:sldId id="378" r:id="rId44"/>
    <p:sldId id="346" r:id="rId45"/>
    <p:sldId id="366" r:id="rId46"/>
    <p:sldId id="367" r:id="rId47"/>
    <p:sldId id="348" r:id="rId48"/>
    <p:sldId id="358" r:id="rId49"/>
    <p:sldId id="369" r:id="rId50"/>
    <p:sldId id="291" r:id="rId51"/>
    <p:sldId id="357" r:id="rId52"/>
    <p:sldId id="310" r:id="rId53"/>
    <p:sldId id="269" r:id="rId54"/>
    <p:sldId id="343" r:id="rId55"/>
    <p:sldId id="362" r:id="rId56"/>
    <p:sldId id="356" r:id="rId5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F88F2DBF-3514-45F5-A136-4D176B14C972}">
          <p14:sldIdLst>
            <p14:sldId id="256"/>
            <p14:sldId id="260"/>
            <p14:sldId id="264"/>
          </p14:sldIdLst>
        </p14:section>
        <p14:section name="Introduction" id="{2BF061E1-D72E-4E09-8D47-61F60B76E040}">
          <p14:sldIdLst>
            <p14:sldId id="266"/>
            <p14:sldId id="267"/>
            <p14:sldId id="268"/>
          </p14:sldIdLst>
        </p14:section>
        <p14:section name="RISC-V TEE" id="{2D211311-24AB-4E6A-86BB-625704F1394B}">
          <p14:sldIdLst>
            <p14:sldId id="297"/>
            <p14:sldId id="275"/>
            <p14:sldId id="361"/>
            <p14:sldId id="278"/>
          </p14:sldIdLst>
        </p14:section>
        <p14:section name="TEE bypassing attack" id="{E3883B03-6CB0-4849-BDD0-F0BB9F35B814}">
          <p14:sldIdLst>
            <p14:sldId id="298"/>
            <p14:sldId id="283"/>
            <p14:sldId id="353"/>
            <p14:sldId id="288"/>
            <p14:sldId id="354"/>
            <p14:sldId id="290"/>
            <p14:sldId id="372"/>
          </p14:sldIdLst>
        </p14:section>
        <p14:section name="Experiment" id="{B02221DC-1639-44CA-B0FC-8EC07909863E}">
          <p14:sldIdLst>
            <p14:sldId id="299"/>
            <p14:sldId id="376"/>
            <p14:sldId id="300"/>
            <p14:sldId id="302"/>
            <p14:sldId id="301"/>
            <p14:sldId id="303"/>
            <p14:sldId id="305"/>
            <p14:sldId id="374"/>
          </p14:sldIdLst>
        </p14:section>
        <p14:section name="Countermeasure" id="{0F4DE02D-96E9-4D3E-8C35-7923B2462966}">
          <p14:sldIdLst>
            <p14:sldId id="347"/>
            <p14:sldId id="345"/>
            <p14:sldId id="379"/>
          </p14:sldIdLst>
        </p14:section>
        <p14:section name="Conclusion" id="{597AF7CA-EAAB-47A3-AA80-F7372E63942C}">
          <p14:sldIdLst>
            <p14:sldId id="363"/>
            <p14:sldId id="350"/>
            <p14:sldId id="351"/>
            <p14:sldId id="352"/>
          </p14:sldIdLst>
        </p14:section>
        <p14:section name="Supplement" id="{5DDDF2BB-2EDA-4F27-B0BA-8F16266C6D53}">
          <p14:sldIdLst>
            <p14:sldId id="384"/>
            <p14:sldId id="380"/>
            <p14:sldId id="381"/>
            <p14:sldId id="382"/>
            <p14:sldId id="383"/>
            <p14:sldId id="375"/>
            <p14:sldId id="377"/>
            <p14:sldId id="378"/>
            <p14:sldId id="346"/>
            <p14:sldId id="366"/>
            <p14:sldId id="367"/>
            <p14:sldId id="348"/>
            <p14:sldId id="358"/>
            <p14:sldId id="369"/>
            <p14:sldId id="291"/>
            <p14:sldId id="357"/>
            <p14:sldId id="310"/>
          </p14:sldIdLst>
        </p14:section>
        <p14:section name="設計" id="{E99398B7-ECF3-46B5-A414-82669B014122}">
          <p14:sldIdLst>
            <p14:sldId id="269"/>
            <p14:sldId id="343"/>
            <p14:sldId id="362"/>
            <p14:sldId id="3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shimoto Shoei/梨本 翔永(MELCO/情報総研 情セ１Ｇ)" initials="NS翔情" lastIdx="25" clrIdx="0">
    <p:extLst>
      <p:ext uri="{19B8F6BF-5375-455C-9EA6-DF929625EA0E}">
        <p15:presenceInfo xmlns:p15="http://schemas.microsoft.com/office/powerpoint/2012/main" userId="S::FY54192@ad.melco.co.jp::b4a27bdb-4051-47be-9758-2247edb801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2FF"/>
    <a:srgbClr val="FCEEF3"/>
    <a:srgbClr val="789440"/>
    <a:srgbClr val="FDE3EC"/>
    <a:srgbClr val="077B12"/>
    <a:srgbClr val="807D02"/>
    <a:srgbClr val="C1BD03"/>
    <a:srgbClr val="D1EBFF"/>
    <a:srgbClr val="FEF8FA"/>
    <a:srgbClr val="D5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2BD21D-D053-42D0-949C-A01074C06E61}" v="1805" dt="2022-09-15T00:44:02.6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9" autoAdjust="0"/>
    <p:restoredTop sz="88701" autoAdjust="0"/>
  </p:normalViewPr>
  <p:slideViewPr>
    <p:cSldViewPr snapToGrid="0">
      <p:cViewPr varScale="1">
        <p:scale>
          <a:sx n="101" d="100"/>
          <a:sy n="101" d="100"/>
        </p:scale>
        <p:origin x="12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himoto Shoei/梨本 翔永(MELCO/情報総研 情セ１Ｇ)" userId="b4a27bdb-4051-47be-9758-2247edb80199" providerId="ADAL" clId="{D5DC56E7-AC71-44EC-BC8D-D4FC3DAAA6F0}"/>
    <pc:docChg chg="undo redo custSel addSld delSld modSld sldOrd addSection modSection">
      <pc:chgData name="Nashimoto Shoei/梨本 翔永(MELCO/情報総研 情セ１Ｇ)" userId="b4a27bdb-4051-47be-9758-2247edb80199" providerId="ADAL" clId="{D5DC56E7-AC71-44EC-BC8D-D4FC3DAAA6F0}" dt="2022-08-23T09:21:03.133" v="7830" actId="14100"/>
      <pc:docMkLst>
        <pc:docMk/>
      </pc:docMkLst>
      <pc:sldChg chg="modSp mod">
        <pc:chgData name="Nashimoto Shoei/梨本 翔永(MELCO/情報総研 情セ１Ｇ)" userId="b4a27bdb-4051-47be-9758-2247edb80199" providerId="ADAL" clId="{D5DC56E7-AC71-44EC-BC8D-D4FC3DAAA6F0}" dt="2022-08-23T09:11:44.642" v="7399" actId="20577"/>
        <pc:sldMkLst>
          <pc:docMk/>
          <pc:sldMk cId="2355754545" sldId="260"/>
        </pc:sldMkLst>
        <pc:spChg chg="mod">
          <ac:chgData name="Nashimoto Shoei/梨本 翔永(MELCO/情報総研 情セ１Ｇ)" userId="b4a27bdb-4051-47be-9758-2247edb80199" providerId="ADAL" clId="{D5DC56E7-AC71-44EC-BC8D-D4FC3DAAA6F0}" dt="2022-08-23T09:11:44.642" v="7399" actId="20577"/>
          <ac:spMkLst>
            <pc:docMk/>
            <pc:sldMk cId="2355754545" sldId="260"/>
            <ac:spMk id="3" creationId="{A2F39D3E-8AF6-41CC-A4CD-9D88C7699A36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4:49:20.951" v="2568" actId="1076"/>
          <ac:spMkLst>
            <pc:docMk/>
            <pc:sldMk cId="2355754545" sldId="260"/>
            <ac:spMk id="7" creationId="{5295EAA7-E909-4387-8963-9C2E74ADE669}"/>
          </ac:spMkLst>
        </pc:spChg>
      </pc:sldChg>
      <pc:sldChg chg="addSp delSp modSp del mod">
        <pc:chgData name="Nashimoto Shoei/梨本 翔永(MELCO/情報総研 情セ１Ｇ)" userId="b4a27bdb-4051-47be-9758-2247edb80199" providerId="ADAL" clId="{D5DC56E7-AC71-44EC-BC8D-D4FC3DAAA6F0}" dt="2022-08-23T05:32:37.037" v="3631" actId="2696"/>
        <pc:sldMkLst>
          <pc:docMk/>
          <pc:sldMk cId="1845357395" sldId="261"/>
        </pc:sldMkLst>
        <pc:graphicFrameChg chg="add del mod modGraphic">
          <ac:chgData name="Nashimoto Shoei/梨本 翔永(MELCO/情報総研 情セ１Ｇ)" userId="b4a27bdb-4051-47be-9758-2247edb80199" providerId="ADAL" clId="{D5DC56E7-AC71-44EC-BC8D-D4FC3DAAA6F0}" dt="2022-08-23T05:21:42.299" v="3326" actId="21"/>
          <ac:graphicFrameMkLst>
            <pc:docMk/>
            <pc:sldMk cId="1845357395" sldId="261"/>
            <ac:graphicFrameMk id="7" creationId="{AEA8A30F-9164-4E02-92E2-AD78C927C19B}"/>
          </ac:graphicFrameMkLst>
        </pc:graphicFrameChg>
      </pc:sldChg>
      <pc:sldChg chg="modSp mod">
        <pc:chgData name="Nashimoto Shoei/梨本 翔永(MELCO/情報総研 情セ１Ｇ)" userId="b4a27bdb-4051-47be-9758-2247edb80199" providerId="ADAL" clId="{D5DC56E7-AC71-44EC-BC8D-D4FC3DAAA6F0}" dt="2022-08-23T05:41:15.716" v="3699" actId="1582"/>
        <pc:sldMkLst>
          <pc:docMk/>
          <pc:sldMk cId="164240410" sldId="262"/>
        </pc:sldMkLst>
        <pc:spChg chg="mod">
          <ac:chgData name="Nashimoto Shoei/梨本 翔永(MELCO/情報総研 情セ１Ｇ)" userId="b4a27bdb-4051-47be-9758-2247edb80199" providerId="ADAL" clId="{D5DC56E7-AC71-44EC-BC8D-D4FC3DAAA6F0}" dt="2022-08-23T04:50:13.695" v="2593" actId="20577"/>
          <ac:spMkLst>
            <pc:docMk/>
            <pc:sldMk cId="164240410" sldId="262"/>
            <ac:spMk id="4" creationId="{50F471E4-42CE-446C-9CE5-7FC644C3ADC8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4:51:12.829" v="2601" actId="207"/>
          <ac:spMkLst>
            <pc:docMk/>
            <pc:sldMk cId="164240410" sldId="262"/>
            <ac:spMk id="8" creationId="{5942CA03-3164-40EE-BC2D-985B6B101135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4:51:07.205" v="2598" actId="207"/>
          <ac:spMkLst>
            <pc:docMk/>
            <pc:sldMk cId="164240410" sldId="262"/>
            <ac:spMk id="9" creationId="{57683417-7D3F-41E2-9083-BB26A3AC49B2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5:41:15.716" v="3699" actId="1582"/>
          <ac:spMkLst>
            <pc:docMk/>
            <pc:sldMk cId="164240410" sldId="262"/>
            <ac:spMk id="29" creationId="{47273924-9CA4-48F1-B824-FB0ABBEE31C2}"/>
          </ac:spMkLst>
        </pc:spChg>
      </pc:sldChg>
      <pc:sldChg chg="modSp mod">
        <pc:chgData name="Nashimoto Shoei/梨本 翔永(MELCO/情報総研 情セ１Ｇ)" userId="b4a27bdb-4051-47be-9758-2247edb80199" providerId="ADAL" clId="{D5DC56E7-AC71-44EC-BC8D-D4FC3DAAA6F0}" dt="2022-08-23T05:43:05.077" v="3745" actId="20577"/>
        <pc:sldMkLst>
          <pc:docMk/>
          <pc:sldMk cId="3745887333" sldId="268"/>
        </pc:sldMkLst>
        <pc:spChg chg="mod">
          <ac:chgData name="Nashimoto Shoei/梨本 翔永(MELCO/情報総研 情セ１Ｇ)" userId="b4a27bdb-4051-47be-9758-2247edb80199" providerId="ADAL" clId="{D5DC56E7-AC71-44EC-BC8D-D4FC3DAAA6F0}" dt="2022-08-23T05:43:05.077" v="3745" actId="20577"/>
          <ac:spMkLst>
            <pc:docMk/>
            <pc:sldMk cId="3745887333" sldId="268"/>
            <ac:spMk id="4" creationId="{628908BD-1444-4EB7-A372-1CD56C61E026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4:52:41.487" v="2691" actId="21"/>
          <ac:spMkLst>
            <pc:docMk/>
            <pc:sldMk cId="3745887333" sldId="268"/>
            <ac:spMk id="74" creationId="{2FD5B3FC-C770-4ED6-95A5-FBD7ACACD0D6}"/>
          </ac:spMkLst>
        </pc:spChg>
      </pc:sldChg>
      <pc:sldChg chg="modSp mod">
        <pc:chgData name="Nashimoto Shoei/梨本 翔永(MELCO/情報総研 情セ１Ｇ)" userId="b4a27bdb-4051-47be-9758-2247edb80199" providerId="ADAL" clId="{D5DC56E7-AC71-44EC-BC8D-D4FC3DAAA6F0}" dt="2022-08-23T05:02:03.980" v="2888" actId="6549"/>
        <pc:sldMkLst>
          <pc:docMk/>
          <pc:sldMk cId="3506495645" sldId="269"/>
        </pc:sldMkLst>
        <pc:spChg chg="mod">
          <ac:chgData name="Nashimoto Shoei/梨本 翔永(MELCO/情報総研 情セ１Ｇ)" userId="b4a27bdb-4051-47be-9758-2247edb80199" providerId="ADAL" clId="{D5DC56E7-AC71-44EC-BC8D-D4FC3DAAA6F0}" dt="2022-08-23T05:02:03.980" v="2888" actId="6549"/>
          <ac:spMkLst>
            <pc:docMk/>
            <pc:sldMk cId="3506495645" sldId="269"/>
            <ac:spMk id="4" creationId="{F9D2BF44-53B3-46ED-A482-CC55ECC5A704}"/>
          </ac:spMkLst>
        </pc:spChg>
      </pc:sldChg>
      <pc:sldChg chg="modSp mod">
        <pc:chgData name="Nashimoto Shoei/梨本 翔永(MELCO/情報総研 情セ１Ｇ)" userId="b4a27bdb-4051-47be-9758-2247edb80199" providerId="ADAL" clId="{D5DC56E7-AC71-44EC-BC8D-D4FC3DAAA6F0}" dt="2022-08-23T04:55:33.972" v="2708" actId="20577"/>
        <pc:sldMkLst>
          <pc:docMk/>
          <pc:sldMk cId="1989476079" sldId="272"/>
        </pc:sldMkLst>
        <pc:spChg chg="mod">
          <ac:chgData name="Nashimoto Shoei/梨本 翔永(MELCO/情報総研 情セ１Ｇ)" userId="b4a27bdb-4051-47be-9758-2247edb80199" providerId="ADAL" clId="{D5DC56E7-AC71-44EC-BC8D-D4FC3DAAA6F0}" dt="2022-08-23T04:54:44.759" v="2696" actId="20577"/>
          <ac:spMkLst>
            <pc:docMk/>
            <pc:sldMk cId="1989476079" sldId="272"/>
            <ac:spMk id="5" creationId="{0DA64DD6-9767-4EFA-B63A-3286CC9C7AD4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4:55:33.972" v="2708" actId="20577"/>
          <ac:spMkLst>
            <pc:docMk/>
            <pc:sldMk cId="1989476079" sldId="272"/>
            <ac:spMk id="25" creationId="{CB6F366A-4E8D-447C-9858-C5B6116E56A1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4:55:29.515" v="2704" actId="20577"/>
          <ac:spMkLst>
            <pc:docMk/>
            <pc:sldMk cId="1989476079" sldId="272"/>
            <ac:spMk id="26" creationId="{A8BC2A77-55A5-4912-9A0F-23C6D8EDC912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4:55:25.653" v="2700" actId="20577"/>
          <ac:spMkLst>
            <pc:docMk/>
            <pc:sldMk cId="1989476079" sldId="272"/>
            <ac:spMk id="53" creationId="{713CC410-207C-4B57-A868-29205BCA984D}"/>
          </ac:spMkLst>
        </pc:spChg>
      </pc:sldChg>
      <pc:sldChg chg="modSp mod">
        <pc:chgData name="Nashimoto Shoei/梨本 翔永(MELCO/情報総研 情セ１Ｇ)" userId="b4a27bdb-4051-47be-9758-2247edb80199" providerId="ADAL" clId="{D5DC56E7-AC71-44EC-BC8D-D4FC3DAAA6F0}" dt="2022-08-23T04:55:49.822" v="2718" actId="20577"/>
        <pc:sldMkLst>
          <pc:docMk/>
          <pc:sldMk cId="2654060563" sldId="273"/>
        </pc:sldMkLst>
        <pc:spChg chg="mod">
          <ac:chgData name="Nashimoto Shoei/梨本 翔永(MELCO/情報総研 情セ１Ｇ)" userId="b4a27bdb-4051-47be-9758-2247edb80199" providerId="ADAL" clId="{D5DC56E7-AC71-44EC-BC8D-D4FC3DAAA6F0}" dt="2022-08-23T04:55:41.741" v="2710" actId="20577"/>
          <ac:spMkLst>
            <pc:docMk/>
            <pc:sldMk cId="2654060563" sldId="273"/>
            <ac:spMk id="65" creationId="{BDE83D70-0D05-42AE-8FD1-1E0CF5A6607E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4:55:46.699" v="2714" actId="20577"/>
          <ac:spMkLst>
            <pc:docMk/>
            <pc:sldMk cId="2654060563" sldId="273"/>
            <ac:spMk id="73" creationId="{A85EDC78-1989-4D59-9B9C-6EE4E3D51C2A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4:55:49.822" v="2718" actId="20577"/>
          <ac:spMkLst>
            <pc:docMk/>
            <pc:sldMk cId="2654060563" sldId="273"/>
            <ac:spMk id="74" creationId="{D1EC1448-1087-4C6B-8492-B4259C16CA5E}"/>
          </ac:spMkLst>
        </pc:spChg>
      </pc:sldChg>
      <pc:sldChg chg="modSp mod">
        <pc:chgData name="Nashimoto Shoei/梨本 翔永(MELCO/情報総研 情セ１Ｇ)" userId="b4a27bdb-4051-47be-9758-2247edb80199" providerId="ADAL" clId="{D5DC56E7-AC71-44EC-BC8D-D4FC3DAAA6F0}" dt="2022-08-23T04:33:58.898" v="2223" actId="20577"/>
        <pc:sldMkLst>
          <pc:docMk/>
          <pc:sldMk cId="3008409722" sldId="275"/>
        </pc:sldMkLst>
        <pc:spChg chg="mod">
          <ac:chgData name="Nashimoto Shoei/梨本 翔永(MELCO/情報総研 情セ１Ｇ)" userId="b4a27bdb-4051-47be-9758-2247edb80199" providerId="ADAL" clId="{D5DC56E7-AC71-44EC-BC8D-D4FC3DAAA6F0}" dt="2022-08-23T04:33:58.898" v="2223" actId="20577"/>
          <ac:spMkLst>
            <pc:docMk/>
            <pc:sldMk cId="3008409722" sldId="275"/>
            <ac:spMk id="5" creationId="{C4E73AA4-C53C-463B-8324-3800216C4459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3:43:59.554" v="795" actId="20577"/>
          <ac:spMkLst>
            <pc:docMk/>
            <pc:sldMk cId="3008409722" sldId="275"/>
            <ac:spMk id="62" creationId="{717A2DFD-8619-4365-BB47-5A9795D8DF02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3:43:22.539" v="794" actId="20577"/>
          <ac:spMkLst>
            <pc:docMk/>
            <pc:sldMk cId="3008409722" sldId="275"/>
            <ac:spMk id="63" creationId="{01F7010A-53D7-4922-89AE-AC0A3F37B366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3:45:43.762" v="877"/>
          <ac:spMkLst>
            <pc:docMk/>
            <pc:sldMk cId="3008409722" sldId="275"/>
            <ac:spMk id="64" creationId="{2B382A4C-429E-4033-9964-15E47AAB2959}"/>
          </ac:spMkLst>
        </pc:spChg>
      </pc:sldChg>
      <pc:sldChg chg="modSp mod">
        <pc:chgData name="Nashimoto Shoei/梨本 翔永(MELCO/情報総研 情セ１Ｇ)" userId="b4a27bdb-4051-47be-9758-2247edb80199" providerId="ADAL" clId="{D5DC56E7-AC71-44EC-BC8D-D4FC3DAAA6F0}" dt="2022-08-23T03:47:13.505" v="986" actId="14100"/>
        <pc:sldMkLst>
          <pc:docMk/>
          <pc:sldMk cId="640905839" sldId="277"/>
        </pc:sldMkLst>
        <pc:spChg chg="mod">
          <ac:chgData name="Nashimoto Shoei/梨本 翔永(MELCO/情報総研 情セ１Ｇ)" userId="b4a27bdb-4051-47be-9758-2247edb80199" providerId="ADAL" clId="{D5DC56E7-AC71-44EC-BC8D-D4FC3DAAA6F0}" dt="2022-08-23T03:47:13.505" v="986" actId="14100"/>
          <ac:spMkLst>
            <pc:docMk/>
            <pc:sldMk cId="640905839" sldId="277"/>
            <ac:spMk id="4" creationId="{F8B43526-5EE1-426C-B121-3EA7AE4BC097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3:47:03.907" v="985" actId="1076"/>
          <ac:spMkLst>
            <pc:docMk/>
            <pc:sldMk cId="640905839" sldId="277"/>
            <ac:spMk id="10" creationId="{CFEB1FF1-A803-46C1-B31B-CAD33161ED2D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3:47:03.907" v="985" actId="1076"/>
          <ac:spMkLst>
            <pc:docMk/>
            <pc:sldMk cId="640905839" sldId="277"/>
            <ac:spMk id="11" creationId="{FA6EA311-3823-47E3-99CF-E3528EF377A4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3:47:03.907" v="985" actId="1076"/>
          <ac:spMkLst>
            <pc:docMk/>
            <pc:sldMk cId="640905839" sldId="277"/>
            <ac:spMk id="12" creationId="{8C3E7679-94A6-44BD-979D-8FDEB34A7E0B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3:47:03.907" v="985" actId="1076"/>
          <ac:spMkLst>
            <pc:docMk/>
            <pc:sldMk cId="640905839" sldId="277"/>
            <ac:spMk id="14" creationId="{2F3D0421-88E6-44ED-98C6-AA817DDF92D8}"/>
          </ac:spMkLst>
        </pc:spChg>
        <pc:picChg chg="mod modCrop">
          <ac:chgData name="Nashimoto Shoei/梨本 翔永(MELCO/情報総研 情セ１Ｇ)" userId="b4a27bdb-4051-47be-9758-2247edb80199" providerId="ADAL" clId="{D5DC56E7-AC71-44EC-BC8D-D4FC3DAAA6F0}" dt="2022-08-23T03:46:58.033" v="984" actId="732"/>
          <ac:picMkLst>
            <pc:docMk/>
            <pc:sldMk cId="640905839" sldId="277"/>
            <ac:picMk id="7" creationId="{36D889A2-A217-4721-9F76-4612F5AC411D}"/>
          </ac:picMkLst>
        </pc:picChg>
        <pc:cxnChg chg="mod">
          <ac:chgData name="Nashimoto Shoei/梨本 翔永(MELCO/情報総研 情セ１Ｇ)" userId="b4a27bdb-4051-47be-9758-2247edb80199" providerId="ADAL" clId="{D5DC56E7-AC71-44EC-BC8D-D4FC3DAAA6F0}" dt="2022-08-23T03:47:03.907" v="985" actId="1076"/>
          <ac:cxnSpMkLst>
            <pc:docMk/>
            <pc:sldMk cId="640905839" sldId="277"/>
            <ac:cxnSpMk id="15" creationId="{3A8B15CA-6505-47E1-AA66-90ACB8B9B352}"/>
          </ac:cxnSpMkLst>
        </pc:cxnChg>
      </pc:sldChg>
      <pc:sldChg chg="modSp mod">
        <pc:chgData name="Nashimoto Shoei/梨本 翔永(MELCO/情報総研 情セ１Ｇ)" userId="b4a27bdb-4051-47be-9758-2247edb80199" providerId="ADAL" clId="{D5DC56E7-AC71-44EC-BC8D-D4FC3DAAA6F0}" dt="2022-08-23T04:26:04.818" v="1956" actId="1076"/>
        <pc:sldMkLst>
          <pc:docMk/>
          <pc:sldMk cId="3431040851" sldId="278"/>
        </pc:sldMkLst>
        <pc:spChg chg="mod">
          <ac:chgData name="Nashimoto Shoei/梨本 翔永(MELCO/情報総研 情セ１Ｇ)" userId="b4a27bdb-4051-47be-9758-2247edb80199" providerId="ADAL" clId="{D5DC56E7-AC71-44EC-BC8D-D4FC3DAAA6F0}" dt="2022-08-23T03:44:09.205" v="796" actId="21"/>
          <ac:spMkLst>
            <pc:docMk/>
            <pc:sldMk cId="3431040851" sldId="278"/>
            <ac:spMk id="5" creationId="{1857B87A-6F6F-403A-BC3A-DBC4B6854E3E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4:26:04.818" v="1956" actId="1076"/>
          <ac:spMkLst>
            <pc:docMk/>
            <pc:sldMk cId="3431040851" sldId="278"/>
            <ac:spMk id="30" creationId="{DD434FC0-AD06-43F6-A15F-F8C516A950F7}"/>
          </ac:spMkLst>
        </pc:spChg>
      </pc:sldChg>
      <pc:sldChg chg="addSp delSp modSp del mod">
        <pc:chgData name="Nashimoto Shoei/梨本 翔永(MELCO/情報総研 情セ１Ｇ)" userId="b4a27bdb-4051-47be-9758-2247edb80199" providerId="ADAL" clId="{D5DC56E7-AC71-44EC-BC8D-D4FC3DAAA6F0}" dt="2022-08-23T04:21:39.966" v="1805" actId="47"/>
        <pc:sldMkLst>
          <pc:docMk/>
          <pc:sldMk cId="619614269" sldId="279"/>
        </pc:sldMkLst>
        <pc:spChg chg="mod">
          <ac:chgData name="Nashimoto Shoei/梨本 翔永(MELCO/情報総研 情セ１Ｇ)" userId="b4a27bdb-4051-47be-9758-2247edb80199" providerId="ADAL" clId="{D5DC56E7-AC71-44EC-BC8D-D4FC3DAAA6F0}" dt="2022-08-23T04:10:01.129" v="1499" actId="14100"/>
          <ac:spMkLst>
            <pc:docMk/>
            <pc:sldMk cId="619614269" sldId="279"/>
            <ac:spMk id="4" creationId="{F97C394F-2918-4ABE-8644-4B32A7C3490F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3:56:25.341" v="1160" actId="21"/>
          <ac:spMkLst>
            <pc:docMk/>
            <pc:sldMk cId="619614269" sldId="279"/>
            <ac:spMk id="5" creationId="{81C8E498-7C72-47AC-802A-5D2B814528BC}"/>
          </ac:spMkLst>
        </pc:spChg>
        <pc:spChg chg="mod topLvl">
          <ac:chgData name="Nashimoto Shoei/梨本 翔永(MELCO/情報総研 情セ１Ｇ)" userId="b4a27bdb-4051-47be-9758-2247edb80199" providerId="ADAL" clId="{D5DC56E7-AC71-44EC-BC8D-D4FC3DAAA6F0}" dt="2022-08-23T03:48:36.014" v="998" actId="20577"/>
          <ac:spMkLst>
            <pc:docMk/>
            <pc:sldMk cId="619614269" sldId="279"/>
            <ac:spMk id="9" creationId="{A9503F49-34F1-42FE-B7F6-AD3F1356010C}"/>
          </ac:spMkLst>
        </pc:spChg>
        <pc:spChg chg="mod topLvl">
          <ac:chgData name="Nashimoto Shoei/梨本 翔永(MELCO/情報総研 情セ１Ｇ)" userId="b4a27bdb-4051-47be-9758-2247edb80199" providerId="ADAL" clId="{D5DC56E7-AC71-44EC-BC8D-D4FC3DAAA6F0}" dt="2022-08-23T03:48:37.334" v="999" actId="20577"/>
          <ac:spMkLst>
            <pc:docMk/>
            <pc:sldMk cId="619614269" sldId="279"/>
            <ac:spMk id="10" creationId="{BFE838FE-FEBC-4D85-9A1E-AEBF1C1F76C4}"/>
          </ac:spMkLst>
        </pc:spChg>
        <pc:spChg chg="mod topLvl">
          <ac:chgData name="Nashimoto Shoei/梨本 翔永(MELCO/情報総研 情セ１Ｇ)" userId="b4a27bdb-4051-47be-9758-2247edb80199" providerId="ADAL" clId="{D5DC56E7-AC71-44EC-BC8D-D4FC3DAAA6F0}" dt="2022-08-23T03:49:53.144" v="1028" actId="1076"/>
          <ac:spMkLst>
            <pc:docMk/>
            <pc:sldMk cId="619614269" sldId="279"/>
            <ac:spMk id="11" creationId="{D91AB797-EB5E-4A97-A38D-F34AB68BF983}"/>
          </ac:spMkLst>
        </pc:spChg>
        <pc:spChg chg="del mod topLvl">
          <ac:chgData name="Nashimoto Shoei/梨本 翔永(MELCO/情報総研 情セ１Ｇ)" userId="b4a27bdb-4051-47be-9758-2247edb80199" providerId="ADAL" clId="{D5DC56E7-AC71-44EC-BC8D-D4FC3DAAA6F0}" dt="2022-08-23T03:48:02.260" v="993" actId="21"/>
          <ac:spMkLst>
            <pc:docMk/>
            <pc:sldMk cId="619614269" sldId="279"/>
            <ac:spMk id="12" creationId="{E53883C6-9C26-4EA2-AB42-1DBF13FB3A32}"/>
          </ac:spMkLst>
        </pc:spChg>
        <pc:spChg chg="mod topLvl">
          <ac:chgData name="Nashimoto Shoei/梨本 翔永(MELCO/情報総研 情セ１Ｇ)" userId="b4a27bdb-4051-47be-9758-2247edb80199" providerId="ADAL" clId="{D5DC56E7-AC71-44EC-BC8D-D4FC3DAAA6F0}" dt="2022-08-23T03:48:39.926" v="1000" actId="20577"/>
          <ac:spMkLst>
            <pc:docMk/>
            <pc:sldMk cId="619614269" sldId="279"/>
            <ac:spMk id="13" creationId="{B07D24FA-C381-448D-A0B6-E203001AB015}"/>
          </ac:spMkLst>
        </pc:spChg>
        <pc:spChg chg="del mod topLvl">
          <ac:chgData name="Nashimoto Shoei/梨本 翔永(MELCO/情報総研 情セ１Ｇ)" userId="b4a27bdb-4051-47be-9758-2247edb80199" providerId="ADAL" clId="{D5DC56E7-AC71-44EC-BC8D-D4FC3DAAA6F0}" dt="2022-08-23T03:48:29.557" v="995" actId="21"/>
          <ac:spMkLst>
            <pc:docMk/>
            <pc:sldMk cId="619614269" sldId="279"/>
            <ac:spMk id="14" creationId="{DD8FE019-393F-4ED4-B22E-EE0F1E78F871}"/>
          </ac:spMkLst>
        </pc:spChg>
        <pc:spChg chg="del mod topLvl">
          <ac:chgData name="Nashimoto Shoei/梨本 翔永(MELCO/情報総研 情セ１Ｇ)" userId="b4a27bdb-4051-47be-9758-2247edb80199" providerId="ADAL" clId="{D5DC56E7-AC71-44EC-BC8D-D4FC3DAAA6F0}" dt="2022-08-23T03:49:41.858" v="1019" actId="21"/>
          <ac:spMkLst>
            <pc:docMk/>
            <pc:sldMk cId="619614269" sldId="279"/>
            <ac:spMk id="15" creationId="{DB6423E1-6E83-47A1-9C78-1D3A494EAD08}"/>
          </ac:spMkLst>
        </pc:spChg>
        <pc:spChg chg="mod topLvl">
          <ac:chgData name="Nashimoto Shoei/梨本 翔永(MELCO/情報総研 情セ１Ｇ)" userId="b4a27bdb-4051-47be-9758-2247edb80199" providerId="ADAL" clId="{D5DC56E7-AC71-44EC-BC8D-D4FC3DAAA6F0}" dt="2022-08-23T03:49:51.206" v="1027" actId="14100"/>
          <ac:spMkLst>
            <pc:docMk/>
            <pc:sldMk cId="619614269" sldId="279"/>
            <ac:spMk id="16" creationId="{E0BB0987-9379-49E1-9660-00D744E71838}"/>
          </ac:spMkLst>
        </pc:spChg>
        <pc:spChg chg="del mod topLvl">
          <ac:chgData name="Nashimoto Shoei/梨本 翔永(MELCO/情報総研 情セ１Ｇ)" userId="b4a27bdb-4051-47be-9758-2247edb80199" providerId="ADAL" clId="{D5DC56E7-AC71-44EC-BC8D-D4FC3DAAA6F0}" dt="2022-08-23T03:47:59.352" v="992" actId="21"/>
          <ac:spMkLst>
            <pc:docMk/>
            <pc:sldMk cId="619614269" sldId="279"/>
            <ac:spMk id="17" creationId="{6F601C5B-E0CC-47D5-AC7A-9998EB61174A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3:51:05.792" v="1103" actId="14100"/>
          <ac:spMkLst>
            <pc:docMk/>
            <pc:sldMk cId="619614269" sldId="279"/>
            <ac:spMk id="24" creationId="{3985B3EA-388E-4936-A14A-22C53E0DEC34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3:58:07.830" v="1189" actId="1076"/>
          <ac:spMkLst>
            <pc:docMk/>
            <pc:sldMk cId="619614269" sldId="279"/>
            <ac:spMk id="25" creationId="{EC9D3AFE-9201-4013-8E1B-94EB4466AE33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3:58:10.070" v="1190" actId="20577"/>
          <ac:spMkLst>
            <pc:docMk/>
            <pc:sldMk cId="619614269" sldId="279"/>
            <ac:spMk id="26" creationId="{E69D639C-02A8-4943-91F2-9E7A57EFD86E}"/>
          </ac:spMkLst>
        </pc:spChg>
        <pc:spChg chg="mod topLvl">
          <ac:chgData name="Nashimoto Shoei/梨本 翔永(MELCO/情報総研 情セ１Ｇ)" userId="b4a27bdb-4051-47be-9758-2247edb80199" providerId="ADAL" clId="{D5DC56E7-AC71-44EC-BC8D-D4FC3DAAA6F0}" dt="2022-08-23T04:08:18.059" v="1462" actId="1076"/>
          <ac:spMkLst>
            <pc:docMk/>
            <pc:sldMk cId="619614269" sldId="279"/>
            <ac:spMk id="28" creationId="{65541104-408E-4946-A90A-535078C71BB9}"/>
          </ac:spMkLst>
        </pc:spChg>
        <pc:spChg chg="mod topLvl">
          <ac:chgData name="Nashimoto Shoei/梨本 翔永(MELCO/情報総研 情セ１Ｇ)" userId="b4a27bdb-4051-47be-9758-2247edb80199" providerId="ADAL" clId="{D5DC56E7-AC71-44EC-BC8D-D4FC3DAAA6F0}" dt="2022-08-23T04:08:18.059" v="1462" actId="1076"/>
          <ac:spMkLst>
            <pc:docMk/>
            <pc:sldMk cId="619614269" sldId="279"/>
            <ac:spMk id="29" creationId="{F88FC800-206A-43C8-B784-2F3AA2B1E17B}"/>
          </ac:spMkLst>
        </pc:spChg>
        <pc:spChg chg="del mod">
          <ac:chgData name="Nashimoto Shoei/梨本 翔永(MELCO/情報総研 情セ１Ｇ)" userId="b4a27bdb-4051-47be-9758-2247edb80199" providerId="ADAL" clId="{D5DC56E7-AC71-44EC-BC8D-D4FC3DAAA6F0}" dt="2022-08-23T03:51:31.533" v="1107" actId="21"/>
          <ac:spMkLst>
            <pc:docMk/>
            <pc:sldMk cId="619614269" sldId="279"/>
            <ac:spMk id="30" creationId="{E9C52B00-4908-4346-8A84-008985CBDD1E}"/>
          </ac:spMkLst>
        </pc:spChg>
        <pc:spChg chg="mod topLvl">
          <ac:chgData name="Nashimoto Shoei/梨本 翔永(MELCO/情報総研 情セ１Ｇ)" userId="b4a27bdb-4051-47be-9758-2247edb80199" providerId="ADAL" clId="{D5DC56E7-AC71-44EC-BC8D-D4FC3DAAA6F0}" dt="2022-08-23T04:08:18.059" v="1462" actId="1076"/>
          <ac:spMkLst>
            <pc:docMk/>
            <pc:sldMk cId="619614269" sldId="279"/>
            <ac:spMk id="31" creationId="{A95BB36A-AF96-46DA-8736-FD32C8A6C8F6}"/>
          </ac:spMkLst>
        </pc:spChg>
        <pc:spChg chg="mod topLvl">
          <ac:chgData name="Nashimoto Shoei/梨本 翔永(MELCO/情報総研 情セ１Ｇ)" userId="b4a27bdb-4051-47be-9758-2247edb80199" providerId="ADAL" clId="{D5DC56E7-AC71-44EC-BC8D-D4FC3DAAA6F0}" dt="2022-08-23T04:08:18.059" v="1462" actId="1076"/>
          <ac:spMkLst>
            <pc:docMk/>
            <pc:sldMk cId="619614269" sldId="279"/>
            <ac:spMk id="32" creationId="{42F3D155-9D47-4B65-ABC0-D2BE0FE13E71}"/>
          </ac:spMkLst>
        </pc:spChg>
        <pc:spChg chg="mod topLvl">
          <ac:chgData name="Nashimoto Shoei/梨本 翔永(MELCO/情報総研 情セ１Ｇ)" userId="b4a27bdb-4051-47be-9758-2247edb80199" providerId="ADAL" clId="{D5DC56E7-AC71-44EC-BC8D-D4FC3DAAA6F0}" dt="2022-08-23T04:08:18.059" v="1462" actId="1076"/>
          <ac:spMkLst>
            <pc:docMk/>
            <pc:sldMk cId="619614269" sldId="279"/>
            <ac:spMk id="34" creationId="{B14383A0-3E45-4BB2-BFB2-523B616CB53B}"/>
          </ac:spMkLst>
        </pc:spChg>
        <pc:spChg chg="del mod">
          <ac:chgData name="Nashimoto Shoei/梨本 翔永(MELCO/情報総研 情セ１Ｇ)" userId="b4a27bdb-4051-47be-9758-2247edb80199" providerId="ADAL" clId="{D5DC56E7-AC71-44EC-BC8D-D4FC3DAAA6F0}" dt="2022-08-23T03:52:19.276" v="1112" actId="21"/>
          <ac:spMkLst>
            <pc:docMk/>
            <pc:sldMk cId="619614269" sldId="279"/>
            <ac:spMk id="35" creationId="{622D5810-A966-4C09-A703-6576B89109DF}"/>
          </ac:spMkLst>
        </pc:spChg>
        <pc:spChg chg="mod topLvl">
          <ac:chgData name="Nashimoto Shoei/梨本 翔永(MELCO/情報総研 情セ１Ｇ)" userId="b4a27bdb-4051-47be-9758-2247edb80199" providerId="ADAL" clId="{D5DC56E7-AC71-44EC-BC8D-D4FC3DAAA6F0}" dt="2022-08-23T04:08:18.059" v="1462" actId="1076"/>
          <ac:spMkLst>
            <pc:docMk/>
            <pc:sldMk cId="619614269" sldId="279"/>
            <ac:spMk id="36" creationId="{AD44A07D-FA5C-4790-99ED-943B0A60766F}"/>
          </ac:spMkLst>
        </pc:spChg>
        <pc:spChg chg="mod topLvl">
          <ac:chgData name="Nashimoto Shoei/梨本 翔永(MELCO/情報総研 情セ１Ｇ)" userId="b4a27bdb-4051-47be-9758-2247edb80199" providerId="ADAL" clId="{D5DC56E7-AC71-44EC-BC8D-D4FC3DAAA6F0}" dt="2022-08-23T04:08:18.059" v="1462" actId="1076"/>
          <ac:spMkLst>
            <pc:docMk/>
            <pc:sldMk cId="619614269" sldId="279"/>
            <ac:spMk id="37" creationId="{AC68C454-71F4-461F-9466-93B361DEE07D}"/>
          </ac:spMkLst>
        </pc:spChg>
        <pc:spChg chg="del mod topLvl">
          <ac:chgData name="Nashimoto Shoei/梨本 翔永(MELCO/情報総研 情セ１Ｇ)" userId="b4a27bdb-4051-47be-9758-2247edb80199" providerId="ADAL" clId="{D5DC56E7-AC71-44EC-BC8D-D4FC3DAAA6F0}" dt="2022-08-23T03:53:05.116" v="1126" actId="21"/>
          <ac:spMkLst>
            <pc:docMk/>
            <pc:sldMk cId="619614269" sldId="279"/>
            <ac:spMk id="38" creationId="{17916B6E-B899-4CBF-9115-564DC356BBA0}"/>
          </ac:spMkLst>
        </pc:spChg>
        <pc:spChg chg="mod topLvl">
          <ac:chgData name="Nashimoto Shoei/梨本 翔永(MELCO/情報総研 情セ１Ｇ)" userId="b4a27bdb-4051-47be-9758-2247edb80199" providerId="ADAL" clId="{D5DC56E7-AC71-44EC-BC8D-D4FC3DAAA6F0}" dt="2022-08-23T04:08:18.059" v="1462" actId="1076"/>
          <ac:spMkLst>
            <pc:docMk/>
            <pc:sldMk cId="619614269" sldId="279"/>
            <ac:spMk id="40" creationId="{40E41D6F-4D5D-4D94-9169-8C905F072029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3:52:11.651" v="1111" actId="571"/>
          <ac:spMkLst>
            <pc:docMk/>
            <pc:sldMk cId="619614269" sldId="279"/>
            <ac:spMk id="43" creationId="{1342521A-334B-4543-AA93-895AAF9B8C66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3:52:11.651" v="1111" actId="571"/>
          <ac:spMkLst>
            <pc:docMk/>
            <pc:sldMk cId="619614269" sldId="279"/>
            <ac:spMk id="44" creationId="{CAE09BB9-C24B-4C03-8338-EBF37A39D7DA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3:52:11.651" v="1111" actId="571"/>
          <ac:spMkLst>
            <pc:docMk/>
            <pc:sldMk cId="619614269" sldId="279"/>
            <ac:spMk id="45" creationId="{B093372A-F6F7-4B2D-8AE2-A5DA659A254E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3:52:11.651" v="1111" actId="571"/>
          <ac:spMkLst>
            <pc:docMk/>
            <pc:sldMk cId="619614269" sldId="279"/>
            <ac:spMk id="46" creationId="{88E219BB-94D7-4F3A-B599-5E1352601952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3:52:11.651" v="1111" actId="571"/>
          <ac:spMkLst>
            <pc:docMk/>
            <pc:sldMk cId="619614269" sldId="279"/>
            <ac:spMk id="47" creationId="{19FD5979-B4E6-462E-8ACF-180A4EB766A8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3:52:11.651" v="1111" actId="571"/>
          <ac:spMkLst>
            <pc:docMk/>
            <pc:sldMk cId="619614269" sldId="279"/>
            <ac:spMk id="49" creationId="{7951A45C-9155-42E2-945A-1910BCD9E2B9}"/>
          </ac:spMkLst>
        </pc:spChg>
        <pc:spChg chg="add mod topLvl">
          <ac:chgData name="Nashimoto Shoei/梨本 翔永(MELCO/情報総研 情セ１Ｇ)" userId="b4a27bdb-4051-47be-9758-2247edb80199" providerId="ADAL" clId="{D5DC56E7-AC71-44EC-BC8D-D4FC3DAAA6F0}" dt="2022-08-23T04:08:18.059" v="1462" actId="1076"/>
          <ac:spMkLst>
            <pc:docMk/>
            <pc:sldMk cId="619614269" sldId="279"/>
            <ac:spMk id="51" creationId="{4A54083A-3C78-4B31-B38B-7F3A75123D27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08:18.059" v="1462" actId="1076"/>
          <ac:spMkLst>
            <pc:docMk/>
            <pc:sldMk cId="619614269" sldId="279"/>
            <ac:spMk id="52" creationId="{951C44FF-C688-4703-A815-22C0C28F360A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08:18.059" v="1462" actId="1076"/>
          <ac:spMkLst>
            <pc:docMk/>
            <pc:sldMk cId="619614269" sldId="279"/>
            <ac:spMk id="53" creationId="{043C829C-9280-42A7-956C-56C0F8A7273D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08:18.059" v="1462" actId="1076"/>
          <ac:spMkLst>
            <pc:docMk/>
            <pc:sldMk cId="619614269" sldId="279"/>
            <ac:spMk id="54" creationId="{D9976B25-7603-4E8A-93C7-BB206456C24E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08:18.059" v="1462" actId="1076"/>
          <ac:spMkLst>
            <pc:docMk/>
            <pc:sldMk cId="619614269" sldId="279"/>
            <ac:spMk id="56" creationId="{1315A1A8-5E50-4F09-A790-32D209778211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08:18.059" v="1462" actId="1076"/>
          <ac:spMkLst>
            <pc:docMk/>
            <pc:sldMk cId="619614269" sldId="279"/>
            <ac:spMk id="58" creationId="{81132B6C-2A10-4499-8208-A40B0BDA17F1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08:18.059" v="1462" actId="1076"/>
          <ac:spMkLst>
            <pc:docMk/>
            <pc:sldMk cId="619614269" sldId="279"/>
            <ac:spMk id="59" creationId="{0B7C5420-C3FC-4E6A-80F9-0021096F687F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3:58:07.830" v="1189" actId="1076"/>
          <ac:spMkLst>
            <pc:docMk/>
            <pc:sldMk cId="619614269" sldId="279"/>
            <ac:spMk id="78" creationId="{9534E0E8-8ACD-4A86-BA59-8007F0CC5049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3:59:28.745" v="1274" actId="1076"/>
          <ac:spMkLst>
            <pc:docMk/>
            <pc:sldMk cId="619614269" sldId="279"/>
            <ac:spMk id="79" creationId="{3EDFE51F-DB5F-4E71-BFEC-B6CF5E024A26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06:38.876" v="1341" actId="1076"/>
          <ac:spMkLst>
            <pc:docMk/>
            <pc:sldMk cId="619614269" sldId="279"/>
            <ac:spMk id="80" creationId="{451C032A-A6AA-488B-842C-6FF9521E4589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06:38.876" v="1341" actId="1076"/>
          <ac:spMkLst>
            <pc:docMk/>
            <pc:sldMk cId="619614269" sldId="279"/>
            <ac:spMk id="81" creationId="{46AA463A-9C17-492D-A110-785B070C6374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06:51.892" v="1357" actId="1076"/>
          <ac:spMkLst>
            <pc:docMk/>
            <pc:sldMk cId="619614269" sldId="279"/>
            <ac:spMk id="86" creationId="{48BB339C-1F91-4609-B5DE-C1C16FBE873A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07:12.486" v="1375" actId="20577"/>
          <ac:spMkLst>
            <pc:docMk/>
            <pc:sldMk cId="619614269" sldId="279"/>
            <ac:spMk id="87" creationId="{CB034E80-F473-484E-94DD-A4467F018CAF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07:52.789" v="1436" actId="20577"/>
          <ac:spMkLst>
            <pc:docMk/>
            <pc:sldMk cId="619614269" sldId="279"/>
            <ac:spMk id="88" creationId="{D640780F-B66F-4276-8C17-319355D81A1C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07:47.903" v="1430" actId="20577"/>
          <ac:spMkLst>
            <pc:docMk/>
            <pc:sldMk cId="619614269" sldId="279"/>
            <ac:spMk id="89" creationId="{F2330907-F919-4ABE-9367-C0A66B11F54E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08:21.111" v="1463" actId="1076"/>
          <ac:spMkLst>
            <pc:docMk/>
            <pc:sldMk cId="619614269" sldId="279"/>
            <ac:spMk id="90" creationId="{E5C12C86-EF5D-45DB-810C-23E05EEF5B62}"/>
          </ac:spMkLst>
        </pc:spChg>
        <pc:grpChg chg="add del mod">
          <ac:chgData name="Nashimoto Shoei/梨本 翔永(MELCO/情報総研 情セ１Ｇ)" userId="b4a27bdb-4051-47be-9758-2247edb80199" providerId="ADAL" clId="{D5DC56E7-AC71-44EC-BC8D-D4FC3DAAA6F0}" dt="2022-08-23T03:47:56.405" v="991" actId="165"/>
          <ac:grpSpMkLst>
            <pc:docMk/>
            <pc:sldMk cId="619614269" sldId="279"/>
            <ac:grpSpMk id="8" creationId="{E8918612-03EC-4806-A158-6C47E6CD8DB1}"/>
          </ac:grpSpMkLst>
        </pc:grpChg>
        <pc:grpChg chg="add del mod">
          <ac:chgData name="Nashimoto Shoei/梨本 翔永(MELCO/情報総研 情セ１Ｇ)" userId="b4a27bdb-4051-47be-9758-2247edb80199" providerId="ADAL" clId="{D5DC56E7-AC71-44EC-BC8D-D4FC3DAAA6F0}" dt="2022-08-23T03:51:35.132" v="1108" actId="165"/>
          <ac:grpSpMkLst>
            <pc:docMk/>
            <pc:sldMk cId="619614269" sldId="279"/>
            <ac:grpSpMk id="27" creationId="{5B4D8E60-08AF-42A4-9C7B-C5A2DED11382}"/>
          </ac:grpSpMkLst>
        </pc:grpChg>
        <pc:grpChg chg="del mod topLvl">
          <ac:chgData name="Nashimoto Shoei/梨本 翔永(MELCO/情報総研 情セ１Ｇ)" userId="b4a27bdb-4051-47be-9758-2247edb80199" providerId="ADAL" clId="{D5DC56E7-AC71-44EC-BC8D-D4FC3DAAA6F0}" dt="2022-08-23T03:52:42.771" v="1119" actId="165"/>
          <ac:grpSpMkLst>
            <pc:docMk/>
            <pc:sldMk cId="619614269" sldId="279"/>
            <ac:grpSpMk id="33" creationId="{6831F0CA-9426-4B9B-B713-6356213B7793}"/>
          </ac:grpSpMkLst>
        </pc:grpChg>
        <pc:grpChg chg="add del mod">
          <ac:chgData name="Nashimoto Shoei/梨本 翔永(MELCO/情報総研 情セ１Ｇ)" userId="b4a27bdb-4051-47be-9758-2247edb80199" providerId="ADAL" clId="{D5DC56E7-AC71-44EC-BC8D-D4FC3DAAA6F0}" dt="2022-08-23T03:53:21.166" v="1129" actId="21"/>
          <ac:grpSpMkLst>
            <pc:docMk/>
            <pc:sldMk cId="619614269" sldId="279"/>
            <ac:grpSpMk id="42" creationId="{82965101-CE5D-4A4B-AFF4-A60F0DF93D30}"/>
          </ac:grpSpMkLst>
        </pc:grpChg>
        <pc:picChg chg="add del mod">
          <ac:chgData name="Nashimoto Shoei/梨本 翔永(MELCO/情報総研 情セ１Ｇ)" userId="b4a27bdb-4051-47be-9758-2247edb80199" providerId="ADAL" clId="{D5DC56E7-AC71-44EC-BC8D-D4FC3DAAA6F0}" dt="2022-08-23T03:52:08.206" v="1110" actId="21"/>
          <ac:picMkLst>
            <pc:docMk/>
            <pc:sldMk cId="619614269" sldId="279"/>
            <ac:picMk id="7" creationId="{A8A51F63-E83B-4D93-91EF-CDA118F7D62F}"/>
          </ac:picMkLst>
        </pc:picChg>
        <pc:picChg chg="add del mod">
          <ac:chgData name="Nashimoto Shoei/梨本 翔永(MELCO/情報総研 情セ１Ｇ)" userId="b4a27bdb-4051-47be-9758-2247edb80199" providerId="ADAL" clId="{D5DC56E7-AC71-44EC-BC8D-D4FC3DAAA6F0}" dt="2022-08-23T03:50:14.225" v="1035" actId="21"/>
          <ac:picMkLst>
            <pc:docMk/>
            <pc:sldMk cId="619614269" sldId="279"/>
            <ac:picMk id="23" creationId="{4476B6A9-2184-4F73-A74D-C8FE98FF3F47}"/>
          </ac:picMkLst>
        </pc:picChg>
        <pc:cxnChg chg="add">
          <ac:chgData name="Nashimoto Shoei/梨本 翔永(MELCO/情報総研 情セ１Ｇ)" userId="b4a27bdb-4051-47be-9758-2247edb80199" providerId="ADAL" clId="{D5DC56E7-AC71-44EC-BC8D-D4FC3DAAA6F0}" dt="2022-08-23T03:50:00.875" v="1029" actId="11529"/>
          <ac:cxnSpMkLst>
            <pc:docMk/>
            <pc:sldMk cId="619614269" sldId="279"/>
            <ac:cxnSpMk id="19" creationId="{738854B3-6097-4C84-95AE-ABE6DADDC4F0}"/>
          </ac:cxnSpMkLst>
        </pc:cxnChg>
        <pc:cxnChg chg="add mod">
          <ac:chgData name="Nashimoto Shoei/梨本 翔永(MELCO/情報総研 情セ１Ｇ)" userId="b4a27bdb-4051-47be-9758-2247edb80199" providerId="ADAL" clId="{D5DC56E7-AC71-44EC-BC8D-D4FC3DAAA6F0}" dt="2022-08-23T03:50:06.020" v="1032" actId="14100"/>
          <ac:cxnSpMkLst>
            <pc:docMk/>
            <pc:sldMk cId="619614269" sldId="279"/>
            <ac:cxnSpMk id="20" creationId="{50E026D7-1382-437C-8325-C7AC0D6453AE}"/>
          </ac:cxnSpMkLst>
        </pc:cxnChg>
        <pc:cxnChg chg="mod topLvl">
          <ac:chgData name="Nashimoto Shoei/梨本 翔永(MELCO/情報総研 情セ１Ｇ)" userId="b4a27bdb-4051-47be-9758-2247edb80199" providerId="ADAL" clId="{D5DC56E7-AC71-44EC-BC8D-D4FC3DAAA6F0}" dt="2022-08-23T04:08:18.059" v="1462" actId="1076"/>
          <ac:cxnSpMkLst>
            <pc:docMk/>
            <pc:sldMk cId="619614269" sldId="279"/>
            <ac:cxnSpMk id="39" creationId="{B96B9C70-16DC-4825-9E6B-C0C8CD16BF10}"/>
          </ac:cxnSpMkLst>
        </pc:cxnChg>
        <pc:cxnChg chg="mod topLvl">
          <ac:chgData name="Nashimoto Shoei/梨本 翔永(MELCO/情報総研 情セ１Ｇ)" userId="b4a27bdb-4051-47be-9758-2247edb80199" providerId="ADAL" clId="{D5DC56E7-AC71-44EC-BC8D-D4FC3DAAA6F0}" dt="2022-08-23T04:08:18.059" v="1462" actId="1076"/>
          <ac:cxnSpMkLst>
            <pc:docMk/>
            <pc:sldMk cId="619614269" sldId="279"/>
            <ac:cxnSpMk id="41" creationId="{7CE13F76-40B3-408C-94D9-BAE319AF2C08}"/>
          </ac:cxnSpMkLst>
        </pc:cxnChg>
        <pc:cxnChg chg="mod">
          <ac:chgData name="Nashimoto Shoei/梨本 翔永(MELCO/情報総研 情セ１Ｇ)" userId="b4a27bdb-4051-47be-9758-2247edb80199" providerId="ADAL" clId="{D5DC56E7-AC71-44EC-BC8D-D4FC3DAAA6F0}" dt="2022-08-23T03:52:11.651" v="1111" actId="571"/>
          <ac:cxnSpMkLst>
            <pc:docMk/>
            <pc:sldMk cId="619614269" sldId="279"/>
            <ac:cxnSpMk id="48" creationId="{0DD33421-6967-47AA-8CE1-CDF7951AF787}"/>
          </ac:cxnSpMkLst>
        </pc:cxnChg>
        <pc:cxnChg chg="mod">
          <ac:chgData name="Nashimoto Shoei/梨本 翔永(MELCO/情報総研 情セ１Ｇ)" userId="b4a27bdb-4051-47be-9758-2247edb80199" providerId="ADAL" clId="{D5DC56E7-AC71-44EC-BC8D-D4FC3DAAA6F0}" dt="2022-08-23T03:52:11.651" v="1111" actId="571"/>
          <ac:cxnSpMkLst>
            <pc:docMk/>
            <pc:sldMk cId="619614269" sldId="279"/>
            <ac:cxnSpMk id="50" creationId="{1DD5EE96-7568-435F-87C0-9FAD11BC8F13}"/>
          </ac:cxnSpMkLst>
        </pc:cxnChg>
        <pc:cxnChg chg="add mod">
          <ac:chgData name="Nashimoto Shoei/梨本 翔永(MELCO/情報総研 情セ１Ｇ)" userId="b4a27bdb-4051-47be-9758-2247edb80199" providerId="ADAL" clId="{D5DC56E7-AC71-44EC-BC8D-D4FC3DAAA6F0}" dt="2022-08-23T04:08:18.059" v="1462" actId="1076"/>
          <ac:cxnSpMkLst>
            <pc:docMk/>
            <pc:sldMk cId="619614269" sldId="279"/>
            <ac:cxnSpMk id="55" creationId="{73D94F82-7969-44FB-B88C-0BF954581996}"/>
          </ac:cxnSpMkLst>
        </pc:cxnChg>
        <pc:cxnChg chg="add mod">
          <ac:chgData name="Nashimoto Shoei/梨本 翔永(MELCO/情報総研 情セ１Ｇ)" userId="b4a27bdb-4051-47be-9758-2247edb80199" providerId="ADAL" clId="{D5DC56E7-AC71-44EC-BC8D-D4FC3DAAA6F0}" dt="2022-08-23T04:08:18.059" v="1462" actId="1076"/>
          <ac:cxnSpMkLst>
            <pc:docMk/>
            <pc:sldMk cId="619614269" sldId="279"/>
            <ac:cxnSpMk id="57" creationId="{24C9BD73-9F50-46EE-B6E5-93265F614B62}"/>
          </ac:cxnSpMkLst>
        </pc:cxnChg>
        <pc:cxnChg chg="add mod">
          <ac:chgData name="Nashimoto Shoei/梨本 翔永(MELCO/情報総研 情セ１Ｇ)" userId="b4a27bdb-4051-47be-9758-2247edb80199" providerId="ADAL" clId="{D5DC56E7-AC71-44EC-BC8D-D4FC3DAAA6F0}" dt="2022-08-23T04:08:18.059" v="1462" actId="1076"/>
          <ac:cxnSpMkLst>
            <pc:docMk/>
            <pc:sldMk cId="619614269" sldId="279"/>
            <ac:cxnSpMk id="61" creationId="{6E2F50E2-AC8D-4784-81D1-4BD8904F0743}"/>
          </ac:cxnSpMkLst>
        </pc:cxnChg>
        <pc:cxnChg chg="add mod">
          <ac:chgData name="Nashimoto Shoei/梨本 翔永(MELCO/情報総研 情セ１Ｇ)" userId="b4a27bdb-4051-47be-9758-2247edb80199" providerId="ADAL" clId="{D5DC56E7-AC71-44EC-BC8D-D4FC3DAAA6F0}" dt="2022-08-23T04:08:18.059" v="1462" actId="1076"/>
          <ac:cxnSpMkLst>
            <pc:docMk/>
            <pc:sldMk cId="619614269" sldId="279"/>
            <ac:cxnSpMk id="62" creationId="{0A02EA6E-4E48-486A-B990-C13AB4E08A36}"/>
          </ac:cxnSpMkLst>
        </pc:cxnChg>
        <pc:cxnChg chg="add mod">
          <ac:chgData name="Nashimoto Shoei/梨本 翔永(MELCO/情報総研 情セ１Ｇ)" userId="b4a27bdb-4051-47be-9758-2247edb80199" providerId="ADAL" clId="{D5DC56E7-AC71-44EC-BC8D-D4FC3DAAA6F0}" dt="2022-08-23T04:08:18.059" v="1462" actId="1076"/>
          <ac:cxnSpMkLst>
            <pc:docMk/>
            <pc:sldMk cId="619614269" sldId="279"/>
            <ac:cxnSpMk id="65" creationId="{F9C36DA5-C554-440B-919E-04FA427B9A5F}"/>
          </ac:cxnSpMkLst>
        </pc:cxnChg>
        <pc:cxnChg chg="add mod">
          <ac:chgData name="Nashimoto Shoei/梨本 翔永(MELCO/情報総研 情セ１Ｇ)" userId="b4a27bdb-4051-47be-9758-2247edb80199" providerId="ADAL" clId="{D5DC56E7-AC71-44EC-BC8D-D4FC3DAAA6F0}" dt="2022-08-23T04:08:18.059" v="1462" actId="1076"/>
          <ac:cxnSpMkLst>
            <pc:docMk/>
            <pc:sldMk cId="619614269" sldId="279"/>
            <ac:cxnSpMk id="67" creationId="{E9977AC4-66E5-40F1-AF63-940B67781496}"/>
          </ac:cxnSpMkLst>
        </pc:cxnChg>
        <pc:cxnChg chg="add mod">
          <ac:chgData name="Nashimoto Shoei/梨本 翔永(MELCO/情報総研 情セ１Ｇ)" userId="b4a27bdb-4051-47be-9758-2247edb80199" providerId="ADAL" clId="{D5DC56E7-AC71-44EC-BC8D-D4FC3DAAA6F0}" dt="2022-08-23T04:08:18.059" v="1462" actId="1076"/>
          <ac:cxnSpMkLst>
            <pc:docMk/>
            <pc:sldMk cId="619614269" sldId="279"/>
            <ac:cxnSpMk id="71" creationId="{D8F1F61E-D1A6-4681-9D43-6D46F031DD62}"/>
          </ac:cxnSpMkLst>
        </pc:cxnChg>
        <pc:cxnChg chg="add mod">
          <ac:chgData name="Nashimoto Shoei/梨本 翔永(MELCO/情報総研 情セ１Ｇ)" userId="b4a27bdb-4051-47be-9758-2247edb80199" providerId="ADAL" clId="{D5DC56E7-AC71-44EC-BC8D-D4FC3DAAA6F0}" dt="2022-08-23T04:08:18.059" v="1462" actId="1076"/>
          <ac:cxnSpMkLst>
            <pc:docMk/>
            <pc:sldMk cId="619614269" sldId="279"/>
            <ac:cxnSpMk id="73" creationId="{6BDB59C2-3305-4C4C-947B-FD5105B32448}"/>
          </ac:cxnSpMkLst>
        </pc:cxnChg>
        <pc:cxnChg chg="add mod">
          <ac:chgData name="Nashimoto Shoei/梨本 翔永(MELCO/情報総研 情セ１Ｇ)" userId="b4a27bdb-4051-47be-9758-2247edb80199" providerId="ADAL" clId="{D5DC56E7-AC71-44EC-BC8D-D4FC3DAAA6F0}" dt="2022-08-23T04:08:18.059" v="1462" actId="1076"/>
          <ac:cxnSpMkLst>
            <pc:docMk/>
            <pc:sldMk cId="619614269" sldId="279"/>
            <ac:cxnSpMk id="74" creationId="{413FB79E-7329-4DEB-9BA1-5D5EA9F4E4BB}"/>
          </ac:cxnSpMkLst>
        </pc:cxnChg>
        <pc:cxnChg chg="add mod">
          <ac:chgData name="Nashimoto Shoei/梨本 翔永(MELCO/情報総研 情セ１Ｇ)" userId="b4a27bdb-4051-47be-9758-2247edb80199" providerId="ADAL" clId="{D5DC56E7-AC71-44EC-BC8D-D4FC3DAAA6F0}" dt="2022-08-23T04:06:38.876" v="1341" actId="1076"/>
          <ac:cxnSpMkLst>
            <pc:docMk/>
            <pc:sldMk cId="619614269" sldId="279"/>
            <ac:cxnSpMk id="82" creationId="{57CC10A8-1940-43D2-99E6-BFD645ED4216}"/>
          </ac:cxnSpMkLst>
        </pc:cxnChg>
        <pc:cxnChg chg="add mod">
          <ac:chgData name="Nashimoto Shoei/梨本 翔永(MELCO/情報総研 情セ１Ｇ)" userId="b4a27bdb-4051-47be-9758-2247edb80199" providerId="ADAL" clId="{D5DC56E7-AC71-44EC-BC8D-D4FC3DAAA6F0}" dt="2022-08-23T04:06:38.876" v="1341" actId="1076"/>
          <ac:cxnSpMkLst>
            <pc:docMk/>
            <pc:sldMk cId="619614269" sldId="279"/>
            <ac:cxnSpMk id="83" creationId="{213E91B7-3A27-4463-9753-74D9DC987CA0}"/>
          </ac:cxnSpMkLst>
        </pc:cxnChg>
        <pc:cxnChg chg="add mod">
          <ac:chgData name="Nashimoto Shoei/梨本 翔永(MELCO/情報総研 情セ１Ｇ)" userId="b4a27bdb-4051-47be-9758-2247edb80199" providerId="ADAL" clId="{D5DC56E7-AC71-44EC-BC8D-D4FC3DAAA6F0}" dt="2022-08-23T04:09:14.885" v="1495" actId="14100"/>
          <ac:cxnSpMkLst>
            <pc:docMk/>
            <pc:sldMk cId="619614269" sldId="279"/>
            <ac:cxnSpMk id="91" creationId="{66EF23A4-5978-442A-98AE-E3778F9EC4C5}"/>
          </ac:cxnSpMkLst>
        </pc:cxnChg>
        <pc:cxnChg chg="add mod">
          <ac:chgData name="Nashimoto Shoei/梨本 翔永(MELCO/情報総研 情セ１Ｇ)" userId="b4a27bdb-4051-47be-9758-2247edb80199" providerId="ADAL" clId="{D5DC56E7-AC71-44EC-BC8D-D4FC3DAAA6F0}" dt="2022-08-23T04:09:20.049" v="1498" actId="14100"/>
          <ac:cxnSpMkLst>
            <pc:docMk/>
            <pc:sldMk cId="619614269" sldId="279"/>
            <ac:cxnSpMk id="93" creationId="{12C6F662-E428-4867-97AF-66AC90375FBC}"/>
          </ac:cxnSpMkLst>
        </pc:cxnChg>
      </pc:sldChg>
      <pc:sldChg chg="addSp delSp modSp mod modNotesTx">
        <pc:chgData name="Nashimoto Shoei/梨本 翔永(MELCO/情報総研 情セ１Ｇ)" userId="b4a27bdb-4051-47be-9758-2247edb80199" providerId="ADAL" clId="{D5DC56E7-AC71-44EC-BC8D-D4FC3DAAA6F0}" dt="2022-08-23T06:48:45.977" v="5034" actId="1076"/>
        <pc:sldMkLst>
          <pc:docMk/>
          <pc:sldMk cId="1387968771" sldId="280"/>
        </pc:sldMkLst>
        <pc:spChg chg="del mod">
          <ac:chgData name="Nashimoto Shoei/梨本 翔永(MELCO/情報総研 情セ１Ｇ)" userId="b4a27bdb-4051-47be-9758-2247edb80199" providerId="ADAL" clId="{D5DC56E7-AC71-44EC-BC8D-D4FC3DAAA6F0}" dt="2022-08-23T06:31:09.581" v="4570" actId="478"/>
          <ac:spMkLst>
            <pc:docMk/>
            <pc:sldMk cId="1387968771" sldId="280"/>
            <ac:spMk id="4" creationId="{E54AECA4-8EDF-43E9-AE86-CD413CEA37CE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6:24:10.666" v="4354"/>
          <ac:spMkLst>
            <pc:docMk/>
            <pc:sldMk cId="1387968771" sldId="280"/>
            <ac:spMk id="5" creationId="{4B0463D6-52EA-480E-839B-74116883A9E0}"/>
          </ac:spMkLst>
        </pc:spChg>
        <pc:spChg chg="del mod topLvl">
          <ac:chgData name="Nashimoto Shoei/梨本 翔永(MELCO/情報総研 情セ１Ｇ)" userId="b4a27bdb-4051-47be-9758-2247edb80199" providerId="ADAL" clId="{D5DC56E7-AC71-44EC-BC8D-D4FC3DAAA6F0}" dt="2022-08-23T06:25:11.746" v="4366" actId="21"/>
          <ac:spMkLst>
            <pc:docMk/>
            <pc:sldMk cId="1387968771" sldId="280"/>
            <ac:spMk id="25" creationId="{FC908299-8C97-47A3-AFEA-431F7703AF50}"/>
          </ac:spMkLst>
        </pc:spChg>
        <pc:spChg chg="del mod topLvl">
          <ac:chgData name="Nashimoto Shoei/梨本 翔永(MELCO/情報総研 情セ１Ｇ)" userId="b4a27bdb-4051-47be-9758-2247edb80199" providerId="ADAL" clId="{D5DC56E7-AC71-44EC-BC8D-D4FC3DAAA6F0}" dt="2022-08-23T06:26:16.806" v="4409" actId="21"/>
          <ac:spMkLst>
            <pc:docMk/>
            <pc:sldMk cId="1387968771" sldId="280"/>
            <ac:spMk id="26" creationId="{34A04F86-8371-4D43-A0B9-A44D548037D4}"/>
          </ac:spMkLst>
        </pc:spChg>
        <pc:spChg chg="add del mod topLvl">
          <ac:chgData name="Nashimoto Shoei/梨本 翔永(MELCO/情報総研 情セ１Ｇ)" userId="b4a27bdb-4051-47be-9758-2247edb80199" providerId="ADAL" clId="{D5DC56E7-AC71-44EC-BC8D-D4FC3DAAA6F0}" dt="2022-08-23T06:25:14.504" v="4368" actId="21"/>
          <ac:spMkLst>
            <pc:docMk/>
            <pc:sldMk cId="1387968771" sldId="280"/>
            <ac:spMk id="37" creationId="{ABBC0AC4-5710-49BA-9457-529D05339F8C}"/>
          </ac:spMkLst>
        </pc:spChg>
        <pc:spChg chg="del mod topLvl">
          <ac:chgData name="Nashimoto Shoei/梨本 翔永(MELCO/情報総研 情セ１Ｇ)" userId="b4a27bdb-4051-47be-9758-2247edb80199" providerId="ADAL" clId="{D5DC56E7-AC71-44EC-BC8D-D4FC3DAAA6F0}" dt="2022-08-23T06:26:21.570" v="4413" actId="21"/>
          <ac:spMkLst>
            <pc:docMk/>
            <pc:sldMk cId="1387968771" sldId="280"/>
            <ac:spMk id="38" creationId="{E0C5C498-68D7-445B-B197-E5C1BEFB4C46}"/>
          </ac:spMkLst>
        </pc:spChg>
        <pc:spChg chg="del mod topLvl">
          <ac:chgData name="Nashimoto Shoei/梨本 翔永(MELCO/情報総研 情セ１Ｇ)" userId="b4a27bdb-4051-47be-9758-2247edb80199" providerId="ADAL" clId="{D5DC56E7-AC71-44EC-BC8D-D4FC3DAAA6F0}" dt="2022-08-23T06:26:15.385" v="4407" actId="21"/>
          <ac:spMkLst>
            <pc:docMk/>
            <pc:sldMk cId="1387968771" sldId="280"/>
            <ac:spMk id="39" creationId="{180FED14-8538-4F64-A354-B7835ED809E2}"/>
          </ac:spMkLst>
        </pc:spChg>
        <pc:spChg chg="del mod topLvl">
          <ac:chgData name="Nashimoto Shoei/梨本 翔永(MELCO/情報総研 情セ１Ｇ)" userId="b4a27bdb-4051-47be-9758-2247edb80199" providerId="ADAL" clId="{D5DC56E7-AC71-44EC-BC8D-D4FC3DAAA6F0}" dt="2022-08-23T06:26:15.970" v="4408" actId="21"/>
          <ac:spMkLst>
            <pc:docMk/>
            <pc:sldMk cId="1387968771" sldId="280"/>
            <ac:spMk id="40" creationId="{F266633E-3C2D-4583-8793-25BDB06AEB8D}"/>
          </ac:spMkLst>
        </pc:spChg>
        <pc:spChg chg="mod topLvl">
          <ac:chgData name="Nashimoto Shoei/梨本 翔永(MELCO/情報総研 情セ１Ｇ)" userId="b4a27bdb-4051-47be-9758-2247edb80199" providerId="ADAL" clId="{D5DC56E7-AC71-44EC-BC8D-D4FC3DAAA6F0}" dt="2022-08-23T06:37:10.410" v="4721" actId="1076"/>
          <ac:spMkLst>
            <pc:docMk/>
            <pc:sldMk cId="1387968771" sldId="280"/>
            <ac:spMk id="41" creationId="{579CFB9D-BC2A-4303-A9BF-FEBBD94EFE9F}"/>
          </ac:spMkLst>
        </pc:spChg>
        <pc:spChg chg="del mod topLvl">
          <ac:chgData name="Nashimoto Shoei/梨本 翔永(MELCO/情報総研 情セ１Ｇ)" userId="b4a27bdb-4051-47be-9758-2247edb80199" providerId="ADAL" clId="{D5DC56E7-AC71-44EC-BC8D-D4FC3DAAA6F0}" dt="2022-08-23T06:26:22.838" v="4414" actId="21"/>
          <ac:spMkLst>
            <pc:docMk/>
            <pc:sldMk cId="1387968771" sldId="280"/>
            <ac:spMk id="42" creationId="{9632B030-3C26-4A76-A239-951F99F58143}"/>
          </ac:spMkLst>
        </pc:spChg>
        <pc:spChg chg="del mod topLvl">
          <ac:chgData name="Nashimoto Shoei/梨本 翔永(MELCO/情報総研 情セ１Ｇ)" userId="b4a27bdb-4051-47be-9758-2247edb80199" providerId="ADAL" clId="{D5DC56E7-AC71-44EC-BC8D-D4FC3DAAA6F0}" dt="2022-08-23T06:26:18.967" v="4411" actId="21"/>
          <ac:spMkLst>
            <pc:docMk/>
            <pc:sldMk cId="1387968771" sldId="280"/>
            <ac:spMk id="43" creationId="{C243C06E-4C05-4EA2-82F0-65959B800B44}"/>
          </ac:spMkLst>
        </pc:spChg>
        <pc:spChg chg="add mod ord">
          <ac:chgData name="Nashimoto Shoei/梨本 翔永(MELCO/情報総研 情セ１Ｇ)" userId="b4a27bdb-4051-47be-9758-2247edb80199" providerId="ADAL" clId="{D5DC56E7-AC71-44EC-BC8D-D4FC3DAAA6F0}" dt="2022-08-23T06:37:17.092" v="4722" actId="164"/>
          <ac:spMkLst>
            <pc:docMk/>
            <pc:sldMk cId="1387968771" sldId="280"/>
            <ac:spMk id="44" creationId="{D816D5D7-EEDC-43E2-9ABE-E476DD4A317A}"/>
          </ac:spMkLst>
        </pc:spChg>
        <pc:spChg chg="add mod ord">
          <ac:chgData name="Nashimoto Shoei/梨本 翔永(MELCO/情報総研 情セ１Ｇ)" userId="b4a27bdb-4051-47be-9758-2247edb80199" providerId="ADAL" clId="{D5DC56E7-AC71-44EC-BC8D-D4FC3DAAA6F0}" dt="2022-08-23T06:37:17.092" v="4722" actId="164"/>
          <ac:spMkLst>
            <pc:docMk/>
            <pc:sldMk cId="1387968771" sldId="280"/>
            <ac:spMk id="45" creationId="{12C2422E-EBC6-4280-84CD-D4E9E82CDD48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6:37:04.743" v="4719" actId="1076"/>
          <ac:spMkLst>
            <pc:docMk/>
            <pc:sldMk cId="1387968771" sldId="280"/>
            <ac:spMk id="49" creationId="{CDD04CEE-7ECC-4BF2-823E-679D0A039F9F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6:28:49.800" v="4529"/>
          <ac:spMkLst>
            <pc:docMk/>
            <pc:sldMk cId="1387968771" sldId="280"/>
            <ac:spMk id="50" creationId="{EF1BACEA-1204-47E3-8BD6-3033E99C5D2B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6:28:49.800" v="4529"/>
          <ac:spMkLst>
            <pc:docMk/>
            <pc:sldMk cId="1387968771" sldId="280"/>
            <ac:spMk id="51" creationId="{D3FF6910-46F5-48B1-854A-B6A539216554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6:28:49.800" v="4529"/>
          <ac:spMkLst>
            <pc:docMk/>
            <pc:sldMk cId="1387968771" sldId="280"/>
            <ac:spMk id="52" creationId="{6705E81C-DDBD-4F70-A58C-206828B4A15C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6:28:49.800" v="4529"/>
          <ac:spMkLst>
            <pc:docMk/>
            <pc:sldMk cId="1387968771" sldId="280"/>
            <ac:spMk id="53" creationId="{D3C62322-591D-43D8-9012-66F360275357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6:28:49.800" v="4529"/>
          <ac:spMkLst>
            <pc:docMk/>
            <pc:sldMk cId="1387968771" sldId="280"/>
            <ac:spMk id="54" creationId="{EC022030-994F-46A2-B1F6-24B4FAE3936B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6:28:49.800" v="4529"/>
          <ac:spMkLst>
            <pc:docMk/>
            <pc:sldMk cId="1387968771" sldId="280"/>
            <ac:spMk id="55" creationId="{F6C0B9F7-7BFB-4B82-8A81-23FB4384D40D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6:28:49.800" v="4529"/>
          <ac:spMkLst>
            <pc:docMk/>
            <pc:sldMk cId="1387968771" sldId="280"/>
            <ac:spMk id="56" creationId="{D3DA52D0-3985-4049-B3D7-137716D4296F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6:28:49.800" v="4529"/>
          <ac:spMkLst>
            <pc:docMk/>
            <pc:sldMk cId="1387968771" sldId="280"/>
            <ac:spMk id="59" creationId="{E6389F00-AA35-438D-8FE3-122769A1179B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6:28:49.800" v="4529"/>
          <ac:spMkLst>
            <pc:docMk/>
            <pc:sldMk cId="1387968771" sldId="280"/>
            <ac:spMk id="60" creationId="{11829988-646A-40D1-AA1E-2772CE128F9A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6:28:49.800" v="4529"/>
          <ac:spMkLst>
            <pc:docMk/>
            <pc:sldMk cId="1387968771" sldId="280"/>
            <ac:spMk id="61" creationId="{2AFD8812-4AA3-4430-8F27-0BBDC1FE2694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6:28:49.800" v="4529"/>
          <ac:spMkLst>
            <pc:docMk/>
            <pc:sldMk cId="1387968771" sldId="280"/>
            <ac:spMk id="62" creationId="{AEE0C650-77DA-45C4-B3ED-3FA04179E4BF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6:28:49.800" v="4529"/>
          <ac:spMkLst>
            <pc:docMk/>
            <pc:sldMk cId="1387968771" sldId="280"/>
            <ac:spMk id="63" creationId="{113BFD74-D9CC-4860-A926-D0370943DDC8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6:28:49.800" v="4529"/>
          <ac:spMkLst>
            <pc:docMk/>
            <pc:sldMk cId="1387968771" sldId="280"/>
            <ac:spMk id="64" creationId="{E1DACF83-79E2-4148-BFAD-85FE7241AC13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6:28:49.800" v="4529"/>
          <ac:spMkLst>
            <pc:docMk/>
            <pc:sldMk cId="1387968771" sldId="280"/>
            <ac:spMk id="65" creationId="{BA617BEF-C644-43E6-9311-6EE5AB37391A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6:28:49.800" v="4529"/>
          <ac:spMkLst>
            <pc:docMk/>
            <pc:sldMk cId="1387968771" sldId="280"/>
            <ac:spMk id="68" creationId="{7DC7076E-DF47-4244-9D9D-BA25DC6256E0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6:28:49.800" v="4529"/>
          <ac:spMkLst>
            <pc:docMk/>
            <pc:sldMk cId="1387968771" sldId="280"/>
            <ac:spMk id="69" creationId="{F7A26070-AEEB-4C3B-96B6-A84A3D7209A1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6:28:49.800" v="4529"/>
          <ac:spMkLst>
            <pc:docMk/>
            <pc:sldMk cId="1387968771" sldId="280"/>
            <ac:spMk id="70" creationId="{DEDBE0F2-0494-42A2-8AFD-23A50D989E39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6:28:49.800" v="4529"/>
          <ac:spMkLst>
            <pc:docMk/>
            <pc:sldMk cId="1387968771" sldId="280"/>
            <ac:spMk id="73" creationId="{2F8D00B2-6433-4BA8-8DDE-0E0BD0027CC6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6:28:49.800" v="4529"/>
          <ac:spMkLst>
            <pc:docMk/>
            <pc:sldMk cId="1387968771" sldId="280"/>
            <ac:spMk id="74" creationId="{3DC1CAF3-DEFF-4E02-B6AB-0D0359064D10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6:28:49.800" v="4529"/>
          <ac:spMkLst>
            <pc:docMk/>
            <pc:sldMk cId="1387968771" sldId="280"/>
            <ac:spMk id="75" creationId="{A9BB6841-17F6-431D-85E0-9308CCBB7882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6:28:49.800" v="4529"/>
          <ac:spMkLst>
            <pc:docMk/>
            <pc:sldMk cId="1387968771" sldId="280"/>
            <ac:spMk id="76" creationId="{68FC5EBD-61B7-4DC1-8E7C-AF088B95D6C0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6:28:49.800" v="4529"/>
          <ac:spMkLst>
            <pc:docMk/>
            <pc:sldMk cId="1387968771" sldId="280"/>
            <ac:spMk id="77" creationId="{DF1D5FC1-DAE6-4B77-8E93-3C83425C7CBB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6:28:46.509" v="4528"/>
          <ac:spMkLst>
            <pc:docMk/>
            <pc:sldMk cId="1387968771" sldId="280"/>
            <ac:spMk id="79" creationId="{3BA139C0-7397-4927-A071-13287145EBF1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6:28:46.509" v="4528"/>
          <ac:spMkLst>
            <pc:docMk/>
            <pc:sldMk cId="1387968771" sldId="280"/>
            <ac:spMk id="80" creationId="{1A0D5FB8-AD6A-43F9-9C67-DDF1AB8897C5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6:28:46.509" v="4528"/>
          <ac:spMkLst>
            <pc:docMk/>
            <pc:sldMk cId="1387968771" sldId="280"/>
            <ac:spMk id="81" creationId="{D57D49E4-AA4F-40B0-8F90-CF26A72A6F00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6:28:46.509" v="4528"/>
          <ac:spMkLst>
            <pc:docMk/>
            <pc:sldMk cId="1387968771" sldId="280"/>
            <ac:spMk id="83" creationId="{6C3B2B44-5101-4FC6-B143-44461D73FA5C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6:28:46.509" v="4528"/>
          <ac:spMkLst>
            <pc:docMk/>
            <pc:sldMk cId="1387968771" sldId="280"/>
            <ac:spMk id="85" creationId="{7C0B2CC9-F073-408E-B658-603887DDE01D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6:28:46.509" v="4528"/>
          <ac:spMkLst>
            <pc:docMk/>
            <pc:sldMk cId="1387968771" sldId="280"/>
            <ac:spMk id="86" creationId="{5E99E702-CB58-4195-8D24-FA6B58B7BA67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6:28:46.509" v="4528"/>
          <ac:spMkLst>
            <pc:docMk/>
            <pc:sldMk cId="1387968771" sldId="280"/>
            <ac:spMk id="87" creationId="{6DF0499F-6D11-41F8-8781-4868DB2A8D56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6:28:46.509" v="4528"/>
          <ac:spMkLst>
            <pc:docMk/>
            <pc:sldMk cId="1387968771" sldId="280"/>
            <ac:spMk id="88" creationId="{6A7B1913-3168-4702-BC8D-2D8E4446A8CC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6:28:46.509" v="4528"/>
          <ac:spMkLst>
            <pc:docMk/>
            <pc:sldMk cId="1387968771" sldId="280"/>
            <ac:spMk id="90" creationId="{12949CEA-D1DB-4607-8B45-208A86D2D54C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6:28:46.509" v="4528"/>
          <ac:spMkLst>
            <pc:docMk/>
            <pc:sldMk cId="1387968771" sldId="280"/>
            <ac:spMk id="92" creationId="{C00938B3-6EF5-4DB3-85C9-A0F122925B14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6:28:46.509" v="4528"/>
          <ac:spMkLst>
            <pc:docMk/>
            <pc:sldMk cId="1387968771" sldId="280"/>
            <ac:spMk id="93" creationId="{FEBEF674-EB1F-4AC2-8787-C311B6EC7544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6:28:49.800" v="4529"/>
          <ac:spMkLst>
            <pc:docMk/>
            <pc:sldMk cId="1387968771" sldId="280"/>
            <ac:spMk id="94" creationId="{6F9FFEA9-956F-4B9A-ADC8-A12044CB6CB1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6:28:49.800" v="4529"/>
          <ac:spMkLst>
            <pc:docMk/>
            <pc:sldMk cId="1387968771" sldId="280"/>
            <ac:spMk id="95" creationId="{D4E149CF-B7BF-4314-8CF4-C8C1B2174F1A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6:28:49.800" v="4529"/>
          <ac:spMkLst>
            <pc:docMk/>
            <pc:sldMk cId="1387968771" sldId="280"/>
            <ac:spMk id="96" creationId="{47AE9785-A267-4878-B200-FFDED9D22F07}"/>
          </ac:spMkLst>
        </pc:spChg>
        <pc:spChg chg="add del">
          <ac:chgData name="Nashimoto Shoei/梨本 翔永(MELCO/情報総研 情セ１Ｇ)" userId="b4a27bdb-4051-47be-9758-2247edb80199" providerId="ADAL" clId="{D5DC56E7-AC71-44EC-BC8D-D4FC3DAAA6F0}" dt="2022-08-23T06:29:38.122" v="4535" actId="21"/>
          <ac:spMkLst>
            <pc:docMk/>
            <pc:sldMk cId="1387968771" sldId="280"/>
            <ac:spMk id="97" creationId="{DC516DA4-BFFD-47F2-8B2B-6C2316191E68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6:38:16.076" v="4731" actId="1076"/>
          <ac:spMkLst>
            <pc:docMk/>
            <pc:sldMk cId="1387968771" sldId="280"/>
            <ac:spMk id="98" creationId="{B9E384E3-76E4-4EA1-BE90-5274D5CFA436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6:38:16.076" v="4731" actId="1076"/>
          <ac:spMkLst>
            <pc:docMk/>
            <pc:sldMk cId="1387968771" sldId="280"/>
            <ac:spMk id="99" creationId="{59C23C81-5366-438C-880F-7047E3C7B6A1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6:38:16.076" v="4731" actId="1076"/>
          <ac:spMkLst>
            <pc:docMk/>
            <pc:sldMk cId="1387968771" sldId="280"/>
            <ac:spMk id="100" creationId="{EF01E5CD-C149-4903-B111-5AED7595C86A}"/>
          </ac:spMkLst>
        </pc:spChg>
        <pc:spChg chg="add del">
          <ac:chgData name="Nashimoto Shoei/梨本 翔永(MELCO/情報総研 情セ１Ｇ)" userId="b4a27bdb-4051-47be-9758-2247edb80199" providerId="ADAL" clId="{D5DC56E7-AC71-44EC-BC8D-D4FC3DAAA6F0}" dt="2022-08-23T06:30:33.952" v="4562" actId="21"/>
          <ac:spMkLst>
            <pc:docMk/>
            <pc:sldMk cId="1387968771" sldId="280"/>
            <ac:spMk id="101" creationId="{53CCF71A-F997-4D8A-9336-586FF25C8B5A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6:36:49.870" v="4715" actId="1076"/>
          <ac:spMkLst>
            <pc:docMk/>
            <pc:sldMk cId="1387968771" sldId="280"/>
            <ac:spMk id="102" creationId="{DB15BDF0-A486-4109-A1A8-1A247ED1558D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6:36:45.660" v="4714" actId="1076"/>
          <ac:spMkLst>
            <pc:docMk/>
            <pc:sldMk cId="1387968771" sldId="280"/>
            <ac:spMk id="103" creationId="{C0CCAB9E-51D8-4EBD-8315-67F3C4E59BCC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6:37:25.659" v="4726" actId="1076"/>
          <ac:spMkLst>
            <pc:docMk/>
            <pc:sldMk cId="1387968771" sldId="280"/>
            <ac:spMk id="109" creationId="{833E22FD-6948-43E1-973C-9E52A6D9287F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6:35:11.563" v="4695"/>
          <ac:spMkLst>
            <pc:docMk/>
            <pc:sldMk cId="1387968771" sldId="280"/>
            <ac:spMk id="110" creationId="{BFE760B2-B440-40E3-8BA1-AA0800EBF1AE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6:35:11.563" v="4695"/>
          <ac:spMkLst>
            <pc:docMk/>
            <pc:sldMk cId="1387968771" sldId="280"/>
            <ac:spMk id="111" creationId="{B109A9F4-3B6A-4704-8610-619A5EDB33D5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6:35:11.563" v="4695"/>
          <ac:spMkLst>
            <pc:docMk/>
            <pc:sldMk cId="1387968771" sldId="280"/>
            <ac:spMk id="112" creationId="{E2F461DB-2F44-4509-8FD9-0902A522EA7B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6:35:11.563" v="4695"/>
          <ac:spMkLst>
            <pc:docMk/>
            <pc:sldMk cId="1387968771" sldId="280"/>
            <ac:spMk id="113" creationId="{A7B90412-D230-49C3-B633-F3ECD164ED88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6:35:11.563" v="4695"/>
          <ac:spMkLst>
            <pc:docMk/>
            <pc:sldMk cId="1387968771" sldId="280"/>
            <ac:spMk id="116" creationId="{87481645-F4E3-403C-B74B-EB5BBC7E28FC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6:35:11.563" v="4695"/>
          <ac:spMkLst>
            <pc:docMk/>
            <pc:sldMk cId="1387968771" sldId="280"/>
            <ac:spMk id="117" creationId="{1CB62C25-419A-4873-BDE8-6294A9E96D9C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6:35:11.563" v="4695"/>
          <ac:spMkLst>
            <pc:docMk/>
            <pc:sldMk cId="1387968771" sldId="280"/>
            <ac:spMk id="118" creationId="{B5FF9721-4948-4262-93EB-E7C7AAC9F321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6:35:11.563" v="4695"/>
          <ac:spMkLst>
            <pc:docMk/>
            <pc:sldMk cId="1387968771" sldId="280"/>
            <ac:spMk id="121" creationId="{8C6B4D0E-5EE1-4812-883D-DE084CA90951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6:35:11.563" v="4695"/>
          <ac:spMkLst>
            <pc:docMk/>
            <pc:sldMk cId="1387968771" sldId="280"/>
            <ac:spMk id="122" creationId="{D0FD18E7-39B1-421E-8D46-10646BAB5C3B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6:35:11.563" v="4695"/>
          <ac:spMkLst>
            <pc:docMk/>
            <pc:sldMk cId="1387968771" sldId="280"/>
            <ac:spMk id="123" creationId="{48E2DD1B-03E8-4475-934A-1E00BD876AC4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6:35:11.563" v="4695"/>
          <ac:spMkLst>
            <pc:docMk/>
            <pc:sldMk cId="1387968771" sldId="280"/>
            <ac:spMk id="124" creationId="{1524453D-E6F0-4858-97E4-7D4802198707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6:35:11.563" v="4695"/>
          <ac:spMkLst>
            <pc:docMk/>
            <pc:sldMk cId="1387968771" sldId="280"/>
            <ac:spMk id="125" creationId="{180AA52D-18D9-4141-8E0C-2B7B4EA07493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6:35:03.896" v="4694"/>
          <ac:spMkLst>
            <pc:docMk/>
            <pc:sldMk cId="1387968771" sldId="280"/>
            <ac:spMk id="127" creationId="{641B279A-CEA6-422D-8A3F-D4D3E5A0158C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6:35:03.896" v="4694"/>
          <ac:spMkLst>
            <pc:docMk/>
            <pc:sldMk cId="1387968771" sldId="280"/>
            <ac:spMk id="128" creationId="{8A225C6D-54F3-483E-B65A-32BBDAC3D3C4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6:35:03.896" v="4694"/>
          <ac:spMkLst>
            <pc:docMk/>
            <pc:sldMk cId="1387968771" sldId="280"/>
            <ac:spMk id="129" creationId="{F837FDE7-813A-4AEC-ACF4-C4127033FCBB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6:35:03.896" v="4694"/>
          <ac:spMkLst>
            <pc:docMk/>
            <pc:sldMk cId="1387968771" sldId="280"/>
            <ac:spMk id="131" creationId="{8A51659C-3CC8-4F38-8F58-97B5E56236B0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6:35:03.896" v="4694"/>
          <ac:spMkLst>
            <pc:docMk/>
            <pc:sldMk cId="1387968771" sldId="280"/>
            <ac:spMk id="133" creationId="{E43C04C3-5BE4-4CBF-870F-957C3BA0D85C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6:35:03.896" v="4694"/>
          <ac:spMkLst>
            <pc:docMk/>
            <pc:sldMk cId="1387968771" sldId="280"/>
            <ac:spMk id="134" creationId="{0AE5B77A-5016-467E-87BC-56C55B8206F2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6:35:03.896" v="4694"/>
          <ac:spMkLst>
            <pc:docMk/>
            <pc:sldMk cId="1387968771" sldId="280"/>
            <ac:spMk id="135" creationId="{83907B3A-7713-4E7A-9C78-18B4D24FB65D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6:35:03.896" v="4694"/>
          <ac:spMkLst>
            <pc:docMk/>
            <pc:sldMk cId="1387968771" sldId="280"/>
            <ac:spMk id="136" creationId="{1CE47DB4-C534-4CF7-BEED-19A54D2F1850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6:35:03.896" v="4694"/>
          <ac:spMkLst>
            <pc:docMk/>
            <pc:sldMk cId="1387968771" sldId="280"/>
            <ac:spMk id="138" creationId="{7D82288B-1241-439E-8E98-39CE55D1101B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6:35:03.896" v="4694"/>
          <ac:spMkLst>
            <pc:docMk/>
            <pc:sldMk cId="1387968771" sldId="280"/>
            <ac:spMk id="140" creationId="{5CA4F6D0-010B-4366-B428-D8FF565AEAD2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6:35:03.896" v="4694"/>
          <ac:spMkLst>
            <pc:docMk/>
            <pc:sldMk cId="1387968771" sldId="280"/>
            <ac:spMk id="141" creationId="{48B08E57-D0CC-4A08-8A63-86CE2D5A983F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6:35:11.563" v="4695"/>
          <ac:spMkLst>
            <pc:docMk/>
            <pc:sldMk cId="1387968771" sldId="280"/>
            <ac:spMk id="142" creationId="{CC675241-6D8D-4D2A-8077-FC2E69DA3151}"/>
          </ac:spMkLst>
        </pc:spChg>
        <pc:spChg chg="del mod topLvl">
          <ac:chgData name="Nashimoto Shoei/梨本 翔永(MELCO/情報総研 情セ１Ｇ)" userId="b4a27bdb-4051-47be-9758-2247edb80199" providerId="ADAL" clId="{D5DC56E7-AC71-44EC-BC8D-D4FC3DAAA6F0}" dt="2022-08-23T06:36:12.614" v="4712" actId="21"/>
          <ac:spMkLst>
            <pc:docMk/>
            <pc:sldMk cId="1387968771" sldId="280"/>
            <ac:spMk id="144" creationId="{224B61C0-1867-498C-B069-83EB03CC59E1}"/>
          </ac:spMkLst>
        </pc:spChg>
        <pc:spChg chg="del mod topLvl">
          <ac:chgData name="Nashimoto Shoei/梨本 翔永(MELCO/情報総研 情セ１Ｇ)" userId="b4a27bdb-4051-47be-9758-2247edb80199" providerId="ADAL" clId="{D5DC56E7-AC71-44EC-BC8D-D4FC3DAAA6F0}" dt="2022-08-23T06:36:12.614" v="4712" actId="21"/>
          <ac:spMkLst>
            <pc:docMk/>
            <pc:sldMk cId="1387968771" sldId="280"/>
            <ac:spMk id="145" creationId="{EA4134BA-06E1-4BFF-A7D6-60B71442E699}"/>
          </ac:spMkLst>
        </pc:spChg>
        <pc:spChg chg="del mod topLvl">
          <ac:chgData name="Nashimoto Shoei/梨本 翔永(MELCO/情報総研 情セ１Ｇ)" userId="b4a27bdb-4051-47be-9758-2247edb80199" providerId="ADAL" clId="{D5DC56E7-AC71-44EC-BC8D-D4FC3DAAA6F0}" dt="2022-08-23T06:36:07.842" v="4711" actId="21"/>
          <ac:spMkLst>
            <pc:docMk/>
            <pc:sldMk cId="1387968771" sldId="280"/>
            <ac:spMk id="146" creationId="{A513EBC1-FAC3-4222-9947-F60798E7532D}"/>
          </ac:spMkLst>
        </pc:spChg>
        <pc:spChg chg="del mod topLvl">
          <ac:chgData name="Nashimoto Shoei/梨本 翔永(MELCO/情報総研 情セ１Ｇ)" userId="b4a27bdb-4051-47be-9758-2247edb80199" providerId="ADAL" clId="{D5DC56E7-AC71-44EC-BC8D-D4FC3DAAA6F0}" dt="2022-08-23T06:36:12.614" v="4712" actId="21"/>
          <ac:spMkLst>
            <pc:docMk/>
            <pc:sldMk cId="1387968771" sldId="280"/>
            <ac:spMk id="147" creationId="{AA90A796-0445-4B73-A512-A608348787E7}"/>
          </ac:spMkLst>
        </pc:spChg>
        <pc:spChg chg="del mod topLvl">
          <ac:chgData name="Nashimoto Shoei/梨本 翔永(MELCO/情報総研 情セ１Ｇ)" userId="b4a27bdb-4051-47be-9758-2247edb80199" providerId="ADAL" clId="{D5DC56E7-AC71-44EC-BC8D-D4FC3DAAA6F0}" dt="2022-08-23T06:36:12.614" v="4712" actId="21"/>
          <ac:spMkLst>
            <pc:docMk/>
            <pc:sldMk cId="1387968771" sldId="280"/>
            <ac:spMk id="148" creationId="{BC59719F-E60E-49CE-8611-9097F4911FD4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6:35:40.650" v="4700" actId="165"/>
          <ac:spMkLst>
            <pc:docMk/>
            <pc:sldMk cId="1387968771" sldId="280"/>
            <ac:spMk id="150" creationId="{36C78938-6E04-488C-B8D6-10DED77A4A9B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6:35:40.650" v="4700" actId="165"/>
          <ac:spMkLst>
            <pc:docMk/>
            <pc:sldMk cId="1387968771" sldId="280"/>
            <ac:spMk id="151" creationId="{C4E573A9-0DBB-47AA-A0F3-0CC617AAC9BA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6:35:40.650" v="4700" actId="165"/>
          <ac:spMkLst>
            <pc:docMk/>
            <pc:sldMk cId="1387968771" sldId="280"/>
            <ac:spMk id="152" creationId="{3D6E4F14-9732-4153-9882-53DD9EBE9EC0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6:35:40.650" v="4700" actId="165"/>
          <ac:spMkLst>
            <pc:docMk/>
            <pc:sldMk cId="1387968771" sldId="280"/>
            <ac:spMk id="153" creationId="{57BEF277-4270-4304-974E-3B8E0B921BF7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6:35:40.650" v="4700" actId="165"/>
          <ac:spMkLst>
            <pc:docMk/>
            <pc:sldMk cId="1387968771" sldId="280"/>
            <ac:spMk id="154" creationId="{62D68371-DC65-4707-B326-4D035B549B60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6:35:40.650" v="4700" actId="165"/>
          <ac:spMkLst>
            <pc:docMk/>
            <pc:sldMk cId="1387968771" sldId="280"/>
            <ac:spMk id="156" creationId="{76B7F639-8849-42D8-BE1E-80844C7C77B2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6:38:58.775" v="4806" actId="20577"/>
          <ac:spMkLst>
            <pc:docMk/>
            <pc:sldMk cId="1387968771" sldId="280"/>
            <ac:spMk id="160" creationId="{194C0FC6-8C76-4731-9C0F-758E171C6074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6:38:52.894" v="4795" actId="14100"/>
          <ac:spMkLst>
            <pc:docMk/>
            <pc:sldMk cId="1387968771" sldId="280"/>
            <ac:spMk id="161" creationId="{6F1F916C-3CB8-4050-81BC-BD55AA7AC853}"/>
          </ac:spMkLst>
        </pc:spChg>
        <pc:grpChg chg="mod">
          <ac:chgData name="Nashimoto Shoei/梨本 翔永(MELCO/情報総研 情セ１Ｇ)" userId="b4a27bdb-4051-47be-9758-2247edb80199" providerId="ADAL" clId="{D5DC56E7-AC71-44EC-BC8D-D4FC3DAAA6F0}" dt="2022-08-23T06:36:49.870" v="4715" actId="1076"/>
          <ac:grpSpMkLst>
            <pc:docMk/>
            <pc:sldMk cId="1387968771" sldId="280"/>
            <ac:grpSpMk id="9" creationId="{793D3B88-9403-475E-A261-F94041EFC8A5}"/>
          </ac:grpSpMkLst>
        </pc:grpChg>
        <pc:grpChg chg="add del mod">
          <ac:chgData name="Nashimoto Shoei/梨本 翔永(MELCO/情報総研 情セ１Ｇ)" userId="b4a27bdb-4051-47be-9758-2247edb80199" providerId="ADAL" clId="{D5DC56E7-AC71-44EC-BC8D-D4FC3DAAA6F0}" dt="2022-08-23T06:25:01.668" v="4361" actId="165"/>
          <ac:grpSpMkLst>
            <pc:docMk/>
            <pc:sldMk cId="1387968771" sldId="280"/>
            <ac:grpSpMk id="24" creationId="{E61BFACC-AF2E-4874-BC05-7E80A99A5D28}"/>
          </ac:grpSpMkLst>
        </pc:grpChg>
        <pc:grpChg chg="del mod topLvl">
          <ac:chgData name="Nashimoto Shoei/梨本 翔永(MELCO/情報総研 情セ１Ｇ)" userId="b4a27bdb-4051-47be-9758-2247edb80199" providerId="ADAL" clId="{D5DC56E7-AC71-44EC-BC8D-D4FC3DAAA6F0}" dt="2022-08-23T06:25:08.966" v="4364" actId="165"/>
          <ac:grpSpMkLst>
            <pc:docMk/>
            <pc:sldMk cId="1387968771" sldId="280"/>
            <ac:grpSpMk id="27" creationId="{CB80BAD9-AC5A-4C6E-9E11-2D39D9345466}"/>
          </ac:grpSpMkLst>
        </pc:grpChg>
        <pc:grpChg chg="add del mod">
          <ac:chgData name="Nashimoto Shoei/梨本 翔永(MELCO/情報総研 情セ１Ｇ)" userId="b4a27bdb-4051-47be-9758-2247edb80199" providerId="ADAL" clId="{D5DC56E7-AC71-44EC-BC8D-D4FC3DAAA6F0}" dt="2022-08-23T06:28:49.800" v="4529"/>
          <ac:grpSpMkLst>
            <pc:docMk/>
            <pc:sldMk cId="1387968771" sldId="280"/>
            <ac:grpSpMk id="78" creationId="{573AAC02-B98C-4B4E-AEC9-405F1665372F}"/>
          </ac:grpSpMkLst>
        </pc:grpChg>
        <pc:grpChg chg="add del mod">
          <ac:chgData name="Nashimoto Shoei/梨本 翔永(MELCO/情報総研 情セ１Ｇ)" userId="b4a27bdb-4051-47be-9758-2247edb80199" providerId="ADAL" clId="{D5DC56E7-AC71-44EC-BC8D-D4FC3DAAA6F0}" dt="2022-08-23T06:35:11.563" v="4695"/>
          <ac:grpSpMkLst>
            <pc:docMk/>
            <pc:sldMk cId="1387968771" sldId="280"/>
            <ac:grpSpMk id="126" creationId="{EC98F252-5CBD-46CA-8AC3-342DD4AF7311}"/>
          </ac:grpSpMkLst>
        </pc:grpChg>
        <pc:grpChg chg="add del mod">
          <ac:chgData name="Nashimoto Shoei/梨本 翔永(MELCO/情報総研 情セ１Ｇ)" userId="b4a27bdb-4051-47be-9758-2247edb80199" providerId="ADAL" clId="{D5DC56E7-AC71-44EC-BC8D-D4FC3DAAA6F0}" dt="2022-08-23T06:35:40.650" v="4700" actId="165"/>
          <ac:grpSpMkLst>
            <pc:docMk/>
            <pc:sldMk cId="1387968771" sldId="280"/>
            <ac:grpSpMk id="143" creationId="{BE55FC08-6F91-4FF4-91DB-7FA47181A9E0}"/>
          </ac:grpSpMkLst>
        </pc:grpChg>
        <pc:grpChg chg="mod topLvl">
          <ac:chgData name="Nashimoto Shoei/梨本 翔永(MELCO/情報総研 情セ１Ｇ)" userId="b4a27bdb-4051-47be-9758-2247edb80199" providerId="ADAL" clId="{D5DC56E7-AC71-44EC-BC8D-D4FC3DAAA6F0}" dt="2022-08-23T06:38:05.661" v="4728" actId="1076"/>
          <ac:grpSpMkLst>
            <pc:docMk/>
            <pc:sldMk cId="1387968771" sldId="280"/>
            <ac:grpSpMk id="149" creationId="{50862747-48FC-4B00-AB1E-EC85BE27EF4F}"/>
          </ac:grpSpMkLst>
        </pc:grpChg>
        <pc:grpChg chg="add mod">
          <ac:chgData name="Nashimoto Shoei/梨本 翔永(MELCO/情報総研 情セ１Ｇ)" userId="b4a27bdb-4051-47be-9758-2247edb80199" providerId="ADAL" clId="{D5DC56E7-AC71-44EC-BC8D-D4FC3DAAA6F0}" dt="2022-08-23T06:37:19.231" v="4723" actId="14100"/>
          <ac:grpSpMkLst>
            <pc:docMk/>
            <pc:sldMk cId="1387968771" sldId="280"/>
            <ac:grpSpMk id="159" creationId="{06B1DD61-0369-43BA-AC53-485C73A7A894}"/>
          </ac:grpSpMkLst>
        </pc:grpChg>
        <pc:picChg chg="del mod">
          <ac:chgData name="Nashimoto Shoei/梨本 翔永(MELCO/情報総研 情セ１Ｇ)" userId="b4a27bdb-4051-47be-9758-2247edb80199" providerId="ADAL" clId="{D5DC56E7-AC71-44EC-BC8D-D4FC3DAAA6F0}" dt="2022-08-23T06:24:16.767" v="4355" actId="21"/>
          <ac:picMkLst>
            <pc:docMk/>
            <pc:sldMk cId="1387968771" sldId="280"/>
            <ac:picMk id="7" creationId="{37E3010B-DFA7-4357-8514-3AFE3B6D1923}"/>
          </ac:picMkLst>
        </pc:picChg>
        <pc:picChg chg="del mod">
          <ac:chgData name="Nashimoto Shoei/梨本 翔永(MELCO/情報総研 情セ１Ｇ)" userId="b4a27bdb-4051-47be-9758-2247edb80199" providerId="ADAL" clId="{D5DC56E7-AC71-44EC-BC8D-D4FC3DAAA6F0}" dt="2022-08-23T06:24:16.767" v="4355" actId="21"/>
          <ac:picMkLst>
            <pc:docMk/>
            <pc:sldMk cId="1387968771" sldId="280"/>
            <ac:picMk id="8" creationId="{FA055A2D-6223-4B6A-A82C-D0EEF12AA05B}"/>
          </ac:picMkLst>
        </pc:picChg>
        <pc:picChg chg="add del mod">
          <ac:chgData name="Nashimoto Shoei/梨本 翔永(MELCO/情報総研 情セ１Ｇ)" userId="b4a27bdb-4051-47be-9758-2247edb80199" providerId="ADAL" clId="{D5DC56E7-AC71-44EC-BC8D-D4FC3DAAA6F0}" dt="2022-08-23T06:34:32.027" v="4692" actId="21"/>
          <ac:picMkLst>
            <pc:docMk/>
            <pc:sldMk cId="1387968771" sldId="280"/>
            <ac:picMk id="23" creationId="{50A581F8-2363-49BE-B57B-13BE54C72056}"/>
          </ac:picMkLst>
        </pc:picChg>
        <pc:picChg chg="add mod">
          <ac:chgData name="Nashimoto Shoei/梨本 翔永(MELCO/情報総研 情セ１Ｇ)" userId="b4a27bdb-4051-47be-9758-2247edb80199" providerId="ADAL" clId="{D5DC56E7-AC71-44EC-BC8D-D4FC3DAAA6F0}" dt="2022-08-23T06:48:45.977" v="5034" actId="1076"/>
          <ac:picMkLst>
            <pc:docMk/>
            <pc:sldMk cId="1387968771" sldId="280"/>
            <ac:picMk id="162" creationId="{E79281E3-E5A6-4E3C-887C-22F1B47E1C71}"/>
          </ac:picMkLst>
        </pc:picChg>
        <pc:cxnChg chg="mod topLvl">
          <ac:chgData name="Nashimoto Shoei/梨本 翔永(MELCO/情報総研 情セ１Ｇ)" userId="b4a27bdb-4051-47be-9758-2247edb80199" providerId="ADAL" clId="{D5DC56E7-AC71-44EC-BC8D-D4FC3DAAA6F0}" dt="2022-08-23T06:37:17.092" v="4722" actId="164"/>
          <ac:cxnSpMkLst>
            <pc:docMk/>
            <pc:sldMk cId="1387968771" sldId="280"/>
            <ac:cxnSpMk id="28" creationId="{C2E6235A-4EE4-44BD-9FC8-1C4B61BD38FC}"/>
          </ac:cxnSpMkLst>
        </pc:cxnChg>
        <pc:cxnChg chg="mod topLvl">
          <ac:chgData name="Nashimoto Shoei/梨本 翔永(MELCO/情報総研 情セ１Ｇ)" userId="b4a27bdb-4051-47be-9758-2247edb80199" providerId="ADAL" clId="{D5DC56E7-AC71-44EC-BC8D-D4FC3DAAA6F0}" dt="2022-08-23T06:37:17.092" v="4722" actId="164"/>
          <ac:cxnSpMkLst>
            <pc:docMk/>
            <pc:sldMk cId="1387968771" sldId="280"/>
            <ac:cxnSpMk id="29" creationId="{05CA4D08-4AB5-44F0-9ACF-ECBAF621FFE3}"/>
          </ac:cxnSpMkLst>
        </pc:cxnChg>
        <pc:cxnChg chg="mod topLvl">
          <ac:chgData name="Nashimoto Shoei/梨本 翔永(MELCO/情報総研 情セ１Ｇ)" userId="b4a27bdb-4051-47be-9758-2247edb80199" providerId="ADAL" clId="{D5DC56E7-AC71-44EC-BC8D-D4FC3DAAA6F0}" dt="2022-08-23T06:37:17.092" v="4722" actId="164"/>
          <ac:cxnSpMkLst>
            <pc:docMk/>
            <pc:sldMk cId="1387968771" sldId="280"/>
            <ac:cxnSpMk id="30" creationId="{406310C2-0A91-4DDF-976D-104B4FB9DA7C}"/>
          </ac:cxnSpMkLst>
        </pc:cxnChg>
        <pc:cxnChg chg="del mod topLvl">
          <ac:chgData name="Nashimoto Shoei/梨本 翔永(MELCO/情報総研 情セ１Ｇ)" userId="b4a27bdb-4051-47be-9758-2247edb80199" providerId="ADAL" clId="{D5DC56E7-AC71-44EC-BC8D-D4FC3DAAA6F0}" dt="2022-08-23T06:25:17.052" v="4369" actId="21"/>
          <ac:cxnSpMkLst>
            <pc:docMk/>
            <pc:sldMk cId="1387968771" sldId="280"/>
            <ac:cxnSpMk id="31" creationId="{7A2F9D25-1BA0-44ED-82CB-0A23EECC5284}"/>
          </ac:cxnSpMkLst>
        </pc:cxnChg>
        <pc:cxnChg chg="del mod topLvl">
          <ac:chgData name="Nashimoto Shoei/梨本 翔永(MELCO/情報総研 情セ１Ｇ)" userId="b4a27bdb-4051-47be-9758-2247edb80199" providerId="ADAL" clId="{D5DC56E7-AC71-44EC-BC8D-D4FC3DAAA6F0}" dt="2022-08-23T06:26:25.794" v="4415" actId="21"/>
          <ac:cxnSpMkLst>
            <pc:docMk/>
            <pc:sldMk cId="1387968771" sldId="280"/>
            <ac:cxnSpMk id="32" creationId="{C2397F4F-B3D2-4D05-8E83-E013F3277A0B}"/>
          </ac:cxnSpMkLst>
        </pc:cxnChg>
        <pc:cxnChg chg="del mod topLvl">
          <ac:chgData name="Nashimoto Shoei/梨本 翔永(MELCO/情報総研 情セ１Ｇ)" userId="b4a27bdb-4051-47be-9758-2247edb80199" providerId="ADAL" clId="{D5DC56E7-AC71-44EC-BC8D-D4FC3DAAA6F0}" dt="2022-08-23T06:26:25.794" v="4415" actId="21"/>
          <ac:cxnSpMkLst>
            <pc:docMk/>
            <pc:sldMk cId="1387968771" sldId="280"/>
            <ac:cxnSpMk id="33" creationId="{9E580BE5-A971-45CF-A769-98E182694859}"/>
          </ac:cxnSpMkLst>
        </pc:cxnChg>
        <pc:cxnChg chg="mod topLvl">
          <ac:chgData name="Nashimoto Shoei/梨本 翔永(MELCO/情報総研 情セ１Ｇ)" userId="b4a27bdb-4051-47be-9758-2247edb80199" providerId="ADAL" clId="{D5DC56E7-AC71-44EC-BC8D-D4FC3DAAA6F0}" dt="2022-08-23T06:37:17.092" v="4722" actId="164"/>
          <ac:cxnSpMkLst>
            <pc:docMk/>
            <pc:sldMk cId="1387968771" sldId="280"/>
            <ac:cxnSpMk id="34" creationId="{6DB54116-451A-472C-899A-28546CB67233}"/>
          </ac:cxnSpMkLst>
        </pc:cxnChg>
        <pc:cxnChg chg="del mod topLvl">
          <ac:chgData name="Nashimoto Shoei/梨本 翔永(MELCO/情報総研 情セ１Ｇ)" userId="b4a27bdb-4051-47be-9758-2247edb80199" providerId="ADAL" clId="{D5DC56E7-AC71-44EC-BC8D-D4FC3DAAA6F0}" dt="2022-08-23T06:26:18.028" v="4410" actId="21"/>
          <ac:cxnSpMkLst>
            <pc:docMk/>
            <pc:sldMk cId="1387968771" sldId="280"/>
            <ac:cxnSpMk id="35" creationId="{5EDD6AFC-49D8-4D6C-9F2C-EFC058CEB505}"/>
          </ac:cxnSpMkLst>
        </pc:cxnChg>
        <pc:cxnChg chg="del mod topLvl">
          <ac:chgData name="Nashimoto Shoei/梨本 翔永(MELCO/情報総研 情セ１Ｇ)" userId="b4a27bdb-4051-47be-9758-2247edb80199" providerId="ADAL" clId="{D5DC56E7-AC71-44EC-BC8D-D4FC3DAAA6F0}" dt="2022-08-23T06:26:20.110" v="4412" actId="21"/>
          <ac:cxnSpMkLst>
            <pc:docMk/>
            <pc:sldMk cId="1387968771" sldId="280"/>
            <ac:cxnSpMk id="36" creationId="{09F06331-70DE-48A9-B33A-F1035616E8DA}"/>
          </ac:cxnSpMkLst>
        </pc:cxnChg>
        <pc:cxnChg chg="add del mod">
          <ac:chgData name="Nashimoto Shoei/梨本 翔永(MELCO/情報総研 情セ１Ｇ)" userId="b4a27bdb-4051-47be-9758-2247edb80199" providerId="ADAL" clId="{D5DC56E7-AC71-44EC-BC8D-D4FC3DAAA6F0}" dt="2022-08-23T06:28:49.800" v="4529"/>
          <ac:cxnSpMkLst>
            <pc:docMk/>
            <pc:sldMk cId="1387968771" sldId="280"/>
            <ac:cxnSpMk id="57" creationId="{29DEB4DF-1D66-48A7-BF42-F953904D3B92}"/>
          </ac:cxnSpMkLst>
        </pc:cxnChg>
        <pc:cxnChg chg="add del mod">
          <ac:chgData name="Nashimoto Shoei/梨本 翔永(MELCO/情報総研 情セ１Ｇ)" userId="b4a27bdb-4051-47be-9758-2247edb80199" providerId="ADAL" clId="{D5DC56E7-AC71-44EC-BC8D-D4FC3DAAA6F0}" dt="2022-08-23T06:28:49.800" v="4529"/>
          <ac:cxnSpMkLst>
            <pc:docMk/>
            <pc:sldMk cId="1387968771" sldId="280"/>
            <ac:cxnSpMk id="58" creationId="{D28FE98E-681E-4E52-9FD9-5F9B21BE0FF5}"/>
          </ac:cxnSpMkLst>
        </pc:cxnChg>
        <pc:cxnChg chg="add del mod">
          <ac:chgData name="Nashimoto Shoei/梨本 翔永(MELCO/情報総研 情セ１Ｇ)" userId="b4a27bdb-4051-47be-9758-2247edb80199" providerId="ADAL" clId="{D5DC56E7-AC71-44EC-BC8D-D4FC3DAAA6F0}" dt="2022-08-23T06:28:49.800" v="4529"/>
          <ac:cxnSpMkLst>
            <pc:docMk/>
            <pc:sldMk cId="1387968771" sldId="280"/>
            <ac:cxnSpMk id="66" creationId="{ECB78256-0166-4B3A-AC14-F725C91CE5E5}"/>
          </ac:cxnSpMkLst>
        </pc:cxnChg>
        <pc:cxnChg chg="add del mod">
          <ac:chgData name="Nashimoto Shoei/梨本 翔永(MELCO/情報総研 情セ１Ｇ)" userId="b4a27bdb-4051-47be-9758-2247edb80199" providerId="ADAL" clId="{D5DC56E7-AC71-44EC-BC8D-D4FC3DAAA6F0}" dt="2022-08-23T06:28:49.800" v="4529"/>
          <ac:cxnSpMkLst>
            <pc:docMk/>
            <pc:sldMk cId="1387968771" sldId="280"/>
            <ac:cxnSpMk id="67" creationId="{A1E44E4C-752D-4FB3-BC46-304464DBF40E}"/>
          </ac:cxnSpMkLst>
        </pc:cxnChg>
        <pc:cxnChg chg="add del mod">
          <ac:chgData name="Nashimoto Shoei/梨本 翔永(MELCO/情報総研 情セ１Ｇ)" userId="b4a27bdb-4051-47be-9758-2247edb80199" providerId="ADAL" clId="{D5DC56E7-AC71-44EC-BC8D-D4FC3DAAA6F0}" dt="2022-08-23T06:28:49.800" v="4529"/>
          <ac:cxnSpMkLst>
            <pc:docMk/>
            <pc:sldMk cId="1387968771" sldId="280"/>
            <ac:cxnSpMk id="71" creationId="{A20C538D-1E18-45A2-83EA-0196191EFB5E}"/>
          </ac:cxnSpMkLst>
        </pc:cxnChg>
        <pc:cxnChg chg="add del mod">
          <ac:chgData name="Nashimoto Shoei/梨本 翔永(MELCO/情報総研 情セ１Ｇ)" userId="b4a27bdb-4051-47be-9758-2247edb80199" providerId="ADAL" clId="{D5DC56E7-AC71-44EC-BC8D-D4FC3DAAA6F0}" dt="2022-08-23T06:28:49.800" v="4529"/>
          <ac:cxnSpMkLst>
            <pc:docMk/>
            <pc:sldMk cId="1387968771" sldId="280"/>
            <ac:cxnSpMk id="72" creationId="{6932D984-43D4-499C-A4A3-21ACBD517702}"/>
          </ac:cxnSpMkLst>
        </pc:cxnChg>
        <pc:cxnChg chg="mod">
          <ac:chgData name="Nashimoto Shoei/梨本 翔永(MELCO/情報総研 情セ１Ｇ)" userId="b4a27bdb-4051-47be-9758-2247edb80199" providerId="ADAL" clId="{D5DC56E7-AC71-44EC-BC8D-D4FC3DAAA6F0}" dt="2022-08-23T06:28:46.509" v="4528"/>
          <ac:cxnSpMkLst>
            <pc:docMk/>
            <pc:sldMk cId="1387968771" sldId="280"/>
            <ac:cxnSpMk id="82" creationId="{0219E8D9-C93C-40CD-8828-EB1163093B67}"/>
          </ac:cxnSpMkLst>
        </pc:cxnChg>
        <pc:cxnChg chg="mod">
          <ac:chgData name="Nashimoto Shoei/梨本 翔永(MELCO/情報総研 情セ１Ｇ)" userId="b4a27bdb-4051-47be-9758-2247edb80199" providerId="ADAL" clId="{D5DC56E7-AC71-44EC-BC8D-D4FC3DAAA6F0}" dt="2022-08-23T06:28:46.509" v="4528"/>
          <ac:cxnSpMkLst>
            <pc:docMk/>
            <pc:sldMk cId="1387968771" sldId="280"/>
            <ac:cxnSpMk id="84" creationId="{DFEC0417-C788-4707-9C7D-EF7BE5B92CE1}"/>
          </ac:cxnSpMkLst>
        </pc:cxnChg>
        <pc:cxnChg chg="mod">
          <ac:chgData name="Nashimoto Shoei/梨本 翔永(MELCO/情報総研 情セ１Ｇ)" userId="b4a27bdb-4051-47be-9758-2247edb80199" providerId="ADAL" clId="{D5DC56E7-AC71-44EC-BC8D-D4FC3DAAA6F0}" dt="2022-08-23T06:28:46.509" v="4528"/>
          <ac:cxnSpMkLst>
            <pc:docMk/>
            <pc:sldMk cId="1387968771" sldId="280"/>
            <ac:cxnSpMk id="89" creationId="{7FAA4E89-EF81-4266-92F4-6F19BABFB427}"/>
          </ac:cxnSpMkLst>
        </pc:cxnChg>
        <pc:cxnChg chg="mod">
          <ac:chgData name="Nashimoto Shoei/梨本 翔永(MELCO/情報総研 情セ１Ｇ)" userId="b4a27bdb-4051-47be-9758-2247edb80199" providerId="ADAL" clId="{D5DC56E7-AC71-44EC-BC8D-D4FC3DAAA6F0}" dt="2022-08-23T06:28:46.509" v="4528"/>
          <ac:cxnSpMkLst>
            <pc:docMk/>
            <pc:sldMk cId="1387968771" sldId="280"/>
            <ac:cxnSpMk id="91" creationId="{907161DA-2224-42C2-9D22-A65BD99F0EA8}"/>
          </ac:cxnSpMkLst>
        </pc:cxnChg>
        <pc:cxnChg chg="add del">
          <ac:chgData name="Nashimoto Shoei/梨本 翔永(MELCO/情報総研 情セ１Ｇ)" userId="b4a27bdb-4051-47be-9758-2247edb80199" providerId="ADAL" clId="{D5DC56E7-AC71-44EC-BC8D-D4FC3DAAA6F0}" dt="2022-08-23T06:32:50.832" v="4649" actId="21"/>
          <ac:cxnSpMkLst>
            <pc:docMk/>
            <pc:sldMk cId="1387968771" sldId="280"/>
            <ac:cxnSpMk id="105" creationId="{DB8047EA-CCEA-4CA2-BFF5-D1EA92AF6C16}"/>
          </ac:cxnSpMkLst>
        </pc:cxnChg>
        <pc:cxnChg chg="add mod">
          <ac:chgData name="Nashimoto Shoei/梨本 翔永(MELCO/情報総研 情セ１Ｇ)" userId="b4a27bdb-4051-47be-9758-2247edb80199" providerId="ADAL" clId="{D5DC56E7-AC71-44EC-BC8D-D4FC3DAAA6F0}" dt="2022-08-23T06:36:52.823" v="4716" actId="14100"/>
          <ac:cxnSpMkLst>
            <pc:docMk/>
            <pc:sldMk cId="1387968771" sldId="280"/>
            <ac:cxnSpMk id="107" creationId="{0FFA326A-2B49-4A5A-A8FD-AE5529E047D5}"/>
          </ac:cxnSpMkLst>
        </pc:cxnChg>
        <pc:cxnChg chg="add del mod">
          <ac:chgData name="Nashimoto Shoei/梨本 翔永(MELCO/情報総研 情セ１Ｇ)" userId="b4a27bdb-4051-47be-9758-2247edb80199" providerId="ADAL" clId="{D5DC56E7-AC71-44EC-BC8D-D4FC3DAAA6F0}" dt="2022-08-23T06:35:11.563" v="4695"/>
          <ac:cxnSpMkLst>
            <pc:docMk/>
            <pc:sldMk cId="1387968771" sldId="280"/>
            <ac:cxnSpMk id="114" creationId="{F6D22589-DBD4-405E-94E9-78120F72C8D1}"/>
          </ac:cxnSpMkLst>
        </pc:cxnChg>
        <pc:cxnChg chg="add del mod">
          <ac:chgData name="Nashimoto Shoei/梨本 翔永(MELCO/情報総研 情セ１Ｇ)" userId="b4a27bdb-4051-47be-9758-2247edb80199" providerId="ADAL" clId="{D5DC56E7-AC71-44EC-BC8D-D4FC3DAAA6F0}" dt="2022-08-23T06:35:11.563" v="4695"/>
          <ac:cxnSpMkLst>
            <pc:docMk/>
            <pc:sldMk cId="1387968771" sldId="280"/>
            <ac:cxnSpMk id="115" creationId="{23780BAE-F768-4ED1-8B89-91A1490E6132}"/>
          </ac:cxnSpMkLst>
        </pc:cxnChg>
        <pc:cxnChg chg="add del mod">
          <ac:chgData name="Nashimoto Shoei/梨本 翔永(MELCO/情報総研 情セ１Ｇ)" userId="b4a27bdb-4051-47be-9758-2247edb80199" providerId="ADAL" clId="{D5DC56E7-AC71-44EC-BC8D-D4FC3DAAA6F0}" dt="2022-08-23T06:35:11.563" v="4695"/>
          <ac:cxnSpMkLst>
            <pc:docMk/>
            <pc:sldMk cId="1387968771" sldId="280"/>
            <ac:cxnSpMk id="119" creationId="{191050A5-113B-447C-95D3-6B744B71C471}"/>
          </ac:cxnSpMkLst>
        </pc:cxnChg>
        <pc:cxnChg chg="add del mod">
          <ac:chgData name="Nashimoto Shoei/梨本 翔永(MELCO/情報総研 情セ１Ｇ)" userId="b4a27bdb-4051-47be-9758-2247edb80199" providerId="ADAL" clId="{D5DC56E7-AC71-44EC-BC8D-D4FC3DAAA6F0}" dt="2022-08-23T06:35:11.563" v="4695"/>
          <ac:cxnSpMkLst>
            <pc:docMk/>
            <pc:sldMk cId="1387968771" sldId="280"/>
            <ac:cxnSpMk id="120" creationId="{D85F74DA-A208-460C-99DD-0E0059264921}"/>
          </ac:cxnSpMkLst>
        </pc:cxnChg>
        <pc:cxnChg chg="mod">
          <ac:chgData name="Nashimoto Shoei/梨本 翔永(MELCO/情報総研 情セ１Ｇ)" userId="b4a27bdb-4051-47be-9758-2247edb80199" providerId="ADAL" clId="{D5DC56E7-AC71-44EC-BC8D-D4FC3DAAA6F0}" dt="2022-08-23T06:35:03.896" v="4694"/>
          <ac:cxnSpMkLst>
            <pc:docMk/>
            <pc:sldMk cId="1387968771" sldId="280"/>
            <ac:cxnSpMk id="130" creationId="{CACB9533-6097-4DBE-B025-974160B4A784}"/>
          </ac:cxnSpMkLst>
        </pc:cxnChg>
        <pc:cxnChg chg="mod">
          <ac:chgData name="Nashimoto Shoei/梨本 翔永(MELCO/情報総研 情セ１Ｇ)" userId="b4a27bdb-4051-47be-9758-2247edb80199" providerId="ADAL" clId="{D5DC56E7-AC71-44EC-BC8D-D4FC3DAAA6F0}" dt="2022-08-23T06:35:03.896" v="4694"/>
          <ac:cxnSpMkLst>
            <pc:docMk/>
            <pc:sldMk cId="1387968771" sldId="280"/>
            <ac:cxnSpMk id="132" creationId="{8E2E96BC-D48B-4C71-B2C6-F3677F4A4E64}"/>
          </ac:cxnSpMkLst>
        </pc:cxnChg>
        <pc:cxnChg chg="mod">
          <ac:chgData name="Nashimoto Shoei/梨本 翔永(MELCO/情報総研 情セ１Ｇ)" userId="b4a27bdb-4051-47be-9758-2247edb80199" providerId="ADAL" clId="{D5DC56E7-AC71-44EC-BC8D-D4FC3DAAA6F0}" dt="2022-08-23T06:35:03.896" v="4694"/>
          <ac:cxnSpMkLst>
            <pc:docMk/>
            <pc:sldMk cId="1387968771" sldId="280"/>
            <ac:cxnSpMk id="137" creationId="{38822C99-E255-4F36-B10E-10C564830282}"/>
          </ac:cxnSpMkLst>
        </pc:cxnChg>
        <pc:cxnChg chg="mod">
          <ac:chgData name="Nashimoto Shoei/梨本 翔永(MELCO/情報総研 情セ１Ｇ)" userId="b4a27bdb-4051-47be-9758-2247edb80199" providerId="ADAL" clId="{D5DC56E7-AC71-44EC-BC8D-D4FC3DAAA6F0}" dt="2022-08-23T06:35:03.896" v="4694"/>
          <ac:cxnSpMkLst>
            <pc:docMk/>
            <pc:sldMk cId="1387968771" sldId="280"/>
            <ac:cxnSpMk id="139" creationId="{3C316DEF-1584-47DD-B5CC-C482600C683A}"/>
          </ac:cxnSpMkLst>
        </pc:cxnChg>
        <pc:cxnChg chg="mod">
          <ac:chgData name="Nashimoto Shoei/梨本 翔永(MELCO/情報総研 情セ１Ｇ)" userId="b4a27bdb-4051-47be-9758-2247edb80199" providerId="ADAL" clId="{D5DC56E7-AC71-44EC-BC8D-D4FC3DAAA6F0}" dt="2022-08-23T06:35:40.650" v="4700" actId="165"/>
          <ac:cxnSpMkLst>
            <pc:docMk/>
            <pc:sldMk cId="1387968771" sldId="280"/>
            <ac:cxnSpMk id="155" creationId="{E8B6516C-3C1B-4F9B-BA6A-C8D7FBDDF71A}"/>
          </ac:cxnSpMkLst>
        </pc:cxnChg>
        <pc:cxnChg chg="mod">
          <ac:chgData name="Nashimoto Shoei/梨本 翔永(MELCO/情報総研 情セ１Ｇ)" userId="b4a27bdb-4051-47be-9758-2247edb80199" providerId="ADAL" clId="{D5DC56E7-AC71-44EC-BC8D-D4FC3DAAA6F0}" dt="2022-08-23T06:35:40.650" v="4700" actId="165"/>
          <ac:cxnSpMkLst>
            <pc:docMk/>
            <pc:sldMk cId="1387968771" sldId="280"/>
            <ac:cxnSpMk id="157" creationId="{C17B6F9A-0322-43EE-AA04-B521CEAE1DC6}"/>
          </ac:cxnSpMkLst>
        </pc:cxnChg>
      </pc:sldChg>
      <pc:sldChg chg="addSp modSp mod">
        <pc:chgData name="Nashimoto Shoei/梨本 翔永(MELCO/情報総研 情セ１Ｇ)" userId="b4a27bdb-4051-47be-9758-2247edb80199" providerId="ADAL" clId="{D5DC56E7-AC71-44EC-BC8D-D4FC3DAAA6F0}" dt="2022-08-23T06:49:46.535" v="5047" actId="27636"/>
        <pc:sldMkLst>
          <pc:docMk/>
          <pc:sldMk cId="1964864583" sldId="281"/>
        </pc:sldMkLst>
        <pc:spChg chg="add mod">
          <ac:chgData name="Nashimoto Shoei/梨本 翔永(MELCO/情報総研 情セ１Ｇ)" userId="b4a27bdb-4051-47be-9758-2247edb80199" providerId="ADAL" clId="{D5DC56E7-AC71-44EC-BC8D-D4FC3DAAA6F0}" dt="2022-08-23T06:02:38.460" v="3955" actId="14100"/>
          <ac:spMkLst>
            <pc:docMk/>
            <pc:sldMk cId="1964864583" sldId="281"/>
            <ac:spMk id="4" creationId="{AFAB4AB2-81FA-4E0D-81F8-C3E11C9E3E80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6:49:46.535" v="5047" actId="27636"/>
          <ac:spMkLst>
            <pc:docMk/>
            <pc:sldMk cId="1964864583" sldId="281"/>
            <ac:spMk id="5" creationId="{B4525450-644B-49EB-AD77-DA9852689C4C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6:07:35.314" v="4152" actId="20577"/>
          <ac:spMkLst>
            <pc:docMk/>
            <pc:sldMk cId="1964864583" sldId="281"/>
            <ac:spMk id="11" creationId="{240D50C7-ADA0-4F9B-B60A-363FB1C3CA7B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6:02:42.684" v="3957" actId="14100"/>
          <ac:spMkLst>
            <pc:docMk/>
            <pc:sldMk cId="1964864583" sldId="281"/>
            <ac:spMk id="15" creationId="{1C7C148B-262F-4331-9FEC-2119FC3AFFC6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6:02:54.324" v="3967" actId="1076"/>
          <ac:spMkLst>
            <pc:docMk/>
            <pc:sldMk cId="1964864583" sldId="281"/>
            <ac:spMk id="16" creationId="{67B3A6C5-C405-44E7-8ADE-8AD9DA9BBE99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6:02:58.695" v="3974" actId="20577"/>
          <ac:spMkLst>
            <pc:docMk/>
            <pc:sldMk cId="1964864583" sldId="281"/>
            <ac:spMk id="17" creationId="{7D032F93-E431-400F-8434-5301FA784960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6:07:07.563" v="4103" actId="20577"/>
          <ac:spMkLst>
            <pc:docMk/>
            <pc:sldMk cId="1964864583" sldId="281"/>
            <ac:spMk id="20" creationId="{38FA88A7-BF19-4DC4-B25B-7D1861F93DD0}"/>
          </ac:spMkLst>
        </pc:spChg>
      </pc:sldChg>
      <pc:sldChg chg="modSp mod ord">
        <pc:chgData name="Nashimoto Shoei/梨本 翔永(MELCO/情報総研 情セ１Ｇ)" userId="b4a27bdb-4051-47be-9758-2247edb80199" providerId="ADAL" clId="{D5DC56E7-AC71-44EC-BC8D-D4FC3DAAA6F0}" dt="2022-08-23T06:18:53.535" v="4335"/>
        <pc:sldMkLst>
          <pc:docMk/>
          <pc:sldMk cId="1159243939" sldId="282"/>
        </pc:sldMkLst>
        <pc:spChg chg="mod">
          <ac:chgData name="Nashimoto Shoei/梨本 翔永(MELCO/情報総研 情セ１Ｇ)" userId="b4a27bdb-4051-47be-9758-2247edb80199" providerId="ADAL" clId="{D5DC56E7-AC71-44EC-BC8D-D4FC3DAAA6F0}" dt="2022-08-23T01:18:03.114" v="57" actId="1076"/>
          <ac:spMkLst>
            <pc:docMk/>
            <pc:sldMk cId="1159243939" sldId="282"/>
            <ac:spMk id="28" creationId="{5B540061-C869-4173-A207-F22D0B6BE62C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1:18:03.114" v="57" actId="1076"/>
          <ac:spMkLst>
            <pc:docMk/>
            <pc:sldMk cId="1159243939" sldId="282"/>
            <ac:spMk id="29" creationId="{00577C56-7B2B-44EB-9DDD-C03105AE89CB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1:18:32.482" v="62" actId="14100"/>
          <ac:spMkLst>
            <pc:docMk/>
            <pc:sldMk cId="1159243939" sldId="282"/>
            <ac:spMk id="30" creationId="{F427CCD6-9ECE-457D-8FB9-B33A3BDCAAD9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1:17:26.036" v="50" actId="1076"/>
          <ac:spMkLst>
            <pc:docMk/>
            <pc:sldMk cId="1159243939" sldId="282"/>
            <ac:spMk id="31" creationId="{B3465A14-4B4C-4973-9915-AFA39CC40693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1:18:22.192" v="60" actId="14100"/>
          <ac:spMkLst>
            <pc:docMk/>
            <pc:sldMk cId="1159243939" sldId="282"/>
            <ac:spMk id="32" creationId="{7B4A57E1-5213-42B1-A025-7A12C8BAE8F1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1:17:57.434" v="56" actId="1076"/>
          <ac:spMkLst>
            <pc:docMk/>
            <pc:sldMk cId="1159243939" sldId="282"/>
            <ac:spMk id="33" creationId="{007D99AC-95A4-45E5-ADC3-F35D8687F04A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1:17:41.678" v="53" actId="14100"/>
          <ac:spMkLst>
            <pc:docMk/>
            <pc:sldMk cId="1159243939" sldId="282"/>
            <ac:spMk id="109" creationId="{67DC794E-9208-44EF-8E98-6C6FC3C37311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1:17:41.678" v="53" actId="14100"/>
          <ac:spMkLst>
            <pc:docMk/>
            <pc:sldMk cId="1159243939" sldId="282"/>
            <ac:spMk id="110" creationId="{4DFD1DA6-6D92-4564-B250-36006417FEAD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1:17:41.678" v="53" actId="14100"/>
          <ac:spMkLst>
            <pc:docMk/>
            <pc:sldMk cId="1159243939" sldId="282"/>
            <ac:spMk id="111" creationId="{E99A8677-ABFA-45B1-BCF8-CF210F68D09F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1:18:50.692" v="65" actId="1076"/>
          <ac:spMkLst>
            <pc:docMk/>
            <pc:sldMk cId="1159243939" sldId="282"/>
            <ac:spMk id="112" creationId="{3BB8574B-D8A1-4C2B-9B17-E7574BB3A71A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1:18:35.260" v="63" actId="14100"/>
          <ac:spMkLst>
            <pc:docMk/>
            <pc:sldMk cId="1159243939" sldId="282"/>
            <ac:spMk id="143" creationId="{795A54F4-6B6B-4908-8D58-8E2CC5EF30B3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1:19:59.555" v="70" actId="20577"/>
          <ac:spMkLst>
            <pc:docMk/>
            <pc:sldMk cId="1159243939" sldId="282"/>
            <ac:spMk id="146" creationId="{F0922E6C-3982-43FD-9543-B144B8EF936F}"/>
          </ac:spMkLst>
        </pc:spChg>
        <pc:cxnChg chg="mod">
          <ac:chgData name="Nashimoto Shoei/梨本 翔永(MELCO/情報総研 情セ１Ｇ)" userId="b4a27bdb-4051-47be-9758-2247edb80199" providerId="ADAL" clId="{D5DC56E7-AC71-44EC-BC8D-D4FC3DAAA6F0}" dt="2022-08-23T01:18:41.965" v="64" actId="14100"/>
          <ac:cxnSpMkLst>
            <pc:docMk/>
            <pc:sldMk cId="1159243939" sldId="282"/>
            <ac:cxnSpMk id="37" creationId="{EF010FAA-BBD1-4587-959D-34F09DF1366D}"/>
          </ac:cxnSpMkLst>
        </pc:cxnChg>
        <pc:cxnChg chg="mod">
          <ac:chgData name="Nashimoto Shoei/梨本 翔永(MELCO/情報総研 情セ１Ｇ)" userId="b4a27bdb-4051-47be-9758-2247edb80199" providerId="ADAL" clId="{D5DC56E7-AC71-44EC-BC8D-D4FC3DAAA6F0}" dt="2022-08-23T01:18:03.114" v="57" actId="1076"/>
          <ac:cxnSpMkLst>
            <pc:docMk/>
            <pc:sldMk cId="1159243939" sldId="282"/>
            <ac:cxnSpMk id="47" creationId="{5989FB26-1F1F-4066-9B2A-4965182DA69B}"/>
          </ac:cxnSpMkLst>
        </pc:cxnChg>
        <pc:cxnChg chg="mod">
          <ac:chgData name="Nashimoto Shoei/梨本 翔永(MELCO/情報総研 情セ１Ｇ)" userId="b4a27bdb-4051-47be-9758-2247edb80199" providerId="ADAL" clId="{D5DC56E7-AC71-44EC-BC8D-D4FC3DAAA6F0}" dt="2022-08-23T01:18:32.482" v="62" actId="14100"/>
          <ac:cxnSpMkLst>
            <pc:docMk/>
            <pc:sldMk cId="1159243939" sldId="282"/>
            <ac:cxnSpMk id="60" creationId="{084F73AA-0621-4884-8CF0-415C090F7157}"/>
          </ac:cxnSpMkLst>
        </pc:cxnChg>
        <pc:cxnChg chg="mod">
          <ac:chgData name="Nashimoto Shoei/梨本 翔永(MELCO/情報総研 情セ１Ｇ)" userId="b4a27bdb-4051-47be-9758-2247edb80199" providerId="ADAL" clId="{D5DC56E7-AC71-44EC-BC8D-D4FC3DAAA6F0}" dt="2022-08-23T01:18:32.482" v="62" actId="14100"/>
          <ac:cxnSpMkLst>
            <pc:docMk/>
            <pc:sldMk cId="1159243939" sldId="282"/>
            <ac:cxnSpMk id="61" creationId="{E1FF2B00-34E7-4E42-8DF3-4782532C7584}"/>
          </ac:cxnSpMkLst>
        </pc:cxnChg>
        <pc:cxnChg chg="mod">
          <ac:chgData name="Nashimoto Shoei/梨本 翔永(MELCO/情報総研 情セ１Ｇ)" userId="b4a27bdb-4051-47be-9758-2247edb80199" providerId="ADAL" clId="{D5DC56E7-AC71-44EC-BC8D-D4FC3DAAA6F0}" dt="2022-08-23T01:18:22.192" v="60" actId="14100"/>
          <ac:cxnSpMkLst>
            <pc:docMk/>
            <pc:sldMk cId="1159243939" sldId="282"/>
            <ac:cxnSpMk id="65" creationId="{4EAF1C85-ED6D-4F8B-B917-FA0B98B7F1C5}"/>
          </ac:cxnSpMkLst>
        </pc:cxnChg>
        <pc:cxnChg chg="mod">
          <ac:chgData name="Nashimoto Shoei/梨本 翔永(MELCO/情報総研 情セ１Ｇ)" userId="b4a27bdb-4051-47be-9758-2247edb80199" providerId="ADAL" clId="{D5DC56E7-AC71-44EC-BC8D-D4FC3DAAA6F0}" dt="2022-08-23T01:17:57.434" v="56" actId="1076"/>
          <ac:cxnSpMkLst>
            <pc:docMk/>
            <pc:sldMk cId="1159243939" sldId="282"/>
            <ac:cxnSpMk id="72" creationId="{61F1C54E-20E2-44DD-8AED-0CDEEE24CBA6}"/>
          </ac:cxnSpMkLst>
        </pc:cxnChg>
        <pc:cxnChg chg="mod">
          <ac:chgData name="Nashimoto Shoei/梨本 翔永(MELCO/情報総研 情セ１Ｇ)" userId="b4a27bdb-4051-47be-9758-2247edb80199" providerId="ADAL" clId="{D5DC56E7-AC71-44EC-BC8D-D4FC3DAAA6F0}" dt="2022-08-23T01:18:22.192" v="60" actId="14100"/>
          <ac:cxnSpMkLst>
            <pc:docMk/>
            <pc:sldMk cId="1159243939" sldId="282"/>
            <ac:cxnSpMk id="75" creationId="{1A5E1D87-EF9E-4A04-A3E2-0444AC59B3BF}"/>
          </ac:cxnSpMkLst>
        </pc:cxnChg>
        <pc:cxnChg chg="mod">
          <ac:chgData name="Nashimoto Shoei/梨本 翔永(MELCO/情報総研 情セ１Ｇ)" userId="b4a27bdb-4051-47be-9758-2247edb80199" providerId="ADAL" clId="{D5DC56E7-AC71-44EC-BC8D-D4FC3DAAA6F0}" dt="2022-08-23T01:17:26.036" v="50" actId="1076"/>
          <ac:cxnSpMkLst>
            <pc:docMk/>
            <pc:sldMk cId="1159243939" sldId="282"/>
            <ac:cxnSpMk id="126" creationId="{B14B7A54-BD6D-455C-8B7F-3F14CEDD1C62}"/>
          </ac:cxnSpMkLst>
        </pc:cxnChg>
      </pc:sldChg>
      <pc:sldChg chg="addSp delSp modSp mod">
        <pc:chgData name="Nashimoto Shoei/梨本 翔永(MELCO/情報総研 情セ１Ｇ)" userId="b4a27bdb-4051-47be-9758-2247edb80199" providerId="ADAL" clId="{D5DC56E7-AC71-44EC-BC8D-D4FC3DAAA6F0}" dt="2022-08-23T06:50:23.064" v="5050" actId="20577"/>
        <pc:sldMkLst>
          <pc:docMk/>
          <pc:sldMk cId="2045805424" sldId="283"/>
        </pc:sldMkLst>
        <pc:spChg chg="mod">
          <ac:chgData name="Nashimoto Shoei/梨本 翔永(MELCO/情報総研 情セ１Ｇ)" userId="b4a27bdb-4051-47be-9758-2247edb80199" providerId="ADAL" clId="{D5DC56E7-AC71-44EC-BC8D-D4FC3DAAA6F0}" dt="2022-08-23T01:21:12.053" v="121" actId="20577"/>
          <ac:spMkLst>
            <pc:docMk/>
            <pc:sldMk cId="2045805424" sldId="283"/>
            <ac:spMk id="4" creationId="{62CE8132-825E-4884-82E9-69B02F987F96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6:50:23.064" v="5050" actId="20577"/>
          <ac:spMkLst>
            <pc:docMk/>
            <pc:sldMk cId="2045805424" sldId="283"/>
            <ac:spMk id="5" creationId="{F0D1532A-B821-47FF-B4BA-45F270FACA75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1:21:39.680" v="124" actId="164"/>
          <ac:spMkLst>
            <pc:docMk/>
            <pc:sldMk cId="2045805424" sldId="283"/>
            <ac:spMk id="8" creationId="{187C31B4-9159-4A0C-B8BB-DB027BD046FE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1:22:04.304" v="142" actId="1076"/>
          <ac:spMkLst>
            <pc:docMk/>
            <pc:sldMk cId="2045805424" sldId="283"/>
            <ac:spMk id="10" creationId="{D7F199CC-DCBD-42A1-BDD0-78DA851E4A26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1:21:39.680" v="124" actId="164"/>
          <ac:spMkLst>
            <pc:docMk/>
            <pc:sldMk cId="2045805424" sldId="283"/>
            <ac:spMk id="13" creationId="{41C3029F-3A9B-47F0-B2C8-C63F78873D12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1:21:39.680" v="124" actId="164"/>
          <ac:spMkLst>
            <pc:docMk/>
            <pc:sldMk cId="2045805424" sldId="283"/>
            <ac:spMk id="16" creationId="{38BD3FD0-48EA-4503-A4D2-3CF93A6A3C84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1:29:20.146" v="280" actId="571"/>
          <ac:spMkLst>
            <pc:docMk/>
            <pc:sldMk cId="2045805424" sldId="283"/>
            <ac:spMk id="31" creationId="{A7BE9053-B47B-4E33-AC06-B584306A803E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1:29:20.146" v="280" actId="571"/>
          <ac:spMkLst>
            <pc:docMk/>
            <pc:sldMk cId="2045805424" sldId="283"/>
            <ac:spMk id="32" creationId="{43F283C2-D411-44DC-AF7F-3BE7ACFD8B51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1:29:20.146" v="280" actId="571"/>
          <ac:spMkLst>
            <pc:docMk/>
            <pc:sldMk cId="2045805424" sldId="283"/>
            <ac:spMk id="33" creationId="{2C67809E-19A3-4F26-974A-9392987263BD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1:29:31.577" v="286" actId="20577"/>
          <ac:spMkLst>
            <pc:docMk/>
            <pc:sldMk cId="2045805424" sldId="283"/>
            <ac:spMk id="34" creationId="{89A6EB7E-DFA2-4641-8C6C-E392790B940D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6:14:05.335" v="4292" actId="164"/>
          <ac:spMkLst>
            <pc:docMk/>
            <pc:sldMk cId="2045805424" sldId="283"/>
            <ac:spMk id="35" creationId="{C24B091E-56D6-4D56-8DF2-39E9F4288536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1:29:20.146" v="280" actId="571"/>
          <ac:spMkLst>
            <pc:docMk/>
            <pc:sldMk cId="2045805424" sldId="283"/>
            <ac:spMk id="36" creationId="{B3B663EB-E532-47D0-A50E-0C3B84460E29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6:14:05.335" v="4292" actId="164"/>
          <ac:spMkLst>
            <pc:docMk/>
            <pc:sldMk cId="2045805424" sldId="283"/>
            <ac:spMk id="37" creationId="{90C47E84-AC1B-41CD-B590-01D4A583F8B6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1:29:20.146" v="280" actId="571"/>
          <ac:spMkLst>
            <pc:docMk/>
            <pc:sldMk cId="2045805424" sldId="283"/>
            <ac:spMk id="38" creationId="{9FF01725-107E-4878-AE0A-2EF333874B96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6:14:05.335" v="4292" actId="164"/>
          <ac:spMkLst>
            <pc:docMk/>
            <pc:sldMk cId="2045805424" sldId="283"/>
            <ac:spMk id="42" creationId="{C5D8AD14-3373-4323-B661-1CADFAC5FB52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6:14:59.183" v="4313" actId="1076"/>
          <ac:spMkLst>
            <pc:docMk/>
            <pc:sldMk cId="2045805424" sldId="283"/>
            <ac:spMk id="43" creationId="{389737CB-03E6-4FD7-85C5-80FD7607BAEE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1:29:20.146" v="280" actId="571"/>
          <ac:spMkLst>
            <pc:docMk/>
            <pc:sldMk cId="2045805424" sldId="283"/>
            <ac:spMk id="44" creationId="{4AC41FEA-06A6-4CD4-AA12-9D95199DACFB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6:14:59.183" v="4313" actId="1076"/>
          <ac:spMkLst>
            <pc:docMk/>
            <pc:sldMk cId="2045805424" sldId="283"/>
            <ac:spMk id="45" creationId="{F127D31C-F17C-4B56-A1F1-C084B252F395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1:29:20.146" v="280" actId="571"/>
          <ac:spMkLst>
            <pc:docMk/>
            <pc:sldMk cId="2045805424" sldId="283"/>
            <ac:spMk id="48" creationId="{DC8818BF-A4DE-4F93-92B7-D468D79CA176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1:29:20.146" v="280" actId="571"/>
          <ac:spMkLst>
            <pc:docMk/>
            <pc:sldMk cId="2045805424" sldId="283"/>
            <ac:spMk id="49" creationId="{CBACF6D1-1574-4854-B09A-A138BEAFA000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6:13:55.262" v="4290" actId="1076"/>
          <ac:spMkLst>
            <pc:docMk/>
            <pc:sldMk cId="2045805424" sldId="283"/>
            <ac:spMk id="51" creationId="{E33FACF8-80FF-4CC2-ACA6-EDEC7B4A13AC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6:15:02.038" v="4314" actId="21"/>
          <ac:spMkLst>
            <pc:docMk/>
            <pc:sldMk cId="2045805424" sldId="283"/>
            <ac:spMk id="52" creationId="{C3D81961-3C4C-4280-B68D-B25A5C0E65A6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6:15:10.739" v="4325" actId="20577"/>
          <ac:spMkLst>
            <pc:docMk/>
            <pc:sldMk cId="2045805424" sldId="283"/>
            <ac:spMk id="53" creationId="{B6B774A3-998C-4F7E-A171-E1263773AB94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6:14:37.604" v="4310" actId="20577"/>
          <ac:spMkLst>
            <pc:docMk/>
            <pc:sldMk cId="2045805424" sldId="283"/>
            <ac:spMk id="54" creationId="{1FDBB15D-DEFA-4B14-BFD6-7148DE68BBDC}"/>
          </ac:spMkLst>
        </pc:spChg>
        <pc:grpChg chg="add mod">
          <ac:chgData name="Nashimoto Shoei/梨本 翔永(MELCO/情報総研 情セ１Ｇ)" userId="b4a27bdb-4051-47be-9758-2247edb80199" providerId="ADAL" clId="{D5DC56E7-AC71-44EC-BC8D-D4FC3DAAA6F0}" dt="2022-08-23T01:21:39.680" v="124" actId="164"/>
          <ac:grpSpMkLst>
            <pc:docMk/>
            <pc:sldMk cId="2045805424" sldId="283"/>
            <ac:grpSpMk id="7" creationId="{FE277E4C-DE73-4259-ACF7-B2DCD1397917}"/>
          </ac:grpSpMkLst>
        </pc:grpChg>
        <pc:grpChg chg="add mod">
          <ac:chgData name="Nashimoto Shoei/梨本 翔永(MELCO/情報総研 情セ１Ｇ)" userId="b4a27bdb-4051-47be-9758-2247edb80199" providerId="ADAL" clId="{D5DC56E7-AC71-44EC-BC8D-D4FC3DAAA6F0}" dt="2022-08-23T01:29:20.146" v="280" actId="571"/>
          <ac:grpSpMkLst>
            <pc:docMk/>
            <pc:sldMk cId="2045805424" sldId="283"/>
            <ac:grpSpMk id="9" creationId="{5BC8BAD7-F8DD-4EFF-A359-33623DD62EDD}"/>
          </ac:grpSpMkLst>
        </pc:grpChg>
        <pc:grpChg chg="add mod">
          <ac:chgData name="Nashimoto Shoei/梨本 翔永(MELCO/情報総研 情セ１Ｇ)" userId="b4a27bdb-4051-47be-9758-2247edb80199" providerId="ADAL" clId="{D5DC56E7-AC71-44EC-BC8D-D4FC3DAAA6F0}" dt="2022-08-23T06:14:10.660" v="4296" actId="1076"/>
          <ac:grpSpMkLst>
            <pc:docMk/>
            <pc:sldMk cId="2045805424" sldId="283"/>
            <ac:grpSpMk id="11" creationId="{FA21058A-CC6A-42FC-A732-0CB9AC983388}"/>
          </ac:grpSpMkLst>
        </pc:grpChg>
        <pc:grpChg chg="mod">
          <ac:chgData name="Nashimoto Shoei/梨本 翔永(MELCO/情報総研 情セ１Ｇ)" userId="b4a27bdb-4051-47be-9758-2247edb80199" providerId="ADAL" clId="{D5DC56E7-AC71-44EC-BC8D-D4FC3DAAA6F0}" dt="2022-08-23T01:29:20.146" v="280" actId="571"/>
          <ac:grpSpMkLst>
            <pc:docMk/>
            <pc:sldMk cId="2045805424" sldId="283"/>
            <ac:grpSpMk id="47" creationId="{E99E4F9A-CAEC-40FC-9A91-076918CBBBC9}"/>
          </ac:grpSpMkLst>
        </pc:grpChg>
        <pc:cxnChg chg="add mod">
          <ac:chgData name="Nashimoto Shoei/梨本 翔永(MELCO/情報総研 情セ１Ｇ)" userId="b4a27bdb-4051-47be-9758-2247edb80199" providerId="ADAL" clId="{D5DC56E7-AC71-44EC-BC8D-D4FC3DAAA6F0}" dt="2022-08-23T06:17:48.878" v="4330" actId="208"/>
          <ac:cxnSpMkLst>
            <pc:docMk/>
            <pc:sldMk cId="2045805424" sldId="283"/>
            <ac:cxnSpMk id="18" creationId="{87015EE1-8E90-4FFB-B8AA-C8368B413310}"/>
          </ac:cxnSpMkLst>
        </pc:cxnChg>
        <pc:cxnChg chg="mod">
          <ac:chgData name="Nashimoto Shoei/梨本 翔永(MELCO/情報総研 情セ１Ｇ)" userId="b4a27bdb-4051-47be-9758-2247edb80199" providerId="ADAL" clId="{D5DC56E7-AC71-44EC-BC8D-D4FC3DAAA6F0}" dt="2022-08-23T01:29:20.146" v="280" actId="571"/>
          <ac:cxnSpMkLst>
            <pc:docMk/>
            <pc:sldMk cId="2045805424" sldId="283"/>
            <ac:cxnSpMk id="19" creationId="{CE9D527A-D963-46F8-9143-C9A58AB70D17}"/>
          </ac:cxnSpMkLst>
        </pc:cxnChg>
        <pc:cxnChg chg="mod">
          <ac:chgData name="Nashimoto Shoei/梨本 翔永(MELCO/情報総研 情セ１Ｇ)" userId="b4a27bdb-4051-47be-9758-2247edb80199" providerId="ADAL" clId="{D5DC56E7-AC71-44EC-BC8D-D4FC3DAAA6F0}" dt="2022-08-23T01:29:20.146" v="280" actId="571"/>
          <ac:cxnSpMkLst>
            <pc:docMk/>
            <pc:sldMk cId="2045805424" sldId="283"/>
            <ac:cxnSpMk id="20" creationId="{FB10E8C9-65BD-4F2D-B453-67E260B48C45}"/>
          </ac:cxnSpMkLst>
        </pc:cxnChg>
        <pc:cxnChg chg="mod">
          <ac:chgData name="Nashimoto Shoei/梨本 翔永(MELCO/情報総研 情セ１Ｇ)" userId="b4a27bdb-4051-47be-9758-2247edb80199" providerId="ADAL" clId="{D5DC56E7-AC71-44EC-BC8D-D4FC3DAAA6F0}" dt="2022-08-23T01:29:20.146" v="280" actId="571"/>
          <ac:cxnSpMkLst>
            <pc:docMk/>
            <pc:sldMk cId="2045805424" sldId="283"/>
            <ac:cxnSpMk id="21" creationId="{D469490A-2D71-4FBA-8948-70C5D5CFFD88}"/>
          </ac:cxnSpMkLst>
        </pc:cxnChg>
        <pc:cxnChg chg="mod">
          <ac:chgData name="Nashimoto Shoei/梨本 翔永(MELCO/情報総研 情セ１Ｇ)" userId="b4a27bdb-4051-47be-9758-2247edb80199" providerId="ADAL" clId="{D5DC56E7-AC71-44EC-BC8D-D4FC3DAAA6F0}" dt="2022-08-23T01:29:20.146" v="280" actId="571"/>
          <ac:cxnSpMkLst>
            <pc:docMk/>
            <pc:sldMk cId="2045805424" sldId="283"/>
            <ac:cxnSpMk id="24" creationId="{3DE1332E-BFA8-4D42-AE3B-99992451C4E4}"/>
          </ac:cxnSpMkLst>
        </pc:cxnChg>
        <pc:cxnChg chg="mod">
          <ac:chgData name="Nashimoto Shoei/梨本 翔永(MELCO/情報総研 情セ１Ｇ)" userId="b4a27bdb-4051-47be-9758-2247edb80199" providerId="ADAL" clId="{D5DC56E7-AC71-44EC-BC8D-D4FC3DAAA6F0}" dt="2022-08-23T01:29:20.146" v="280" actId="571"/>
          <ac:cxnSpMkLst>
            <pc:docMk/>
            <pc:sldMk cId="2045805424" sldId="283"/>
            <ac:cxnSpMk id="25" creationId="{286338D0-F6A2-4F6F-9E98-D361A4C34DBD}"/>
          </ac:cxnSpMkLst>
        </pc:cxnChg>
        <pc:cxnChg chg="mod">
          <ac:chgData name="Nashimoto Shoei/梨本 翔永(MELCO/情報総研 情セ１Ｇ)" userId="b4a27bdb-4051-47be-9758-2247edb80199" providerId="ADAL" clId="{D5DC56E7-AC71-44EC-BC8D-D4FC3DAAA6F0}" dt="2022-08-23T01:29:20.146" v="280" actId="571"/>
          <ac:cxnSpMkLst>
            <pc:docMk/>
            <pc:sldMk cId="2045805424" sldId="283"/>
            <ac:cxnSpMk id="26" creationId="{2FB6E397-0F18-46AB-A679-2AFF5620EC0C}"/>
          </ac:cxnSpMkLst>
        </pc:cxnChg>
        <pc:cxnChg chg="mod">
          <ac:chgData name="Nashimoto Shoei/梨本 翔永(MELCO/情報総研 情セ１Ｇ)" userId="b4a27bdb-4051-47be-9758-2247edb80199" providerId="ADAL" clId="{D5DC56E7-AC71-44EC-BC8D-D4FC3DAAA6F0}" dt="2022-08-23T01:29:20.146" v="280" actId="571"/>
          <ac:cxnSpMkLst>
            <pc:docMk/>
            <pc:sldMk cId="2045805424" sldId="283"/>
            <ac:cxnSpMk id="27" creationId="{469EFADC-EE7D-4201-AF18-EB29285A8AA1}"/>
          </ac:cxnSpMkLst>
        </pc:cxnChg>
        <pc:cxnChg chg="mod">
          <ac:chgData name="Nashimoto Shoei/梨本 翔永(MELCO/情報総研 情セ１Ｇ)" userId="b4a27bdb-4051-47be-9758-2247edb80199" providerId="ADAL" clId="{D5DC56E7-AC71-44EC-BC8D-D4FC3DAAA6F0}" dt="2022-08-23T01:29:20.146" v="280" actId="571"/>
          <ac:cxnSpMkLst>
            <pc:docMk/>
            <pc:sldMk cId="2045805424" sldId="283"/>
            <ac:cxnSpMk id="28" creationId="{132E8939-EBC9-4578-9B49-67AC997DF5AE}"/>
          </ac:cxnSpMkLst>
        </pc:cxnChg>
        <pc:cxnChg chg="mod">
          <ac:chgData name="Nashimoto Shoei/梨本 翔永(MELCO/情報総研 情セ１Ｇ)" userId="b4a27bdb-4051-47be-9758-2247edb80199" providerId="ADAL" clId="{D5DC56E7-AC71-44EC-BC8D-D4FC3DAAA6F0}" dt="2022-08-23T01:29:20.146" v="280" actId="571"/>
          <ac:cxnSpMkLst>
            <pc:docMk/>
            <pc:sldMk cId="2045805424" sldId="283"/>
            <ac:cxnSpMk id="30" creationId="{EDE67C98-D00A-433F-BEFE-84A3198C5186}"/>
          </ac:cxnSpMkLst>
        </pc:cxnChg>
        <pc:cxnChg chg="add mod">
          <ac:chgData name="Nashimoto Shoei/梨本 翔永(MELCO/情報総研 情セ１Ｇ)" userId="b4a27bdb-4051-47be-9758-2247edb80199" providerId="ADAL" clId="{D5DC56E7-AC71-44EC-BC8D-D4FC3DAAA6F0}" dt="2022-08-23T06:14:05.335" v="4292" actId="164"/>
          <ac:cxnSpMkLst>
            <pc:docMk/>
            <pc:sldMk cId="2045805424" sldId="283"/>
            <ac:cxnSpMk id="39" creationId="{021A73AD-FBC8-4B32-96A5-6C679B4476BA}"/>
          </ac:cxnSpMkLst>
        </pc:cxnChg>
        <pc:cxnChg chg="add mod">
          <ac:chgData name="Nashimoto Shoei/梨本 翔永(MELCO/情報総研 情セ１Ｇ)" userId="b4a27bdb-4051-47be-9758-2247edb80199" providerId="ADAL" clId="{D5DC56E7-AC71-44EC-BC8D-D4FC3DAAA6F0}" dt="2022-08-23T06:14:05.335" v="4292" actId="164"/>
          <ac:cxnSpMkLst>
            <pc:docMk/>
            <pc:sldMk cId="2045805424" sldId="283"/>
            <ac:cxnSpMk id="40" creationId="{73A3CF85-92E5-4FA2-AE5E-9FBD8B5C36A3}"/>
          </ac:cxnSpMkLst>
        </pc:cxnChg>
        <pc:cxnChg chg="del">
          <ac:chgData name="Nashimoto Shoei/梨本 翔永(MELCO/情報総研 情セ１Ｇ)" userId="b4a27bdb-4051-47be-9758-2247edb80199" providerId="ADAL" clId="{D5DC56E7-AC71-44EC-BC8D-D4FC3DAAA6F0}" dt="2022-08-23T01:29:15.664" v="279" actId="21"/>
          <ac:cxnSpMkLst>
            <pc:docMk/>
            <pc:sldMk cId="2045805424" sldId="283"/>
            <ac:cxnSpMk id="41" creationId="{96A75DF7-F01D-48CC-BFC8-CC8C593CA470}"/>
          </ac:cxnSpMkLst>
        </pc:cxnChg>
        <pc:cxnChg chg="add mod">
          <ac:chgData name="Nashimoto Shoei/梨本 翔永(MELCO/情報総研 情セ１Ｇ)" userId="b4a27bdb-4051-47be-9758-2247edb80199" providerId="ADAL" clId="{D5DC56E7-AC71-44EC-BC8D-D4FC3DAAA6F0}" dt="2022-08-23T06:15:18.580" v="4327" actId="14100"/>
          <ac:cxnSpMkLst>
            <pc:docMk/>
            <pc:sldMk cId="2045805424" sldId="283"/>
            <ac:cxnSpMk id="46" creationId="{74A06B9E-CAC0-4098-8DE4-9037E7A7B476}"/>
          </ac:cxnSpMkLst>
        </pc:cxnChg>
        <pc:cxnChg chg="add mod">
          <ac:chgData name="Nashimoto Shoei/梨本 翔永(MELCO/情報総研 情セ１Ｇ)" userId="b4a27bdb-4051-47be-9758-2247edb80199" providerId="ADAL" clId="{D5DC56E7-AC71-44EC-BC8D-D4FC3DAAA6F0}" dt="2022-08-23T06:15:21.822" v="4328" actId="14100"/>
          <ac:cxnSpMkLst>
            <pc:docMk/>
            <pc:sldMk cId="2045805424" sldId="283"/>
            <ac:cxnSpMk id="50" creationId="{3071E4BF-64BD-445A-A072-D959BEE174FB}"/>
          </ac:cxnSpMkLst>
        </pc:cxnChg>
        <pc:cxnChg chg="add mod">
          <ac:chgData name="Nashimoto Shoei/梨本 翔永(MELCO/情報総研 情セ１Ｇ)" userId="b4a27bdb-4051-47be-9758-2247edb80199" providerId="ADAL" clId="{D5DC56E7-AC71-44EC-BC8D-D4FC3DAAA6F0}" dt="2022-08-23T06:17:58.371" v="4333" actId="208"/>
          <ac:cxnSpMkLst>
            <pc:docMk/>
            <pc:sldMk cId="2045805424" sldId="283"/>
            <ac:cxnSpMk id="55" creationId="{88007D5B-3EF4-4BAF-AE28-EF8F2B22D49D}"/>
          </ac:cxnSpMkLst>
        </pc:cxnChg>
      </pc:sldChg>
      <pc:sldChg chg="modSp del mod">
        <pc:chgData name="Nashimoto Shoei/梨本 翔永(MELCO/情報総研 情セ１Ｇ)" userId="b4a27bdb-4051-47be-9758-2247edb80199" providerId="ADAL" clId="{D5DC56E7-AC71-44EC-BC8D-D4FC3DAAA6F0}" dt="2022-08-23T06:12:10.042" v="4285" actId="2696"/>
        <pc:sldMkLst>
          <pc:docMk/>
          <pc:sldMk cId="532492519" sldId="284"/>
        </pc:sldMkLst>
        <pc:spChg chg="mod">
          <ac:chgData name="Nashimoto Shoei/梨本 翔永(MELCO/情報総研 情セ１Ｇ)" userId="b4a27bdb-4051-47be-9758-2247edb80199" providerId="ADAL" clId="{D5DC56E7-AC71-44EC-BC8D-D4FC3DAAA6F0}" dt="2022-08-23T01:22:48.634" v="195" actId="14100"/>
          <ac:spMkLst>
            <pc:docMk/>
            <pc:sldMk cId="532492519" sldId="284"/>
            <ac:spMk id="10" creationId="{5E7481CE-EB26-4A01-A196-3C4C6843ADEF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1:22:51.924" v="196" actId="1076"/>
          <ac:spMkLst>
            <pc:docMk/>
            <pc:sldMk cId="532492519" sldId="284"/>
            <ac:spMk id="12" creationId="{0BF8FC96-8488-41A5-9C4F-C026FF9D2455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1:23:35.601" v="220" actId="20577"/>
          <ac:spMkLst>
            <pc:docMk/>
            <pc:sldMk cId="532492519" sldId="284"/>
            <ac:spMk id="28" creationId="{A70693CD-B899-4A75-A7CB-BF33E21323C0}"/>
          </ac:spMkLst>
        </pc:spChg>
      </pc:sldChg>
      <pc:sldChg chg="add">
        <pc:chgData name="Nashimoto Shoei/梨本 翔永(MELCO/情報総研 情セ１Ｇ)" userId="b4a27bdb-4051-47be-9758-2247edb80199" providerId="ADAL" clId="{D5DC56E7-AC71-44EC-BC8D-D4FC3DAAA6F0}" dt="2022-08-23T06:13:15.334" v="4288"/>
        <pc:sldMkLst>
          <pc:docMk/>
          <pc:sldMk cId="690213700" sldId="284"/>
        </pc:sldMkLst>
      </pc:sldChg>
      <pc:sldChg chg="add del">
        <pc:chgData name="Nashimoto Shoei/梨本 翔永(MELCO/情報総研 情セ１Ｇ)" userId="b4a27bdb-4051-47be-9758-2247edb80199" providerId="ADAL" clId="{D5DC56E7-AC71-44EC-BC8D-D4FC3DAAA6F0}" dt="2022-08-23T06:13:10.981" v="4287" actId="2696"/>
        <pc:sldMkLst>
          <pc:docMk/>
          <pc:sldMk cId="3171631874" sldId="284"/>
        </pc:sldMkLst>
      </pc:sldChg>
      <pc:sldChg chg="addSp delSp modSp add mod">
        <pc:chgData name="Nashimoto Shoei/梨本 翔永(MELCO/情報総研 情セ１Ｇ)" userId="b4a27bdb-4051-47be-9758-2247edb80199" providerId="ADAL" clId="{D5DC56E7-AC71-44EC-BC8D-D4FC3DAAA6F0}" dt="2022-08-23T06:50:55.805" v="5054" actId="113"/>
        <pc:sldMkLst>
          <pc:docMk/>
          <pc:sldMk cId="3584019124" sldId="285"/>
        </pc:sldMkLst>
        <pc:spChg chg="mod">
          <ac:chgData name="Nashimoto Shoei/梨本 翔永(MELCO/情報総研 情セ１Ｇ)" userId="b4a27bdb-4051-47be-9758-2247edb80199" providerId="ADAL" clId="{D5DC56E7-AC71-44EC-BC8D-D4FC3DAAA6F0}" dt="2022-08-23T06:50:55.805" v="5054" actId="113"/>
          <ac:spMkLst>
            <pc:docMk/>
            <pc:sldMk cId="3584019124" sldId="285"/>
            <ac:spMk id="4" creationId="{62CE8132-825E-4884-82E9-69B02F987F96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6:50:46.910" v="5053" actId="20577"/>
          <ac:spMkLst>
            <pc:docMk/>
            <pc:sldMk cId="3584019124" sldId="285"/>
            <ac:spMk id="5" creationId="{F0D1532A-B821-47FF-B4BA-45F270FACA75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1:29:44.663" v="288"/>
          <ac:spMkLst>
            <pc:docMk/>
            <pc:sldMk cId="3584019124" sldId="285"/>
            <ac:spMk id="34" creationId="{8D370B4B-9D3A-4016-8479-3E7EAAC0DF9D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3:41:15.151" v="785" actId="1035"/>
          <ac:spMkLst>
            <pc:docMk/>
            <pc:sldMk cId="3584019124" sldId="285"/>
            <ac:spMk id="36" creationId="{B3B663EB-E532-47D0-A50E-0C3B84460E29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2:42:25.346" v="309" actId="14100"/>
          <ac:spMkLst>
            <pc:docMk/>
            <pc:sldMk cId="3584019124" sldId="285"/>
            <ac:spMk id="48" creationId="{DC8818BF-A4DE-4F93-92B7-D468D79CA176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2:42:15.864" v="306" actId="14100"/>
          <ac:spMkLst>
            <pc:docMk/>
            <pc:sldMk cId="3584019124" sldId="285"/>
            <ac:spMk id="49" creationId="{CBACF6D1-1574-4854-B09A-A138BEAFA000}"/>
          </ac:spMkLst>
        </pc:spChg>
        <pc:grpChg chg="del">
          <ac:chgData name="Nashimoto Shoei/梨本 翔永(MELCO/情報総研 情セ１Ｇ)" userId="b4a27bdb-4051-47be-9758-2247edb80199" providerId="ADAL" clId="{D5DC56E7-AC71-44EC-BC8D-D4FC3DAAA6F0}" dt="2022-08-23T01:29:05.549" v="278" actId="21"/>
          <ac:grpSpMkLst>
            <pc:docMk/>
            <pc:sldMk cId="3584019124" sldId="285"/>
            <ac:grpSpMk id="7" creationId="{FE277E4C-DE73-4259-ACF7-B2DCD1397917}"/>
          </ac:grpSpMkLst>
        </pc:grpChg>
        <pc:picChg chg="add mod">
          <ac:chgData name="Nashimoto Shoei/梨本 翔永(MELCO/情報総研 情セ１Ｇ)" userId="b4a27bdb-4051-47be-9758-2247edb80199" providerId="ADAL" clId="{D5DC56E7-AC71-44EC-BC8D-D4FC3DAAA6F0}" dt="2022-08-23T02:49:46.055" v="670" actId="14100"/>
          <ac:picMkLst>
            <pc:docMk/>
            <pc:sldMk cId="3584019124" sldId="285"/>
            <ac:picMk id="12" creationId="{CBAA7142-E79D-40ED-A920-A7029334FA42}"/>
          </ac:picMkLst>
        </pc:picChg>
        <pc:cxnChg chg="del">
          <ac:chgData name="Nashimoto Shoei/梨本 翔永(MELCO/情報総研 情セ１Ｇ)" userId="b4a27bdb-4051-47be-9758-2247edb80199" providerId="ADAL" clId="{D5DC56E7-AC71-44EC-BC8D-D4FC3DAAA6F0}" dt="2022-08-23T01:29:44.395" v="287" actId="478"/>
          <ac:cxnSpMkLst>
            <pc:docMk/>
            <pc:sldMk cId="3584019124" sldId="285"/>
            <ac:cxnSpMk id="41" creationId="{96A75DF7-F01D-48CC-BFC8-CC8C593CA470}"/>
          </ac:cxnSpMkLst>
        </pc:cxnChg>
      </pc:sldChg>
      <pc:sldChg chg="addSp delSp modSp add mod ord">
        <pc:chgData name="Nashimoto Shoei/梨本 翔永(MELCO/情報総研 情セ１Ｇ)" userId="b4a27bdb-4051-47be-9758-2247edb80199" providerId="ADAL" clId="{D5DC56E7-AC71-44EC-BC8D-D4FC3DAAA6F0}" dt="2022-08-23T04:41:23.669" v="2562" actId="20577"/>
        <pc:sldMkLst>
          <pc:docMk/>
          <pc:sldMk cId="1456516808" sldId="286"/>
        </pc:sldMkLst>
        <pc:spChg chg="mod">
          <ac:chgData name="Nashimoto Shoei/梨本 翔永(MELCO/情報総研 情セ１Ｇ)" userId="b4a27bdb-4051-47be-9758-2247edb80199" providerId="ADAL" clId="{D5DC56E7-AC71-44EC-BC8D-D4FC3DAAA6F0}" dt="2022-08-23T04:41:23.669" v="2562" actId="20577"/>
          <ac:spMkLst>
            <pc:docMk/>
            <pc:sldMk cId="1456516808" sldId="286"/>
            <ac:spMk id="4" creationId="{F97C394F-2918-4ABE-8644-4B32A7C3490F}"/>
          </ac:spMkLst>
        </pc:spChg>
        <pc:spChg chg="add mod ord">
          <ac:chgData name="Nashimoto Shoei/梨本 翔永(MELCO/情報総研 情セ１Ｇ)" userId="b4a27bdb-4051-47be-9758-2247edb80199" providerId="ADAL" clId="{D5DC56E7-AC71-44EC-BC8D-D4FC3DAAA6F0}" dt="2022-08-23T04:29:38.363" v="2012" actId="206"/>
          <ac:spMkLst>
            <pc:docMk/>
            <pc:sldMk cId="1456516808" sldId="286"/>
            <ac:spMk id="7" creationId="{1ED58C27-AB88-4613-9972-9842F32663B9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4:29:13.278" v="2001" actId="1076"/>
          <ac:spMkLst>
            <pc:docMk/>
            <pc:sldMk cId="1456516808" sldId="286"/>
            <ac:spMk id="9" creationId="{A9503F49-34F1-42FE-B7F6-AD3F1356010C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4:29:13.278" v="2001" actId="1076"/>
          <ac:spMkLst>
            <pc:docMk/>
            <pc:sldMk cId="1456516808" sldId="286"/>
            <ac:spMk id="10" creationId="{BFE838FE-FEBC-4D85-9A1E-AEBF1C1F76C4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4:29:13.278" v="2001" actId="1076"/>
          <ac:spMkLst>
            <pc:docMk/>
            <pc:sldMk cId="1456516808" sldId="286"/>
            <ac:spMk id="11" creationId="{D91AB797-EB5E-4A97-A38D-F34AB68BF983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4:29:13.278" v="2001" actId="1076"/>
          <ac:spMkLst>
            <pc:docMk/>
            <pc:sldMk cId="1456516808" sldId="286"/>
            <ac:spMk id="13" creationId="{B07D24FA-C381-448D-A0B6-E203001AB015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4:29:13.278" v="2001" actId="1076"/>
          <ac:spMkLst>
            <pc:docMk/>
            <pc:sldMk cId="1456516808" sldId="286"/>
            <ac:spMk id="16" creationId="{E0BB0987-9379-49E1-9660-00D744E71838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4:29:13.278" v="2001" actId="1076"/>
          <ac:spMkLst>
            <pc:docMk/>
            <pc:sldMk cId="1456516808" sldId="286"/>
            <ac:spMk id="24" creationId="{3985B3EA-388E-4936-A14A-22C53E0DEC34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4:13:17.214" v="1646" actId="20577"/>
          <ac:spMkLst>
            <pc:docMk/>
            <pc:sldMk cId="1456516808" sldId="286"/>
            <ac:spMk id="25" creationId="{EC9D3AFE-9201-4013-8E1B-94EB4466AE33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4:29:24.257" v="2011" actId="20577"/>
          <ac:spMkLst>
            <pc:docMk/>
            <pc:sldMk cId="1456516808" sldId="286"/>
            <ac:spMk id="26" creationId="{E69D639C-02A8-4943-91F2-9E7A57EFD86E}"/>
          </ac:spMkLst>
        </pc:spChg>
        <pc:spChg chg="del">
          <ac:chgData name="Nashimoto Shoei/梨本 翔永(MELCO/情報総研 情セ１Ｇ)" userId="b4a27bdb-4051-47be-9758-2247edb80199" providerId="ADAL" clId="{D5DC56E7-AC71-44EC-BC8D-D4FC3DAAA6F0}" dt="2022-08-23T04:10:09.724" v="1501" actId="21"/>
          <ac:spMkLst>
            <pc:docMk/>
            <pc:sldMk cId="1456516808" sldId="286"/>
            <ac:spMk id="28" creationId="{65541104-408E-4946-A90A-535078C71BB9}"/>
          </ac:spMkLst>
        </pc:spChg>
        <pc:spChg chg="del">
          <ac:chgData name="Nashimoto Shoei/梨本 翔永(MELCO/情報総研 情セ１Ｇ)" userId="b4a27bdb-4051-47be-9758-2247edb80199" providerId="ADAL" clId="{D5DC56E7-AC71-44EC-BC8D-D4FC3DAAA6F0}" dt="2022-08-23T04:10:09.724" v="1501" actId="21"/>
          <ac:spMkLst>
            <pc:docMk/>
            <pc:sldMk cId="1456516808" sldId="286"/>
            <ac:spMk id="29" creationId="{F88FC800-206A-43C8-B784-2F3AA2B1E17B}"/>
          </ac:spMkLst>
        </pc:spChg>
        <pc:spChg chg="del">
          <ac:chgData name="Nashimoto Shoei/梨本 翔永(MELCO/情報総研 情セ１Ｇ)" userId="b4a27bdb-4051-47be-9758-2247edb80199" providerId="ADAL" clId="{D5DC56E7-AC71-44EC-BC8D-D4FC3DAAA6F0}" dt="2022-08-23T04:10:09.724" v="1501" actId="21"/>
          <ac:spMkLst>
            <pc:docMk/>
            <pc:sldMk cId="1456516808" sldId="286"/>
            <ac:spMk id="31" creationId="{A95BB36A-AF96-46DA-8736-FD32C8A6C8F6}"/>
          </ac:spMkLst>
        </pc:spChg>
        <pc:spChg chg="del">
          <ac:chgData name="Nashimoto Shoei/梨本 翔永(MELCO/情報総研 情セ１Ｇ)" userId="b4a27bdb-4051-47be-9758-2247edb80199" providerId="ADAL" clId="{D5DC56E7-AC71-44EC-BC8D-D4FC3DAAA6F0}" dt="2022-08-23T04:10:09.724" v="1501" actId="21"/>
          <ac:spMkLst>
            <pc:docMk/>
            <pc:sldMk cId="1456516808" sldId="286"/>
            <ac:spMk id="32" creationId="{42F3D155-9D47-4B65-ABC0-D2BE0FE13E71}"/>
          </ac:spMkLst>
        </pc:spChg>
        <pc:spChg chg="del">
          <ac:chgData name="Nashimoto Shoei/梨本 翔永(MELCO/情報総研 情セ１Ｇ)" userId="b4a27bdb-4051-47be-9758-2247edb80199" providerId="ADAL" clId="{D5DC56E7-AC71-44EC-BC8D-D4FC3DAAA6F0}" dt="2022-08-23T04:10:09.724" v="1501" actId="21"/>
          <ac:spMkLst>
            <pc:docMk/>
            <pc:sldMk cId="1456516808" sldId="286"/>
            <ac:spMk id="34" creationId="{B14383A0-3E45-4BB2-BFB2-523B616CB53B}"/>
          </ac:spMkLst>
        </pc:spChg>
        <pc:spChg chg="del">
          <ac:chgData name="Nashimoto Shoei/梨本 翔永(MELCO/情報総研 情セ１Ｇ)" userId="b4a27bdb-4051-47be-9758-2247edb80199" providerId="ADAL" clId="{D5DC56E7-AC71-44EC-BC8D-D4FC3DAAA6F0}" dt="2022-08-23T04:10:09.724" v="1501" actId="21"/>
          <ac:spMkLst>
            <pc:docMk/>
            <pc:sldMk cId="1456516808" sldId="286"/>
            <ac:spMk id="36" creationId="{AD44A07D-FA5C-4790-99ED-943B0A60766F}"/>
          </ac:spMkLst>
        </pc:spChg>
        <pc:spChg chg="del">
          <ac:chgData name="Nashimoto Shoei/梨本 翔永(MELCO/情報総研 情セ１Ｇ)" userId="b4a27bdb-4051-47be-9758-2247edb80199" providerId="ADAL" clId="{D5DC56E7-AC71-44EC-BC8D-D4FC3DAAA6F0}" dt="2022-08-23T04:10:09.724" v="1501" actId="21"/>
          <ac:spMkLst>
            <pc:docMk/>
            <pc:sldMk cId="1456516808" sldId="286"/>
            <ac:spMk id="37" creationId="{AC68C454-71F4-461F-9466-93B361DEE07D}"/>
          </ac:spMkLst>
        </pc:spChg>
        <pc:spChg chg="del">
          <ac:chgData name="Nashimoto Shoei/梨本 翔永(MELCO/情報総研 情セ１Ｇ)" userId="b4a27bdb-4051-47be-9758-2247edb80199" providerId="ADAL" clId="{D5DC56E7-AC71-44EC-BC8D-D4FC3DAAA6F0}" dt="2022-08-23T04:10:09.724" v="1501" actId="21"/>
          <ac:spMkLst>
            <pc:docMk/>
            <pc:sldMk cId="1456516808" sldId="286"/>
            <ac:spMk id="40" creationId="{40E41D6F-4D5D-4D94-9169-8C905F072029}"/>
          </ac:spMkLst>
        </pc:spChg>
        <pc:spChg chg="del">
          <ac:chgData name="Nashimoto Shoei/梨本 翔永(MELCO/情報総研 情セ１Ｇ)" userId="b4a27bdb-4051-47be-9758-2247edb80199" providerId="ADAL" clId="{D5DC56E7-AC71-44EC-BC8D-D4FC3DAAA6F0}" dt="2022-08-23T04:10:09.724" v="1501" actId="21"/>
          <ac:spMkLst>
            <pc:docMk/>
            <pc:sldMk cId="1456516808" sldId="286"/>
            <ac:spMk id="51" creationId="{4A54083A-3C78-4B31-B38B-7F3A75123D27}"/>
          </ac:spMkLst>
        </pc:spChg>
        <pc:spChg chg="del">
          <ac:chgData name="Nashimoto Shoei/梨本 翔永(MELCO/情報総研 情セ１Ｇ)" userId="b4a27bdb-4051-47be-9758-2247edb80199" providerId="ADAL" clId="{D5DC56E7-AC71-44EC-BC8D-D4FC3DAAA6F0}" dt="2022-08-23T04:10:09.724" v="1501" actId="21"/>
          <ac:spMkLst>
            <pc:docMk/>
            <pc:sldMk cId="1456516808" sldId="286"/>
            <ac:spMk id="52" creationId="{951C44FF-C688-4703-A815-22C0C28F360A}"/>
          </ac:spMkLst>
        </pc:spChg>
        <pc:spChg chg="del">
          <ac:chgData name="Nashimoto Shoei/梨本 翔永(MELCO/情報総研 情セ１Ｇ)" userId="b4a27bdb-4051-47be-9758-2247edb80199" providerId="ADAL" clId="{D5DC56E7-AC71-44EC-BC8D-D4FC3DAAA6F0}" dt="2022-08-23T04:10:09.724" v="1501" actId="21"/>
          <ac:spMkLst>
            <pc:docMk/>
            <pc:sldMk cId="1456516808" sldId="286"/>
            <ac:spMk id="53" creationId="{043C829C-9280-42A7-956C-56C0F8A7273D}"/>
          </ac:spMkLst>
        </pc:spChg>
        <pc:spChg chg="del">
          <ac:chgData name="Nashimoto Shoei/梨本 翔永(MELCO/情報総研 情セ１Ｇ)" userId="b4a27bdb-4051-47be-9758-2247edb80199" providerId="ADAL" clId="{D5DC56E7-AC71-44EC-BC8D-D4FC3DAAA6F0}" dt="2022-08-23T04:10:09.724" v="1501" actId="21"/>
          <ac:spMkLst>
            <pc:docMk/>
            <pc:sldMk cId="1456516808" sldId="286"/>
            <ac:spMk id="54" creationId="{D9976B25-7603-4E8A-93C7-BB206456C24E}"/>
          </ac:spMkLst>
        </pc:spChg>
        <pc:spChg chg="del">
          <ac:chgData name="Nashimoto Shoei/梨本 翔永(MELCO/情報総研 情セ１Ｇ)" userId="b4a27bdb-4051-47be-9758-2247edb80199" providerId="ADAL" clId="{D5DC56E7-AC71-44EC-BC8D-D4FC3DAAA6F0}" dt="2022-08-23T04:10:09.724" v="1501" actId="21"/>
          <ac:spMkLst>
            <pc:docMk/>
            <pc:sldMk cId="1456516808" sldId="286"/>
            <ac:spMk id="56" creationId="{1315A1A8-5E50-4F09-A790-32D209778211}"/>
          </ac:spMkLst>
        </pc:spChg>
        <pc:spChg chg="del">
          <ac:chgData name="Nashimoto Shoei/梨本 翔永(MELCO/情報総研 情セ１Ｇ)" userId="b4a27bdb-4051-47be-9758-2247edb80199" providerId="ADAL" clId="{D5DC56E7-AC71-44EC-BC8D-D4FC3DAAA6F0}" dt="2022-08-23T04:10:09.724" v="1501" actId="21"/>
          <ac:spMkLst>
            <pc:docMk/>
            <pc:sldMk cId="1456516808" sldId="286"/>
            <ac:spMk id="58" creationId="{81132B6C-2A10-4499-8208-A40B0BDA17F1}"/>
          </ac:spMkLst>
        </pc:spChg>
        <pc:spChg chg="del">
          <ac:chgData name="Nashimoto Shoei/梨本 翔永(MELCO/情報総研 情セ１Ｇ)" userId="b4a27bdb-4051-47be-9758-2247edb80199" providerId="ADAL" clId="{D5DC56E7-AC71-44EC-BC8D-D4FC3DAAA6F0}" dt="2022-08-23T04:10:09.724" v="1501" actId="21"/>
          <ac:spMkLst>
            <pc:docMk/>
            <pc:sldMk cId="1456516808" sldId="286"/>
            <ac:spMk id="59" creationId="{0B7C5420-C3FC-4E6A-80F9-0021096F687F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24:12.088" v="1899" actId="1076"/>
          <ac:spMkLst>
            <pc:docMk/>
            <pc:sldMk cId="1456516808" sldId="286"/>
            <ac:spMk id="60" creationId="{121BF845-7B7E-4618-BF18-FCA15712ADE3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15:39.285" v="1715" actId="571"/>
          <ac:spMkLst>
            <pc:docMk/>
            <pc:sldMk cId="1456516808" sldId="286"/>
            <ac:spMk id="63" creationId="{CE43D62D-8E1D-4D0F-ACC7-30EB88FE19B5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15:39.285" v="1715" actId="571"/>
          <ac:spMkLst>
            <pc:docMk/>
            <pc:sldMk cId="1456516808" sldId="286"/>
            <ac:spMk id="64" creationId="{48332903-09CA-4F43-B975-7DD1637564EE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15:39.285" v="1715" actId="571"/>
          <ac:spMkLst>
            <pc:docMk/>
            <pc:sldMk cId="1456516808" sldId="286"/>
            <ac:spMk id="66" creationId="{F7D4C722-E10A-4E11-9621-FEB58A01D3FF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15:39.285" v="1715" actId="571"/>
          <ac:spMkLst>
            <pc:docMk/>
            <pc:sldMk cId="1456516808" sldId="286"/>
            <ac:spMk id="70" creationId="{4D46D2FC-1D29-44C4-BCF5-EC5FC80952F4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15:39.285" v="1715" actId="571"/>
          <ac:spMkLst>
            <pc:docMk/>
            <pc:sldMk cId="1456516808" sldId="286"/>
            <ac:spMk id="72" creationId="{28C703A8-55AF-407E-A602-CC7210194E12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15:39.285" v="1715" actId="571"/>
          <ac:spMkLst>
            <pc:docMk/>
            <pc:sldMk cId="1456516808" sldId="286"/>
            <ac:spMk id="75" creationId="{200DD95A-766C-450A-9FD4-1F04463A1B7E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15:39.285" v="1715" actId="571"/>
          <ac:spMkLst>
            <pc:docMk/>
            <pc:sldMk cId="1456516808" sldId="286"/>
            <ac:spMk id="76" creationId="{5500DEDA-3BDC-48A5-96D3-C19F0B28C584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15:39.285" v="1715" actId="571"/>
          <ac:spMkLst>
            <pc:docMk/>
            <pc:sldMk cId="1456516808" sldId="286"/>
            <ac:spMk id="77" creationId="{CCE1824E-3E25-45CA-AB0E-C1F07C62A655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4:13:15.844" v="1645" actId="20577"/>
          <ac:spMkLst>
            <pc:docMk/>
            <pc:sldMk cId="1456516808" sldId="286"/>
            <ac:spMk id="78" creationId="{9534E0E8-8ACD-4A86-BA59-8007F0CC5049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4:29:13.278" v="2001" actId="1076"/>
          <ac:spMkLst>
            <pc:docMk/>
            <pc:sldMk cId="1456516808" sldId="286"/>
            <ac:spMk id="79" creationId="{3EDFE51F-DB5F-4E71-BFEC-B6CF5E024A26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4:24:12.088" v="1899" actId="1076"/>
          <ac:spMkLst>
            <pc:docMk/>
            <pc:sldMk cId="1456516808" sldId="286"/>
            <ac:spMk id="80" creationId="{451C032A-A6AA-488B-842C-6FF9521E4589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4:24:12.088" v="1899" actId="1076"/>
          <ac:spMkLst>
            <pc:docMk/>
            <pc:sldMk cId="1456516808" sldId="286"/>
            <ac:spMk id="81" creationId="{46AA463A-9C17-492D-A110-785B070C6374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4:24:12.088" v="1899" actId="1076"/>
          <ac:spMkLst>
            <pc:docMk/>
            <pc:sldMk cId="1456516808" sldId="286"/>
            <ac:spMk id="86" creationId="{48BB339C-1F91-4609-B5DE-C1C16FBE873A}"/>
          </ac:spMkLst>
        </pc:spChg>
        <pc:spChg chg="del mod">
          <ac:chgData name="Nashimoto Shoei/梨本 翔永(MELCO/情報総研 情セ１Ｇ)" userId="b4a27bdb-4051-47be-9758-2247edb80199" providerId="ADAL" clId="{D5DC56E7-AC71-44EC-BC8D-D4FC3DAAA6F0}" dt="2022-08-23T04:34:34.091" v="2229" actId="21"/>
          <ac:spMkLst>
            <pc:docMk/>
            <pc:sldMk cId="1456516808" sldId="286"/>
            <ac:spMk id="87" creationId="{CB034E80-F473-484E-94DD-A4467F018CAF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4:34:38.779" v="2230" actId="1076"/>
          <ac:spMkLst>
            <pc:docMk/>
            <pc:sldMk cId="1456516808" sldId="286"/>
            <ac:spMk id="88" creationId="{D640780F-B66F-4276-8C17-319355D81A1C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4:34:38.779" v="2230" actId="1076"/>
          <ac:spMkLst>
            <pc:docMk/>
            <pc:sldMk cId="1456516808" sldId="286"/>
            <ac:spMk id="89" creationId="{F2330907-F919-4ABE-9367-C0A66B11F54E}"/>
          </ac:spMkLst>
        </pc:spChg>
        <pc:spChg chg="del mod">
          <ac:chgData name="Nashimoto Shoei/梨本 翔永(MELCO/情報総研 情セ１Ｇ)" userId="b4a27bdb-4051-47be-9758-2247edb80199" providerId="ADAL" clId="{D5DC56E7-AC71-44EC-BC8D-D4FC3DAAA6F0}" dt="2022-08-23T04:34:32.481" v="2228" actId="21"/>
          <ac:spMkLst>
            <pc:docMk/>
            <pc:sldMk cId="1456516808" sldId="286"/>
            <ac:spMk id="90" creationId="{E5C12C86-EF5D-45DB-810C-23E05EEF5B62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15:39.285" v="1715" actId="571"/>
          <ac:spMkLst>
            <pc:docMk/>
            <pc:sldMk cId="1456516808" sldId="286"/>
            <ac:spMk id="92" creationId="{4AABA858-F707-4DC3-84BA-635F7E37D6F8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17:17.410" v="1774" actId="1076"/>
          <ac:spMkLst>
            <pc:docMk/>
            <pc:sldMk cId="1456516808" sldId="286"/>
            <ac:spMk id="94" creationId="{0BA7427F-63A5-4A12-B7DF-ACC65F824BA6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17:17.410" v="1774" actId="1076"/>
          <ac:spMkLst>
            <pc:docMk/>
            <pc:sldMk cId="1456516808" sldId="286"/>
            <ac:spMk id="95" creationId="{42A9ACED-5055-4EC5-A0FA-7AD6EC530BE9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17:17.410" v="1774" actId="1076"/>
          <ac:spMkLst>
            <pc:docMk/>
            <pc:sldMk cId="1456516808" sldId="286"/>
            <ac:spMk id="96" creationId="{5422D0DC-5F5B-47E5-9554-0DEC1AD52B02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17:17.410" v="1774" actId="1076"/>
          <ac:spMkLst>
            <pc:docMk/>
            <pc:sldMk cId="1456516808" sldId="286"/>
            <ac:spMk id="97" creationId="{465AC86B-95A4-488D-BBE1-9EC2370054D2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17:09.485" v="1771" actId="164"/>
          <ac:spMkLst>
            <pc:docMk/>
            <pc:sldMk cId="1456516808" sldId="286"/>
            <ac:spMk id="98" creationId="{1C42F57C-0940-4505-879F-BEF58330B5FF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17:09.485" v="1771" actId="164"/>
          <ac:spMkLst>
            <pc:docMk/>
            <pc:sldMk cId="1456516808" sldId="286"/>
            <ac:spMk id="99" creationId="{0ABE7BF8-2154-4146-BECC-6A7F6192089F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17:09.485" v="1771" actId="164"/>
          <ac:spMkLst>
            <pc:docMk/>
            <pc:sldMk cId="1456516808" sldId="286"/>
            <ac:spMk id="100" creationId="{D1FE77CE-160C-486D-A2E3-E5A0CE7CEBC0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17:09.485" v="1771" actId="164"/>
          <ac:spMkLst>
            <pc:docMk/>
            <pc:sldMk cId="1456516808" sldId="286"/>
            <ac:spMk id="102" creationId="{9291BD66-57CA-4D3A-A12C-7752C6956657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17:09.485" v="1771" actId="164"/>
          <ac:spMkLst>
            <pc:docMk/>
            <pc:sldMk cId="1456516808" sldId="286"/>
            <ac:spMk id="104" creationId="{FA3717EF-B6AD-4ACC-9292-297CB5555F51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17:09.485" v="1771" actId="164"/>
          <ac:spMkLst>
            <pc:docMk/>
            <pc:sldMk cId="1456516808" sldId="286"/>
            <ac:spMk id="105" creationId="{46B1446D-30D7-4368-BB4C-880AF887EDBF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17:09.485" v="1771" actId="164"/>
          <ac:spMkLst>
            <pc:docMk/>
            <pc:sldMk cId="1456516808" sldId="286"/>
            <ac:spMk id="106" creationId="{6CF7FB98-1D01-4F9F-B422-AC5A62BBEFE2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17:09.485" v="1771" actId="164"/>
          <ac:spMkLst>
            <pc:docMk/>
            <pc:sldMk cId="1456516808" sldId="286"/>
            <ac:spMk id="107" creationId="{DE687E4E-CCDE-4982-A842-00FCAAB3C0D8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17:09.485" v="1771" actId="164"/>
          <ac:spMkLst>
            <pc:docMk/>
            <pc:sldMk cId="1456516808" sldId="286"/>
            <ac:spMk id="109" creationId="{25077F78-F771-455C-BB88-66CB0FDE6A23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17:09.485" v="1771" actId="164"/>
          <ac:spMkLst>
            <pc:docMk/>
            <pc:sldMk cId="1456516808" sldId="286"/>
            <ac:spMk id="111" creationId="{1A569F35-A5C9-46A3-931C-E9955BC0AC1E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17:09.485" v="1771" actId="164"/>
          <ac:spMkLst>
            <pc:docMk/>
            <pc:sldMk cId="1456516808" sldId="286"/>
            <ac:spMk id="112" creationId="{00ED84D6-5F54-472E-9FB4-6438EE5FB0F8}"/>
          </ac:spMkLst>
        </pc:spChg>
        <pc:spChg chg="add mod ord">
          <ac:chgData name="Nashimoto Shoei/梨本 翔永(MELCO/情報総研 情セ１Ｇ)" userId="b4a27bdb-4051-47be-9758-2247edb80199" providerId="ADAL" clId="{D5DC56E7-AC71-44EC-BC8D-D4FC3DAAA6F0}" dt="2022-08-23T04:18:19.886" v="1796" actId="14100"/>
          <ac:spMkLst>
            <pc:docMk/>
            <pc:sldMk cId="1456516808" sldId="286"/>
            <ac:spMk id="113" creationId="{86EA54BF-7A8E-4965-9444-F07670246692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29:13.278" v="2001" actId="1076"/>
          <ac:spMkLst>
            <pc:docMk/>
            <pc:sldMk cId="1456516808" sldId="286"/>
            <ac:spMk id="114" creationId="{D771241C-F464-43ED-8FDD-5EA01A341D5D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29:13.278" v="2001" actId="1076"/>
          <ac:spMkLst>
            <pc:docMk/>
            <pc:sldMk cId="1456516808" sldId="286"/>
            <ac:spMk id="115" creationId="{194533F4-62E2-4C3E-A4C6-0F2F6C7D43AB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29:13.278" v="2001" actId="1076"/>
          <ac:spMkLst>
            <pc:docMk/>
            <pc:sldMk cId="1456516808" sldId="286"/>
            <ac:spMk id="116" creationId="{B16745E7-CAB4-4036-8CD0-3C7EF0677CAE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4:34:49.668" v="2237" actId="5793"/>
          <ac:spMkLst>
            <pc:docMk/>
            <pc:sldMk cId="1456516808" sldId="286"/>
            <ac:spMk id="117" creationId="{4FCEDD6B-8A99-41FC-957E-BE36E65F7634}"/>
          </ac:spMkLst>
        </pc:spChg>
        <pc:grpChg chg="add mod">
          <ac:chgData name="Nashimoto Shoei/梨本 翔永(MELCO/情報総研 情セ１Ｇ)" userId="b4a27bdb-4051-47be-9758-2247edb80199" providerId="ADAL" clId="{D5DC56E7-AC71-44EC-BC8D-D4FC3DAAA6F0}" dt="2022-08-23T04:17:22.035" v="1775" actId="1076"/>
          <ac:grpSpMkLst>
            <pc:docMk/>
            <pc:sldMk cId="1456516808" sldId="286"/>
            <ac:grpSpMk id="8" creationId="{710D0B3C-37C7-4435-9375-720929F105C2}"/>
          </ac:grpSpMkLst>
        </pc:grpChg>
        <pc:cxnChg chg="mod">
          <ac:chgData name="Nashimoto Shoei/梨本 翔永(MELCO/情報総研 情セ１Ｇ)" userId="b4a27bdb-4051-47be-9758-2247edb80199" providerId="ADAL" clId="{D5DC56E7-AC71-44EC-BC8D-D4FC3DAAA6F0}" dt="2022-08-23T04:29:13.278" v="2001" actId="1076"/>
          <ac:cxnSpMkLst>
            <pc:docMk/>
            <pc:sldMk cId="1456516808" sldId="286"/>
            <ac:cxnSpMk id="19" creationId="{738854B3-6097-4C84-95AE-ABE6DADDC4F0}"/>
          </ac:cxnSpMkLst>
        </pc:cxnChg>
        <pc:cxnChg chg="mod">
          <ac:chgData name="Nashimoto Shoei/梨本 翔永(MELCO/情報総研 情セ１Ｇ)" userId="b4a27bdb-4051-47be-9758-2247edb80199" providerId="ADAL" clId="{D5DC56E7-AC71-44EC-BC8D-D4FC3DAAA6F0}" dt="2022-08-23T04:29:13.278" v="2001" actId="1076"/>
          <ac:cxnSpMkLst>
            <pc:docMk/>
            <pc:sldMk cId="1456516808" sldId="286"/>
            <ac:cxnSpMk id="20" creationId="{50E026D7-1382-437C-8325-C7AC0D6453AE}"/>
          </ac:cxnSpMkLst>
        </pc:cxnChg>
        <pc:cxnChg chg="del">
          <ac:chgData name="Nashimoto Shoei/梨本 翔永(MELCO/情報総研 情セ１Ｇ)" userId="b4a27bdb-4051-47be-9758-2247edb80199" providerId="ADAL" clId="{D5DC56E7-AC71-44EC-BC8D-D4FC3DAAA6F0}" dt="2022-08-23T04:10:09.724" v="1501" actId="21"/>
          <ac:cxnSpMkLst>
            <pc:docMk/>
            <pc:sldMk cId="1456516808" sldId="286"/>
            <ac:cxnSpMk id="39" creationId="{B96B9C70-16DC-4825-9E6B-C0C8CD16BF10}"/>
          </ac:cxnSpMkLst>
        </pc:cxnChg>
        <pc:cxnChg chg="del">
          <ac:chgData name="Nashimoto Shoei/梨本 翔永(MELCO/情報総研 情セ１Ｇ)" userId="b4a27bdb-4051-47be-9758-2247edb80199" providerId="ADAL" clId="{D5DC56E7-AC71-44EC-BC8D-D4FC3DAAA6F0}" dt="2022-08-23T04:10:09.724" v="1501" actId="21"/>
          <ac:cxnSpMkLst>
            <pc:docMk/>
            <pc:sldMk cId="1456516808" sldId="286"/>
            <ac:cxnSpMk id="41" creationId="{7CE13F76-40B3-408C-94D9-BAE319AF2C08}"/>
          </ac:cxnSpMkLst>
        </pc:cxnChg>
        <pc:cxnChg chg="del">
          <ac:chgData name="Nashimoto Shoei/梨本 翔永(MELCO/情報総研 情セ１Ｇ)" userId="b4a27bdb-4051-47be-9758-2247edb80199" providerId="ADAL" clId="{D5DC56E7-AC71-44EC-BC8D-D4FC3DAAA6F0}" dt="2022-08-23T04:10:09.724" v="1501" actId="21"/>
          <ac:cxnSpMkLst>
            <pc:docMk/>
            <pc:sldMk cId="1456516808" sldId="286"/>
            <ac:cxnSpMk id="55" creationId="{73D94F82-7969-44FB-B88C-0BF954581996}"/>
          </ac:cxnSpMkLst>
        </pc:cxnChg>
        <pc:cxnChg chg="del">
          <ac:chgData name="Nashimoto Shoei/梨本 翔永(MELCO/情報総研 情セ１Ｇ)" userId="b4a27bdb-4051-47be-9758-2247edb80199" providerId="ADAL" clId="{D5DC56E7-AC71-44EC-BC8D-D4FC3DAAA6F0}" dt="2022-08-23T04:10:09.724" v="1501" actId="21"/>
          <ac:cxnSpMkLst>
            <pc:docMk/>
            <pc:sldMk cId="1456516808" sldId="286"/>
            <ac:cxnSpMk id="57" creationId="{24C9BD73-9F50-46EE-B6E5-93265F614B62}"/>
          </ac:cxnSpMkLst>
        </pc:cxnChg>
        <pc:cxnChg chg="del">
          <ac:chgData name="Nashimoto Shoei/梨本 翔永(MELCO/情報総研 情セ１Ｇ)" userId="b4a27bdb-4051-47be-9758-2247edb80199" providerId="ADAL" clId="{D5DC56E7-AC71-44EC-BC8D-D4FC3DAAA6F0}" dt="2022-08-23T04:10:09.724" v="1501" actId="21"/>
          <ac:cxnSpMkLst>
            <pc:docMk/>
            <pc:sldMk cId="1456516808" sldId="286"/>
            <ac:cxnSpMk id="61" creationId="{6E2F50E2-AC8D-4784-81D1-4BD8904F0743}"/>
          </ac:cxnSpMkLst>
        </pc:cxnChg>
        <pc:cxnChg chg="del">
          <ac:chgData name="Nashimoto Shoei/梨本 翔永(MELCO/情報総研 情セ１Ｇ)" userId="b4a27bdb-4051-47be-9758-2247edb80199" providerId="ADAL" clId="{D5DC56E7-AC71-44EC-BC8D-D4FC3DAAA6F0}" dt="2022-08-23T04:10:09.724" v="1501" actId="21"/>
          <ac:cxnSpMkLst>
            <pc:docMk/>
            <pc:sldMk cId="1456516808" sldId="286"/>
            <ac:cxnSpMk id="62" creationId="{0A02EA6E-4E48-486A-B990-C13AB4E08A36}"/>
          </ac:cxnSpMkLst>
        </pc:cxnChg>
        <pc:cxnChg chg="del">
          <ac:chgData name="Nashimoto Shoei/梨本 翔永(MELCO/情報総研 情セ１Ｇ)" userId="b4a27bdb-4051-47be-9758-2247edb80199" providerId="ADAL" clId="{D5DC56E7-AC71-44EC-BC8D-D4FC3DAAA6F0}" dt="2022-08-23T04:10:09.724" v="1501" actId="21"/>
          <ac:cxnSpMkLst>
            <pc:docMk/>
            <pc:sldMk cId="1456516808" sldId="286"/>
            <ac:cxnSpMk id="65" creationId="{F9C36DA5-C554-440B-919E-04FA427B9A5F}"/>
          </ac:cxnSpMkLst>
        </pc:cxnChg>
        <pc:cxnChg chg="del">
          <ac:chgData name="Nashimoto Shoei/梨本 翔永(MELCO/情報総研 情セ１Ｇ)" userId="b4a27bdb-4051-47be-9758-2247edb80199" providerId="ADAL" clId="{D5DC56E7-AC71-44EC-BC8D-D4FC3DAAA6F0}" dt="2022-08-23T04:10:09.724" v="1501" actId="21"/>
          <ac:cxnSpMkLst>
            <pc:docMk/>
            <pc:sldMk cId="1456516808" sldId="286"/>
            <ac:cxnSpMk id="67" creationId="{E9977AC4-66E5-40F1-AF63-940B67781496}"/>
          </ac:cxnSpMkLst>
        </pc:cxnChg>
        <pc:cxnChg chg="add mod">
          <ac:chgData name="Nashimoto Shoei/梨本 翔永(MELCO/情報総研 情セ１Ｇ)" userId="b4a27bdb-4051-47be-9758-2247edb80199" providerId="ADAL" clId="{D5DC56E7-AC71-44EC-BC8D-D4FC3DAAA6F0}" dt="2022-08-23T04:15:39.285" v="1715" actId="571"/>
          <ac:cxnSpMkLst>
            <pc:docMk/>
            <pc:sldMk cId="1456516808" sldId="286"/>
            <ac:cxnSpMk id="68" creationId="{E4807DF4-0B64-4E2F-89F2-2F4324B621F3}"/>
          </ac:cxnSpMkLst>
        </pc:cxnChg>
        <pc:cxnChg chg="add mod">
          <ac:chgData name="Nashimoto Shoei/梨本 翔永(MELCO/情報総研 情セ１Ｇ)" userId="b4a27bdb-4051-47be-9758-2247edb80199" providerId="ADAL" clId="{D5DC56E7-AC71-44EC-BC8D-D4FC3DAAA6F0}" dt="2022-08-23T04:15:39.285" v="1715" actId="571"/>
          <ac:cxnSpMkLst>
            <pc:docMk/>
            <pc:sldMk cId="1456516808" sldId="286"/>
            <ac:cxnSpMk id="69" creationId="{8F3727F3-369F-458A-87E2-003D8B939C1B}"/>
          </ac:cxnSpMkLst>
        </pc:cxnChg>
        <pc:cxnChg chg="del">
          <ac:chgData name="Nashimoto Shoei/梨本 翔永(MELCO/情報総研 情セ１Ｇ)" userId="b4a27bdb-4051-47be-9758-2247edb80199" providerId="ADAL" clId="{D5DC56E7-AC71-44EC-BC8D-D4FC3DAAA6F0}" dt="2022-08-23T04:10:09.724" v="1501" actId="21"/>
          <ac:cxnSpMkLst>
            <pc:docMk/>
            <pc:sldMk cId="1456516808" sldId="286"/>
            <ac:cxnSpMk id="71" creationId="{D8F1F61E-D1A6-4681-9D43-6D46F031DD62}"/>
          </ac:cxnSpMkLst>
        </pc:cxnChg>
        <pc:cxnChg chg="del">
          <ac:chgData name="Nashimoto Shoei/梨本 翔永(MELCO/情報総研 情セ１Ｇ)" userId="b4a27bdb-4051-47be-9758-2247edb80199" providerId="ADAL" clId="{D5DC56E7-AC71-44EC-BC8D-D4FC3DAAA6F0}" dt="2022-08-23T04:10:09.724" v="1501" actId="21"/>
          <ac:cxnSpMkLst>
            <pc:docMk/>
            <pc:sldMk cId="1456516808" sldId="286"/>
            <ac:cxnSpMk id="73" creationId="{6BDB59C2-3305-4C4C-947B-FD5105B32448}"/>
          </ac:cxnSpMkLst>
        </pc:cxnChg>
        <pc:cxnChg chg="del">
          <ac:chgData name="Nashimoto Shoei/梨本 翔永(MELCO/情報総研 情セ１Ｇ)" userId="b4a27bdb-4051-47be-9758-2247edb80199" providerId="ADAL" clId="{D5DC56E7-AC71-44EC-BC8D-D4FC3DAAA6F0}" dt="2022-08-23T04:10:09.724" v="1501" actId="21"/>
          <ac:cxnSpMkLst>
            <pc:docMk/>
            <pc:sldMk cId="1456516808" sldId="286"/>
            <ac:cxnSpMk id="74" creationId="{413FB79E-7329-4DEB-9BA1-5D5EA9F4E4BB}"/>
          </ac:cxnSpMkLst>
        </pc:cxnChg>
        <pc:cxnChg chg="mod">
          <ac:chgData name="Nashimoto Shoei/梨本 翔永(MELCO/情報総研 情セ１Ｇ)" userId="b4a27bdb-4051-47be-9758-2247edb80199" providerId="ADAL" clId="{D5DC56E7-AC71-44EC-BC8D-D4FC3DAAA6F0}" dt="2022-08-23T04:24:12.088" v="1899" actId="1076"/>
          <ac:cxnSpMkLst>
            <pc:docMk/>
            <pc:sldMk cId="1456516808" sldId="286"/>
            <ac:cxnSpMk id="82" creationId="{57CC10A8-1940-43D2-99E6-BFD645ED4216}"/>
          </ac:cxnSpMkLst>
        </pc:cxnChg>
        <pc:cxnChg chg="mod">
          <ac:chgData name="Nashimoto Shoei/梨本 翔永(MELCO/情報総研 情セ１Ｇ)" userId="b4a27bdb-4051-47be-9758-2247edb80199" providerId="ADAL" clId="{D5DC56E7-AC71-44EC-BC8D-D4FC3DAAA6F0}" dt="2022-08-23T04:24:12.088" v="1899" actId="1076"/>
          <ac:cxnSpMkLst>
            <pc:docMk/>
            <pc:sldMk cId="1456516808" sldId="286"/>
            <ac:cxnSpMk id="83" creationId="{213E91B7-3A27-4463-9753-74D9DC987CA0}"/>
          </ac:cxnSpMkLst>
        </pc:cxnChg>
        <pc:cxnChg chg="add mod">
          <ac:chgData name="Nashimoto Shoei/梨本 翔永(MELCO/情報総研 情セ１Ｇ)" userId="b4a27bdb-4051-47be-9758-2247edb80199" providerId="ADAL" clId="{D5DC56E7-AC71-44EC-BC8D-D4FC3DAAA6F0}" dt="2022-08-23T04:15:39.285" v="1715" actId="571"/>
          <ac:cxnSpMkLst>
            <pc:docMk/>
            <pc:sldMk cId="1456516808" sldId="286"/>
            <ac:cxnSpMk id="84" creationId="{E1ACE6F7-4832-4B8A-B4E1-4861BBD205B0}"/>
          </ac:cxnSpMkLst>
        </pc:cxnChg>
        <pc:cxnChg chg="add mod">
          <ac:chgData name="Nashimoto Shoei/梨本 翔永(MELCO/情報総研 情セ１Ｇ)" userId="b4a27bdb-4051-47be-9758-2247edb80199" providerId="ADAL" clId="{D5DC56E7-AC71-44EC-BC8D-D4FC3DAAA6F0}" dt="2022-08-23T04:15:39.285" v="1715" actId="571"/>
          <ac:cxnSpMkLst>
            <pc:docMk/>
            <pc:sldMk cId="1456516808" sldId="286"/>
            <ac:cxnSpMk id="85" creationId="{4B631FFD-4D40-485C-AF3A-8D1103883836}"/>
          </ac:cxnSpMkLst>
        </pc:cxnChg>
        <pc:cxnChg chg="mod">
          <ac:chgData name="Nashimoto Shoei/梨本 翔永(MELCO/情報総研 情セ１Ｇ)" userId="b4a27bdb-4051-47be-9758-2247edb80199" providerId="ADAL" clId="{D5DC56E7-AC71-44EC-BC8D-D4FC3DAAA6F0}" dt="2022-08-23T04:24:12.088" v="1899" actId="1076"/>
          <ac:cxnSpMkLst>
            <pc:docMk/>
            <pc:sldMk cId="1456516808" sldId="286"/>
            <ac:cxnSpMk id="91" creationId="{66EF23A4-5978-442A-98AE-E3778F9EC4C5}"/>
          </ac:cxnSpMkLst>
        </pc:cxnChg>
        <pc:cxnChg chg="mod">
          <ac:chgData name="Nashimoto Shoei/梨本 翔永(MELCO/情報総研 情セ１Ｇ)" userId="b4a27bdb-4051-47be-9758-2247edb80199" providerId="ADAL" clId="{D5DC56E7-AC71-44EC-BC8D-D4FC3DAAA6F0}" dt="2022-08-23T04:24:12.088" v="1899" actId="1076"/>
          <ac:cxnSpMkLst>
            <pc:docMk/>
            <pc:sldMk cId="1456516808" sldId="286"/>
            <ac:cxnSpMk id="93" creationId="{12C6F662-E428-4867-97AF-66AC90375FBC}"/>
          </ac:cxnSpMkLst>
        </pc:cxnChg>
        <pc:cxnChg chg="add mod">
          <ac:chgData name="Nashimoto Shoei/梨本 翔永(MELCO/情報総研 情セ１Ｇ)" userId="b4a27bdb-4051-47be-9758-2247edb80199" providerId="ADAL" clId="{D5DC56E7-AC71-44EC-BC8D-D4FC3DAAA6F0}" dt="2022-08-23T04:17:09.485" v="1771" actId="164"/>
          <ac:cxnSpMkLst>
            <pc:docMk/>
            <pc:sldMk cId="1456516808" sldId="286"/>
            <ac:cxnSpMk id="101" creationId="{042ECBE2-141D-4825-8C72-6FF2106D81D5}"/>
          </ac:cxnSpMkLst>
        </pc:cxnChg>
        <pc:cxnChg chg="add mod">
          <ac:chgData name="Nashimoto Shoei/梨本 翔永(MELCO/情報総研 情セ１Ｇ)" userId="b4a27bdb-4051-47be-9758-2247edb80199" providerId="ADAL" clId="{D5DC56E7-AC71-44EC-BC8D-D4FC3DAAA6F0}" dt="2022-08-23T04:17:09.485" v="1771" actId="164"/>
          <ac:cxnSpMkLst>
            <pc:docMk/>
            <pc:sldMk cId="1456516808" sldId="286"/>
            <ac:cxnSpMk id="103" creationId="{34300782-CBCF-405A-9CDA-73706866F96C}"/>
          </ac:cxnSpMkLst>
        </pc:cxnChg>
        <pc:cxnChg chg="add mod">
          <ac:chgData name="Nashimoto Shoei/梨本 翔永(MELCO/情報総研 情セ１Ｇ)" userId="b4a27bdb-4051-47be-9758-2247edb80199" providerId="ADAL" clId="{D5DC56E7-AC71-44EC-BC8D-D4FC3DAAA6F0}" dt="2022-08-23T04:17:09.485" v="1771" actId="164"/>
          <ac:cxnSpMkLst>
            <pc:docMk/>
            <pc:sldMk cId="1456516808" sldId="286"/>
            <ac:cxnSpMk id="108" creationId="{F799DCB5-72EF-4BEA-883B-CAE99EEF4501}"/>
          </ac:cxnSpMkLst>
        </pc:cxnChg>
        <pc:cxnChg chg="add mod">
          <ac:chgData name="Nashimoto Shoei/梨本 翔永(MELCO/情報総研 情セ１Ｇ)" userId="b4a27bdb-4051-47be-9758-2247edb80199" providerId="ADAL" clId="{D5DC56E7-AC71-44EC-BC8D-D4FC3DAAA6F0}" dt="2022-08-23T04:17:09.485" v="1771" actId="164"/>
          <ac:cxnSpMkLst>
            <pc:docMk/>
            <pc:sldMk cId="1456516808" sldId="286"/>
            <ac:cxnSpMk id="110" creationId="{FD7023A5-D1DF-436F-9F0B-98F25B97CE29}"/>
          </ac:cxnSpMkLst>
        </pc:cxnChg>
      </pc:sldChg>
      <pc:sldChg chg="add del ord">
        <pc:chgData name="Nashimoto Shoei/梨本 翔永(MELCO/情報総研 情セ１Ｇ)" userId="b4a27bdb-4051-47be-9758-2247edb80199" providerId="ADAL" clId="{D5DC56E7-AC71-44EC-BC8D-D4FC3DAAA6F0}" dt="2022-08-23T04:41:34.426" v="2563" actId="2696"/>
        <pc:sldMkLst>
          <pc:docMk/>
          <pc:sldMk cId="168106758" sldId="287"/>
        </pc:sldMkLst>
      </pc:sldChg>
      <pc:sldChg chg="add">
        <pc:chgData name="Nashimoto Shoei/梨本 翔永(MELCO/情報総研 情セ１Ｇ)" userId="b4a27bdb-4051-47be-9758-2247edb80199" providerId="ADAL" clId="{D5DC56E7-AC71-44EC-BC8D-D4FC3DAAA6F0}" dt="2022-08-23T04:41:38.551" v="2564"/>
        <pc:sldMkLst>
          <pc:docMk/>
          <pc:sldMk cId="1740508655" sldId="287"/>
        </pc:sldMkLst>
      </pc:sldChg>
      <pc:sldChg chg="addSp delSp modSp add mod">
        <pc:chgData name="Nashimoto Shoei/梨本 翔永(MELCO/情報総研 情セ１Ｇ)" userId="b4a27bdb-4051-47be-9758-2247edb80199" providerId="ADAL" clId="{D5DC56E7-AC71-44EC-BC8D-D4FC3DAAA6F0}" dt="2022-08-23T05:18:32.994" v="3285" actId="115"/>
        <pc:sldMkLst>
          <pc:docMk/>
          <pc:sldMk cId="3256026464" sldId="288"/>
        </pc:sldMkLst>
        <pc:spChg chg="mod">
          <ac:chgData name="Nashimoto Shoei/梨本 翔永(MELCO/情報総研 情セ１Ｇ)" userId="b4a27bdb-4051-47be-9758-2247edb80199" providerId="ADAL" clId="{D5DC56E7-AC71-44EC-BC8D-D4FC3DAAA6F0}" dt="2022-08-23T05:07:32.883" v="3068" actId="20577"/>
          <ac:spMkLst>
            <pc:docMk/>
            <pc:sldMk cId="3256026464" sldId="288"/>
            <ac:spMk id="4" creationId="{42B8B299-DEAD-4581-B816-DB222AF30645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5:02:21.901" v="2914" actId="20577"/>
          <ac:spMkLst>
            <pc:docMk/>
            <pc:sldMk cId="3256026464" sldId="288"/>
            <ac:spMk id="5" creationId="{1C8BE9C0-F520-47AF-8D60-7F081017D623}"/>
          </ac:spMkLst>
        </pc:spChg>
        <pc:spChg chg="add">
          <ac:chgData name="Nashimoto Shoei/梨本 翔永(MELCO/情報総研 情セ１Ｇ)" userId="b4a27bdb-4051-47be-9758-2247edb80199" providerId="ADAL" clId="{D5DC56E7-AC71-44EC-BC8D-D4FC3DAAA6F0}" dt="2022-08-23T05:08:03.590" v="3069" actId="11529"/>
          <ac:spMkLst>
            <pc:docMk/>
            <pc:sldMk cId="3256026464" sldId="288"/>
            <ac:spMk id="8" creationId="{DCCC98B7-6557-4FBB-9228-B8FDE5C560ED}"/>
          </ac:spMkLst>
        </pc:spChg>
        <pc:spChg chg="del">
          <ac:chgData name="Nashimoto Shoei/梨本 翔永(MELCO/情報総研 情セ１Ｇ)" userId="b4a27bdb-4051-47be-9758-2247edb80199" providerId="ADAL" clId="{D5DC56E7-AC71-44EC-BC8D-D4FC3DAAA6F0}" dt="2022-08-23T05:00:27.298" v="2867" actId="21"/>
          <ac:spMkLst>
            <pc:docMk/>
            <pc:sldMk cId="3256026464" sldId="288"/>
            <ac:spMk id="10" creationId="{DADF79C3-F71F-48BB-B59C-795128225A4C}"/>
          </ac:spMkLst>
        </pc:spChg>
        <pc:spChg chg="del">
          <ac:chgData name="Nashimoto Shoei/梨本 翔永(MELCO/情報総研 情セ１Ｇ)" userId="b4a27bdb-4051-47be-9758-2247edb80199" providerId="ADAL" clId="{D5DC56E7-AC71-44EC-BC8D-D4FC3DAAA6F0}" dt="2022-08-23T05:06:21.650" v="3016" actId="478"/>
          <ac:spMkLst>
            <pc:docMk/>
            <pc:sldMk cId="3256026464" sldId="288"/>
            <ac:spMk id="11" creationId="{507464CC-B896-446E-A889-17D7880E4C33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5:06:22.003" v="3017"/>
          <ac:spMkLst>
            <pc:docMk/>
            <pc:sldMk cId="3256026464" sldId="288"/>
            <ac:spMk id="14" creationId="{970119A0-E5A4-4C15-82A1-EEEB981C8F32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5:06:22.003" v="3017"/>
          <ac:spMkLst>
            <pc:docMk/>
            <pc:sldMk cId="3256026464" sldId="288"/>
            <ac:spMk id="19" creationId="{87E92564-40AD-4168-9957-FE5D7CAA57A5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5:06:22.003" v="3017"/>
          <ac:spMkLst>
            <pc:docMk/>
            <pc:sldMk cId="3256026464" sldId="288"/>
            <ac:spMk id="23" creationId="{48322928-C2FF-41EB-94E1-307351988ECB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5:07:14.948" v="3024"/>
          <ac:spMkLst>
            <pc:docMk/>
            <pc:sldMk cId="3256026464" sldId="288"/>
            <ac:spMk id="27" creationId="{471FC147-EF67-497A-9E79-4103C6470B3B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5:08:06.472" v="3070" actId="571"/>
          <ac:spMkLst>
            <pc:docMk/>
            <pc:sldMk cId="3256026464" sldId="288"/>
            <ac:spMk id="28" creationId="{596033CE-4F2B-4A52-9460-2966F05D3F9C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5:08:08.956" v="3071" actId="571"/>
          <ac:spMkLst>
            <pc:docMk/>
            <pc:sldMk cId="3256026464" sldId="288"/>
            <ac:spMk id="29" creationId="{AB8374B0-497E-4A0C-84AF-3D9854509183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5:18:26.794" v="3283" actId="115"/>
          <ac:spMkLst>
            <pc:docMk/>
            <pc:sldMk cId="3256026464" sldId="288"/>
            <ac:spMk id="30" creationId="{CA274DCE-2457-4777-84FF-52091A299963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5:18:30.656" v="3284" actId="115"/>
          <ac:spMkLst>
            <pc:docMk/>
            <pc:sldMk cId="3256026464" sldId="288"/>
            <ac:spMk id="31" creationId="{48E60965-C26E-432A-9BE0-44AEBE341766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5:18:32.994" v="3285" actId="115"/>
          <ac:spMkLst>
            <pc:docMk/>
            <pc:sldMk cId="3256026464" sldId="288"/>
            <ac:spMk id="32" creationId="{AFF602A3-402D-4A0A-9D3C-549643893020}"/>
          </ac:spMkLst>
        </pc:spChg>
        <pc:grpChg chg="add mod">
          <ac:chgData name="Nashimoto Shoei/梨本 翔永(MELCO/情報総研 情セ１Ｇ)" userId="b4a27bdb-4051-47be-9758-2247edb80199" providerId="ADAL" clId="{D5DC56E7-AC71-44EC-BC8D-D4FC3DAAA6F0}" dt="2022-08-23T05:06:25.792" v="3019" actId="1076"/>
          <ac:grpSpMkLst>
            <pc:docMk/>
            <pc:sldMk cId="3256026464" sldId="288"/>
            <ac:grpSpMk id="12" creationId="{4BA379E9-5467-4D44-A9A0-B00FFC15F816}"/>
          </ac:grpSpMkLst>
        </pc:grpChg>
        <pc:grpChg chg="add mod">
          <ac:chgData name="Nashimoto Shoei/梨本 翔永(MELCO/情報総研 情セ１Ｇ)" userId="b4a27bdb-4051-47be-9758-2247edb80199" providerId="ADAL" clId="{D5DC56E7-AC71-44EC-BC8D-D4FC3DAAA6F0}" dt="2022-08-23T05:06:25.792" v="3019" actId="1076"/>
          <ac:grpSpMkLst>
            <pc:docMk/>
            <pc:sldMk cId="3256026464" sldId="288"/>
            <ac:grpSpMk id="16" creationId="{5670BE3E-AA84-4AC5-BEF6-48560933CF93}"/>
          </ac:grpSpMkLst>
        </pc:grpChg>
        <pc:grpChg chg="add del mod">
          <ac:chgData name="Nashimoto Shoei/梨本 翔永(MELCO/情報総研 情セ１Ｇ)" userId="b4a27bdb-4051-47be-9758-2247edb80199" providerId="ADAL" clId="{D5DC56E7-AC71-44EC-BC8D-D4FC3DAAA6F0}" dt="2022-08-23T05:07:14.609" v="3023" actId="478"/>
          <ac:grpSpMkLst>
            <pc:docMk/>
            <pc:sldMk cId="3256026464" sldId="288"/>
            <ac:grpSpMk id="20" creationId="{49A9D210-C4C9-4F79-B3E4-5D89ABF90170}"/>
          </ac:grpSpMkLst>
        </pc:grpChg>
        <pc:grpChg chg="add mod">
          <ac:chgData name="Nashimoto Shoei/梨本 翔永(MELCO/情報総研 情セ１Ｇ)" userId="b4a27bdb-4051-47be-9758-2247edb80199" providerId="ADAL" clId="{D5DC56E7-AC71-44EC-BC8D-D4FC3DAAA6F0}" dt="2022-08-23T05:07:18.368" v="3025" actId="1076"/>
          <ac:grpSpMkLst>
            <pc:docMk/>
            <pc:sldMk cId="3256026464" sldId="288"/>
            <ac:grpSpMk id="24" creationId="{96285212-9831-45CA-AD8F-AB385E32C851}"/>
          </ac:grpSpMkLst>
        </pc:grpChg>
        <pc:picChg chg="del">
          <ac:chgData name="Nashimoto Shoei/梨本 翔永(MELCO/情報総研 情セ１Ｇ)" userId="b4a27bdb-4051-47be-9758-2247edb80199" providerId="ADAL" clId="{D5DC56E7-AC71-44EC-BC8D-D4FC3DAAA6F0}" dt="2022-08-23T05:06:21.650" v="3016" actId="478"/>
          <ac:picMkLst>
            <pc:docMk/>
            <pc:sldMk cId="3256026464" sldId="288"/>
            <ac:picMk id="7" creationId="{B3E001BD-D342-444E-A620-5309CD755CC3}"/>
          </ac:picMkLst>
        </pc:picChg>
        <pc:picChg chg="del">
          <ac:chgData name="Nashimoto Shoei/梨本 翔永(MELCO/情報総研 情セ１Ｇ)" userId="b4a27bdb-4051-47be-9758-2247edb80199" providerId="ADAL" clId="{D5DC56E7-AC71-44EC-BC8D-D4FC3DAAA6F0}" dt="2022-08-23T05:00:26.305" v="2866" actId="21"/>
          <ac:picMkLst>
            <pc:docMk/>
            <pc:sldMk cId="3256026464" sldId="288"/>
            <ac:picMk id="9" creationId="{A109CE69-C0D4-4107-A4F3-A4D99C619372}"/>
          </ac:picMkLst>
        </pc:picChg>
        <pc:picChg chg="mod">
          <ac:chgData name="Nashimoto Shoei/梨本 翔永(MELCO/情報総研 情セ１Ｇ)" userId="b4a27bdb-4051-47be-9758-2247edb80199" providerId="ADAL" clId="{D5DC56E7-AC71-44EC-BC8D-D4FC3DAAA6F0}" dt="2022-08-23T05:06:22.003" v="3017"/>
          <ac:picMkLst>
            <pc:docMk/>
            <pc:sldMk cId="3256026464" sldId="288"/>
            <ac:picMk id="13" creationId="{CD3B2603-4B5D-477E-A0CC-3631974C380B}"/>
          </ac:picMkLst>
        </pc:picChg>
        <pc:picChg chg="mod">
          <ac:chgData name="Nashimoto Shoei/梨本 翔永(MELCO/情報総研 情セ１Ｇ)" userId="b4a27bdb-4051-47be-9758-2247edb80199" providerId="ADAL" clId="{D5DC56E7-AC71-44EC-BC8D-D4FC3DAAA6F0}" dt="2022-08-23T05:06:22.003" v="3017"/>
          <ac:picMkLst>
            <pc:docMk/>
            <pc:sldMk cId="3256026464" sldId="288"/>
            <ac:picMk id="15" creationId="{8566544B-C354-4A42-A11C-5D2D0B4D2476}"/>
          </ac:picMkLst>
        </pc:picChg>
        <pc:picChg chg="mod">
          <ac:chgData name="Nashimoto Shoei/梨本 翔永(MELCO/情報総研 情セ１Ｇ)" userId="b4a27bdb-4051-47be-9758-2247edb80199" providerId="ADAL" clId="{D5DC56E7-AC71-44EC-BC8D-D4FC3DAAA6F0}" dt="2022-08-23T05:06:22.003" v="3017"/>
          <ac:picMkLst>
            <pc:docMk/>
            <pc:sldMk cId="3256026464" sldId="288"/>
            <ac:picMk id="17" creationId="{7B0AEB65-E73B-460D-9884-6F7B05063476}"/>
          </ac:picMkLst>
        </pc:picChg>
        <pc:picChg chg="mod">
          <ac:chgData name="Nashimoto Shoei/梨本 翔永(MELCO/情報総研 情セ１Ｇ)" userId="b4a27bdb-4051-47be-9758-2247edb80199" providerId="ADAL" clId="{D5DC56E7-AC71-44EC-BC8D-D4FC3DAAA6F0}" dt="2022-08-23T05:06:22.003" v="3017"/>
          <ac:picMkLst>
            <pc:docMk/>
            <pc:sldMk cId="3256026464" sldId="288"/>
            <ac:picMk id="18" creationId="{215ED4B2-9EC4-4B17-A65C-10D4C63995FE}"/>
          </ac:picMkLst>
        </pc:picChg>
        <pc:picChg chg="mod">
          <ac:chgData name="Nashimoto Shoei/梨本 翔永(MELCO/情報総研 情セ１Ｇ)" userId="b4a27bdb-4051-47be-9758-2247edb80199" providerId="ADAL" clId="{D5DC56E7-AC71-44EC-BC8D-D4FC3DAAA6F0}" dt="2022-08-23T05:06:22.003" v="3017"/>
          <ac:picMkLst>
            <pc:docMk/>
            <pc:sldMk cId="3256026464" sldId="288"/>
            <ac:picMk id="21" creationId="{B0BE900D-6C16-458C-AE8B-1E019DE1C641}"/>
          </ac:picMkLst>
        </pc:picChg>
        <pc:picChg chg="mod">
          <ac:chgData name="Nashimoto Shoei/梨本 翔永(MELCO/情報総研 情セ１Ｇ)" userId="b4a27bdb-4051-47be-9758-2247edb80199" providerId="ADAL" clId="{D5DC56E7-AC71-44EC-BC8D-D4FC3DAAA6F0}" dt="2022-08-23T05:06:22.003" v="3017"/>
          <ac:picMkLst>
            <pc:docMk/>
            <pc:sldMk cId="3256026464" sldId="288"/>
            <ac:picMk id="22" creationId="{1CE6D91A-4166-4805-B20C-AA913AA63276}"/>
          </ac:picMkLst>
        </pc:picChg>
        <pc:picChg chg="mod">
          <ac:chgData name="Nashimoto Shoei/梨本 翔永(MELCO/情報総研 情セ１Ｇ)" userId="b4a27bdb-4051-47be-9758-2247edb80199" providerId="ADAL" clId="{D5DC56E7-AC71-44EC-BC8D-D4FC3DAAA6F0}" dt="2022-08-23T05:07:14.948" v="3024"/>
          <ac:picMkLst>
            <pc:docMk/>
            <pc:sldMk cId="3256026464" sldId="288"/>
            <ac:picMk id="25" creationId="{C96B1D0F-D8B5-4515-9513-617EDBA013CB}"/>
          </ac:picMkLst>
        </pc:picChg>
        <pc:picChg chg="mod">
          <ac:chgData name="Nashimoto Shoei/梨本 翔永(MELCO/情報総研 情セ１Ｇ)" userId="b4a27bdb-4051-47be-9758-2247edb80199" providerId="ADAL" clId="{D5DC56E7-AC71-44EC-BC8D-D4FC3DAAA6F0}" dt="2022-08-23T05:07:14.948" v="3024"/>
          <ac:picMkLst>
            <pc:docMk/>
            <pc:sldMk cId="3256026464" sldId="288"/>
            <ac:picMk id="26" creationId="{6E235C1F-02BF-42AB-A159-DFAFD7DAC8C4}"/>
          </ac:picMkLst>
        </pc:picChg>
      </pc:sldChg>
      <pc:sldChg chg="addSp delSp modSp new mod">
        <pc:chgData name="Nashimoto Shoei/梨本 翔永(MELCO/情報総研 情セ１Ｇ)" userId="b4a27bdb-4051-47be-9758-2247edb80199" providerId="ADAL" clId="{D5DC56E7-AC71-44EC-BC8D-D4FC3DAAA6F0}" dt="2022-08-23T06:54:50.384" v="5112"/>
        <pc:sldMkLst>
          <pc:docMk/>
          <pc:sldMk cId="3633256028" sldId="289"/>
        </pc:sldMkLst>
        <pc:spChg chg="del">
          <ac:chgData name="Nashimoto Shoei/梨本 翔永(MELCO/情報総研 情セ１Ｇ)" userId="b4a27bdb-4051-47be-9758-2247edb80199" providerId="ADAL" clId="{D5DC56E7-AC71-44EC-BC8D-D4FC3DAAA6F0}" dt="2022-08-23T05:21:47.849" v="3328" actId="21"/>
          <ac:spMkLst>
            <pc:docMk/>
            <pc:sldMk cId="3633256028" sldId="289"/>
            <ac:spMk id="4" creationId="{8EE08EF9-F4C3-4FDA-95A9-6168ED3D875F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5:32:22.826" v="3626" actId="20577"/>
          <ac:spMkLst>
            <pc:docMk/>
            <pc:sldMk cId="3633256028" sldId="289"/>
            <ac:spMk id="5" creationId="{E6545155-B16F-4A53-AD4E-040F548DF984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5:32:25.585" v="3628" actId="1076"/>
          <ac:spMkLst>
            <pc:docMk/>
            <pc:sldMk cId="3633256028" sldId="289"/>
            <ac:spMk id="6" creationId="{32A9CDA8-FA8E-467D-BB09-D46713D5EFEC}"/>
          </ac:spMkLst>
        </pc:spChg>
        <pc:spChg chg="add mod topLvl">
          <ac:chgData name="Nashimoto Shoei/梨本 翔永(MELCO/情報総研 情セ１Ｇ)" userId="b4a27bdb-4051-47be-9758-2247edb80199" providerId="ADAL" clId="{D5DC56E7-AC71-44EC-BC8D-D4FC3DAAA6F0}" dt="2022-08-23T05:33:40.889" v="3635" actId="1582"/>
          <ac:spMkLst>
            <pc:docMk/>
            <pc:sldMk cId="3633256028" sldId="289"/>
            <ac:spMk id="7" creationId="{5B80EFF7-7C47-407F-ACBB-FB5A007FA734}"/>
          </ac:spMkLst>
        </pc:spChg>
        <pc:spChg chg="add mod topLvl">
          <ac:chgData name="Nashimoto Shoei/梨本 翔永(MELCO/情報総研 情セ１Ｇ)" userId="b4a27bdb-4051-47be-9758-2247edb80199" providerId="ADAL" clId="{D5DC56E7-AC71-44EC-BC8D-D4FC3DAAA6F0}" dt="2022-08-23T05:33:40.889" v="3635" actId="1582"/>
          <ac:spMkLst>
            <pc:docMk/>
            <pc:sldMk cId="3633256028" sldId="289"/>
            <ac:spMk id="8" creationId="{4E4E6299-16BC-46D6-A149-44503408D06E}"/>
          </ac:spMkLst>
        </pc:spChg>
        <pc:spChg chg="add mod topLvl">
          <ac:chgData name="Nashimoto Shoei/梨本 翔永(MELCO/情報総研 情セ１Ｇ)" userId="b4a27bdb-4051-47be-9758-2247edb80199" providerId="ADAL" clId="{D5DC56E7-AC71-44EC-BC8D-D4FC3DAAA6F0}" dt="2022-08-23T05:33:40.889" v="3635" actId="1582"/>
          <ac:spMkLst>
            <pc:docMk/>
            <pc:sldMk cId="3633256028" sldId="289"/>
            <ac:spMk id="9" creationId="{F48D4285-F4C8-429F-AA8E-80E082FF0765}"/>
          </ac:spMkLst>
        </pc:spChg>
        <pc:spChg chg="add mod topLvl">
          <ac:chgData name="Nashimoto Shoei/梨本 翔永(MELCO/情報総研 情セ１Ｇ)" userId="b4a27bdb-4051-47be-9758-2247edb80199" providerId="ADAL" clId="{D5DC56E7-AC71-44EC-BC8D-D4FC3DAAA6F0}" dt="2022-08-23T05:33:40.889" v="3635" actId="1582"/>
          <ac:spMkLst>
            <pc:docMk/>
            <pc:sldMk cId="3633256028" sldId="289"/>
            <ac:spMk id="10" creationId="{756419DC-1614-44AD-9284-43829EFBB6DD}"/>
          </ac:spMkLst>
        </pc:spChg>
        <pc:spChg chg="add mod topLvl">
          <ac:chgData name="Nashimoto Shoei/梨本 翔永(MELCO/情報総研 情セ１Ｇ)" userId="b4a27bdb-4051-47be-9758-2247edb80199" providerId="ADAL" clId="{D5DC56E7-AC71-44EC-BC8D-D4FC3DAAA6F0}" dt="2022-08-23T05:33:40.889" v="3635" actId="1582"/>
          <ac:spMkLst>
            <pc:docMk/>
            <pc:sldMk cId="3633256028" sldId="289"/>
            <ac:spMk id="11" creationId="{BDE5A0EC-F06C-4EDE-A284-B992F3FFFC94}"/>
          </ac:spMkLst>
        </pc:spChg>
        <pc:spChg chg="add mod topLvl">
          <ac:chgData name="Nashimoto Shoei/梨本 翔永(MELCO/情報総研 情セ１Ｇ)" userId="b4a27bdb-4051-47be-9758-2247edb80199" providerId="ADAL" clId="{D5DC56E7-AC71-44EC-BC8D-D4FC3DAAA6F0}" dt="2022-08-23T05:33:40.889" v="3635" actId="1582"/>
          <ac:spMkLst>
            <pc:docMk/>
            <pc:sldMk cId="3633256028" sldId="289"/>
            <ac:spMk id="12" creationId="{986C0336-ED95-40DC-BF80-8DBB4A7F46F6}"/>
          </ac:spMkLst>
        </pc:spChg>
        <pc:spChg chg="add mod topLvl">
          <ac:chgData name="Nashimoto Shoei/梨本 翔永(MELCO/情報総研 情セ１Ｇ)" userId="b4a27bdb-4051-47be-9758-2247edb80199" providerId="ADAL" clId="{D5DC56E7-AC71-44EC-BC8D-D4FC3DAAA6F0}" dt="2022-08-23T05:34:06.665" v="3637" actId="207"/>
          <ac:spMkLst>
            <pc:docMk/>
            <pc:sldMk cId="3633256028" sldId="289"/>
            <ac:spMk id="13" creationId="{99A0A4A3-CE00-4362-93A8-92DBA478BD57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5:24:48.480" v="3375" actId="21"/>
          <ac:spMkLst>
            <pc:docMk/>
            <pc:sldMk cId="3633256028" sldId="289"/>
            <ac:spMk id="14" creationId="{11D59A52-F416-4D09-B61A-493872E696A0}"/>
          </ac:spMkLst>
        </pc:spChg>
        <pc:spChg chg="add mod topLvl">
          <ac:chgData name="Nashimoto Shoei/梨本 翔永(MELCO/情報総研 情セ１Ｇ)" userId="b4a27bdb-4051-47be-9758-2247edb80199" providerId="ADAL" clId="{D5DC56E7-AC71-44EC-BC8D-D4FC3DAAA6F0}" dt="2022-08-23T05:34:06.665" v="3637" actId="207"/>
          <ac:spMkLst>
            <pc:docMk/>
            <pc:sldMk cId="3633256028" sldId="289"/>
            <ac:spMk id="15" creationId="{36E495C2-8C35-49B5-ACB7-0C3D72699FCF}"/>
          </ac:spMkLst>
        </pc:spChg>
        <pc:spChg chg="add mod topLvl">
          <ac:chgData name="Nashimoto Shoei/梨本 翔永(MELCO/情報総研 情セ１Ｇ)" userId="b4a27bdb-4051-47be-9758-2247edb80199" providerId="ADAL" clId="{D5DC56E7-AC71-44EC-BC8D-D4FC3DAAA6F0}" dt="2022-08-23T05:34:06.665" v="3637" actId="207"/>
          <ac:spMkLst>
            <pc:docMk/>
            <pc:sldMk cId="3633256028" sldId="289"/>
            <ac:spMk id="16" creationId="{213F3C6C-4239-4E2F-8559-E6A36C152D54}"/>
          </ac:spMkLst>
        </pc:spChg>
        <pc:spChg chg="add mod topLvl">
          <ac:chgData name="Nashimoto Shoei/梨本 翔永(MELCO/情報総研 情セ１Ｇ)" userId="b4a27bdb-4051-47be-9758-2247edb80199" providerId="ADAL" clId="{D5DC56E7-AC71-44EC-BC8D-D4FC3DAAA6F0}" dt="2022-08-23T05:34:06.665" v="3637" actId="207"/>
          <ac:spMkLst>
            <pc:docMk/>
            <pc:sldMk cId="3633256028" sldId="289"/>
            <ac:spMk id="17" creationId="{456A8B0E-B23C-42B9-B470-0B3E4DDD49FC}"/>
          </ac:spMkLst>
        </pc:spChg>
        <pc:spChg chg="add mod topLvl">
          <ac:chgData name="Nashimoto Shoei/梨本 翔永(MELCO/情報総研 情セ１Ｇ)" userId="b4a27bdb-4051-47be-9758-2247edb80199" providerId="ADAL" clId="{D5DC56E7-AC71-44EC-BC8D-D4FC3DAAA6F0}" dt="2022-08-23T05:34:06.665" v="3637" actId="207"/>
          <ac:spMkLst>
            <pc:docMk/>
            <pc:sldMk cId="3633256028" sldId="289"/>
            <ac:spMk id="18" creationId="{05BB7CB1-C657-44A4-B9D3-D05B3AEEB5F5}"/>
          </ac:spMkLst>
        </pc:spChg>
        <pc:spChg chg="add mod topLvl">
          <ac:chgData name="Nashimoto Shoei/梨本 翔永(MELCO/情報総研 情セ１Ｇ)" userId="b4a27bdb-4051-47be-9758-2247edb80199" providerId="ADAL" clId="{D5DC56E7-AC71-44EC-BC8D-D4FC3DAAA6F0}" dt="2022-08-23T05:34:06.665" v="3637" actId="207"/>
          <ac:spMkLst>
            <pc:docMk/>
            <pc:sldMk cId="3633256028" sldId="289"/>
            <ac:spMk id="19" creationId="{1287C478-D7B8-484B-B4AA-052E479C7FBD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5:26:15.709" v="3415" actId="21"/>
          <ac:spMkLst>
            <pc:docMk/>
            <pc:sldMk cId="3633256028" sldId="289"/>
            <ac:spMk id="20" creationId="{4B7E8A2F-A77F-4257-AFB5-0AA56001C09F}"/>
          </ac:spMkLst>
        </pc:spChg>
        <pc:spChg chg="add mod topLvl">
          <ac:chgData name="Nashimoto Shoei/梨本 翔永(MELCO/情報総研 情セ１Ｇ)" userId="b4a27bdb-4051-47be-9758-2247edb80199" providerId="ADAL" clId="{D5DC56E7-AC71-44EC-BC8D-D4FC3DAAA6F0}" dt="2022-08-23T05:33:19.743" v="3633" actId="165"/>
          <ac:spMkLst>
            <pc:docMk/>
            <pc:sldMk cId="3633256028" sldId="289"/>
            <ac:spMk id="21" creationId="{E865F2C2-67CF-4B61-8D4C-82DDAB6DD9AF}"/>
          </ac:spMkLst>
        </pc:spChg>
        <pc:spChg chg="add mod topLvl">
          <ac:chgData name="Nashimoto Shoei/梨本 翔永(MELCO/情報総研 情セ１Ｇ)" userId="b4a27bdb-4051-47be-9758-2247edb80199" providerId="ADAL" clId="{D5DC56E7-AC71-44EC-BC8D-D4FC3DAAA6F0}" dt="2022-08-23T05:33:19.743" v="3633" actId="165"/>
          <ac:spMkLst>
            <pc:docMk/>
            <pc:sldMk cId="3633256028" sldId="289"/>
            <ac:spMk id="22" creationId="{CAE31448-8E6F-42EF-A7FB-488C7F63757F}"/>
          </ac:spMkLst>
        </pc:spChg>
        <pc:spChg chg="add mod topLvl">
          <ac:chgData name="Nashimoto Shoei/梨本 翔永(MELCO/情報総研 情セ１Ｇ)" userId="b4a27bdb-4051-47be-9758-2247edb80199" providerId="ADAL" clId="{D5DC56E7-AC71-44EC-BC8D-D4FC3DAAA6F0}" dt="2022-08-23T05:33:19.743" v="3633" actId="165"/>
          <ac:spMkLst>
            <pc:docMk/>
            <pc:sldMk cId="3633256028" sldId="289"/>
            <ac:spMk id="23" creationId="{FE462432-2B6A-4BA2-A8F4-CA735D1AEB15}"/>
          </ac:spMkLst>
        </pc:spChg>
        <pc:spChg chg="add mod topLvl">
          <ac:chgData name="Nashimoto Shoei/梨本 翔永(MELCO/情報総研 情セ１Ｇ)" userId="b4a27bdb-4051-47be-9758-2247edb80199" providerId="ADAL" clId="{D5DC56E7-AC71-44EC-BC8D-D4FC3DAAA6F0}" dt="2022-08-23T05:33:19.743" v="3633" actId="165"/>
          <ac:spMkLst>
            <pc:docMk/>
            <pc:sldMk cId="3633256028" sldId="289"/>
            <ac:spMk id="24" creationId="{73F9AA87-47F5-40E5-9853-B70A1D8AF012}"/>
          </ac:spMkLst>
        </pc:spChg>
        <pc:spChg chg="add del mod topLvl">
          <ac:chgData name="Nashimoto Shoei/梨本 翔永(MELCO/情報総研 情セ１Ｇ)" userId="b4a27bdb-4051-47be-9758-2247edb80199" providerId="ADAL" clId="{D5DC56E7-AC71-44EC-BC8D-D4FC3DAAA6F0}" dt="2022-08-23T06:54:50.147" v="5111" actId="478"/>
          <ac:spMkLst>
            <pc:docMk/>
            <pc:sldMk cId="3633256028" sldId="289"/>
            <ac:spMk id="25" creationId="{1A2E7B33-11C1-4A0F-830D-8E98C4384082}"/>
          </ac:spMkLst>
        </pc:spChg>
        <pc:spChg chg="add mod topLvl">
          <ac:chgData name="Nashimoto Shoei/梨本 翔永(MELCO/情報総研 情セ１Ｇ)" userId="b4a27bdb-4051-47be-9758-2247edb80199" providerId="ADAL" clId="{D5DC56E7-AC71-44EC-BC8D-D4FC3DAAA6F0}" dt="2022-08-23T05:33:19.743" v="3633" actId="165"/>
          <ac:spMkLst>
            <pc:docMk/>
            <pc:sldMk cId="3633256028" sldId="289"/>
            <ac:spMk id="26" creationId="{300D69C3-F886-41E1-83CC-5D16157CDE39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6:54:50.384" v="5112"/>
          <ac:spMkLst>
            <pc:docMk/>
            <pc:sldMk cId="3633256028" sldId="289"/>
            <ac:spMk id="41" creationId="{693F8A24-8827-4C22-A765-1AE5CAD2E4EF}"/>
          </ac:spMkLst>
        </pc:spChg>
        <pc:grpChg chg="add del mod">
          <ac:chgData name="Nashimoto Shoei/梨本 翔永(MELCO/情報総研 情セ１Ｇ)" userId="b4a27bdb-4051-47be-9758-2247edb80199" providerId="ADAL" clId="{D5DC56E7-AC71-44EC-BC8D-D4FC3DAAA6F0}" dt="2022-08-23T05:33:19.743" v="3633" actId="165"/>
          <ac:grpSpMkLst>
            <pc:docMk/>
            <pc:sldMk cId="3633256028" sldId="289"/>
            <ac:grpSpMk id="31" creationId="{B4634E3C-63DF-4A70-B9BD-05502D1A412C}"/>
          </ac:grpSpMkLst>
        </pc:grpChg>
        <pc:grpChg chg="add del mod">
          <ac:chgData name="Nashimoto Shoei/梨本 翔永(MELCO/情報総研 情セ１Ｇ)" userId="b4a27bdb-4051-47be-9758-2247edb80199" providerId="ADAL" clId="{D5DC56E7-AC71-44EC-BC8D-D4FC3DAAA6F0}" dt="2022-08-23T05:33:19.743" v="3633" actId="165"/>
          <ac:grpSpMkLst>
            <pc:docMk/>
            <pc:sldMk cId="3633256028" sldId="289"/>
            <ac:grpSpMk id="32" creationId="{63CB6AC9-C0BE-4F36-B3C4-D982DAA7BD86}"/>
          </ac:grpSpMkLst>
        </pc:grpChg>
        <pc:grpChg chg="add del mod">
          <ac:chgData name="Nashimoto Shoei/梨本 翔永(MELCO/情報総研 情セ１Ｇ)" userId="b4a27bdb-4051-47be-9758-2247edb80199" providerId="ADAL" clId="{D5DC56E7-AC71-44EC-BC8D-D4FC3DAAA6F0}" dt="2022-08-23T05:33:19.743" v="3633" actId="165"/>
          <ac:grpSpMkLst>
            <pc:docMk/>
            <pc:sldMk cId="3633256028" sldId="289"/>
            <ac:grpSpMk id="33" creationId="{5593AB32-5BC3-49ED-9DB3-0C809878BFB2}"/>
          </ac:grpSpMkLst>
        </pc:grpChg>
        <pc:grpChg chg="add del mod">
          <ac:chgData name="Nashimoto Shoei/梨本 翔永(MELCO/情報総研 情セ１Ｇ)" userId="b4a27bdb-4051-47be-9758-2247edb80199" providerId="ADAL" clId="{D5DC56E7-AC71-44EC-BC8D-D4FC3DAAA6F0}" dt="2022-08-23T05:33:19.743" v="3633" actId="165"/>
          <ac:grpSpMkLst>
            <pc:docMk/>
            <pc:sldMk cId="3633256028" sldId="289"/>
            <ac:grpSpMk id="34" creationId="{173EB15C-E206-4B71-AA29-E7A9FB280DDF}"/>
          </ac:grpSpMkLst>
        </pc:grpChg>
        <pc:grpChg chg="add del mod">
          <ac:chgData name="Nashimoto Shoei/梨本 翔永(MELCO/情報総研 情セ１Ｇ)" userId="b4a27bdb-4051-47be-9758-2247edb80199" providerId="ADAL" clId="{D5DC56E7-AC71-44EC-BC8D-D4FC3DAAA6F0}" dt="2022-08-23T05:33:19.743" v="3633" actId="165"/>
          <ac:grpSpMkLst>
            <pc:docMk/>
            <pc:sldMk cId="3633256028" sldId="289"/>
            <ac:grpSpMk id="35" creationId="{FCCB4977-2F29-48F7-9625-FCF600195B6E}"/>
          </ac:grpSpMkLst>
        </pc:grpChg>
        <pc:grpChg chg="add del mod">
          <ac:chgData name="Nashimoto Shoei/梨本 翔永(MELCO/情報総研 情セ１Ｇ)" userId="b4a27bdb-4051-47be-9758-2247edb80199" providerId="ADAL" clId="{D5DC56E7-AC71-44EC-BC8D-D4FC3DAAA6F0}" dt="2022-08-23T05:33:19.743" v="3633" actId="165"/>
          <ac:grpSpMkLst>
            <pc:docMk/>
            <pc:sldMk cId="3633256028" sldId="289"/>
            <ac:grpSpMk id="36" creationId="{648B4AD7-362A-4A16-9A26-97E3C09CDED7}"/>
          </ac:grpSpMkLst>
        </pc:grpChg>
        <pc:cxnChg chg="add mod ord">
          <ac:chgData name="Nashimoto Shoei/梨本 翔永(MELCO/情報総研 情セ１Ｇ)" userId="b4a27bdb-4051-47be-9758-2247edb80199" providerId="ADAL" clId="{D5DC56E7-AC71-44EC-BC8D-D4FC3DAAA6F0}" dt="2022-08-23T05:32:28.591" v="3629" actId="1076"/>
          <ac:cxnSpMkLst>
            <pc:docMk/>
            <pc:sldMk cId="3633256028" sldId="289"/>
            <ac:cxnSpMk id="28" creationId="{EAF63062-2133-4F3D-B873-08A91B807367}"/>
          </ac:cxnSpMkLst>
        </pc:cxnChg>
        <pc:cxnChg chg="add mod ord">
          <ac:chgData name="Nashimoto Shoei/梨本 翔永(MELCO/情報総研 情セ１Ｇ)" userId="b4a27bdb-4051-47be-9758-2247edb80199" providerId="ADAL" clId="{D5DC56E7-AC71-44EC-BC8D-D4FC3DAAA6F0}" dt="2022-08-23T05:32:33.029" v="3630" actId="1076"/>
          <ac:cxnSpMkLst>
            <pc:docMk/>
            <pc:sldMk cId="3633256028" sldId="289"/>
            <ac:cxnSpMk id="30" creationId="{7DF796B4-7FBE-4E3E-A64E-82208EDD3F3C}"/>
          </ac:cxnSpMkLst>
        </pc:cxnChg>
        <pc:cxnChg chg="add mod">
          <ac:chgData name="Nashimoto Shoei/梨本 翔永(MELCO/情報総研 情セ１Ｇ)" userId="b4a27bdb-4051-47be-9758-2247edb80199" providerId="ADAL" clId="{D5DC56E7-AC71-44EC-BC8D-D4FC3DAAA6F0}" dt="2022-08-23T05:32:33.029" v="3630" actId="1076"/>
          <ac:cxnSpMkLst>
            <pc:docMk/>
            <pc:sldMk cId="3633256028" sldId="289"/>
            <ac:cxnSpMk id="40" creationId="{6192C2B4-96E0-4140-9D99-611D4D81FC6B}"/>
          </ac:cxnSpMkLst>
        </pc:cxnChg>
      </pc:sldChg>
      <pc:sldChg chg="add del">
        <pc:chgData name="Nashimoto Shoei/梨本 翔永(MELCO/情報総研 情セ１Ｇ)" userId="b4a27bdb-4051-47be-9758-2247edb80199" providerId="ADAL" clId="{D5DC56E7-AC71-44EC-BC8D-D4FC3DAAA6F0}" dt="2022-08-23T05:34:14.345" v="3638" actId="2696"/>
        <pc:sldMkLst>
          <pc:docMk/>
          <pc:sldMk cId="1413463" sldId="290"/>
        </pc:sldMkLst>
      </pc:sldChg>
      <pc:sldChg chg="add">
        <pc:chgData name="Nashimoto Shoei/梨本 翔永(MELCO/情報総研 情セ１Ｇ)" userId="b4a27bdb-4051-47be-9758-2247edb80199" providerId="ADAL" clId="{D5DC56E7-AC71-44EC-BC8D-D4FC3DAAA6F0}" dt="2022-08-23T05:34:18.389" v="3639"/>
        <pc:sldMkLst>
          <pc:docMk/>
          <pc:sldMk cId="3785663648" sldId="290"/>
        </pc:sldMkLst>
      </pc:sldChg>
      <pc:sldChg chg="addSp delSp modSp add mod">
        <pc:chgData name="Nashimoto Shoei/梨本 翔永(MELCO/情報総研 情セ１Ｇ)" userId="b4a27bdb-4051-47be-9758-2247edb80199" providerId="ADAL" clId="{D5DC56E7-AC71-44EC-BC8D-D4FC3DAAA6F0}" dt="2022-08-23T06:54:46.626" v="5110"/>
        <pc:sldMkLst>
          <pc:docMk/>
          <pc:sldMk cId="1978699544" sldId="291"/>
        </pc:sldMkLst>
        <pc:spChg chg="mod">
          <ac:chgData name="Nashimoto Shoei/梨本 翔永(MELCO/情報総研 情セ１Ｇ)" userId="b4a27bdb-4051-47be-9758-2247edb80199" providerId="ADAL" clId="{D5DC56E7-AC71-44EC-BC8D-D4FC3DAAA6F0}" dt="2022-08-23T05:34:39.129" v="3642" actId="1582"/>
          <ac:spMkLst>
            <pc:docMk/>
            <pc:sldMk cId="1978699544" sldId="291"/>
            <ac:spMk id="7" creationId="{5B80EFF7-7C47-407F-ACBB-FB5A007FA734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5:35:00.258" v="3644" actId="207"/>
          <ac:spMkLst>
            <pc:docMk/>
            <pc:sldMk cId="1978699544" sldId="291"/>
            <ac:spMk id="13" creationId="{99A0A4A3-CE00-4362-93A8-92DBA478BD57}"/>
          </ac:spMkLst>
        </pc:spChg>
        <pc:spChg chg="del">
          <ac:chgData name="Nashimoto Shoei/梨本 翔永(MELCO/情報総研 情セ１Ｇ)" userId="b4a27bdb-4051-47be-9758-2247edb80199" providerId="ADAL" clId="{D5DC56E7-AC71-44EC-BC8D-D4FC3DAAA6F0}" dt="2022-08-23T06:54:46.326" v="5109" actId="478"/>
          <ac:spMkLst>
            <pc:docMk/>
            <pc:sldMk cId="1978699544" sldId="291"/>
            <ac:spMk id="25" creationId="{1A2E7B33-11C1-4A0F-830D-8E98C4384082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6:54:46.626" v="5110"/>
          <ac:spMkLst>
            <pc:docMk/>
            <pc:sldMk cId="1978699544" sldId="291"/>
            <ac:spMk id="27" creationId="{2961947F-F715-4A1D-803A-A33FDE85E9CA}"/>
          </ac:spMkLst>
        </pc:spChg>
      </pc:sldChg>
      <pc:sldChg chg="addSp delSp modSp add mod">
        <pc:chgData name="Nashimoto Shoei/梨本 翔永(MELCO/情報総研 情セ１Ｇ)" userId="b4a27bdb-4051-47be-9758-2247edb80199" providerId="ADAL" clId="{D5DC56E7-AC71-44EC-BC8D-D4FC3DAAA6F0}" dt="2022-08-23T06:54:41.043" v="5108"/>
        <pc:sldMkLst>
          <pc:docMk/>
          <pc:sldMk cId="4178320691" sldId="292"/>
        </pc:sldMkLst>
        <pc:spChg chg="mod">
          <ac:chgData name="Nashimoto Shoei/梨本 翔永(MELCO/情報総研 情セ１Ｇ)" userId="b4a27bdb-4051-47be-9758-2247edb80199" providerId="ADAL" clId="{D5DC56E7-AC71-44EC-BC8D-D4FC3DAAA6F0}" dt="2022-08-23T05:35:40.675" v="3648" actId="1582"/>
          <ac:spMkLst>
            <pc:docMk/>
            <pc:sldMk cId="4178320691" sldId="292"/>
            <ac:spMk id="8" creationId="{4E4E6299-16BC-46D6-A149-44503408D06E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5:35:45.806" v="3649" actId="207"/>
          <ac:spMkLst>
            <pc:docMk/>
            <pc:sldMk cId="4178320691" sldId="292"/>
            <ac:spMk id="15" creationId="{36E495C2-8C35-49B5-ACB7-0C3D72699FCF}"/>
          </ac:spMkLst>
        </pc:spChg>
        <pc:spChg chg="del">
          <ac:chgData name="Nashimoto Shoei/梨本 翔永(MELCO/情報総研 情セ１Ｇ)" userId="b4a27bdb-4051-47be-9758-2247edb80199" providerId="ADAL" clId="{D5DC56E7-AC71-44EC-BC8D-D4FC3DAAA6F0}" dt="2022-08-23T06:54:40.787" v="5107" actId="478"/>
          <ac:spMkLst>
            <pc:docMk/>
            <pc:sldMk cId="4178320691" sldId="292"/>
            <ac:spMk id="25" creationId="{1A2E7B33-11C1-4A0F-830D-8E98C4384082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6:54:41.043" v="5108"/>
          <ac:spMkLst>
            <pc:docMk/>
            <pc:sldMk cId="4178320691" sldId="292"/>
            <ac:spMk id="27" creationId="{D16E06D4-BC1D-46F9-8B3D-2BFE3E6DBA42}"/>
          </ac:spMkLst>
        </pc:spChg>
      </pc:sldChg>
      <pc:sldChg chg="addSp delSp modSp add mod">
        <pc:chgData name="Nashimoto Shoei/梨本 翔永(MELCO/情報総研 情セ１Ｇ)" userId="b4a27bdb-4051-47be-9758-2247edb80199" providerId="ADAL" clId="{D5DC56E7-AC71-44EC-BC8D-D4FC3DAAA6F0}" dt="2022-08-23T06:54:35.330" v="5106"/>
        <pc:sldMkLst>
          <pc:docMk/>
          <pc:sldMk cId="957875091" sldId="293"/>
        </pc:sldMkLst>
        <pc:spChg chg="del">
          <ac:chgData name="Nashimoto Shoei/梨本 翔永(MELCO/情報総研 情セ１Ｇ)" userId="b4a27bdb-4051-47be-9758-2247edb80199" providerId="ADAL" clId="{D5DC56E7-AC71-44EC-BC8D-D4FC3DAAA6F0}" dt="2022-08-23T05:37:07.129" v="3669" actId="21"/>
          <ac:spMkLst>
            <pc:docMk/>
            <pc:sldMk cId="957875091" sldId="293"/>
            <ac:spMk id="9" creationId="{F48D4285-F4C8-429F-AA8E-80E082FF0765}"/>
          </ac:spMkLst>
        </pc:spChg>
        <pc:spChg chg="add del">
          <ac:chgData name="Nashimoto Shoei/梨本 翔永(MELCO/情報総研 情セ１Ｇ)" userId="b4a27bdb-4051-47be-9758-2247edb80199" providerId="ADAL" clId="{D5DC56E7-AC71-44EC-BC8D-D4FC3DAAA6F0}" dt="2022-08-23T05:37:05.376" v="3668" actId="21"/>
          <ac:spMkLst>
            <pc:docMk/>
            <pc:sldMk cId="957875091" sldId="293"/>
            <ac:spMk id="16" creationId="{213F3C6C-4239-4E2F-8559-E6A36C152D54}"/>
          </ac:spMkLst>
        </pc:spChg>
        <pc:spChg chg="add del">
          <ac:chgData name="Nashimoto Shoei/梨本 翔永(MELCO/情報総研 情セ１Ｇ)" userId="b4a27bdb-4051-47be-9758-2247edb80199" providerId="ADAL" clId="{D5DC56E7-AC71-44EC-BC8D-D4FC3DAAA6F0}" dt="2022-08-23T05:37:02.927" v="3667" actId="21"/>
          <ac:spMkLst>
            <pc:docMk/>
            <pc:sldMk cId="957875091" sldId="293"/>
            <ac:spMk id="23" creationId="{FE462432-2B6A-4BA2-A8F4-CA735D1AEB15}"/>
          </ac:spMkLst>
        </pc:spChg>
        <pc:spChg chg="del">
          <ac:chgData name="Nashimoto Shoei/梨本 翔永(MELCO/情報総研 情セ１Ｇ)" userId="b4a27bdb-4051-47be-9758-2247edb80199" providerId="ADAL" clId="{D5DC56E7-AC71-44EC-BC8D-D4FC3DAAA6F0}" dt="2022-08-23T06:54:35.097" v="5105" actId="478"/>
          <ac:spMkLst>
            <pc:docMk/>
            <pc:sldMk cId="957875091" sldId="293"/>
            <ac:spMk id="25" creationId="{1A2E7B33-11C1-4A0F-830D-8E98C4384082}"/>
          </ac:spMkLst>
        </pc:spChg>
        <pc:spChg chg="add del mod ord">
          <ac:chgData name="Nashimoto Shoei/梨本 翔永(MELCO/情報総研 情セ１Ｇ)" userId="b4a27bdb-4051-47be-9758-2247edb80199" providerId="ADAL" clId="{D5DC56E7-AC71-44EC-BC8D-D4FC3DAAA6F0}" dt="2022-08-23T05:37:00.195" v="3665" actId="167"/>
          <ac:spMkLst>
            <pc:docMk/>
            <pc:sldMk cId="957875091" sldId="293"/>
            <ac:spMk id="27" creationId="{4551BB00-081E-4CA2-930B-8A0B3648143E}"/>
          </ac:spMkLst>
        </pc:spChg>
        <pc:spChg chg="add mod ord">
          <ac:chgData name="Nashimoto Shoei/梨本 翔永(MELCO/情報総研 情セ１Ｇ)" userId="b4a27bdb-4051-47be-9758-2247edb80199" providerId="ADAL" clId="{D5DC56E7-AC71-44EC-BC8D-D4FC3DAAA6F0}" dt="2022-08-23T05:37:08.902" v="3670" actId="20577"/>
          <ac:spMkLst>
            <pc:docMk/>
            <pc:sldMk cId="957875091" sldId="293"/>
            <ac:spMk id="29" creationId="{AE112207-78CD-4F97-A1C6-61C0B61DF9EC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6:54:35.330" v="5106"/>
          <ac:spMkLst>
            <pc:docMk/>
            <pc:sldMk cId="957875091" sldId="293"/>
            <ac:spMk id="31" creationId="{6C8EFA98-0483-40AD-BCFC-0EB7F41BF281}"/>
          </ac:spMkLst>
        </pc:spChg>
        <pc:cxnChg chg="mod">
          <ac:chgData name="Nashimoto Shoei/梨本 翔永(MELCO/情報総研 情セ１Ｇ)" userId="b4a27bdb-4051-47be-9758-2247edb80199" providerId="ADAL" clId="{D5DC56E7-AC71-44EC-BC8D-D4FC3DAAA6F0}" dt="2022-08-23T05:37:07.129" v="3669" actId="21"/>
          <ac:cxnSpMkLst>
            <pc:docMk/>
            <pc:sldMk cId="957875091" sldId="293"/>
            <ac:cxnSpMk id="28" creationId="{EAF63062-2133-4F3D-B873-08A91B807367}"/>
          </ac:cxnSpMkLst>
        </pc:cxnChg>
        <pc:cxnChg chg="mod">
          <ac:chgData name="Nashimoto Shoei/梨本 翔永(MELCO/情報総研 情セ１Ｇ)" userId="b4a27bdb-4051-47be-9758-2247edb80199" providerId="ADAL" clId="{D5DC56E7-AC71-44EC-BC8D-D4FC3DAAA6F0}" dt="2022-08-23T05:37:02.927" v="3667" actId="21"/>
          <ac:cxnSpMkLst>
            <pc:docMk/>
            <pc:sldMk cId="957875091" sldId="293"/>
            <ac:cxnSpMk id="40" creationId="{6192C2B4-96E0-4140-9D99-611D4D81FC6B}"/>
          </ac:cxnSpMkLst>
        </pc:cxnChg>
      </pc:sldChg>
      <pc:sldChg chg="addSp delSp modSp add mod">
        <pc:chgData name="Nashimoto Shoei/梨本 翔永(MELCO/情報総研 情セ１Ｇ)" userId="b4a27bdb-4051-47be-9758-2247edb80199" providerId="ADAL" clId="{D5DC56E7-AC71-44EC-BC8D-D4FC3DAAA6F0}" dt="2022-08-23T06:54:26.644" v="5104"/>
        <pc:sldMkLst>
          <pc:docMk/>
          <pc:sldMk cId="3797091355" sldId="294"/>
        </pc:sldMkLst>
        <pc:spChg chg="del mod">
          <ac:chgData name="Nashimoto Shoei/梨本 翔永(MELCO/情報総研 情セ１Ｇ)" userId="b4a27bdb-4051-47be-9758-2247edb80199" providerId="ADAL" clId="{D5DC56E7-AC71-44EC-BC8D-D4FC3DAAA6F0}" dt="2022-08-23T05:37:45.649" v="3684" actId="21"/>
          <ac:spMkLst>
            <pc:docMk/>
            <pc:sldMk cId="3797091355" sldId="294"/>
            <ac:spMk id="12" creationId="{986C0336-ED95-40DC-BF80-8DBB4A7F46F6}"/>
          </ac:spMkLst>
        </pc:spChg>
        <pc:spChg chg="del">
          <ac:chgData name="Nashimoto Shoei/梨本 翔永(MELCO/情報総研 情セ１Ｇ)" userId="b4a27bdb-4051-47be-9758-2247edb80199" providerId="ADAL" clId="{D5DC56E7-AC71-44EC-BC8D-D4FC3DAAA6F0}" dt="2022-08-23T05:37:40.684" v="3681" actId="21"/>
          <ac:spMkLst>
            <pc:docMk/>
            <pc:sldMk cId="3797091355" sldId="294"/>
            <ac:spMk id="17" creationId="{456A8B0E-B23C-42B9-B470-0B3E4DDD49FC}"/>
          </ac:spMkLst>
        </pc:spChg>
        <pc:spChg chg="del">
          <ac:chgData name="Nashimoto Shoei/梨本 翔永(MELCO/情報総研 情セ１Ｇ)" userId="b4a27bdb-4051-47be-9758-2247edb80199" providerId="ADAL" clId="{D5DC56E7-AC71-44EC-BC8D-D4FC3DAAA6F0}" dt="2022-08-23T06:54:26.375" v="5103" actId="478"/>
          <ac:spMkLst>
            <pc:docMk/>
            <pc:sldMk cId="3797091355" sldId="294"/>
            <ac:spMk id="25" creationId="{1A2E7B33-11C1-4A0F-830D-8E98C4384082}"/>
          </ac:spMkLst>
        </pc:spChg>
        <pc:spChg chg="add del mod ord">
          <ac:chgData name="Nashimoto Shoei/梨本 翔永(MELCO/情報総研 情セ１Ｇ)" userId="b4a27bdb-4051-47be-9758-2247edb80199" providerId="ADAL" clId="{D5DC56E7-AC71-44EC-BC8D-D4FC3DAAA6F0}" dt="2022-08-23T05:37:38.508" v="3680" actId="21"/>
          <ac:spMkLst>
            <pc:docMk/>
            <pc:sldMk cId="3797091355" sldId="294"/>
            <ac:spMk id="27" creationId="{BAC20EEE-4740-459C-84D1-E33C1A5BFAA4}"/>
          </ac:spMkLst>
        </pc:spChg>
        <pc:spChg chg="add mod ord">
          <ac:chgData name="Nashimoto Shoei/梨本 翔永(MELCO/情報総研 情セ１Ｇ)" userId="b4a27bdb-4051-47be-9758-2247edb80199" providerId="ADAL" clId="{D5DC56E7-AC71-44EC-BC8D-D4FC3DAAA6F0}" dt="2022-08-23T05:37:41.725" v="3682" actId="20577"/>
          <ac:spMkLst>
            <pc:docMk/>
            <pc:sldMk cId="3797091355" sldId="294"/>
            <ac:spMk id="29" creationId="{8D584176-6E07-4C0A-9217-6ADC9B437306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6:54:26.644" v="5104"/>
          <ac:spMkLst>
            <pc:docMk/>
            <pc:sldMk cId="3797091355" sldId="294"/>
            <ac:spMk id="31" creationId="{AED6CE3C-E5B6-434A-A7F5-08D8C957C004}"/>
          </ac:spMkLst>
        </pc:spChg>
        <pc:cxnChg chg="mod">
          <ac:chgData name="Nashimoto Shoei/梨本 翔永(MELCO/情報総研 情セ１Ｇ)" userId="b4a27bdb-4051-47be-9758-2247edb80199" providerId="ADAL" clId="{D5DC56E7-AC71-44EC-BC8D-D4FC3DAAA6F0}" dt="2022-08-23T05:37:48.616" v="3685" actId="14100"/>
          <ac:cxnSpMkLst>
            <pc:docMk/>
            <pc:sldMk cId="3797091355" sldId="294"/>
            <ac:cxnSpMk id="30" creationId="{7DF796B4-7FBE-4E3E-A64E-82208EDD3F3C}"/>
          </ac:cxnSpMkLst>
        </pc:cxnChg>
        <pc:cxnChg chg="mod">
          <ac:chgData name="Nashimoto Shoei/梨本 翔永(MELCO/情報総研 情セ１Ｇ)" userId="b4a27bdb-4051-47be-9758-2247edb80199" providerId="ADAL" clId="{D5DC56E7-AC71-44EC-BC8D-D4FC3DAAA6F0}" dt="2022-08-23T05:37:40.684" v="3681" actId="21"/>
          <ac:cxnSpMkLst>
            <pc:docMk/>
            <pc:sldMk cId="3797091355" sldId="294"/>
            <ac:cxnSpMk id="40" creationId="{6192C2B4-96E0-4140-9D99-611D4D81FC6B}"/>
          </ac:cxnSpMkLst>
        </pc:cxnChg>
      </pc:sldChg>
      <pc:sldChg chg="addSp delSp modSp add mod">
        <pc:chgData name="Nashimoto Shoei/梨本 翔永(MELCO/情報総研 情セ１Ｇ)" userId="b4a27bdb-4051-47be-9758-2247edb80199" providerId="ADAL" clId="{D5DC56E7-AC71-44EC-BC8D-D4FC3DAAA6F0}" dt="2022-08-23T06:54:17.623" v="5102" actId="6549"/>
        <pc:sldMkLst>
          <pc:docMk/>
          <pc:sldMk cId="3191971289" sldId="295"/>
        </pc:sldMkLst>
        <pc:spChg chg="del">
          <ac:chgData name="Nashimoto Shoei/梨本 翔永(MELCO/情報総研 情セ１Ｇ)" userId="b4a27bdb-4051-47be-9758-2247edb80199" providerId="ADAL" clId="{D5DC56E7-AC71-44EC-BC8D-D4FC3DAAA6F0}" dt="2022-08-23T05:38:17.927" v="3692" actId="21"/>
          <ac:spMkLst>
            <pc:docMk/>
            <pc:sldMk cId="3191971289" sldId="295"/>
            <ac:spMk id="10" creationId="{756419DC-1614-44AD-9284-43829EFBB6DD}"/>
          </ac:spMkLst>
        </pc:spChg>
        <pc:spChg chg="del">
          <ac:chgData name="Nashimoto Shoei/梨本 翔永(MELCO/情報総研 情セ１Ｇ)" userId="b4a27bdb-4051-47be-9758-2247edb80199" providerId="ADAL" clId="{D5DC56E7-AC71-44EC-BC8D-D4FC3DAAA6F0}" dt="2022-08-23T05:38:16.258" v="3691" actId="21"/>
          <ac:spMkLst>
            <pc:docMk/>
            <pc:sldMk cId="3191971289" sldId="295"/>
            <ac:spMk id="18" creationId="{05BB7CB1-C657-44A4-B9D3-D05B3AEEB5F5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6:54:17.623" v="5102" actId="6549"/>
          <ac:spMkLst>
            <pc:docMk/>
            <pc:sldMk cId="3191971289" sldId="295"/>
            <ac:spMk id="25" creationId="{1A2E7B33-11C1-4A0F-830D-8E98C4384082}"/>
          </ac:spMkLst>
        </pc:spChg>
        <pc:spChg chg="add mod ord">
          <ac:chgData name="Nashimoto Shoei/梨本 翔永(MELCO/情報総研 情セ１Ｇ)" userId="b4a27bdb-4051-47be-9758-2247edb80199" providerId="ADAL" clId="{D5DC56E7-AC71-44EC-BC8D-D4FC3DAAA6F0}" dt="2022-08-23T05:38:13.895" v="3690" actId="167"/>
          <ac:spMkLst>
            <pc:docMk/>
            <pc:sldMk cId="3191971289" sldId="295"/>
            <ac:spMk id="27" creationId="{64879334-6854-4F64-BBB7-DA05DDCB6F53}"/>
          </ac:spMkLst>
        </pc:spChg>
        <pc:spChg chg="add mod ord">
          <ac:chgData name="Nashimoto Shoei/梨本 翔永(MELCO/情報総研 情セ１Ｇ)" userId="b4a27bdb-4051-47be-9758-2247edb80199" providerId="ADAL" clId="{D5DC56E7-AC71-44EC-BC8D-D4FC3DAAA6F0}" dt="2022-08-23T05:38:21.304" v="3695" actId="20577"/>
          <ac:spMkLst>
            <pc:docMk/>
            <pc:sldMk cId="3191971289" sldId="295"/>
            <ac:spMk id="29" creationId="{C30136F5-F1E4-48ED-AD85-48D31F07487D}"/>
          </ac:spMkLst>
        </pc:spChg>
        <pc:cxnChg chg="ord">
          <ac:chgData name="Nashimoto Shoei/梨本 翔永(MELCO/情報総研 情セ１Ｇ)" userId="b4a27bdb-4051-47be-9758-2247edb80199" providerId="ADAL" clId="{D5DC56E7-AC71-44EC-BC8D-D4FC3DAAA6F0}" dt="2022-08-23T05:38:25.442" v="3696" actId="167"/>
          <ac:cxnSpMkLst>
            <pc:docMk/>
            <pc:sldMk cId="3191971289" sldId="295"/>
            <ac:cxnSpMk id="30" creationId="{7DF796B4-7FBE-4E3E-A64E-82208EDD3F3C}"/>
          </ac:cxnSpMkLst>
        </pc:cxnChg>
      </pc:sldChg>
      <pc:sldChg chg="addSp delSp modSp add del mod">
        <pc:chgData name="Nashimoto Shoei/梨本 翔永(MELCO/情報総研 情セ１Ｇ)" userId="b4a27bdb-4051-47be-9758-2247edb80199" providerId="ADAL" clId="{D5DC56E7-AC71-44EC-BC8D-D4FC3DAAA6F0}" dt="2022-08-23T05:37:57.259" v="3686" actId="2696"/>
        <pc:sldMkLst>
          <pc:docMk/>
          <pc:sldMk cId="238073403" sldId="296"/>
        </pc:sldMkLst>
        <pc:spChg chg="add del mod">
          <ac:chgData name="Nashimoto Shoei/梨本 翔永(MELCO/情報総研 情セ１Ｇ)" userId="b4a27bdb-4051-47be-9758-2247edb80199" providerId="ADAL" clId="{D5DC56E7-AC71-44EC-BC8D-D4FC3DAAA6F0}" dt="2022-08-23T05:37:25.233" v="3674" actId="21"/>
          <ac:spMkLst>
            <pc:docMk/>
            <pc:sldMk cId="238073403" sldId="296"/>
            <ac:spMk id="31" creationId="{F3B637D1-7F03-459D-A84B-4A31AB2D900E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5:37:25.233" v="3674" actId="21"/>
          <ac:spMkLst>
            <pc:docMk/>
            <pc:sldMk cId="238073403" sldId="296"/>
            <ac:spMk id="32" creationId="{10C6CD71-519F-4BAA-A3DA-6F15138829D7}"/>
          </ac:spMkLst>
        </pc:spChg>
      </pc:sldChg>
      <pc:sldChg chg="add del">
        <pc:chgData name="Nashimoto Shoei/梨本 翔永(MELCO/情報総研 情セ１Ｇ)" userId="b4a27bdb-4051-47be-9758-2247edb80199" providerId="ADAL" clId="{D5DC56E7-AC71-44EC-BC8D-D4FC3DAAA6F0}" dt="2022-08-23T05:37:12.981" v="3671" actId="47"/>
        <pc:sldMkLst>
          <pc:docMk/>
          <pc:sldMk cId="911581603" sldId="296"/>
        </pc:sldMkLst>
      </pc:sldChg>
      <pc:sldChg chg="addSp delSp modSp new mod">
        <pc:chgData name="Nashimoto Shoei/梨本 翔永(MELCO/情報総研 情セ１Ｇ)" userId="b4a27bdb-4051-47be-9758-2247edb80199" providerId="ADAL" clId="{D5DC56E7-AC71-44EC-BC8D-D4FC3DAAA6F0}" dt="2022-08-23T08:36:15.004" v="6527" actId="207"/>
        <pc:sldMkLst>
          <pc:docMk/>
          <pc:sldMk cId="1029108756" sldId="296"/>
        </pc:sldMkLst>
        <pc:spChg chg="del">
          <ac:chgData name="Nashimoto Shoei/梨本 翔永(MELCO/情報総研 情セ１Ｇ)" userId="b4a27bdb-4051-47be-9758-2247edb80199" providerId="ADAL" clId="{D5DC56E7-AC71-44EC-BC8D-D4FC3DAAA6F0}" dt="2022-08-23T07:23:40.496" v="5147" actId="3680"/>
          <ac:spMkLst>
            <pc:docMk/>
            <pc:sldMk cId="1029108756" sldId="296"/>
            <ac:spMk id="4" creationId="{AAE6F1E8-A532-46DA-BD63-485F2B092756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8:20:57.938" v="6404" actId="20577"/>
          <ac:spMkLst>
            <pc:docMk/>
            <pc:sldMk cId="1029108756" sldId="296"/>
            <ac:spMk id="5" creationId="{5CCA6A4E-BB13-4398-BB39-5B046A60CBAF}"/>
          </ac:spMkLst>
        </pc:spChg>
        <pc:spChg chg="add del">
          <ac:chgData name="Nashimoto Shoei/梨本 翔永(MELCO/情報総研 情セ１Ｇ)" userId="b4a27bdb-4051-47be-9758-2247edb80199" providerId="ADAL" clId="{D5DC56E7-AC71-44EC-BC8D-D4FC3DAAA6F0}" dt="2022-08-23T07:49:32.541" v="6174"/>
          <ac:spMkLst>
            <pc:docMk/>
            <pc:sldMk cId="1029108756" sldId="296"/>
            <ac:spMk id="8" creationId="{99ADFF15-805A-43D3-9EA5-D2497DE852F7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7:49:35.676" v="6176" actId="21"/>
          <ac:spMkLst>
            <pc:docMk/>
            <pc:sldMk cId="1029108756" sldId="296"/>
            <ac:spMk id="9" creationId="{B4D68D2B-C9E6-4B0A-BE27-0244FD6AF872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7:49:32.526" v="6172" actId="21"/>
          <ac:spMkLst>
            <pc:docMk/>
            <pc:sldMk cId="1029108756" sldId="296"/>
            <ac:spMk id="10" creationId="{A520088B-C4DB-4086-8476-5583F0983B90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8:24:57.457" v="6420" actId="20577"/>
          <ac:spMkLst>
            <pc:docMk/>
            <pc:sldMk cId="1029108756" sldId="296"/>
            <ac:spMk id="11" creationId="{E314722A-DD54-47BF-9CDF-266BFE599443}"/>
          </ac:spMkLst>
        </pc:spChg>
        <pc:graphicFrameChg chg="add mod ord modGraphic">
          <ac:chgData name="Nashimoto Shoei/梨本 翔永(MELCO/情報総研 情セ１Ｇ)" userId="b4a27bdb-4051-47be-9758-2247edb80199" providerId="ADAL" clId="{D5DC56E7-AC71-44EC-BC8D-D4FC3DAAA6F0}" dt="2022-08-23T08:36:15.004" v="6527" actId="207"/>
          <ac:graphicFrameMkLst>
            <pc:docMk/>
            <pc:sldMk cId="1029108756" sldId="296"/>
            <ac:graphicFrameMk id="7" creationId="{C59DEFD8-E6EA-4E5A-B12C-90E4BB00ED61}"/>
          </ac:graphicFrameMkLst>
        </pc:graphicFrameChg>
      </pc:sldChg>
      <pc:sldChg chg="add del">
        <pc:chgData name="Nashimoto Shoei/梨本 翔永(MELCO/情報総研 情セ１Ｇ)" userId="b4a27bdb-4051-47be-9758-2247edb80199" providerId="ADAL" clId="{D5DC56E7-AC71-44EC-BC8D-D4FC3DAAA6F0}" dt="2022-08-23T05:38:30.040" v="3697" actId="47"/>
        <pc:sldMkLst>
          <pc:docMk/>
          <pc:sldMk cId="4270946071" sldId="296"/>
        </pc:sldMkLst>
      </pc:sldChg>
      <pc:sldChg chg="addSp delSp modSp add mod">
        <pc:chgData name="Nashimoto Shoei/梨本 翔永(MELCO/情報総研 情セ１Ｇ)" userId="b4a27bdb-4051-47be-9758-2247edb80199" providerId="ADAL" clId="{D5DC56E7-AC71-44EC-BC8D-D4FC3DAAA6F0}" dt="2022-08-23T06:49:12.834" v="5036" actId="115"/>
        <pc:sldMkLst>
          <pc:docMk/>
          <pc:sldMk cId="3179737679" sldId="297"/>
        </pc:sldMkLst>
        <pc:spChg chg="mod">
          <ac:chgData name="Nashimoto Shoei/梨本 翔永(MELCO/情報総研 情セ１Ｇ)" userId="b4a27bdb-4051-47be-9758-2247edb80199" providerId="ADAL" clId="{D5DC56E7-AC71-44EC-BC8D-D4FC3DAAA6F0}" dt="2022-08-23T06:48:01.469" v="5022" actId="14100"/>
          <ac:spMkLst>
            <pc:docMk/>
            <pc:sldMk cId="3179737679" sldId="297"/>
            <ac:spMk id="4" creationId="{E54AECA4-8EDF-43E9-AE86-CD413CEA37CE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6:39:08.341" v="4830" actId="20577"/>
          <ac:spMkLst>
            <pc:docMk/>
            <pc:sldMk cId="3179737679" sldId="297"/>
            <ac:spMk id="5" creationId="{4B0463D6-52EA-480E-839B-74116883A9E0}"/>
          </ac:spMkLst>
        </pc:spChg>
        <pc:spChg chg="del mod topLvl">
          <ac:chgData name="Nashimoto Shoei/梨本 翔永(MELCO/情報総研 情セ１Ｇ)" userId="b4a27bdb-4051-47be-9758-2247edb80199" providerId="ADAL" clId="{D5DC56E7-AC71-44EC-BC8D-D4FC3DAAA6F0}" dt="2022-08-23T06:41:57.253" v="4931" actId="21"/>
          <ac:spMkLst>
            <pc:docMk/>
            <pc:sldMk cId="3179737679" sldId="297"/>
            <ac:spMk id="10" creationId="{20B914FE-3FBB-4BD5-8285-8C011B9ACB3E}"/>
          </ac:spMkLst>
        </pc:spChg>
        <pc:spChg chg="del mod topLvl">
          <ac:chgData name="Nashimoto Shoei/梨本 翔永(MELCO/情報総研 情セ１Ｇ)" userId="b4a27bdb-4051-47be-9758-2247edb80199" providerId="ADAL" clId="{D5DC56E7-AC71-44EC-BC8D-D4FC3DAAA6F0}" dt="2022-08-23T06:41:57.253" v="4931" actId="21"/>
          <ac:spMkLst>
            <pc:docMk/>
            <pc:sldMk cId="3179737679" sldId="297"/>
            <ac:spMk id="11" creationId="{F1E96DF5-21B8-4F6C-B682-8122BFDA7C0C}"/>
          </ac:spMkLst>
        </pc:spChg>
        <pc:spChg chg="del mod topLvl">
          <ac:chgData name="Nashimoto Shoei/梨本 翔永(MELCO/情報総研 情セ１Ｇ)" userId="b4a27bdb-4051-47be-9758-2247edb80199" providerId="ADAL" clId="{D5DC56E7-AC71-44EC-BC8D-D4FC3DAAA6F0}" dt="2022-08-23T06:41:57.253" v="4931" actId="21"/>
          <ac:spMkLst>
            <pc:docMk/>
            <pc:sldMk cId="3179737679" sldId="297"/>
            <ac:spMk id="15" creationId="{3EDDD4E4-FD82-464B-B1B3-703CDC17BF8B}"/>
          </ac:spMkLst>
        </pc:spChg>
        <pc:spChg chg="del mod topLvl">
          <ac:chgData name="Nashimoto Shoei/梨本 翔永(MELCO/情報総研 情セ１Ｇ)" userId="b4a27bdb-4051-47be-9758-2247edb80199" providerId="ADAL" clId="{D5DC56E7-AC71-44EC-BC8D-D4FC3DAAA6F0}" dt="2022-08-23T06:41:57.253" v="4931" actId="21"/>
          <ac:spMkLst>
            <pc:docMk/>
            <pc:sldMk cId="3179737679" sldId="297"/>
            <ac:spMk id="16" creationId="{F1049AC5-184D-46DD-B37E-FB8CFBCD4900}"/>
          </ac:spMkLst>
        </pc:spChg>
        <pc:spChg chg="del mod topLvl">
          <ac:chgData name="Nashimoto Shoei/梨本 翔永(MELCO/情報総研 情セ１Ｇ)" userId="b4a27bdb-4051-47be-9758-2247edb80199" providerId="ADAL" clId="{D5DC56E7-AC71-44EC-BC8D-D4FC3DAAA6F0}" dt="2022-08-23T06:41:57.253" v="4931" actId="21"/>
          <ac:spMkLst>
            <pc:docMk/>
            <pc:sldMk cId="3179737679" sldId="297"/>
            <ac:spMk id="17" creationId="{195F3E2C-970A-44CC-B0F0-BBAE5DBA20D7}"/>
          </ac:spMkLst>
        </pc:spChg>
        <pc:spChg chg="del mod topLvl">
          <ac:chgData name="Nashimoto Shoei/梨本 翔永(MELCO/情報総研 情セ１Ｇ)" userId="b4a27bdb-4051-47be-9758-2247edb80199" providerId="ADAL" clId="{D5DC56E7-AC71-44EC-BC8D-D4FC3DAAA6F0}" dt="2022-08-23T06:41:57.253" v="4931" actId="21"/>
          <ac:spMkLst>
            <pc:docMk/>
            <pc:sldMk cId="3179737679" sldId="297"/>
            <ac:spMk id="18" creationId="{48333C91-19BD-46A1-9FBF-19D09E531F9D}"/>
          </ac:spMkLst>
        </pc:spChg>
        <pc:spChg chg="del mod topLvl">
          <ac:chgData name="Nashimoto Shoei/梨本 翔永(MELCO/情報総研 情セ１Ｇ)" userId="b4a27bdb-4051-47be-9758-2247edb80199" providerId="ADAL" clId="{D5DC56E7-AC71-44EC-BC8D-D4FC3DAAA6F0}" dt="2022-08-23T06:41:57.253" v="4931" actId="21"/>
          <ac:spMkLst>
            <pc:docMk/>
            <pc:sldMk cId="3179737679" sldId="297"/>
            <ac:spMk id="19" creationId="{D7E71C58-3EAE-43F4-BE6B-C804AD008FF2}"/>
          </ac:spMkLst>
        </pc:spChg>
        <pc:spChg chg="del mod topLvl">
          <ac:chgData name="Nashimoto Shoei/梨本 翔永(MELCO/情報総研 情セ１Ｇ)" userId="b4a27bdb-4051-47be-9758-2247edb80199" providerId="ADAL" clId="{D5DC56E7-AC71-44EC-BC8D-D4FC3DAAA6F0}" dt="2022-08-23T06:41:57.253" v="4931" actId="21"/>
          <ac:spMkLst>
            <pc:docMk/>
            <pc:sldMk cId="3179737679" sldId="297"/>
            <ac:spMk id="20" creationId="{B4AC7F36-28BA-4398-A1C7-3D28640FD56B}"/>
          </ac:spMkLst>
        </pc:spChg>
        <pc:spChg chg="del mod topLvl">
          <ac:chgData name="Nashimoto Shoei/梨本 翔永(MELCO/情報総研 情セ１Ｇ)" userId="b4a27bdb-4051-47be-9758-2247edb80199" providerId="ADAL" clId="{D5DC56E7-AC71-44EC-BC8D-D4FC3DAAA6F0}" dt="2022-08-23T06:41:57.253" v="4931" actId="21"/>
          <ac:spMkLst>
            <pc:docMk/>
            <pc:sldMk cId="3179737679" sldId="297"/>
            <ac:spMk id="21" creationId="{7BD7A442-2468-4CE2-A71E-C49EE8EE378E}"/>
          </ac:spMkLst>
        </pc:spChg>
        <pc:spChg chg="del mod topLvl">
          <ac:chgData name="Nashimoto Shoei/梨本 翔永(MELCO/情報総研 情セ１Ｇ)" userId="b4a27bdb-4051-47be-9758-2247edb80199" providerId="ADAL" clId="{D5DC56E7-AC71-44EC-BC8D-D4FC3DAAA6F0}" dt="2022-08-23T06:41:57.253" v="4931" actId="21"/>
          <ac:spMkLst>
            <pc:docMk/>
            <pc:sldMk cId="3179737679" sldId="297"/>
            <ac:spMk id="22" creationId="{ECBDEEF8-5A33-4692-A4A6-A182B8C0CBDA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6:48:33.213" v="5030" actId="403"/>
          <ac:spMkLst>
            <pc:docMk/>
            <pc:sldMk cId="3179737679" sldId="297"/>
            <ac:spMk id="38" creationId="{E067E433-1115-461B-B4AE-D288F190DE6F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6:49:12.834" v="5036" actId="115"/>
          <ac:spMkLst>
            <pc:docMk/>
            <pc:sldMk cId="3179737679" sldId="297"/>
            <ac:spMk id="39" creationId="{A266E8B3-60F8-45ED-89A2-EDCDC3537FF6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6:48:28.923" v="5028" actId="403"/>
          <ac:spMkLst>
            <pc:docMk/>
            <pc:sldMk cId="3179737679" sldId="297"/>
            <ac:spMk id="40" creationId="{83351F79-7ECC-4FF3-A32A-5881E4CA27C9}"/>
          </ac:spMkLst>
        </pc:spChg>
        <pc:grpChg chg="del mod">
          <ac:chgData name="Nashimoto Shoei/梨本 翔永(MELCO/情報総研 情セ１Ｇ)" userId="b4a27bdb-4051-47be-9758-2247edb80199" providerId="ADAL" clId="{D5DC56E7-AC71-44EC-BC8D-D4FC3DAAA6F0}" dt="2022-08-23T06:40:47.671" v="4921" actId="165"/>
          <ac:grpSpMkLst>
            <pc:docMk/>
            <pc:sldMk cId="3179737679" sldId="297"/>
            <ac:grpSpMk id="9" creationId="{793D3B88-9403-475E-A261-F94041EFC8A5}"/>
          </ac:grpSpMkLst>
        </pc:grpChg>
        <pc:picChg chg="del">
          <ac:chgData name="Nashimoto Shoei/梨本 翔永(MELCO/情報総研 情セ１Ｇ)" userId="b4a27bdb-4051-47be-9758-2247edb80199" providerId="ADAL" clId="{D5DC56E7-AC71-44EC-BC8D-D4FC3DAAA6F0}" dt="2022-08-23T06:41:57.253" v="4931" actId="21"/>
          <ac:picMkLst>
            <pc:docMk/>
            <pc:sldMk cId="3179737679" sldId="297"/>
            <ac:picMk id="7" creationId="{37E3010B-DFA7-4357-8514-3AFE3B6D1923}"/>
          </ac:picMkLst>
        </pc:picChg>
        <pc:picChg chg="del">
          <ac:chgData name="Nashimoto Shoei/梨本 翔永(MELCO/情報総研 情セ１Ｇ)" userId="b4a27bdb-4051-47be-9758-2247edb80199" providerId="ADAL" clId="{D5DC56E7-AC71-44EC-BC8D-D4FC3DAAA6F0}" dt="2022-08-23T06:41:57.253" v="4931" actId="21"/>
          <ac:picMkLst>
            <pc:docMk/>
            <pc:sldMk cId="3179737679" sldId="297"/>
            <ac:picMk id="8" creationId="{FA055A2D-6223-4B6A-A82C-D0EEF12AA05B}"/>
          </ac:picMkLst>
        </pc:picChg>
        <pc:picChg chg="mod topLvl">
          <ac:chgData name="Nashimoto Shoei/梨本 翔永(MELCO/情報総研 情セ１Ｇ)" userId="b4a27bdb-4051-47be-9758-2247edb80199" providerId="ADAL" clId="{D5DC56E7-AC71-44EC-BC8D-D4FC3DAAA6F0}" dt="2022-08-23T06:45:22.397" v="4966" actId="1076"/>
          <ac:picMkLst>
            <pc:docMk/>
            <pc:sldMk cId="3179737679" sldId="297"/>
            <ac:picMk id="12" creationId="{C0A12886-E4FA-44A4-B7A2-6B241974EAA6}"/>
          </ac:picMkLst>
        </pc:picChg>
        <pc:picChg chg="mod topLvl">
          <ac:chgData name="Nashimoto Shoei/梨本 翔永(MELCO/情報総研 情セ１Ｇ)" userId="b4a27bdb-4051-47be-9758-2247edb80199" providerId="ADAL" clId="{D5DC56E7-AC71-44EC-BC8D-D4FC3DAAA6F0}" dt="2022-08-23T06:45:22.397" v="4966" actId="1076"/>
          <ac:picMkLst>
            <pc:docMk/>
            <pc:sldMk cId="3179737679" sldId="297"/>
            <ac:picMk id="13" creationId="{65BDD53F-C33B-4FDE-BA08-C346C9326ECD}"/>
          </ac:picMkLst>
        </pc:picChg>
        <pc:picChg chg="mod topLvl">
          <ac:chgData name="Nashimoto Shoei/梨本 翔永(MELCO/情報総研 情セ１Ｇ)" userId="b4a27bdb-4051-47be-9758-2247edb80199" providerId="ADAL" clId="{D5DC56E7-AC71-44EC-BC8D-D4FC3DAAA6F0}" dt="2022-08-23T06:45:22.397" v="4966" actId="1076"/>
          <ac:picMkLst>
            <pc:docMk/>
            <pc:sldMk cId="3179737679" sldId="297"/>
            <ac:picMk id="14" creationId="{F89503BC-FCE3-400E-876E-462321DB4850}"/>
          </ac:picMkLst>
        </pc:picChg>
        <pc:picChg chg="add mod">
          <ac:chgData name="Nashimoto Shoei/梨本 翔永(MELCO/情報総研 情セ１Ｇ)" userId="b4a27bdb-4051-47be-9758-2247edb80199" providerId="ADAL" clId="{D5DC56E7-AC71-44EC-BC8D-D4FC3DAAA6F0}" dt="2022-08-23T06:45:22.397" v="4966" actId="1076"/>
          <ac:picMkLst>
            <pc:docMk/>
            <pc:sldMk cId="3179737679" sldId="297"/>
            <ac:picMk id="23" creationId="{582E6B63-6656-420B-9D11-AB78D36C8B0E}"/>
          </ac:picMkLst>
        </pc:picChg>
        <pc:picChg chg="add mod">
          <ac:chgData name="Nashimoto Shoei/梨本 翔永(MELCO/情報総研 情セ１Ｇ)" userId="b4a27bdb-4051-47be-9758-2247edb80199" providerId="ADAL" clId="{D5DC56E7-AC71-44EC-BC8D-D4FC3DAAA6F0}" dt="2022-08-23T06:45:22.397" v="4966" actId="1076"/>
          <ac:picMkLst>
            <pc:docMk/>
            <pc:sldMk cId="3179737679" sldId="297"/>
            <ac:picMk id="24" creationId="{531F5D8C-7559-491C-8941-95EF59DFF0D8}"/>
          </ac:picMkLst>
        </pc:picChg>
        <pc:picChg chg="add mod">
          <ac:chgData name="Nashimoto Shoei/梨本 翔永(MELCO/情報総研 情セ１Ｇ)" userId="b4a27bdb-4051-47be-9758-2247edb80199" providerId="ADAL" clId="{D5DC56E7-AC71-44EC-BC8D-D4FC3DAAA6F0}" dt="2022-08-23T06:45:22.397" v="4966" actId="1076"/>
          <ac:picMkLst>
            <pc:docMk/>
            <pc:sldMk cId="3179737679" sldId="297"/>
            <ac:picMk id="25" creationId="{11E0C1ED-C799-49AF-912F-C18F8321BFFA}"/>
          </ac:picMkLst>
        </pc:picChg>
        <pc:picChg chg="add mod">
          <ac:chgData name="Nashimoto Shoei/梨本 翔永(MELCO/情報総研 情セ１Ｇ)" userId="b4a27bdb-4051-47be-9758-2247edb80199" providerId="ADAL" clId="{D5DC56E7-AC71-44EC-BC8D-D4FC3DAAA6F0}" dt="2022-08-23T06:45:22.397" v="4966" actId="1076"/>
          <ac:picMkLst>
            <pc:docMk/>
            <pc:sldMk cId="3179737679" sldId="297"/>
            <ac:picMk id="26" creationId="{F73A535E-07EA-47BA-B5DB-C264DBB885AF}"/>
          </ac:picMkLst>
        </pc:picChg>
        <pc:picChg chg="add mod">
          <ac:chgData name="Nashimoto Shoei/梨本 翔永(MELCO/情報総研 情セ１Ｇ)" userId="b4a27bdb-4051-47be-9758-2247edb80199" providerId="ADAL" clId="{D5DC56E7-AC71-44EC-BC8D-D4FC3DAAA6F0}" dt="2022-08-23T06:45:22.397" v="4966" actId="1076"/>
          <ac:picMkLst>
            <pc:docMk/>
            <pc:sldMk cId="3179737679" sldId="297"/>
            <ac:picMk id="27" creationId="{51489210-1A6E-4906-957E-98922615BA92}"/>
          </ac:picMkLst>
        </pc:picChg>
        <pc:picChg chg="add del mod">
          <ac:chgData name="Nashimoto Shoei/梨本 翔永(MELCO/情報総研 情セ１Ｇ)" userId="b4a27bdb-4051-47be-9758-2247edb80199" providerId="ADAL" clId="{D5DC56E7-AC71-44EC-BC8D-D4FC3DAAA6F0}" dt="2022-08-23T06:42:20.506" v="4933" actId="478"/>
          <ac:picMkLst>
            <pc:docMk/>
            <pc:sldMk cId="3179737679" sldId="297"/>
            <ac:picMk id="28" creationId="{42C534D7-2E83-4CA3-AF00-C4E58BFAC0A3}"/>
          </ac:picMkLst>
        </pc:picChg>
        <pc:picChg chg="add del mod">
          <ac:chgData name="Nashimoto Shoei/梨本 翔永(MELCO/情報総研 情セ１Ｇ)" userId="b4a27bdb-4051-47be-9758-2247edb80199" providerId="ADAL" clId="{D5DC56E7-AC71-44EC-BC8D-D4FC3DAAA6F0}" dt="2022-08-23T06:46:25.939" v="4967" actId="478"/>
          <ac:picMkLst>
            <pc:docMk/>
            <pc:sldMk cId="3179737679" sldId="297"/>
            <ac:picMk id="29" creationId="{CE4081C1-D166-4F6F-AEE7-D1A440AE0CB1}"/>
          </ac:picMkLst>
        </pc:picChg>
        <pc:picChg chg="add mod">
          <ac:chgData name="Nashimoto Shoei/梨本 翔永(MELCO/情報総研 情セ１Ｇ)" userId="b4a27bdb-4051-47be-9758-2247edb80199" providerId="ADAL" clId="{D5DC56E7-AC71-44EC-BC8D-D4FC3DAAA6F0}" dt="2022-08-23T06:47:01.559" v="5007" actId="1076"/>
          <ac:picMkLst>
            <pc:docMk/>
            <pc:sldMk cId="3179737679" sldId="297"/>
            <ac:picMk id="30" creationId="{BB3618B5-CE8A-4F89-94E0-542ED82BFF39}"/>
          </ac:picMkLst>
        </pc:picChg>
        <pc:picChg chg="add mod modCrop">
          <ac:chgData name="Nashimoto Shoei/梨本 翔永(MELCO/情報総研 情セ１Ｇ)" userId="b4a27bdb-4051-47be-9758-2247edb80199" providerId="ADAL" clId="{D5DC56E7-AC71-44EC-BC8D-D4FC3DAAA6F0}" dt="2022-08-23T06:44:05.195" v="4958" actId="1038"/>
          <ac:picMkLst>
            <pc:docMk/>
            <pc:sldMk cId="3179737679" sldId="297"/>
            <ac:picMk id="32" creationId="{C5DD7533-54D9-433A-8CBE-780E62DBA85D}"/>
          </ac:picMkLst>
        </pc:picChg>
        <pc:picChg chg="add mod modCrop">
          <ac:chgData name="Nashimoto Shoei/梨本 翔永(MELCO/情報総研 情セ１Ｇ)" userId="b4a27bdb-4051-47be-9758-2247edb80199" providerId="ADAL" clId="{D5DC56E7-AC71-44EC-BC8D-D4FC3DAAA6F0}" dt="2022-08-23T06:43:49.445" v="4950" actId="1076"/>
          <ac:picMkLst>
            <pc:docMk/>
            <pc:sldMk cId="3179737679" sldId="297"/>
            <ac:picMk id="33" creationId="{12E34358-E6D6-4CE2-A6FB-29D77698F20A}"/>
          </ac:picMkLst>
        </pc:picChg>
        <pc:picChg chg="add mod">
          <ac:chgData name="Nashimoto Shoei/梨本 翔永(MELCO/情報総研 情セ１Ｇ)" userId="b4a27bdb-4051-47be-9758-2247edb80199" providerId="ADAL" clId="{D5DC56E7-AC71-44EC-BC8D-D4FC3DAAA6F0}" dt="2022-08-23T06:44:57.319" v="4964" actId="571"/>
          <ac:picMkLst>
            <pc:docMk/>
            <pc:sldMk cId="3179737679" sldId="297"/>
            <ac:picMk id="36" creationId="{B3A35D2B-147D-4E0D-8CA0-AB6E86620F26}"/>
          </ac:picMkLst>
        </pc:picChg>
        <pc:picChg chg="add mod ord">
          <ac:chgData name="Nashimoto Shoei/梨本 翔永(MELCO/情報総研 情セ１Ｇ)" userId="b4a27bdb-4051-47be-9758-2247edb80199" providerId="ADAL" clId="{D5DC56E7-AC71-44EC-BC8D-D4FC3DAAA6F0}" dt="2022-08-23T06:47:32.860" v="5015" actId="166"/>
          <ac:picMkLst>
            <pc:docMk/>
            <pc:sldMk cId="3179737679" sldId="297"/>
            <ac:picMk id="37" creationId="{0BD7D6E3-FEEA-471F-922C-453675664EB2}"/>
          </ac:picMkLst>
        </pc:picChg>
        <pc:cxnChg chg="add mod">
          <ac:chgData name="Nashimoto Shoei/梨本 翔永(MELCO/情報総研 情セ１Ｇ)" userId="b4a27bdb-4051-47be-9758-2247edb80199" providerId="ADAL" clId="{D5DC56E7-AC71-44EC-BC8D-D4FC3DAAA6F0}" dt="2022-08-23T06:44:26.265" v="4962" actId="1582"/>
          <ac:cxnSpMkLst>
            <pc:docMk/>
            <pc:sldMk cId="3179737679" sldId="297"/>
            <ac:cxnSpMk id="35" creationId="{AD4E8EDE-AD37-4601-9AE6-CED39EEA6338}"/>
          </ac:cxnSpMkLst>
        </pc:cxnChg>
        <pc:cxnChg chg="add mod">
          <ac:chgData name="Nashimoto Shoei/梨本 翔永(MELCO/情報総研 情セ１Ｇ)" userId="b4a27bdb-4051-47be-9758-2247edb80199" providerId="ADAL" clId="{D5DC56E7-AC71-44EC-BC8D-D4FC3DAAA6F0}" dt="2022-08-23T06:47:39.846" v="5017" actId="14100"/>
          <ac:cxnSpMkLst>
            <pc:docMk/>
            <pc:sldMk cId="3179737679" sldId="297"/>
            <ac:cxnSpMk id="42" creationId="{CCBA224F-6990-4489-8F46-102CC47B509F}"/>
          </ac:cxnSpMkLst>
        </pc:cxnChg>
        <pc:cxnChg chg="add mod">
          <ac:chgData name="Nashimoto Shoei/梨本 翔永(MELCO/情報総研 情セ１Ｇ)" userId="b4a27bdb-4051-47be-9758-2247edb80199" providerId="ADAL" clId="{D5DC56E7-AC71-44EC-BC8D-D4FC3DAAA6F0}" dt="2022-08-23T06:47:47.517" v="5021" actId="14100"/>
          <ac:cxnSpMkLst>
            <pc:docMk/>
            <pc:sldMk cId="3179737679" sldId="297"/>
            <ac:cxnSpMk id="45" creationId="{76755AE8-B316-4004-AE30-042AA4AFD191}"/>
          </ac:cxnSpMkLst>
        </pc:cxnChg>
      </pc:sldChg>
      <pc:sldChg chg="addSp delSp modSp new mod">
        <pc:chgData name="Nashimoto Shoei/梨本 翔永(MELCO/情報総研 情セ１Ｇ)" userId="b4a27bdb-4051-47be-9758-2247edb80199" providerId="ADAL" clId="{D5DC56E7-AC71-44EC-BC8D-D4FC3DAAA6F0}" dt="2022-08-23T09:21:03.133" v="7830" actId="14100"/>
        <pc:sldMkLst>
          <pc:docMk/>
          <pc:sldMk cId="270863893" sldId="298"/>
        </pc:sldMkLst>
        <pc:spChg chg="mod">
          <ac:chgData name="Nashimoto Shoei/梨本 翔永(MELCO/情報総研 情セ１Ｇ)" userId="b4a27bdb-4051-47be-9758-2247edb80199" providerId="ADAL" clId="{D5DC56E7-AC71-44EC-BC8D-D4FC3DAAA6F0}" dt="2022-08-23T09:21:03.133" v="7830" actId="14100"/>
          <ac:spMkLst>
            <pc:docMk/>
            <pc:sldMk cId="270863893" sldId="298"/>
            <ac:spMk id="4" creationId="{AE3E827C-97F0-46BA-A0A0-28594CFDCA84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6:55:06.669" v="5125" actId="20577"/>
          <ac:spMkLst>
            <pc:docMk/>
            <pc:sldMk cId="270863893" sldId="298"/>
            <ac:spMk id="5" creationId="{64EE018F-1EFF-4949-AED8-3809B204818D}"/>
          </ac:spMkLst>
        </pc:spChg>
        <pc:spChg chg="add del">
          <ac:chgData name="Nashimoto Shoei/梨本 翔永(MELCO/情報総研 情セ１Ｇ)" userId="b4a27bdb-4051-47be-9758-2247edb80199" providerId="ADAL" clId="{D5DC56E7-AC71-44EC-BC8D-D4FC3DAAA6F0}" dt="2022-08-23T09:18:02.290" v="7710" actId="22"/>
          <ac:spMkLst>
            <pc:docMk/>
            <pc:sldMk cId="270863893" sldId="298"/>
            <ac:spMk id="8" creationId="{129A109D-1192-4558-AF6C-F2A3D46E120F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9:20:57.635" v="7829" actId="403"/>
          <ac:spMkLst>
            <pc:docMk/>
            <pc:sldMk cId="270863893" sldId="298"/>
            <ac:spMk id="10" creationId="{63F28BF7-E335-4102-ADC9-940BF5D244E2}"/>
          </ac:spMkLst>
        </pc:spChg>
      </pc:sldChg>
      <pc:sldChg chg="addSp delSp modSp add mod">
        <pc:chgData name="Nashimoto Shoei/梨本 翔永(MELCO/情報総研 情セ１Ｇ)" userId="b4a27bdb-4051-47be-9758-2247edb80199" providerId="ADAL" clId="{D5DC56E7-AC71-44EC-BC8D-D4FC3DAAA6F0}" dt="2022-08-23T06:56:09.435" v="5146" actId="167"/>
        <pc:sldMkLst>
          <pc:docMk/>
          <pc:sldMk cId="922434025" sldId="299"/>
        </pc:sldMkLst>
        <pc:spChg chg="del">
          <ac:chgData name="Nashimoto Shoei/梨本 翔永(MELCO/情報総研 情セ１Ｇ)" userId="b4a27bdb-4051-47be-9758-2247edb80199" providerId="ADAL" clId="{D5DC56E7-AC71-44EC-BC8D-D4FC3DAAA6F0}" dt="2022-08-23T06:55:42.948" v="5138" actId="21"/>
          <ac:spMkLst>
            <pc:docMk/>
            <pc:sldMk cId="922434025" sldId="299"/>
            <ac:spMk id="11" creationId="{BDE5A0EC-F06C-4EDE-A284-B992F3FFFC94}"/>
          </ac:spMkLst>
        </pc:spChg>
        <pc:spChg chg="del">
          <ac:chgData name="Nashimoto Shoei/梨本 翔永(MELCO/情報総研 情セ１Ｇ)" userId="b4a27bdb-4051-47be-9758-2247edb80199" providerId="ADAL" clId="{D5DC56E7-AC71-44EC-BC8D-D4FC3DAAA6F0}" dt="2022-08-23T06:55:33.192" v="5131" actId="21"/>
          <ac:spMkLst>
            <pc:docMk/>
            <pc:sldMk cId="922434025" sldId="299"/>
            <ac:spMk id="19" creationId="{1287C478-D7B8-484B-B4AA-052E479C7FBD}"/>
          </ac:spMkLst>
        </pc:spChg>
        <pc:spChg chg="del">
          <ac:chgData name="Nashimoto Shoei/梨本 翔永(MELCO/情報総研 情セ１Ｇ)" userId="b4a27bdb-4051-47be-9758-2247edb80199" providerId="ADAL" clId="{D5DC56E7-AC71-44EC-BC8D-D4FC3DAAA6F0}" dt="2022-08-23T06:55:52.689" v="5140" actId="21"/>
          <ac:spMkLst>
            <pc:docMk/>
            <pc:sldMk cId="922434025" sldId="299"/>
            <ac:spMk id="27" creationId="{64879334-6854-4F64-BBB7-DA05DDCB6F53}"/>
          </ac:spMkLst>
        </pc:spChg>
        <pc:spChg chg="del">
          <ac:chgData name="Nashimoto Shoei/梨本 翔永(MELCO/情報総研 情セ１Ｇ)" userId="b4a27bdb-4051-47be-9758-2247edb80199" providerId="ADAL" clId="{D5DC56E7-AC71-44EC-BC8D-D4FC3DAAA6F0}" dt="2022-08-23T06:55:52.689" v="5140" actId="21"/>
          <ac:spMkLst>
            <pc:docMk/>
            <pc:sldMk cId="922434025" sldId="299"/>
            <ac:spMk id="29" creationId="{C30136F5-F1E4-48ED-AD85-48D31F07487D}"/>
          </ac:spMkLst>
        </pc:spChg>
        <pc:spChg chg="add del mod ord">
          <ac:chgData name="Nashimoto Shoei/梨本 翔永(MELCO/情報総研 情セ１Ｇ)" userId="b4a27bdb-4051-47be-9758-2247edb80199" providerId="ADAL" clId="{D5DC56E7-AC71-44EC-BC8D-D4FC3DAAA6F0}" dt="2022-08-23T06:55:47.771" v="5139" actId="1076"/>
          <ac:spMkLst>
            <pc:docMk/>
            <pc:sldMk cId="922434025" sldId="299"/>
            <ac:spMk id="31" creationId="{D79DD2BC-3EC0-4BD5-929D-EFA007FE98EB}"/>
          </ac:spMkLst>
        </pc:spChg>
        <pc:spChg chg="add mod ord">
          <ac:chgData name="Nashimoto Shoei/梨本 翔永(MELCO/情報総研 情セ１Ｇ)" userId="b4a27bdb-4051-47be-9758-2247edb80199" providerId="ADAL" clId="{D5DC56E7-AC71-44EC-BC8D-D4FC3DAAA6F0}" dt="2022-08-23T06:55:35.159" v="5132" actId="20577"/>
          <ac:spMkLst>
            <pc:docMk/>
            <pc:sldMk cId="922434025" sldId="299"/>
            <ac:spMk id="32" creationId="{604DE16C-6395-472F-950C-07D13C6FD2E0}"/>
          </ac:spMkLst>
        </pc:spChg>
        <pc:spChg chg="add mod ord">
          <ac:chgData name="Nashimoto Shoei/梨本 翔永(MELCO/情報総研 情セ１Ｇ)" userId="b4a27bdb-4051-47be-9758-2247edb80199" providerId="ADAL" clId="{D5DC56E7-AC71-44EC-BC8D-D4FC3DAAA6F0}" dt="2022-08-23T06:56:01.472" v="5142" actId="167"/>
          <ac:spMkLst>
            <pc:docMk/>
            <pc:sldMk cId="922434025" sldId="299"/>
            <ac:spMk id="33" creationId="{201C1E8E-FD8C-4AD9-8C43-3BAF3AD307B6}"/>
          </ac:spMkLst>
        </pc:spChg>
        <pc:spChg chg="add mod ord">
          <ac:chgData name="Nashimoto Shoei/梨本 翔永(MELCO/情報総研 情セ１Ｇ)" userId="b4a27bdb-4051-47be-9758-2247edb80199" providerId="ADAL" clId="{D5DC56E7-AC71-44EC-BC8D-D4FC3DAAA6F0}" dt="2022-08-23T06:56:04.145" v="5145" actId="20577"/>
          <ac:spMkLst>
            <pc:docMk/>
            <pc:sldMk cId="922434025" sldId="299"/>
            <ac:spMk id="34" creationId="{C54B35C4-2B37-40CC-B44A-255A1AE70470}"/>
          </ac:spMkLst>
        </pc:spChg>
        <pc:cxnChg chg="mod ord">
          <ac:chgData name="Nashimoto Shoei/梨本 翔永(MELCO/情報総研 情セ１Ｇ)" userId="b4a27bdb-4051-47be-9758-2247edb80199" providerId="ADAL" clId="{D5DC56E7-AC71-44EC-BC8D-D4FC3DAAA6F0}" dt="2022-08-23T06:56:09.435" v="5146" actId="167"/>
          <ac:cxnSpMkLst>
            <pc:docMk/>
            <pc:sldMk cId="922434025" sldId="299"/>
            <ac:cxnSpMk id="30" creationId="{7DF796B4-7FBE-4E3E-A64E-82208EDD3F3C}"/>
          </ac:cxnSpMkLst>
        </pc:cxnChg>
      </pc:sldChg>
      <pc:sldChg chg="addSp delSp modSp add mod">
        <pc:chgData name="Nashimoto Shoei/梨本 翔永(MELCO/情報総研 情セ１Ｇ)" userId="b4a27bdb-4051-47be-9758-2247edb80199" providerId="ADAL" clId="{D5DC56E7-AC71-44EC-BC8D-D4FC3DAAA6F0}" dt="2022-08-23T09:03:30.240" v="7151" actId="14100"/>
        <pc:sldMkLst>
          <pc:docMk/>
          <pc:sldMk cId="654986204" sldId="300"/>
        </pc:sldMkLst>
        <pc:spChg chg="add del mod">
          <ac:chgData name="Nashimoto Shoei/梨本 翔永(MELCO/情報総研 情セ１Ｇ)" userId="b4a27bdb-4051-47be-9758-2247edb80199" providerId="ADAL" clId="{D5DC56E7-AC71-44EC-BC8D-D4FC3DAAA6F0}" dt="2022-08-23T08:33:28.844" v="6481" actId="21"/>
          <ac:spMkLst>
            <pc:docMk/>
            <pc:sldMk cId="654986204" sldId="300"/>
            <ac:spMk id="4" creationId="{14795D9C-1356-4F95-A472-8DBEDB33DFDE}"/>
          </ac:spMkLst>
        </pc:spChg>
        <pc:spChg chg="mod">
          <ac:chgData name="Nashimoto Shoei/梨本 翔永(MELCO/情報総研 情セ１Ｇ)" userId="b4a27bdb-4051-47be-9758-2247edb80199" providerId="ADAL" clId="{D5DC56E7-AC71-44EC-BC8D-D4FC3DAAA6F0}" dt="2022-08-23T08:36:33.405" v="6548" actId="20577"/>
          <ac:spMkLst>
            <pc:docMk/>
            <pc:sldMk cId="654986204" sldId="300"/>
            <ac:spMk id="5" creationId="{5CCA6A4E-BB13-4398-BB39-5B046A60CBAF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8:33:56.040" v="6520" actId="14100"/>
          <ac:spMkLst>
            <pc:docMk/>
            <pc:sldMk cId="654986204" sldId="300"/>
            <ac:spMk id="8" creationId="{4F25F384-D71B-4795-9639-308AEAAA14A0}"/>
          </ac:spMkLst>
        </pc:spChg>
        <pc:spChg chg="add del mod">
          <ac:chgData name="Nashimoto Shoei/梨本 翔永(MELCO/情報総研 情セ１Ｇ)" userId="b4a27bdb-4051-47be-9758-2247edb80199" providerId="ADAL" clId="{D5DC56E7-AC71-44EC-BC8D-D4FC3DAAA6F0}" dt="2022-08-23T08:36:01.996" v="6526" actId="21"/>
          <ac:spMkLst>
            <pc:docMk/>
            <pc:sldMk cId="654986204" sldId="300"/>
            <ac:spMk id="9" creationId="{1BCC93F5-24A3-4E6A-A077-CC356F776D90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9:03:30.240" v="7151" actId="14100"/>
          <ac:spMkLst>
            <pc:docMk/>
            <pc:sldMk cId="654986204" sldId="300"/>
            <ac:spMk id="10" creationId="{0567D811-722A-46F1-841F-B69064D744BD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8:41:13.386" v="6604"/>
          <ac:spMkLst>
            <pc:docMk/>
            <pc:sldMk cId="654986204" sldId="300"/>
            <ac:spMk id="14" creationId="{104CBADE-9505-4C63-AC2C-2B2C40F9489E}"/>
          </ac:spMkLst>
        </pc:spChg>
        <pc:picChg chg="add mod">
          <ac:chgData name="Nashimoto Shoei/梨本 翔永(MELCO/情報総研 情セ１Ｇ)" userId="b4a27bdb-4051-47be-9758-2247edb80199" providerId="ADAL" clId="{D5DC56E7-AC71-44EC-BC8D-D4FC3DAAA6F0}" dt="2022-08-23T08:33:58.335" v="6521" actId="1076"/>
          <ac:picMkLst>
            <pc:docMk/>
            <pc:sldMk cId="654986204" sldId="300"/>
            <ac:picMk id="1026" creationId="{421D7AC6-189A-4AA5-8D8F-E9B502740BD0}"/>
          </ac:picMkLst>
        </pc:picChg>
      </pc:sldChg>
      <pc:sldChg chg="addSp modSp add mod ord modNotesTx">
        <pc:chgData name="Nashimoto Shoei/梨本 翔永(MELCO/情報総研 情セ１Ｇ)" userId="b4a27bdb-4051-47be-9758-2247edb80199" providerId="ADAL" clId="{D5DC56E7-AC71-44EC-BC8D-D4FC3DAAA6F0}" dt="2022-08-23T09:09:14.473" v="7393" actId="14100"/>
        <pc:sldMkLst>
          <pc:docMk/>
          <pc:sldMk cId="1998227213" sldId="301"/>
        </pc:sldMkLst>
        <pc:spChg chg="mod">
          <ac:chgData name="Nashimoto Shoei/梨本 翔永(MELCO/情報総研 情セ１Ｇ)" userId="b4a27bdb-4051-47be-9758-2247edb80199" providerId="ADAL" clId="{D5DC56E7-AC71-44EC-BC8D-D4FC3DAAA6F0}" dt="2022-08-23T08:58:42.029" v="6934" actId="20577"/>
          <ac:spMkLst>
            <pc:docMk/>
            <pc:sldMk cId="1998227213" sldId="301"/>
            <ac:spMk id="5" creationId="{5CCA6A4E-BB13-4398-BB39-5B046A60CBAF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8:41:29.637" v="6608"/>
          <ac:spMkLst>
            <pc:docMk/>
            <pc:sldMk cId="1998227213" sldId="301"/>
            <ac:spMk id="8" creationId="{97600516-8B0F-47D2-A681-39317CE4C2B9}"/>
          </ac:spMkLst>
        </pc:spChg>
        <pc:spChg chg="add mod">
          <ac:chgData name="Nashimoto Shoei/梨本 翔永(MELCO/情報総研 情セ１Ｇ)" userId="b4a27bdb-4051-47be-9758-2247edb80199" providerId="ADAL" clId="{D5DC56E7-AC71-44EC-BC8D-D4FC3DAAA6F0}" dt="2022-08-23T09:09:14.473" v="7393" actId="14100"/>
          <ac:spMkLst>
            <pc:docMk/>
            <pc:sldMk cId="1998227213" sldId="301"/>
            <ac:spMk id="9" creationId="{E7230F3F-25A3-4750-A916-BC99B24AAF6E}"/>
          </ac:spMkLst>
        </pc:spChg>
      </pc:sldChg>
    </pc:docChg>
  </pc:docChgLst>
  <pc:docChgLst>
    <pc:chgData name="Nashimoto Shoei/梨本 翔永(MELCO/情報総研 情セ１Ｇ)" userId="b4a27bdb-4051-47be-9758-2247edb80199" providerId="ADAL" clId="{596A9208-A759-4616-B446-8896DE7A88D3}"/>
    <pc:docChg chg="custSel addSld delSld modSld sldOrd modSection">
      <pc:chgData name="Nashimoto Shoei/梨本 翔永(MELCO/情報総研 情セ１Ｇ)" userId="b4a27bdb-4051-47be-9758-2247edb80199" providerId="ADAL" clId="{596A9208-A759-4616-B446-8896DE7A88D3}" dt="2022-08-23T10:16:07.526" v="811" actId="20577"/>
      <pc:docMkLst>
        <pc:docMk/>
      </pc:docMkLst>
      <pc:sldChg chg="modSp mod">
        <pc:chgData name="Nashimoto Shoei/梨本 翔永(MELCO/情報総研 情セ１Ｇ)" userId="b4a27bdb-4051-47be-9758-2247edb80199" providerId="ADAL" clId="{596A9208-A759-4616-B446-8896DE7A88D3}" dt="2022-08-23T10:04:27.936" v="40" actId="20577"/>
        <pc:sldMkLst>
          <pc:docMk/>
          <pc:sldMk cId="2231941018" sldId="256"/>
        </pc:sldMkLst>
        <pc:spChg chg="mod">
          <ac:chgData name="Nashimoto Shoei/梨本 翔永(MELCO/情報総研 情セ１Ｇ)" userId="b4a27bdb-4051-47be-9758-2247edb80199" providerId="ADAL" clId="{596A9208-A759-4616-B446-8896DE7A88D3}" dt="2022-08-23T10:04:27.936" v="40" actId="20577"/>
          <ac:spMkLst>
            <pc:docMk/>
            <pc:sldMk cId="2231941018" sldId="256"/>
            <ac:spMk id="2" creationId="{00EB8A51-A471-4562-9AC0-0840DAABFF46}"/>
          </ac:spMkLst>
        </pc:spChg>
        <pc:spChg chg="mod">
          <ac:chgData name="Nashimoto Shoei/梨本 翔永(MELCO/情報総研 情セ１Ｇ)" userId="b4a27bdb-4051-47be-9758-2247edb80199" providerId="ADAL" clId="{596A9208-A759-4616-B446-8896DE7A88D3}" dt="2022-08-23T10:03:36.231" v="26" actId="20577"/>
          <ac:spMkLst>
            <pc:docMk/>
            <pc:sldMk cId="2231941018" sldId="256"/>
            <ac:spMk id="3" creationId="{0D4E23CB-B137-452B-BEDA-227DE81E827D}"/>
          </ac:spMkLst>
        </pc:spChg>
        <pc:spChg chg="mod">
          <ac:chgData name="Nashimoto Shoei/梨本 翔永(MELCO/情報総研 情セ１Ｇ)" userId="b4a27bdb-4051-47be-9758-2247edb80199" providerId="ADAL" clId="{596A9208-A759-4616-B446-8896DE7A88D3}" dt="2022-08-23T10:01:33.760" v="14" actId="20577"/>
          <ac:spMkLst>
            <pc:docMk/>
            <pc:sldMk cId="2231941018" sldId="256"/>
            <ac:spMk id="4" creationId="{A038727E-43BC-4EB7-817D-3F503E4846B8}"/>
          </ac:spMkLst>
        </pc:spChg>
      </pc:sldChg>
      <pc:sldChg chg="del">
        <pc:chgData name="Nashimoto Shoei/梨本 翔永(MELCO/情報総研 情セ１Ｇ)" userId="b4a27bdb-4051-47be-9758-2247edb80199" providerId="ADAL" clId="{596A9208-A759-4616-B446-8896DE7A88D3}" dt="2022-08-23T10:05:06.383" v="42" actId="47"/>
        <pc:sldMkLst>
          <pc:docMk/>
          <pc:sldMk cId="2217722756" sldId="257"/>
        </pc:sldMkLst>
      </pc:sldChg>
      <pc:sldChg chg="del">
        <pc:chgData name="Nashimoto Shoei/梨本 翔永(MELCO/情報総研 情セ１Ｇ)" userId="b4a27bdb-4051-47be-9758-2247edb80199" providerId="ADAL" clId="{596A9208-A759-4616-B446-8896DE7A88D3}" dt="2022-08-23T10:05:06.383" v="42" actId="47"/>
        <pc:sldMkLst>
          <pc:docMk/>
          <pc:sldMk cId="498683911" sldId="258"/>
        </pc:sldMkLst>
      </pc:sldChg>
      <pc:sldChg chg="del">
        <pc:chgData name="Nashimoto Shoei/梨本 翔永(MELCO/情報総研 情セ１Ｇ)" userId="b4a27bdb-4051-47be-9758-2247edb80199" providerId="ADAL" clId="{596A9208-A759-4616-B446-8896DE7A88D3}" dt="2022-08-23T10:05:06.383" v="42" actId="47"/>
        <pc:sldMkLst>
          <pc:docMk/>
          <pc:sldMk cId="3582994129" sldId="259"/>
        </pc:sldMkLst>
      </pc:sldChg>
      <pc:sldChg chg="modSp new mod">
        <pc:chgData name="Nashimoto Shoei/梨本 翔永(MELCO/情報総研 情セ１Ｇ)" userId="b4a27bdb-4051-47be-9758-2247edb80199" providerId="ADAL" clId="{596A9208-A759-4616-B446-8896DE7A88D3}" dt="2022-08-23T10:11:55.302" v="118" actId="20577"/>
        <pc:sldMkLst>
          <pc:docMk/>
          <pc:sldMk cId="2363832248" sldId="261"/>
        </pc:sldMkLst>
        <pc:spChg chg="mod">
          <ac:chgData name="Nashimoto Shoei/梨本 翔永(MELCO/情報総研 情セ１Ｇ)" userId="b4a27bdb-4051-47be-9758-2247edb80199" providerId="ADAL" clId="{596A9208-A759-4616-B446-8896DE7A88D3}" dt="2022-08-23T10:06:14.799" v="87" actId="20577"/>
          <ac:spMkLst>
            <pc:docMk/>
            <pc:sldMk cId="2363832248" sldId="261"/>
            <ac:spMk id="4" creationId="{B92305D6-3804-4732-8283-9FFB4A77F72D}"/>
          </ac:spMkLst>
        </pc:spChg>
        <pc:spChg chg="mod">
          <ac:chgData name="Nashimoto Shoei/梨本 翔永(MELCO/情報総研 情セ１Ｇ)" userId="b4a27bdb-4051-47be-9758-2247edb80199" providerId="ADAL" clId="{596A9208-A759-4616-B446-8896DE7A88D3}" dt="2022-08-23T10:11:55.302" v="118" actId="20577"/>
          <ac:spMkLst>
            <pc:docMk/>
            <pc:sldMk cId="2363832248" sldId="261"/>
            <ac:spMk id="5" creationId="{D60C9AB5-B058-4BEE-A6F9-091C08ED17DB}"/>
          </ac:spMkLst>
        </pc:spChg>
      </pc:sldChg>
      <pc:sldChg chg="del">
        <pc:chgData name="Nashimoto Shoei/梨本 翔永(MELCO/情報総研 情セ１Ｇ)" userId="b4a27bdb-4051-47be-9758-2247edb80199" providerId="ADAL" clId="{596A9208-A759-4616-B446-8896DE7A88D3}" dt="2022-08-23T10:05:08.716" v="43" actId="47"/>
        <pc:sldMkLst>
          <pc:docMk/>
          <pc:sldMk cId="164240410" sldId="262"/>
        </pc:sldMkLst>
      </pc:sldChg>
      <pc:sldChg chg="modSp new mod ord">
        <pc:chgData name="Nashimoto Shoei/梨本 翔永(MELCO/情報総研 情セ１Ｇ)" userId="b4a27bdb-4051-47be-9758-2247edb80199" providerId="ADAL" clId="{596A9208-A759-4616-B446-8896DE7A88D3}" dt="2022-08-23T10:16:07.526" v="811" actId="20577"/>
        <pc:sldMkLst>
          <pc:docMk/>
          <pc:sldMk cId="4144193487" sldId="262"/>
        </pc:sldMkLst>
        <pc:spChg chg="mod">
          <ac:chgData name="Nashimoto Shoei/梨本 翔永(MELCO/情報総研 情セ１Ｇ)" userId="b4a27bdb-4051-47be-9758-2247edb80199" providerId="ADAL" clId="{596A9208-A759-4616-B446-8896DE7A88D3}" dt="2022-08-23T10:16:07.526" v="811" actId="20577"/>
          <ac:spMkLst>
            <pc:docMk/>
            <pc:sldMk cId="4144193487" sldId="262"/>
            <ac:spMk id="4" creationId="{93A0B7EB-E584-4599-BCCC-A1C3C89101A0}"/>
          </ac:spMkLst>
        </pc:spChg>
        <pc:spChg chg="mod">
          <ac:chgData name="Nashimoto Shoei/梨本 翔永(MELCO/情報総研 情セ１Ｇ)" userId="b4a27bdb-4051-47be-9758-2247edb80199" providerId="ADAL" clId="{596A9208-A759-4616-B446-8896DE7A88D3}" dt="2022-08-23T10:12:03.756" v="131" actId="20577"/>
          <ac:spMkLst>
            <pc:docMk/>
            <pc:sldMk cId="4144193487" sldId="262"/>
            <ac:spMk id="5" creationId="{928F4227-FFF3-4628-BE70-5A878DFDC63F}"/>
          </ac:spMkLst>
        </pc:spChg>
      </pc:sldChg>
      <pc:sldChg chg="del">
        <pc:chgData name="Nashimoto Shoei/梨本 翔永(MELCO/情報総研 情セ１Ｇ)" userId="b4a27bdb-4051-47be-9758-2247edb80199" providerId="ADAL" clId="{596A9208-A759-4616-B446-8896DE7A88D3}" dt="2022-08-23T10:05:06.383" v="42" actId="47"/>
        <pc:sldMkLst>
          <pc:docMk/>
          <pc:sldMk cId="4246023387" sldId="263"/>
        </pc:sldMkLst>
      </pc:sldChg>
      <pc:sldChg chg="del">
        <pc:chgData name="Nashimoto Shoei/梨本 翔永(MELCO/情報総研 情セ１Ｇ)" userId="b4a27bdb-4051-47be-9758-2247edb80199" providerId="ADAL" clId="{596A9208-A759-4616-B446-8896DE7A88D3}" dt="2022-08-23T10:05:06.383" v="42" actId="47"/>
        <pc:sldMkLst>
          <pc:docMk/>
          <pc:sldMk cId="1029891983" sldId="264"/>
        </pc:sldMkLst>
      </pc:sldChg>
      <pc:sldChg chg="del">
        <pc:chgData name="Nashimoto Shoei/梨本 翔永(MELCO/情報総研 情セ１Ｇ)" userId="b4a27bdb-4051-47be-9758-2247edb80199" providerId="ADAL" clId="{596A9208-A759-4616-B446-8896DE7A88D3}" dt="2022-08-23T10:05:06.383" v="42" actId="47"/>
        <pc:sldMkLst>
          <pc:docMk/>
          <pc:sldMk cId="1708600295" sldId="265"/>
        </pc:sldMkLst>
      </pc:sldChg>
      <pc:sldChg chg="del">
        <pc:chgData name="Nashimoto Shoei/梨本 翔永(MELCO/情報総研 情セ１Ｇ)" userId="b4a27bdb-4051-47be-9758-2247edb80199" providerId="ADAL" clId="{596A9208-A759-4616-B446-8896DE7A88D3}" dt="2022-08-23T10:05:06.383" v="42" actId="47"/>
        <pc:sldMkLst>
          <pc:docMk/>
          <pc:sldMk cId="3987403125" sldId="266"/>
        </pc:sldMkLst>
      </pc:sldChg>
      <pc:sldChg chg="del">
        <pc:chgData name="Nashimoto Shoei/梨本 翔永(MELCO/情報総研 情セ１Ｇ)" userId="b4a27bdb-4051-47be-9758-2247edb80199" providerId="ADAL" clId="{596A9208-A759-4616-B446-8896DE7A88D3}" dt="2022-08-23T10:05:09.289" v="44" actId="47"/>
        <pc:sldMkLst>
          <pc:docMk/>
          <pc:sldMk cId="3745887333" sldId="268"/>
        </pc:sldMkLst>
      </pc:sldChg>
      <pc:sldChg chg="del">
        <pc:chgData name="Nashimoto Shoei/梨本 翔永(MELCO/情報総研 情セ１Ｇ)" userId="b4a27bdb-4051-47be-9758-2247edb80199" providerId="ADAL" clId="{596A9208-A759-4616-B446-8896DE7A88D3}" dt="2022-08-23T10:05:06.383" v="42" actId="47"/>
        <pc:sldMkLst>
          <pc:docMk/>
          <pc:sldMk cId="3506495645" sldId="269"/>
        </pc:sldMkLst>
      </pc:sldChg>
      <pc:sldChg chg="del">
        <pc:chgData name="Nashimoto Shoei/梨本 翔永(MELCO/情報総研 情セ１Ｇ)" userId="b4a27bdb-4051-47be-9758-2247edb80199" providerId="ADAL" clId="{596A9208-A759-4616-B446-8896DE7A88D3}" dt="2022-08-23T10:05:06.383" v="42" actId="47"/>
        <pc:sldMkLst>
          <pc:docMk/>
          <pc:sldMk cId="1132783227" sldId="270"/>
        </pc:sldMkLst>
      </pc:sldChg>
      <pc:sldChg chg="del">
        <pc:chgData name="Nashimoto Shoei/梨本 翔永(MELCO/情報総研 情セ１Ｇ)" userId="b4a27bdb-4051-47be-9758-2247edb80199" providerId="ADAL" clId="{596A9208-A759-4616-B446-8896DE7A88D3}" dt="2022-08-23T10:05:06.383" v="42" actId="47"/>
        <pc:sldMkLst>
          <pc:docMk/>
          <pc:sldMk cId="1989476079" sldId="272"/>
        </pc:sldMkLst>
      </pc:sldChg>
      <pc:sldChg chg="del">
        <pc:chgData name="Nashimoto Shoei/梨本 翔永(MELCO/情報総研 情セ１Ｇ)" userId="b4a27bdb-4051-47be-9758-2247edb80199" providerId="ADAL" clId="{596A9208-A759-4616-B446-8896DE7A88D3}" dt="2022-08-23T10:05:06.383" v="42" actId="47"/>
        <pc:sldMkLst>
          <pc:docMk/>
          <pc:sldMk cId="2654060563" sldId="273"/>
        </pc:sldMkLst>
      </pc:sldChg>
      <pc:sldChg chg="del">
        <pc:chgData name="Nashimoto Shoei/梨本 翔永(MELCO/情報総研 情セ１Ｇ)" userId="b4a27bdb-4051-47be-9758-2247edb80199" providerId="ADAL" clId="{596A9208-A759-4616-B446-8896DE7A88D3}" dt="2022-08-23T10:05:06.383" v="42" actId="47"/>
        <pc:sldMkLst>
          <pc:docMk/>
          <pc:sldMk cId="2496668258" sldId="274"/>
        </pc:sldMkLst>
      </pc:sldChg>
      <pc:sldChg chg="del">
        <pc:chgData name="Nashimoto Shoei/梨本 翔永(MELCO/情報総研 情セ１Ｇ)" userId="b4a27bdb-4051-47be-9758-2247edb80199" providerId="ADAL" clId="{596A9208-A759-4616-B446-8896DE7A88D3}" dt="2022-08-23T10:05:06.383" v="42" actId="47"/>
        <pc:sldMkLst>
          <pc:docMk/>
          <pc:sldMk cId="3008409722" sldId="275"/>
        </pc:sldMkLst>
      </pc:sldChg>
      <pc:sldChg chg="del">
        <pc:chgData name="Nashimoto Shoei/梨本 翔永(MELCO/情報総研 情セ１Ｇ)" userId="b4a27bdb-4051-47be-9758-2247edb80199" providerId="ADAL" clId="{596A9208-A759-4616-B446-8896DE7A88D3}" dt="2022-08-23T10:05:06.383" v="42" actId="47"/>
        <pc:sldMkLst>
          <pc:docMk/>
          <pc:sldMk cId="640905839" sldId="277"/>
        </pc:sldMkLst>
      </pc:sldChg>
      <pc:sldChg chg="del">
        <pc:chgData name="Nashimoto Shoei/梨本 翔永(MELCO/情報総研 情セ１Ｇ)" userId="b4a27bdb-4051-47be-9758-2247edb80199" providerId="ADAL" clId="{596A9208-A759-4616-B446-8896DE7A88D3}" dt="2022-08-23T10:05:06.383" v="42" actId="47"/>
        <pc:sldMkLst>
          <pc:docMk/>
          <pc:sldMk cId="3431040851" sldId="278"/>
        </pc:sldMkLst>
      </pc:sldChg>
      <pc:sldChg chg="del">
        <pc:chgData name="Nashimoto Shoei/梨本 翔永(MELCO/情報総研 情セ１Ｇ)" userId="b4a27bdb-4051-47be-9758-2247edb80199" providerId="ADAL" clId="{596A9208-A759-4616-B446-8896DE7A88D3}" dt="2022-08-23T10:05:06.383" v="42" actId="47"/>
        <pc:sldMkLst>
          <pc:docMk/>
          <pc:sldMk cId="1387968771" sldId="280"/>
        </pc:sldMkLst>
      </pc:sldChg>
      <pc:sldChg chg="del">
        <pc:chgData name="Nashimoto Shoei/梨本 翔永(MELCO/情報総研 情セ１Ｇ)" userId="b4a27bdb-4051-47be-9758-2247edb80199" providerId="ADAL" clId="{596A9208-A759-4616-B446-8896DE7A88D3}" dt="2022-08-23T10:05:06.383" v="42" actId="47"/>
        <pc:sldMkLst>
          <pc:docMk/>
          <pc:sldMk cId="1964864583" sldId="281"/>
        </pc:sldMkLst>
      </pc:sldChg>
      <pc:sldChg chg="del">
        <pc:chgData name="Nashimoto Shoei/梨本 翔永(MELCO/情報総研 情セ１Ｇ)" userId="b4a27bdb-4051-47be-9758-2247edb80199" providerId="ADAL" clId="{596A9208-A759-4616-B446-8896DE7A88D3}" dt="2022-08-23T10:05:06.383" v="42" actId="47"/>
        <pc:sldMkLst>
          <pc:docMk/>
          <pc:sldMk cId="1159243939" sldId="282"/>
        </pc:sldMkLst>
      </pc:sldChg>
      <pc:sldChg chg="del">
        <pc:chgData name="Nashimoto Shoei/梨本 翔永(MELCO/情報総研 情セ１Ｇ)" userId="b4a27bdb-4051-47be-9758-2247edb80199" providerId="ADAL" clId="{596A9208-A759-4616-B446-8896DE7A88D3}" dt="2022-08-23T10:05:06.383" v="42" actId="47"/>
        <pc:sldMkLst>
          <pc:docMk/>
          <pc:sldMk cId="2045805424" sldId="283"/>
        </pc:sldMkLst>
      </pc:sldChg>
      <pc:sldChg chg="del">
        <pc:chgData name="Nashimoto Shoei/梨本 翔永(MELCO/情報総研 情セ１Ｇ)" userId="b4a27bdb-4051-47be-9758-2247edb80199" providerId="ADAL" clId="{596A9208-A759-4616-B446-8896DE7A88D3}" dt="2022-08-23T10:05:06.383" v="42" actId="47"/>
        <pc:sldMkLst>
          <pc:docMk/>
          <pc:sldMk cId="690213700" sldId="284"/>
        </pc:sldMkLst>
      </pc:sldChg>
      <pc:sldChg chg="del">
        <pc:chgData name="Nashimoto Shoei/梨本 翔永(MELCO/情報総研 情セ１Ｇ)" userId="b4a27bdb-4051-47be-9758-2247edb80199" providerId="ADAL" clId="{596A9208-A759-4616-B446-8896DE7A88D3}" dt="2022-08-23T10:05:06.383" v="42" actId="47"/>
        <pc:sldMkLst>
          <pc:docMk/>
          <pc:sldMk cId="3584019124" sldId="285"/>
        </pc:sldMkLst>
      </pc:sldChg>
      <pc:sldChg chg="del">
        <pc:chgData name="Nashimoto Shoei/梨本 翔永(MELCO/情報総研 情セ１Ｇ)" userId="b4a27bdb-4051-47be-9758-2247edb80199" providerId="ADAL" clId="{596A9208-A759-4616-B446-8896DE7A88D3}" dt="2022-08-23T10:05:06.383" v="42" actId="47"/>
        <pc:sldMkLst>
          <pc:docMk/>
          <pc:sldMk cId="1456516808" sldId="286"/>
        </pc:sldMkLst>
      </pc:sldChg>
      <pc:sldChg chg="del">
        <pc:chgData name="Nashimoto Shoei/梨本 翔永(MELCO/情報総研 情セ１Ｇ)" userId="b4a27bdb-4051-47be-9758-2247edb80199" providerId="ADAL" clId="{596A9208-A759-4616-B446-8896DE7A88D3}" dt="2022-08-23T10:05:06.383" v="42" actId="47"/>
        <pc:sldMkLst>
          <pc:docMk/>
          <pc:sldMk cId="1740508655" sldId="287"/>
        </pc:sldMkLst>
      </pc:sldChg>
      <pc:sldChg chg="del">
        <pc:chgData name="Nashimoto Shoei/梨本 翔永(MELCO/情報総研 情セ１Ｇ)" userId="b4a27bdb-4051-47be-9758-2247edb80199" providerId="ADAL" clId="{596A9208-A759-4616-B446-8896DE7A88D3}" dt="2022-08-23T10:05:06.383" v="42" actId="47"/>
        <pc:sldMkLst>
          <pc:docMk/>
          <pc:sldMk cId="3256026464" sldId="288"/>
        </pc:sldMkLst>
      </pc:sldChg>
      <pc:sldChg chg="del">
        <pc:chgData name="Nashimoto Shoei/梨本 翔永(MELCO/情報総研 情セ１Ｇ)" userId="b4a27bdb-4051-47be-9758-2247edb80199" providerId="ADAL" clId="{596A9208-A759-4616-B446-8896DE7A88D3}" dt="2022-08-23T10:04:54.496" v="41" actId="47"/>
        <pc:sldMkLst>
          <pc:docMk/>
          <pc:sldMk cId="3633256028" sldId="289"/>
        </pc:sldMkLst>
      </pc:sldChg>
      <pc:sldChg chg="del">
        <pc:chgData name="Nashimoto Shoei/梨本 翔永(MELCO/情報総研 情セ１Ｇ)" userId="b4a27bdb-4051-47be-9758-2247edb80199" providerId="ADAL" clId="{596A9208-A759-4616-B446-8896DE7A88D3}" dt="2022-08-23T10:05:06.383" v="42" actId="47"/>
        <pc:sldMkLst>
          <pc:docMk/>
          <pc:sldMk cId="3785663648" sldId="290"/>
        </pc:sldMkLst>
      </pc:sldChg>
      <pc:sldChg chg="del">
        <pc:chgData name="Nashimoto Shoei/梨本 翔永(MELCO/情報総研 情セ１Ｇ)" userId="b4a27bdb-4051-47be-9758-2247edb80199" providerId="ADAL" clId="{596A9208-A759-4616-B446-8896DE7A88D3}" dt="2022-08-23T10:04:54.496" v="41" actId="47"/>
        <pc:sldMkLst>
          <pc:docMk/>
          <pc:sldMk cId="1978699544" sldId="291"/>
        </pc:sldMkLst>
      </pc:sldChg>
      <pc:sldChg chg="del">
        <pc:chgData name="Nashimoto Shoei/梨本 翔永(MELCO/情報総研 情セ１Ｇ)" userId="b4a27bdb-4051-47be-9758-2247edb80199" providerId="ADAL" clId="{596A9208-A759-4616-B446-8896DE7A88D3}" dt="2022-08-23T10:05:06.383" v="42" actId="47"/>
        <pc:sldMkLst>
          <pc:docMk/>
          <pc:sldMk cId="4178320691" sldId="292"/>
        </pc:sldMkLst>
      </pc:sldChg>
      <pc:sldChg chg="del">
        <pc:chgData name="Nashimoto Shoei/梨本 翔永(MELCO/情報総研 情セ１Ｇ)" userId="b4a27bdb-4051-47be-9758-2247edb80199" providerId="ADAL" clId="{596A9208-A759-4616-B446-8896DE7A88D3}" dt="2022-08-23T10:05:06.383" v="42" actId="47"/>
        <pc:sldMkLst>
          <pc:docMk/>
          <pc:sldMk cId="957875091" sldId="293"/>
        </pc:sldMkLst>
      </pc:sldChg>
      <pc:sldChg chg="del">
        <pc:chgData name="Nashimoto Shoei/梨本 翔永(MELCO/情報総研 情セ１Ｇ)" userId="b4a27bdb-4051-47be-9758-2247edb80199" providerId="ADAL" clId="{596A9208-A759-4616-B446-8896DE7A88D3}" dt="2022-08-23T10:05:06.383" v="42" actId="47"/>
        <pc:sldMkLst>
          <pc:docMk/>
          <pc:sldMk cId="3797091355" sldId="294"/>
        </pc:sldMkLst>
      </pc:sldChg>
      <pc:sldChg chg="del">
        <pc:chgData name="Nashimoto Shoei/梨本 翔永(MELCO/情報総研 情セ１Ｇ)" userId="b4a27bdb-4051-47be-9758-2247edb80199" providerId="ADAL" clId="{596A9208-A759-4616-B446-8896DE7A88D3}" dt="2022-08-23T10:05:06.383" v="42" actId="47"/>
        <pc:sldMkLst>
          <pc:docMk/>
          <pc:sldMk cId="3191971289" sldId="295"/>
        </pc:sldMkLst>
      </pc:sldChg>
      <pc:sldChg chg="del">
        <pc:chgData name="Nashimoto Shoei/梨本 翔永(MELCO/情報総研 情セ１Ｇ)" userId="b4a27bdb-4051-47be-9758-2247edb80199" providerId="ADAL" clId="{596A9208-A759-4616-B446-8896DE7A88D3}" dt="2022-08-23T10:05:06.383" v="42" actId="47"/>
        <pc:sldMkLst>
          <pc:docMk/>
          <pc:sldMk cId="1029108756" sldId="296"/>
        </pc:sldMkLst>
      </pc:sldChg>
      <pc:sldChg chg="del">
        <pc:chgData name="Nashimoto Shoei/梨本 翔永(MELCO/情報総研 情セ１Ｇ)" userId="b4a27bdb-4051-47be-9758-2247edb80199" providerId="ADAL" clId="{596A9208-A759-4616-B446-8896DE7A88D3}" dt="2022-08-23T10:05:06.383" v="42" actId="47"/>
        <pc:sldMkLst>
          <pc:docMk/>
          <pc:sldMk cId="3179737679" sldId="297"/>
        </pc:sldMkLst>
      </pc:sldChg>
      <pc:sldChg chg="del">
        <pc:chgData name="Nashimoto Shoei/梨本 翔永(MELCO/情報総研 情セ１Ｇ)" userId="b4a27bdb-4051-47be-9758-2247edb80199" providerId="ADAL" clId="{596A9208-A759-4616-B446-8896DE7A88D3}" dt="2022-08-23T10:05:06.383" v="42" actId="47"/>
        <pc:sldMkLst>
          <pc:docMk/>
          <pc:sldMk cId="270863893" sldId="298"/>
        </pc:sldMkLst>
      </pc:sldChg>
      <pc:sldChg chg="del">
        <pc:chgData name="Nashimoto Shoei/梨本 翔永(MELCO/情報総研 情セ１Ｇ)" userId="b4a27bdb-4051-47be-9758-2247edb80199" providerId="ADAL" clId="{596A9208-A759-4616-B446-8896DE7A88D3}" dt="2022-08-23T10:05:06.383" v="42" actId="47"/>
        <pc:sldMkLst>
          <pc:docMk/>
          <pc:sldMk cId="922434025" sldId="299"/>
        </pc:sldMkLst>
      </pc:sldChg>
      <pc:sldChg chg="del">
        <pc:chgData name="Nashimoto Shoei/梨本 翔永(MELCO/情報総研 情セ１Ｇ)" userId="b4a27bdb-4051-47be-9758-2247edb80199" providerId="ADAL" clId="{596A9208-A759-4616-B446-8896DE7A88D3}" dt="2022-08-23T10:05:06.383" v="42" actId="47"/>
        <pc:sldMkLst>
          <pc:docMk/>
          <pc:sldMk cId="654986204" sldId="300"/>
        </pc:sldMkLst>
      </pc:sldChg>
      <pc:sldChg chg="del">
        <pc:chgData name="Nashimoto Shoei/梨本 翔永(MELCO/情報総研 情セ１Ｇ)" userId="b4a27bdb-4051-47be-9758-2247edb80199" providerId="ADAL" clId="{596A9208-A759-4616-B446-8896DE7A88D3}" dt="2022-08-23T10:05:06.383" v="42" actId="47"/>
        <pc:sldMkLst>
          <pc:docMk/>
          <pc:sldMk cId="1998227213" sldId="301"/>
        </pc:sldMkLst>
      </pc:sldChg>
    </pc:docChg>
  </pc:docChgLst>
  <pc:docChgLst>
    <pc:chgData name="Nashimoto Shoei/梨本 翔永(MELCO/情報総研 情セ１Ｇ)" userId="b4a27bdb-4051-47be-9758-2247edb80199" providerId="ADAL" clId="{7E9DA988-373B-435E-A922-1E41F056F0BB}"/>
    <pc:docChg chg="modSld">
      <pc:chgData name="Nashimoto Shoei/梨本 翔永(MELCO/情報総研 情セ１Ｇ)" userId="b4a27bdb-4051-47be-9758-2247edb80199" providerId="ADAL" clId="{7E9DA988-373B-435E-A922-1E41F056F0BB}" dt="2022-09-08T00:33:35.186" v="28" actId="20577"/>
      <pc:docMkLst>
        <pc:docMk/>
      </pc:docMkLst>
      <pc:sldChg chg="modSp mod">
        <pc:chgData name="Nashimoto Shoei/梨本 翔永(MELCO/情報総研 情セ１Ｇ)" userId="b4a27bdb-4051-47be-9758-2247edb80199" providerId="ADAL" clId="{7E9DA988-373B-435E-A922-1E41F056F0BB}" dt="2022-09-07T23:35:25.418" v="1" actId="20577"/>
        <pc:sldMkLst>
          <pc:docMk/>
          <pc:sldMk cId="164240410" sldId="266"/>
        </pc:sldMkLst>
        <pc:spChg chg="mod">
          <ac:chgData name="Nashimoto Shoei/梨本 翔永(MELCO/情報総研 情セ１Ｇ)" userId="b4a27bdb-4051-47be-9758-2247edb80199" providerId="ADAL" clId="{7E9DA988-373B-435E-A922-1E41F056F0BB}" dt="2022-09-07T23:35:25.418" v="1" actId="20577"/>
          <ac:spMkLst>
            <pc:docMk/>
            <pc:sldMk cId="164240410" sldId="266"/>
            <ac:spMk id="3" creationId="{4F659953-31FC-406E-87E4-9E81A56FF7D0}"/>
          </ac:spMkLst>
        </pc:spChg>
      </pc:sldChg>
      <pc:sldChg chg="modSp mod">
        <pc:chgData name="Nashimoto Shoei/梨本 翔永(MELCO/情報総研 情セ１Ｇ)" userId="b4a27bdb-4051-47be-9758-2247edb80199" providerId="ADAL" clId="{7E9DA988-373B-435E-A922-1E41F056F0BB}" dt="2022-09-07T23:35:31.500" v="2"/>
        <pc:sldMkLst>
          <pc:docMk/>
          <pc:sldMk cId="999104859" sldId="267"/>
        </pc:sldMkLst>
        <pc:spChg chg="mod">
          <ac:chgData name="Nashimoto Shoei/梨本 翔永(MELCO/情報総研 情セ１Ｇ)" userId="b4a27bdb-4051-47be-9758-2247edb80199" providerId="ADAL" clId="{7E9DA988-373B-435E-A922-1E41F056F0BB}" dt="2022-09-07T23:35:31.500" v="2"/>
          <ac:spMkLst>
            <pc:docMk/>
            <pc:sldMk cId="999104859" sldId="267"/>
            <ac:spMk id="3" creationId="{025A6A73-1ABC-443B-8BE3-51E18BE75559}"/>
          </ac:spMkLst>
        </pc:spChg>
      </pc:sldChg>
      <pc:sldChg chg="modSp mod">
        <pc:chgData name="Nashimoto Shoei/梨本 翔永(MELCO/情報総研 情セ１Ｇ)" userId="b4a27bdb-4051-47be-9758-2247edb80199" providerId="ADAL" clId="{7E9DA988-373B-435E-A922-1E41F056F0BB}" dt="2022-09-07T23:35:34.294" v="3"/>
        <pc:sldMkLst>
          <pc:docMk/>
          <pc:sldMk cId="2289047044" sldId="268"/>
        </pc:sldMkLst>
        <pc:spChg chg="mod">
          <ac:chgData name="Nashimoto Shoei/梨本 翔永(MELCO/情報総研 情セ１Ｇ)" userId="b4a27bdb-4051-47be-9758-2247edb80199" providerId="ADAL" clId="{7E9DA988-373B-435E-A922-1E41F056F0BB}" dt="2022-09-07T23:35:34.294" v="3"/>
          <ac:spMkLst>
            <pc:docMk/>
            <pc:sldMk cId="2289047044" sldId="268"/>
            <ac:spMk id="3" creationId="{B7B77A5A-B4A0-4376-935A-D93D1D6F1318}"/>
          </ac:spMkLst>
        </pc:spChg>
      </pc:sldChg>
      <pc:sldChg chg="modSp mod">
        <pc:chgData name="Nashimoto Shoei/梨本 翔永(MELCO/情報総研 情セ１Ｇ)" userId="b4a27bdb-4051-47be-9758-2247edb80199" providerId="ADAL" clId="{7E9DA988-373B-435E-A922-1E41F056F0BB}" dt="2022-09-07T23:35:48.678" v="6"/>
        <pc:sldMkLst>
          <pc:docMk/>
          <pc:sldMk cId="3431040851" sldId="278"/>
        </pc:sldMkLst>
        <pc:spChg chg="mod">
          <ac:chgData name="Nashimoto Shoei/梨本 翔永(MELCO/情報総研 情セ１Ｇ)" userId="b4a27bdb-4051-47be-9758-2247edb80199" providerId="ADAL" clId="{7E9DA988-373B-435E-A922-1E41F056F0BB}" dt="2022-09-07T23:35:48.678" v="6"/>
          <ac:spMkLst>
            <pc:docMk/>
            <pc:sldMk cId="3431040851" sldId="278"/>
            <ac:spMk id="3" creationId="{6C403017-D519-483E-911A-79951CADAE54}"/>
          </ac:spMkLst>
        </pc:spChg>
      </pc:sldChg>
      <pc:sldChg chg="modSp mod">
        <pc:chgData name="Nashimoto Shoei/梨本 翔永(MELCO/情報総研 情セ１Ｇ)" userId="b4a27bdb-4051-47be-9758-2247edb80199" providerId="ADAL" clId="{7E9DA988-373B-435E-A922-1E41F056F0BB}" dt="2022-09-07T23:35:57.855" v="8"/>
        <pc:sldMkLst>
          <pc:docMk/>
          <pc:sldMk cId="3453556134" sldId="283"/>
        </pc:sldMkLst>
        <pc:spChg chg="mod">
          <ac:chgData name="Nashimoto Shoei/梨本 翔永(MELCO/情報総研 情セ１Ｇ)" userId="b4a27bdb-4051-47be-9758-2247edb80199" providerId="ADAL" clId="{7E9DA988-373B-435E-A922-1E41F056F0BB}" dt="2022-09-07T23:35:57.855" v="8"/>
          <ac:spMkLst>
            <pc:docMk/>
            <pc:sldMk cId="3453556134" sldId="283"/>
            <ac:spMk id="3" creationId="{30927115-C579-49EC-A0CC-9EAD5E0C6C51}"/>
          </ac:spMkLst>
        </pc:spChg>
      </pc:sldChg>
      <pc:sldChg chg="modSp mod">
        <pc:chgData name="Nashimoto Shoei/梨本 翔永(MELCO/情報総研 情セ１Ｇ)" userId="b4a27bdb-4051-47be-9758-2247edb80199" providerId="ADAL" clId="{7E9DA988-373B-435E-A922-1E41F056F0BB}" dt="2022-09-07T23:36:05.414" v="10"/>
        <pc:sldMkLst>
          <pc:docMk/>
          <pc:sldMk cId="971718190" sldId="288"/>
        </pc:sldMkLst>
        <pc:spChg chg="mod">
          <ac:chgData name="Nashimoto Shoei/梨本 翔永(MELCO/情報総研 情セ１Ｇ)" userId="b4a27bdb-4051-47be-9758-2247edb80199" providerId="ADAL" clId="{7E9DA988-373B-435E-A922-1E41F056F0BB}" dt="2022-09-07T23:36:05.414" v="10"/>
          <ac:spMkLst>
            <pc:docMk/>
            <pc:sldMk cId="971718190" sldId="288"/>
            <ac:spMk id="39" creationId="{0099C3B6-8351-420E-8CF7-A222A3398847}"/>
          </ac:spMkLst>
        </pc:spChg>
      </pc:sldChg>
      <pc:sldChg chg="modSp mod">
        <pc:chgData name="Nashimoto Shoei/梨本 翔永(MELCO/情報総研 情セ１Ｇ)" userId="b4a27bdb-4051-47be-9758-2247edb80199" providerId="ADAL" clId="{7E9DA988-373B-435E-A922-1E41F056F0BB}" dt="2022-09-07T23:36:13.536" v="12"/>
        <pc:sldMkLst>
          <pc:docMk/>
          <pc:sldMk cId="2150250781" sldId="290"/>
        </pc:sldMkLst>
        <pc:spChg chg="mod">
          <ac:chgData name="Nashimoto Shoei/梨本 翔永(MELCO/情報総研 情セ１Ｇ)" userId="b4a27bdb-4051-47be-9758-2247edb80199" providerId="ADAL" clId="{7E9DA988-373B-435E-A922-1E41F056F0BB}" dt="2022-09-07T23:36:13.536" v="12"/>
          <ac:spMkLst>
            <pc:docMk/>
            <pc:sldMk cId="2150250781" sldId="290"/>
            <ac:spMk id="54" creationId="{354CB7E7-1B96-4DBC-BFA9-3620EC586792}"/>
          </ac:spMkLst>
        </pc:spChg>
      </pc:sldChg>
      <pc:sldChg chg="modSp mod">
        <pc:chgData name="Nashimoto Shoei/梨本 翔永(MELCO/情報総研 情セ１Ｇ)" userId="b4a27bdb-4051-47be-9758-2247edb80199" providerId="ADAL" clId="{7E9DA988-373B-435E-A922-1E41F056F0BB}" dt="2022-09-07T23:36:19.990" v="14"/>
        <pc:sldMkLst>
          <pc:docMk/>
          <pc:sldMk cId="3380689151" sldId="291"/>
        </pc:sldMkLst>
        <pc:spChg chg="mod">
          <ac:chgData name="Nashimoto Shoei/梨本 翔永(MELCO/情報総研 情セ１Ｇ)" userId="b4a27bdb-4051-47be-9758-2247edb80199" providerId="ADAL" clId="{7E9DA988-373B-435E-A922-1E41F056F0BB}" dt="2022-09-07T23:36:19.990" v="14"/>
          <ac:spMkLst>
            <pc:docMk/>
            <pc:sldMk cId="3380689151" sldId="291"/>
            <ac:spMk id="47" creationId="{87C5F86B-481D-415D-B729-9AE4EEBBD0D6}"/>
          </ac:spMkLst>
        </pc:spChg>
      </pc:sldChg>
      <pc:sldChg chg="modSp mod">
        <pc:chgData name="Nashimoto Shoei/梨本 翔永(MELCO/情報総研 情セ１Ｇ)" userId="b4a27bdb-4051-47be-9758-2247edb80199" providerId="ADAL" clId="{7E9DA988-373B-435E-A922-1E41F056F0BB}" dt="2022-09-07T23:35:40.468" v="4" actId="21"/>
        <pc:sldMkLst>
          <pc:docMk/>
          <pc:sldMk cId="1068363793" sldId="297"/>
        </pc:sldMkLst>
        <pc:spChg chg="mod">
          <ac:chgData name="Nashimoto Shoei/梨本 翔永(MELCO/情報総研 情セ１Ｇ)" userId="b4a27bdb-4051-47be-9758-2247edb80199" providerId="ADAL" clId="{7E9DA988-373B-435E-A922-1E41F056F0BB}" dt="2022-09-07T23:35:40.468" v="4" actId="21"/>
          <ac:spMkLst>
            <pc:docMk/>
            <pc:sldMk cId="1068363793" sldId="297"/>
            <ac:spMk id="3" creationId="{AC96E7EC-6A6A-44DD-B5E0-C58C816A02C1}"/>
          </ac:spMkLst>
        </pc:spChg>
      </pc:sldChg>
      <pc:sldChg chg="modSp mod">
        <pc:chgData name="Nashimoto Shoei/梨本 翔永(MELCO/情報総研 情セ１Ｇ)" userId="b4a27bdb-4051-47be-9758-2247edb80199" providerId="ADAL" clId="{7E9DA988-373B-435E-A922-1E41F056F0BB}" dt="2022-09-07T23:35:53.980" v="7" actId="21"/>
        <pc:sldMkLst>
          <pc:docMk/>
          <pc:sldMk cId="232796089" sldId="298"/>
        </pc:sldMkLst>
        <pc:spChg chg="mod">
          <ac:chgData name="Nashimoto Shoei/梨本 翔永(MELCO/情報総研 情セ１Ｇ)" userId="b4a27bdb-4051-47be-9758-2247edb80199" providerId="ADAL" clId="{7E9DA988-373B-435E-A922-1E41F056F0BB}" dt="2022-09-07T23:35:53.980" v="7" actId="21"/>
          <ac:spMkLst>
            <pc:docMk/>
            <pc:sldMk cId="232796089" sldId="298"/>
            <ac:spMk id="3" creationId="{AC96E7EC-6A6A-44DD-B5E0-C58C816A02C1}"/>
          </ac:spMkLst>
        </pc:spChg>
      </pc:sldChg>
      <pc:sldChg chg="modSp mod">
        <pc:chgData name="Nashimoto Shoei/梨本 翔永(MELCO/情報総研 情セ１Ｇ)" userId="b4a27bdb-4051-47be-9758-2247edb80199" providerId="ADAL" clId="{7E9DA988-373B-435E-A922-1E41F056F0BB}" dt="2022-09-07T23:36:30.175" v="16"/>
        <pc:sldMkLst>
          <pc:docMk/>
          <pc:sldMk cId="3756439418" sldId="300"/>
        </pc:sldMkLst>
        <pc:spChg chg="mod">
          <ac:chgData name="Nashimoto Shoei/梨本 翔永(MELCO/情報総研 情セ１Ｇ)" userId="b4a27bdb-4051-47be-9758-2247edb80199" providerId="ADAL" clId="{7E9DA988-373B-435E-A922-1E41F056F0BB}" dt="2022-09-07T23:36:30.175" v="16"/>
          <ac:spMkLst>
            <pc:docMk/>
            <pc:sldMk cId="3756439418" sldId="300"/>
            <ac:spMk id="37" creationId="{955221F7-AE7F-4553-A6B4-25536656F7A9}"/>
          </ac:spMkLst>
        </pc:spChg>
      </pc:sldChg>
      <pc:sldChg chg="modSp mod">
        <pc:chgData name="Nashimoto Shoei/梨本 翔永(MELCO/情報総研 情セ１Ｇ)" userId="b4a27bdb-4051-47be-9758-2247edb80199" providerId="ADAL" clId="{7E9DA988-373B-435E-A922-1E41F056F0BB}" dt="2022-09-07T23:36:35.366" v="18"/>
        <pc:sldMkLst>
          <pc:docMk/>
          <pc:sldMk cId="903256065" sldId="301"/>
        </pc:sldMkLst>
        <pc:spChg chg="mod">
          <ac:chgData name="Nashimoto Shoei/梨本 翔永(MELCO/情報総研 情セ１Ｇ)" userId="b4a27bdb-4051-47be-9758-2247edb80199" providerId="ADAL" clId="{7E9DA988-373B-435E-A922-1E41F056F0BB}" dt="2022-09-07T23:36:35.366" v="18"/>
          <ac:spMkLst>
            <pc:docMk/>
            <pc:sldMk cId="903256065" sldId="301"/>
            <ac:spMk id="20" creationId="{F7AA57AB-6D4F-4EC0-9B30-ACE89740599D}"/>
          </ac:spMkLst>
        </pc:spChg>
      </pc:sldChg>
      <pc:sldChg chg="modSp mod modNotesTx">
        <pc:chgData name="Nashimoto Shoei/梨本 翔永(MELCO/情報総研 情セ１Ｇ)" userId="b4a27bdb-4051-47be-9758-2247edb80199" providerId="ADAL" clId="{7E9DA988-373B-435E-A922-1E41F056F0BB}" dt="2022-09-08T00:33:35.186" v="28" actId="20577"/>
        <pc:sldMkLst>
          <pc:docMk/>
          <pc:sldMk cId="771279344" sldId="302"/>
        </pc:sldMkLst>
        <pc:spChg chg="mod">
          <ac:chgData name="Nashimoto Shoei/梨本 翔永(MELCO/情報総研 情セ１Ｇ)" userId="b4a27bdb-4051-47be-9758-2247edb80199" providerId="ADAL" clId="{7E9DA988-373B-435E-A922-1E41F056F0BB}" dt="2022-09-07T23:36:32.560" v="17"/>
          <ac:spMkLst>
            <pc:docMk/>
            <pc:sldMk cId="771279344" sldId="302"/>
            <ac:spMk id="39" creationId="{2D19D635-7CF4-49B8-B2E6-F1948AEFAA5B}"/>
          </ac:spMkLst>
        </pc:spChg>
      </pc:sldChg>
      <pc:sldChg chg="modSp mod">
        <pc:chgData name="Nashimoto Shoei/梨本 翔永(MELCO/情報総研 情セ１Ｇ)" userId="b4a27bdb-4051-47be-9758-2247edb80199" providerId="ADAL" clId="{7E9DA988-373B-435E-A922-1E41F056F0BB}" dt="2022-09-07T23:36:37.871" v="19"/>
        <pc:sldMkLst>
          <pc:docMk/>
          <pc:sldMk cId="3026595155" sldId="303"/>
        </pc:sldMkLst>
        <pc:spChg chg="mod">
          <ac:chgData name="Nashimoto Shoei/梨本 翔永(MELCO/情報総研 情セ１Ｇ)" userId="b4a27bdb-4051-47be-9758-2247edb80199" providerId="ADAL" clId="{7E9DA988-373B-435E-A922-1E41F056F0BB}" dt="2022-09-07T23:36:37.871" v="19"/>
          <ac:spMkLst>
            <pc:docMk/>
            <pc:sldMk cId="3026595155" sldId="303"/>
            <ac:spMk id="8" creationId="{BCA752FE-5013-48C7-B070-6170B2E0D851}"/>
          </ac:spMkLst>
        </pc:spChg>
      </pc:sldChg>
      <pc:sldChg chg="modSp mod">
        <pc:chgData name="Nashimoto Shoei/梨本 翔永(MELCO/情報総研 情セ１Ｇ)" userId="b4a27bdb-4051-47be-9758-2247edb80199" providerId="ADAL" clId="{7E9DA988-373B-435E-A922-1E41F056F0BB}" dt="2022-09-07T23:36:39.840" v="20"/>
        <pc:sldMkLst>
          <pc:docMk/>
          <pc:sldMk cId="2035721039" sldId="305"/>
        </pc:sldMkLst>
        <pc:spChg chg="mod">
          <ac:chgData name="Nashimoto Shoei/梨本 翔永(MELCO/情報総研 情セ１Ｇ)" userId="b4a27bdb-4051-47be-9758-2247edb80199" providerId="ADAL" clId="{7E9DA988-373B-435E-A922-1E41F056F0BB}" dt="2022-09-07T23:36:39.840" v="20"/>
          <ac:spMkLst>
            <pc:docMk/>
            <pc:sldMk cId="2035721039" sldId="305"/>
            <ac:spMk id="29" creationId="{4144C198-977F-4BF0-8D81-1BF6FE5CBB69}"/>
          </ac:spMkLst>
        </pc:spChg>
      </pc:sldChg>
      <pc:sldChg chg="modSp mod">
        <pc:chgData name="Nashimoto Shoei/梨本 翔永(MELCO/情報総研 情セ１Ｇ)" userId="b4a27bdb-4051-47be-9758-2247edb80199" providerId="ADAL" clId="{7E9DA988-373B-435E-A922-1E41F056F0BB}" dt="2022-09-07T23:36:41.958" v="21"/>
        <pc:sldMkLst>
          <pc:docMk/>
          <pc:sldMk cId="3676032893" sldId="306"/>
        </pc:sldMkLst>
        <pc:spChg chg="mod">
          <ac:chgData name="Nashimoto Shoei/梨本 翔永(MELCO/情報総研 情セ１Ｇ)" userId="b4a27bdb-4051-47be-9758-2247edb80199" providerId="ADAL" clId="{7E9DA988-373B-435E-A922-1E41F056F0BB}" dt="2022-09-07T23:36:41.958" v="21"/>
          <ac:spMkLst>
            <pc:docMk/>
            <pc:sldMk cId="3676032893" sldId="306"/>
            <ac:spMk id="12" creationId="{7163B324-285B-4B0A-B2BC-78BFD71E1F8F}"/>
          </ac:spMkLst>
        </pc:spChg>
      </pc:sldChg>
      <pc:sldChg chg="modSp mod">
        <pc:chgData name="Nashimoto Shoei/梨本 翔永(MELCO/情報総研 情セ１Ｇ)" userId="b4a27bdb-4051-47be-9758-2247edb80199" providerId="ADAL" clId="{7E9DA988-373B-435E-A922-1E41F056F0BB}" dt="2022-09-07T23:36:52.599" v="24"/>
        <pc:sldMkLst>
          <pc:docMk/>
          <pc:sldMk cId="443929384" sldId="310"/>
        </pc:sldMkLst>
        <pc:spChg chg="mod">
          <ac:chgData name="Nashimoto Shoei/梨本 翔永(MELCO/情報総研 情セ１Ｇ)" userId="b4a27bdb-4051-47be-9758-2247edb80199" providerId="ADAL" clId="{7E9DA988-373B-435E-A922-1E41F056F0BB}" dt="2022-09-07T23:36:52.599" v="24"/>
          <ac:spMkLst>
            <pc:docMk/>
            <pc:sldMk cId="443929384" sldId="310"/>
            <ac:spMk id="3" creationId="{2263BFCC-F970-4524-8081-802A1F1C8FF3}"/>
          </ac:spMkLst>
        </pc:spChg>
      </pc:sldChg>
      <pc:sldChg chg="modSp mod">
        <pc:chgData name="Nashimoto Shoei/梨本 翔永(MELCO/情報総研 情セ１Ｇ)" userId="b4a27bdb-4051-47be-9758-2247edb80199" providerId="ADAL" clId="{7E9DA988-373B-435E-A922-1E41F056F0BB}" dt="2022-09-07T23:36:50.192" v="23"/>
        <pc:sldMkLst>
          <pc:docMk/>
          <pc:sldMk cId="3128916358" sldId="345"/>
        </pc:sldMkLst>
        <pc:spChg chg="mod">
          <ac:chgData name="Nashimoto Shoei/梨本 翔永(MELCO/情報総研 情セ１Ｇ)" userId="b4a27bdb-4051-47be-9758-2247edb80199" providerId="ADAL" clId="{7E9DA988-373B-435E-A922-1E41F056F0BB}" dt="2022-09-07T23:36:50.192" v="23"/>
          <ac:spMkLst>
            <pc:docMk/>
            <pc:sldMk cId="3128916358" sldId="345"/>
            <ac:spMk id="3" creationId="{75121EE5-5E9E-4DF2-AC98-C55BE53878A0}"/>
          </ac:spMkLst>
        </pc:spChg>
      </pc:sldChg>
      <pc:sldChg chg="modSp mod">
        <pc:chgData name="Nashimoto Shoei/梨本 翔永(MELCO/情報総研 情セ１Ｇ)" userId="b4a27bdb-4051-47be-9758-2247edb80199" providerId="ADAL" clId="{7E9DA988-373B-435E-A922-1E41F056F0BB}" dt="2022-09-07T23:36:47.328" v="22" actId="21"/>
        <pc:sldMkLst>
          <pc:docMk/>
          <pc:sldMk cId="2517346172" sldId="347"/>
        </pc:sldMkLst>
        <pc:spChg chg="mod">
          <ac:chgData name="Nashimoto Shoei/梨本 翔永(MELCO/情報総研 情セ１Ｇ)" userId="b4a27bdb-4051-47be-9758-2247edb80199" providerId="ADAL" clId="{7E9DA988-373B-435E-A922-1E41F056F0BB}" dt="2022-09-07T23:36:47.328" v="22" actId="21"/>
          <ac:spMkLst>
            <pc:docMk/>
            <pc:sldMk cId="2517346172" sldId="347"/>
            <ac:spMk id="7" creationId="{678C0406-FE3E-4000-BBCB-99A390DB1CC8}"/>
          </ac:spMkLst>
        </pc:spChg>
      </pc:sldChg>
      <pc:sldChg chg="modSp mod">
        <pc:chgData name="Nashimoto Shoei/梨本 翔永(MELCO/情報総研 情セ１Ｇ)" userId="b4a27bdb-4051-47be-9758-2247edb80199" providerId="ADAL" clId="{7E9DA988-373B-435E-A922-1E41F056F0BB}" dt="2022-09-07T23:37:02.170" v="26" actId="21"/>
        <pc:sldMkLst>
          <pc:docMk/>
          <pc:sldMk cId="2515762700" sldId="350"/>
        </pc:sldMkLst>
        <pc:spChg chg="mod">
          <ac:chgData name="Nashimoto Shoei/梨本 翔永(MELCO/情報総研 情セ１Ｇ)" userId="b4a27bdb-4051-47be-9758-2247edb80199" providerId="ADAL" clId="{7E9DA988-373B-435E-A922-1E41F056F0BB}" dt="2022-09-07T23:37:02.170" v="26" actId="21"/>
          <ac:spMkLst>
            <pc:docMk/>
            <pc:sldMk cId="2515762700" sldId="350"/>
            <ac:spMk id="3" creationId="{C2F60351-EF83-4897-8A5D-882E7D6483C8}"/>
          </ac:spMkLst>
        </pc:spChg>
      </pc:sldChg>
      <pc:sldChg chg="modSp mod">
        <pc:chgData name="Nashimoto Shoei/梨本 翔永(MELCO/情報総研 情セ１Ｇ)" userId="b4a27bdb-4051-47be-9758-2247edb80199" providerId="ADAL" clId="{7E9DA988-373B-435E-A922-1E41F056F0BB}" dt="2022-09-07T23:36:01.742" v="9"/>
        <pc:sldMkLst>
          <pc:docMk/>
          <pc:sldMk cId="2062679953" sldId="353"/>
        </pc:sldMkLst>
        <pc:spChg chg="mod">
          <ac:chgData name="Nashimoto Shoei/梨本 翔永(MELCO/情報総研 情セ１Ｇ)" userId="b4a27bdb-4051-47be-9758-2247edb80199" providerId="ADAL" clId="{7E9DA988-373B-435E-A922-1E41F056F0BB}" dt="2022-09-07T23:36:01.742" v="9"/>
          <ac:spMkLst>
            <pc:docMk/>
            <pc:sldMk cId="2062679953" sldId="353"/>
            <ac:spMk id="3" creationId="{30927115-C579-49EC-A0CC-9EAD5E0C6C51}"/>
          </ac:spMkLst>
        </pc:spChg>
      </pc:sldChg>
      <pc:sldChg chg="modSp mod">
        <pc:chgData name="Nashimoto Shoei/梨本 翔永(MELCO/情報総研 情セ１Ｇ)" userId="b4a27bdb-4051-47be-9758-2247edb80199" providerId="ADAL" clId="{7E9DA988-373B-435E-A922-1E41F056F0BB}" dt="2022-09-07T23:36:08.321" v="11"/>
        <pc:sldMkLst>
          <pc:docMk/>
          <pc:sldMk cId="825744548" sldId="354"/>
        </pc:sldMkLst>
        <pc:spChg chg="mod">
          <ac:chgData name="Nashimoto Shoei/梨本 翔永(MELCO/情報総研 情セ１Ｇ)" userId="b4a27bdb-4051-47be-9758-2247edb80199" providerId="ADAL" clId="{7E9DA988-373B-435E-A922-1E41F056F0BB}" dt="2022-09-07T23:36:08.321" v="11"/>
          <ac:spMkLst>
            <pc:docMk/>
            <pc:sldMk cId="825744548" sldId="354"/>
            <ac:spMk id="124" creationId="{86C3F74B-80D0-4AEE-9C3C-EB38817E01DB}"/>
          </ac:spMkLst>
        </pc:spChg>
      </pc:sldChg>
      <pc:sldChg chg="modSp mod">
        <pc:chgData name="Nashimoto Shoei/梨本 翔永(MELCO/情報総研 情セ１Ｇ)" userId="b4a27bdb-4051-47be-9758-2247edb80199" providerId="ADAL" clId="{7E9DA988-373B-435E-A922-1E41F056F0BB}" dt="2022-09-07T23:36:23.218" v="15"/>
        <pc:sldMkLst>
          <pc:docMk/>
          <pc:sldMk cId="3988463441" sldId="357"/>
        </pc:sldMkLst>
        <pc:spChg chg="mod">
          <ac:chgData name="Nashimoto Shoei/梨本 翔永(MELCO/情報総研 情セ１Ｇ)" userId="b4a27bdb-4051-47be-9758-2247edb80199" providerId="ADAL" clId="{7E9DA988-373B-435E-A922-1E41F056F0BB}" dt="2022-09-07T23:36:23.218" v="15"/>
          <ac:spMkLst>
            <pc:docMk/>
            <pc:sldMk cId="3988463441" sldId="357"/>
            <ac:spMk id="94" creationId="{674EC95A-1EF1-4F12-841C-C20A32B5E1FC}"/>
          </ac:spMkLst>
        </pc:spChg>
      </pc:sldChg>
      <pc:sldChg chg="modSp mod">
        <pc:chgData name="Nashimoto Shoei/梨本 翔永(MELCO/情報総研 情セ１Ｇ)" userId="b4a27bdb-4051-47be-9758-2247edb80199" providerId="ADAL" clId="{7E9DA988-373B-435E-A922-1E41F056F0BB}" dt="2022-09-07T23:35:46.288" v="5"/>
        <pc:sldMkLst>
          <pc:docMk/>
          <pc:sldMk cId="239044200" sldId="361"/>
        </pc:sldMkLst>
        <pc:spChg chg="mod">
          <ac:chgData name="Nashimoto Shoei/梨本 翔永(MELCO/情報総研 情セ１Ｇ)" userId="b4a27bdb-4051-47be-9758-2247edb80199" providerId="ADAL" clId="{7E9DA988-373B-435E-A922-1E41F056F0BB}" dt="2022-09-07T23:35:46.288" v="5"/>
          <ac:spMkLst>
            <pc:docMk/>
            <pc:sldMk cId="239044200" sldId="361"/>
            <ac:spMk id="3" creationId="{286B57D3-316B-468B-A035-8FA2C3C81F00}"/>
          </ac:spMkLst>
        </pc:spChg>
      </pc:sldChg>
      <pc:sldChg chg="modSp mod">
        <pc:chgData name="Nashimoto Shoei/梨本 翔永(MELCO/情報総研 情セ１Ｇ)" userId="b4a27bdb-4051-47be-9758-2247edb80199" providerId="ADAL" clId="{7E9DA988-373B-435E-A922-1E41F056F0BB}" dt="2022-09-07T23:36:57.237" v="25" actId="21"/>
        <pc:sldMkLst>
          <pc:docMk/>
          <pc:sldMk cId="1168097629" sldId="363"/>
        </pc:sldMkLst>
        <pc:spChg chg="mod">
          <ac:chgData name="Nashimoto Shoei/梨本 翔永(MELCO/情報総研 情セ１Ｇ)" userId="b4a27bdb-4051-47be-9758-2247edb80199" providerId="ADAL" clId="{7E9DA988-373B-435E-A922-1E41F056F0BB}" dt="2022-09-07T23:36:57.237" v="25" actId="21"/>
          <ac:spMkLst>
            <pc:docMk/>
            <pc:sldMk cId="1168097629" sldId="363"/>
            <ac:spMk id="3" creationId="{AC96E7EC-6A6A-44DD-B5E0-C58C816A02C1}"/>
          </ac:spMkLst>
        </pc:spChg>
      </pc:sldChg>
      <pc:sldChg chg="modSp mod">
        <pc:chgData name="Nashimoto Shoei/梨本 翔永(MELCO/情報総研 情セ１Ｇ)" userId="b4a27bdb-4051-47be-9758-2247edb80199" providerId="ADAL" clId="{7E9DA988-373B-435E-A922-1E41F056F0BB}" dt="2022-09-07T23:36:15.929" v="13"/>
        <pc:sldMkLst>
          <pc:docMk/>
          <pc:sldMk cId="2743033492" sldId="369"/>
        </pc:sldMkLst>
        <pc:spChg chg="mod">
          <ac:chgData name="Nashimoto Shoei/梨本 翔永(MELCO/情報総研 情セ１Ｇ)" userId="b4a27bdb-4051-47be-9758-2247edb80199" providerId="ADAL" clId="{7E9DA988-373B-435E-A922-1E41F056F0BB}" dt="2022-09-07T23:36:15.929" v="13"/>
          <ac:spMkLst>
            <pc:docMk/>
            <pc:sldMk cId="2743033492" sldId="369"/>
            <ac:spMk id="47" creationId="{87C5F86B-481D-415D-B729-9AE4EEBBD0D6}"/>
          </ac:spMkLst>
        </pc:spChg>
      </pc:sldChg>
    </pc:docChg>
  </pc:docChgLst>
  <pc:docChgLst>
    <pc:chgData name="Nashimoto Shoei/梨本 翔永(MELCO/情報総研 情セ１Ｇ)" userId="b4a27bdb-4051-47be-9758-2247edb80199" providerId="ADAL" clId="{52D25831-EDCA-480A-8AF2-D3B9A008F074}"/>
    <pc:docChg chg="undo redo custSel addSld delSld modSld sldOrd addSection modSection">
      <pc:chgData name="Nashimoto Shoei/梨本 翔永(MELCO/情報総研 情セ１Ｇ)" userId="b4a27bdb-4051-47be-9758-2247edb80199" providerId="ADAL" clId="{52D25831-EDCA-480A-8AF2-D3B9A008F074}" dt="2022-08-22T09:49:55.468" v="5313" actId="20577"/>
      <pc:docMkLst>
        <pc:docMk/>
      </pc:docMkLst>
      <pc:sldChg chg="modSp mod">
        <pc:chgData name="Nashimoto Shoei/梨本 翔永(MELCO/情報総研 情セ１Ｇ)" userId="b4a27bdb-4051-47be-9758-2247edb80199" providerId="ADAL" clId="{52D25831-EDCA-480A-8AF2-D3B9A008F074}" dt="2022-08-22T06:59:52.657" v="1837" actId="20577"/>
        <pc:sldMkLst>
          <pc:docMk/>
          <pc:sldMk cId="1708600295" sldId="265"/>
        </pc:sldMkLst>
        <pc:spChg chg="mod">
          <ac:chgData name="Nashimoto Shoei/梨本 翔永(MELCO/情報総研 情セ１Ｇ)" userId="b4a27bdb-4051-47be-9758-2247edb80199" providerId="ADAL" clId="{52D25831-EDCA-480A-8AF2-D3B9A008F074}" dt="2022-08-22T06:59:52.657" v="1837" actId="20577"/>
          <ac:spMkLst>
            <pc:docMk/>
            <pc:sldMk cId="1708600295" sldId="265"/>
            <ac:spMk id="4" creationId="{81B31254-6A49-4CAA-84B5-88D4339E17D2}"/>
          </ac:spMkLst>
        </pc:spChg>
      </pc:sldChg>
      <pc:sldChg chg="addSp delSp modSp mod">
        <pc:chgData name="Nashimoto Shoei/梨本 翔永(MELCO/情報総研 情セ１Ｇ)" userId="b4a27bdb-4051-47be-9758-2247edb80199" providerId="ADAL" clId="{52D25831-EDCA-480A-8AF2-D3B9A008F074}" dt="2022-08-22T07:13:43.628" v="2142" actId="20577"/>
        <pc:sldMkLst>
          <pc:docMk/>
          <pc:sldMk cId="3008409722" sldId="275"/>
        </pc:sldMkLst>
        <pc:spChg chg="mod">
          <ac:chgData name="Nashimoto Shoei/梨本 翔永(MELCO/情報総研 情セ１Ｇ)" userId="b4a27bdb-4051-47be-9758-2247edb80199" providerId="ADAL" clId="{52D25831-EDCA-480A-8AF2-D3B9A008F074}" dt="2022-08-22T07:13:40.727" v="2141" actId="113"/>
          <ac:spMkLst>
            <pc:docMk/>
            <pc:sldMk cId="3008409722" sldId="275"/>
            <ac:spMk id="4" creationId="{C1D4C2B0-5243-4FAF-8034-1E92584F448D}"/>
          </ac:spMkLst>
        </pc:spChg>
        <pc:spChg chg="mod">
          <ac:chgData name="Nashimoto Shoei/梨本 翔永(MELCO/情報総研 情セ１Ｇ)" userId="b4a27bdb-4051-47be-9758-2247edb80199" providerId="ADAL" clId="{52D25831-EDCA-480A-8AF2-D3B9A008F074}" dt="2022-08-22T07:13:43.628" v="2142" actId="20577"/>
          <ac:spMkLst>
            <pc:docMk/>
            <pc:sldMk cId="3008409722" sldId="275"/>
            <ac:spMk id="5" creationId="{C4E73AA4-C53C-463B-8324-3800216C4459}"/>
          </ac:spMkLst>
        </pc:spChg>
        <pc:spChg chg="mod topLvl">
          <ac:chgData name="Nashimoto Shoei/梨本 翔永(MELCO/情報総研 情セ１Ｇ)" userId="b4a27bdb-4051-47be-9758-2247edb80199" providerId="ADAL" clId="{52D25831-EDCA-480A-8AF2-D3B9A008F074}" dt="2022-08-22T06:22:26.792" v="889" actId="165"/>
          <ac:spMkLst>
            <pc:docMk/>
            <pc:sldMk cId="3008409722" sldId="275"/>
            <ac:spMk id="11" creationId="{C78523F9-027A-4ADB-A09E-F3337652262B}"/>
          </ac:spMkLst>
        </pc:spChg>
        <pc:spChg chg="mod topLvl">
          <ac:chgData name="Nashimoto Shoei/梨本 翔永(MELCO/情報総研 情セ１Ｇ)" userId="b4a27bdb-4051-47be-9758-2247edb80199" providerId="ADAL" clId="{52D25831-EDCA-480A-8AF2-D3B9A008F074}" dt="2022-08-22T06:22:26.792" v="889" actId="165"/>
          <ac:spMkLst>
            <pc:docMk/>
            <pc:sldMk cId="3008409722" sldId="275"/>
            <ac:spMk id="12" creationId="{32F24F30-5F71-444A-BCB7-3A642D69C004}"/>
          </ac:spMkLst>
        </pc:spChg>
        <pc:spChg chg="del">
          <ac:chgData name="Nashimoto Shoei/梨本 翔永(MELCO/情報総研 情セ１Ｇ)" userId="b4a27bdb-4051-47be-9758-2247edb80199" providerId="ADAL" clId="{52D25831-EDCA-480A-8AF2-D3B9A008F074}" dt="2022-08-22T05:29:53.525" v="15" actId="21"/>
          <ac:spMkLst>
            <pc:docMk/>
            <pc:sldMk cId="3008409722" sldId="275"/>
            <ac:spMk id="13" creationId="{87BA8B5C-1AEC-4B2F-A86E-A4D3EE53D46E}"/>
          </ac:spMkLst>
        </pc:spChg>
        <pc:spChg chg="add del mod">
          <ac:chgData name="Nashimoto Shoei/梨本 翔永(MELCO/情報総研 情セ１Ｇ)" userId="b4a27bdb-4051-47be-9758-2247edb80199" providerId="ADAL" clId="{52D25831-EDCA-480A-8AF2-D3B9A008F074}" dt="2022-08-22T05:29:46.921" v="12" actId="21"/>
          <ac:spMkLst>
            <pc:docMk/>
            <pc:sldMk cId="3008409722" sldId="275"/>
            <ac:spMk id="14" creationId="{7C9ECE9B-E2FF-48BA-B98D-F4836716EB00}"/>
          </ac:spMkLst>
        </pc:spChg>
        <pc:spChg chg="mod topLvl">
          <ac:chgData name="Nashimoto Shoei/梨本 翔永(MELCO/情報総研 情セ１Ｇ)" userId="b4a27bdb-4051-47be-9758-2247edb80199" providerId="ADAL" clId="{52D25831-EDCA-480A-8AF2-D3B9A008F074}" dt="2022-08-22T06:22:26.792" v="889" actId="165"/>
          <ac:spMkLst>
            <pc:docMk/>
            <pc:sldMk cId="3008409722" sldId="275"/>
            <ac:spMk id="15" creationId="{125441B4-150E-4ED0-AEF3-049F12FF2813}"/>
          </ac:spMkLst>
        </pc:spChg>
        <pc:spChg chg="add del mod">
          <ac:chgData name="Nashimoto Shoei/梨本 翔永(MELCO/情報総研 情セ１Ｇ)" userId="b4a27bdb-4051-47be-9758-2247edb80199" providerId="ADAL" clId="{52D25831-EDCA-480A-8AF2-D3B9A008F074}" dt="2022-08-22T05:29:51.594" v="14" actId="21"/>
          <ac:spMkLst>
            <pc:docMk/>
            <pc:sldMk cId="3008409722" sldId="275"/>
            <ac:spMk id="16" creationId="{05FD865E-9C9C-45F8-ADC3-FF597D8D78D5}"/>
          </ac:spMkLst>
        </pc:spChg>
        <pc:spChg chg="add mod topLvl">
          <ac:chgData name="Nashimoto Shoei/梨本 翔永(MELCO/情報総研 情セ１Ｇ)" userId="b4a27bdb-4051-47be-9758-2247edb80199" providerId="ADAL" clId="{52D25831-EDCA-480A-8AF2-D3B9A008F074}" dt="2022-08-22T06:22:26.792" v="889" actId="165"/>
          <ac:spMkLst>
            <pc:docMk/>
            <pc:sldMk cId="3008409722" sldId="275"/>
            <ac:spMk id="18" creationId="{DA8F69ED-A073-4BED-835A-1A379EF1BE8A}"/>
          </ac:spMkLst>
        </pc:spChg>
        <pc:spChg chg="add mod topLvl">
          <ac:chgData name="Nashimoto Shoei/梨本 翔永(MELCO/情報総研 情セ１Ｇ)" userId="b4a27bdb-4051-47be-9758-2247edb80199" providerId="ADAL" clId="{52D25831-EDCA-480A-8AF2-D3B9A008F074}" dt="2022-08-22T06:22:26.792" v="889" actId="165"/>
          <ac:spMkLst>
            <pc:docMk/>
            <pc:sldMk cId="3008409722" sldId="275"/>
            <ac:spMk id="19" creationId="{64EA3F52-D741-4D5E-9DD9-D50554164A34}"/>
          </ac:spMkLst>
        </pc:spChg>
        <pc:spChg chg="add mod topLvl">
          <ac:chgData name="Nashimoto Shoei/梨本 翔永(MELCO/情報総研 情セ１Ｇ)" userId="b4a27bdb-4051-47be-9758-2247edb80199" providerId="ADAL" clId="{52D25831-EDCA-480A-8AF2-D3B9A008F074}" dt="2022-08-22T06:22:26.792" v="889" actId="165"/>
          <ac:spMkLst>
            <pc:docMk/>
            <pc:sldMk cId="3008409722" sldId="275"/>
            <ac:spMk id="20" creationId="{A5FA3225-C9CC-48C6-8D3F-4B10BAD0B2AE}"/>
          </ac:spMkLst>
        </pc:spChg>
        <pc:spChg chg="add mod topLvl">
          <ac:chgData name="Nashimoto Shoei/梨本 翔永(MELCO/情報総研 情セ１Ｇ)" userId="b4a27bdb-4051-47be-9758-2247edb80199" providerId="ADAL" clId="{52D25831-EDCA-480A-8AF2-D3B9A008F074}" dt="2022-08-22T06:22:26.792" v="889" actId="165"/>
          <ac:spMkLst>
            <pc:docMk/>
            <pc:sldMk cId="3008409722" sldId="275"/>
            <ac:spMk id="21" creationId="{CBDD6062-71F2-474B-9900-DDDF0185260D}"/>
          </ac:spMkLst>
        </pc:spChg>
        <pc:spChg chg="add mod topLvl">
          <ac:chgData name="Nashimoto Shoei/梨本 翔永(MELCO/情報総研 情セ１Ｇ)" userId="b4a27bdb-4051-47be-9758-2247edb80199" providerId="ADAL" clId="{52D25831-EDCA-480A-8AF2-D3B9A008F074}" dt="2022-08-22T06:22:26.792" v="889" actId="165"/>
          <ac:spMkLst>
            <pc:docMk/>
            <pc:sldMk cId="3008409722" sldId="275"/>
            <ac:spMk id="23" creationId="{4DF3C7CF-4D1A-483E-8E96-2925F58E19B6}"/>
          </ac:spMkLst>
        </pc:spChg>
        <pc:spChg chg="add del mod">
          <ac:chgData name="Nashimoto Shoei/梨本 翔永(MELCO/情報総研 情セ１Ｇ)" userId="b4a27bdb-4051-47be-9758-2247edb80199" providerId="ADAL" clId="{52D25831-EDCA-480A-8AF2-D3B9A008F074}" dt="2022-08-22T05:29:37.484" v="10" actId="21"/>
          <ac:spMkLst>
            <pc:docMk/>
            <pc:sldMk cId="3008409722" sldId="275"/>
            <ac:spMk id="24" creationId="{B7A10F04-CAB9-4D5F-903A-E84E994EF803}"/>
          </ac:spMkLst>
        </pc:spChg>
        <pc:spChg chg="add mod topLvl">
          <ac:chgData name="Nashimoto Shoei/梨本 翔永(MELCO/情報総研 情セ１Ｇ)" userId="b4a27bdb-4051-47be-9758-2247edb80199" providerId="ADAL" clId="{52D25831-EDCA-480A-8AF2-D3B9A008F074}" dt="2022-08-22T06:22:26.792" v="889" actId="165"/>
          <ac:spMkLst>
            <pc:docMk/>
            <pc:sldMk cId="3008409722" sldId="275"/>
            <ac:spMk id="25" creationId="{AEC7C48B-89B1-48A2-8746-6D0B40DC00CA}"/>
          </ac:spMkLst>
        </pc:spChg>
        <pc:spChg chg="add del mod">
          <ac:chgData name="Nashimoto Shoei/梨本 翔永(MELCO/情報総研 情セ１Ｇ)" userId="b4a27bdb-4051-47be-9758-2247edb80199" providerId="ADAL" clId="{52D25831-EDCA-480A-8AF2-D3B9A008F074}" dt="2022-08-22T06:22:32.432" v="890" actId="1076"/>
          <ac:spMkLst>
            <pc:docMk/>
            <pc:sldMk cId="3008409722" sldId="275"/>
            <ac:spMk id="35" creationId="{4246D7EF-1BE7-4922-AC84-1C0112F55B3C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6:22:32.432" v="890" actId="1076"/>
          <ac:spMkLst>
            <pc:docMk/>
            <pc:sldMk cId="3008409722" sldId="275"/>
            <ac:spMk id="36" creationId="{0FA20A69-BC0B-4BB0-AC21-07033D18D486}"/>
          </ac:spMkLst>
        </pc:spChg>
        <pc:spChg chg="add del mod">
          <ac:chgData name="Nashimoto Shoei/梨本 翔永(MELCO/情報総研 情セ１Ｇ)" userId="b4a27bdb-4051-47be-9758-2247edb80199" providerId="ADAL" clId="{52D25831-EDCA-480A-8AF2-D3B9A008F074}" dt="2022-08-22T05:57:11.540" v="404" actId="21"/>
          <ac:spMkLst>
            <pc:docMk/>
            <pc:sldMk cId="3008409722" sldId="275"/>
            <ac:spMk id="37" creationId="{334AD783-4433-412D-B9F3-A32857149134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6:09:34.980" v="629" actId="1076"/>
          <ac:spMkLst>
            <pc:docMk/>
            <pc:sldMk cId="3008409722" sldId="275"/>
            <ac:spMk id="40" creationId="{84DA27C4-AD1C-47FC-850B-5D547222BAA3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5:59:52.948" v="439" actId="571"/>
          <ac:spMkLst>
            <pc:docMk/>
            <pc:sldMk cId="3008409722" sldId="275"/>
            <ac:spMk id="42" creationId="{20E52783-85D2-47C8-BF62-D00DF7CD6981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6:22:32.432" v="890" actId="1076"/>
          <ac:spMkLst>
            <pc:docMk/>
            <pc:sldMk cId="3008409722" sldId="275"/>
            <ac:spMk id="43" creationId="{BD496758-5BAE-43CA-8F4C-7F87667740CA}"/>
          </ac:spMkLst>
        </pc:spChg>
        <pc:spChg chg="add mod topLvl">
          <ac:chgData name="Nashimoto Shoei/梨本 翔永(MELCO/情報総研 情セ１Ｇ)" userId="b4a27bdb-4051-47be-9758-2247edb80199" providerId="ADAL" clId="{52D25831-EDCA-480A-8AF2-D3B9A008F074}" dt="2022-08-22T06:22:26.792" v="889" actId="165"/>
          <ac:spMkLst>
            <pc:docMk/>
            <pc:sldMk cId="3008409722" sldId="275"/>
            <ac:spMk id="44" creationId="{4E76DADD-7BB2-4240-9CE5-CF572E825380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6:22:32.432" v="890" actId="1076"/>
          <ac:spMkLst>
            <pc:docMk/>
            <pc:sldMk cId="3008409722" sldId="275"/>
            <ac:spMk id="45" creationId="{0AA393FD-D0F9-4D74-A31B-B4046F524FBB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6:22:32.432" v="890" actId="1076"/>
          <ac:spMkLst>
            <pc:docMk/>
            <pc:sldMk cId="3008409722" sldId="275"/>
            <ac:spMk id="46" creationId="{0B771384-A0B8-4C29-B776-57BBAE782E55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6:22:32.432" v="890" actId="1076"/>
          <ac:spMkLst>
            <pc:docMk/>
            <pc:sldMk cId="3008409722" sldId="275"/>
            <ac:spMk id="47" creationId="{7556F39F-FEA6-4B33-A33F-311E9ADEFD14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6:22:32.432" v="890" actId="1076"/>
          <ac:spMkLst>
            <pc:docMk/>
            <pc:sldMk cId="3008409722" sldId="275"/>
            <ac:spMk id="48" creationId="{B635CF9C-8D22-4C12-8082-9CFA003FBE13}"/>
          </ac:spMkLst>
        </pc:spChg>
        <pc:spChg chg="add del mod">
          <ac:chgData name="Nashimoto Shoei/梨本 翔永(MELCO/情報総研 情セ１Ｇ)" userId="b4a27bdb-4051-47be-9758-2247edb80199" providerId="ADAL" clId="{52D25831-EDCA-480A-8AF2-D3B9A008F074}" dt="2022-08-22T06:06:55.575" v="571" actId="21"/>
          <ac:spMkLst>
            <pc:docMk/>
            <pc:sldMk cId="3008409722" sldId="275"/>
            <ac:spMk id="49" creationId="{A20DE0ED-C061-4F71-BEE7-2EC7F330FFCF}"/>
          </ac:spMkLst>
        </pc:spChg>
        <pc:spChg chg="add del mod">
          <ac:chgData name="Nashimoto Shoei/梨本 翔永(MELCO/情報総研 情セ１Ｇ)" userId="b4a27bdb-4051-47be-9758-2247edb80199" providerId="ADAL" clId="{52D25831-EDCA-480A-8AF2-D3B9A008F074}" dt="2022-08-22T06:06:54.410" v="570" actId="21"/>
          <ac:spMkLst>
            <pc:docMk/>
            <pc:sldMk cId="3008409722" sldId="275"/>
            <ac:spMk id="50" creationId="{25B76F87-621F-41FB-9812-A976F3DD279C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6:22:47.072" v="891" actId="14100"/>
          <ac:spMkLst>
            <pc:docMk/>
            <pc:sldMk cId="3008409722" sldId="275"/>
            <ac:spMk id="51" creationId="{B9B41BE9-EFB2-4E7F-AD74-1B43CC6C86F2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6:23:17.303" v="933" actId="14100"/>
          <ac:spMkLst>
            <pc:docMk/>
            <pc:sldMk cId="3008409722" sldId="275"/>
            <ac:spMk id="52" creationId="{2CEF7EA5-AA3E-45E5-BE0C-DBAA7B303705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6:22:47.072" v="891" actId="14100"/>
          <ac:spMkLst>
            <pc:docMk/>
            <pc:sldMk cId="3008409722" sldId="275"/>
            <ac:spMk id="53" creationId="{1AEB1448-8432-4759-A65D-C1C2E7ECB83A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6:09:45.935" v="639" actId="115"/>
          <ac:spMkLst>
            <pc:docMk/>
            <pc:sldMk cId="3008409722" sldId="275"/>
            <ac:spMk id="61" creationId="{6F17F6B0-5A27-403B-8AE6-4080280040B9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6:09:56.765" v="654" actId="20577"/>
          <ac:spMkLst>
            <pc:docMk/>
            <pc:sldMk cId="3008409722" sldId="275"/>
            <ac:spMk id="62" creationId="{717A2DFD-8619-4365-BB47-5A9795D8DF02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6:27:20.346" v="1032" actId="20577"/>
          <ac:spMkLst>
            <pc:docMk/>
            <pc:sldMk cId="3008409722" sldId="275"/>
            <ac:spMk id="63" creationId="{01F7010A-53D7-4922-89AE-AC0A3F37B366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6:26:50.147" v="999" actId="20577"/>
          <ac:spMkLst>
            <pc:docMk/>
            <pc:sldMk cId="3008409722" sldId="275"/>
            <ac:spMk id="64" creationId="{2B382A4C-429E-4033-9964-15E47AAB2959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6:26:56.459" v="1003" actId="20577"/>
          <ac:spMkLst>
            <pc:docMk/>
            <pc:sldMk cId="3008409722" sldId="275"/>
            <ac:spMk id="65" creationId="{DC07E98A-7D55-406F-9E4E-8EAD56CFCE21}"/>
          </ac:spMkLst>
        </pc:spChg>
        <pc:grpChg chg="add mod">
          <ac:chgData name="Nashimoto Shoei/梨本 翔永(MELCO/情報総研 情セ１Ｇ)" userId="b4a27bdb-4051-47be-9758-2247edb80199" providerId="ADAL" clId="{52D25831-EDCA-480A-8AF2-D3B9A008F074}" dt="2022-08-22T05:48:51.623" v="168" actId="164"/>
          <ac:grpSpMkLst>
            <pc:docMk/>
            <pc:sldMk cId="3008409722" sldId="275"/>
            <ac:grpSpMk id="32" creationId="{1F0AAB73-8233-47A7-A565-C4D691AA8586}"/>
          </ac:grpSpMkLst>
        </pc:grpChg>
        <pc:grpChg chg="add del mod">
          <ac:chgData name="Nashimoto Shoei/梨本 翔永(MELCO/情報総研 情セ１Ｇ)" userId="b4a27bdb-4051-47be-9758-2247edb80199" providerId="ADAL" clId="{52D25831-EDCA-480A-8AF2-D3B9A008F074}" dt="2022-08-22T05:49:28.376" v="179" actId="165"/>
          <ac:grpSpMkLst>
            <pc:docMk/>
            <pc:sldMk cId="3008409722" sldId="275"/>
            <ac:grpSpMk id="33" creationId="{8CD00855-DA7E-47F7-B009-6E9658FCACA0}"/>
          </ac:grpSpMkLst>
        </pc:grpChg>
        <pc:grpChg chg="add del mod">
          <ac:chgData name="Nashimoto Shoei/梨本 翔永(MELCO/情報総研 情セ１Ｇ)" userId="b4a27bdb-4051-47be-9758-2247edb80199" providerId="ADAL" clId="{52D25831-EDCA-480A-8AF2-D3B9A008F074}" dt="2022-08-22T05:49:25.069" v="178" actId="165"/>
          <ac:grpSpMkLst>
            <pc:docMk/>
            <pc:sldMk cId="3008409722" sldId="275"/>
            <ac:grpSpMk id="34" creationId="{203EF7D0-8E68-4B1E-9B65-8599D89D25B6}"/>
          </ac:grpSpMkLst>
        </pc:grpChg>
        <pc:grpChg chg="add del mod">
          <ac:chgData name="Nashimoto Shoei/梨本 翔永(MELCO/情報総研 情セ１Ｇ)" userId="b4a27bdb-4051-47be-9758-2247edb80199" providerId="ADAL" clId="{52D25831-EDCA-480A-8AF2-D3B9A008F074}" dt="2022-08-22T06:22:26.792" v="889" actId="165"/>
          <ac:grpSpMkLst>
            <pc:docMk/>
            <pc:sldMk cId="3008409722" sldId="275"/>
            <ac:grpSpMk id="67" creationId="{9EDAD538-7A6D-4437-B813-B206BE053796}"/>
          </ac:grpSpMkLst>
        </pc:grpChg>
        <pc:cxnChg chg="add del mod">
          <ac:chgData name="Nashimoto Shoei/梨本 翔永(MELCO/情報総研 情セ１Ｇ)" userId="b4a27bdb-4051-47be-9758-2247edb80199" providerId="ADAL" clId="{52D25831-EDCA-480A-8AF2-D3B9A008F074}" dt="2022-08-22T05:32:00.584" v="75" actId="21"/>
          <ac:cxnSpMkLst>
            <pc:docMk/>
            <pc:sldMk cId="3008409722" sldId="275"/>
            <ac:cxnSpMk id="8" creationId="{81F4A39A-C194-4A94-98C6-F1F5FB5134D6}"/>
          </ac:cxnSpMkLst>
        </pc:cxnChg>
        <pc:cxnChg chg="del">
          <ac:chgData name="Nashimoto Shoei/梨本 翔永(MELCO/情報総研 情セ１Ｇ)" userId="b4a27bdb-4051-47be-9758-2247edb80199" providerId="ADAL" clId="{52D25831-EDCA-480A-8AF2-D3B9A008F074}" dt="2022-08-22T05:29:48.439" v="13" actId="21"/>
          <ac:cxnSpMkLst>
            <pc:docMk/>
            <pc:sldMk cId="3008409722" sldId="275"/>
            <ac:cxnSpMk id="17" creationId="{8B9ECB80-9924-4961-AF13-AEA3113906BB}"/>
          </ac:cxnSpMkLst>
        </pc:cxnChg>
        <pc:cxnChg chg="add del mod">
          <ac:chgData name="Nashimoto Shoei/梨本 翔永(MELCO/情報総研 情セ１Ｇ)" userId="b4a27bdb-4051-47be-9758-2247edb80199" providerId="ADAL" clId="{52D25831-EDCA-480A-8AF2-D3B9A008F074}" dt="2022-08-22T05:29:30.953" v="8" actId="21"/>
          <ac:cxnSpMkLst>
            <pc:docMk/>
            <pc:sldMk cId="3008409722" sldId="275"/>
            <ac:cxnSpMk id="22" creationId="{3029D8C0-878A-4C11-8BB0-127814ECDBC2}"/>
          </ac:cxnSpMkLst>
        </pc:cxnChg>
        <pc:cxnChg chg="add del mod">
          <ac:chgData name="Nashimoto Shoei/梨本 翔永(MELCO/情報総研 情セ１Ｇ)" userId="b4a27bdb-4051-47be-9758-2247edb80199" providerId="ADAL" clId="{52D25831-EDCA-480A-8AF2-D3B9A008F074}" dt="2022-08-22T05:32:00.584" v="75" actId="21"/>
          <ac:cxnSpMkLst>
            <pc:docMk/>
            <pc:sldMk cId="3008409722" sldId="275"/>
            <ac:cxnSpMk id="26" creationId="{F5FDC289-CF36-44C8-B40F-F8832CCECA4E}"/>
          </ac:cxnSpMkLst>
        </pc:cxnChg>
        <pc:cxnChg chg="add mod topLvl">
          <ac:chgData name="Nashimoto Shoei/梨本 翔永(MELCO/情報総研 情セ１Ｇ)" userId="b4a27bdb-4051-47be-9758-2247edb80199" providerId="ADAL" clId="{52D25831-EDCA-480A-8AF2-D3B9A008F074}" dt="2022-08-22T06:22:26.792" v="889" actId="165"/>
          <ac:cxnSpMkLst>
            <pc:docMk/>
            <pc:sldMk cId="3008409722" sldId="275"/>
            <ac:cxnSpMk id="27" creationId="{3A6D411C-F101-4F13-9279-C2D00929FBC8}"/>
          </ac:cxnSpMkLst>
        </pc:cxnChg>
        <pc:cxnChg chg="add mod topLvl">
          <ac:chgData name="Nashimoto Shoei/梨本 翔永(MELCO/情報総研 情セ１Ｇ)" userId="b4a27bdb-4051-47be-9758-2247edb80199" providerId="ADAL" clId="{52D25831-EDCA-480A-8AF2-D3B9A008F074}" dt="2022-08-22T06:22:26.792" v="889" actId="165"/>
          <ac:cxnSpMkLst>
            <pc:docMk/>
            <pc:sldMk cId="3008409722" sldId="275"/>
            <ac:cxnSpMk id="28" creationId="{12BFABF5-F6EE-46E0-A988-F87E2894A8DD}"/>
          </ac:cxnSpMkLst>
        </pc:cxnChg>
        <pc:cxnChg chg="add mod topLvl">
          <ac:chgData name="Nashimoto Shoei/梨本 翔永(MELCO/情報総研 情セ１Ｇ)" userId="b4a27bdb-4051-47be-9758-2247edb80199" providerId="ADAL" clId="{52D25831-EDCA-480A-8AF2-D3B9A008F074}" dt="2022-08-22T06:22:26.792" v="889" actId="165"/>
          <ac:cxnSpMkLst>
            <pc:docMk/>
            <pc:sldMk cId="3008409722" sldId="275"/>
            <ac:cxnSpMk id="29" creationId="{A61A9F54-8761-46FA-A00B-58DE0AE69532}"/>
          </ac:cxnSpMkLst>
        </pc:cxnChg>
        <pc:cxnChg chg="add mod topLvl">
          <ac:chgData name="Nashimoto Shoei/梨本 翔永(MELCO/情報総研 情セ１Ｇ)" userId="b4a27bdb-4051-47be-9758-2247edb80199" providerId="ADAL" clId="{52D25831-EDCA-480A-8AF2-D3B9A008F074}" dt="2022-08-22T06:22:26.792" v="889" actId="165"/>
          <ac:cxnSpMkLst>
            <pc:docMk/>
            <pc:sldMk cId="3008409722" sldId="275"/>
            <ac:cxnSpMk id="30" creationId="{90F36A62-314E-480C-83F1-D27392A78267}"/>
          </ac:cxnSpMkLst>
        </pc:cxnChg>
        <pc:cxnChg chg="add mod topLvl">
          <ac:chgData name="Nashimoto Shoei/梨本 翔永(MELCO/情報総研 情セ１Ｇ)" userId="b4a27bdb-4051-47be-9758-2247edb80199" providerId="ADAL" clId="{52D25831-EDCA-480A-8AF2-D3B9A008F074}" dt="2022-08-22T06:22:26.792" v="889" actId="165"/>
          <ac:cxnSpMkLst>
            <pc:docMk/>
            <pc:sldMk cId="3008409722" sldId="275"/>
            <ac:cxnSpMk id="31" creationId="{1ED05E61-0A2F-47F3-B969-534002CD5D2F}"/>
          </ac:cxnSpMkLst>
        </pc:cxnChg>
        <pc:cxnChg chg="add mod topLvl">
          <ac:chgData name="Nashimoto Shoei/梨本 翔永(MELCO/情報総研 情セ１Ｇ)" userId="b4a27bdb-4051-47be-9758-2247edb80199" providerId="ADAL" clId="{52D25831-EDCA-480A-8AF2-D3B9A008F074}" dt="2022-08-22T06:22:26.792" v="889" actId="165"/>
          <ac:cxnSpMkLst>
            <pc:docMk/>
            <pc:sldMk cId="3008409722" sldId="275"/>
            <ac:cxnSpMk id="39" creationId="{0DC2430B-E1B5-4955-B530-77638D3F5992}"/>
          </ac:cxnSpMkLst>
        </pc:cxnChg>
        <pc:cxnChg chg="add mod">
          <ac:chgData name="Nashimoto Shoei/梨本 翔永(MELCO/情報総研 情セ１Ｇ)" userId="b4a27bdb-4051-47be-9758-2247edb80199" providerId="ADAL" clId="{52D25831-EDCA-480A-8AF2-D3B9A008F074}" dt="2022-08-22T05:59:52.948" v="439" actId="571"/>
          <ac:cxnSpMkLst>
            <pc:docMk/>
            <pc:sldMk cId="3008409722" sldId="275"/>
            <ac:cxnSpMk id="41" creationId="{5612F098-F243-48C8-AA18-9C98CE64C41F}"/>
          </ac:cxnSpMkLst>
        </pc:cxnChg>
        <pc:cxnChg chg="add mod">
          <ac:chgData name="Nashimoto Shoei/梨本 翔永(MELCO/情報総研 情セ１Ｇ)" userId="b4a27bdb-4051-47be-9758-2247edb80199" providerId="ADAL" clId="{52D25831-EDCA-480A-8AF2-D3B9A008F074}" dt="2022-08-22T06:10:16.925" v="655" actId="208"/>
          <ac:cxnSpMkLst>
            <pc:docMk/>
            <pc:sldMk cId="3008409722" sldId="275"/>
            <ac:cxnSpMk id="55" creationId="{2D622A57-3507-4BE2-87DF-FE638173D245}"/>
          </ac:cxnSpMkLst>
        </pc:cxnChg>
        <pc:cxnChg chg="add mod">
          <ac:chgData name="Nashimoto Shoei/梨本 翔永(MELCO/情報総研 情セ１Ｇ)" userId="b4a27bdb-4051-47be-9758-2247edb80199" providerId="ADAL" clId="{52D25831-EDCA-480A-8AF2-D3B9A008F074}" dt="2022-08-22T06:29:04.774" v="1033" actId="1076"/>
          <ac:cxnSpMkLst>
            <pc:docMk/>
            <pc:sldMk cId="3008409722" sldId="275"/>
            <ac:cxnSpMk id="57" creationId="{9040DF6C-F08C-4897-8369-625FFE2A7C2F}"/>
          </ac:cxnSpMkLst>
        </pc:cxnChg>
        <pc:cxnChg chg="add mod">
          <ac:chgData name="Nashimoto Shoei/梨本 翔永(MELCO/情報総研 情セ１Ｇ)" userId="b4a27bdb-4051-47be-9758-2247edb80199" providerId="ADAL" clId="{52D25831-EDCA-480A-8AF2-D3B9A008F074}" dt="2022-08-22T06:29:10.286" v="1035" actId="14100"/>
          <ac:cxnSpMkLst>
            <pc:docMk/>
            <pc:sldMk cId="3008409722" sldId="275"/>
            <ac:cxnSpMk id="59" creationId="{4BFCF009-7FAB-40AE-B87F-25D2C44ADF0D}"/>
          </ac:cxnSpMkLst>
        </pc:cxnChg>
      </pc:sldChg>
      <pc:sldChg chg="del">
        <pc:chgData name="Nashimoto Shoei/梨本 翔永(MELCO/情報総研 情セ１Ｇ)" userId="b4a27bdb-4051-47be-9758-2247edb80199" providerId="ADAL" clId="{52D25831-EDCA-480A-8AF2-D3B9A008F074}" dt="2022-08-22T06:30:00.443" v="1036" actId="47"/>
        <pc:sldMkLst>
          <pc:docMk/>
          <pc:sldMk cId="1554714522" sldId="276"/>
        </pc:sldMkLst>
      </pc:sldChg>
      <pc:sldChg chg="addSp modSp mod ord">
        <pc:chgData name="Nashimoto Shoei/梨本 翔永(MELCO/情報総研 情セ１Ｇ)" userId="b4a27bdb-4051-47be-9758-2247edb80199" providerId="ADAL" clId="{52D25831-EDCA-480A-8AF2-D3B9A008F074}" dt="2022-08-22T06:43:48.372" v="1260"/>
        <pc:sldMkLst>
          <pc:docMk/>
          <pc:sldMk cId="640905839" sldId="277"/>
        </pc:sldMkLst>
        <pc:spChg chg="mod">
          <ac:chgData name="Nashimoto Shoei/梨本 翔永(MELCO/情報総研 情セ１Ｇ)" userId="b4a27bdb-4051-47be-9758-2247edb80199" providerId="ADAL" clId="{52D25831-EDCA-480A-8AF2-D3B9A008F074}" dt="2022-08-22T06:43:22.730" v="1258" actId="20577"/>
          <ac:spMkLst>
            <pc:docMk/>
            <pc:sldMk cId="640905839" sldId="277"/>
            <ac:spMk id="4" creationId="{F8B43526-5EE1-426C-B121-3EA7AE4BC097}"/>
          </ac:spMkLst>
        </pc:spChg>
        <pc:spChg chg="mod">
          <ac:chgData name="Nashimoto Shoei/梨本 翔永(MELCO/情報総研 情セ１Ｇ)" userId="b4a27bdb-4051-47be-9758-2247edb80199" providerId="ADAL" clId="{52D25831-EDCA-480A-8AF2-D3B9A008F074}" dt="2022-08-22T06:35:16.046" v="1055"/>
          <ac:spMkLst>
            <pc:docMk/>
            <pc:sldMk cId="640905839" sldId="277"/>
            <ac:spMk id="5" creationId="{A81AFF9E-CA5C-4D8F-8BEE-0A73F49A20FE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6:35:54.353" v="1094" actId="114"/>
          <ac:spMkLst>
            <pc:docMk/>
            <pc:sldMk cId="640905839" sldId="277"/>
            <ac:spMk id="8" creationId="{E2D20013-B030-4FC5-8489-C2277F73F91F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6:35:36.077" v="1062" actId="1076"/>
          <ac:spMkLst>
            <pc:docMk/>
            <pc:sldMk cId="640905839" sldId="277"/>
            <ac:spMk id="9" creationId="{CA9856C9-6010-4127-A8F9-DF6E7E2BAB15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6:35:36.077" v="1062" actId="1076"/>
          <ac:spMkLst>
            <pc:docMk/>
            <pc:sldMk cId="640905839" sldId="277"/>
            <ac:spMk id="10" creationId="{CFEB1FF1-A803-46C1-B31B-CAD33161ED2D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6:35:36.077" v="1062" actId="1076"/>
          <ac:spMkLst>
            <pc:docMk/>
            <pc:sldMk cId="640905839" sldId="277"/>
            <ac:spMk id="11" creationId="{FA6EA311-3823-47E3-99CF-E3528EF377A4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6:35:36.077" v="1062" actId="1076"/>
          <ac:spMkLst>
            <pc:docMk/>
            <pc:sldMk cId="640905839" sldId="277"/>
            <ac:spMk id="12" creationId="{8C3E7679-94A6-44BD-979D-8FDEB34A7E0B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6:36:18.450" v="1122" actId="114"/>
          <ac:spMkLst>
            <pc:docMk/>
            <pc:sldMk cId="640905839" sldId="277"/>
            <ac:spMk id="13" creationId="{785797ED-12E6-422F-B90F-BE73A6BA9DB6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6:35:36.077" v="1062" actId="1076"/>
          <ac:spMkLst>
            <pc:docMk/>
            <pc:sldMk cId="640905839" sldId="277"/>
            <ac:spMk id="14" creationId="{2F3D0421-88E6-44ED-98C6-AA817DDF92D8}"/>
          </ac:spMkLst>
        </pc:spChg>
        <pc:picChg chg="add mod">
          <ac:chgData name="Nashimoto Shoei/梨本 翔永(MELCO/情報総研 情セ１Ｇ)" userId="b4a27bdb-4051-47be-9758-2247edb80199" providerId="ADAL" clId="{52D25831-EDCA-480A-8AF2-D3B9A008F074}" dt="2022-08-22T06:35:36.077" v="1062" actId="1076"/>
          <ac:picMkLst>
            <pc:docMk/>
            <pc:sldMk cId="640905839" sldId="277"/>
            <ac:picMk id="7" creationId="{36D889A2-A217-4721-9F76-4612F5AC411D}"/>
          </ac:picMkLst>
        </pc:picChg>
        <pc:cxnChg chg="add mod">
          <ac:chgData name="Nashimoto Shoei/梨本 翔永(MELCO/情報総研 情セ１Ｇ)" userId="b4a27bdb-4051-47be-9758-2247edb80199" providerId="ADAL" clId="{52D25831-EDCA-480A-8AF2-D3B9A008F074}" dt="2022-08-22T06:35:36.077" v="1062" actId="1076"/>
          <ac:cxnSpMkLst>
            <pc:docMk/>
            <pc:sldMk cId="640905839" sldId="277"/>
            <ac:cxnSpMk id="15" creationId="{3A8B15CA-6505-47E1-AA66-90ACB8B9B352}"/>
          </ac:cxnSpMkLst>
        </pc:cxnChg>
      </pc:sldChg>
      <pc:sldChg chg="addSp delSp modSp mod ord">
        <pc:chgData name="Nashimoto Shoei/梨本 翔永(MELCO/情報総研 情セ１Ｇ)" userId="b4a27bdb-4051-47be-9758-2247edb80199" providerId="ADAL" clId="{52D25831-EDCA-480A-8AF2-D3B9A008F074}" dt="2022-08-22T06:58:41.557" v="1787" actId="1076"/>
        <pc:sldMkLst>
          <pc:docMk/>
          <pc:sldMk cId="3431040851" sldId="278"/>
        </pc:sldMkLst>
        <pc:spChg chg="mod">
          <ac:chgData name="Nashimoto Shoei/梨本 翔永(MELCO/情報総研 情セ１Ｇ)" userId="b4a27bdb-4051-47be-9758-2247edb80199" providerId="ADAL" clId="{52D25831-EDCA-480A-8AF2-D3B9A008F074}" dt="2022-08-22T06:50:42.254" v="1553" actId="1076"/>
          <ac:spMkLst>
            <pc:docMk/>
            <pc:sldMk cId="3431040851" sldId="278"/>
            <ac:spMk id="3" creationId="{6C403017-D519-483E-911A-79951CADAE54}"/>
          </ac:spMkLst>
        </pc:spChg>
        <pc:spChg chg="mod">
          <ac:chgData name="Nashimoto Shoei/梨本 翔永(MELCO/情報総研 情セ１Ｇ)" userId="b4a27bdb-4051-47be-9758-2247edb80199" providerId="ADAL" clId="{52D25831-EDCA-480A-8AF2-D3B9A008F074}" dt="2022-08-22T06:56:02.463" v="1650" actId="14100"/>
          <ac:spMkLst>
            <pc:docMk/>
            <pc:sldMk cId="3431040851" sldId="278"/>
            <ac:spMk id="4" creationId="{DD5F455B-193D-46AF-AD97-C00C0DF0A864}"/>
          </ac:spMkLst>
        </pc:spChg>
        <pc:spChg chg="mod">
          <ac:chgData name="Nashimoto Shoei/梨本 翔永(MELCO/情報総研 情セ１Ｇ)" userId="b4a27bdb-4051-47be-9758-2247edb80199" providerId="ADAL" clId="{52D25831-EDCA-480A-8AF2-D3B9A008F074}" dt="2022-08-22T06:44:00.259" v="1264" actId="20577"/>
          <ac:spMkLst>
            <pc:docMk/>
            <pc:sldMk cId="3431040851" sldId="278"/>
            <ac:spMk id="5" creationId="{1857B87A-6F6F-403A-BC3A-DBC4B6854E3E}"/>
          </ac:spMkLst>
        </pc:spChg>
        <pc:spChg chg="del">
          <ac:chgData name="Nashimoto Shoei/梨本 翔永(MELCO/情報総研 情セ１Ｇ)" userId="b4a27bdb-4051-47be-9758-2247edb80199" providerId="ADAL" clId="{52D25831-EDCA-480A-8AF2-D3B9A008F074}" dt="2022-08-22T05:45:02.584" v="142" actId="478"/>
          <ac:spMkLst>
            <pc:docMk/>
            <pc:sldMk cId="3431040851" sldId="278"/>
            <ac:spMk id="7" creationId="{C6F34F7E-FF5F-43B1-AF29-096E0A42D24F}"/>
          </ac:spMkLst>
        </pc:spChg>
        <pc:spChg chg="del">
          <ac:chgData name="Nashimoto Shoei/梨本 翔永(MELCO/情報総研 情セ１Ｇ)" userId="b4a27bdb-4051-47be-9758-2247edb80199" providerId="ADAL" clId="{52D25831-EDCA-480A-8AF2-D3B9A008F074}" dt="2022-08-22T05:45:02.584" v="142" actId="478"/>
          <ac:spMkLst>
            <pc:docMk/>
            <pc:sldMk cId="3431040851" sldId="278"/>
            <ac:spMk id="8" creationId="{58EF8A1D-0F7E-4726-833A-A4218C430A78}"/>
          </ac:spMkLst>
        </pc:spChg>
        <pc:spChg chg="del">
          <ac:chgData name="Nashimoto Shoei/梨本 翔永(MELCO/情報総研 情セ１Ｇ)" userId="b4a27bdb-4051-47be-9758-2247edb80199" providerId="ADAL" clId="{52D25831-EDCA-480A-8AF2-D3B9A008F074}" dt="2022-08-22T05:45:02.584" v="142" actId="478"/>
          <ac:spMkLst>
            <pc:docMk/>
            <pc:sldMk cId="3431040851" sldId="278"/>
            <ac:spMk id="9" creationId="{4720CEB6-BF4D-4A26-A3C7-77DCF84B7558}"/>
          </ac:spMkLst>
        </pc:spChg>
        <pc:spChg chg="del">
          <ac:chgData name="Nashimoto Shoei/梨本 翔永(MELCO/情報総研 情セ１Ｇ)" userId="b4a27bdb-4051-47be-9758-2247edb80199" providerId="ADAL" clId="{52D25831-EDCA-480A-8AF2-D3B9A008F074}" dt="2022-08-22T05:45:02.584" v="142" actId="478"/>
          <ac:spMkLst>
            <pc:docMk/>
            <pc:sldMk cId="3431040851" sldId="278"/>
            <ac:spMk id="10" creationId="{3177436B-CE7D-40E7-BB13-4E9A5A021EC5}"/>
          </ac:spMkLst>
        </pc:spChg>
        <pc:spChg chg="del">
          <ac:chgData name="Nashimoto Shoei/梨本 翔永(MELCO/情報総研 情セ１Ｇ)" userId="b4a27bdb-4051-47be-9758-2247edb80199" providerId="ADAL" clId="{52D25831-EDCA-480A-8AF2-D3B9A008F074}" dt="2022-08-22T05:45:02.584" v="142" actId="478"/>
          <ac:spMkLst>
            <pc:docMk/>
            <pc:sldMk cId="3431040851" sldId="278"/>
            <ac:spMk id="11" creationId="{7474A0AF-1638-48D7-BAEB-1A68E1DBBE50}"/>
          </ac:spMkLst>
        </pc:spChg>
        <pc:spChg chg="del">
          <ac:chgData name="Nashimoto Shoei/梨本 翔永(MELCO/情報総研 情セ１Ｇ)" userId="b4a27bdb-4051-47be-9758-2247edb80199" providerId="ADAL" clId="{52D25831-EDCA-480A-8AF2-D3B9A008F074}" dt="2022-08-22T05:45:02.584" v="142" actId="478"/>
          <ac:spMkLst>
            <pc:docMk/>
            <pc:sldMk cId="3431040851" sldId="278"/>
            <ac:spMk id="12" creationId="{6B346BEB-5E02-4299-A843-1D89F49A0DB2}"/>
          </ac:spMkLst>
        </pc:spChg>
        <pc:spChg chg="del">
          <ac:chgData name="Nashimoto Shoei/梨本 翔永(MELCO/情報総研 情セ１Ｇ)" userId="b4a27bdb-4051-47be-9758-2247edb80199" providerId="ADAL" clId="{52D25831-EDCA-480A-8AF2-D3B9A008F074}" dt="2022-08-22T05:45:02.584" v="142" actId="478"/>
          <ac:spMkLst>
            <pc:docMk/>
            <pc:sldMk cId="3431040851" sldId="278"/>
            <ac:spMk id="13" creationId="{525FDE04-1D5F-4179-94D2-03EFECFF7168}"/>
          </ac:spMkLst>
        </pc:spChg>
        <pc:spChg chg="del">
          <ac:chgData name="Nashimoto Shoei/梨本 翔永(MELCO/情報総研 情セ１Ｇ)" userId="b4a27bdb-4051-47be-9758-2247edb80199" providerId="ADAL" clId="{52D25831-EDCA-480A-8AF2-D3B9A008F074}" dt="2022-08-22T05:45:02.584" v="142" actId="478"/>
          <ac:spMkLst>
            <pc:docMk/>
            <pc:sldMk cId="3431040851" sldId="278"/>
            <ac:spMk id="14" creationId="{14B45C72-3C74-4BB3-B792-22BA6DD28A47}"/>
          </ac:spMkLst>
        </pc:spChg>
        <pc:spChg chg="del">
          <ac:chgData name="Nashimoto Shoei/梨本 翔永(MELCO/情報総研 情セ１Ｇ)" userId="b4a27bdb-4051-47be-9758-2247edb80199" providerId="ADAL" clId="{52D25831-EDCA-480A-8AF2-D3B9A008F074}" dt="2022-08-22T05:45:02.584" v="142" actId="478"/>
          <ac:spMkLst>
            <pc:docMk/>
            <pc:sldMk cId="3431040851" sldId="278"/>
            <ac:spMk id="15" creationId="{A621A647-2010-4385-990A-00812B104AE6}"/>
          </ac:spMkLst>
        </pc:spChg>
        <pc:spChg chg="del">
          <ac:chgData name="Nashimoto Shoei/梨本 翔永(MELCO/情報総研 情セ１Ｇ)" userId="b4a27bdb-4051-47be-9758-2247edb80199" providerId="ADAL" clId="{52D25831-EDCA-480A-8AF2-D3B9A008F074}" dt="2022-08-22T05:45:02.584" v="142" actId="478"/>
          <ac:spMkLst>
            <pc:docMk/>
            <pc:sldMk cId="3431040851" sldId="278"/>
            <ac:spMk id="16" creationId="{B337F8E6-E3D6-4C73-A278-3B79272C3CF6}"/>
          </ac:spMkLst>
        </pc:spChg>
        <pc:spChg chg="del">
          <ac:chgData name="Nashimoto Shoei/梨本 翔永(MELCO/情報総研 情セ１Ｇ)" userId="b4a27bdb-4051-47be-9758-2247edb80199" providerId="ADAL" clId="{52D25831-EDCA-480A-8AF2-D3B9A008F074}" dt="2022-08-22T05:45:02.584" v="142" actId="478"/>
          <ac:spMkLst>
            <pc:docMk/>
            <pc:sldMk cId="3431040851" sldId="278"/>
            <ac:spMk id="17" creationId="{5B8E1170-AC92-4639-B86D-EFE547A1160D}"/>
          </ac:spMkLst>
        </pc:spChg>
        <pc:spChg chg="del">
          <ac:chgData name="Nashimoto Shoei/梨本 翔永(MELCO/情報総研 情セ１Ｇ)" userId="b4a27bdb-4051-47be-9758-2247edb80199" providerId="ADAL" clId="{52D25831-EDCA-480A-8AF2-D3B9A008F074}" dt="2022-08-22T05:45:02.584" v="142" actId="478"/>
          <ac:spMkLst>
            <pc:docMk/>
            <pc:sldMk cId="3431040851" sldId="278"/>
            <ac:spMk id="18" creationId="{B9F7069A-D7D7-493A-9B09-51990C7E6BD6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6:55:47.976" v="1649" actId="165"/>
          <ac:spMkLst>
            <pc:docMk/>
            <pc:sldMk cId="3431040851" sldId="278"/>
            <ac:spMk id="19" creationId="{877441FC-01FE-4841-A28A-5710D487DFC5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6:55:47.976" v="1649" actId="165"/>
          <ac:spMkLst>
            <pc:docMk/>
            <pc:sldMk cId="3431040851" sldId="278"/>
            <ac:spMk id="20" creationId="{93235EE3-7F89-497F-AB28-68CA1478EC13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6:55:47.976" v="1649" actId="165"/>
          <ac:spMkLst>
            <pc:docMk/>
            <pc:sldMk cId="3431040851" sldId="278"/>
            <ac:spMk id="21" creationId="{8DAB8ECA-8F59-4CB3-9E94-221CE2733CA5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6:55:47.976" v="1649" actId="165"/>
          <ac:spMkLst>
            <pc:docMk/>
            <pc:sldMk cId="3431040851" sldId="278"/>
            <ac:spMk id="22" creationId="{92B6B71F-E1CF-480C-A015-A73F44080869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6:55:47.976" v="1649" actId="165"/>
          <ac:spMkLst>
            <pc:docMk/>
            <pc:sldMk cId="3431040851" sldId="278"/>
            <ac:spMk id="23" creationId="{45371C69-C5C8-4882-8524-68E36BCDD7A5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6:55:47.976" v="1649" actId="165"/>
          <ac:spMkLst>
            <pc:docMk/>
            <pc:sldMk cId="3431040851" sldId="278"/>
            <ac:spMk id="24" creationId="{F4C54F0E-2F10-4A13-8F13-A668773A3BD9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6:55:47.976" v="1649" actId="165"/>
          <ac:spMkLst>
            <pc:docMk/>
            <pc:sldMk cId="3431040851" sldId="278"/>
            <ac:spMk id="25" creationId="{EA2FA672-97B4-4D41-8DEC-B353008E9163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6:55:47.976" v="1649" actId="165"/>
          <ac:spMkLst>
            <pc:docMk/>
            <pc:sldMk cId="3431040851" sldId="278"/>
            <ac:spMk id="26" creationId="{C3E1CA9E-724E-4AD0-9FEF-5F4F2631FB15}"/>
          </ac:spMkLst>
        </pc:spChg>
        <pc:spChg chg="add mod topLvl">
          <ac:chgData name="Nashimoto Shoei/梨本 翔永(MELCO/情報総研 情セ１Ｇ)" userId="b4a27bdb-4051-47be-9758-2247edb80199" providerId="ADAL" clId="{52D25831-EDCA-480A-8AF2-D3B9A008F074}" dt="2022-08-22T06:57:45.430" v="1768" actId="1076"/>
          <ac:spMkLst>
            <pc:docMk/>
            <pc:sldMk cId="3431040851" sldId="278"/>
            <ac:spMk id="27" creationId="{16937F20-DBE4-4CCB-B6EC-8BED9F5A22CD}"/>
          </ac:spMkLst>
        </pc:spChg>
        <pc:spChg chg="add mod topLvl">
          <ac:chgData name="Nashimoto Shoei/梨本 翔永(MELCO/情報総研 情セ１Ｇ)" userId="b4a27bdb-4051-47be-9758-2247edb80199" providerId="ADAL" clId="{52D25831-EDCA-480A-8AF2-D3B9A008F074}" dt="2022-08-22T06:57:45.430" v="1768" actId="1076"/>
          <ac:spMkLst>
            <pc:docMk/>
            <pc:sldMk cId="3431040851" sldId="278"/>
            <ac:spMk id="28" creationId="{FB645350-5C0B-49C2-BD24-8553AC0890B4}"/>
          </ac:spMkLst>
        </pc:spChg>
        <pc:spChg chg="add mod topLvl">
          <ac:chgData name="Nashimoto Shoei/梨本 翔永(MELCO/情報総研 情セ１Ｇ)" userId="b4a27bdb-4051-47be-9758-2247edb80199" providerId="ADAL" clId="{52D25831-EDCA-480A-8AF2-D3B9A008F074}" dt="2022-08-22T06:57:45.430" v="1768" actId="1076"/>
          <ac:spMkLst>
            <pc:docMk/>
            <pc:sldMk cId="3431040851" sldId="278"/>
            <ac:spMk id="29" creationId="{A7FF00F6-69AF-4682-85A0-7445BB911BBC}"/>
          </ac:spMkLst>
        </pc:spChg>
        <pc:spChg chg="add mod topLvl">
          <ac:chgData name="Nashimoto Shoei/梨本 翔永(MELCO/情報総研 情セ１Ｇ)" userId="b4a27bdb-4051-47be-9758-2247edb80199" providerId="ADAL" clId="{52D25831-EDCA-480A-8AF2-D3B9A008F074}" dt="2022-08-22T06:57:45.430" v="1768" actId="1076"/>
          <ac:spMkLst>
            <pc:docMk/>
            <pc:sldMk cId="3431040851" sldId="278"/>
            <ac:spMk id="30" creationId="{DD434FC0-AD06-43F6-A15F-F8C516A950F7}"/>
          </ac:spMkLst>
        </pc:spChg>
        <pc:spChg chg="add mod topLvl">
          <ac:chgData name="Nashimoto Shoei/梨本 翔永(MELCO/情報総研 情セ１Ｇ)" userId="b4a27bdb-4051-47be-9758-2247edb80199" providerId="ADAL" clId="{52D25831-EDCA-480A-8AF2-D3B9A008F074}" dt="2022-08-22T06:57:45.430" v="1768" actId="1076"/>
          <ac:spMkLst>
            <pc:docMk/>
            <pc:sldMk cId="3431040851" sldId="278"/>
            <ac:spMk id="31" creationId="{9C40368E-7B6A-47D7-A0E4-47D383A371DA}"/>
          </ac:spMkLst>
        </pc:spChg>
        <pc:spChg chg="add mod topLvl">
          <ac:chgData name="Nashimoto Shoei/梨本 翔永(MELCO/情報総研 情セ１Ｇ)" userId="b4a27bdb-4051-47be-9758-2247edb80199" providerId="ADAL" clId="{52D25831-EDCA-480A-8AF2-D3B9A008F074}" dt="2022-08-22T06:57:45.430" v="1768" actId="1076"/>
          <ac:spMkLst>
            <pc:docMk/>
            <pc:sldMk cId="3431040851" sldId="278"/>
            <ac:spMk id="32" creationId="{698B216D-1913-4D93-B9CD-58EB5D097F2F}"/>
          </ac:spMkLst>
        </pc:spChg>
        <pc:spChg chg="add mod topLvl">
          <ac:chgData name="Nashimoto Shoei/梨本 翔永(MELCO/情報総研 情セ１Ｇ)" userId="b4a27bdb-4051-47be-9758-2247edb80199" providerId="ADAL" clId="{52D25831-EDCA-480A-8AF2-D3B9A008F074}" dt="2022-08-22T06:57:45.430" v="1768" actId="1076"/>
          <ac:spMkLst>
            <pc:docMk/>
            <pc:sldMk cId="3431040851" sldId="278"/>
            <ac:spMk id="33" creationId="{B77079FA-D3B5-4EFF-82E3-4A972604873C}"/>
          </ac:spMkLst>
        </pc:spChg>
        <pc:spChg chg="add mod topLvl">
          <ac:chgData name="Nashimoto Shoei/梨本 翔永(MELCO/情報総研 情セ１Ｇ)" userId="b4a27bdb-4051-47be-9758-2247edb80199" providerId="ADAL" clId="{52D25831-EDCA-480A-8AF2-D3B9A008F074}" dt="2022-08-22T06:57:45.430" v="1768" actId="1076"/>
          <ac:spMkLst>
            <pc:docMk/>
            <pc:sldMk cId="3431040851" sldId="278"/>
            <ac:spMk id="34" creationId="{29AA0C4E-9A52-492A-ADCA-382F6EF61190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6:55:47.976" v="1649" actId="165"/>
          <ac:spMkLst>
            <pc:docMk/>
            <pc:sldMk cId="3431040851" sldId="278"/>
            <ac:spMk id="35" creationId="{0081842F-C54A-454B-B62F-7BF9615962E8}"/>
          </ac:spMkLst>
        </pc:spChg>
        <pc:spChg chg="add mod topLvl">
          <ac:chgData name="Nashimoto Shoei/梨本 翔永(MELCO/情報総研 情セ１Ｇ)" userId="b4a27bdb-4051-47be-9758-2247edb80199" providerId="ADAL" clId="{52D25831-EDCA-480A-8AF2-D3B9A008F074}" dt="2022-08-22T06:57:45.430" v="1768" actId="1076"/>
          <ac:spMkLst>
            <pc:docMk/>
            <pc:sldMk cId="3431040851" sldId="278"/>
            <ac:spMk id="36" creationId="{3ACA79A2-746B-4223-9217-D9ACD6D1C8D4}"/>
          </ac:spMkLst>
        </pc:spChg>
        <pc:spChg chg="add mod topLvl">
          <ac:chgData name="Nashimoto Shoei/梨本 翔永(MELCO/情報総研 情セ１Ｇ)" userId="b4a27bdb-4051-47be-9758-2247edb80199" providerId="ADAL" clId="{52D25831-EDCA-480A-8AF2-D3B9A008F074}" dt="2022-08-22T06:55:47.976" v="1649" actId="165"/>
          <ac:spMkLst>
            <pc:docMk/>
            <pc:sldMk cId="3431040851" sldId="278"/>
            <ac:spMk id="37" creationId="{D2449A6E-9242-4A29-AA79-3E972155DFE4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6:53:08.284" v="1622" actId="571"/>
          <ac:spMkLst>
            <pc:docMk/>
            <pc:sldMk cId="3431040851" sldId="278"/>
            <ac:spMk id="38" creationId="{95A082A1-6680-47A5-B11F-8A7C3D1A4C6B}"/>
          </ac:spMkLst>
        </pc:spChg>
        <pc:spChg chg="add mod topLvl">
          <ac:chgData name="Nashimoto Shoei/梨本 翔永(MELCO/情報総研 情セ１Ｇ)" userId="b4a27bdb-4051-47be-9758-2247edb80199" providerId="ADAL" clId="{52D25831-EDCA-480A-8AF2-D3B9A008F074}" dt="2022-08-22T06:58:33.750" v="1786" actId="14100"/>
          <ac:spMkLst>
            <pc:docMk/>
            <pc:sldMk cId="3431040851" sldId="278"/>
            <ac:spMk id="41" creationId="{5D6206FF-7A12-47DC-B858-BC359799B2F1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6:58:33.750" v="1786" actId="14100"/>
          <ac:spMkLst>
            <pc:docMk/>
            <pc:sldMk cId="3431040851" sldId="278"/>
            <ac:spMk id="43" creationId="{5F7ABE75-4B64-434E-B01C-361C7C181253}"/>
          </ac:spMkLst>
        </pc:spChg>
        <pc:spChg chg="add del mod">
          <ac:chgData name="Nashimoto Shoei/梨本 翔永(MELCO/情報総研 情セ１Ｇ)" userId="b4a27bdb-4051-47be-9758-2247edb80199" providerId="ADAL" clId="{52D25831-EDCA-480A-8AF2-D3B9A008F074}" dt="2022-08-22T06:57:26.913" v="1765" actId="21"/>
          <ac:spMkLst>
            <pc:docMk/>
            <pc:sldMk cId="3431040851" sldId="278"/>
            <ac:spMk id="44" creationId="{E530F879-AB30-4EB0-B31B-716935093F2B}"/>
          </ac:spMkLst>
        </pc:spChg>
        <pc:grpChg chg="add mod topLvl">
          <ac:chgData name="Nashimoto Shoei/梨本 翔永(MELCO/情報総研 情セ１Ｇ)" userId="b4a27bdb-4051-47be-9758-2247edb80199" providerId="ADAL" clId="{52D25831-EDCA-480A-8AF2-D3B9A008F074}" dt="2022-08-22T06:58:41.557" v="1787" actId="1076"/>
          <ac:grpSpMkLst>
            <pc:docMk/>
            <pc:sldMk cId="3431040851" sldId="278"/>
            <ac:grpSpMk id="39" creationId="{47ABAE4D-D3BE-4402-B8F0-3C9FF78D98FA}"/>
          </ac:grpSpMkLst>
        </pc:grpChg>
        <pc:grpChg chg="add del mod">
          <ac:chgData name="Nashimoto Shoei/梨本 翔永(MELCO/情報総研 情セ１Ｇ)" userId="b4a27bdb-4051-47be-9758-2247edb80199" providerId="ADAL" clId="{52D25831-EDCA-480A-8AF2-D3B9A008F074}" dt="2022-08-22T06:55:47.976" v="1649" actId="165"/>
          <ac:grpSpMkLst>
            <pc:docMk/>
            <pc:sldMk cId="3431040851" sldId="278"/>
            <ac:grpSpMk id="42" creationId="{2E8CF28D-D3BD-4C45-9E55-066D66C19BAC}"/>
          </ac:grpSpMkLst>
        </pc:grpChg>
        <pc:cxnChg chg="add mod">
          <ac:chgData name="Nashimoto Shoei/梨本 翔永(MELCO/情報総研 情セ１Ｇ)" userId="b4a27bdb-4051-47be-9758-2247edb80199" providerId="ADAL" clId="{52D25831-EDCA-480A-8AF2-D3B9A008F074}" dt="2022-08-22T06:57:37.477" v="1767" actId="1076"/>
          <ac:cxnSpMkLst>
            <pc:docMk/>
            <pc:sldMk cId="3431040851" sldId="278"/>
            <ac:cxnSpMk id="45" creationId="{C814C17B-1AAF-47D5-BE03-FF13FEE3632F}"/>
          </ac:cxnSpMkLst>
        </pc:cxnChg>
      </pc:sldChg>
      <pc:sldChg chg="addSp modSp new mod">
        <pc:chgData name="Nashimoto Shoei/梨本 翔永(MELCO/情報総研 情セ１Ｇ)" userId="b4a27bdb-4051-47be-9758-2247edb80199" providerId="ADAL" clId="{52D25831-EDCA-480A-8AF2-D3B9A008F074}" dt="2022-08-22T08:16:05.026" v="3277" actId="20577"/>
        <pc:sldMkLst>
          <pc:docMk/>
          <pc:sldMk cId="619614269" sldId="279"/>
        </pc:sldMkLst>
        <pc:spChg chg="mod">
          <ac:chgData name="Nashimoto Shoei/梨本 翔永(MELCO/情報総研 情セ１Ｇ)" userId="b4a27bdb-4051-47be-9758-2247edb80199" providerId="ADAL" clId="{52D25831-EDCA-480A-8AF2-D3B9A008F074}" dt="2022-08-22T07:07:53.399" v="1942" actId="20577"/>
          <ac:spMkLst>
            <pc:docMk/>
            <pc:sldMk cId="619614269" sldId="279"/>
            <ac:spMk id="4" creationId="{F97C394F-2918-4ABE-8644-4B32A7C3490F}"/>
          </ac:spMkLst>
        </pc:spChg>
        <pc:spChg chg="mod">
          <ac:chgData name="Nashimoto Shoei/梨本 翔永(MELCO/情報総研 情セ１Ｇ)" userId="b4a27bdb-4051-47be-9758-2247edb80199" providerId="ADAL" clId="{52D25831-EDCA-480A-8AF2-D3B9A008F074}" dt="2022-08-22T08:16:05.026" v="3277" actId="20577"/>
          <ac:spMkLst>
            <pc:docMk/>
            <pc:sldMk cId="619614269" sldId="279"/>
            <ac:spMk id="5" creationId="{81C8E498-7C72-47AC-802A-5D2B814528BC}"/>
          </ac:spMkLst>
        </pc:spChg>
        <pc:picChg chg="add mod">
          <ac:chgData name="Nashimoto Shoei/梨本 翔永(MELCO/情報総研 情セ１Ｇ)" userId="b4a27bdb-4051-47be-9758-2247edb80199" providerId="ADAL" clId="{52D25831-EDCA-480A-8AF2-D3B9A008F074}" dt="2022-08-22T07:02:12.765" v="1839" actId="1076"/>
          <ac:picMkLst>
            <pc:docMk/>
            <pc:sldMk cId="619614269" sldId="279"/>
            <ac:picMk id="7" creationId="{A8A51F63-E83B-4D93-91EF-CDA118F7D62F}"/>
          </ac:picMkLst>
        </pc:picChg>
      </pc:sldChg>
      <pc:sldChg chg="addSp modSp new mod">
        <pc:chgData name="Nashimoto Shoei/梨本 翔永(MELCO/情報総研 情セ１Ｇ)" userId="b4a27bdb-4051-47be-9758-2247edb80199" providerId="ADAL" clId="{52D25831-EDCA-480A-8AF2-D3B9A008F074}" dt="2022-08-22T08:17:19.817" v="3301" actId="1076"/>
        <pc:sldMkLst>
          <pc:docMk/>
          <pc:sldMk cId="1387968771" sldId="280"/>
        </pc:sldMkLst>
        <pc:spChg chg="mod">
          <ac:chgData name="Nashimoto Shoei/梨本 翔永(MELCO/情報総研 情セ１Ｇ)" userId="b4a27bdb-4051-47be-9758-2247edb80199" providerId="ADAL" clId="{52D25831-EDCA-480A-8AF2-D3B9A008F074}" dt="2022-08-22T07:17:52.768" v="2399" actId="20577"/>
          <ac:spMkLst>
            <pc:docMk/>
            <pc:sldMk cId="1387968771" sldId="280"/>
            <ac:spMk id="4" creationId="{E54AECA4-8EDF-43E9-AE86-CD413CEA37CE}"/>
          </ac:spMkLst>
        </pc:spChg>
        <pc:spChg chg="mod">
          <ac:chgData name="Nashimoto Shoei/梨本 翔永(MELCO/情報総研 情セ１Ｇ)" userId="b4a27bdb-4051-47be-9758-2247edb80199" providerId="ADAL" clId="{52D25831-EDCA-480A-8AF2-D3B9A008F074}" dt="2022-08-22T08:15:57.482" v="3271" actId="20577"/>
          <ac:spMkLst>
            <pc:docMk/>
            <pc:sldMk cId="1387968771" sldId="280"/>
            <ac:spMk id="5" creationId="{4B0463D6-52EA-480E-839B-74116883A9E0}"/>
          </ac:spMkLst>
        </pc:spChg>
        <pc:spChg chg="mod">
          <ac:chgData name="Nashimoto Shoei/梨本 翔永(MELCO/情報総研 情セ１Ｇ)" userId="b4a27bdb-4051-47be-9758-2247edb80199" providerId="ADAL" clId="{52D25831-EDCA-480A-8AF2-D3B9A008F074}" dt="2022-08-22T08:17:17.489" v="3300"/>
          <ac:spMkLst>
            <pc:docMk/>
            <pc:sldMk cId="1387968771" sldId="280"/>
            <ac:spMk id="10" creationId="{20B914FE-3FBB-4BD5-8285-8C011B9ACB3E}"/>
          </ac:spMkLst>
        </pc:spChg>
        <pc:spChg chg="mod">
          <ac:chgData name="Nashimoto Shoei/梨本 翔永(MELCO/情報総研 情セ１Ｇ)" userId="b4a27bdb-4051-47be-9758-2247edb80199" providerId="ADAL" clId="{52D25831-EDCA-480A-8AF2-D3B9A008F074}" dt="2022-08-22T08:17:17.489" v="3300"/>
          <ac:spMkLst>
            <pc:docMk/>
            <pc:sldMk cId="1387968771" sldId="280"/>
            <ac:spMk id="11" creationId="{F1E96DF5-21B8-4F6C-B682-8122BFDA7C0C}"/>
          </ac:spMkLst>
        </pc:spChg>
        <pc:spChg chg="mod">
          <ac:chgData name="Nashimoto Shoei/梨本 翔永(MELCO/情報総研 情セ１Ｇ)" userId="b4a27bdb-4051-47be-9758-2247edb80199" providerId="ADAL" clId="{52D25831-EDCA-480A-8AF2-D3B9A008F074}" dt="2022-08-22T08:17:17.489" v="3300"/>
          <ac:spMkLst>
            <pc:docMk/>
            <pc:sldMk cId="1387968771" sldId="280"/>
            <ac:spMk id="15" creationId="{3EDDD4E4-FD82-464B-B1B3-703CDC17BF8B}"/>
          </ac:spMkLst>
        </pc:spChg>
        <pc:spChg chg="mod">
          <ac:chgData name="Nashimoto Shoei/梨本 翔永(MELCO/情報総研 情セ１Ｇ)" userId="b4a27bdb-4051-47be-9758-2247edb80199" providerId="ADAL" clId="{52D25831-EDCA-480A-8AF2-D3B9A008F074}" dt="2022-08-22T08:17:17.489" v="3300"/>
          <ac:spMkLst>
            <pc:docMk/>
            <pc:sldMk cId="1387968771" sldId="280"/>
            <ac:spMk id="16" creationId="{F1049AC5-184D-46DD-B37E-FB8CFBCD4900}"/>
          </ac:spMkLst>
        </pc:spChg>
        <pc:spChg chg="mod">
          <ac:chgData name="Nashimoto Shoei/梨本 翔永(MELCO/情報総研 情セ１Ｇ)" userId="b4a27bdb-4051-47be-9758-2247edb80199" providerId="ADAL" clId="{52D25831-EDCA-480A-8AF2-D3B9A008F074}" dt="2022-08-22T08:17:17.489" v="3300"/>
          <ac:spMkLst>
            <pc:docMk/>
            <pc:sldMk cId="1387968771" sldId="280"/>
            <ac:spMk id="17" creationId="{195F3E2C-970A-44CC-B0F0-BBAE5DBA20D7}"/>
          </ac:spMkLst>
        </pc:spChg>
        <pc:spChg chg="mod">
          <ac:chgData name="Nashimoto Shoei/梨本 翔永(MELCO/情報総研 情セ１Ｇ)" userId="b4a27bdb-4051-47be-9758-2247edb80199" providerId="ADAL" clId="{52D25831-EDCA-480A-8AF2-D3B9A008F074}" dt="2022-08-22T08:17:17.489" v="3300"/>
          <ac:spMkLst>
            <pc:docMk/>
            <pc:sldMk cId="1387968771" sldId="280"/>
            <ac:spMk id="18" creationId="{48333C91-19BD-46A1-9FBF-19D09E531F9D}"/>
          </ac:spMkLst>
        </pc:spChg>
        <pc:spChg chg="mod">
          <ac:chgData name="Nashimoto Shoei/梨本 翔永(MELCO/情報総研 情セ１Ｇ)" userId="b4a27bdb-4051-47be-9758-2247edb80199" providerId="ADAL" clId="{52D25831-EDCA-480A-8AF2-D3B9A008F074}" dt="2022-08-22T08:17:17.489" v="3300"/>
          <ac:spMkLst>
            <pc:docMk/>
            <pc:sldMk cId="1387968771" sldId="280"/>
            <ac:spMk id="19" creationId="{D7E71C58-3EAE-43F4-BE6B-C804AD008FF2}"/>
          </ac:spMkLst>
        </pc:spChg>
        <pc:spChg chg="mod">
          <ac:chgData name="Nashimoto Shoei/梨本 翔永(MELCO/情報総研 情セ１Ｇ)" userId="b4a27bdb-4051-47be-9758-2247edb80199" providerId="ADAL" clId="{52D25831-EDCA-480A-8AF2-D3B9A008F074}" dt="2022-08-22T08:17:17.489" v="3300"/>
          <ac:spMkLst>
            <pc:docMk/>
            <pc:sldMk cId="1387968771" sldId="280"/>
            <ac:spMk id="20" creationId="{B4AC7F36-28BA-4398-A1C7-3D28640FD56B}"/>
          </ac:spMkLst>
        </pc:spChg>
        <pc:spChg chg="mod">
          <ac:chgData name="Nashimoto Shoei/梨本 翔永(MELCO/情報総研 情セ１Ｇ)" userId="b4a27bdb-4051-47be-9758-2247edb80199" providerId="ADAL" clId="{52D25831-EDCA-480A-8AF2-D3B9A008F074}" dt="2022-08-22T08:17:17.489" v="3300"/>
          <ac:spMkLst>
            <pc:docMk/>
            <pc:sldMk cId="1387968771" sldId="280"/>
            <ac:spMk id="21" creationId="{7BD7A442-2468-4CE2-A71E-C49EE8EE378E}"/>
          </ac:spMkLst>
        </pc:spChg>
        <pc:spChg chg="mod">
          <ac:chgData name="Nashimoto Shoei/梨本 翔永(MELCO/情報総研 情セ１Ｇ)" userId="b4a27bdb-4051-47be-9758-2247edb80199" providerId="ADAL" clId="{52D25831-EDCA-480A-8AF2-D3B9A008F074}" dt="2022-08-22T08:17:17.489" v="3300"/>
          <ac:spMkLst>
            <pc:docMk/>
            <pc:sldMk cId="1387968771" sldId="280"/>
            <ac:spMk id="22" creationId="{ECBDEEF8-5A33-4692-A4A6-A182B8C0CBDA}"/>
          </ac:spMkLst>
        </pc:spChg>
        <pc:grpChg chg="add mod">
          <ac:chgData name="Nashimoto Shoei/梨本 翔永(MELCO/情報総研 情セ１Ｇ)" userId="b4a27bdb-4051-47be-9758-2247edb80199" providerId="ADAL" clId="{52D25831-EDCA-480A-8AF2-D3B9A008F074}" dt="2022-08-22T08:17:19.817" v="3301" actId="1076"/>
          <ac:grpSpMkLst>
            <pc:docMk/>
            <pc:sldMk cId="1387968771" sldId="280"/>
            <ac:grpSpMk id="9" creationId="{793D3B88-9403-475E-A261-F94041EFC8A5}"/>
          </ac:grpSpMkLst>
        </pc:grpChg>
        <pc:picChg chg="add mod">
          <ac:chgData name="Nashimoto Shoei/梨本 翔永(MELCO/情報総研 情セ１Ｇ)" userId="b4a27bdb-4051-47be-9758-2247edb80199" providerId="ADAL" clId="{52D25831-EDCA-480A-8AF2-D3B9A008F074}" dt="2022-08-22T07:15:14.882" v="2144" actId="1076"/>
          <ac:picMkLst>
            <pc:docMk/>
            <pc:sldMk cId="1387968771" sldId="280"/>
            <ac:picMk id="7" creationId="{37E3010B-DFA7-4357-8514-3AFE3B6D1923}"/>
          </ac:picMkLst>
        </pc:picChg>
        <pc:picChg chg="add mod">
          <ac:chgData name="Nashimoto Shoei/梨本 翔永(MELCO/情報総研 情セ１Ｇ)" userId="b4a27bdb-4051-47be-9758-2247edb80199" providerId="ADAL" clId="{52D25831-EDCA-480A-8AF2-D3B9A008F074}" dt="2022-08-22T07:15:21.408" v="2145" actId="571"/>
          <ac:picMkLst>
            <pc:docMk/>
            <pc:sldMk cId="1387968771" sldId="280"/>
            <ac:picMk id="8" creationId="{FA055A2D-6223-4B6A-A82C-D0EEF12AA05B}"/>
          </ac:picMkLst>
        </pc:picChg>
        <pc:picChg chg="mod">
          <ac:chgData name="Nashimoto Shoei/梨本 翔永(MELCO/情報総研 情セ１Ｇ)" userId="b4a27bdb-4051-47be-9758-2247edb80199" providerId="ADAL" clId="{52D25831-EDCA-480A-8AF2-D3B9A008F074}" dt="2022-08-22T08:17:17.489" v="3300"/>
          <ac:picMkLst>
            <pc:docMk/>
            <pc:sldMk cId="1387968771" sldId="280"/>
            <ac:picMk id="12" creationId="{C0A12886-E4FA-44A4-B7A2-6B241974EAA6}"/>
          </ac:picMkLst>
        </pc:picChg>
        <pc:picChg chg="mod">
          <ac:chgData name="Nashimoto Shoei/梨本 翔永(MELCO/情報総研 情セ１Ｇ)" userId="b4a27bdb-4051-47be-9758-2247edb80199" providerId="ADAL" clId="{52D25831-EDCA-480A-8AF2-D3B9A008F074}" dt="2022-08-22T08:17:17.489" v="3300"/>
          <ac:picMkLst>
            <pc:docMk/>
            <pc:sldMk cId="1387968771" sldId="280"/>
            <ac:picMk id="13" creationId="{65BDD53F-C33B-4FDE-BA08-C346C9326ECD}"/>
          </ac:picMkLst>
        </pc:picChg>
        <pc:picChg chg="mod">
          <ac:chgData name="Nashimoto Shoei/梨本 翔永(MELCO/情報総研 情セ１Ｇ)" userId="b4a27bdb-4051-47be-9758-2247edb80199" providerId="ADAL" clId="{52D25831-EDCA-480A-8AF2-D3B9A008F074}" dt="2022-08-22T08:17:17.489" v="3300"/>
          <ac:picMkLst>
            <pc:docMk/>
            <pc:sldMk cId="1387968771" sldId="280"/>
            <ac:picMk id="14" creationId="{F89503BC-FCE3-400E-876E-462321DB4850}"/>
          </ac:picMkLst>
        </pc:picChg>
      </pc:sldChg>
      <pc:sldChg chg="addSp delSp modSp new mod chgLayout">
        <pc:chgData name="Nashimoto Shoei/梨本 翔永(MELCO/情報総研 情セ１Ｇ)" userId="b4a27bdb-4051-47be-9758-2247edb80199" providerId="ADAL" clId="{52D25831-EDCA-480A-8AF2-D3B9A008F074}" dt="2022-08-22T07:40:37.195" v="3146" actId="20577"/>
        <pc:sldMkLst>
          <pc:docMk/>
          <pc:sldMk cId="1964864583" sldId="281"/>
        </pc:sldMkLst>
        <pc:spChg chg="mod ord">
          <ac:chgData name="Nashimoto Shoei/梨本 翔永(MELCO/情報総研 情セ１Ｇ)" userId="b4a27bdb-4051-47be-9758-2247edb80199" providerId="ADAL" clId="{52D25831-EDCA-480A-8AF2-D3B9A008F074}" dt="2022-08-22T07:23:10.247" v="2542" actId="6264"/>
          <ac:spMkLst>
            <pc:docMk/>
            <pc:sldMk cId="1964864583" sldId="281"/>
            <ac:spMk id="2" creationId="{012265FC-9FEB-48AF-9368-5556A80D0BAB}"/>
          </ac:spMkLst>
        </pc:spChg>
        <pc:spChg chg="add del">
          <ac:chgData name="Nashimoto Shoei/梨本 翔永(MELCO/情報総研 情セ１Ｇ)" userId="b4a27bdb-4051-47be-9758-2247edb80199" providerId="ADAL" clId="{52D25831-EDCA-480A-8AF2-D3B9A008F074}" dt="2022-08-22T07:23:10.247" v="2542" actId="6264"/>
          <ac:spMkLst>
            <pc:docMk/>
            <pc:sldMk cId="1964864583" sldId="281"/>
            <ac:spMk id="3" creationId="{0EC2ABC9-4B2E-427E-BB8B-4186DF2D4C34}"/>
          </ac:spMkLst>
        </pc:spChg>
        <pc:spChg chg="del">
          <ac:chgData name="Nashimoto Shoei/梨本 翔永(MELCO/情報総研 情セ１Ｇ)" userId="b4a27bdb-4051-47be-9758-2247edb80199" providerId="ADAL" clId="{52D25831-EDCA-480A-8AF2-D3B9A008F074}" dt="2022-08-22T07:22:14.456" v="2503" actId="22"/>
          <ac:spMkLst>
            <pc:docMk/>
            <pc:sldMk cId="1964864583" sldId="281"/>
            <ac:spMk id="4" creationId="{7F6E2921-3FF8-4AF5-9F6A-0DA7111717A2}"/>
          </ac:spMkLst>
        </pc:spChg>
        <pc:spChg chg="mod ord">
          <ac:chgData name="Nashimoto Shoei/梨本 翔永(MELCO/情報総研 情セ１Ｇ)" userId="b4a27bdb-4051-47be-9758-2247edb80199" providerId="ADAL" clId="{52D25831-EDCA-480A-8AF2-D3B9A008F074}" dt="2022-08-22T07:27:13.817" v="2631" actId="20577"/>
          <ac:spMkLst>
            <pc:docMk/>
            <pc:sldMk cId="1964864583" sldId="281"/>
            <ac:spMk id="5" creationId="{B4525450-644B-49EB-AD77-DA9852689C4C}"/>
          </ac:spMkLst>
        </pc:spChg>
        <pc:spChg chg="add del">
          <ac:chgData name="Nashimoto Shoei/梨本 翔永(MELCO/情報総研 情セ１Ｇ)" userId="b4a27bdb-4051-47be-9758-2247edb80199" providerId="ADAL" clId="{52D25831-EDCA-480A-8AF2-D3B9A008F074}" dt="2022-08-22T07:23:10.247" v="2542" actId="6264"/>
          <ac:spMkLst>
            <pc:docMk/>
            <pc:sldMk cId="1964864583" sldId="281"/>
            <ac:spMk id="6" creationId="{7ED05BD2-052F-4D59-A829-B3B0BED9B988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7:36:50.909" v="2983" actId="20577"/>
          <ac:spMkLst>
            <pc:docMk/>
            <pc:sldMk cId="1964864583" sldId="281"/>
            <ac:spMk id="11" creationId="{240D50C7-ADA0-4F9B-B60A-363FB1C3CA7B}"/>
          </ac:spMkLst>
        </pc:spChg>
        <pc:spChg chg="add del mod">
          <ac:chgData name="Nashimoto Shoei/梨本 翔永(MELCO/情報総研 情セ１Ｇ)" userId="b4a27bdb-4051-47be-9758-2247edb80199" providerId="ADAL" clId="{52D25831-EDCA-480A-8AF2-D3B9A008F074}" dt="2022-08-22T07:29:42.094" v="2718" actId="21"/>
          <ac:spMkLst>
            <pc:docMk/>
            <pc:sldMk cId="1964864583" sldId="281"/>
            <ac:spMk id="12" creationId="{6186ADA3-71B8-4792-9817-8579DAC62E03}"/>
          </ac:spMkLst>
        </pc:spChg>
        <pc:spChg chg="add del mod">
          <ac:chgData name="Nashimoto Shoei/梨本 翔永(MELCO/情報総研 情セ１Ｇ)" userId="b4a27bdb-4051-47be-9758-2247edb80199" providerId="ADAL" clId="{52D25831-EDCA-480A-8AF2-D3B9A008F074}" dt="2022-08-22T07:23:10.247" v="2542" actId="6264"/>
          <ac:spMkLst>
            <pc:docMk/>
            <pc:sldMk cId="1964864583" sldId="281"/>
            <ac:spMk id="13" creationId="{847D902D-2ECE-4D27-9405-C52D5F1816A2}"/>
          </ac:spMkLst>
        </pc:spChg>
        <pc:spChg chg="add del mod">
          <ac:chgData name="Nashimoto Shoei/梨本 翔永(MELCO/情報総研 情セ１Ｇ)" userId="b4a27bdb-4051-47be-9758-2247edb80199" providerId="ADAL" clId="{52D25831-EDCA-480A-8AF2-D3B9A008F074}" dt="2022-08-22T07:23:10.247" v="2542" actId="6264"/>
          <ac:spMkLst>
            <pc:docMk/>
            <pc:sldMk cId="1964864583" sldId="281"/>
            <ac:spMk id="14" creationId="{287AA06D-6309-49A9-BA56-3546D7F74AEC}"/>
          </ac:spMkLst>
        </pc:spChg>
        <pc:spChg chg="add del mod">
          <ac:chgData name="Nashimoto Shoei/梨本 翔永(MELCO/情報総研 情セ１Ｇ)" userId="b4a27bdb-4051-47be-9758-2247edb80199" providerId="ADAL" clId="{52D25831-EDCA-480A-8AF2-D3B9A008F074}" dt="2022-08-22T07:23:10.247" v="2542" actId="6264"/>
          <ac:spMkLst>
            <pc:docMk/>
            <pc:sldMk cId="1964864583" sldId="281"/>
            <ac:spMk id="15" creationId="{CD2C4E2F-8EC0-40D8-803A-998AFFDC2167}"/>
          </ac:spMkLst>
        </pc:spChg>
        <pc:spChg chg="add del mod ord">
          <ac:chgData name="Nashimoto Shoei/梨本 翔永(MELCO/情報総研 情セ１Ｇ)" userId="b4a27bdb-4051-47be-9758-2247edb80199" providerId="ADAL" clId="{52D25831-EDCA-480A-8AF2-D3B9A008F074}" dt="2022-08-22T07:23:10.247" v="2542" actId="6264"/>
          <ac:spMkLst>
            <pc:docMk/>
            <pc:sldMk cId="1964864583" sldId="281"/>
            <ac:spMk id="16" creationId="{3E12DF01-D9E0-4C6D-987C-934C84FA9028}"/>
          </ac:spMkLst>
        </pc:spChg>
        <pc:spChg chg="add del mod ord">
          <ac:chgData name="Nashimoto Shoei/梨本 翔永(MELCO/情報総研 情セ１Ｇ)" userId="b4a27bdb-4051-47be-9758-2247edb80199" providerId="ADAL" clId="{52D25831-EDCA-480A-8AF2-D3B9A008F074}" dt="2022-08-22T07:23:10.247" v="2542" actId="6264"/>
          <ac:spMkLst>
            <pc:docMk/>
            <pc:sldMk cId="1964864583" sldId="281"/>
            <ac:spMk id="17" creationId="{371223C4-206D-47BC-81F5-9A20857B37A2}"/>
          </ac:spMkLst>
        </pc:spChg>
        <pc:spChg chg="add del mod">
          <ac:chgData name="Nashimoto Shoei/梨本 翔永(MELCO/情報総研 情セ１Ｇ)" userId="b4a27bdb-4051-47be-9758-2247edb80199" providerId="ADAL" clId="{52D25831-EDCA-480A-8AF2-D3B9A008F074}" dt="2022-08-22T07:23:38.004" v="2546" actId="21"/>
          <ac:spMkLst>
            <pc:docMk/>
            <pc:sldMk cId="1964864583" sldId="281"/>
            <ac:spMk id="18" creationId="{8FC91D96-ED8A-47C5-ADB9-81162C043394}"/>
          </ac:spMkLst>
        </pc:spChg>
        <pc:spChg chg="add del mod">
          <ac:chgData name="Nashimoto Shoei/梨本 翔永(MELCO/情報総研 情セ１Ｇ)" userId="b4a27bdb-4051-47be-9758-2247edb80199" providerId="ADAL" clId="{52D25831-EDCA-480A-8AF2-D3B9A008F074}" dt="2022-08-22T07:29:42.103" v="2720"/>
          <ac:spMkLst>
            <pc:docMk/>
            <pc:sldMk cId="1964864583" sldId="281"/>
            <ac:spMk id="19" creationId="{9A701A32-2C2F-4A7C-8CA7-DB6427C76092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7:40:37.195" v="3146" actId="20577"/>
          <ac:spMkLst>
            <pc:docMk/>
            <pc:sldMk cId="1964864583" sldId="281"/>
            <ac:spMk id="20" creationId="{38FA88A7-BF19-4DC4-B25B-7D1861F93DD0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7:34:27.388" v="2889" actId="1076"/>
          <ac:spMkLst>
            <pc:docMk/>
            <pc:sldMk cId="1964864583" sldId="281"/>
            <ac:spMk id="21" creationId="{0ABECAB4-EF6B-492E-8927-2BB1528A3F9B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7:34:27.388" v="2889" actId="1076"/>
          <ac:spMkLst>
            <pc:docMk/>
            <pc:sldMk cId="1964864583" sldId="281"/>
            <ac:spMk id="22" creationId="{38D5D485-61F6-4712-8D13-076D250BAC39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7:34:27.388" v="2889" actId="1076"/>
          <ac:spMkLst>
            <pc:docMk/>
            <pc:sldMk cId="1964864583" sldId="281"/>
            <ac:spMk id="23" creationId="{44DC0D11-670A-403D-A07F-16CA97F9DBFF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7:34:27.388" v="2889" actId="1076"/>
          <ac:spMkLst>
            <pc:docMk/>
            <pc:sldMk cId="1964864583" sldId="281"/>
            <ac:spMk id="24" creationId="{89CAED32-5155-41FB-893F-F4D03F52C641}"/>
          </ac:spMkLst>
        </pc:spChg>
        <pc:picChg chg="add mod ord">
          <ac:chgData name="Nashimoto Shoei/梨本 翔永(MELCO/情報総研 情セ１Ｇ)" userId="b4a27bdb-4051-47be-9758-2247edb80199" providerId="ADAL" clId="{52D25831-EDCA-480A-8AF2-D3B9A008F074}" dt="2022-08-22T07:23:41.958" v="2548" actId="1076"/>
          <ac:picMkLst>
            <pc:docMk/>
            <pc:sldMk cId="1964864583" sldId="281"/>
            <ac:picMk id="8" creationId="{9BAD0CDC-196F-4C41-9087-044C8311CC3D}"/>
          </ac:picMkLst>
        </pc:picChg>
        <pc:picChg chg="add mod">
          <ac:chgData name="Nashimoto Shoei/梨本 翔永(MELCO/情報総研 情セ１Ｇ)" userId="b4a27bdb-4051-47be-9758-2247edb80199" providerId="ADAL" clId="{52D25831-EDCA-480A-8AF2-D3B9A008F074}" dt="2022-08-22T07:23:45.637" v="2549" actId="1076"/>
          <ac:picMkLst>
            <pc:docMk/>
            <pc:sldMk cId="1964864583" sldId="281"/>
            <ac:picMk id="10" creationId="{3C10E042-F5A4-4A80-9DE9-16A7508A4CA5}"/>
          </ac:picMkLst>
        </pc:picChg>
      </pc:sldChg>
      <pc:sldChg chg="addSp delSp modSp new mod">
        <pc:chgData name="Nashimoto Shoei/梨本 翔永(MELCO/情報総研 情セ１Ｇ)" userId="b4a27bdb-4051-47be-9758-2247edb80199" providerId="ADAL" clId="{52D25831-EDCA-480A-8AF2-D3B9A008F074}" dt="2022-08-22T08:50:59.183" v="3853" actId="1076"/>
        <pc:sldMkLst>
          <pc:docMk/>
          <pc:sldMk cId="1159243939" sldId="282"/>
        </pc:sldMkLst>
        <pc:spChg chg="mod">
          <ac:chgData name="Nashimoto Shoei/梨本 翔永(MELCO/情報総研 情セ１Ｇ)" userId="b4a27bdb-4051-47be-9758-2247edb80199" providerId="ADAL" clId="{52D25831-EDCA-480A-8AF2-D3B9A008F074}" dt="2022-08-22T08:46:05.970" v="3741"/>
          <ac:spMkLst>
            <pc:docMk/>
            <pc:sldMk cId="1159243939" sldId="282"/>
            <ac:spMk id="4" creationId="{A934FC5C-DB11-49AF-87B8-EE87472B516F}"/>
          </ac:spMkLst>
        </pc:spChg>
        <pc:spChg chg="mod">
          <ac:chgData name="Nashimoto Shoei/梨本 翔永(MELCO/情報総研 情セ１Ｇ)" userId="b4a27bdb-4051-47be-9758-2247edb80199" providerId="ADAL" clId="{52D25831-EDCA-480A-8AF2-D3B9A008F074}" dt="2022-08-22T08:48:51.346" v="3798" actId="20577"/>
          <ac:spMkLst>
            <pc:docMk/>
            <pc:sldMk cId="1159243939" sldId="282"/>
            <ac:spMk id="5" creationId="{27286778-8F24-4816-A371-8FF49216D7B4}"/>
          </ac:spMkLst>
        </pc:spChg>
        <pc:spChg chg="mod">
          <ac:chgData name="Nashimoto Shoei/梨本 翔永(MELCO/情報総研 情セ１Ｇ)" userId="b4a27bdb-4051-47be-9758-2247edb80199" providerId="ADAL" clId="{52D25831-EDCA-480A-8AF2-D3B9A008F074}" dt="2022-08-22T08:16:49.969" v="3280" actId="571"/>
          <ac:spMkLst>
            <pc:docMk/>
            <pc:sldMk cId="1159243939" sldId="282"/>
            <ac:spMk id="8" creationId="{862BE90F-BF23-414C-B4EE-DDA142D275D9}"/>
          </ac:spMkLst>
        </pc:spChg>
        <pc:spChg chg="mod">
          <ac:chgData name="Nashimoto Shoei/梨本 翔永(MELCO/情報総研 情セ１Ｇ)" userId="b4a27bdb-4051-47be-9758-2247edb80199" providerId="ADAL" clId="{52D25831-EDCA-480A-8AF2-D3B9A008F074}" dt="2022-08-22T08:16:49.969" v="3280" actId="571"/>
          <ac:spMkLst>
            <pc:docMk/>
            <pc:sldMk cId="1159243939" sldId="282"/>
            <ac:spMk id="9" creationId="{7614306B-18C6-4BB2-9C9F-63BA544800DC}"/>
          </ac:spMkLst>
        </pc:spChg>
        <pc:spChg chg="mod">
          <ac:chgData name="Nashimoto Shoei/梨本 翔永(MELCO/情報総研 情セ１Ｇ)" userId="b4a27bdb-4051-47be-9758-2247edb80199" providerId="ADAL" clId="{52D25831-EDCA-480A-8AF2-D3B9A008F074}" dt="2022-08-22T08:16:49.969" v="3280" actId="571"/>
          <ac:spMkLst>
            <pc:docMk/>
            <pc:sldMk cId="1159243939" sldId="282"/>
            <ac:spMk id="13" creationId="{B74C4F47-ED37-4570-A417-2570E4C7EE71}"/>
          </ac:spMkLst>
        </pc:spChg>
        <pc:spChg chg="mod">
          <ac:chgData name="Nashimoto Shoei/梨本 翔永(MELCO/情報総研 情セ１Ｇ)" userId="b4a27bdb-4051-47be-9758-2247edb80199" providerId="ADAL" clId="{52D25831-EDCA-480A-8AF2-D3B9A008F074}" dt="2022-08-22T08:16:49.969" v="3280" actId="571"/>
          <ac:spMkLst>
            <pc:docMk/>
            <pc:sldMk cId="1159243939" sldId="282"/>
            <ac:spMk id="14" creationId="{A490B85B-BA7A-4D0E-8B1D-6C6DD337626E}"/>
          </ac:spMkLst>
        </pc:spChg>
        <pc:spChg chg="mod">
          <ac:chgData name="Nashimoto Shoei/梨本 翔永(MELCO/情報総研 情セ１Ｇ)" userId="b4a27bdb-4051-47be-9758-2247edb80199" providerId="ADAL" clId="{52D25831-EDCA-480A-8AF2-D3B9A008F074}" dt="2022-08-22T08:16:49.969" v="3280" actId="571"/>
          <ac:spMkLst>
            <pc:docMk/>
            <pc:sldMk cId="1159243939" sldId="282"/>
            <ac:spMk id="15" creationId="{A3818661-A5F0-4DE5-8436-0740285202E9}"/>
          </ac:spMkLst>
        </pc:spChg>
        <pc:spChg chg="mod">
          <ac:chgData name="Nashimoto Shoei/梨本 翔永(MELCO/情報総研 情セ１Ｇ)" userId="b4a27bdb-4051-47be-9758-2247edb80199" providerId="ADAL" clId="{52D25831-EDCA-480A-8AF2-D3B9A008F074}" dt="2022-08-22T08:16:49.969" v="3280" actId="571"/>
          <ac:spMkLst>
            <pc:docMk/>
            <pc:sldMk cId="1159243939" sldId="282"/>
            <ac:spMk id="16" creationId="{ED975B79-F301-4D00-BC7E-65FE0C92BB3F}"/>
          </ac:spMkLst>
        </pc:spChg>
        <pc:spChg chg="mod">
          <ac:chgData name="Nashimoto Shoei/梨本 翔永(MELCO/情報総研 情セ１Ｇ)" userId="b4a27bdb-4051-47be-9758-2247edb80199" providerId="ADAL" clId="{52D25831-EDCA-480A-8AF2-D3B9A008F074}" dt="2022-08-22T08:16:49.969" v="3280" actId="571"/>
          <ac:spMkLst>
            <pc:docMk/>
            <pc:sldMk cId="1159243939" sldId="282"/>
            <ac:spMk id="17" creationId="{7587E93C-E73D-417D-86F3-C83F369710D0}"/>
          </ac:spMkLst>
        </pc:spChg>
        <pc:spChg chg="mod">
          <ac:chgData name="Nashimoto Shoei/梨本 翔永(MELCO/情報総研 情セ１Ｇ)" userId="b4a27bdb-4051-47be-9758-2247edb80199" providerId="ADAL" clId="{52D25831-EDCA-480A-8AF2-D3B9A008F074}" dt="2022-08-22T08:16:49.969" v="3280" actId="571"/>
          <ac:spMkLst>
            <pc:docMk/>
            <pc:sldMk cId="1159243939" sldId="282"/>
            <ac:spMk id="18" creationId="{E999D9A6-B38D-496A-BF73-38C95C9FD4C2}"/>
          </ac:spMkLst>
        </pc:spChg>
        <pc:spChg chg="mod">
          <ac:chgData name="Nashimoto Shoei/梨本 翔永(MELCO/情報総研 情セ１Ｇ)" userId="b4a27bdb-4051-47be-9758-2247edb80199" providerId="ADAL" clId="{52D25831-EDCA-480A-8AF2-D3B9A008F074}" dt="2022-08-22T08:16:49.969" v="3280" actId="571"/>
          <ac:spMkLst>
            <pc:docMk/>
            <pc:sldMk cId="1159243939" sldId="282"/>
            <ac:spMk id="19" creationId="{0DAFD1D7-7DDB-44D6-9544-37A5E913C884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8:17:03.559" v="3298" actId="14100"/>
          <ac:spMkLst>
            <pc:docMk/>
            <pc:sldMk cId="1159243939" sldId="282"/>
            <ac:spMk id="20" creationId="{9821D007-F0B6-48DF-B392-E8A60F03D797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8:49:57.441" v="3843" actId="1076"/>
          <ac:spMkLst>
            <pc:docMk/>
            <pc:sldMk cId="1159243939" sldId="282"/>
            <ac:spMk id="21" creationId="{BE5736F8-86AA-49EA-9FC2-506D4A0CFC21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8:50:59.183" v="3853" actId="1076"/>
          <ac:spMkLst>
            <pc:docMk/>
            <pc:sldMk cId="1159243939" sldId="282"/>
            <ac:spMk id="22" creationId="{E0DCFE4A-D350-4447-A1CE-4570503C4A04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8:48:16.006" v="3773" actId="207"/>
          <ac:spMkLst>
            <pc:docMk/>
            <pc:sldMk cId="1159243939" sldId="282"/>
            <ac:spMk id="23" creationId="{81E61A85-ABBD-4CD4-BB79-862FF1DBD843}"/>
          </ac:spMkLst>
        </pc:spChg>
        <pc:spChg chg="add mod topLvl">
          <ac:chgData name="Nashimoto Shoei/梨本 翔永(MELCO/情報総研 情セ１Ｇ)" userId="b4a27bdb-4051-47be-9758-2247edb80199" providerId="ADAL" clId="{52D25831-EDCA-480A-8AF2-D3B9A008F074}" dt="2022-08-22T08:38:20.832" v="3650" actId="1076"/>
          <ac:spMkLst>
            <pc:docMk/>
            <pc:sldMk cId="1159243939" sldId="282"/>
            <ac:spMk id="24" creationId="{953A9B65-7934-40A7-836B-C1B50CE35825}"/>
          </ac:spMkLst>
        </pc:spChg>
        <pc:spChg chg="add mod topLvl">
          <ac:chgData name="Nashimoto Shoei/梨本 翔永(MELCO/情報総研 情セ１Ｇ)" userId="b4a27bdb-4051-47be-9758-2247edb80199" providerId="ADAL" clId="{52D25831-EDCA-480A-8AF2-D3B9A008F074}" dt="2022-08-22T08:38:20.832" v="3650" actId="1076"/>
          <ac:spMkLst>
            <pc:docMk/>
            <pc:sldMk cId="1159243939" sldId="282"/>
            <ac:spMk id="26" creationId="{7684E3DC-1A36-4A21-A109-0D62AF39615A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8:38:20.832" v="3650" actId="1076"/>
          <ac:spMkLst>
            <pc:docMk/>
            <pc:sldMk cId="1159243939" sldId="282"/>
            <ac:spMk id="27" creationId="{7D7A8C2E-5CEF-4845-903F-1EC3A623D9BE}"/>
          </ac:spMkLst>
        </pc:spChg>
        <pc:spChg chg="add mod ord">
          <ac:chgData name="Nashimoto Shoei/梨本 翔永(MELCO/情報総研 情セ１Ｇ)" userId="b4a27bdb-4051-47be-9758-2247edb80199" providerId="ADAL" clId="{52D25831-EDCA-480A-8AF2-D3B9A008F074}" dt="2022-08-22T08:38:20.832" v="3650" actId="1076"/>
          <ac:spMkLst>
            <pc:docMk/>
            <pc:sldMk cId="1159243939" sldId="282"/>
            <ac:spMk id="28" creationId="{5B540061-C869-4173-A207-F22D0B6BE62C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8:38:20.832" v="3650" actId="1076"/>
          <ac:spMkLst>
            <pc:docMk/>
            <pc:sldMk cId="1159243939" sldId="282"/>
            <ac:spMk id="29" creationId="{00577C56-7B2B-44EB-9DDD-C03105AE89CB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8:38:20.832" v="3650" actId="1076"/>
          <ac:spMkLst>
            <pc:docMk/>
            <pc:sldMk cId="1159243939" sldId="282"/>
            <ac:spMk id="30" creationId="{F427CCD6-9ECE-457D-8FB9-B33A3BDCAAD9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8:48:16.006" v="3773" actId="207"/>
          <ac:spMkLst>
            <pc:docMk/>
            <pc:sldMk cId="1159243939" sldId="282"/>
            <ac:spMk id="31" creationId="{B3465A14-4B4C-4973-9915-AFA39CC40693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8:38:20.832" v="3650" actId="1076"/>
          <ac:spMkLst>
            <pc:docMk/>
            <pc:sldMk cId="1159243939" sldId="282"/>
            <ac:spMk id="32" creationId="{7B4A57E1-5213-42B1-A025-7A12C8BAE8F1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8:38:20.832" v="3650" actId="1076"/>
          <ac:spMkLst>
            <pc:docMk/>
            <pc:sldMk cId="1159243939" sldId="282"/>
            <ac:spMk id="33" creationId="{007D99AC-95A4-45E5-ADC3-F35D8687F04A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8:38:29.124" v="3652" actId="571"/>
          <ac:spMkLst>
            <pc:docMk/>
            <pc:sldMk cId="1159243939" sldId="282"/>
            <ac:spMk id="107" creationId="{0CE15146-BF3C-470A-AF68-74D35738D8E7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8:39:02.706" v="3693" actId="1076"/>
          <ac:spMkLst>
            <pc:docMk/>
            <pc:sldMk cId="1159243939" sldId="282"/>
            <ac:spMk id="109" creationId="{67DC794E-9208-44EF-8E98-6C6FC3C37311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8:38:59.328" v="3692" actId="122"/>
          <ac:spMkLst>
            <pc:docMk/>
            <pc:sldMk cId="1159243939" sldId="282"/>
            <ac:spMk id="110" creationId="{4DFD1DA6-6D92-4564-B250-36006417FEAD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8:40:04.482" v="3705" actId="1076"/>
          <ac:spMkLst>
            <pc:docMk/>
            <pc:sldMk cId="1159243939" sldId="282"/>
            <ac:spMk id="111" creationId="{E99A8677-ABFA-45B1-BCF8-CF210F68D09F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8:40:01.074" v="3704" actId="1076"/>
          <ac:spMkLst>
            <pc:docMk/>
            <pc:sldMk cId="1159243939" sldId="282"/>
            <ac:spMk id="112" creationId="{3BB8574B-D8A1-4C2B-9B17-E7574BB3A71A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8:43:05.051" v="3736" actId="571"/>
          <ac:spMkLst>
            <pc:docMk/>
            <pc:sldMk cId="1159243939" sldId="282"/>
            <ac:spMk id="140" creationId="{645B08D7-8DC4-4D3B-9CA7-700EE0E34FC4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8:43:09.018" v="3737" actId="571"/>
          <ac:spMkLst>
            <pc:docMk/>
            <pc:sldMk cId="1159243939" sldId="282"/>
            <ac:spMk id="141" creationId="{7BAF3024-7223-4D9B-89B1-9013DD8D7E15}"/>
          </ac:spMkLst>
        </pc:spChg>
        <pc:spChg chg="add del mod">
          <ac:chgData name="Nashimoto Shoei/梨本 翔永(MELCO/情報総研 情セ１Ｇ)" userId="b4a27bdb-4051-47be-9758-2247edb80199" providerId="ADAL" clId="{52D25831-EDCA-480A-8AF2-D3B9A008F074}" dt="2022-08-22T08:47:42.011" v="3765" actId="21"/>
          <ac:spMkLst>
            <pc:docMk/>
            <pc:sldMk cId="1159243939" sldId="282"/>
            <ac:spMk id="142" creationId="{7595E175-5FAF-494E-B96C-C2B392A31492}"/>
          </ac:spMkLst>
        </pc:spChg>
        <pc:spChg chg="add mod ord">
          <ac:chgData name="Nashimoto Shoei/梨本 翔永(MELCO/情報総研 情セ１Ｇ)" userId="b4a27bdb-4051-47be-9758-2247edb80199" providerId="ADAL" clId="{52D25831-EDCA-480A-8AF2-D3B9A008F074}" dt="2022-08-22T08:50:14.608" v="3849" actId="14100"/>
          <ac:spMkLst>
            <pc:docMk/>
            <pc:sldMk cId="1159243939" sldId="282"/>
            <ac:spMk id="143" creationId="{795A54F4-6B6B-4908-8D58-8E2CC5EF30B3}"/>
          </ac:spMkLst>
        </pc:spChg>
        <pc:spChg chg="add mod ord">
          <ac:chgData name="Nashimoto Shoei/梨本 翔永(MELCO/情報総研 情セ１Ｇ)" userId="b4a27bdb-4051-47be-9758-2247edb80199" providerId="ADAL" clId="{52D25831-EDCA-480A-8AF2-D3B9A008F074}" dt="2022-08-22T08:50:02.313" v="3844" actId="14100"/>
          <ac:spMkLst>
            <pc:docMk/>
            <pc:sldMk cId="1159243939" sldId="282"/>
            <ac:spMk id="144" creationId="{A4AC66BA-7FAD-4C20-889F-27BB07BD6939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8:50:09.735" v="3848" actId="1076"/>
          <ac:spMkLst>
            <pc:docMk/>
            <pc:sldMk cId="1159243939" sldId="282"/>
            <ac:spMk id="145" creationId="{5E4AA9A0-F75A-4150-8FEC-0E8FCB07C8B5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8:50:20.672" v="3852" actId="1076"/>
          <ac:spMkLst>
            <pc:docMk/>
            <pc:sldMk cId="1159243939" sldId="282"/>
            <ac:spMk id="146" creationId="{F0922E6C-3982-43FD-9543-B144B8EF936F}"/>
          </ac:spMkLst>
        </pc:spChg>
        <pc:grpChg chg="add del mod">
          <ac:chgData name="Nashimoto Shoei/梨本 翔永(MELCO/情報総研 情セ１Ｇ)" userId="b4a27bdb-4051-47be-9758-2247edb80199" providerId="ADAL" clId="{52D25831-EDCA-480A-8AF2-D3B9A008F074}" dt="2022-08-22T08:17:11.792" v="3299" actId="21"/>
          <ac:grpSpMkLst>
            <pc:docMk/>
            <pc:sldMk cId="1159243939" sldId="282"/>
            <ac:grpSpMk id="7" creationId="{84C8065F-9846-4688-B57E-BBFEE73ED8E9}"/>
          </ac:grpSpMkLst>
        </pc:grpChg>
        <pc:grpChg chg="add del mod">
          <ac:chgData name="Nashimoto Shoei/梨本 翔永(MELCO/情報総研 情セ１Ｇ)" userId="b4a27bdb-4051-47be-9758-2247edb80199" providerId="ADAL" clId="{52D25831-EDCA-480A-8AF2-D3B9A008F074}" dt="2022-08-22T08:37:07.699" v="3638" actId="165"/>
          <ac:grpSpMkLst>
            <pc:docMk/>
            <pc:sldMk cId="1159243939" sldId="282"/>
            <ac:grpSpMk id="88" creationId="{2138140E-8A40-4267-9E8E-E7480344FC97}"/>
          </ac:grpSpMkLst>
        </pc:grpChg>
        <pc:picChg chg="mod">
          <ac:chgData name="Nashimoto Shoei/梨本 翔永(MELCO/情報総研 情セ１Ｇ)" userId="b4a27bdb-4051-47be-9758-2247edb80199" providerId="ADAL" clId="{52D25831-EDCA-480A-8AF2-D3B9A008F074}" dt="2022-08-22T08:16:49.969" v="3280" actId="571"/>
          <ac:picMkLst>
            <pc:docMk/>
            <pc:sldMk cId="1159243939" sldId="282"/>
            <ac:picMk id="10" creationId="{78CE5B9E-B700-4463-9A26-9C7595A31294}"/>
          </ac:picMkLst>
        </pc:picChg>
        <pc:picChg chg="mod">
          <ac:chgData name="Nashimoto Shoei/梨本 翔永(MELCO/情報総研 情セ１Ｇ)" userId="b4a27bdb-4051-47be-9758-2247edb80199" providerId="ADAL" clId="{52D25831-EDCA-480A-8AF2-D3B9A008F074}" dt="2022-08-22T08:16:49.969" v="3280" actId="571"/>
          <ac:picMkLst>
            <pc:docMk/>
            <pc:sldMk cId="1159243939" sldId="282"/>
            <ac:picMk id="11" creationId="{76C830DC-BAC8-489F-83D3-2F06F95CF62A}"/>
          </ac:picMkLst>
        </pc:picChg>
        <pc:picChg chg="mod">
          <ac:chgData name="Nashimoto Shoei/梨本 翔永(MELCO/情報総研 情セ１Ｇ)" userId="b4a27bdb-4051-47be-9758-2247edb80199" providerId="ADAL" clId="{52D25831-EDCA-480A-8AF2-D3B9A008F074}" dt="2022-08-22T08:16:49.969" v="3280" actId="571"/>
          <ac:picMkLst>
            <pc:docMk/>
            <pc:sldMk cId="1159243939" sldId="282"/>
            <ac:picMk id="12" creationId="{62AC209C-3DD1-47AA-A601-267B56D74267}"/>
          </ac:picMkLst>
        </pc:picChg>
        <pc:cxnChg chg="add del mod">
          <ac:chgData name="Nashimoto Shoei/梨本 翔永(MELCO/情報総研 情セ１Ｇ)" userId="b4a27bdb-4051-47be-9758-2247edb80199" providerId="ADAL" clId="{52D25831-EDCA-480A-8AF2-D3B9A008F074}" dt="2022-08-22T08:34:36.673" v="3589" actId="21"/>
          <ac:cxnSpMkLst>
            <pc:docMk/>
            <pc:sldMk cId="1159243939" sldId="282"/>
            <ac:cxnSpMk id="35" creationId="{D1680401-C635-4E0F-BF82-07A61C2F7236}"/>
          </ac:cxnSpMkLst>
        </pc:cxnChg>
        <pc:cxnChg chg="add mod">
          <ac:chgData name="Nashimoto Shoei/梨本 翔永(MELCO/情報総研 情セ１Ｇ)" userId="b4a27bdb-4051-47be-9758-2247edb80199" providerId="ADAL" clId="{52D25831-EDCA-480A-8AF2-D3B9A008F074}" dt="2022-08-22T08:38:38.258" v="3653" actId="14100"/>
          <ac:cxnSpMkLst>
            <pc:docMk/>
            <pc:sldMk cId="1159243939" sldId="282"/>
            <ac:cxnSpMk id="37" creationId="{EF010FAA-BBD1-4587-959D-34F09DF1366D}"/>
          </ac:cxnSpMkLst>
        </pc:cxnChg>
        <pc:cxnChg chg="add del mod">
          <ac:chgData name="Nashimoto Shoei/梨本 翔永(MELCO/情報総研 情セ１Ｇ)" userId="b4a27bdb-4051-47be-9758-2247edb80199" providerId="ADAL" clId="{52D25831-EDCA-480A-8AF2-D3B9A008F074}" dt="2022-08-22T08:34:02.276" v="3584" actId="21"/>
          <ac:cxnSpMkLst>
            <pc:docMk/>
            <pc:sldMk cId="1159243939" sldId="282"/>
            <ac:cxnSpMk id="43" creationId="{07D5FE8A-C4ED-4CAE-8377-5B9E12A2F61D}"/>
          </ac:cxnSpMkLst>
        </pc:cxnChg>
        <pc:cxnChg chg="add mod">
          <ac:chgData name="Nashimoto Shoei/梨本 翔永(MELCO/情報総研 情セ１Ｇ)" userId="b4a27bdb-4051-47be-9758-2247edb80199" providerId="ADAL" clId="{52D25831-EDCA-480A-8AF2-D3B9A008F074}" dt="2022-08-22T08:38:20.832" v="3650" actId="1076"/>
          <ac:cxnSpMkLst>
            <pc:docMk/>
            <pc:sldMk cId="1159243939" sldId="282"/>
            <ac:cxnSpMk id="47" creationId="{5989FB26-1F1F-4066-9B2A-4965182DA69B}"/>
          </ac:cxnSpMkLst>
        </pc:cxnChg>
        <pc:cxnChg chg="add del mod">
          <ac:chgData name="Nashimoto Shoei/梨本 翔永(MELCO/情報総研 情セ１Ｇ)" userId="b4a27bdb-4051-47be-9758-2247edb80199" providerId="ADAL" clId="{52D25831-EDCA-480A-8AF2-D3B9A008F074}" dt="2022-08-22T08:33:55.565" v="3581" actId="21"/>
          <ac:cxnSpMkLst>
            <pc:docMk/>
            <pc:sldMk cId="1159243939" sldId="282"/>
            <ac:cxnSpMk id="53" creationId="{132363D4-929D-48B1-87E2-5ABBA0C1D235}"/>
          </ac:cxnSpMkLst>
        </pc:cxnChg>
        <pc:cxnChg chg="add mod">
          <ac:chgData name="Nashimoto Shoei/梨本 翔永(MELCO/情報総研 情セ１Ｇ)" userId="b4a27bdb-4051-47be-9758-2247edb80199" providerId="ADAL" clId="{52D25831-EDCA-480A-8AF2-D3B9A008F074}" dt="2022-08-22T08:38:20.832" v="3650" actId="1076"/>
          <ac:cxnSpMkLst>
            <pc:docMk/>
            <pc:sldMk cId="1159243939" sldId="282"/>
            <ac:cxnSpMk id="60" creationId="{084F73AA-0621-4884-8CF0-415C090F7157}"/>
          </ac:cxnSpMkLst>
        </pc:cxnChg>
        <pc:cxnChg chg="add mod">
          <ac:chgData name="Nashimoto Shoei/梨本 翔永(MELCO/情報総研 情セ１Ｇ)" userId="b4a27bdb-4051-47be-9758-2247edb80199" providerId="ADAL" clId="{52D25831-EDCA-480A-8AF2-D3B9A008F074}" dt="2022-08-22T08:38:20.832" v="3650" actId="1076"/>
          <ac:cxnSpMkLst>
            <pc:docMk/>
            <pc:sldMk cId="1159243939" sldId="282"/>
            <ac:cxnSpMk id="61" creationId="{E1FF2B00-34E7-4E42-8DF3-4782532C7584}"/>
          </ac:cxnSpMkLst>
        </pc:cxnChg>
        <pc:cxnChg chg="add mod">
          <ac:chgData name="Nashimoto Shoei/梨本 翔永(MELCO/情報総研 情セ１Ｇ)" userId="b4a27bdb-4051-47be-9758-2247edb80199" providerId="ADAL" clId="{52D25831-EDCA-480A-8AF2-D3B9A008F074}" dt="2022-08-22T08:38:20.832" v="3650" actId="1076"/>
          <ac:cxnSpMkLst>
            <pc:docMk/>
            <pc:sldMk cId="1159243939" sldId="282"/>
            <ac:cxnSpMk id="65" creationId="{4EAF1C85-ED6D-4F8B-B917-FA0B98B7F1C5}"/>
          </ac:cxnSpMkLst>
        </pc:cxnChg>
        <pc:cxnChg chg="add mod">
          <ac:chgData name="Nashimoto Shoei/梨本 翔永(MELCO/情報総研 情セ１Ｇ)" userId="b4a27bdb-4051-47be-9758-2247edb80199" providerId="ADAL" clId="{52D25831-EDCA-480A-8AF2-D3B9A008F074}" dt="2022-08-22T08:38:20.832" v="3650" actId="1076"/>
          <ac:cxnSpMkLst>
            <pc:docMk/>
            <pc:sldMk cId="1159243939" sldId="282"/>
            <ac:cxnSpMk id="72" creationId="{61F1C54E-20E2-44DD-8AED-0CDEEE24CBA6}"/>
          </ac:cxnSpMkLst>
        </pc:cxnChg>
        <pc:cxnChg chg="add mod">
          <ac:chgData name="Nashimoto Shoei/梨本 翔永(MELCO/情報総研 情セ１Ｇ)" userId="b4a27bdb-4051-47be-9758-2247edb80199" providerId="ADAL" clId="{52D25831-EDCA-480A-8AF2-D3B9A008F074}" dt="2022-08-22T08:42:59.769" v="3735" actId="14100"/>
          <ac:cxnSpMkLst>
            <pc:docMk/>
            <pc:sldMk cId="1159243939" sldId="282"/>
            <ac:cxnSpMk id="75" creationId="{1A5E1D87-EF9E-4A04-A3E2-0444AC59B3BF}"/>
          </ac:cxnSpMkLst>
        </pc:cxnChg>
        <pc:cxnChg chg="add mod">
          <ac:chgData name="Nashimoto Shoei/梨本 翔永(MELCO/情報総研 情セ１Ｇ)" userId="b4a27bdb-4051-47be-9758-2247edb80199" providerId="ADAL" clId="{52D25831-EDCA-480A-8AF2-D3B9A008F074}" dt="2022-08-22T08:50:59.183" v="3853" actId="1076"/>
          <ac:cxnSpMkLst>
            <pc:docMk/>
            <pc:sldMk cId="1159243939" sldId="282"/>
            <ac:cxnSpMk id="77" creationId="{4785A32E-FEA0-44C4-94A3-09DC0409288D}"/>
          </ac:cxnSpMkLst>
        </pc:cxnChg>
        <pc:cxnChg chg="add mod">
          <ac:chgData name="Nashimoto Shoei/梨本 翔永(MELCO/情報総研 情セ１Ｇ)" userId="b4a27bdb-4051-47be-9758-2247edb80199" providerId="ADAL" clId="{52D25831-EDCA-480A-8AF2-D3B9A008F074}" dt="2022-08-22T08:50:59.183" v="3853" actId="1076"/>
          <ac:cxnSpMkLst>
            <pc:docMk/>
            <pc:sldMk cId="1159243939" sldId="282"/>
            <ac:cxnSpMk id="80" creationId="{D917A62F-DB15-4439-B082-C8C669003F5C}"/>
          </ac:cxnSpMkLst>
        </pc:cxnChg>
        <pc:cxnChg chg="add mod">
          <ac:chgData name="Nashimoto Shoei/梨本 翔永(MELCO/情報総研 情セ１Ｇ)" userId="b4a27bdb-4051-47be-9758-2247edb80199" providerId="ADAL" clId="{52D25831-EDCA-480A-8AF2-D3B9A008F074}" dt="2022-08-22T08:38:20.832" v="3650" actId="1076"/>
          <ac:cxnSpMkLst>
            <pc:docMk/>
            <pc:sldMk cId="1159243939" sldId="282"/>
            <ac:cxnSpMk id="83" creationId="{07F75B12-91C3-4AE6-920D-999A1C90B191}"/>
          </ac:cxnSpMkLst>
        </pc:cxnChg>
        <pc:cxnChg chg="add mod">
          <ac:chgData name="Nashimoto Shoei/梨本 翔永(MELCO/情報総研 情セ１Ｇ)" userId="b4a27bdb-4051-47be-9758-2247edb80199" providerId="ADAL" clId="{52D25831-EDCA-480A-8AF2-D3B9A008F074}" dt="2022-08-22T08:38:20.832" v="3650" actId="1076"/>
          <ac:cxnSpMkLst>
            <pc:docMk/>
            <pc:sldMk cId="1159243939" sldId="282"/>
            <ac:cxnSpMk id="89" creationId="{153CA95D-4C74-40CE-AC6B-7F4D75D3922C}"/>
          </ac:cxnSpMkLst>
        </pc:cxnChg>
        <pc:cxnChg chg="add mod">
          <ac:chgData name="Nashimoto Shoei/梨本 翔永(MELCO/情報総研 情セ１Ｇ)" userId="b4a27bdb-4051-47be-9758-2247edb80199" providerId="ADAL" clId="{52D25831-EDCA-480A-8AF2-D3B9A008F074}" dt="2022-08-22T08:41:26.513" v="3720" actId="14100"/>
          <ac:cxnSpMkLst>
            <pc:docMk/>
            <pc:sldMk cId="1159243939" sldId="282"/>
            <ac:cxnSpMk id="118" creationId="{22FC7FFA-10EF-42F9-BDA6-A027E53B8B91}"/>
          </ac:cxnSpMkLst>
        </pc:cxnChg>
        <pc:cxnChg chg="add mod">
          <ac:chgData name="Nashimoto Shoei/梨本 翔永(MELCO/情報総研 情セ１Ｇ)" userId="b4a27bdb-4051-47be-9758-2247edb80199" providerId="ADAL" clId="{52D25831-EDCA-480A-8AF2-D3B9A008F074}" dt="2022-08-22T08:41:49.695" v="3725"/>
          <ac:cxnSpMkLst>
            <pc:docMk/>
            <pc:sldMk cId="1159243939" sldId="282"/>
            <ac:cxnSpMk id="126" creationId="{B14B7A54-BD6D-455C-8B7F-3F14CEDD1C62}"/>
          </ac:cxnSpMkLst>
        </pc:cxnChg>
        <pc:cxnChg chg="add mod">
          <ac:chgData name="Nashimoto Shoei/梨本 翔永(MELCO/情報総研 情セ１Ｇ)" userId="b4a27bdb-4051-47be-9758-2247edb80199" providerId="ADAL" clId="{52D25831-EDCA-480A-8AF2-D3B9A008F074}" dt="2022-08-22T08:42:53.697" v="3734" actId="14100"/>
          <ac:cxnSpMkLst>
            <pc:docMk/>
            <pc:sldMk cId="1159243939" sldId="282"/>
            <ac:cxnSpMk id="134" creationId="{B8A88E76-12D7-4E6B-AED8-C05AA58A02E7}"/>
          </ac:cxnSpMkLst>
        </pc:cxnChg>
      </pc:sldChg>
      <pc:sldChg chg="addSp delSp modSp new mod">
        <pc:chgData name="Nashimoto Shoei/梨本 翔永(MELCO/情報総研 情セ１Ｇ)" userId="b4a27bdb-4051-47be-9758-2247edb80199" providerId="ADAL" clId="{52D25831-EDCA-480A-8AF2-D3B9A008F074}" dt="2022-08-22T09:30:56.632" v="4733" actId="20577"/>
        <pc:sldMkLst>
          <pc:docMk/>
          <pc:sldMk cId="2045805424" sldId="283"/>
        </pc:sldMkLst>
        <pc:spChg chg="mod">
          <ac:chgData name="Nashimoto Shoei/梨本 翔永(MELCO/情報総研 情セ１Ｇ)" userId="b4a27bdb-4051-47be-9758-2247edb80199" providerId="ADAL" clId="{52D25831-EDCA-480A-8AF2-D3B9A008F074}" dt="2022-08-22T09:30:56.632" v="4733" actId="20577"/>
          <ac:spMkLst>
            <pc:docMk/>
            <pc:sldMk cId="2045805424" sldId="283"/>
            <ac:spMk id="4" creationId="{62CE8132-825E-4884-82E9-69B02F987F96}"/>
          </ac:spMkLst>
        </pc:spChg>
        <pc:spChg chg="mod">
          <ac:chgData name="Nashimoto Shoei/梨本 翔永(MELCO/情報総研 情セ１Ｇ)" userId="b4a27bdb-4051-47be-9758-2247edb80199" providerId="ADAL" clId="{52D25831-EDCA-480A-8AF2-D3B9A008F074}" dt="2022-08-22T08:51:31.731" v="3892" actId="20577"/>
          <ac:spMkLst>
            <pc:docMk/>
            <pc:sldMk cId="2045805424" sldId="283"/>
            <ac:spMk id="5" creationId="{F0D1532A-B821-47FF-B4BA-45F270FACA75}"/>
          </ac:spMkLst>
        </pc:spChg>
        <pc:spChg chg="add del mod ord">
          <ac:chgData name="Nashimoto Shoei/梨本 翔永(MELCO/情報総研 情セ１Ｇ)" userId="b4a27bdb-4051-47be-9758-2247edb80199" providerId="ADAL" clId="{52D25831-EDCA-480A-8AF2-D3B9A008F074}" dt="2022-08-22T09:22:42.825" v="4704" actId="113"/>
          <ac:spMkLst>
            <pc:docMk/>
            <pc:sldMk cId="2045805424" sldId="283"/>
            <ac:spMk id="8" creationId="{187C31B4-9159-4A0C-B8BB-DB027BD046FE}"/>
          </ac:spMkLst>
        </pc:spChg>
        <pc:spChg chg="add del mod">
          <ac:chgData name="Nashimoto Shoei/梨本 翔永(MELCO/情報総研 情セ１Ｇ)" userId="b4a27bdb-4051-47be-9758-2247edb80199" providerId="ADAL" clId="{52D25831-EDCA-480A-8AF2-D3B9A008F074}" dt="2022-08-22T09:13:54.379" v="4392" actId="21"/>
          <ac:spMkLst>
            <pc:docMk/>
            <pc:sldMk cId="2045805424" sldId="283"/>
            <ac:spMk id="11" creationId="{62AB5CAC-EE02-4184-8F8B-9E8A15ACF42E}"/>
          </ac:spMkLst>
        </pc:spChg>
        <pc:spChg chg="add del mod">
          <ac:chgData name="Nashimoto Shoei/梨本 翔永(MELCO/情報総研 情セ１Ｇ)" userId="b4a27bdb-4051-47be-9758-2247edb80199" providerId="ADAL" clId="{52D25831-EDCA-480A-8AF2-D3B9A008F074}" dt="2022-08-22T09:13:55.429" v="4393" actId="21"/>
          <ac:spMkLst>
            <pc:docMk/>
            <pc:sldMk cId="2045805424" sldId="283"/>
            <ac:spMk id="12" creationId="{0C20C9E9-B5D6-410F-AA94-A05C59C42A1B}"/>
          </ac:spMkLst>
        </pc:spChg>
        <pc:spChg chg="add mod ord">
          <ac:chgData name="Nashimoto Shoei/梨本 翔永(MELCO/情報総研 情セ１Ｇ)" userId="b4a27bdb-4051-47be-9758-2247edb80199" providerId="ADAL" clId="{52D25831-EDCA-480A-8AF2-D3B9A008F074}" dt="2022-08-22T09:14:36.886" v="4406" actId="1076"/>
          <ac:spMkLst>
            <pc:docMk/>
            <pc:sldMk cId="2045805424" sldId="283"/>
            <ac:spMk id="13" creationId="{41C3029F-3A9B-47F0-B2C8-C63F78873D12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9:14:29.614" v="4404" actId="571"/>
          <ac:spMkLst>
            <pc:docMk/>
            <pc:sldMk cId="2045805424" sldId="283"/>
            <ac:spMk id="14" creationId="{54AF9AAE-3765-4051-96E8-98FC84F171EC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9:14:29.614" v="4404" actId="571"/>
          <ac:spMkLst>
            <pc:docMk/>
            <pc:sldMk cId="2045805424" sldId="283"/>
            <ac:spMk id="15" creationId="{1071E482-A532-4654-AFA4-68AF8FE68AA4}"/>
          </ac:spMkLst>
        </pc:spChg>
        <pc:spChg chg="add mod ord">
          <ac:chgData name="Nashimoto Shoei/梨本 翔永(MELCO/情報総研 情セ１Ｇ)" userId="b4a27bdb-4051-47be-9758-2247edb80199" providerId="ADAL" clId="{52D25831-EDCA-480A-8AF2-D3B9A008F074}" dt="2022-08-22T09:15:02.828" v="4411" actId="207"/>
          <ac:spMkLst>
            <pc:docMk/>
            <pc:sldMk cId="2045805424" sldId="283"/>
            <ac:spMk id="16" creationId="{38BD3FD0-48EA-4503-A4D2-3CF93A6A3C84}"/>
          </ac:spMkLst>
        </pc:spChg>
        <pc:spChg chg="add del mod ord">
          <ac:chgData name="Nashimoto Shoei/梨本 翔永(MELCO/情報総研 情セ１Ｇ)" userId="b4a27bdb-4051-47be-9758-2247edb80199" providerId="ADAL" clId="{52D25831-EDCA-480A-8AF2-D3B9A008F074}" dt="2022-08-22T09:16:08.425" v="4433" actId="21"/>
          <ac:spMkLst>
            <pc:docMk/>
            <pc:sldMk cId="2045805424" sldId="283"/>
            <ac:spMk id="17" creationId="{711BDD48-55A3-4C89-88AE-37C5CA64B40C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9:20:31.901" v="4553" actId="164"/>
          <ac:spMkLst>
            <pc:docMk/>
            <pc:sldMk cId="2045805424" sldId="283"/>
            <ac:spMk id="31" creationId="{A7BE9053-B47B-4E33-AC06-B584306A803E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9:20:31.901" v="4553" actId="164"/>
          <ac:spMkLst>
            <pc:docMk/>
            <pc:sldMk cId="2045805424" sldId="283"/>
            <ac:spMk id="32" creationId="{43F283C2-D411-44DC-AF7F-3BE7ACFD8B51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9:20:31.901" v="4553" actId="164"/>
          <ac:spMkLst>
            <pc:docMk/>
            <pc:sldMk cId="2045805424" sldId="283"/>
            <ac:spMk id="33" creationId="{2C67809E-19A3-4F26-974A-9392987263BD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9:17:41.326" v="4476" actId="571"/>
          <ac:spMkLst>
            <pc:docMk/>
            <pc:sldMk cId="2045805424" sldId="283"/>
            <ac:spMk id="34" creationId="{6F075DC9-7B88-4D86-9AF8-AEB9E2D1EE63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9:17:41.326" v="4476" actId="571"/>
          <ac:spMkLst>
            <pc:docMk/>
            <pc:sldMk cId="2045805424" sldId="283"/>
            <ac:spMk id="35" creationId="{BD46249A-E517-494C-A68E-4D6D9CEEDBC1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9:20:31.901" v="4553" actId="164"/>
          <ac:spMkLst>
            <pc:docMk/>
            <pc:sldMk cId="2045805424" sldId="283"/>
            <ac:spMk id="36" creationId="{B3B663EB-E532-47D0-A50E-0C3B84460E29}"/>
          </ac:spMkLst>
        </pc:spChg>
        <pc:spChg chg="add del mod">
          <ac:chgData name="Nashimoto Shoei/梨本 翔永(MELCO/情報総研 情セ１Ｇ)" userId="b4a27bdb-4051-47be-9758-2247edb80199" providerId="ADAL" clId="{52D25831-EDCA-480A-8AF2-D3B9A008F074}" dt="2022-08-22T09:17:57.359" v="4486" actId="21"/>
          <ac:spMkLst>
            <pc:docMk/>
            <pc:sldMk cId="2045805424" sldId="283"/>
            <ac:spMk id="37" creationId="{6BEE90B8-7356-4CB9-A449-81D1E4231D0D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9:20:31.901" v="4553" actId="164"/>
          <ac:spMkLst>
            <pc:docMk/>
            <pc:sldMk cId="2045805424" sldId="283"/>
            <ac:spMk id="38" creationId="{9FF01725-107E-4878-AE0A-2EF333874B96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9:20:31.901" v="4553" actId="164"/>
          <ac:spMkLst>
            <pc:docMk/>
            <pc:sldMk cId="2045805424" sldId="283"/>
            <ac:spMk id="44" creationId="{4AC41FEA-06A6-4CD4-AA12-9D95199DACFB}"/>
          </ac:spMkLst>
        </pc:spChg>
        <pc:spChg chg="add del">
          <ac:chgData name="Nashimoto Shoei/梨本 翔永(MELCO/情報総研 情セ１Ｇ)" userId="b4a27bdb-4051-47be-9758-2247edb80199" providerId="ADAL" clId="{52D25831-EDCA-480A-8AF2-D3B9A008F074}" dt="2022-08-22T09:20:24.512" v="4552" actId="21"/>
          <ac:spMkLst>
            <pc:docMk/>
            <pc:sldMk cId="2045805424" sldId="283"/>
            <ac:spMk id="46" creationId="{C7ED7C99-D38A-40CE-B106-F09AC01ACB9D}"/>
          </ac:spMkLst>
        </pc:spChg>
        <pc:spChg chg="add mod ord">
          <ac:chgData name="Nashimoto Shoei/梨本 翔永(MELCO/情報総研 情セ１Ｇ)" userId="b4a27bdb-4051-47be-9758-2247edb80199" providerId="ADAL" clId="{52D25831-EDCA-480A-8AF2-D3B9A008F074}" dt="2022-08-22T09:20:49.114" v="4557" actId="167"/>
          <ac:spMkLst>
            <pc:docMk/>
            <pc:sldMk cId="2045805424" sldId="283"/>
            <ac:spMk id="48" creationId="{DC8818BF-A4DE-4F93-92B7-D468D79CA176}"/>
          </ac:spMkLst>
        </pc:spChg>
        <pc:spChg chg="add mod ord">
          <ac:chgData name="Nashimoto Shoei/梨本 翔永(MELCO/情報総研 情セ１Ｇ)" userId="b4a27bdb-4051-47be-9758-2247edb80199" providerId="ADAL" clId="{52D25831-EDCA-480A-8AF2-D3B9A008F074}" dt="2022-08-22T09:21:04.800" v="4562" actId="167"/>
          <ac:spMkLst>
            <pc:docMk/>
            <pc:sldMk cId="2045805424" sldId="283"/>
            <ac:spMk id="49" creationId="{CBACF6D1-1574-4854-B09A-A138BEAFA000}"/>
          </ac:spMkLst>
        </pc:spChg>
        <pc:grpChg chg="add mod">
          <ac:chgData name="Nashimoto Shoei/梨本 翔永(MELCO/情報総研 情セ１Ｇ)" userId="b4a27bdb-4051-47be-9758-2247edb80199" providerId="ADAL" clId="{52D25831-EDCA-480A-8AF2-D3B9A008F074}" dt="2022-08-22T09:20:31.901" v="4553" actId="164"/>
          <ac:grpSpMkLst>
            <pc:docMk/>
            <pc:sldMk cId="2045805424" sldId="283"/>
            <ac:grpSpMk id="47" creationId="{E99E4F9A-CAEC-40FC-9A91-076918CBBBC9}"/>
          </ac:grpSpMkLst>
        </pc:grpChg>
        <pc:picChg chg="add del mod modCrop">
          <ac:chgData name="Nashimoto Shoei/梨本 翔永(MELCO/情報総研 情セ１Ｇ)" userId="b4a27bdb-4051-47be-9758-2247edb80199" providerId="ADAL" clId="{52D25831-EDCA-480A-8AF2-D3B9A008F074}" dt="2022-08-22T09:18:01.483" v="4489" actId="21"/>
          <ac:picMkLst>
            <pc:docMk/>
            <pc:sldMk cId="2045805424" sldId="283"/>
            <ac:picMk id="10" creationId="{CAD9E65C-607B-4F9D-9881-97380876B2B1}"/>
          </ac:picMkLst>
        </pc:picChg>
        <pc:cxnChg chg="add mod">
          <ac:chgData name="Nashimoto Shoei/梨本 翔永(MELCO/情報総研 情セ１Ｇ)" userId="b4a27bdb-4051-47be-9758-2247edb80199" providerId="ADAL" clId="{52D25831-EDCA-480A-8AF2-D3B9A008F074}" dt="2022-08-22T09:20:31.901" v="4553" actId="164"/>
          <ac:cxnSpMkLst>
            <pc:docMk/>
            <pc:sldMk cId="2045805424" sldId="283"/>
            <ac:cxnSpMk id="19" creationId="{CE9D527A-D963-46F8-9143-C9A58AB70D17}"/>
          </ac:cxnSpMkLst>
        </pc:cxnChg>
        <pc:cxnChg chg="add mod">
          <ac:chgData name="Nashimoto Shoei/梨本 翔永(MELCO/情報総研 情セ１Ｇ)" userId="b4a27bdb-4051-47be-9758-2247edb80199" providerId="ADAL" clId="{52D25831-EDCA-480A-8AF2-D3B9A008F074}" dt="2022-08-22T09:20:31.901" v="4553" actId="164"/>
          <ac:cxnSpMkLst>
            <pc:docMk/>
            <pc:sldMk cId="2045805424" sldId="283"/>
            <ac:cxnSpMk id="20" creationId="{FB10E8C9-65BD-4F2D-B453-67E260B48C45}"/>
          </ac:cxnSpMkLst>
        </pc:cxnChg>
        <pc:cxnChg chg="add mod">
          <ac:chgData name="Nashimoto Shoei/梨本 翔永(MELCO/情報総研 情セ１Ｇ)" userId="b4a27bdb-4051-47be-9758-2247edb80199" providerId="ADAL" clId="{52D25831-EDCA-480A-8AF2-D3B9A008F074}" dt="2022-08-22T09:20:31.901" v="4553" actId="164"/>
          <ac:cxnSpMkLst>
            <pc:docMk/>
            <pc:sldMk cId="2045805424" sldId="283"/>
            <ac:cxnSpMk id="21" creationId="{D469490A-2D71-4FBA-8948-70C5D5CFFD88}"/>
          </ac:cxnSpMkLst>
        </pc:cxnChg>
        <pc:cxnChg chg="add mod">
          <ac:chgData name="Nashimoto Shoei/梨本 翔永(MELCO/情報総研 情セ１Ｇ)" userId="b4a27bdb-4051-47be-9758-2247edb80199" providerId="ADAL" clId="{52D25831-EDCA-480A-8AF2-D3B9A008F074}" dt="2022-08-22T09:20:31.901" v="4553" actId="164"/>
          <ac:cxnSpMkLst>
            <pc:docMk/>
            <pc:sldMk cId="2045805424" sldId="283"/>
            <ac:cxnSpMk id="24" creationId="{3DE1332E-BFA8-4D42-AE3B-99992451C4E4}"/>
          </ac:cxnSpMkLst>
        </pc:cxnChg>
        <pc:cxnChg chg="add mod">
          <ac:chgData name="Nashimoto Shoei/梨本 翔永(MELCO/情報総研 情セ１Ｇ)" userId="b4a27bdb-4051-47be-9758-2247edb80199" providerId="ADAL" clId="{52D25831-EDCA-480A-8AF2-D3B9A008F074}" dt="2022-08-22T09:20:31.901" v="4553" actId="164"/>
          <ac:cxnSpMkLst>
            <pc:docMk/>
            <pc:sldMk cId="2045805424" sldId="283"/>
            <ac:cxnSpMk id="25" creationId="{286338D0-F6A2-4F6F-9E98-D361A4C34DBD}"/>
          </ac:cxnSpMkLst>
        </pc:cxnChg>
        <pc:cxnChg chg="add mod">
          <ac:chgData name="Nashimoto Shoei/梨本 翔永(MELCO/情報総研 情セ１Ｇ)" userId="b4a27bdb-4051-47be-9758-2247edb80199" providerId="ADAL" clId="{52D25831-EDCA-480A-8AF2-D3B9A008F074}" dt="2022-08-22T09:20:31.901" v="4553" actId="164"/>
          <ac:cxnSpMkLst>
            <pc:docMk/>
            <pc:sldMk cId="2045805424" sldId="283"/>
            <ac:cxnSpMk id="26" creationId="{2FB6E397-0F18-46AB-A679-2AFF5620EC0C}"/>
          </ac:cxnSpMkLst>
        </pc:cxnChg>
        <pc:cxnChg chg="add del mod">
          <ac:chgData name="Nashimoto Shoei/梨本 翔永(MELCO/情報総研 情セ１Ｇ)" userId="b4a27bdb-4051-47be-9758-2247edb80199" providerId="ADAL" clId="{52D25831-EDCA-480A-8AF2-D3B9A008F074}" dt="2022-08-22T09:20:31.901" v="4553" actId="164"/>
          <ac:cxnSpMkLst>
            <pc:docMk/>
            <pc:sldMk cId="2045805424" sldId="283"/>
            <ac:cxnSpMk id="27" creationId="{469EFADC-EE7D-4201-AF18-EB29285A8AA1}"/>
          </ac:cxnSpMkLst>
        </pc:cxnChg>
        <pc:cxnChg chg="add mod">
          <ac:chgData name="Nashimoto Shoei/梨本 翔永(MELCO/情報総研 情セ１Ｇ)" userId="b4a27bdb-4051-47be-9758-2247edb80199" providerId="ADAL" clId="{52D25831-EDCA-480A-8AF2-D3B9A008F074}" dt="2022-08-22T09:20:31.901" v="4553" actId="164"/>
          <ac:cxnSpMkLst>
            <pc:docMk/>
            <pc:sldMk cId="2045805424" sldId="283"/>
            <ac:cxnSpMk id="28" creationId="{132E8939-EBC9-4578-9B49-67AC997DF5AE}"/>
          </ac:cxnSpMkLst>
        </pc:cxnChg>
        <pc:cxnChg chg="add mod">
          <ac:chgData name="Nashimoto Shoei/梨本 翔永(MELCO/情報総研 情セ１Ｇ)" userId="b4a27bdb-4051-47be-9758-2247edb80199" providerId="ADAL" clId="{52D25831-EDCA-480A-8AF2-D3B9A008F074}" dt="2022-08-22T09:20:31.901" v="4553" actId="164"/>
          <ac:cxnSpMkLst>
            <pc:docMk/>
            <pc:sldMk cId="2045805424" sldId="283"/>
            <ac:cxnSpMk id="30" creationId="{EDE67C98-D00A-433F-BEFE-84A3198C5186}"/>
          </ac:cxnSpMkLst>
        </pc:cxnChg>
        <pc:cxnChg chg="add mod">
          <ac:chgData name="Nashimoto Shoei/梨本 翔永(MELCO/情報総研 情セ１Ｇ)" userId="b4a27bdb-4051-47be-9758-2247edb80199" providerId="ADAL" clId="{52D25831-EDCA-480A-8AF2-D3B9A008F074}" dt="2022-08-22T09:20:31.901" v="4553" actId="164"/>
          <ac:cxnSpMkLst>
            <pc:docMk/>
            <pc:sldMk cId="2045805424" sldId="283"/>
            <ac:cxnSpMk id="41" creationId="{96A75DF7-F01D-48CC-BFC8-CC8C593CA470}"/>
          </ac:cxnSpMkLst>
        </pc:cxnChg>
      </pc:sldChg>
      <pc:sldChg chg="addSp delSp modSp new mod">
        <pc:chgData name="Nashimoto Shoei/梨本 翔永(MELCO/情報総研 情セ１Ｇ)" userId="b4a27bdb-4051-47be-9758-2247edb80199" providerId="ADAL" clId="{52D25831-EDCA-480A-8AF2-D3B9A008F074}" dt="2022-08-22T09:49:55.468" v="5313" actId="20577"/>
        <pc:sldMkLst>
          <pc:docMk/>
          <pc:sldMk cId="532492519" sldId="284"/>
        </pc:sldMkLst>
        <pc:spChg chg="del mod">
          <ac:chgData name="Nashimoto Shoei/梨本 翔永(MELCO/情報総研 情セ１Ｇ)" userId="b4a27bdb-4051-47be-9758-2247edb80199" providerId="ADAL" clId="{52D25831-EDCA-480A-8AF2-D3B9A008F074}" dt="2022-08-22T09:33:15.794" v="4784" actId="21"/>
          <ac:spMkLst>
            <pc:docMk/>
            <pc:sldMk cId="532492519" sldId="284"/>
            <ac:spMk id="4" creationId="{8A3AF1EE-365D-4914-B0C9-3758586C9477}"/>
          </ac:spMkLst>
        </pc:spChg>
        <pc:spChg chg="mod">
          <ac:chgData name="Nashimoto Shoei/梨本 翔永(MELCO/情報総研 情セ１Ｇ)" userId="b4a27bdb-4051-47be-9758-2247edb80199" providerId="ADAL" clId="{52D25831-EDCA-480A-8AF2-D3B9A008F074}" dt="2022-08-22T09:44:06.104" v="5201" actId="20577"/>
          <ac:spMkLst>
            <pc:docMk/>
            <pc:sldMk cId="532492519" sldId="284"/>
            <ac:spMk id="5" creationId="{328BD3EA-7106-42B0-B43B-303F5E578689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9:45:11.125" v="5222" actId="1076"/>
          <ac:spMkLst>
            <pc:docMk/>
            <pc:sldMk cId="532492519" sldId="284"/>
            <ac:spMk id="7" creationId="{C6A9F7B3-BD88-46E6-BF8B-6FA54CDCED19}"/>
          </ac:spMkLst>
        </pc:spChg>
        <pc:spChg chg="add del mod">
          <ac:chgData name="Nashimoto Shoei/梨本 翔永(MELCO/情報総研 情セ１Ｇ)" userId="b4a27bdb-4051-47be-9758-2247edb80199" providerId="ADAL" clId="{52D25831-EDCA-480A-8AF2-D3B9A008F074}" dt="2022-08-22T09:44:22.028" v="5204" actId="21"/>
          <ac:spMkLst>
            <pc:docMk/>
            <pc:sldMk cId="532492519" sldId="284"/>
            <ac:spMk id="8" creationId="{453D5D4A-1A31-4F9C-9562-863B110ADC6A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9:45:11.125" v="5222" actId="1076"/>
          <ac:spMkLst>
            <pc:docMk/>
            <pc:sldMk cId="532492519" sldId="284"/>
            <ac:spMk id="9" creationId="{F1B7C71D-DE06-4F97-ABA0-59A1A8F4E3E8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9:45:11.125" v="5222" actId="1076"/>
          <ac:spMkLst>
            <pc:docMk/>
            <pc:sldMk cId="532492519" sldId="284"/>
            <ac:spMk id="10" creationId="{5E7481CE-EB26-4A01-A196-3C4C6843ADEF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9:45:11.125" v="5222" actId="1076"/>
          <ac:spMkLst>
            <pc:docMk/>
            <pc:sldMk cId="532492519" sldId="284"/>
            <ac:spMk id="11" creationId="{93BD5B5F-7AB7-4278-86A1-073D0CDA279C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9:45:11.125" v="5222" actId="1076"/>
          <ac:spMkLst>
            <pc:docMk/>
            <pc:sldMk cId="532492519" sldId="284"/>
            <ac:spMk id="12" creationId="{0BF8FC96-8488-41A5-9C4F-C026FF9D2455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9:45:11.125" v="5222" actId="1076"/>
          <ac:spMkLst>
            <pc:docMk/>
            <pc:sldMk cId="532492519" sldId="284"/>
            <ac:spMk id="13" creationId="{087F7EB9-9454-4B68-82C4-2B3F5B5FE21F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9:45:11.125" v="5222" actId="1076"/>
          <ac:spMkLst>
            <pc:docMk/>
            <pc:sldMk cId="532492519" sldId="284"/>
            <ac:spMk id="14" creationId="{BCE5FADE-999D-4837-B5F5-1C2042C17E27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9:45:11.125" v="5222" actId="1076"/>
          <ac:spMkLst>
            <pc:docMk/>
            <pc:sldMk cId="532492519" sldId="284"/>
            <ac:spMk id="15" creationId="{211D098B-89ED-492F-AD46-8C9DB5152019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9:45:11.125" v="5222" actId="1076"/>
          <ac:spMkLst>
            <pc:docMk/>
            <pc:sldMk cId="532492519" sldId="284"/>
            <ac:spMk id="16" creationId="{90151288-734C-4A0D-A8F3-91EF97602D7A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9:45:11.125" v="5222" actId="1076"/>
          <ac:spMkLst>
            <pc:docMk/>
            <pc:sldMk cId="532492519" sldId="284"/>
            <ac:spMk id="17" creationId="{DAF71698-7055-4C9C-B814-E4BE9C6229E2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9:45:11.125" v="5222" actId="1076"/>
          <ac:spMkLst>
            <pc:docMk/>
            <pc:sldMk cId="532492519" sldId="284"/>
            <ac:spMk id="18" creationId="{9E1D6EC9-385D-43D5-8DD0-177462CCFA62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9:45:11.125" v="5222" actId="1076"/>
          <ac:spMkLst>
            <pc:docMk/>
            <pc:sldMk cId="532492519" sldId="284"/>
            <ac:spMk id="19" creationId="{97875115-7AEC-4B5A-8FA2-EDEA9AA38826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9:45:11.125" v="5222" actId="1076"/>
          <ac:spMkLst>
            <pc:docMk/>
            <pc:sldMk cId="532492519" sldId="284"/>
            <ac:spMk id="20" creationId="{3701939A-6017-4CAF-8CB5-C20E0CDDC682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9:45:11.125" v="5222" actId="1076"/>
          <ac:spMkLst>
            <pc:docMk/>
            <pc:sldMk cId="532492519" sldId="284"/>
            <ac:spMk id="21" creationId="{617112FB-C3CD-4C8E-A65E-25152962799D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9:45:11.125" v="5222" actId="1076"/>
          <ac:spMkLst>
            <pc:docMk/>
            <pc:sldMk cId="532492519" sldId="284"/>
            <ac:spMk id="22" creationId="{64B7FC22-C16E-4C3A-B3AA-266CBA08FD4A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9:45:11.125" v="5222" actId="1076"/>
          <ac:spMkLst>
            <pc:docMk/>
            <pc:sldMk cId="532492519" sldId="284"/>
            <ac:spMk id="23" creationId="{2046D72C-5C85-4FEE-A1C0-9AB999F0BF50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9:45:11.125" v="5222" actId="1076"/>
          <ac:spMkLst>
            <pc:docMk/>
            <pc:sldMk cId="532492519" sldId="284"/>
            <ac:spMk id="24" creationId="{5B564FF9-ECD1-4F90-AE26-8C202E96A890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9:45:11.125" v="5222" actId="1076"/>
          <ac:spMkLst>
            <pc:docMk/>
            <pc:sldMk cId="532492519" sldId="284"/>
            <ac:spMk id="25" creationId="{F091E35A-BCD3-4036-A944-4421B3EE7E12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9:45:11.125" v="5222" actId="1076"/>
          <ac:spMkLst>
            <pc:docMk/>
            <pc:sldMk cId="532492519" sldId="284"/>
            <ac:spMk id="26" creationId="{D6620C58-F202-40A2-9E3C-20ABE513C365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9:45:11.125" v="5222" actId="1076"/>
          <ac:spMkLst>
            <pc:docMk/>
            <pc:sldMk cId="532492519" sldId="284"/>
            <ac:spMk id="27" creationId="{5C69E852-F8AB-40C8-A87E-90A4674D5E9A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9:49:55.468" v="5313" actId="20577"/>
          <ac:spMkLst>
            <pc:docMk/>
            <pc:sldMk cId="532492519" sldId="284"/>
            <ac:spMk id="28" creationId="{A70693CD-B899-4A75-A7CB-BF33E21323C0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9:45:15.091" v="5223" actId="1076"/>
          <ac:spMkLst>
            <pc:docMk/>
            <pc:sldMk cId="532492519" sldId="284"/>
            <ac:spMk id="32" creationId="{9D59ED1B-5D57-4F81-BAF4-7696DB3AA56E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9:45:11.125" v="5222" actId="1076"/>
          <ac:spMkLst>
            <pc:docMk/>
            <pc:sldMk cId="532492519" sldId="284"/>
            <ac:spMk id="35" creationId="{A7EE5E7D-0A02-482B-A97A-9248BE7AB714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9:47:30.858" v="5231" actId="1076"/>
          <ac:spMkLst>
            <pc:docMk/>
            <pc:sldMk cId="532492519" sldId="284"/>
            <ac:spMk id="36" creationId="{C5E7EBE4-4C61-41BD-80D3-62680F66063C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9:45:11.125" v="5222" actId="1076"/>
          <ac:spMkLst>
            <pc:docMk/>
            <pc:sldMk cId="532492519" sldId="284"/>
            <ac:spMk id="37" creationId="{A13742C3-A28F-4B4B-B5B9-65FB72FD006D}"/>
          </ac:spMkLst>
        </pc:spChg>
        <pc:spChg chg="add del mod">
          <ac:chgData name="Nashimoto Shoei/梨本 翔永(MELCO/情報総研 情セ１Ｇ)" userId="b4a27bdb-4051-47be-9758-2247edb80199" providerId="ADAL" clId="{52D25831-EDCA-480A-8AF2-D3B9A008F074}" dt="2022-08-22T09:47:36.457" v="5235"/>
          <ac:spMkLst>
            <pc:docMk/>
            <pc:sldMk cId="532492519" sldId="284"/>
            <ac:spMk id="43" creationId="{7B7F6564-E658-49AB-80C8-FA07A99C890E}"/>
          </ac:spMkLst>
        </pc:spChg>
        <pc:spChg chg="add del mod">
          <ac:chgData name="Nashimoto Shoei/梨本 翔永(MELCO/情報総研 情セ１Ｇ)" userId="b4a27bdb-4051-47be-9758-2247edb80199" providerId="ADAL" clId="{52D25831-EDCA-480A-8AF2-D3B9A008F074}" dt="2022-08-22T09:47:36.457" v="5235"/>
          <ac:spMkLst>
            <pc:docMk/>
            <pc:sldMk cId="532492519" sldId="284"/>
            <ac:spMk id="44" creationId="{4912540A-C39A-414A-84BF-78FFBFEDE940}"/>
          </ac:spMkLst>
        </pc:spChg>
        <pc:spChg chg="add del mod">
          <ac:chgData name="Nashimoto Shoei/梨本 翔永(MELCO/情報総研 情セ１Ｇ)" userId="b4a27bdb-4051-47be-9758-2247edb80199" providerId="ADAL" clId="{52D25831-EDCA-480A-8AF2-D3B9A008F074}" dt="2022-08-22T09:47:36.457" v="5235"/>
          <ac:spMkLst>
            <pc:docMk/>
            <pc:sldMk cId="532492519" sldId="284"/>
            <ac:spMk id="45" creationId="{26C0F237-EBB6-4DC2-8558-70D3999EFFBB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9:48:47.994" v="5287" actId="1076"/>
          <ac:spMkLst>
            <pc:docMk/>
            <pc:sldMk cId="532492519" sldId="284"/>
            <ac:spMk id="46" creationId="{9FCEFF0C-7ED2-4D99-ABE3-68FA1ACAB7B2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9:48:51.122" v="5288" actId="1076"/>
          <ac:spMkLst>
            <pc:docMk/>
            <pc:sldMk cId="532492519" sldId="284"/>
            <ac:spMk id="47" creationId="{1FFCCF12-699E-4C03-BDCC-81DB0EEEF8AD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9:48:47.994" v="5287" actId="1076"/>
          <ac:spMkLst>
            <pc:docMk/>
            <pc:sldMk cId="532492519" sldId="284"/>
            <ac:spMk id="48" creationId="{B1D8AAEE-54FA-4346-8387-59E05257E2FB}"/>
          </ac:spMkLst>
        </pc:spChg>
        <pc:spChg chg="add mod">
          <ac:chgData name="Nashimoto Shoei/梨本 翔永(MELCO/情報総研 情セ１Ｇ)" userId="b4a27bdb-4051-47be-9758-2247edb80199" providerId="ADAL" clId="{52D25831-EDCA-480A-8AF2-D3B9A008F074}" dt="2022-08-22T09:49:34.553" v="5301" actId="1076"/>
          <ac:spMkLst>
            <pc:docMk/>
            <pc:sldMk cId="532492519" sldId="284"/>
            <ac:spMk id="54" creationId="{1DBFF238-711B-4EA6-8E8E-B8CAFCAEA273}"/>
          </ac:spMkLst>
        </pc:spChg>
        <pc:picChg chg="add mod">
          <ac:chgData name="Nashimoto Shoei/梨本 翔永(MELCO/情報総研 情セ１Ｇ)" userId="b4a27bdb-4051-47be-9758-2247edb80199" providerId="ADAL" clId="{52D25831-EDCA-480A-8AF2-D3B9A008F074}" dt="2022-08-22T09:49:16.506" v="5292" actId="1076"/>
          <ac:picMkLst>
            <pc:docMk/>
            <pc:sldMk cId="532492519" sldId="284"/>
            <ac:picMk id="52" creationId="{7AE4EF2D-5C04-4446-80F9-E1A7647C7D00}"/>
          </ac:picMkLst>
        </pc:picChg>
        <pc:picChg chg="add del mod">
          <ac:chgData name="Nashimoto Shoei/梨本 翔永(MELCO/情報総研 情セ１Ｇ)" userId="b4a27bdb-4051-47be-9758-2247edb80199" providerId="ADAL" clId="{52D25831-EDCA-480A-8AF2-D3B9A008F074}" dt="2022-08-22T09:47:26.186" v="5230" actId="1076"/>
          <ac:picMkLst>
            <pc:docMk/>
            <pc:sldMk cId="532492519" sldId="284"/>
            <ac:picMk id="1026" creationId="{C1609F7F-3DEC-49C9-A4C9-B83796C8DB46}"/>
          </ac:picMkLst>
        </pc:picChg>
        <pc:cxnChg chg="add mod">
          <ac:chgData name="Nashimoto Shoei/梨本 翔永(MELCO/情報総研 情セ１Ｇ)" userId="b4a27bdb-4051-47be-9758-2247edb80199" providerId="ADAL" clId="{52D25831-EDCA-480A-8AF2-D3B9A008F074}" dt="2022-08-22T09:45:11.125" v="5222" actId="1076"/>
          <ac:cxnSpMkLst>
            <pc:docMk/>
            <pc:sldMk cId="532492519" sldId="284"/>
            <ac:cxnSpMk id="29" creationId="{05D03514-72BD-4771-8DFE-AA65F2219A73}"/>
          </ac:cxnSpMkLst>
        </pc:cxnChg>
        <pc:cxnChg chg="add mod">
          <ac:chgData name="Nashimoto Shoei/梨本 翔永(MELCO/情報総研 情セ１Ｇ)" userId="b4a27bdb-4051-47be-9758-2247edb80199" providerId="ADAL" clId="{52D25831-EDCA-480A-8AF2-D3B9A008F074}" dt="2022-08-22T09:45:11.125" v="5222" actId="1076"/>
          <ac:cxnSpMkLst>
            <pc:docMk/>
            <pc:sldMk cId="532492519" sldId="284"/>
            <ac:cxnSpMk id="30" creationId="{F7024DBA-C808-4164-99D4-DC336BBBCEE9}"/>
          </ac:cxnSpMkLst>
        </pc:cxnChg>
        <pc:cxnChg chg="add mod">
          <ac:chgData name="Nashimoto Shoei/梨本 翔永(MELCO/情報総研 情セ１Ｇ)" userId="b4a27bdb-4051-47be-9758-2247edb80199" providerId="ADAL" clId="{52D25831-EDCA-480A-8AF2-D3B9A008F074}" dt="2022-08-22T09:45:11.125" v="5222" actId="1076"/>
          <ac:cxnSpMkLst>
            <pc:docMk/>
            <pc:sldMk cId="532492519" sldId="284"/>
            <ac:cxnSpMk id="31" creationId="{50E1E736-09B4-4839-B0BD-351E30E9D19C}"/>
          </ac:cxnSpMkLst>
        </pc:cxnChg>
        <pc:cxnChg chg="add mod">
          <ac:chgData name="Nashimoto Shoei/梨本 翔永(MELCO/情報総研 情セ１Ｇ)" userId="b4a27bdb-4051-47be-9758-2247edb80199" providerId="ADAL" clId="{52D25831-EDCA-480A-8AF2-D3B9A008F074}" dt="2022-08-22T09:48:47.994" v="5287" actId="1076"/>
          <ac:cxnSpMkLst>
            <pc:docMk/>
            <pc:sldMk cId="532492519" sldId="284"/>
            <ac:cxnSpMk id="49" creationId="{DBE7E2EC-5307-4031-B390-DA5C978C4594}"/>
          </ac:cxnSpMkLst>
        </pc:cxnChg>
        <pc:cxnChg chg="add">
          <ac:chgData name="Nashimoto Shoei/梨本 翔永(MELCO/情報総研 情セ１Ｇ)" userId="b4a27bdb-4051-47be-9758-2247edb80199" providerId="ADAL" clId="{52D25831-EDCA-480A-8AF2-D3B9A008F074}" dt="2022-08-22T09:49:23.292" v="5293" actId="11529"/>
          <ac:cxnSpMkLst>
            <pc:docMk/>
            <pc:sldMk cId="532492519" sldId="284"/>
            <ac:cxnSpMk id="53" creationId="{1B2E83E6-5B1A-41B5-B1D0-ACEED2CD5B7C}"/>
          </ac:cxnSpMkLst>
        </pc:cxnChg>
        <pc:cxnChg chg="add mod">
          <ac:chgData name="Nashimoto Shoei/梨本 翔永(MELCO/情報総研 情セ１Ｇ)" userId="b4a27bdb-4051-47be-9758-2247edb80199" providerId="ADAL" clId="{52D25831-EDCA-480A-8AF2-D3B9A008F074}" dt="2022-08-22T09:49:45.138" v="5305" actId="14100"/>
          <ac:cxnSpMkLst>
            <pc:docMk/>
            <pc:sldMk cId="532492519" sldId="284"/>
            <ac:cxnSpMk id="56" creationId="{C3C99B4B-3F38-4D9E-BF07-63A52257A5C8}"/>
          </ac:cxnSpMkLst>
        </pc:cxnChg>
      </pc:sldChg>
      <pc:sldChg chg="delSp modSp del mod">
        <pc:chgData name="Nashimoto Shoei/梨本 翔永(MELCO/情報総研 情セ１Ｇ)" userId="b4a27bdb-4051-47be-9758-2247edb80199" providerId="ADAL" clId="{52D25831-EDCA-480A-8AF2-D3B9A008F074}" dt="2022-08-22T05:45:07.142" v="144" actId="47"/>
        <pc:sldMkLst>
          <pc:docMk/>
          <pc:sldMk cId="16364608" sldId="290"/>
        </pc:sldMkLst>
        <pc:spChg chg="del mod">
          <ac:chgData name="Nashimoto Shoei/梨本 翔永(MELCO/情報総研 情セ１Ｇ)" userId="b4a27bdb-4051-47be-9758-2247edb80199" providerId="ADAL" clId="{52D25831-EDCA-480A-8AF2-D3B9A008F074}" dt="2022-08-22T05:44:59.284" v="141" actId="21"/>
          <ac:spMkLst>
            <pc:docMk/>
            <pc:sldMk cId="16364608" sldId="290"/>
            <ac:spMk id="4" creationId="{7340D8B0-25E3-4860-90F8-FF5D931DC965}"/>
          </ac:spMkLst>
        </pc:spChg>
        <pc:spChg chg="del mod">
          <ac:chgData name="Nashimoto Shoei/梨本 翔永(MELCO/情報総研 情セ１Ｇ)" userId="b4a27bdb-4051-47be-9758-2247edb80199" providerId="ADAL" clId="{52D25831-EDCA-480A-8AF2-D3B9A008F074}" dt="2022-08-22T05:44:59.284" v="141" actId="21"/>
          <ac:spMkLst>
            <pc:docMk/>
            <pc:sldMk cId="16364608" sldId="290"/>
            <ac:spMk id="5" creationId="{6DE00706-3605-40A4-A587-F4BB9E3AEA48}"/>
          </ac:spMkLst>
        </pc:spChg>
        <pc:spChg chg="del mod">
          <ac:chgData name="Nashimoto Shoei/梨本 翔永(MELCO/情報総研 情セ１Ｇ)" userId="b4a27bdb-4051-47be-9758-2247edb80199" providerId="ADAL" clId="{52D25831-EDCA-480A-8AF2-D3B9A008F074}" dt="2022-08-22T05:44:59.284" v="141" actId="21"/>
          <ac:spMkLst>
            <pc:docMk/>
            <pc:sldMk cId="16364608" sldId="290"/>
            <ac:spMk id="6" creationId="{66D87D3C-CB33-4EFA-AAFD-BC98AB66F371}"/>
          </ac:spMkLst>
        </pc:spChg>
        <pc:spChg chg="del mod">
          <ac:chgData name="Nashimoto Shoei/梨本 翔永(MELCO/情報総研 情セ１Ｇ)" userId="b4a27bdb-4051-47be-9758-2247edb80199" providerId="ADAL" clId="{52D25831-EDCA-480A-8AF2-D3B9A008F074}" dt="2022-08-22T05:44:59.284" v="141" actId="21"/>
          <ac:spMkLst>
            <pc:docMk/>
            <pc:sldMk cId="16364608" sldId="290"/>
            <ac:spMk id="7" creationId="{39EE327E-EB0F-4A24-B412-05E8C63FF439}"/>
          </ac:spMkLst>
        </pc:spChg>
        <pc:spChg chg="del mod">
          <ac:chgData name="Nashimoto Shoei/梨本 翔永(MELCO/情報総研 情セ１Ｇ)" userId="b4a27bdb-4051-47be-9758-2247edb80199" providerId="ADAL" clId="{52D25831-EDCA-480A-8AF2-D3B9A008F074}" dt="2022-08-22T05:44:59.284" v="141" actId="21"/>
          <ac:spMkLst>
            <pc:docMk/>
            <pc:sldMk cId="16364608" sldId="290"/>
            <ac:spMk id="8" creationId="{4A42BCD8-CE4C-4870-ACF6-59DBA464971B}"/>
          </ac:spMkLst>
        </pc:spChg>
        <pc:spChg chg="del mod">
          <ac:chgData name="Nashimoto Shoei/梨本 翔永(MELCO/情報総研 情セ１Ｇ)" userId="b4a27bdb-4051-47be-9758-2247edb80199" providerId="ADAL" clId="{52D25831-EDCA-480A-8AF2-D3B9A008F074}" dt="2022-08-22T05:44:59.284" v="141" actId="21"/>
          <ac:spMkLst>
            <pc:docMk/>
            <pc:sldMk cId="16364608" sldId="290"/>
            <ac:spMk id="9" creationId="{740DCF84-DE10-4896-BA65-FEECBD4D2BF3}"/>
          </ac:spMkLst>
        </pc:spChg>
        <pc:spChg chg="del mod">
          <ac:chgData name="Nashimoto Shoei/梨本 翔永(MELCO/情報総研 情セ１Ｇ)" userId="b4a27bdb-4051-47be-9758-2247edb80199" providerId="ADAL" clId="{52D25831-EDCA-480A-8AF2-D3B9A008F074}" dt="2022-08-22T05:44:59.284" v="141" actId="21"/>
          <ac:spMkLst>
            <pc:docMk/>
            <pc:sldMk cId="16364608" sldId="290"/>
            <ac:spMk id="10" creationId="{A1947DF8-B954-48AF-80D5-1950694F9518}"/>
          </ac:spMkLst>
        </pc:spChg>
        <pc:spChg chg="del">
          <ac:chgData name="Nashimoto Shoei/梨本 翔永(MELCO/情報総研 情セ１Ｇ)" userId="b4a27bdb-4051-47be-9758-2247edb80199" providerId="ADAL" clId="{52D25831-EDCA-480A-8AF2-D3B9A008F074}" dt="2022-08-22T05:44:59.284" v="141" actId="21"/>
          <ac:spMkLst>
            <pc:docMk/>
            <pc:sldMk cId="16364608" sldId="290"/>
            <ac:spMk id="11" creationId="{476C6F0D-85FF-424C-8FF2-FF361626F5C8}"/>
          </ac:spMkLst>
        </pc:spChg>
        <pc:spChg chg="del">
          <ac:chgData name="Nashimoto Shoei/梨本 翔永(MELCO/情報総研 情セ１Ｇ)" userId="b4a27bdb-4051-47be-9758-2247edb80199" providerId="ADAL" clId="{52D25831-EDCA-480A-8AF2-D3B9A008F074}" dt="2022-08-22T05:44:59.284" v="141" actId="21"/>
          <ac:spMkLst>
            <pc:docMk/>
            <pc:sldMk cId="16364608" sldId="290"/>
            <ac:spMk id="12" creationId="{DC81B3D5-0706-476E-B89F-03DC2A81BB62}"/>
          </ac:spMkLst>
        </pc:spChg>
        <pc:spChg chg="mod">
          <ac:chgData name="Nashimoto Shoei/梨本 翔永(MELCO/情報総研 情セ１Ｇ)" userId="b4a27bdb-4051-47be-9758-2247edb80199" providerId="ADAL" clId="{52D25831-EDCA-480A-8AF2-D3B9A008F074}" dt="2022-08-22T05:44:56.951" v="140" actId="1076"/>
          <ac:spMkLst>
            <pc:docMk/>
            <pc:sldMk cId="16364608" sldId="290"/>
            <ac:spMk id="13" creationId="{6B2425B4-8B54-48B4-B2F9-C57560F1C29D}"/>
          </ac:spMkLst>
        </pc:spChg>
        <pc:spChg chg="del">
          <ac:chgData name="Nashimoto Shoei/梨本 翔永(MELCO/情報総研 情セ１Ｇ)" userId="b4a27bdb-4051-47be-9758-2247edb80199" providerId="ADAL" clId="{52D25831-EDCA-480A-8AF2-D3B9A008F074}" dt="2022-08-22T05:44:59.284" v="141" actId="21"/>
          <ac:spMkLst>
            <pc:docMk/>
            <pc:sldMk cId="16364608" sldId="290"/>
            <ac:spMk id="14" creationId="{8ACBBE86-4F30-4DBE-A5A4-F5BD10368C5D}"/>
          </ac:spMkLst>
        </pc:spChg>
        <pc:spChg chg="del">
          <ac:chgData name="Nashimoto Shoei/梨本 翔永(MELCO/情報総研 情セ１Ｇ)" userId="b4a27bdb-4051-47be-9758-2247edb80199" providerId="ADAL" clId="{52D25831-EDCA-480A-8AF2-D3B9A008F074}" dt="2022-08-22T05:44:59.284" v="141" actId="21"/>
          <ac:spMkLst>
            <pc:docMk/>
            <pc:sldMk cId="16364608" sldId="290"/>
            <ac:spMk id="15" creationId="{F3B0AA04-3DED-4BF7-B321-CB8D0F1C6622}"/>
          </ac:spMkLst>
        </pc:spChg>
        <pc:spChg chg="del">
          <ac:chgData name="Nashimoto Shoei/梨本 翔永(MELCO/情報総研 情セ１Ｇ)" userId="b4a27bdb-4051-47be-9758-2247edb80199" providerId="ADAL" clId="{52D25831-EDCA-480A-8AF2-D3B9A008F074}" dt="2022-08-22T05:44:59.284" v="141" actId="21"/>
          <ac:spMkLst>
            <pc:docMk/>
            <pc:sldMk cId="16364608" sldId="290"/>
            <ac:spMk id="16" creationId="{799B0669-58D9-441C-98EB-B2B057891F23}"/>
          </ac:spMkLst>
        </pc:spChg>
      </pc:sldChg>
      <pc:sldMasterChg chg="delSldLayout">
        <pc:chgData name="Nashimoto Shoei/梨本 翔永(MELCO/情報総研 情セ１Ｇ)" userId="b4a27bdb-4051-47be-9758-2247edb80199" providerId="ADAL" clId="{52D25831-EDCA-480A-8AF2-D3B9A008F074}" dt="2022-08-22T05:45:07.142" v="144" actId="47"/>
        <pc:sldMasterMkLst>
          <pc:docMk/>
          <pc:sldMasterMk cId="82793862" sldId="2147483666"/>
        </pc:sldMasterMkLst>
        <pc:sldLayoutChg chg="del">
          <pc:chgData name="Nashimoto Shoei/梨本 翔永(MELCO/情報総研 情セ１Ｇ)" userId="b4a27bdb-4051-47be-9758-2247edb80199" providerId="ADAL" clId="{52D25831-EDCA-480A-8AF2-D3B9A008F074}" dt="2022-08-22T05:45:07.142" v="144" actId="47"/>
          <pc:sldLayoutMkLst>
            <pc:docMk/>
            <pc:sldMasterMk cId="82793862" sldId="2147483666"/>
            <pc:sldLayoutMk cId="2610877006" sldId="2147483681"/>
          </pc:sldLayoutMkLst>
        </pc:sldLayoutChg>
      </pc:sldMasterChg>
    </pc:docChg>
  </pc:docChgLst>
  <pc:docChgLst>
    <pc:chgData name="Nashimoto Shoei/梨本 翔永(MELCO/情報総研 情セ１Ｇ)" userId="b4a27bdb-4051-47be-9758-2247edb80199" providerId="ADAL" clId="{C72BD21D-D053-42D0-949C-A01074C06E61}"/>
    <pc:docChg chg="undo redo custSel addSld delSld modSld sldOrd modMainMaster addSection delSection modSection">
      <pc:chgData name="Nashimoto Shoei/梨本 翔永(MELCO/情報総研 情セ１Ｇ)" userId="b4a27bdb-4051-47be-9758-2247edb80199" providerId="ADAL" clId="{C72BD21D-D053-42D0-949C-A01074C06E61}" dt="2022-09-15T01:05:43.029" v="35477"/>
      <pc:docMkLst>
        <pc:docMk/>
      </pc:docMkLst>
      <pc:sldChg chg="modNotesTx">
        <pc:chgData name="Nashimoto Shoei/梨本 翔永(MELCO/情報総研 情セ１Ｇ)" userId="b4a27bdb-4051-47be-9758-2247edb80199" providerId="ADAL" clId="{C72BD21D-D053-42D0-949C-A01074C06E61}" dt="2022-09-15T00:47:15.001" v="35392"/>
        <pc:sldMkLst>
          <pc:docMk/>
          <pc:sldMk cId="2231941018" sldId="256"/>
        </pc:sldMkLst>
      </pc:sldChg>
      <pc:sldChg chg="addSp delSp modSp mod chgLayout modNotesTx">
        <pc:chgData name="Nashimoto Shoei/梨本 翔永(MELCO/情報総研 情セ１Ｇ)" userId="b4a27bdb-4051-47be-9758-2247edb80199" providerId="ADAL" clId="{C72BD21D-D053-42D0-949C-A01074C06E61}" dt="2022-09-15T00:47:23.085" v="35393"/>
        <pc:sldMkLst>
          <pc:docMk/>
          <pc:sldMk cId="2355754545" sldId="260"/>
        </pc:sldMkLst>
        <pc:spChg chg="del">
          <ac:chgData name="Nashimoto Shoei/梨本 翔永(MELCO/情報総研 情セ１Ｇ)" userId="b4a27bdb-4051-47be-9758-2247edb80199" providerId="ADAL" clId="{C72BD21D-D053-42D0-949C-A01074C06E61}" dt="2022-08-24T01:35:45.873" v="2454" actId="6264"/>
          <ac:spMkLst>
            <pc:docMk/>
            <pc:sldMk cId="2355754545" sldId="260"/>
            <ac:spMk id="2" creationId="{75DCD006-5824-4463-94DA-1C27CF6A35DC}"/>
          </ac:spMkLst>
        </pc:spChg>
        <pc:spChg chg="mod ord">
          <ac:chgData name="Nashimoto Shoei/梨本 翔永(MELCO/情報総研 情セ１Ｇ)" userId="b4a27bdb-4051-47be-9758-2247edb80199" providerId="ADAL" clId="{C72BD21D-D053-42D0-949C-A01074C06E61}" dt="2022-09-06T23:59:33.690" v="30086" actId="6549"/>
          <ac:spMkLst>
            <pc:docMk/>
            <pc:sldMk cId="2355754545" sldId="260"/>
            <ac:spMk id="3" creationId="{A2F39D3E-8AF6-41CC-A4CD-9D88C7699A36}"/>
          </ac:spMkLst>
        </pc:spChg>
        <pc:spChg chg="mod ord">
          <ac:chgData name="Nashimoto Shoei/梨本 翔永(MELCO/情報総研 情セ１Ｇ)" userId="b4a27bdb-4051-47be-9758-2247edb80199" providerId="ADAL" clId="{C72BD21D-D053-42D0-949C-A01074C06E61}" dt="2022-08-24T01:35:45.873" v="2454" actId="6264"/>
          <ac:spMkLst>
            <pc:docMk/>
            <pc:sldMk cId="2355754545" sldId="260"/>
            <ac:spMk id="4" creationId="{C9782CA4-A6C3-4282-8076-1E9D38EE1F63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8-24T01:35:45.873" v="2454" actId="6264"/>
          <ac:spMkLst>
            <pc:docMk/>
            <pc:sldMk cId="2355754545" sldId="260"/>
            <ac:spMk id="5" creationId="{BE88982B-C907-4169-90A0-1C98D701B3AC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8-24T00:48:41.461" v="1319" actId="478"/>
          <ac:spMkLst>
            <pc:docMk/>
            <pc:sldMk cId="2355754545" sldId="260"/>
            <ac:spMk id="7" creationId="{5295EAA7-E909-4387-8963-9C2E74ADE669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8-24T00:48:41.461" v="1319" actId="478"/>
          <ac:spMkLst>
            <pc:docMk/>
            <pc:sldMk cId="2355754545" sldId="260"/>
            <ac:spMk id="10" creationId="{49DAC6EB-C3B5-4AAA-8C99-C65817A698C5}"/>
          </ac:spMkLst>
        </pc:spChg>
        <pc:spChg chg="mod ord">
          <ac:chgData name="Nashimoto Shoei/梨本 翔永(MELCO/情報総研 情セ１Ｇ)" userId="b4a27bdb-4051-47be-9758-2247edb80199" providerId="ADAL" clId="{C72BD21D-D053-42D0-949C-A01074C06E61}" dt="2022-08-24T01:35:45.873" v="2454" actId="6264"/>
          <ac:spMkLst>
            <pc:docMk/>
            <pc:sldMk cId="2355754545" sldId="260"/>
            <ac:spMk id="11" creationId="{0DC50DFC-5052-4D58-B995-53F5B5033952}"/>
          </ac:spMkLst>
        </pc:spChg>
        <pc:spChg chg="add mod topLvl">
          <ac:chgData name="Nashimoto Shoei/梨本 翔永(MELCO/情報総研 情セ１Ｇ)" userId="b4a27bdb-4051-47be-9758-2247edb80199" providerId="ADAL" clId="{C72BD21D-D053-42D0-949C-A01074C06E61}" dt="2022-09-13T09:15:45.777" v="30871" actId="207"/>
          <ac:spMkLst>
            <pc:docMk/>
            <pc:sldMk cId="2355754545" sldId="260"/>
            <ac:spMk id="13" creationId="{DDFC9662-0090-4BED-AEAC-BDB6EFBDAC5E}"/>
          </ac:spMkLst>
        </pc:spChg>
        <pc:spChg chg="add mod topLvl">
          <ac:chgData name="Nashimoto Shoei/梨本 翔永(MELCO/情報総研 情セ１Ｇ)" userId="b4a27bdb-4051-47be-9758-2247edb80199" providerId="ADAL" clId="{C72BD21D-D053-42D0-949C-A01074C06E61}" dt="2022-09-13T09:15:38.447" v="30870" actId="207"/>
          <ac:spMkLst>
            <pc:docMk/>
            <pc:sldMk cId="2355754545" sldId="260"/>
            <ac:spMk id="14" creationId="{BDFAF9B6-BC7F-47B7-B392-86D1FAE6FAA1}"/>
          </ac:spMkLst>
        </pc:spChg>
        <pc:spChg chg="add mod topLvl">
          <ac:chgData name="Nashimoto Shoei/梨本 翔永(MELCO/情報総研 情セ１Ｇ)" userId="b4a27bdb-4051-47be-9758-2247edb80199" providerId="ADAL" clId="{C72BD21D-D053-42D0-949C-A01074C06E61}" dt="2022-08-24T01:16:47.142" v="2059" actId="1076"/>
          <ac:spMkLst>
            <pc:docMk/>
            <pc:sldMk cId="2355754545" sldId="260"/>
            <ac:spMk id="15" creationId="{FB601F18-A2A3-4D20-953E-A5F4D1300CE4}"/>
          </ac:spMkLst>
        </pc:spChg>
        <pc:spChg chg="add del mod topLvl">
          <ac:chgData name="Nashimoto Shoei/梨本 翔永(MELCO/情報総研 情セ１Ｇ)" userId="b4a27bdb-4051-47be-9758-2247edb80199" providerId="ADAL" clId="{C72BD21D-D053-42D0-949C-A01074C06E61}" dt="2022-08-24T01:14:57.418" v="1981" actId="21"/>
          <ac:spMkLst>
            <pc:docMk/>
            <pc:sldMk cId="2355754545" sldId="260"/>
            <ac:spMk id="18" creationId="{E6FE31AA-64C1-40A7-812C-06AC864BC6DC}"/>
          </ac:spMkLst>
        </pc:spChg>
        <pc:spChg chg="add mod topLvl">
          <ac:chgData name="Nashimoto Shoei/梨本 翔永(MELCO/情報総研 情セ１Ｇ)" userId="b4a27bdb-4051-47be-9758-2247edb80199" providerId="ADAL" clId="{C72BD21D-D053-42D0-949C-A01074C06E61}" dt="2022-08-24T01:17:56.115" v="2134" actId="1076"/>
          <ac:spMkLst>
            <pc:docMk/>
            <pc:sldMk cId="2355754545" sldId="260"/>
            <ac:spMk id="19" creationId="{1D843018-49F3-4506-81FF-C5C76C026029}"/>
          </ac:spMkLst>
        </pc:spChg>
        <pc:spChg chg="add del mod topLvl">
          <ac:chgData name="Nashimoto Shoei/梨本 翔永(MELCO/情報総研 情セ１Ｇ)" userId="b4a27bdb-4051-47be-9758-2247edb80199" providerId="ADAL" clId="{C72BD21D-D053-42D0-949C-A01074C06E61}" dt="2022-08-24T01:14:58.644" v="1982" actId="21"/>
          <ac:spMkLst>
            <pc:docMk/>
            <pc:sldMk cId="2355754545" sldId="260"/>
            <ac:spMk id="20" creationId="{82359A99-949B-48A4-9975-04241F7F2C7F}"/>
          </ac:spMkLst>
        </pc:spChg>
        <pc:spChg chg="add mod topLvl">
          <ac:chgData name="Nashimoto Shoei/梨本 翔永(MELCO/情報総研 情セ１Ｇ)" userId="b4a27bdb-4051-47be-9758-2247edb80199" providerId="ADAL" clId="{C72BD21D-D053-42D0-949C-A01074C06E61}" dt="2022-08-24T01:16:47.142" v="2059" actId="1076"/>
          <ac:spMkLst>
            <pc:docMk/>
            <pc:sldMk cId="2355754545" sldId="260"/>
            <ac:spMk id="21" creationId="{71570529-469E-45A3-A39E-EC0DF5F21B3D}"/>
          </ac:spMkLst>
        </pc:spChg>
        <pc:spChg chg="add mod topLvl">
          <ac:chgData name="Nashimoto Shoei/梨本 翔永(MELCO/情報総研 情セ１Ｇ)" userId="b4a27bdb-4051-47be-9758-2247edb80199" providerId="ADAL" clId="{C72BD21D-D053-42D0-949C-A01074C06E61}" dt="2022-09-13T09:15:45.777" v="30871" actId="207"/>
          <ac:spMkLst>
            <pc:docMk/>
            <pc:sldMk cId="2355754545" sldId="260"/>
            <ac:spMk id="22" creationId="{E005D081-760B-4815-AF8A-4EB8BC50AF2D}"/>
          </ac:spMkLst>
        </pc:spChg>
        <pc:spChg chg="add mod topLvl">
          <ac:chgData name="Nashimoto Shoei/梨本 翔永(MELCO/情報総研 情セ１Ｇ)" userId="b4a27bdb-4051-47be-9758-2247edb80199" providerId="ADAL" clId="{C72BD21D-D053-42D0-949C-A01074C06E61}" dt="2022-09-13T09:15:45.777" v="30871" actId="207"/>
          <ac:spMkLst>
            <pc:docMk/>
            <pc:sldMk cId="2355754545" sldId="260"/>
            <ac:spMk id="23" creationId="{7354714F-11AA-4291-B3B2-B6433282C06A}"/>
          </ac:spMkLst>
        </pc:spChg>
        <pc:spChg chg="add mod topLvl">
          <ac:chgData name="Nashimoto Shoei/梨本 翔永(MELCO/情報総研 情セ１Ｇ)" userId="b4a27bdb-4051-47be-9758-2247edb80199" providerId="ADAL" clId="{C72BD21D-D053-42D0-949C-A01074C06E61}" dt="2022-09-13T09:15:45.777" v="30871" actId="207"/>
          <ac:spMkLst>
            <pc:docMk/>
            <pc:sldMk cId="2355754545" sldId="260"/>
            <ac:spMk id="24" creationId="{ABBC9C90-C24B-432B-9A8F-E17C9322F755}"/>
          </ac:spMkLst>
        </pc:spChg>
        <pc:spChg chg="add mod topLvl">
          <ac:chgData name="Nashimoto Shoei/梨本 翔永(MELCO/情報総研 情セ１Ｇ)" userId="b4a27bdb-4051-47be-9758-2247edb80199" providerId="ADAL" clId="{C72BD21D-D053-42D0-949C-A01074C06E61}" dt="2022-09-13T09:15:45.777" v="30871" actId="207"/>
          <ac:spMkLst>
            <pc:docMk/>
            <pc:sldMk cId="2355754545" sldId="260"/>
            <ac:spMk id="25" creationId="{7AA907D6-267C-44E9-BAFD-2376DC9FD3DF}"/>
          </ac:spMkLst>
        </pc:spChg>
        <pc:spChg chg="add mod topLvl">
          <ac:chgData name="Nashimoto Shoei/梨本 翔永(MELCO/情報総研 情セ１Ｇ)" userId="b4a27bdb-4051-47be-9758-2247edb80199" providerId="ADAL" clId="{C72BD21D-D053-42D0-949C-A01074C06E61}" dt="2022-08-24T01:18:05.475" v="2136" actId="1076"/>
          <ac:spMkLst>
            <pc:docMk/>
            <pc:sldMk cId="2355754545" sldId="260"/>
            <ac:spMk id="26" creationId="{71EDA474-64B9-45EE-B5F2-2D9CA7BA84D0}"/>
          </ac:spMkLst>
        </pc:spChg>
        <pc:spChg chg="add mod topLvl">
          <ac:chgData name="Nashimoto Shoei/梨本 翔永(MELCO/情報総研 情セ１Ｇ)" userId="b4a27bdb-4051-47be-9758-2247edb80199" providerId="ADAL" clId="{C72BD21D-D053-42D0-949C-A01074C06E61}" dt="2022-09-13T09:15:38.447" v="30870" actId="207"/>
          <ac:spMkLst>
            <pc:docMk/>
            <pc:sldMk cId="2355754545" sldId="260"/>
            <ac:spMk id="28" creationId="{BAF190F4-8CDF-4271-8B07-8821693BAB50}"/>
          </ac:spMkLst>
        </pc:spChg>
        <pc:spChg chg="add mod topLvl">
          <ac:chgData name="Nashimoto Shoei/梨本 翔永(MELCO/情報総研 情セ１Ｇ)" userId="b4a27bdb-4051-47be-9758-2247edb80199" providerId="ADAL" clId="{C72BD21D-D053-42D0-949C-A01074C06E61}" dt="2022-09-13T09:15:38.447" v="30870" actId="207"/>
          <ac:spMkLst>
            <pc:docMk/>
            <pc:sldMk cId="2355754545" sldId="260"/>
            <ac:spMk id="29" creationId="{131F8352-2186-49AE-8672-A75000B48ECD}"/>
          </ac:spMkLst>
        </pc:spChg>
        <pc:spChg chg="add mod topLvl">
          <ac:chgData name="Nashimoto Shoei/梨本 翔永(MELCO/情報総研 情セ１Ｇ)" userId="b4a27bdb-4051-47be-9758-2247edb80199" providerId="ADAL" clId="{C72BD21D-D053-42D0-949C-A01074C06E61}" dt="2022-09-13T09:15:38.447" v="30870" actId="207"/>
          <ac:spMkLst>
            <pc:docMk/>
            <pc:sldMk cId="2355754545" sldId="260"/>
            <ac:spMk id="30" creationId="{6CBC107C-E48A-41B3-AB58-F20B1B19A403}"/>
          </ac:spMkLst>
        </pc:spChg>
        <pc:spChg chg="add mod topLvl">
          <ac:chgData name="Nashimoto Shoei/梨本 翔永(MELCO/情報総研 情セ１Ｇ)" userId="b4a27bdb-4051-47be-9758-2247edb80199" providerId="ADAL" clId="{C72BD21D-D053-42D0-949C-A01074C06E61}" dt="2022-09-13T09:15:45.777" v="30871" actId="207"/>
          <ac:spMkLst>
            <pc:docMk/>
            <pc:sldMk cId="2355754545" sldId="260"/>
            <ac:spMk id="31" creationId="{4720F169-69BD-495C-ACB3-8BBC6E820B6F}"/>
          </ac:spMkLst>
        </pc:spChg>
        <pc:spChg chg="add mod topLvl">
          <ac:chgData name="Nashimoto Shoei/梨本 翔永(MELCO/情報総研 情セ１Ｇ)" userId="b4a27bdb-4051-47be-9758-2247edb80199" providerId="ADAL" clId="{C72BD21D-D053-42D0-949C-A01074C06E61}" dt="2022-08-24T01:16:47.142" v="2059" actId="1076"/>
          <ac:spMkLst>
            <pc:docMk/>
            <pc:sldMk cId="2355754545" sldId="260"/>
            <ac:spMk id="37" creationId="{9DEE6122-C237-441E-B50E-1EC6CD8A6AD8}"/>
          </ac:spMkLst>
        </pc:spChg>
        <pc:spChg chg="add mod topLvl">
          <ac:chgData name="Nashimoto Shoei/梨本 翔永(MELCO/情報総研 情セ１Ｇ)" userId="b4a27bdb-4051-47be-9758-2247edb80199" providerId="ADAL" clId="{C72BD21D-D053-42D0-949C-A01074C06E61}" dt="2022-08-24T01:16:47.142" v="2059" actId="1076"/>
          <ac:spMkLst>
            <pc:docMk/>
            <pc:sldMk cId="2355754545" sldId="260"/>
            <ac:spMk id="39" creationId="{86DD8A23-B763-4854-BDFB-8CEBD6A631A7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24T01:16:47.142" v="2059" actId="1076"/>
          <ac:spMkLst>
            <pc:docMk/>
            <pc:sldMk cId="2355754545" sldId="260"/>
            <ac:spMk id="41" creationId="{5C6181CE-D842-4A2C-BA57-7416861F8F83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24T01:16:29.571" v="2057" actId="21"/>
          <ac:spMkLst>
            <pc:docMk/>
            <pc:sldMk cId="2355754545" sldId="260"/>
            <ac:spMk id="42" creationId="{C12A7E4A-5183-46A4-A0C0-D90872D37705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24T01:19:03.685" v="2143" actId="21"/>
          <ac:spMkLst>
            <pc:docMk/>
            <pc:sldMk cId="2355754545" sldId="260"/>
            <ac:spMk id="43" creationId="{841A0EF1-1A43-4ACE-AB7E-D9A5AD8021D2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24T01:19:01.986" v="2142" actId="1076"/>
          <ac:spMkLst>
            <pc:docMk/>
            <pc:sldMk cId="2355754545" sldId="260"/>
            <ac:spMk id="44" creationId="{F6EDE623-ED99-4578-91C8-ED498DB78E5C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24T01:23:58.450" v="2162" actId="20577"/>
          <ac:spMkLst>
            <pc:docMk/>
            <pc:sldMk cId="2355754545" sldId="260"/>
            <ac:spMk id="45" creationId="{C8665428-C423-4A0B-8C74-C34F7BB37E70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24T01:35:45.873" v="2454" actId="6264"/>
          <ac:spMkLst>
            <pc:docMk/>
            <pc:sldMk cId="2355754545" sldId="260"/>
            <ac:spMk id="46" creationId="{E701DD4F-DBA3-4A79-A8A5-B385A35548F0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24T01:35:45.873" v="2454" actId="6264"/>
          <ac:spMkLst>
            <pc:docMk/>
            <pc:sldMk cId="2355754545" sldId="260"/>
            <ac:spMk id="47" creationId="{C2969C7E-9911-4769-AF57-E6C3469BC057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24T01:35:45.873" v="2454" actId="6264"/>
          <ac:spMkLst>
            <pc:docMk/>
            <pc:sldMk cId="2355754545" sldId="260"/>
            <ac:spMk id="48" creationId="{FFA6F463-284C-458E-B609-FE8A8B2A7EA4}"/>
          </ac:spMkLst>
        </pc:spChg>
        <pc:spChg chg="add mod ord">
          <ac:chgData name="Nashimoto Shoei/梨本 翔永(MELCO/情報総研 情セ１Ｇ)" userId="b4a27bdb-4051-47be-9758-2247edb80199" providerId="ADAL" clId="{C72BD21D-D053-42D0-949C-A01074C06E61}" dt="2022-08-24T01:35:45.873" v="2454" actId="6264"/>
          <ac:spMkLst>
            <pc:docMk/>
            <pc:sldMk cId="2355754545" sldId="260"/>
            <ac:spMk id="49" creationId="{58D3D916-A128-44A1-AD05-A16CA4F83679}"/>
          </ac:spMkLst>
        </pc:spChg>
        <pc:spChg chg="add mod ord">
          <ac:chgData name="Nashimoto Shoei/梨本 翔永(MELCO/情報総研 情セ１Ｇ)" userId="b4a27bdb-4051-47be-9758-2247edb80199" providerId="ADAL" clId="{C72BD21D-D053-42D0-949C-A01074C06E61}" dt="2022-08-24T01:35:45.873" v="2454" actId="6264"/>
          <ac:spMkLst>
            <pc:docMk/>
            <pc:sldMk cId="2355754545" sldId="260"/>
            <ac:spMk id="50" creationId="{7D74B04F-CE27-46BC-ABDD-8F82DA2FBC61}"/>
          </ac:spMkLst>
        </pc:spChg>
        <pc:grpChg chg="add del mod">
          <ac:chgData name="Nashimoto Shoei/梨本 翔永(MELCO/情報総研 情セ１Ｇ)" userId="b4a27bdb-4051-47be-9758-2247edb80199" providerId="ADAL" clId="{C72BD21D-D053-42D0-949C-A01074C06E61}" dt="2022-08-24T01:14:14.866" v="1973" actId="165"/>
          <ac:grpSpMkLst>
            <pc:docMk/>
            <pc:sldMk cId="2355754545" sldId="260"/>
            <ac:grpSpMk id="8" creationId="{32BD91A9-6748-42A4-9B03-061FF3B853C4}"/>
          </ac:grpSpMkLst>
        </pc:grpChg>
        <pc:graphicFrameChg chg="del">
          <ac:chgData name="Nashimoto Shoei/梨本 翔永(MELCO/情報総研 情セ１Ｇ)" userId="b4a27bdb-4051-47be-9758-2247edb80199" providerId="ADAL" clId="{C72BD21D-D053-42D0-949C-A01074C06E61}" dt="2022-08-24T00:48:41.461" v="1319" actId="478"/>
          <ac:graphicFrameMkLst>
            <pc:docMk/>
            <pc:sldMk cId="2355754545" sldId="260"/>
            <ac:graphicFrameMk id="6" creationId="{D3F1CB97-7270-47E9-BDCE-6B04E54802D5}"/>
          </ac:graphicFrameMkLst>
        </pc:graphicFrameChg>
        <pc:picChg chg="add mod">
          <ac:chgData name="Nashimoto Shoei/梨本 翔永(MELCO/情報総研 情セ１Ｇ)" userId="b4a27bdb-4051-47be-9758-2247edb80199" providerId="ADAL" clId="{C72BD21D-D053-42D0-949C-A01074C06E61}" dt="2022-08-24T01:16:52.148" v="2060" actId="1076"/>
          <ac:picMkLst>
            <pc:docMk/>
            <pc:sldMk cId="2355754545" sldId="260"/>
            <ac:picMk id="12" creationId="{DA5DD1C2-9C2B-435B-9CF9-1FA90C3C32FD}"/>
          </ac:picMkLst>
        </pc:picChg>
        <pc:picChg chg="add mod topLvl">
          <ac:chgData name="Nashimoto Shoei/梨本 翔永(MELCO/情報総研 情セ１Ｇ)" userId="b4a27bdb-4051-47be-9758-2247edb80199" providerId="ADAL" clId="{C72BD21D-D053-42D0-949C-A01074C06E61}" dt="2022-08-24T01:16:47.142" v="2059" actId="1076"/>
          <ac:picMkLst>
            <pc:docMk/>
            <pc:sldMk cId="2355754545" sldId="260"/>
            <ac:picMk id="38" creationId="{B2B4A843-B064-40FD-9B5E-D35073BF805D}"/>
          </ac:picMkLst>
        </pc:picChg>
        <pc:cxnChg chg="add mod topLvl">
          <ac:chgData name="Nashimoto Shoei/梨本 翔永(MELCO/情報総研 情セ１Ｇ)" userId="b4a27bdb-4051-47be-9758-2247edb80199" providerId="ADAL" clId="{C72BD21D-D053-42D0-949C-A01074C06E61}" dt="2022-08-24T01:16:47.142" v="2059" actId="1076"/>
          <ac:cxnSpMkLst>
            <pc:docMk/>
            <pc:sldMk cId="2355754545" sldId="260"/>
            <ac:cxnSpMk id="16" creationId="{7403ADB9-F9CD-4482-9FA4-6A4172134A58}"/>
          </ac:cxnSpMkLst>
        </pc:cxnChg>
        <pc:cxnChg chg="add mod topLvl">
          <ac:chgData name="Nashimoto Shoei/梨本 翔永(MELCO/情報総研 情セ１Ｇ)" userId="b4a27bdb-4051-47be-9758-2247edb80199" providerId="ADAL" clId="{C72BD21D-D053-42D0-949C-A01074C06E61}" dt="2022-08-24T01:16:47.142" v="2059" actId="1076"/>
          <ac:cxnSpMkLst>
            <pc:docMk/>
            <pc:sldMk cId="2355754545" sldId="260"/>
            <ac:cxnSpMk id="17" creationId="{1846F463-AAA7-46E5-AF4B-3B8698933D9C}"/>
          </ac:cxnSpMkLst>
        </pc:cxnChg>
        <pc:cxnChg chg="add mod topLvl">
          <ac:chgData name="Nashimoto Shoei/梨本 翔永(MELCO/情報総研 情セ１Ｇ)" userId="b4a27bdb-4051-47be-9758-2247edb80199" providerId="ADAL" clId="{C72BD21D-D053-42D0-949C-A01074C06E61}" dt="2022-08-24T01:16:47.142" v="2059" actId="1076"/>
          <ac:cxnSpMkLst>
            <pc:docMk/>
            <pc:sldMk cId="2355754545" sldId="260"/>
            <ac:cxnSpMk id="27" creationId="{012BB7A9-CCE8-4FBD-9247-0B7B8320692E}"/>
          </ac:cxnSpMkLst>
        </pc:cxnChg>
        <pc:cxnChg chg="add mod topLvl">
          <ac:chgData name="Nashimoto Shoei/梨本 翔永(MELCO/情報総研 情セ１Ｇ)" userId="b4a27bdb-4051-47be-9758-2247edb80199" providerId="ADAL" clId="{C72BD21D-D053-42D0-949C-A01074C06E61}" dt="2022-08-24T01:16:47.142" v="2059" actId="1076"/>
          <ac:cxnSpMkLst>
            <pc:docMk/>
            <pc:sldMk cId="2355754545" sldId="260"/>
            <ac:cxnSpMk id="32" creationId="{74B732A8-3EC7-46C3-9788-2D9FD8A016DC}"/>
          </ac:cxnSpMkLst>
        </pc:cxnChg>
        <pc:cxnChg chg="add mod topLvl">
          <ac:chgData name="Nashimoto Shoei/梨本 翔永(MELCO/情報総研 情セ１Ｇ)" userId="b4a27bdb-4051-47be-9758-2247edb80199" providerId="ADAL" clId="{C72BD21D-D053-42D0-949C-A01074C06E61}" dt="2022-08-24T01:16:47.142" v="2059" actId="1076"/>
          <ac:cxnSpMkLst>
            <pc:docMk/>
            <pc:sldMk cId="2355754545" sldId="260"/>
            <ac:cxnSpMk id="33" creationId="{1EB14395-AA45-406F-922E-98B39470BFD9}"/>
          </ac:cxnSpMkLst>
        </pc:cxnChg>
        <pc:cxnChg chg="add mod topLvl">
          <ac:chgData name="Nashimoto Shoei/梨本 翔永(MELCO/情報総研 情セ１Ｇ)" userId="b4a27bdb-4051-47be-9758-2247edb80199" providerId="ADAL" clId="{C72BD21D-D053-42D0-949C-A01074C06E61}" dt="2022-08-24T01:16:47.142" v="2059" actId="1076"/>
          <ac:cxnSpMkLst>
            <pc:docMk/>
            <pc:sldMk cId="2355754545" sldId="260"/>
            <ac:cxnSpMk id="34" creationId="{5C5AA492-22A4-415B-8392-0C471F13AF3F}"/>
          </ac:cxnSpMkLst>
        </pc:cxnChg>
        <pc:cxnChg chg="add mod topLvl">
          <ac:chgData name="Nashimoto Shoei/梨本 翔永(MELCO/情報総研 情セ１Ｇ)" userId="b4a27bdb-4051-47be-9758-2247edb80199" providerId="ADAL" clId="{C72BD21D-D053-42D0-949C-A01074C06E61}" dt="2022-08-24T01:16:47.142" v="2059" actId="1076"/>
          <ac:cxnSpMkLst>
            <pc:docMk/>
            <pc:sldMk cId="2355754545" sldId="260"/>
            <ac:cxnSpMk id="35" creationId="{0B1E6E80-3531-4642-9822-DBB8072D0A49}"/>
          </ac:cxnSpMkLst>
        </pc:cxnChg>
        <pc:cxnChg chg="add mod topLvl">
          <ac:chgData name="Nashimoto Shoei/梨本 翔永(MELCO/情報総研 情セ１Ｇ)" userId="b4a27bdb-4051-47be-9758-2247edb80199" providerId="ADAL" clId="{C72BD21D-D053-42D0-949C-A01074C06E61}" dt="2022-08-24T01:16:47.142" v="2059" actId="1076"/>
          <ac:cxnSpMkLst>
            <pc:docMk/>
            <pc:sldMk cId="2355754545" sldId="260"/>
            <ac:cxnSpMk id="36" creationId="{FCE59DA5-BD35-40A1-BE38-9866EF01A2DB}"/>
          </ac:cxnSpMkLst>
        </pc:cxnChg>
      </pc:sldChg>
      <pc:sldChg chg="modSp mod">
        <pc:chgData name="Nashimoto Shoei/梨本 翔永(MELCO/情報総研 情セ１Ｇ)" userId="b4a27bdb-4051-47be-9758-2247edb80199" providerId="ADAL" clId="{C72BD21D-D053-42D0-949C-A01074C06E61}" dt="2022-08-24T07:59:29.470" v="4287" actId="20577"/>
        <pc:sldMkLst>
          <pc:docMk/>
          <pc:sldMk cId="2363832248" sldId="261"/>
        </pc:sldMkLst>
        <pc:spChg chg="mod">
          <ac:chgData name="Nashimoto Shoei/梨本 翔永(MELCO/情報総研 情セ１Ｇ)" userId="b4a27bdb-4051-47be-9758-2247edb80199" providerId="ADAL" clId="{C72BD21D-D053-42D0-949C-A01074C06E61}" dt="2022-08-24T07:59:29.470" v="4287" actId="20577"/>
          <ac:spMkLst>
            <pc:docMk/>
            <pc:sldMk cId="2363832248" sldId="261"/>
            <ac:spMk id="4" creationId="{B92305D6-3804-4732-8283-9FFB4A77F72D}"/>
          </ac:spMkLst>
        </pc:spChg>
      </pc:sldChg>
      <pc:sldChg chg="addSp delSp modSp mod">
        <pc:chgData name="Nashimoto Shoei/梨本 翔永(MELCO/情報総研 情セ１Ｇ)" userId="b4a27bdb-4051-47be-9758-2247edb80199" providerId="ADAL" clId="{C72BD21D-D053-42D0-949C-A01074C06E61}" dt="2022-08-31T09:46:43.880" v="10034" actId="21"/>
        <pc:sldMkLst>
          <pc:docMk/>
          <pc:sldMk cId="4144193487" sldId="262"/>
        </pc:sldMkLst>
        <pc:spChg chg="mod">
          <ac:chgData name="Nashimoto Shoei/梨本 翔永(MELCO/情報総研 情セ１Ｇ)" userId="b4a27bdb-4051-47be-9758-2247edb80199" providerId="ADAL" clId="{C72BD21D-D053-42D0-949C-A01074C06E61}" dt="2022-08-24T01:38:03.700" v="2565" actId="20577"/>
          <ac:spMkLst>
            <pc:docMk/>
            <pc:sldMk cId="4144193487" sldId="262"/>
            <ac:spMk id="4" creationId="{93A0B7EB-E584-4599-BCCC-A1C3C89101A0}"/>
          </ac:spMkLst>
        </pc:spChg>
        <pc:spChg chg="add del">
          <ac:chgData name="Nashimoto Shoei/梨本 翔永(MELCO/情報総研 情セ１Ｇ)" userId="b4a27bdb-4051-47be-9758-2247edb80199" providerId="ADAL" clId="{C72BD21D-D053-42D0-949C-A01074C06E61}" dt="2022-08-24T00:55:38.456" v="1340" actId="22"/>
          <ac:spMkLst>
            <pc:docMk/>
            <pc:sldMk cId="4144193487" sldId="262"/>
            <ac:spMk id="8" creationId="{F0EA33BE-3B18-4FAB-9DEB-52BBB7E4A9D1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24T00:55:54.258" v="1348" actId="27636"/>
          <ac:spMkLst>
            <pc:docMk/>
            <pc:sldMk cId="4144193487" sldId="262"/>
            <ac:spMk id="9" creationId="{58D3308B-B8F5-4BCE-B956-CEE682E013B8}"/>
          </ac:spMkLst>
        </pc:spChg>
        <pc:picChg chg="add del">
          <ac:chgData name="Nashimoto Shoei/梨本 翔永(MELCO/情報総研 情セ１Ｇ)" userId="b4a27bdb-4051-47be-9758-2247edb80199" providerId="ADAL" clId="{C72BD21D-D053-42D0-949C-A01074C06E61}" dt="2022-08-31T09:46:43.880" v="10034" actId="21"/>
          <ac:picMkLst>
            <pc:docMk/>
            <pc:sldMk cId="4144193487" sldId="262"/>
            <ac:picMk id="8" creationId="{7B201C86-1C6E-4028-9E11-D409B82B2D3E}"/>
          </ac:picMkLst>
        </pc:picChg>
      </pc:sldChg>
      <pc:sldChg chg="modSp new del mod">
        <pc:chgData name="Nashimoto Shoei/梨本 翔永(MELCO/情報総研 情セ１Ｇ)" userId="b4a27bdb-4051-47be-9758-2247edb80199" providerId="ADAL" clId="{C72BD21D-D053-42D0-949C-A01074C06E61}" dt="2022-08-24T01:39:59.991" v="2576" actId="47"/>
        <pc:sldMkLst>
          <pc:docMk/>
          <pc:sldMk cId="800734005" sldId="263"/>
        </pc:sldMkLst>
        <pc:spChg chg="mod">
          <ac:chgData name="Nashimoto Shoei/梨本 翔永(MELCO/情報総研 情セ１Ｇ)" userId="b4a27bdb-4051-47be-9758-2247edb80199" providerId="ADAL" clId="{C72BD21D-D053-42D0-949C-A01074C06E61}" dt="2022-08-24T01:02:43.163" v="1512"/>
          <ac:spMkLst>
            <pc:docMk/>
            <pc:sldMk cId="800734005" sldId="263"/>
            <ac:spMk id="4" creationId="{6A0DDFB7-9EDB-4E9B-A466-E7935B7EBBF4}"/>
          </ac:spMkLst>
        </pc:spChg>
      </pc:sldChg>
      <pc:sldChg chg="modSp del mod ord">
        <pc:chgData name="Nashimoto Shoei/梨本 翔永(MELCO/情報総研 情セ１Ｇ)" userId="b4a27bdb-4051-47be-9758-2247edb80199" providerId="ADAL" clId="{C72BD21D-D053-42D0-949C-A01074C06E61}" dt="2022-08-24T01:48:19.765" v="2773" actId="47"/>
        <pc:sldMkLst>
          <pc:docMk/>
          <pc:sldMk cId="931308853" sldId="263"/>
        </pc:sldMkLst>
        <pc:spChg chg="mod">
          <ac:chgData name="Nashimoto Shoei/梨本 翔永(MELCO/情報総研 情セ１Ｇ)" userId="b4a27bdb-4051-47be-9758-2247edb80199" providerId="ADAL" clId="{C72BD21D-D053-42D0-949C-A01074C06E61}" dt="2022-08-24T01:42:24.959" v="2589" actId="27636"/>
          <ac:spMkLst>
            <pc:docMk/>
            <pc:sldMk cId="931308853" sldId="263"/>
            <ac:spMk id="2" creationId="{F0C30A10-FDB1-4B65-82F0-46D11EAAB3E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01:42:24.958" v="2588" actId="27636"/>
          <ac:spMkLst>
            <pc:docMk/>
            <pc:sldMk cId="931308853" sldId="263"/>
            <ac:spMk id="37" creationId="{5CBFE9BC-6112-43D2-9F6A-F7606FF3CF9F}"/>
          </ac:spMkLst>
        </pc:spChg>
      </pc:sldChg>
      <pc:sldChg chg="new del">
        <pc:chgData name="Nashimoto Shoei/梨本 翔永(MELCO/情報総研 情セ１Ｇ)" userId="b4a27bdb-4051-47be-9758-2247edb80199" providerId="ADAL" clId="{C72BD21D-D053-42D0-949C-A01074C06E61}" dt="2022-08-24T00:49:35.756" v="1323" actId="680"/>
        <pc:sldMkLst>
          <pc:docMk/>
          <pc:sldMk cId="1802006309" sldId="263"/>
        </pc:sldMkLst>
      </pc:sldChg>
      <pc:sldChg chg="modSp new mod modNotesTx">
        <pc:chgData name="Nashimoto Shoei/梨本 翔永(MELCO/情報総研 情セ１Ｇ)" userId="b4a27bdb-4051-47be-9758-2247edb80199" providerId="ADAL" clId="{C72BD21D-D053-42D0-949C-A01074C06E61}" dt="2022-09-15T00:47:32.781" v="35394"/>
        <pc:sldMkLst>
          <pc:docMk/>
          <pc:sldMk cId="152275131" sldId="264"/>
        </pc:sldMkLst>
        <pc:spChg chg="mod">
          <ac:chgData name="Nashimoto Shoei/梨本 翔永(MELCO/情報総研 情セ１Ｇ)" userId="b4a27bdb-4051-47be-9758-2247edb80199" providerId="ADAL" clId="{C72BD21D-D053-42D0-949C-A01074C06E61}" dt="2022-09-06T23:43:45.998" v="29943" actId="20577"/>
          <ac:spMkLst>
            <pc:docMk/>
            <pc:sldMk cId="152275131" sldId="264"/>
            <ac:spMk id="4" creationId="{A3466A32-5750-47BD-835C-53154F61032B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01:28:35.343" v="2259" actId="20577"/>
          <ac:spMkLst>
            <pc:docMk/>
            <pc:sldMk cId="152275131" sldId="264"/>
            <ac:spMk id="5" creationId="{98157F3E-E45C-4730-A8A2-BE4089BA6D4E}"/>
          </ac:spMkLst>
        </pc:spChg>
      </pc:sldChg>
      <pc:sldChg chg="addSp delSp modSp add">
        <pc:chgData name="Nashimoto Shoei/梨本 翔永(MELCO/情報総研 情セ１Ｇ)" userId="b4a27bdb-4051-47be-9758-2247edb80199" providerId="ADAL" clId="{C72BD21D-D053-42D0-949C-A01074C06E61}" dt="2022-08-24T02:35:46.447" v="3475"/>
        <pc:sldMkLst>
          <pc:docMk/>
          <pc:sldMk cId="4131399791" sldId="265"/>
        </pc:sldMkLst>
        <pc:graphicFrameChg chg="add del mod">
          <ac:chgData name="Nashimoto Shoei/梨本 翔永(MELCO/情報総研 情セ１Ｇ)" userId="b4a27bdb-4051-47be-9758-2247edb80199" providerId="ADAL" clId="{C72BD21D-D053-42D0-949C-A01074C06E61}" dt="2022-08-24T02:35:46.447" v="3475"/>
          <ac:graphicFrameMkLst>
            <pc:docMk/>
            <pc:sldMk cId="4131399791" sldId="265"/>
            <ac:graphicFrameMk id="40" creationId="{88276216-269F-4884-9B1A-51408AC1D8F2}"/>
          </ac:graphicFrameMkLst>
        </pc:graphicFrameChg>
      </pc:sldChg>
      <pc:sldChg chg="addSp delSp modSp add mod modNotesTx">
        <pc:chgData name="Nashimoto Shoei/梨本 翔永(MELCO/情報総研 情セ１Ｇ)" userId="b4a27bdb-4051-47be-9758-2247edb80199" providerId="ADAL" clId="{C72BD21D-D053-42D0-949C-A01074C06E61}" dt="2022-09-15T00:47:41.075" v="35395"/>
        <pc:sldMkLst>
          <pc:docMk/>
          <pc:sldMk cId="164240410" sldId="266"/>
        </pc:sldMkLst>
        <pc:spChg chg="mod">
          <ac:chgData name="Nashimoto Shoei/梨本 翔永(MELCO/情報総研 情セ１Ｇ)" userId="b4a27bdb-4051-47be-9758-2247edb80199" providerId="ADAL" clId="{C72BD21D-D053-42D0-949C-A01074C06E61}" dt="2022-09-02T03:53:30.184" v="27566" actId="113"/>
          <ac:spMkLst>
            <pc:docMk/>
            <pc:sldMk cId="164240410" sldId="266"/>
            <ac:spMk id="3" creationId="{4F659953-31FC-406E-87E4-9E81A56FF7D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7T00:01:40.064" v="30124" actId="20577"/>
          <ac:spMkLst>
            <pc:docMk/>
            <pc:sldMk cId="164240410" sldId="266"/>
            <ac:spMk id="4" creationId="{50F471E4-42CE-446C-9CE5-7FC644C3ADC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1:39:14.003" v="13403" actId="6549"/>
          <ac:spMkLst>
            <pc:docMk/>
            <pc:sldMk cId="164240410" sldId="266"/>
            <ac:spMk id="5" creationId="{8158949D-DB8A-429B-A2CB-EF2E263831B9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02:55.320" v="30875" actId="207"/>
          <ac:spMkLst>
            <pc:docMk/>
            <pc:sldMk cId="164240410" sldId="266"/>
            <ac:spMk id="8" creationId="{5942CA03-3164-40EE-BC2D-985B6B10113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03:00.222" v="30876" actId="207"/>
          <ac:spMkLst>
            <pc:docMk/>
            <pc:sldMk cId="164240410" sldId="266"/>
            <ac:spMk id="9" creationId="{57683417-7D3F-41E2-9083-BB26A3AC49B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02:51.001" v="30874" actId="207"/>
          <ac:spMkLst>
            <pc:docMk/>
            <pc:sldMk cId="164240410" sldId="266"/>
            <ac:spMk id="10" creationId="{86C29200-D4EA-4069-8FC8-9CB253BB1CB2}"/>
          </ac:spMkLst>
        </pc:spChg>
        <pc:picChg chg="del">
          <ac:chgData name="Nashimoto Shoei/梨本 翔永(MELCO/情報総研 情セ１Ｇ)" userId="b4a27bdb-4051-47be-9758-2247edb80199" providerId="ADAL" clId="{C72BD21D-D053-42D0-949C-A01074C06E61}" dt="2022-09-02T02:31:19.126" v="26442" actId="21"/>
          <ac:picMkLst>
            <pc:docMk/>
            <pc:sldMk cId="164240410" sldId="266"/>
            <ac:picMk id="30" creationId="{A15073BB-C5C4-4171-968F-F7A134A6EA64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9-02T02:31:20.600" v="26443" actId="1076"/>
          <ac:picMkLst>
            <pc:docMk/>
            <pc:sldMk cId="164240410" sldId="266"/>
            <ac:picMk id="36" creationId="{2119EAB2-1BB3-4D1E-8B55-B00B8DC42623}"/>
          </ac:picMkLst>
        </pc:picChg>
      </pc:sldChg>
      <pc:sldChg chg="addSp delSp modSp new mod modNotesTx">
        <pc:chgData name="Nashimoto Shoei/梨本 翔永(MELCO/情報総研 情セ１Ｇ)" userId="b4a27bdb-4051-47be-9758-2247edb80199" providerId="ADAL" clId="{C72BD21D-D053-42D0-949C-A01074C06E61}" dt="2022-09-15T00:47:51.461" v="35396"/>
        <pc:sldMkLst>
          <pc:docMk/>
          <pc:sldMk cId="999104859" sldId="267"/>
        </pc:sldMkLst>
        <pc:spChg chg="mod">
          <ac:chgData name="Nashimoto Shoei/梨本 翔永(MELCO/情報総研 情セ１Ｇ)" userId="b4a27bdb-4051-47be-9758-2247edb80199" providerId="ADAL" clId="{C72BD21D-D053-42D0-949C-A01074C06E61}" dt="2022-09-02T03:53:36.349" v="27568" actId="20577"/>
          <ac:spMkLst>
            <pc:docMk/>
            <pc:sldMk cId="999104859" sldId="267"/>
            <ac:spMk id="3" creationId="{025A6A73-1ABC-443B-8BE3-51E18BE75559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2T02:32:57.554" v="26483" actId="20577"/>
          <ac:spMkLst>
            <pc:docMk/>
            <pc:sldMk cId="999104859" sldId="267"/>
            <ac:spMk id="4" creationId="{6F189C5A-B35C-4A07-83EA-D1877475FEFB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0:01:20.470" v="20718" actId="2711"/>
          <ac:spMkLst>
            <pc:docMk/>
            <pc:sldMk cId="999104859" sldId="267"/>
            <ac:spMk id="5" creationId="{DFA184B9-CD72-4E27-8A9C-AF783FD5C743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24T01:47:15.902" v="2746" actId="478"/>
          <ac:spMkLst>
            <pc:docMk/>
            <pc:sldMk cId="999104859" sldId="267"/>
            <ac:spMk id="8" creationId="{208C1826-0A64-42B3-B333-78C7C49C94D3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24T01:47:15.902" v="2746" actId="478"/>
          <ac:spMkLst>
            <pc:docMk/>
            <pc:sldMk cId="999104859" sldId="267"/>
            <ac:spMk id="9" creationId="{15757BA2-150F-4666-8E4D-84B8AAFD6D3C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24T01:47:15.902" v="2746" actId="478"/>
          <ac:spMkLst>
            <pc:docMk/>
            <pc:sldMk cId="999104859" sldId="267"/>
            <ac:spMk id="10" creationId="{2884D125-0A3F-4194-B793-8C3E348EDD4D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1T04:18:28.457" v="16225" actId="11529"/>
          <ac:spMkLst>
            <pc:docMk/>
            <pc:sldMk cId="999104859" sldId="267"/>
            <ac:spMk id="10" creationId="{6C61EE93-E475-4A0C-AC27-D4192D8820E8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24T01:47:15.902" v="2746" actId="478"/>
          <ac:spMkLst>
            <pc:docMk/>
            <pc:sldMk cId="999104859" sldId="267"/>
            <ac:spMk id="11" creationId="{C80312ED-2CEC-4F2F-8B47-98F8D636A740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24T01:47:15.902" v="2746" actId="478"/>
          <ac:spMkLst>
            <pc:docMk/>
            <pc:sldMk cId="999104859" sldId="267"/>
            <ac:spMk id="12" creationId="{674AB945-BCD1-4E8E-BF42-62F27DBA032E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24T01:44:43.834" v="2652"/>
          <ac:spMkLst>
            <pc:docMk/>
            <pc:sldMk cId="999104859" sldId="267"/>
            <ac:spMk id="37" creationId="{41603B0F-E05F-457A-B2EE-A2FB8100522E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24T01:44:43.834" v="2652"/>
          <ac:spMkLst>
            <pc:docMk/>
            <pc:sldMk cId="999104859" sldId="267"/>
            <ac:spMk id="38" creationId="{196224A4-9864-4F8E-8611-C95793C41CF5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24T01:44:43.834" v="2652"/>
          <ac:spMkLst>
            <pc:docMk/>
            <pc:sldMk cId="999104859" sldId="267"/>
            <ac:spMk id="39" creationId="{9C646643-29F8-47D2-8B3B-908E64ECB1C4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24T01:44:43.834" v="2652"/>
          <ac:spMkLst>
            <pc:docMk/>
            <pc:sldMk cId="999104859" sldId="267"/>
            <ac:spMk id="40" creationId="{1E6D1DE7-85F4-4430-BE5F-36FF8FA6E859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31T11:40:02.633" v="13417" actId="403"/>
          <ac:spMkLst>
            <pc:docMk/>
            <pc:sldMk cId="999104859" sldId="267"/>
            <ac:spMk id="45" creationId="{A869E20E-A0CD-4701-A15C-965F21B76B1B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31T11:39:52.027" v="13416" actId="403"/>
          <ac:spMkLst>
            <pc:docMk/>
            <pc:sldMk cId="999104859" sldId="267"/>
            <ac:spMk id="46" creationId="{ACAFDE58-CC99-4100-A01E-F330F37874CB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31T11:40:11.057" v="13419" actId="404"/>
          <ac:spMkLst>
            <pc:docMk/>
            <pc:sldMk cId="999104859" sldId="267"/>
            <ac:spMk id="47" creationId="{D6D7F3AC-B8E6-4ED4-9509-8B1F7537F124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31T11:40:06.728" v="13418" actId="404"/>
          <ac:spMkLst>
            <pc:docMk/>
            <pc:sldMk cId="999104859" sldId="267"/>
            <ac:spMk id="48" creationId="{9FE91835-227F-4C18-9905-06CE39D0576D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24T01:47:15.902" v="2746" actId="478"/>
          <ac:spMkLst>
            <pc:docMk/>
            <pc:sldMk cId="999104859" sldId="267"/>
            <ac:spMk id="49" creationId="{4DB9F0A0-3C7B-4436-88C2-DD9863E0F000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24T01:45:30.527" v="2660" actId="20577"/>
          <ac:spMkLst>
            <pc:docMk/>
            <pc:sldMk cId="999104859" sldId="267"/>
            <ac:spMk id="50" creationId="{E8233665-0C2F-474F-A7FA-17D11B8EBDF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52" creationId="{CBF3F2E9-686E-4027-AD5B-DD4149A03C5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54" creationId="{8729650C-34F6-469F-9EA9-2C995E07883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55" creationId="{E5C7075C-E44B-4754-9EB8-5742ED6AC06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56" creationId="{C30DCA5A-BADD-4C7A-9D58-33580E4A023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57" creationId="{ECD39C3E-6EDD-4068-924E-9AFFA5B31C1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63" creationId="{C32A9088-CDFE-4C96-B8CF-4BC75D43B46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64" creationId="{03F4DA2A-20ED-4862-BD91-FA4C3E4C79D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65" creationId="{36FA18D0-CE6C-47B2-BAA5-A1BE65E8B0D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70" creationId="{51EADE41-43FA-4491-B268-328F649060D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71" creationId="{A3F5433D-E3D7-414D-A532-DCD1324D035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72" creationId="{FADF62FC-58A6-4B67-8826-9E426965336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74" creationId="{22B96A8D-9768-471D-8F80-B08DA5A9990B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76" creationId="{45B79B97-CCC0-4488-AA75-E132472FA2C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77" creationId="{6F6A7565-2ACD-4D52-9C7F-09F5A0771D0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78" creationId="{E653B348-DC46-47AE-88A4-960DA439D3E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79" creationId="{40826410-56C8-46E0-98BA-4D4D62EF6F3B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80" creationId="{49301C59-88BD-4779-ADD0-9B142515C2EE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81" creationId="{E6F3D9A0-D7CD-411E-9864-FE98C7BE03E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82" creationId="{493D2043-DEA4-4D2C-8C71-25351E4F98C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83" creationId="{06830244-57F0-4D21-8D9D-B35492C7110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84" creationId="{4E5362DD-533D-4355-81B2-0214E344928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85" creationId="{18FA7538-A9ED-4391-A543-BCD8AB0AA66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86" creationId="{8749386F-C5D0-4FDB-BD96-AEDF2EE61E0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87" creationId="{B28F5CB3-EB33-4C25-89D2-9A064057A46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88" creationId="{AD31CFCA-521B-4FE1-AD81-307ECDCA281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89" creationId="{4018FF7A-F350-440B-AADF-8E103DFB9DE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90" creationId="{83773F79-6DCD-46FD-8495-8FB7759027D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91" creationId="{A52AB9A2-8E68-4F36-A878-DBC24FD4E58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92" creationId="{FB25A8F9-1BB1-46BE-8BA4-B1B123328A1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95" creationId="{6F9C7D25-E508-4B33-B782-D8A51D190C3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96" creationId="{8EA346F9-7547-411A-81D5-6ECE9DCCA2A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99" creationId="{F0D0A8C7-85E6-4A49-B291-5ECE8F4A53F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00" creationId="{B44A5D4F-AEB6-43CD-A8D7-8F4FFF5A624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01" creationId="{38740C84-9B7D-4B6F-8220-E4494C825B0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02" creationId="{A714907D-4206-4261-A0FE-9C173E20C40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03" creationId="{AF0CEE68-6C0C-4D0C-AE7C-9705CF1A49E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04" creationId="{E426493B-B58D-4797-820C-6C769CF0363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05" creationId="{14BF2F39-7247-4AEC-A51F-72A08D95CA6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06" creationId="{C788D88F-3C90-4BD1-A1EE-B248221646B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07" creationId="{C92219CF-21DB-4BD6-919D-A894C1DA384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08" creationId="{8F97BA7F-5BC9-4F68-BD18-E5595F8B98A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09" creationId="{B7FE5788-6EBA-40E1-9B93-512D04677B5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10" creationId="{D8ED6A10-7929-4A4D-AAD0-BF910302F06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11" creationId="{517F110D-28E3-41B9-B2B9-BD2F719F25F9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12" creationId="{51D6E43B-B10C-4609-BDB7-7F2B4DF815DE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13" creationId="{85401C1A-02E4-4F51-B8D8-2713F0B55F0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14" creationId="{73E89DA5-7127-43A3-BEC8-54263684456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15" creationId="{422C1838-84B1-4D87-921F-22594AB48C4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16" creationId="{A9A0A976-3F7C-494E-ADA9-C28274B9CD7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17" creationId="{F030C79B-48C3-49CD-8973-D1B940E04E6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18" creationId="{49C7F2DA-496B-4877-8ABB-F07A6F6BFC7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19" creationId="{B9E86CA2-EF49-476D-ABD8-DD9833F0E10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20" creationId="{A413CD8A-E628-4AA4-BEDC-2889489080D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21" creationId="{A10A68D8-3B9E-47A7-91E1-59A4DE8C21E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22" creationId="{61888C23-F507-4908-BC08-30C8520959D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23" creationId="{1D25DE9F-690B-40CF-8314-D7C29C15F71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24" creationId="{A817F7FD-2DE5-4E93-B98D-4EBEEFA52ED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25" creationId="{37ACA50F-F1CA-4C65-84BB-B6A353430D9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26" creationId="{FF7FEF67-9CCF-4D59-A52B-D8A261A94D2B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27" creationId="{26881450-EE7D-49D9-8DE0-0B8C56BE925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28" creationId="{B4F0440D-4526-4F87-8F8F-E992946A87A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29" creationId="{73F469E0-AB1A-4C3A-ABE4-3B8F1CD3321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30" creationId="{70DCBD7D-A9EB-4D32-A9FD-F2945B3385C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31" creationId="{7F310F23-ECD2-446E-B973-D657E8A9725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32" creationId="{D5F0E340-73E6-4B8B-83E7-91CD9FC3E3A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33" creationId="{4347A690-FDEC-45A9-8448-CB15ACCDA4D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34" creationId="{0C2C2A48-28D5-4D5E-B216-9D98009DE9A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35" creationId="{96D91984-077F-411A-B71B-F30ADDCCC41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36" creationId="{5ADC14B6-AF80-46AF-984F-460F1E2EBA3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37" creationId="{EE7F426F-6003-4BD0-B074-48232C00EB6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38" creationId="{E6207CA4-5D5B-4C54-83B2-559EEDE2D04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39" creationId="{52B700CA-86C5-4D47-BCA5-73AD7C4B0EE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40" creationId="{C6AAC88E-68DB-4419-AF03-C2185960019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41" creationId="{5C3F83A6-7356-4DB4-A093-6400FC6FF8A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42" creationId="{D028BC8A-B8F2-4E9B-AC85-7CE5EEE3B28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43" creationId="{840FADE1-35D2-4513-B4F7-2D31F35BF8B7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2T02:33:35.800" v="26487" actId="1076"/>
          <ac:spMkLst>
            <pc:docMk/>
            <pc:sldMk cId="999104859" sldId="267"/>
            <ac:spMk id="150" creationId="{53BB7A43-10AE-4477-B144-26B961D19EA3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13T06:36:38.405" v="30465"/>
          <ac:spMkLst>
            <pc:docMk/>
            <pc:sldMk cId="999104859" sldId="267"/>
            <ac:spMk id="151" creationId="{097E6EE2-A92A-486A-A4F6-F9C6090AF9A2}"/>
          </ac:spMkLst>
        </pc:spChg>
        <pc:spChg chg="add del">
          <ac:chgData name="Nashimoto Shoei/梨本 翔永(MELCO/情報総研 情セ１Ｇ)" userId="b4a27bdb-4051-47be-9758-2247edb80199" providerId="ADAL" clId="{C72BD21D-D053-42D0-949C-A01074C06E61}" dt="2022-09-07T01:40:43.156" v="30380" actId="22"/>
          <ac:spMkLst>
            <pc:docMk/>
            <pc:sldMk cId="999104859" sldId="267"/>
            <ac:spMk id="151" creationId="{8D715E75-B43B-43B6-9301-134EB8430C61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52" creationId="{DF154B8E-770B-4951-8EB1-B147235382F9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3T06:36:44.290" v="30467" actId="571"/>
          <ac:spMkLst>
            <pc:docMk/>
            <pc:sldMk cId="999104859" sldId="267"/>
            <ac:spMk id="153" creationId="{E46C946B-386D-40DC-A566-578D5C72B6A4}"/>
          </ac:spMkLst>
        </pc:spChg>
        <pc:grpChg chg="add mod">
          <ac:chgData name="Nashimoto Shoei/梨本 翔永(MELCO/情報総研 情セ１Ｇ)" userId="b4a27bdb-4051-47be-9758-2247edb80199" providerId="ADAL" clId="{C72BD21D-D053-42D0-949C-A01074C06E61}" dt="2022-09-13T06:36:44.290" v="30467" actId="571"/>
          <ac:grpSpMkLst>
            <pc:docMk/>
            <pc:sldMk cId="999104859" sldId="267"/>
            <ac:grpSpMk id="49" creationId="{42F9B554-6F3B-4FAE-8F7C-2EB998C7E8DD}"/>
          </ac:grpSpMkLst>
        </pc:grpChg>
        <pc:gr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grpSpMkLst>
            <pc:docMk/>
            <pc:sldMk cId="999104859" sldId="267"/>
            <ac:grpSpMk id="53" creationId="{B5F1E868-F6CF-4881-8F94-81235787828E}"/>
          </ac:grpSpMkLst>
        </pc:grpChg>
        <pc:gr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grpSpMkLst>
            <pc:docMk/>
            <pc:sldMk cId="999104859" sldId="267"/>
            <ac:grpSpMk id="58" creationId="{96449403-E419-4A4B-A69C-E2ED2A5FF0BF}"/>
          </ac:grpSpMkLst>
        </pc:grpChg>
        <pc:gr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grpSpMkLst>
            <pc:docMk/>
            <pc:sldMk cId="999104859" sldId="267"/>
            <ac:grpSpMk id="59" creationId="{4D3932A0-2C86-456A-9B78-CB178A0503F9}"/>
          </ac:grpSpMkLst>
        </pc:grpChg>
        <pc:gr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grpSpMkLst>
            <pc:docMk/>
            <pc:sldMk cId="999104859" sldId="267"/>
            <ac:grpSpMk id="61" creationId="{5F08C512-CB66-4948-8CFF-C893C713BEDB}"/>
          </ac:grpSpMkLst>
        </pc:grpChg>
        <pc:gr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grpSpMkLst>
            <pc:docMk/>
            <pc:sldMk cId="999104859" sldId="267"/>
            <ac:grpSpMk id="62" creationId="{0B3D45BB-81D2-4567-8983-B61ECD97666B}"/>
          </ac:grpSpMkLst>
        </pc:grpChg>
        <pc:gr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grpSpMkLst>
            <pc:docMk/>
            <pc:sldMk cId="999104859" sldId="267"/>
            <ac:grpSpMk id="66" creationId="{39A134CE-F5D1-493E-AA38-E76E95BDE7B4}"/>
          </ac:grpSpMkLst>
        </pc:grpChg>
        <pc:gr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grpSpMkLst>
            <pc:docMk/>
            <pc:sldMk cId="999104859" sldId="267"/>
            <ac:grpSpMk id="67" creationId="{A865D70C-481F-4B86-90BD-12D86A63B2B2}"/>
          </ac:grpSpMkLst>
        </pc:grpChg>
        <pc:gr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grpSpMkLst>
            <pc:docMk/>
            <pc:sldMk cId="999104859" sldId="267"/>
            <ac:grpSpMk id="68" creationId="{A245C3EF-E507-4467-B04E-3A69EA5C915A}"/>
          </ac:grpSpMkLst>
        </pc:grpChg>
        <pc:gr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grpSpMkLst>
            <pc:docMk/>
            <pc:sldMk cId="999104859" sldId="267"/>
            <ac:grpSpMk id="69" creationId="{A2D4E38F-7C3C-48E6-9814-D5AFE8378191}"/>
          </ac:grpSpMkLst>
        </pc:grpChg>
        <pc:gr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grpSpMkLst>
            <pc:docMk/>
            <pc:sldMk cId="999104859" sldId="267"/>
            <ac:grpSpMk id="73" creationId="{B87B59E9-B7ED-4AA3-9A00-D0D5B0079B89}"/>
          </ac:grpSpMkLst>
        </pc:grpChg>
        <pc:grp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grpSpMkLst>
            <pc:docMk/>
            <pc:sldMk cId="999104859" sldId="267"/>
            <ac:grpSpMk id="75" creationId="{50798937-8C52-4437-BDC5-E65D8589F61D}"/>
          </ac:grpSpMkLst>
        </pc:grpChg>
        <pc:picChg chg="add del mod">
          <ac:chgData name="Nashimoto Shoei/梨本 翔永(MELCO/情報総研 情セ１Ｇ)" userId="b4a27bdb-4051-47be-9758-2247edb80199" providerId="ADAL" clId="{C72BD21D-D053-42D0-949C-A01074C06E61}" dt="2022-09-01T04:18:31.237" v="16231"/>
          <ac:picMkLst>
            <pc:docMk/>
            <pc:sldMk cId="999104859" sldId="267"/>
            <ac:picMk id="9" creationId="{E7656AE4-7490-42C5-B542-E48925FC61C1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8-24T01:44:43.834" v="2652"/>
          <ac:picMkLst>
            <pc:docMk/>
            <pc:sldMk cId="999104859" sldId="267"/>
            <ac:picMk id="13" creationId="{4C5108B0-524D-406B-B49E-E9EEBE70F22C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8-24T01:44:43.834" v="2652"/>
          <ac:picMkLst>
            <pc:docMk/>
            <pc:sldMk cId="999104859" sldId="267"/>
            <ac:picMk id="14" creationId="{ED936D5A-72D6-4131-943F-181187BD7A6D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8-24T01:44:43.834" v="2652"/>
          <ac:picMkLst>
            <pc:docMk/>
            <pc:sldMk cId="999104859" sldId="267"/>
            <ac:picMk id="41" creationId="{51430DE7-D016-43A5-AA89-38BF59E490AD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8-24T01:44:43.834" v="2652"/>
          <ac:picMkLst>
            <pc:docMk/>
            <pc:sldMk cId="999104859" sldId="267"/>
            <ac:picMk id="42" creationId="{FB4C5378-CF93-470E-A6A7-CE76D83657FE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8-24T01:44:43.834" v="2652"/>
          <ac:picMkLst>
            <pc:docMk/>
            <pc:sldMk cId="999104859" sldId="267"/>
            <ac:picMk id="43" creationId="{52D6883C-4F2A-44ED-AEE6-2F0BA83166AB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9-01T07:12:48.258" v="17655" actId="478"/>
          <ac:picMkLst>
            <pc:docMk/>
            <pc:sldMk cId="999104859" sldId="267"/>
            <ac:picMk id="51" creationId="{A87D05BF-2ED4-48C1-A80E-EB0FD380C633}"/>
          </ac:picMkLst>
        </pc:picChg>
        <pc:pic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picMkLst>
            <pc:docMk/>
            <pc:sldMk cId="999104859" sldId="267"/>
            <ac:picMk id="60" creationId="{F62870D9-6117-450F-A545-8586A097B7C0}"/>
          </ac:picMkLst>
        </pc:picChg>
        <pc:cxnChg chg="add mod">
          <ac:chgData name="Nashimoto Shoei/梨本 翔永(MELCO/情報総研 情セ１Ｇ)" userId="b4a27bdb-4051-47be-9758-2247edb80199" providerId="ADAL" clId="{C72BD21D-D053-42D0-949C-A01074C06E61}" dt="2022-08-24T01:44:43.834" v="2652"/>
          <ac:cxnSpMkLst>
            <pc:docMk/>
            <pc:sldMk cId="999104859" sldId="267"/>
            <ac:cxnSpMk id="7" creationId="{B2D10519-9BD0-46FC-B8CC-644E445A768E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8-24T01:45:09.417" v="2653" actId="208"/>
          <ac:cxnSpMkLst>
            <pc:docMk/>
            <pc:sldMk cId="999104859" sldId="267"/>
            <ac:cxnSpMk id="15" creationId="{70066FD5-4388-4A56-9E45-319DAF08E795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8-24T01:45:24.142" v="2654" actId="208"/>
          <ac:cxnSpMkLst>
            <pc:docMk/>
            <pc:sldMk cId="999104859" sldId="267"/>
            <ac:cxnSpMk id="16" creationId="{0DEB7068-7357-4B27-AE2F-DBF6BE813C40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8-24T01:45:24.142" v="2654" actId="208"/>
          <ac:cxnSpMkLst>
            <pc:docMk/>
            <pc:sldMk cId="999104859" sldId="267"/>
            <ac:cxnSpMk id="17" creationId="{1938ABD3-88FA-4887-8860-8C0EECE4C7B5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8-24T01:45:09.417" v="2653" actId="208"/>
          <ac:cxnSpMkLst>
            <pc:docMk/>
            <pc:sldMk cId="999104859" sldId="267"/>
            <ac:cxnSpMk id="18" creationId="{D98782DD-A305-481A-952C-CBE9D361D938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8-24T01:45:09.417" v="2653" actId="208"/>
          <ac:cxnSpMkLst>
            <pc:docMk/>
            <pc:sldMk cId="999104859" sldId="267"/>
            <ac:cxnSpMk id="19" creationId="{A3565CF2-FD96-4172-94AE-6654F9BABB8D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8-24T01:45:09.417" v="2653" actId="208"/>
          <ac:cxnSpMkLst>
            <pc:docMk/>
            <pc:sldMk cId="999104859" sldId="267"/>
            <ac:cxnSpMk id="20" creationId="{FD5F9CD5-19EB-4A76-870B-87F8CD57B13C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8-24T01:45:09.417" v="2653" actId="208"/>
          <ac:cxnSpMkLst>
            <pc:docMk/>
            <pc:sldMk cId="999104859" sldId="267"/>
            <ac:cxnSpMk id="21" creationId="{249D1CB3-4EF8-45B5-9BF8-7B8283FEE7B5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8-24T01:45:09.417" v="2653" actId="208"/>
          <ac:cxnSpMkLst>
            <pc:docMk/>
            <pc:sldMk cId="999104859" sldId="267"/>
            <ac:cxnSpMk id="22" creationId="{9FD2D67F-34DE-4733-9A73-E13546C2A881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8-24T01:45:09.417" v="2653" actId="208"/>
          <ac:cxnSpMkLst>
            <pc:docMk/>
            <pc:sldMk cId="999104859" sldId="267"/>
            <ac:cxnSpMk id="23" creationId="{8EDC56DA-9CDA-44F3-9821-792B4206DAE4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8-24T01:45:09.417" v="2653" actId="208"/>
          <ac:cxnSpMkLst>
            <pc:docMk/>
            <pc:sldMk cId="999104859" sldId="267"/>
            <ac:cxnSpMk id="24" creationId="{AE722842-EDFC-45E8-8036-69D95665CD9A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8-24T01:45:09.417" v="2653" actId="208"/>
          <ac:cxnSpMkLst>
            <pc:docMk/>
            <pc:sldMk cId="999104859" sldId="267"/>
            <ac:cxnSpMk id="25" creationId="{763002BC-8E7D-49B0-A750-D82001222243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8-24T01:45:09.417" v="2653" actId="208"/>
          <ac:cxnSpMkLst>
            <pc:docMk/>
            <pc:sldMk cId="999104859" sldId="267"/>
            <ac:cxnSpMk id="26" creationId="{BF253FAC-B2FD-4F2F-B876-6E258D176E43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8-24T01:45:09.417" v="2653" actId="208"/>
          <ac:cxnSpMkLst>
            <pc:docMk/>
            <pc:sldMk cId="999104859" sldId="267"/>
            <ac:cxnSpMk id="27" creationId="{84DA2DEA-1203-4012-9701-2969F3CA5B69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8-24T01:45:24.142" v="2654" actId="208"/>
          <ac:cxnSpMkLst>
            <pc:docMk/>
            <pc:sldMk cId="999104859" sldId="267"/>
            <ac:cxnSpMk id="28" creationId="{76C471AA-CABA-402A-A27B-CB7F39E14912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8-24T01:45:24.142" v="2654" actId="208"/>
          <ac:cxnSpMkLst>
            <pc:docMk/>
            <pc:sldMk cId="999104859" sldId="267"/>
            <ac:cxnSpMk id="29" creationId="{92015DF1-4AE1-4CEB-8537-887744B352B4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8-24T01:45:09.417" v="2653" actId="208"/>
          <ac:cxnSpMkLst>
            <pc:docMk/>
            <pc:sldMk cId="999104859" sldId="267"/>
            <ac:cxnSpMk id="30" creationId="{AE14D123-0F78-4E80-A3BE-AB97759C183E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8-24T01:45:09.417" v="2653" actId="208"/>
          <ac:cxnSpMkLst>
            <pc:docMk/>
            <pc:sldMk cId="999104859" sldId="267"/>
            <ac:cxnSpMk id="31" creationId="{1DBE68E1-4092-4857-8B1D-CA96C4E35655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8-24T01:45:24.142" v="2654" actId="208"/>
          <ac:cxnSpMkLst>
            <pc:docMk/>
            <pc:sldMk cId="999104859" sldId="267"/>
            <ac:cxnSpMk id="32" creationId="{2802C715-D234-465C-8C96-CB1B730AA7BF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8-24T01:45:09.417" v="2653" actId="208"/>
          <ac:cxnSpMkLst>
            <pc:docMk/>
            <pc:sldMk cId="999104859" sldId="267"/>
            <ac:cxnSpMk id="33" creationId="{D81AF91C-71AC-4E4D-B896-F807082BF734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8-24T01:45:09.417" v="2653" actId="208"/>
          <ac:cxnSpMkLst>
            <pc:docMk/>
            <pc:sldMk cId="999104859" sldId="267"/>
            <ac:cxnSpMk id="34" creationId="{ADD65ADA-2FC0-44C8-8FE9-E86D8733FA88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8-24T01:45:09.417" v="2653" actId="208"/>
          <ac:cxnSpMkLst>
            <pc:docMk/>
            <pc:sldMk cId="999104859" sldId="267"/>
            <ac:cxnSpMk id="35" creationId="{BDC66AA3-FA65-4136-A3E7-7A6FB4FDF692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8-24T01:44:43.834" v="2652"/>
          <ac:cxnSpMkLst>
            <pc:docMk/>
            <pc:sldMk cId="999104859" sldId="267"/>
            <ac:cxnSpMk id="36" creationId="{289CD6E0-02C7-4DEB-BF04-79C719533C44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8-24T01:44:43.834" v="2652"/>
          <ac:cxnSpMkLst>
            <pc:docMk/>
            <pc:sldMk cId="999104859" sldId="267"/>
            <ac:cxnSpMk id="44" creationId="{39D31B1E-313C-4C72-9DBB-4BB617C751C2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cxnSpMkLst>
            <pc:docMk/>
            <pc:sldMk cId="999104859" sldId="267"/>
            <ac:cxnSpMk id="93" creationId="{4E47C256-BAF9-4A47-8FCC-3A0D153C5BBF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cxnSpMkLst>
            <pc:docMk/>
            <pc:sldMk cId="999104859" sldId="267"/>
            <ac:cxnSpMk id="94" creationId="{59EA071E-C781-4877-8EBF-398436D4FAA7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cxnSpMkLst>
            <pc:docMk/>
            <pc:sldMk cId="999104859" sldId="267"/>
            <ac:cxnSpMk id="97" creationId="{3EA9E15B-2815-4DF9-BB1C-0FF716F5FC81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cxnSpMkLst>
            <pc:docMk/>
            <pc:sldMk cId="999104859" sldId="267"/>
            <ac:cxnSpMk id="98" creationId="{4EAE2471-6ECB-455A-9973-A2B1E22E3D48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cxnSpMkLst>
            <pc:docMk/>
            <pc:sldMk cId="999104859" sldId="267"/>
            <ac:cxnSpMk id="144" creationId="{BF8DE459-F84F-42E0-8840-F7089B51FBD1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cxnSpMkLst>
            <pc:docMk/>
            <pc:sldMk cId="999104859" sldId="267"/>
            <ac:cxnSpMk id="145" creationId="{19548C8C-295A-43E5-801E-D944C91BCEFE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cxnSpMkLst>
            <pc:docMk/>
            <pc:sldMk cId="999104859" sldId="267"/>
            <ac:cxnSpMk id="146" creationId="{D41CFED7-9E42-40B0-A5B1-03318A3B5067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cxnSpMkLst>
            <pc:docMk/>
            <pc:sldMk cId="999104859" sldId="267"/>
            <ac:cxnSpMk id="147" creationId="{3537BA6A-08F1-4EAC-9C6D-EBC1547380A2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cxnSpMkLst>
            <pc:docMk/>
            <pc:sldMk cId="999104859" sldId="267"/>
            <ac:cxnSpMk id="148" creationId="{389A47CB-4CF1-43A4-8BEF-E39E5FAE1497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3T06:36:44.290" v="30467" actId="571"/>
          <ac:cxnSpMkLst>
            <pc:docMk/>
            <pc:sldMk cId="999104859" sldId="267"/>
            <ac:cxnSpMk id="149" creationId="{C2703CF5-956E-4ADE-8320-8997EAB51534}"/>
          </ac:cxnSpMkLst>
        </pc:cxnChg>
      </pc:sldChg>
      <pc:sldChg chg="addSp delSp modSp new mod modNotesTx">
        <pc:chgData name="Nashimoto Shoei/梨本 翔永(MELCO/情報総研 情セ１Ｇ)" userId="b4a27bdb-4051-47be-9758-2247edb80199" providerId="ADAL" clId="{C72BD21D-D053-42D0-949C-A01074C06E61}" dt="2022-09-15T00:48:10.889" v="35397"/>
        <pc:sldMkLst>
          <pc:docMk/>
          <pc:sldMk cId="2289047044" sldId="268"/>
        </pc:sldMkLst>
        <pc:spChg chg="mod">
          <ac:chgData name="Nashimoto Shoei/梨本 翔永(MELCO/情報総研 情セ１Ｇ)" userId="b4a27bdb-4051-47be-9758-2247edb80199" providerId="ADAL" clId="{C72BD21D-D053-42D0-949C-A01074C06E61}" dt="2022-09-02T03:53:41.861" v="27569"/>
          <ac:spMkLst>
            <pc:docMk/>
            <pc:sldMk cId="2289047044" sldId="268"/>
            <ac:spMk id="3" creationId="{B7B77A5A-B4A0-4376-935A-D93D1D6F1318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8-24T01:54:07.604" v="2814"/>
          <ac:spMkLst>
            <pc:docMk/>
            <pc:sldMk cId="2289047044" sldId="268"/>
            <ac:spMk id="4" creationId="{C25240AA-485F-415C-A91F-6BBC90CAA6E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2T02:11:06.271" v="26310" actId="20577"/>
          <ac:spMkLst>
            <pc:docMk/>
            <pc:sldMk cId="2289047044" sldId="268"/>
            <ac:spMk id="5" creationId="{344390CF-D8B4-4E74-A8DC-792A30B37806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2T02:36:09.850" v="26500" actId="20577"/>
          <ac:spMkLst>
            <pc:docMk/>
            <pc:sldMk cId="2289047044" sldId="268"/>
            <ac:spMk id="9" creationId="{4736A390-8F4A-488B-A572-FD6AD4199E5B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31T11:41:31.944" v="13420" actId="478"/>
          <ac:spMkLst>
            <pc:docMk/>
            <pc:sldMk cId="2289047044" sldId="268"/>
            <ac:spMk id="13" creationId="{567CB5C9-B286-4EA4-AE84-77F2D8CD37E2}"/>
          </ac:spMkLst>
        </pc:spChg>
        <pc:graphicFrameChg chg="add del mod">
          <ac:chgData name="Nashimoto Shoei/梨本 翔永(MELCO/情報総研 情セ１Ｇ)" userId="b4a27bdb-4051-47be-9758-2247edb80199" providerId="ADAL" clId="{C72BD21D-D053-42D0-949C-A01074C06E61}" dt="2022-09-02T02:13:04.564" v="26318"/>
          <ac:graphicFrameMkLst>
            <pc:docMk/>
            <pc:sldMk cId="2289047044" sldId="268"/>
            <ac:graphicFrameMk id="4" creationId="{B2F1E2E2-CA5C-4943-8806-497AA3AC58B9}"/>
          </ac:graphicFrameMkLst>
        </pc:graphicFrameChg>
        <pc:graphicFrameChg chg="add mod modGraphic">
          <ac:chgData name="Nashimoto Shoei/梨本 翔永(MELCO/情報総研 情セ１Ｇ)" userId="b4a27bdb-4051-47be-9758-2247edb80199" providerId="ADAL" clId="{C72BD21D-D053-42D0-949C-A01074C06E61}" dt="2022-09-13T10:02:13.040" v="30872" actId="207"/>
          <ac:graphicFrameMkLst>
            <pc:docMk/>
            <pc:sldMk cId="2289047044" sldId="268"/>
            <ac:graphicFrameMk id="7" creationId="{C072F226-CD58-4DE0-88A4-EC8865366258}"/>
          </ac:graphicFrameMkLst>
        </pc:graphicFrameChg>
        <pc:graphicFrameChg chg="add del mod modGraphic">
          <ac:chgData name="Nashimoto Shoei/梨本 翔永(MELCO/情報総研 情セ１Ｇ)" userId="b4a27bdb-4051-47be-9758-2247edb80199" providerId="ADAL" clId="{C72BD21D-D053-42D0-949C-A01074C06E61}" dt="2022-08-24T02:06:14.379" v="2817" actId="478"/>
          <ac:graphicFrameMkLst>
            <pc:docMk/>
            <pc:sldMk cId="2289047044" sldId="268"/>
            <ac:graphicFrameMk id="7" creationId="{EC2A8309-CEDB-4E03-B6A6-937CDF0A9375}"/>
          </ac:graphicFrameMkLst>
        </pc:graphicFrameChg>
        <pc:graphicFrameChg chg="add del mod">
          <ac:chgData name="Nashimoto Shoei/梨本 翔永(MELCO/情報総研 情セ１Ｇ)" userId="b4a27bdb-4051-47be-9758-2247edb80199" providerId="ADAL" clId="{C72BD21D-D053-42D0-949C-A01074C06E61}" dt="2022-08-24T02:06:33.624" v="2820"/>
          <ac:graphicFrameMkLst>
            <pc:docMk/>
            <pc:sldMk cId="2289047044" sldId="268"/>
            <ac:graphicFrameMk id="10" creationId="{82DA14F7-58CE-476D-8A79-53AF18B52E0D}"/>
          </ac:graphicFrameMkLst>
        </pc:graphicFrameChg>
        <pc:graphicFrameChg chg="add del mod modGraphic">
          <ac:chgData name="Nashimoto Shoei/梨本 翔永(MELCO/情報総研 情セ１Ｇ)" userId="b4a27bdb-4051-47be-9758-2247edb80199" providerId="ADAL" clId="{C72BD21D-D053-42D0-949C-A01074C06E61}" dt="2022-08-24T02:32:05.089" v="3390" actId="21"/>
          <ac:graphicFrameMkLst>
            <pc:docMk/>
            <pc:sldMk cId="2289047044" sldId="268"/>
            <ac:graphicFrameMk id="11" creationId="{374CDE72-8676-400F-A7D9-88CC73289A83}"/>
          </ac:graphicFrameMkLst>
        </pc:graphicFrameChg>
        <pc:graphicFrameChg chg="add del mod modGraphic">
          <ac:chgData name="Nashimoto Shoei/梨本 翔永(MELCO/情報総研 情セ１Ｇ)" userId="b4a27bdb-4051-47be-9758-2247edb80199" providerId="ADAL" clId="{C72BD21D-D053-42D0-949C-A01074C06E61}" dt="2022-09-02T02:13:02.096" v="26316" actId="478"/>
          <ac:graphicFrameMkLst>
            <pc:docMk/>
            <pc:sldMk cId="2289047044" sldId="268"/>
            <ac:graphicFrameMk id="12" creationId="{1E76DF84-2955-4C62-B01E-24AFC5418E01}"/>
          </ac:graphicFrameMkLst>
        </pc:graphicFrameChg>
      </pc:sldChg>
      <pc:sldChg chg="addSp modSp new mod">
        <pc:chgData name="Nashimoto Shoei/梨本 翔永(MELCO/情報総研 情セ１Ｇ)" userId="b4a27bdb-4051-47be-9758-2247edb80199" providerId="ADAL" clId="{C72BD21D-D053-42D0-949C-A01074C06E61}" dt="2022-08-24T02:35:56.569" v="3515" actId="20577"/>
        <pc:sldMkLst>
          <pc:docMk/>
          <pc:sldMk cId="3536164200" sldId="269"/>
        </pc:sldMkLst>
        <pc:spChg chg="mod">
          <ac:chgData name="Nashimoto Shoei/梨本 翔永(MELCO/情報総研 情セ１Ｇ)" userId="b4a27bdb-4051-47be-9758-2247edb80199" providerId="ADAL" clId="{C72BD21D-D053-42D0-949C-A01074C06E61}" dt="2022-08-24T02:35:56.569" v="3515" actId="20577"/>
          <ac:spMkLst>
            <pc:docMk/>
            <pc:sldMk cId="3536164200" sldId="269"/>
            <ac:spMk id="4" creationId="{15A517A7-65B4-40BB-A2E0-6E627F3FB319}"/>
          </ac:spMkLst>
        </pc:spChg>
        <pc:graphicFrameChg chg="add mod">
          <ac:chgData name="Nashimoto Shoei/梨本 翔永(MELCO/情報総研 情セ１Ｇ)" userId="b4a27bdb-4051-47be-9758-2247edb80199" providerId="ADAL" clId="{C72BD21D-D053-42D0-949C-A01074C06E61}" dt="2022-08-24T02:35:49.307" v="3477"/>
          <ac:graphicFrameMkLst>
            <pc:docMk/>
            <pc:sldMk cId="3536164200" sldId="269"/>
            <ac:graphicFrameMk id="7" creationId="{A0770DA6-C9BC-43AD-A516-654C36198FDF}"/>
          </ac:graphicFrameMkLst>
        </pc:graphicFrameChg>
      </pc:sldChg>
      <pc:sldChg chg="add">
        <pc:chgData name="Nashimoto Shoei/梨本 翔永(MELCO/情報総研 情セ１Ｇ)" userId="b4a27bdb-4051-47be-9758-2247edb80199" providerId="ADAL" clId="{C72BD21D-D053-42D0-949C-A01074C06E61}" dt="2022-09-02T02:28:48.925" v="26416"/>
        <pc:sldMkLst>
          <pc:docMk/>
          <pc:sldMk cId="1484299604" sldId="270"/>
        </pc:sldMkLst>
      </pc:sldChg>
      <pc:sldChg chg="modSp new del mod">
        <pc:chgData name="Nashimoto Shoei/梨本 翔永(MELCO/情報総研 情セ１Ｇ)" userId="b4a27bdb-4051-47be-9758-2247edb80199" providerId="ADAL" clId="{C72BD21D-D053-42D0-949C-A01074C06E61}" dt="2022-09-02T02:28:46.216" v="26415" actId="2696"/>
        <pc:sldMkLst>
          <pc:docMk/>
          <pc:sldMk cId="2155672149" sldId="270"/>
        </pc:sldMkLst>
        <pc:spChg chg="mod">
          <ac:chgData name="Nashimoto Shoei/梨本 翔永(MELCO/情報総研 情セ１Ｇ)" userId="b4a27bdb-4051-47be-9758-2247edb80199" providerId="ADAL" clId="{C72BD21D-D053-42D0-949C-A01074C06E61}" dt="2022-09-01T04:34:42.741" v="16427" actId="6549"/>
          <ac:spMkLst>
            <pc:docMk/>
            <pc:sldMk cId="2155672149" sldId="270"/>
            <ac:spMk id="4" creationId="{85E3E973-FFFF-43F9-819A-F94B10371FE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03:56:04.602" v="3803" actId="20577"/>
          <ac:spMkLst>
            <pc:docMk/>
            <pc:sldMk cId="2155672149" sldId="270"/>
            <ac:spMk id="5" creationId="{7F9D3B09-F86E-47B1-A140-AACEAD7AF217}"/>
          </ac:spMkLst>
        </pc:spChg>
      </pc:sldChg>
      <pc:sldChg chg="new del">
        <pc:chgData name="Nashimoto Shoei/梨本 翔永(MELCO/情報総研 情セ１Ｇ)" userId="b4a27bdb-4051-47be-9758-2247edb80199" providerId="ADAL" clId="{C72BD21D-D053-42D0-949C-A01074C06E61}" dt="2022-08-24T06:57:13.389" v="4264" actId="47"/>
        <pc:sldMkLst>
          <pc:docMk/>
          <pc:sldMk cId="3251416873" sldId="271"/>
        </pc:sldMkLst>
      </pc:sldChg>
      <pc:sldChg chg="addSp delSp modSp add mod modNotesTx">
        <pc:chgData name="Nashimoto Shoei/梨本 翔永(MELCO/情報総研 情セ１Ｇ)" userId="b4a27bdb-4051-47be-9758-2247edb80199" providerId="ADAL" clId="{C72BD21D-D053-42D0-949C-A01074C06E61}" dt="2022-09-15T00:48:32.490" v="35399"/>
        <pc:sldMkLst>
          <pc:docMk/>
          <pc:sldMk cId="3008409722" sldId="275"/>
        </pc:sldMkLst>
        <pc:spChg chg="mod">
          <ac:chgData name="Nashimoto Shoei/梨本 翔永(MELCO/情報総研 情セ１Ｇ)" userId="b4a27bdb-4051-47be-9758-2247edb80199" providerId="ADAL" clId="{C72BD21D-D053-42D0-949C-A01074C06E61}" dt="2022-09-02T02:46:15.011" v="26904" actId="20577"/>
          <ac:spMkLst>
            <pc:docMk/>
            <pc:sldMk cId="3008409722" sldId="275"/>
            <ac:spMk id="4" creationId="{C1D4C2B0-5243-4FAF-8034-1E92584F448D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2T02:39:09.999" v="26574" actId="1076"/>
          <ac:spMkLst>
            <pc:docMk/>
            <pc:sldMk cId="3008409722" sldId="275"/>
            <ac:spMk id="41" creationId="{C29D9A85-3380-403B-90FE-592827E08C83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1T07:30:49.463" v="18588" actId="21"/>
          <ac:spMkLst>
            <pc:docMk/>
            <pc:sldMk cId="3008409722" sldId="275"/>
            <ac:spMk id="42" creationId="{A738354D-17D8-463B-B66E-3BA161AF871A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1T07:31:21.987" v="18596" actId="21"/>
          <ac:spMkLst>
            <pc:docMk/>
            <pc:sldMk cId="3008409722" sldId="275"/>
            <ac:spMk id="51" creationId="{B9B41BE9-EFB2-4E7F-AD74-1B43CC6C86F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2T02:39:09.999" v="26574" actId="1076"/>
          <ac:spMkLst>
            <pc:docMk/>
            <pc:sldMk cId="3008409722" sldId="275"/>
            <ac:spMk id="52" creationId="{2CEF7EA5-AA3E-45E5-BE0C-DBAA7B303705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8-24T06:57:26.277" v="4265" actId="21"/>
          <ac:spMkLst>
            <pc:docMk/>
            <pc:sldMk cId="3008409722" sldId="275"/>
            <ac:spMk id="53" creationId="{1AEB1448-8432-4759-A65D-C1C2E7ECB83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2T03:54:20.423" v="27575" actId="1076"/>
          <ac:spMkLst>
            <pc:docMk/>
            <pc:sldMk cId="3008409722" sldId="275"/>
            <ac:spMk id="61" creationId="{6F17F6B0-5A27-403B-8AE6-4080280040B9}"/>
          </ac:spMkLst>
        </pc:spChg>
        <pc:spChg chg="add del mod ord">
          <ac:chgData name="Nashimoto Shoei/梨本 翔永(MELCO/情報総研 情セ１Ｇ)" userId="b4a27bdb-4051-47be-9758-2247edb80199" providerId="ADAL" clId="{C72BD21D-D053-42D0-949C-A01074C06E61}" dt="2022-09-02T02:39:09.999" v="26574" actId="1076"/>
          <ac:spMkLst>
            <pc:docMk/>
            <pc:sldMk cId="3008409722" sldId="275"/>
            <ac:spMk id="63" creationId="{01F7010A-53D7-4922-89AE-AC0A3F37B36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7T00:12:00.413" v="30137" actId="20577"/>
          <ac:spMkLst>
            <pc:docMk/>
            <pc:sldMk cId="3008409722" sldId="275"/>
            <ac:spMk id="64" creationId="{2B382A4C-429E-4033-9964-15E47AAB2959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8-24T06:57:26.277" v="4265" actId="21"/>
          <ac:spMkLst>
            <pc:docMk/>
            <pc:sldMk cId="3008409722" sldId="275"/>
            <ac:spMk id="65" creationId="{DC07E98A-7D55-406F-9E4E-8EAD56CFCE21}"/>
          </ac:spMkLst>
        </pc:spChg>
        <pc:cxnChg chg="mod">
          <ac:chgData name="Nashimoto Shoei/梨本 翔永(MELCO/情報総研 情セ１Ｇ)" userId="b4a27bdb-4051-47be-9758-2247edb80199" providerId="ADAL" clId="{C72BD21D-D053-42D0-949C-A01074C06E61}" dt="2022-08-24T06:57:48.496" v="4268" actId="14100"/>
          <ac:cxnSpMkLst>
            <pc:docMk/>
            <pc:sldMk cId="3008409722" sldId="275"/>
            <ac:cxnSpMk id="55" creationId="{2D622A57-3507-4BE2-87DF-FE638173D245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8-24T06:57:55.256" v="4271" actId="1076"/>
          <ac:cxnSpMkLst>
            <pc:docMk/>
            <pc:sldMk cId="3008409722" sldId="275"/>
            <ac:cxnSpMk id="57" creationId="{9040DF6C-F08C-4897-8369-625FFE2A7C2F}"/>
          </ac:cxnSpMkLst>
        </pc:cxnChg>
        <pc:cxnChg chg="del">
          <ac:chgData name="Nashimoto Shoei/梨本 翔永(MELCO/情報総研 情セ１Ｇ)" userId="b4a27bdb-4051-47be-9758-2247edb80199" providerId="ADAL" clId="{C72BD21D-D053-42D0-949C-A01074C06E61}" dt="2022-08-24T06:57:26.277" v="4265" actId="21"/>
          <ac:cxnSpMkLst>
            <pc:docMk/>
            <pc:sldMk cId="3008409722" sldId="275"/>
            <ac:cxnSpMk id="59" creationId="{4BFCF009-7FAB-40AE-B87F-25D2C44ADF0D}"/>
          </ac:cxnSpMkLst>
        </pc:cxnChg>
      </pc:sldChg>
      <pc:sldChg chg="modSp add del mod">
        <pc:chgData name="Nashimoto Shoei/梨本 翔永(MELCO/情報総研 情セ１Ｇ)" userId="b4a27bdb-4051-47be-9758-2247edb80199" providerId="ADAL" clId="{C72BD21D-D053-42D0-949C-A01074C06E61}" dt="2022-09-03T07:51:03.482" v="27846" actId="47"/>
        <pc:sldMkLst>
          <pc:docMk/>
          <pc:sldMk cId="640905839" sldId="277"/>
        </pc:sldMkLst>
        <pc:spChg chg="mod">
          <ac:chgData name="Nashimoto Shoei/梨本 翔永(MELCO/情報総研 情セ１Ｇ)" userId="b4a27bdb-4051-47be-9758-2247edb80199" providerId="ADAL" clId="{C72BD21D-D053-42D0-949C-A01074C06E61}" dt="2022-09-02T03:54:26.173" v="27577" actId="20577"/>
          <ac:spMkLst>
            <pc:docMk/>
            <pc:sldMk cId="640905839" sldId="277"/>
            <ac:spMk id="3" creationId="{286B57D3-316B-468B-A035-8FA2C3C81F0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2T02:40:18.665" v="26616" actId="20577"/>
          <ac:spMkLst>
            <pc:docMk/>
            <pc:sldMk cId="640905839" sldId="277"/>
            <ac:spMk id="4" creationId="{F8B43526-5EE1-426C-B121-3EA7AE4BC097}"/>
          </ac:spMkLst>
        </pc:spChg>
      </pc:sldChg>
      <pc:sldChg chg="modSp add mod ord modNotesTx">
        <pc:chgData name="Nashimoto Shoei/梨本 翔永(MELCO/情報総研 情セ１Ｇ)" userId="b4a27bdb-4051-47be-9758-2247edb80199" providerId="ADAL" clId="{C72BD21D-D053-42D0-949C-A01074C06E61}" dt="2022-09-07T01:46:28.017" v="30433" actId="20577"/>
        <pc:sldMkLst>
          <pc:docMk/>
          <pc:sldMk cId="3431040851" sldId="278"/>
        </pc:sldMkLst>
        <pc:spChg chg="mod">
          <ac:chgData name="Nashimoto Shoei/梨本 翔永(MELCO/情報総研 情セ１Ｇ)" userId="b4a27bdb-4051-47be-9758-2247edb80199" providerId="ADAL" clId="{C72BD21D-D053-42D0-949C-A01074C06E61}" dt="2022-09-02T03:54:30.852" v="27578"/>
          <ac:spMkLst>
            <pc:docMk/>
            <pc:sldMk cId="3431040851" sldId="278"/>
            <ac:spMk id="3" creationId="{6C403017-D519-483E-911A-79951CADAE5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6T11:01:26.685" v="28553" actId="20577"/>
          <ac:spMkLst>
            <pc:docMk/>
            <pc:sldMk cId="3431040851" sldId="278"/>
            <ac:spMk id="4" creationId="{DD5F455B-193D-46AF-AD97-C00C0DF0A86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6T11:01:15.475" v="28536" actId="20577"/>
          <ac:spMkLst>
            <pc:docMk/>
            <pc:sldMk cId="3431040851" sldId="278"/>
            <ac:spMk id="43" creationId="{5F7ABE75-4B64-434E-B01C-361C7C181253}"/>
          </ac:spMkLst>
        </pc:spChg>
      </pc:sldChg>
      <pc:sldChg chg="addSp delSp modSp new del mod ord">
        <pc:chgData name="Nashimoto Shoei/梨本 翔永(MELCO/情報総研 情セ１Ｇ)" userId="b4a27bdb-4051-47be-9758-2247edb80199" providerId="ADAL" clId="{C72BD21D-D053-42D0-949C-A01074C06E61}" dt="2022-09-01T23:17:50.443" v="23210" actId="47"/>
        <pc:sldMkLst>
          <pc:docMk/>
          <pc:sldMk cId="1630863920" sldId="279"/>
        </pc:sldMkLst>
        <pc:spChg chg="mod">
          <ac:chgData name="Nashimoto Shoei/梨本 翔永(MELCO/情報総研 情セ１Ｇ)" userId="b4a27bdb-4051-47be-9758-2247edb80199" providerId="ADAL" clId="{C72BD21D-D053-42D0-949C-A01074C06E61}" dt="2022-09-01T23:09:24.914" v="22971" actId="5793"/>
          <ac:spMkLst>
            <pc:docMk/>
            <pc:sldMk cId="1630863920" sldId="279"/>
            <ac:spMk id="4" creationId="{F26FE70A-A37F-4C94-988E-D94FB32E08E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08:16.709" v="22601" actId="20577"/>
          <ac:spMkLst>
            <pc:docMk/>
            <pc:sldMk cId="1630863920" sldId="279"/>
            <ac:spMk id="5" creationId="{B5A94A44-3735-41BF-93FE-A95B72CB78E6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8" creationId="{4DE29364-52DC-4E4D-94B0-690A44CAFF55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1T11:07:12.905" v="22579" actId="21"/>
          <ac:spMkLst>
            <pc:docMk/>
            <pc:sldMk cId="1630863920" sldId="279"/>
            <ac:spMk id="10" creationId="{615DD225-0ABD-4A2C-A94A-E21FF83FC252}"/>
          </ac:spMkLst>
        </pc:spChg>
        <pc:spChg chg="add del">
          <ac:chgData name="Nashimoto Shoei/梨本 翔永(MELCO/情報総研 情セ１Ｇ)" userId="b4a27bdb-4051-47be-9758-2247edb80199" providerId="ADAL" clId="{C72BD21D-D053-42D0-949C-A01074C06E61}" dt="2022-08-24T08:44:19.795" v="4358" actId="22"/>
          <ac:spMkLst>
            <pc:docMk/>
            <pc:sldMk cId="1630863920" sldId="279"/>
            <ac:spMk id="13" creationId="{0F75F788-B273-4685-B1EF-06478E8D4A42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1T04:18:26.993" v="16223"/>
          <ac:spMkLst>
            <pc:docMk/>
            <pc:sldMk cId="1630863920" sldId="279"/>
            <ac:spMk id="13" creationId="{DB2B66AF-B9B8-4DC8-9382-3C8F3790A35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15" creationId="{2F5FD2EA-7BE4-4701-AF81-62F9CC8719D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17" creationId="{5B2166AF-1A77-442D-8520-2C53177B481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18" creationId="{10E627AE-AD2B-4600-A7CE-5E7D0D91F6B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19" creationId="{318A0880-D652-4DC0-83F8-DAF6FD20A8F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20" creationId="{914DD36A-5F52-4297-A211-951D9A7C13F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26" creationId="{591ECA87-55D3-478A-B7AC-5689C77F385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27" creationId="{BE6235A8-0780-4C25-AAAD-138DDBF77519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28" creationId="{7811478C-1ECB-4495-A5CA-7F30CC6AC5A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33" creationId="{DADC9B22-8BFE-496E-8A04-67E2E0FECB5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34" creationId="{22907FAF-A507-446A-9AB6-8311E9F6788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35" creationId="{A350B019-76A5-4F72-A11D-976BB70D563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37" creationId="{E337F889-8287-49CC-BAD1-13988C64D75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39" creationId="{289881B5-3B56-4A5D-BEB5-56212C498AC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40" creationId="{9A32FD0D-CE7E-4CF9-A11B-05B7B5BD284B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41" creationId="{B6DB71CE-EC44-46D1-939F-676CB70265F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42" creationId="{C2169760-3BA0-4AAE-BEAC-1EA56782F4A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43" creationId="{BA00B72F-0DB2-4C6F-B8FC-60F3FADB1C3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44" creationId="{87BAEF99-1BFE-4FD3-97AA-E53DDD168C7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45" creationId="{547BA72A-4B32-4DB2-8662-F1CEB346465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46" creationId="{154C8B67-390E-4A8A-81AC-A4DD9923E9B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47" creationId="{85278BF8-4E16-4DA1-A978-7F78869C534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48" creationId="{0727E856-B5D8-4FC4-9894-74272663450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49" creationId="{6DF7CE76-8F5A-4ADB-AA08-8997AD51688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50" creationId="{5922C7E9-D678-4C38-90BD-21CAD128F1F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51" creationId="{9085974D-A4B1-43B1-AFC6-5FC5C74402C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52" creationId="{69FCFDFD-4CD5-4CE4-845C-524929676D4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53" creationId="{0C02B0A6-34A9-466D-B279-B9012CA42F6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54" creationId="{C941AA7A-F66B-4075-A10A-61AB701CE3A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55" creationId="{ED9C4DCA-BD22-4406-BD16-9DF94DEDABD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58" creationId="{3B098A94-6FA3-4504-B711-B2BB7C53429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59" creationId="{CD45A8BC-9D03-44A3-AC11-43B8198A9CCE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62" creationId="{A95D141A-B9F1-4049-B485-5D4B652CE6DE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63" creationId="{176A6765-8A69-49F2-88DA-C871552355A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64" creationId="{B09399CD-DA74-4FC8-A33B-BF0974A95F69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65" creationId="{AEE4DE38-C26D-462F-AAA3-6B45AF8BEDC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66" creationId="{39CD9DDB-0773-4EC9-944A-E81B4ED9C89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67" creationId="{07359B17-0925-40F7-B4A7-1E7A261ECDA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68" creationId="{E5528D21-515C-4ABC-9EA3-30B558E3BB0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69" creationId="{CAD59B78-12B6-4004-A4A3-ADA6CECD25AB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70" creationId="{903DDFC3-8FB9-4900-8A2B-2197B01048FE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71" creationId="{CD6E5F75-3D86-4079-A814-FA289D16233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72" creationId="{3A19EE77-1457-4F1F-95DA-B2EAA758425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73" creationId="{CB0605A9-45F8-4125-BDCD-743B5A6CF82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74" creationId="{E531E6D3-A2CC-4A77-B9E4-D33EDD745E3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75" creationId="{B5C9148B-6EF6-47C9-B50A-FE9A9ED7911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76" creationId="{F1041EAD-DCFB-4804-AC7F-687C57839EC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77" creationId="{2B8C40BA-B908-4987-BDD1-09F2416EDE0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78" creationId="{1EEAEFE9-B0F9-4B93-A569-E6B730ACB95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79" creationId="{1A4B7A3C-5962-46AB-AE6D-3DEB0271AC6E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80" creationId="{40F21907-AA79-46B7-AC6F-E8DC7A2B839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81" creationId="{0BC7C11F-C38B-44A1-B2B1-BAF7AACBBA2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82" creationId="{03CD9A6C-A5C3-444C-92AA-645AF513624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83" creationId="{471453F3-2A01-438E-8EC4-573A6027D1C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84" creationId="{300D0D08-457E-4D66-97B9-7C977C09AD7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85" creationId="{950ECA31-AFB7-4E31-8901-43234D71937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86" creationId="{92035A1E-E503-45EA-ADC0-36C3E6F3C1BB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87" creationId="{ADAB4A4A-FAD4-48C5-A459-609BF0EE89B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88" creationId="{85E1FF20-704F-42B6-8D0F-83C40C9AE0E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89" creationId="{14ED8BFB-3AEA-42A8-A819-BE62F359E8F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90" creationId="{0EF1DF27-01A6-4FC3-9E38-908E0EE1E34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91" creationId="{170990E6-AC16-488C-BAE2-C537EC1AB7A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92" creationId="{759EB7AA-BEDD-4668-83D6-8EFB6B866B7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93" creationId="{12F2B255-3970-4325-BB3D-1717C01B246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94" creationId="{2A4BFB92-F543-440B-AB0D-3DA4DA05B74B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95" creationId="{A21944F7-75F7-41D1-A8F2-BAF3B82A3559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96" creationId="{350FD4DF-F5E3-40E5-B334-5EE32DDC814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97" creationId="{74B2EF1C-C389-4B85-87FC-2625EED9839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98" creationId="{BF2EACF0-D62A-4BB9-8812-719B6ABB094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99" creationId="{63AF624E-3BBA-4F62-A5FE-C2CAA4B2ADC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100" creationId="{D750921D-9125-4276-A45C-3A166CD0337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101" creationId="{D398E7C9-C10B-4064-A101-B5BB7031CE4E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102" creationId="{8216BE6B-BB02-4B40-9483-69F3E7ACCC7B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103" creationId="{83D6BA77-9410-48D1-A2ED-4ED7946087D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104" creationId="{6B33684C-9ACD-4562-9B68-9FF39AB5D26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105" creationId="{41FAE3C7-92CC-4553-BB9E-5DB8CFFA156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spMkLst>
            <pc:docMk/>
            <pc:sldMk cId="1630863920" sldId="279"/>
            <ac:spMk id="106" creationId="{6792B95A-05D8-4C7E-8A00-F6A2DA0140C4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1T11:09:17.598" v="22635"/>
          <ac:spMkLst>
            <pc:docMk/>
            <pc:sldMk cId="1630863920" sldId="279"/>
            <ac:spMk id="114" creationId="{78D4324F-2252-4C23-9633-593E10176C32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1T11:11:39.023" v="22800" actId="21"/>
          <ac:spMkLst>
            <pc:docMk/>
            <pc:sldMk cId="1630863920" sldId="279"/>
            <ac:spMk id="116" creationId="{5AED2E87-A266-41B5-9A31-98D752312CA3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1T11:17:36.528" v="22935" actId="1076"/>
          <ac:spMkLst>
            <pc:docMk/>
            <pc:sldMk cId="1630863920" sldId="279"/>
            <ac:spMk id="117" creationId="{856926BC-CC7C-4F47-B328-65293A3DD6B8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1T11:18:08.472" v="22940" actId="1076"/>
          <ac:spMkLst>
            <pc:docMk/>
            <pc:sldMk cId="1630863920" sldId="279"/>
            <ac:spMk id="118" creationId="{624C767F-B1E3-42B2-AE69-E6C6F9D85B02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1T11:18:28.072" v="22944" actId="1076"/>
          <ac:spMkLst>
            <pc:docMk/>
            <pc:sldMk cId="1630863920" sldId="279"/>
            <ac:spMk id="119" creationId="{0826F146-8EFE-4831-88F8-8E8BF09F74FC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1T11:18:35.571" v="22949" actId="6549"/>
          <ac:spMkLst>
            <pc:docMk/>
            <pc:sldMk cId="1630863920" sldId="279"/>
            <ac:spMk id="121" creationId="{8DE9D595-0CB8-4250-BF43-AF3AFFA8B674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1T11:18:42.219" v="22954" actId="6549"/>
          <ac:spMkLst>
            <pc:docMk/>
            <pc:sldMk cId="1630863920" sldId="279"/>
            <ac:spMk id="122" creationId="{B4A1EDC9-24D8-4CA2-BC0B-C35057AF2BD2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1T11:25:45.260" v="22962" actId="207"/>
          <ac:spMkLst>
            <pc:docMk/>
            <pc:sldMk cId="1630863920" sldId="279"/>
            <ac:spMk id="123" creationId="{44E9BD99-7C7A-42C9-AC0E-AD342F297F04}"/>
          </ac:spMkLst>
        </pc:spChg>
        <pc:grpChg chg="add mod ord">
          <ac:chgData name="Nashimoto Shoei/梨本 翔永(MELCO/情報総研 情セ１Ｇ)" userId="b4a27bdb-4051-47be-9758-2247edb80199" providerId="ADAL" clId="{C72BD21D-D053-42D0-949C-A01074C06E61}" dt="2022-09-01T11:13:48.557" v="22806" actId="1076"/>
          <ac:grpSpMkLst>
            <pc:docMk/>
            <pc:sldMk cId="1630863920" sldId="279"/>
            <ac:grpSpMk id="14" creationId="{52F790C7-16BE-4F2A-919E-332D950CA4C6}"/>
          </ac:grpSpMkLst>
        </pc:grpChg>
        <pc:gr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grpSpMkLst>
            <pc:docMk/>
            <pc:sldMk cId="1630863920" sldId="279"/>
            <ac:grpSpMk id="16" creationId="{1846096A-15E6-489F-802F-D9FC9D2381AA}"/>
          </ac:grpSpMkLst>
        </pc:grpChg>
        <pc:gr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grpSpMkLst>
            <pc:docMk/>
            <pc:sldMk cId="1630863920" sldId="279"/>
            <ac:grpSpMk id="21" creationId="{EB7BF6BF-418C-49DF-B72E-D1DD08EC93C8}"/>
          </ac:grpSpMkLst>
        </pc:grpChg>
        <pc:gr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grpSpMkLst>
            <pc:docMk/>
            <pc:sldMk cId="1630863920" sldId="279"/>
            <ac:grpSpMk id="22" creationId="{6EA72EC3-70D6-4D1D-9795-A0F777FF94A6}"/>
          </ac:grpSpMkLst>
        </pc:grpChg>
        <pc:gr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grpSpMkLst>
            <pc:docMk/>
            <pc:sldMk cId="1630863920" sldId="279"/>
            <ac:grpSpMk id="24" creationId="{ECEB9F5A-FA7A-4F38-9C53-8A388C80AE08}"/>
          </ac:grpSpMkLst>
        </pc:grpChg>
        <pc:gr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grpSpMkLst>
            <pc:docMk/>
            <pc:sldMk cId="1630863920" sldId="279"/>
            <ac:grpSpMk id="25" creationId="{3534DC60-7347-43DE-9B0F-8CA66D534F60}"/>
          </ac:grpSpMkLst>
        </pc:grpChg>
        <pc:gr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grpSpMkLst>
            <pc:docMk/>
            <pc:sldMk cId="1630863920" sldId="279"/>
            <ac:grpSpMk id="29" creationId="{DB70B820-FF2E-4062-A57D-DFEFDF43F025}"/>
          </ac:grpSpMkLst>
        </pc:grpChg>
        <pc:gr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grpSpMkLst>
            <pc:docMk/>
            <pc:sldMk cId="1630863920" sldId="279"/>
            <ac:grpSpMk id="30" creationId="{36199D55-4229-4C92-864B-55827E862FAE}"/>
          </ac:grpSpMkLst>
        </pc:grpChg>
        <pc:gr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grpSpMkLst>
            <pc:docMk/>
            <pc:sldMk cId="1630863920" sldId="279"/>
            <ac:grpSpMk id="31" creationId="{BAE62F44-3E2F-4BED-A53D-69ECD5CFC178}"/>
          </ac:grpSpMkLst>
        </pc:grpChg>
        <pc:gr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grpSpMkLst>
            <pc:docMk/>
            <pc:sldMk cId="1630863920" sldId="279"/>
            <ac:grpSpMk id="32" creationId="{19BCC576-D0DA-4BA3-A7F8-87D5C0314C34}"/>
          </ac:grpSpMkLst>
        </pc:grpChg>
        <pc:gr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grpSpMkLst>
            <pc:docMk/>
            <pc:sldMk cId="1630863920" sldId="279"/>
            <ac:grpSpMk id="36" creationId="{CCB0C204-8C3B-4C67-AB26-058155F8F41D}"/>
          </ac:grpSpMkLst>
        </pc:grpChg>
        <pc:grp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grpSpMkLst>
            <pc:docMk/>
            <pc:sldMk cId="1630863920" sldId="279"/>
            <ac:grpSpMk id="38" creationId="{51639757-BD8D-4DC5-93F7-B6B035A09E9F}"/>
          </ac:grpSpMkLst>
        </pc:grpChg>
        <pc:picChg chg="add del mod">
          <ac:chgData name="Nashimoto Shoei/梨本 翔永(MELCO/情報総研 情セ１Ｇ)" userId="b4a27bdb-4051-47be-9758-2247edb80199" providerId="ADAL" clId="{C72BD21D-D053-42D0-949C-A01074C06E61}" dt="2022-09-01T07:13:18.266" v="17662" actId="478"/>
          <ac:picMkLst>
            <pc:docMk/>
            <pc:sldMk cId="1630863920" sldId="279"/>
            <ac:picMk id="7" creationId="{2D35C5BB-8F97-49EA-A992-FBCCD6FFA8E9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9-01T11:13:33.931" v="22803" actId="1076"/>
          <ac:picMkLst>
            <pc:docMk/>
            <pc:sldMk cId="1630863920" sldId="279"/>
            <ac:picMk id="9" creationId="{35D19BC2-8283-42DD-8A65-F6E6A0D1D49F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9-01T11:06:34.723" v="22568" actId="478"/>
          <ac:picMkLst>
            <pc:docMk/>
            <pc:sldMk cId="1630863920" sldId="279"/>
            <ac:picMk id="11" creationId="{0FA0C92D-6C83-414B-BDC3-14342425A206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9-01T04:18:26.993" v="16223"/>
          <ac:picMkLst>
            <pc:docMk/>
            <pc:sldMk cId="1630863920" sldId="279"/>
            <ac:picMk id="12" creationId="{83E852C3-2A1D-4E15-8E80-E4EC1B4F32F2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9-01T11:13:44.161" v="22805" actId="14100"/>
          <ac:picMkLst>
            <pc:docMk/>
            <pc:sldMk cId="1630863920" sldId="279"/>
            <ac:picMk id="12" creationId="{C9ACECDA-2EB6-45B8-9823-E4A62D5F338F}"/>
          </ac:picMkLst>
        </pc:picChg>
        <pc:pic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picMkLst>
            <pc:docMk/>
            <pc:sldMk cId="1630863920" sldId="279"/>
            <ac:picMk id="23" creationId="{619F92F4-2FE5-4E40-95E4-8012506B084A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9-01T11:14:57.250" v="22827" actId="1076"/>
          <ac:picMkLst>
            <pc:docMk/>
            <pc:sldMk cId="1630863920" sldId="279"/>
            <ac:picMk id="113" creationId="{009C74F5-E0FF-4B00-A16C-F6A809AAF85F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9-01T11:18:05.953" v="22939" actId="1076"/>
          <ac:picMkLst>
            <pc:docMk/>
            <pc:sldMk cId="1630863920" sldId="279"/>
            <ac:picMk id="120" creationId="{9B1FB440-DB4D-453B-A8B6-3AFE41180904}"/>
          </ac:picMkLst>
        </pc:picChg>
        <pc:cxn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cxnSpMkLst>
            <pc:docMk/>
            <pc:sldMk cId="1630863920" sldId="279"/>
            <ac:cxnSpMk id="56" creationId="{DA602430-5A60-4CF8-9F15-E653BBB8A5D7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cxnSpMkLst>
            <pc:docMk/>
            <pc:sldMk cId="1630863920" sldId="279"/>
            <ac:cxnSpMk id="57" creationId="{2363AFC9-1EB2-47E0-82F4-01F27D078C05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cxnSpMkLst>
            <pc:docMk/>
            <pc:sldMk cId="1630863920" sldId="279"/>
            <ac:cxnSpMk id="60" creationId="{A987DDAB-1963-42D4-85DD-E50392F947D3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cxnSpMkLst>
            <pc:docMk/>
            <pc:sldMk cId="1630863920" sldId="279"/>
            <ac:cxnSpMk id="61" creationId="{2E9F477F-13CE-4871-BBFC-AF06823F2032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cxnSpMkLst>
            <pc:docMk/>
            <pc:sldMk cId="1630863920" sldId="279"/>
            <ac:cxnSpMk id="107" creationId="{C60AFE57-F740-41CF-BBC5-185D8E10A221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cxnSpMkLst>
            <pc:docMk/>
            <pc:sldMk cId="1630863920" sldId="279"/>
            <ac:cxnSpMk id="108" creationId="{C3E5E05D-CAB3-492C-974F-95C4BF08B6DF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cxnSpMkLst>
            <pc:docMk/>
            <pc:sldMk cId="1630863920" sldId="279"/>
            <ac:cxnSpMk id="109" creationId="{77A6A43C-8D42-422D-A5D7-7D97A8E4265F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cxnSpMkLst>
            <pc:docMk/>
            <pc:sldMk cId="1630863920" sldId="279"/>
            <ac:cxnSpMk id="110" creationId="{01C8D943-6594-4307-9B65-33FC48739257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cxnSpMkLst>
            <pc:docMk/>
            <pc:sldMk cId="1630863920" sldId="279"/>
            <ac:cxnSpMk id="111" creationId="{C73C1FBA-848F-4765-8293-56C18E042572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01T11:13:33.931" v="22803" actId="1076"/>
          <ac:cxnSpMkLst>
            <pc:docMk/>
            <pc:sldMk cId="1630863920" sldId="279"/>
            <ac:cxnSpMk id="112" creationId="{8892671A-FD99-499F-B10B-54CDD43E101B}"/>
          </ac:cxnSpMkLst>
        </pc:cxnChg>
      </pc:sldChg>
      <pc:sldChg chg="add del">
        <pc:chgData name="Nashimoto Shoei/梨本 翔永(MELCO/情報総研 情セ１Ｇ)" userId="b4a27bdb-4051-47be-9758-2247edb80199" providerId="ADAL" clId="{C72BD21D-D053-42D0-949C-A01074C06E61}" dt="2022-08-24T08:44:18.081" v="4357"/>
        <pc:sldMkLst>
          <pc:docMk/>
          <pc:sldMk cId="498908393" sldId="280"/>
        </pc:sldMkLst>
      </pc:sldChg>
      <pc:sldChg chg="addSp delSp modSp add del mod">
        <pc:chgData name="Nashimoto Shoei/梨本 翔永(MELCO/情報総研 情セ１Ｇ)" userId="b4a27bdb-4051-47be-9758-2247edb80199" providerId="ADAL" clId="{C72BD21D-D053-42D0-949C-A01074C06E61}" dt="2022-09-01T11:11:51.949" v="22802" actId="47"/>
        <pc:sldMkLst>
          <pc:docMk/>
          <pc:sldMk cId="3545017801" sldId="280"/>
        </pc:sldMkLst>
        <pc:spChg chg="del">
          <ac:chgData name="Nashimoto Shoei/梨本 翔永(MELCO/情報総研 情セ１Ｇ)" userId="b4a27bdb-4051-47be-9758-2247edb80199" providerId="ADAL" clId="{C72BD21D-D053-42D0-949C-A01074C06E61}" dt="2022-08-24T08:44:39.314" v="4383" actId="478"/>
          <ac:spMkLst>
            <pc:docMk/>
            <pc:sldMk cId="3545017801" sldId="280"/>
            <ac:spMk id="4" creationId="{F26FE70A-A37F-4C94-988E-D94FB32E08E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08:44:30.648" v="4382" actId="20577"/>
          <ac:spMkLst>
            <pc:docMk/>
            <pc:sldMk cId="3545017801" sldId="280"/>
            <ac:spMk id="5" creationId="{B5A94A44-3735-41BF-93FE-A95B72CB78E6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8-24T09:00:34.504" v="4752" actId="21"/>
          <ac:spMkLst>
            <pc:docMk/>
            <pc:sldMk cId="3545017801" sldId="280"/>
            <ac:spMk id="8" creationId="{4DE29364-52DC-4E4D-94B0-690A44CAFF55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8-24T09:00:34.504" v="4752" actId="21"/>
          <ac:spMkLst>
            <pc:docMk/>
            <pc:sldMk cId="3545017801" sldId="280"/>
            <ac:spMk id="10" creationId="{615DD225-0ABD-4A2C-A94A-E21FF83FC252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24T08:44:41.296" v="4384" actId="478"/>
          <ac:spMkLst>
            <pc:docMk/>
            <pc:sldMk cId="3545017801" sldId="280"/>
            <ac:spMk id="13" creationId="{DFDD08B8-F68C-4021-B319-E47B4A493D43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24T08:52:52.268" v="4643" actId="14100"/>
          <ac:spMkLst>
            <pc:docMk/>
            <pc:sldMk cId="3545017801" sldId="280"/>
            <ac:spMk id="14" creationId="{AEFB0DCF-6CBA-4E41-9BB9-CE32F45047A2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24T08:58:12.675" v="4745" actId="14100"/>
          <ac:spMkLst>
            <pc:docMk/>
            <pc:sldMk cId="3545017801" sldId="280"/>
            <ac:spMk id="15" creationId="{395132B0-D3CC-47FE-91DD-47FD5D04D3D2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24T08:47:50.590" v="4441" actId="1076"/>
          <ac:spMkLst>
            <pc:docMk/>
            <pc:sldMk cId="3545017801" sldId="280"/>
            <ac:spMk id="16" creationId="{60B3B85B-6945-4540-B166-C3B635EEE000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24T08:47:53.134" v="4442" actId="1076"/>
          <ac:spMkLst>
            <pc:docMk/>
            <pc:sldMk cId="3545017801" sldId="280"/>
            <ac:spMk id="17" creationId="{3DBD9BFD-E7EB-4AEF-9E52-1BEEC2C8E89C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24T08:59:34.040" v="4751"/>
          <ac:spMkLst>
            <pc:docMk/>
            <pc:sldMk cId="3545017801" sldId="280"/>
            <ac:spMk id="18" creationId="{8FB527C7-6E6A-4BD1-A6A3-58325F2377E5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24T08:58:06.949" v="4744" actId="6549"/>
          <ac:spMkLst>
            <pc:docMk/>
            <pc:sldMk cId="3545017801" sldId="280"/>
            <ac:spMk id="19" creationId="{E14DF3AB-328C-4612-8F6B-632BA03B43A5}"/>
          </ac:spMkLst>
        </pc:spChg>
        <pc:picChg chg="del">
          <ac:chgData name="Nashimoto Shoei/梨本 翔永(MELCO/情報総研 情セ１Ｇ)" userId="b4a27bdb-4051-47be-9758-2247edb80199" providerId="ADAL" clId="{C72BD21D-D053-42D0-949C-A01074C06E61}" dt="2022-08-24T09:00:34.504" v="4752" actId="21"/>
          <ac:picMkLst>
            <pc:docMk/>
            <pc:sldMk cId="3545017801" sldId="280"/>
            <ac:picMk id="7" creationId="{2D35C5BB-8F97-49EA-A992-FBCCD6FFA8E9}"/>
          </ac:picMkLst>
        </pc:picChg>
        <pc:picChg chg="del">
          <ac:chgData name="Nashimoto Shoei/梨本 翔永(MELCO/情報総研 情セ１Ｇ)" userId="b4a27bdb-4051-47be-9758-2247edb80199" providerId="ADAL" clId="{C72BD21D-D053-42D0-949C-A01074C06E61}" dt="2022-08-24T09:00:34.504" v="4752" actId="21"/>
          <ac:picMkLst>
            <pc:docMk/>
            <pc:sldMk cId="3545017801" sldId="280"/>
            <ac:picMk id="9" creationId="{35D19BC2-8283-42DD-8A65-F6E6A0D1D49F}"/>
          </ac:picMkLst>
        </pc:picChg>
        <pc:picChg chg="del">
          <ac:chgData name="Nashimoto Shoei/梨本 翔永(MELCO/情報総研 情セ１Ｇ)" userId="b4a27bdb-4051-47be-9758-2247edb80199" providerId="ADAL" clId="{C72BD21D-D053-42D0-949C-A01074C06E61}" dt="2022-08-24T09:00:34.504" v="4752" actId="21"/>
          <ac:picMkLst>
            <pc:docMk/>
            <pc:sldMk cId="3545017801" sldId="280"/>
            <ac:picMk id="11" creationId="{0FA0C92D-6C83-414B-BDC3-14342425A206}"/>
          </ac:picMkLst>
        </pc:picChg>
      </pc:sldChg>
      <pc:sldChg chg="addSp modSp add del mod">
        <pc:chgData name="Nashimoto Shoei/梨本 翔永(MELCO/情報総研 情セ１Ｇ)" userId="b4a27bdb-4051-47be-9758-2247edb80199" providerId="ADAL" clId="{C72BD21D-D053-42D0-949C-A01074C06E61}" dt="2022-09-01T11:19:51.669" v="22955" actId="47"/>
        <pc:sldMkLst>
          <pc:docMk/>
          <pc:sldMk cId="1840921635" sldId="281"/>
        </pc:sldMkLst>
        <pc:spChg chg="add mod">
          <ac:chgData name="Nashimoto Shoei/梨本 翔永(MELCO/情報総研 情セ１Ｇ)" userId="b4a27bdb-4051-47be-9758-2247edb80199" providerId="ADAL" clId="{C72BD21D-D053-42D0-949C-A01074C06E61}" dt="2022-08-24T09:07:26.260" v="5011" actId="403"/>
          <ac:spMkLst>
            <pc:docMk/>
            <pc:sldMk cId="1840921635" sldId="281"/>
            <ac:spMk id="4" creationId="{7561A171-0BA1-4926-9FA4-B4AC96A7E96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09:04:47.194" v="4925" actId="207"/>
          <ac:spMkLst>
            <pc:docMk/>
            <pc:sldMk cId="1840921635" sldId="281"/>
            <ac:spMk id="18" creationId="{8FB527C7-6E6A-4BD1-A6A3-58325F2377E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09:02:44.661" v="4756" actId="207"/>
          <ac:spMkLst>
            <pc:docMk/>
            <pc:sldMk cId="1840921635" sldId="281"/>
            <ac:spMk id="19" creationId="{E14DF3AB-328C-4612-8F6B-632BA03B43A5}"/>
          </ac:spMkLst>
        </pc:spChg>
      </pc:sldChg>
      <pc:sldChg chg="modSp add del mod">
        <pc:chgData name="Nashimoto Shoei/梨本 翔永(MELCO/情報総研 情セ１Ｇ)" userId="b4a27bdb-4051-47be-9758-2247edb80199" providerId="ADAL" clId="{C72BD21D-D053-42D0-949C-A01074C06E61}" dt="2022-09-01T11:20:00.827" v="22956" actId="47"/>
        <pc:sldMkLst>
          <pc:docMk/>
          <pc:sldMk cId="2761437983" sldId="282"/>
        </pc:sldMkLst>
        <pc:spChg chg="mod">
          <ac:chgData name="Nashimoto Shoei/梨本 翔永(MELCO/情報総研 情セ１Ｇ)" userId="b4a27bdb-4051-47be-9758-2247edb80199" providerId="ADAL" clId="{C72BD21D-D053-42D0-949C-A01074C06E61}" dt="2022-08-31T11:48:56.528" v="13501" actId="20577"/>
          <ac:spMkLst>
            <pc:docMk/>
            <pc:sldMk cId="2761437983" sldId="282"/>
            <ac:spMk id="4" creationId="{7561A171-0BA1-4926-9FA4-B4AC96A7E96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09:05:30.667" v="4939" actId="207"/>
          <ac:spMkLst>
            <pc:docMk/>
            <pc:sldMk cId="2761437983" sldId="282"/>
            <ac:spMk id="18" creationId="{8FB527C7-6E6A-4BD1-A6A3-58325F2377E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09:05:26.727" v="4938" actId="207"/>
          <ac:spMkLst>
            <pc:docMk/>
            <pc:sldMk cId="2761437983" sldId="282"/>
            <ac:spMk id="19" creationId="{E14DF3AB-328C-4612-8F6B-632BA03B43A5}"/>
          </ac:spMkLst>
        </pc:spChg>
      </pc:sldChg>
      <pc:sldChg chg="add del">
        <pc:chgData name="Nashimoto Shoei/梨本 翔永(MELCO/情報総研 情セ１Ｇ)" userId="b4a27bdb-4051-47be-9758-2247edb80199" providerId="ADAL" clId="{C72BD21D-D053-42D0-949C-A01074C06E61}" dt="2022-08-24T09:04:02.146" v="4920" actId="47"/>
        <pc:sldMkLst>
          <pc:docMk/>
          <pc:sldMk cId="3009010378" sldId="282"/>
        </pc:sldMkLst>
      </pc:sldChg>
      <pc:sldChg chg="addSp delSp modSp new del mod modAnim">
        <pc:chgData name="Nashimoto Shoei/梨本 翔永(MELCO/情報総研 情セ１Ｇ)" userId="b4a27bdb-4051-47be-9758-2247edb80199" providerId="ADAL" clId="{C72BD21D-D053-42D0-949C-A01074C06E61}" dt="2022-09-01T10:44:36.879" v="22102" actId="2696"/>
        <pc:sldMkLst>
          <pc:docMk/>
          <pc:sldMk cId="1634290058" sldId="283"/>
        </pc:sldMkLst>
        <pc:spChg chg="mod">
          <ac:chgData name="Nashimoto Shoei/梨本 翔永(MELCO/情報総研 情セ１Ｇ)" userId="b4a27bdb-4051-47be-9758-2247edb80199" providerId="ADAL" clId="{C72BD21D-D053-42D0-949C-A01074C06E61}" dt="2022-08-24T23:33:27.566" v="5638" actId="20577"/>
          <ac:spMkLst>
            <pc:docMk/>
            <pc:sldMk cId="1634290058" sldId="283"/>
            <ac:spMk id="4" creationId="{A632CC82-B094-4227-9D20-F4D086938E5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07:46:49.340" v="19218" actId="20577"/>
          <ac:spMkLst>
            <pc:docMk/>
            <pc:sldMk cId="1634290058" sldId="283"/>
            <ac:spMk id="5" creationId="{7B6945EC-EDF6-4DB6-B5BF-7D3FBF24E7A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09:20:37.546" v="5332"/>
          <ac:spMkLst>
            <pc:docMk/>
            <pc:sldMk cId="1634290058" sldId="283"/>
            <ac:spMk id="8" creationId="{7AA8573B-224C-4BA5-928F-71DF9B055A7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09:20:37.546" v="5332"/>
          <ac:spMkLst>
            <pc:docMk/>
            <pc:sldMk cId="1634290058" sldId="283"/>
            <ac:spMk id="9" creationId="{95516591-C018-4114-97B0-B9DDE586B60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09:20:37.546" v="5332"/>
          <ac:spMkLst>
            <pc:docMk/>
            <pc:sldMk cId="1634290058" sldId="283"/>
            <ac:spMk id="13" creationId="{E23813E7-4DE7-4A70-8C6A-914815C6A4F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09:20:37.546" v="5332"/>
          <ac:spMkLst>
            <pc:docMk/>
            <pc:sldMk cId="1634290058" sldId="283"/>
            <ac:spMk id="14" creationId="{A9DAAC67-4480-48EE-A451-E95D3B1B3C4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09:20:37.546" v="5332"/>
          <ac:spMkLst>
            <pc:docMk/>
            <pc:sldMk cId="1634290058" sldId="283"/>
            <ac:spMk id="15" creationId="{002135AB-F07F-484E-85A9-BAFDD9F94C4B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09:20:37.546" v="5332"/>
          <ac:spMkLst>
            <pc:docMk/>
            <pc:sldMk cId="1634290058" sldId="283"/>
            <ac:spMk id="16" creationId="{88B1DA46-D8F4-4C87-8196-A1A5AFFC9C2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09:20:37.546" v="5332"/>
          <ac:spMkLst>
            <pc:docMk/>
            <pc:sldMk cId="1634290058" sldId="283"/>
            <ac:spMk id="17" creationId="{7AEEA118-6906-48B9-9D20-ABA68F193C3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09:20:37.546" v="5332"/>
          <ac:spMkLst>
            <pc:docMk/>
            <pc:sldMk cId="1634290058" sldId="283"/>
            <ac:spMk id="18" creationId="{096901A3-4F70-4C79-8E0C-54092B7FFB8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09:20:37.546" v="5332"/>
          <ac:spMkLst>
            <pc:docMk/>
            <pc:sldMk cId="1634290058" sldId="283"/>
            <ac:spMk id="19" creationId="{88458839-314C-4F54-A8CC-86432DBB7C7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09:20:37.546" v="5332"/>
          <ac:spMkLst>
            <pc:docMk/>
            <pc:sldMk cId="1634290058" sldId="283"/>
            <ac:spMk id="20" creationId="{2E87DD94-25DD-411E-9248-CB4E8D76A6D7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24T09:20:41.382" v="5334" actId="21"/>
          <ac:spMkLst>
            <pc:docMk/>
            <pc:sldMk cId="1634290058" sldId="283"/>
            <ac:spMk id="21" creationId="{571DB509-F001-45C7-8337-5C0B09274F4D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24T23:27:31.205" v="5484" actId="1076"/>
          <ac:spMkLst>
            <pc:docMk/>
            <pc:sldMk cId="1634290058" sldId="283"/>
            <ac:spMk id="23" creationId="{14D0E155-C6DB-4D24-9C1F-9B8DF420DF57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24T23:25:11.995" v="5424" actId="404"/>
          <ac:spMkLst>
            <pc:docMk/>
            <pc:sldMk cId="1634290058" sldId="283"/>
            <ac:spMk id="24" creationId="{CE136AD3-067C-4764-AB1E-A0C637A3E950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24T23:25:11.995" v="5424" actId="404"/>
          <ac:spMkLst>
            <pc:docMk/>
            <pc:sldMk cId="1634290058" sldId="283"/>
            <ac:spMk id="25" creationId="{ED439260-73BE-4354-8191-331F22A37A1F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24T23:25:11.995" v="5424" actId="404"/>
          <ac:spMkLst>
            <pc:docMk/>
            <pc:sldMk cId="1634290058" sldId="283"/>
            <ac:spMk id="26" creationId="{3A547050-237C-43AA-A7F9-BF92839F6D3C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24T23:25:11.995" v="5424" actId="404"/>
          <ac:spMkLst>
            <pc:docMk/>
            <pc:sldMk cId="1634290058" sldId="283"/>
            <ac:spMk id="27" creationId="{B093B142-396F-4CCF-9D7A-343D2FCD5FEA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24T23:25:11.995" v="5424" actId="404"/>
          <ac:spMkLst>
            <pc:docMk/>
            <pc:sldMk cId="1634290058" sldId="283"/>
            <ac:spMk id="28" creationId="{80120042-C80C-4FCF-9F0A-632A3535765D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24T23:25:11.995" v="5424" actId="404"/>
          <ac:spMkLst>
            <pc:docMk/>
            <pc:sldMk cId="1634290058" sldId="283"/>
            <ac:spMk id="29" creationId="{708B4023-BE8A-4949-BBFE-D4F4F7AE6418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24T23:24:07.492" v="5407" actId="21"/>
          <ac:spMkLst>
            <pc:docMk/>
            <pc:sldMk cId="1634290058" sldId="283"/>
            <ac:spMk id="32" creationId="{3265CF7B-5ED3-46C7-9581-6DB3FB6885ED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24T23:24:07.492" v="5407" actId="21"/>
          <ac:spMkLst>
            <pc:docMk/>
            <pc:sldMk cId="1634290058" sldId="283"/>
            <ac:spMk id="33" creationId="{23724C20-FBF9-4D7F-AD8D-B79936B46475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24T23:24:07.492" v="5407" actId="21"/>
          <ac:spMkLst>
            <pc:docMk/>
            <pc:sldMk cId="1634290058" sldId="283"/>
            <ac:spMk id="34" creationId="{F9619830-F497-470F-B3F8-43649CCE5C37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24T23:24:07.492" v="5407" actId="21"/>
          <ac:spMkLst>
            <pc:docMk/>
            <pc:sldMk cId="1634290058" sldId="283"/>
            <ac:spMk id="35" creationId="{1328816A-C1F2-4A3D-A082-4F22D8E12DC5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24T23:24:07.492" v="5407" actId="21"/>
          <ac:spMkLst>
            <pc:docMk/>
            <pc:sldMk cId="1634290058" sldId="283"/>
            <ac:spMk id="36" creationId="{8387E073-EA7B-4861-A8B2-7A24D8A10192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24T23:24:07.492" v="5407" actId="21"/>
          <ac:spMkLst>
            <pc:docMk/>
            <pc:sldMk cId="1634290058" sldId="283"/>
            <ac:spMk id="37" creationId="{96148B67-7462-4A37-901C-95EFE3D06E60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24T23:27:57.244" v="5492" actId="14100"/>
          <ac:spMkLst>
            <pc:docMk/>
            <pc:sldMk cId="1634290058" sldId="283"/>
            <ac:spMk id="40" creationId="{E0DEB850-B38D-4B4F-846A-7951B87656BF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24T23:28:07.079" v="5496" actId="21"/>
          <ac:spMkLst>
            <pc:docMk/>
            <pc:sldMk cId="1634290058" sldId="283"/>
            <ac:spMk id="41" creationId="{406889E2-CFE5-4443-A24D-67866A658069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24T23:23:40.999" v="5398" actId="1076"/>
          <ac:spMkLst>
            <pc:docMk/>
            <pc:sldMk cId="1634290058" sldId="283"/>
            <ac:spMk id="42" creationId="{0F742D68-0FF6-4C40-9878-5D7566B53CF5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24T23:23:40.999" v="5398" actId="1076"/>
          <ac:spMkLst>
            <pc:docMk/>
            <pc:sldMk cId="1634290058" sldId="283"/>
            <ac:spMk id="43" creationId="{E4662213-27A3-44F7-9EC9-9450AF58C14A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24T23:28:50.293" v="5505" actId="20577"/>
          <ac:spMkLst>
            <pc:docMk/>
            <pc:sldMk cId="1634290058" sldId="283"/>
            <ac:spMk id="44" creationId="{35E50C20-BB65-4D82-95B2-E76F1CDFC73C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24T23:23:40.999" v="5398" actId="1076"/>
          <ac:spMkLst>
            <pc:docMk/>
            <pc:sldMk cId="1634290058" sldId="283"/>
            <ac:spMk id="45" creationId="{CDD6A636-F443-4AB7-AC95-0BFD075A066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23:25:11.995" v="5424" actId="404"/>
          <ac:spMkLst>
            <pc:docMk/>
            <pc:sldMk cId="1634290058" sldId="283"/>
            <ac:spMk id="48" creationId="{05961036-9254-4ACD-9A71-3EA9B9C056A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23:25:11.995" v="5424" actId="404"/>
          <ac:spMkLst>
            <pc:docMk/>
            <pc:sldMk cId="1634290058" sldId="283"/>
            <ac:spMk id="49" creationId="{0364CAB3-1B1F-4671-8E38-F855A89B061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23:25:11.995" v="5424" actId="404"/>
          <ac:spMkLst>
            <pc:docMk/>
            <pc:sldMk cId="1634290058" sldId="283"/>
            <ac:spMk id="50" creationId="{A5853916-A4C0-4E68-8D00-07018EBFC6E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23:25:11.995" v="5424" actId="404"/>
          <ac:spMkLst>
            <pc:docMk/>
            <pc:sldMk cId="1634290058" sldId="283"/>
            <ac:spMk id="51" creationId="{7D2E28AC-1C16-4F8F-8590-D0D2B213808B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23:25:11.995" v="5424" actId="404"/>
          <ac:spMkLst>
            <pc:docMk/>
            <pc:sldMk cId="1634290058" sldId="283"/>
            <ac:spMk id="52" creationId="{6370E3DC-4124-4ECC-8F08-B65552E4EE0B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23:25:11.995" v="5424" actId="404"/>
          <ac:spMkLst>
            <pc:docMk/>
            <pc:sldMk cId="1634290058" sldId="283"/>
            <ac:spMk id="53" creationId="{441D2056-A7B6-434E-87AC-17F8C1D2743A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8-24T23:26:55.696" v="5478" actId="164"/>
          <ac:spMkLst>
            <pc:docMk/>
            <pc:sldMk cId="1634290058" sldId="283"/>
            <ac:spMk id="57" creationId="{A8D9500E-3F74-4F30-89A4-48E41D79A3A4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8-24T23:26:55.696" v="5478" actId="164"/>
          <ac:spMkLst>
            <pc:docMk/>
            <pc:sldMk cId="1634290058" sldId="283"/>
            <ac:spMk id="58" creationId="{A362A9A6-A1DD-48C3-B35C-565ED7C8D81C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8-24T23:26:55.696" v="5478" actId="164"/>
          <ac:spMkLst>
            <pc:docMk/>
            <pc:sldMk cId="1634290058" sldId="283"/>
            <ac:spMk id="59" creationId="{701B9A64-433D-471A-A0D4-0CF67F54063D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8-24T23:26:55.696" v="5478" actId="164"/>
          <ac:spMkLst>
            <pc:docMk/>
            <pc:sldMk cId="1634290058" sldId="283"/>
            <ac:spMk id="60" creationId="{8A15D46C-F193-4FA3-A17A-BBCA89E359C2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8-24T23:26:55.696" v="5478" actId="164"/>
          <ac:spMkLst>
            <pc:docMk/>
            <pc:sldMk cId="1634290058" sldId="283"/>
            <ac:spMk id="61" creationId="{606EE4B1-114A-4514-A6F6-73B8BE7EDC1E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8-24T23:26:55.696" v="5478" actId="164"/>
          <ac:spMkLst>
            <pc:docMk/>
            <pc:sldMk cId="1634290058" sldId="283"/>
            <ac:spMk id="63" creationId="{37715FA2-B07E-46CB-B6E2-96AE0BB84F8F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24T23:25:28.992" v="5429" actId="21"/>
          <ac:spMkLst>
            <pc:docMk/>
            <pc:sldMk cId="1634290058" sldId="283"/>
            <ac:spMk id="65" creationId="{526A1435-E516-44AC-95C4-F69198286BA6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24T23:26:48.029" v="5475" actId="14100"/>
          <ac:spMkLst>
            <pc:docMk/>
            <pc:sldMk cId="1634290058" sldId="283"/>
            <ac:spMk id="66" creationId="{1F1DBC54-18FF-42FF-B09B-527A05A4281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23:27:10.485" v="5481" actId="571"/>
          <ac:spMkLst>
            <pc:docMk/>
            <pc:sldMk cId="1634290058" sldId="283"/>
            <ac:spMk id="69" creationId="{7FB05C23-A94A-4D69-949E-4A64EE1C5CBB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23:27:10.485" v="5481" actId="571"/>
          <ac:spMkLst>
            <pc:docMk/>
            <pc:sldMk cId="1634290058" sldId="283"/>
            <ac:spMk id="70" creationId="{F96036ED-1A2C-4799-8C3A-9D7EB21979B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23:27:10.485" v="5481" actId="571"/>
          <ac:spMkLst>
            <pc:docMk/>
            <pc:sldMk cId="1634290058" sldId="283"/>
            <ac:spMk id="71" creationId="{F39E0895-2FD1-402A-BCCA-8EDDEC6E18E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23:27:10.485" v="5481" actId="571"/>
          <ac:spMkLst>
            <pc:docMk/>
            <pc:sldMk cId="1634290058" sldId="283"/>
            <ac:spMk id="72" creationId="{6F1DFA27-0454-46A8-979E-6999CB220C5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23:27:10.485" v="5481" actId="571"/>
          <ac:spMkLst>
            <pc:docMk/>
            <pc:sldMk cId="1634290058" sldId="283"/>
            <ac:spMk id="73" creationId="{5E07EE44-A51B-4FD4-A2A9-21BE8E27161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23:27:10.485" v="5481" actId="571"/>
          <ac:spMkLst>
            <pc:docMk/>
            <pc:sldMk cId="1634290058" sldId="283"/>
            <ac:spMk id="74" creationId="{1EDA849B-DE98-49D8-B299-24449C1A1FE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23:27:14.869" v="5482" actId="571"/>
          <ac:spMkLst>
            <pc:docMk/>
            <pc:sldMk cId="1634290058" sldId="283"/>
            <ac:spMk id="78" creationId="{06176CCE-DBBF-41B9-AFB6-F6FA8864C74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23:27:14.869" v="5482" actId="571"/>
          <ac:spMkLst>
            <pc:docMk/>
            <pc:sldMk cId="1634290058" sldId="283"/>
            <ac:spMk id="79" creationId="{BA6307DF-F392-4168-A1B5-7FC8F36A388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23:27:14.869" v="5482" actId="571"/>
          <ac:spMkLst>
            <pc:docMk/>
            <pc:sldMk cId="1634290058" sldId="283"/>
            <ac:spMk id="80" creationId="{6DAF9516-4953-45A3-B90E-B97EF26181AE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23:27:14.869" v="5482" actId="571"/>
          <ac:spMkLst>
            <pc:docMk/>
            <pc:sldMk cId="1634290058" sldId="283"/>
            <ac:spMk id="81" creationId="{D34FE802-C885-4887-B245-8BACFCEED8E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23:27:14.869" v="5482" actId="571"/>
          <ac:spMkLst>
            <pc:docMk/>
            <pc:sldMk cId="1634290058" sldId="283"/>
            <ac:spMk id="82" creationId="{F2D954F5-5366-40BF-A2D5-3911892430F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23:27:14.869" v="5482" actId="571"/>
          <ac:spMkLst>
            <pc:docMk/>
            <pc:sldMk cId="1634290058" sldId="283"/>
            <ac:spMk id="83" creationId="{2175B78E-E133-480F-A680-660A301045E4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31T01:11:31.457" v="9216" actId="21"/>
          <ac:spMkLst>
            <pc:docMk/>
            <pc:sldMk cId="1634290058" sldId="283"/>
            <ac:spMk id="87" creationId="{7BBF9D4C-9A55-4A39-8CE5-520FB8D4750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23:27:19.165" v="5483" actId="571"/>
          <ac:spMkLst>
            <pc:docMk/>
            <pc:sldMk cId="1634290058" sldId="283"/>
            <ac:spMk id="88" creationId="{FB470DF8-62B3-47DE-8676-B8D6F6D201A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23:29:13.931" v="5506" actId="207"/>
          <ac:spMkLst>
            <pc:docMk/>
            <pc:sldMk cId="1634290058" sldId="283"/>
            <ac:spMk id="89" creationId="{CED07701-B4BE-4BD8-90F2-C53A5572FED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23:29:18.091" v="5507" actId="207"/>
          <ac:spMkLst>
            <pc:docMk/>
            <pc:sldMk cId="1634290058" sldId="283"/>
            <ac:spMk id="90" creationId="{F3CFC235-4FC6-437A-98A6-32B1EA19113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23:27:19.165" v="5483" actId="571"/>
          <ac:spMkLst>
            <pc:docMk/>
            <pc:sldMk cId="1634290058" sldId="283"/>
            <ac:spMk id="91" creationId="{FAEF0B1F-E7D6-46DD-AA2B-1E38C2AA3EC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23:27:19.165" v="5483" actId="571"/>
          <ac:spMkLst>
            <pc:docMk/>
            <pc:sldMk cId="1634290058" sldId="283"/>
            <ac:spMk id="93" creationId="{0695009F-EEC7-4CD1-B8AA-FC64D5BB0238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24T23:28:02.340" v="5495" actId="1076"/>
          <ac:spMkLst>
            <pc:docMk/>
            <pc:sldMk cId="1634290058" sldId="283"/>
            <ac:spMk id="96" creationId="{697ACFF4-115D-44A1-BB69-56C8DA6C43DE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24T23:33:52.118" v="5639" actId="164"/>
          <ac:spMkLst>
            <pc:docMk/>
            <pc:sldMk cId="1634290058" sldId="283"/>
            <ac:spMk id="97" creationId="{EF0C8EF4-993A-43B5-BE9B-E23726F06053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24T23:33:52.118" v="5639" actId="164"/>
          <ac:spMkLst>
            <pc:docMk/>
            <pc:sldMk cId="1634290058" sldId="283"/>
            <ac:spMk id="98" creationId="{4ADBF711-474E-4D86-AF27-0F001F28DE2A}"/>
          </ac:spMkLst>
        </pc:spChg>
        <pc:grpChg chg="add mod">
          <ac:chgData name="Nashimoto Shoei/梨本 翔永(MELCO/情報総研 情セ１Ｇ)" userId="b4a27bdb-4051-47be-9758-2247edb80199" providerId="ADAL" clId="{C72BD21D-D053-42D0-949C-A01074C06E61}" dt="2022-08-24T23:23:40.999" v="5398" actId="1076"/>
          <ac:grpSpMkLst>
            <pc:docMk/>
            <pc:sldMk cId="1634290058" sldId="283"/>
            <ac:grpSpMk id="7" creationId="{DB00662D-FAAC-4EBE-961F-F84D737287A8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8-24T23:25:14.430" v="5425" actId="14100"/>
          <ac:grpSpMkLst>
            <pc:docMk/>
            <pc:sldMk cId="1634290058" sldId="283"/>
            <ac:grpSpMk id="46" creationId="{B3BB83B4-729C-475A-AF5C-A443C4C64E9F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8-24T23:25:18.741" v="5427" actId="1076"/>
          <ac:grpSpMkLst>
            <pc:docMk/>
            <pc:sldMk cId="1634290058" sldId="283"/>
            <ac:grpSpMk id="47" creationId="{6D907BC3-3C1D-4FEA-B4CF-2D39591AB450}"/>
          </ac:grpSpMkLst>
        </pc:grpChg>
        <pc:grpChg chg="add del mod">
          <ac:chgData name="Nashimoto Shoei/梨本 翔永(MELCO/情報総研 情セ１Ｇ)" userId="b4a27bdb-4051-47be-9758-2247edb80199" providerId="ADAL" clId="{C72BD21D-D053-42D0-949C-A01074C06E61}" dt="2022-08-24T23:25:37.169" v="5434" actId="165"/>
          <ac:grpSpMkLst>
            <pc:docMk/>
            <pc:sldMk cId="1634290058" sldId="283"/>
            <ac:grpSpMk id="56" creationId="{142C204C-CFC2-41A8-A54C-C83F61C78F1E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8-24T23:26:59.237" v="5479" actId="1076"/>
          <ac:grpSpMkLst>
            <pc:docMk/>
            <pc:sldMk cId="1634290058" sldId="283"/>
            <ac:grpSpMk id="67" creationId="{C127D74E-1A7B-46E6-972F-A8652056E205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8-24T23:33:52.118" v="5639" actId="164"/>
          <ac:grpSpMkLst>
            <pc:docMk/>
            <pc:sldMk cId="1634290058" sldId="283"/>
            <ac:grpSpMk id="68" creationId="{2598D13D-32BF-489D-B085-93C748EC2EC1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8-24T23:33:52.118" v="5639" actId="164"/>
          <ac:grpSpMkLst>
            <pc:docMk/>
            <pc:sldMk cId="1634290058" sldId="283"/>
            <ac:grpSpMk id="77" creationId="{EDC64180-59D4-4A0B-AF7E-40776EDA80A2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8-24T23:33:52.118" v="5639" actId="164"/>
          <ac:grpSpMkLst>
            <pc:docMk/>
            <pc:sldMk cId="1634290058" sldId="283"/>
            <ac:grpSpMk id="86" creationId="{D6188753-5D0B-4F0C-A055-F9823C6F4819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8-24T23:33:52.118" v="5639" actId="164"/>
          <ac:grpSpMkLst>
            <pc:docMk/>
            <pc:sldMk cId="1634290058" sldId="283"/>
            <ac:grpSpMk id="99" creationId="{2D40D814-387F-43F7-83F5-782FFDB4D38E}"/>
          </ac:grpSpMkLst>
        </pc:grpChg>
        <pc:picChg chg="mod">
          <ac:chgData name="Nashimoto Shoei/梨本 翔永(MELCO/情報総研 情セ１Ｇ)" userId="b4a27bdb-4051-47be-9758-2247edb80199" providerId="ADAL" clId="{C72BD21D-D053-42D0-949C-A01074C06E61}" dt="2022-08-24T09:20:37.546" v="5332"/>
          <ac:picMkLst>
            <pc:docMk/>
            <pc:sldMk cId="1634290058" sldId="283"/>
            <ac:picMk id="10" creationId="{5FA2CC15-BEA5-4BAD-8B71-D36D8AD42B30}"/>
          </ac:picMkLst>
        </pc:picChg>
        <pc:picChg chg="mod">
          <ac:chgData name="Nashimoto Shoei/梨本 翔永(MELCO/情報総研 情セ１Ｇ)" userId="b4a27bdb-4051-47be-9758-2247edb80199" providerId="ADAL" clId="{C72BD21D-D053-42D0-949C-A01074C06E61}" dt="2022-08-24T09:20:37.546" v="5332"/>
          <ac:picMkLst>
            <pc:docMk/>
            <pc:sldMk cId="1634290058" sldId="283"/>
            <ac:picMk id="11" creationId="{A62948EF-FABF-47E7-BC86-64750E9528F3}"/>
          </ac:picMkLst>
        </pc:picChg>
        <pc:picChg chg="mod">
          <ac:chgData name="Nashimoto Shoei/梨本 翔永(MELCO/情報総研 情セ１Ｇ)" userId="b4a27bdb-4051-47be-9758-2247edb80199" providerId="ADAL" clId="{C72BD21D-D053-42D0-949C-A01074C06E61}" dt="2022-08-24T09:20:37.546" v="5332"/>
          <ac:picMkLst>
            <pc:docMk/>
            <pc:sldMk cId="1634290058" sldId="283"/>
            <ac:picMk id="12" creationId="{856DF9B4-8ED5-44ED-9702-9D47203CBE6B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8-24T23:23:40.999" v="5398" actId="1076"/>
          <ac:picMkLst>
            <pc:docMk/>
            <pc:sldMk cId="1634290058" sldId="283"/>
            <ac:picMk id="22" creationId="{A1E6EED9-2116-4B27-B0E7-CB8EB416E9C9}"/>
          </ac:picMkLst>
        </pc:picChg>
        <pc:cxnChg chg="add mod">
          <ac:chgData name="Nashimoto Shoei/梨本 翔永(MELCO/情報総研 情セ１Ｇ)" userId="b4a27bdb-4051-47be-9758-2247edb80199" providerId="ADAL" clId="{C72BD21D-D053-42D0-949C-A01074C06E61}" dt="2022-08-24T23:23:50.030" v="5399" actId="164"/>
          <ac:cxnSpMkLst>
            <pc:docMk/>
            <pc:sldMk cId="1634290058" sldId="283"/>
            <ac:cxnSpMk id="30" creationId="{586F9013-7DE2-42DA-B407-7A6FACD3B90B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8-24T23:23:50.030" v="5399" actId="164"/>
          <ac:cxnSpMkLst>
            <pc:docMk/>
            <pc:sldMk cId="1634290058" sldId="283"/>
            <ac:cxnSpMk id="31" creationId="{A2C57EC6-5F8A-407D-BF10-23A22962DABA}"/>
          </ac:cxnSpMkLst>
        </pc:cxnChg>
        <pc:cxnChg chg="add del mod">
          <ac:chgData name="Nashimoto Shoei/梨本 翔永(MELCO/情報総研 情セ１Ｇ)" userId="b4a27bdb-4051-47be-9758-2247edb80199" providerId="ADAL" clId="{C72BD21D-D053-42D0-949C-A01074C06E61}" dt="2022-08-24T23:24:07.492" v="5407" actId="21"/>
          <ac:cxnSpMkLst>
            <pc:docMk/>
            <pc:sldMk cId="1634290058" sldId="283"/>
            <ac:cxnSpMk id="38" creationId="{F1D03C91-5ECC-42A6-99CA-388943CFA0FC}"/>
          </ac:cxnSpMkLst>
        </pc:cxnChg>
        <pc:cxnChg chg="add del mod">
          <ac:chgData name="Nashimoto Shoei/梨本 翔永(MELCO/情報総研 情セ１Ｇ)" userId="b4a27bdb-4051-47be-9758-2247edb80199" providerId="ADAL" clId="{C72BD21D-D053-42D0-949C-A01074C06E61}" dt="2022-08-24T23:24:07.492" v="5407" actId="21"/>
          <ac:cxnSpMkLst>
            <pc:docMk/>
            <pc:sldMk cId="1634290058" sldId="283"/>
            <ac:cxnSpMk id="39" creationId="{9DF37EDD-DD92-4505-A51E-EB97A10A3427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8-24T23:24:30.297" v="5418" actId="207"/>
          <ac:cxnSpMkLst>
            <pc:docMk/>
            <pc:sldMk cId="1634290058" sldId="283"/>
            <ac:cxnSpMk id="54" creationId="{7BCD0767-9B92-4829-9D06-4C7331F5E410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8-24T23:24:30.297" v="5418" actId="207"/>
          <ac:cxnSpMkLst>
            <pc:docMk/>
            <pc:sldMk cId="1634290058" sldId="283"/>
            <ac:cxnSpMk id="55" creationId="{57AE6013-0636-40E4-A7A9-66BDCC2E3E19}"/>
          </ac:cxnSpMkLst>
        </pc:cxnChg>
        <pc:cxnChg chg="mod topLvl">
          <ac:chgData name="Nashimoto Shoei/梨本 翔永(MELCO/情報総研 情セ１Ｇ)" userId="b4a27bdb-4051-47be-9758-2247edb80199" providerId="ADAL" clId="{C72BD21D-D053-42D0-949C-A01074C06E61}" dt="2022-08-24T23:26:55.696" v="5478" actId="164"/>
          <ac:cxnSpMkLst>
            <pc:docMk/>
            <pc:sldMk cId="1634290058" sldId="283"/>
            <ac:cxnSpMk id="62" creationId="{920F9DC8-0D99-4B5A-96D8-53C58FF3ED9A}"/>
          </ac:cxnSpMkLst>
        </pc:cxnChg>
        <pc:cxnChg chg="mod topLvl">
          <ac:chgData name="Nashimoto Shoei/梨本 翔永(MELCO/情報総研 情セ１Ｇ)" userId="b4a27bdb-4051-47be-9758-2247edb80199" providerId="ADAL" clId="{C72BD21D-D053-42D0-949C-A01074C06E61}" dt="2022-08-24T23:26:55.696" v="5478" actId="164"/>
          <ac:cxnSpMkLst>
            <pc:docMk/>
            <pc:sldMk cId="1634290058" sldId="283"/>
            <ac:cxnSpMk id="64" creationId="{D7494A35-1FDE-4DF4-88BF-3C0E85C94ED2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8-24T23:27:10.485" v="5481" actId="571"/>
          <ac:cxnSpMkLst>
            <pc:docMk/>
            <pc:sldMk cId="1634290058" sldId="283"/>
            <ac:cxnSpMk id="75" creationId="{CB82300F-1EE7-4852-974A-9FC553D5E8D6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8-24T23:27:10.485" v="5481" actId="571"/>
          <ac:cxnSpMkLst>
            <pc:docMk/>
            <pc:sldMk cId="1634290058" sldId="283"/>
            <ac:cxnSpMk id="76" creationId="{DE6FDD6C-0709-4D8E-9848-D2381FD7B760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8-24T23:27:14.869" v="5482" actId="571"/>
          <ac:cxnSpMkLst>
            <pc:docMk/>
            <pc:sldMk cId="1634290058" sldId="283"/>
            <ac:cxnSpMk id="84" creationId="{25B2E246-F2A7-4E67-B32A-6F05AF2A7F5D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8-24T23:27:14.869" v="5482" actId="571"/>
          <ac:cxnSpMkLst>
            <pc:docMk/>
            <pc:sldMk cId="1634290058" sldId="283"/>
            <ac:cxnSpMk id="85" creationId="{80DD7AB7-9E66-4ED5-953F-C5F0E342F712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8-24T23:27:19.165" v="5483" actId="571"/>
          <ac:cxnSpMkLst>
            <pc:docMk/>
            <pc:sldMk cId="1634290058" sldId="283"/>
            <ac:cxnSpMk id="92" creationId="{E1C83BA3-2421-4DE4-8C85-1C9BBFDE7F4C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8-24T23:27:19.165" v="5483" actId="571"/>
          <ac:cxnSpMkLst>
            <pc:docMk/>
            <pc:sldMk cId="1634290058" sldId="283"/>
            <ac:cxnSpMk id="94" creationId="{481C4F5F-3E5C-46BA-AB12-EA423BD0FA88}"/>
          </ac:cxnSpMkLst>
        </pc:cxnChg>
      </pc:sldChg>
      <pc:sldChg chg="modSp add del mod">
        <pc:chgData name="Nashimoto Shoei/梨本 翔永(MELCO/情報総研 情セ１Ｇ)" userId="b4a27bdb-4051-47be-9758-2247edb80199" providerId="ADAL" clId="{C72BD21D-D053-42D0-949C-A01074C06E61}" dt="2022-08-24T09:05:08.795" v="4934" actId="47"/>
        <pc:sldMkLst>
          <pc:docMk/>
          <pc:sldMk cId="1906719713" sldId="283"/>
        </pc:sldMkLst>
        <pc:spChg chg="mod">
          <ac:chgData name="Nashimoto Shoei/梨本 翔永(MELCO/情報総研 情セ１Ｇ)" userId="b4a27bdb-4051-47be-9758-2247edb80199" providerId="ADAL" clId="{C72BD21D-D053-42D0-949C-A01074C06E61}" dt="2022-08-24T09:04:31.891" v="4924" actId="207"/>
          <ac:spMkLst>
            <pc:docMk/>
            <pc:sldMk cId="1906719713" sldId="283"/>
            <ac:spMk id="18" creationId="{8FB527C7-6E6A-4BD1-A6A3-58325F2377E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09:04:16.980" v="4921" actId="207"/>
          <ac:spMkLst>
            <pc:docMk/>
            <pc:sldMk cId="1906719713" sldId="283"/>
            <ac:spMk id="19" creationId="{E14DF3AB-328C-4612-8F6B-632BA03B43A5}"/>
          </ac:spMkLst>
        </pc:spChg>
      </pc:sldChg>
      <pc:sldChg chg="addSp delSp modSp add mod modAnim modNotesTx">
        <pc:chgData name="Nashimoto Shoei/梨本 翔永(MELCO/情報総研 情セ１Ｇ)" userId="b4a27bdb-4051-47be-9758-2247edb80199" providerId="ADAL" clId="{C72BD21D-D053-42D0-949C-A01074C06E61}" dt="2022-09-14T06:45:44.101" v="34478"/>
        <pc:sldMkLst>
          <pc:docMk/>
          <pc:sldMk cId="3453556134" sldId="283"/>
        </pc:sldMkLst>
        <pc:spChg chg="mod">
          <ac:chgData name="Nashimoto Shoei/梨本 翔永(MELCO/情報総研 情セ１Ｇ)" userId="b4a27bdb-4051-47be-9758-2247edb80199" providerId="ADAL" clId="{C72BD21D-D053-42D0-949C-A01074C06E61}" dt="2022-09-02T03:54:54.930" v="27586" actId="14100"/>
          <ac:spMkLst>
            <pc:docMk/>
            <pc:sldMk cId="3453556134" sldId="283"/>
            <ac:spMk id="3" creationId="{30927115-C579-49EC-A0CC-9EAD5E0C6C5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10:22.181" v="30902" actId="6549"/>
          <ac:spMkLst>
            <pc:docMk/>
            <pc:sldMk cId="3453556134" sldId="283"/>
            <ac:spMk id="4" creationId="{A632CC82-B094-4227-9D20-F4D086938E5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0:44:44.399" v="22110" actId="20577"/>
          <ac:spMkLst>
            <pc:docMk/>
            <pc:sldMk cId="3453556134" sldId="283"/>
            <ac:spMk id="5" creationId="{7B6945EC-EDF6-4DB6-B5BF-7D3FBF24E7A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08:32.566" v="30880" actId="207"/>
          <ac:spMkLst>
            <pc:docMk/>
            <pc:sldMk cId="3453556134" sldId="283"/>
            <ac:spMk id="8" creationId="{7AA8573B-224C-4BA5-928F-71DF9B055A7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07:59.893" v="30877" actId="207"/>
          <ac:spMkLst>
            <pc:docMk/>
            <pc:sldMk cId="3453556134" sldId="283"/>
            <ac:spMk id="9" creationId="{95516591-C018-4114-97B0-B9DDE586B60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0:48:27.591" v="22213" actId="14100"/>
          <ac:spMkLst>
            <pc:docMk/>
            <pc:sldMk cId="3453556134" sldId="283"/>
            <ac:spMk id="15" creationId="{002135AB-F07F-484E-85A9-BAFDD9F94C4B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2T00:46:24.729" v="25103" actId="1076"/>
          <ac:spMkLst>
            <pc:docMk/>
            <pc:sldMk cId="3453556134" sldId="283"/>
            <ac:spMk id="23" creationId="{14D0E155-C6DB-4D24-9C1F-9B8DF420DF5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08:41.013" v="30881" actId="207"/>
          <ac:spMkLst>
            <pc:docMk/>
            <pc:sldMk cId="3453556134" sldId="283"/>
            <ac:spMk id="24" creationId="{CE136AD3-067C-4764-AB1E-A0C637A3E95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08:41.013" v="30881" actId="207"/>
          <ac:spMkLst>
            <pc:docMk/>
            <pc:sldMk cId="3453556134" sldId="283"/>
            <ac:spMk id="25" creationId="{ED439260-73BE-4354-8191-331F22A37A1F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02T00:45:07.707" v="25090" actId="21"/>
          <ac:spMkLst>
            <pc:docMk/>
            <pc:sldMk cId="3453556134" sldId="283"/>
            <ac:spMk id="26" creationId="{3A547050-237C-43AA-A7F9-BF92839F6D3C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02T00:45:07.707" v="25090" actId="21"/>
          <ac:spMkLst>
            <pc:docMk/>
            <pc:sldMk cId="3453556134" sldId="283"/>
            <ac:spMk id="27" creationId="{B093B142-396F-4CCF-9D7A-343D2FCD5FE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08:41.013" v="30881" actId="207"/>
          <ac:spMkLst>
            <pc:docMk/>
            <pc:sldMk cId="3453556134" sldId="283"/>
            <ac:spMk id="28" creationId="{80120042-C80C-4FCF-9F0A-632A3535765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08:41.013" v="30881" actId="207"/>
          <ac:spMkLst>
            <pc:docMk/>
            <pc:sldMk cId="3453556134" sldId="283"/>
            <ac:spMk id="29" creationId="{708B4023-BE8A-4949-BBFE-D4F4F7AE641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2T00:46:05.544" v="25102" actId="1076"/>
          <ac:spMkLst>
            <pc:docMk/>
            <pc:sldMk cId="3453556134" sldId="283"/>
            <ac:spMk id="40" creationId="{E0DEB850-B38D-4B4F-846A-7951B87656B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0:48:22.989" v="22212" actId="1076"/>
          <ac:spMkLst>
            <pc:docMk/>
            <pc:sldMk cId="3453556134" sldId="283"/>
            <ac:spMk id="42" creationId="{0F742D68-0FF6-4C40-9878-5D7566B53CF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0:50:58.113" v="22251" actId="20577"/>
          <ac:spMkLst>
            <pc:docMk/>
            <pc:sldMk cId="3453556134" sldId="283"/>
            <ac:spMk id="43" creationId="{E4662213-27A3-44F7-9EC9-9450AF58C14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0:50:59.735" v="22252" actId="20577"/>
          <ac:spMkLst>
            <pc:docMk/>
            <pc:sldMk cId="3453556134" sldId="283"/>
            <ac:spMk id="44" creationId="{35E50C20-BB65-4D82-95B2-E76F1CDFC73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0:48:22.989" v="22212" actId="1076"/>
          <ac:spMkLst>
            <pc:docMk/>
            <pc:sldMk cId="3453556134" sldId="283"/>
            <ac:spMk id="45" creationId="{CDD6A636-F443-4AB7-AC95-0BFD075A066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08:09.676" v="30879" actId="207"/>
          <ac:spMkLst>
            <pc:docMk/>
            <pc:sldMk cId="3453556134" sldId="283"/>
            <ac:spMk id="48" creationId="{05961036-9254-4ACD-9A71-3EA9B9C056A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08:09.676" v="30879" actId="207"/>
          <ac:spMkLst>
            <pc:docMk/>
            <pc:sldMk cId="3453556134" sldId="283"/>
            <ac:spMk id="49" creationId="{0364CAB3-1B1F-4671-8E38-F855A89B061F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02T00:45:11.563" v="25091" actId="21"/>
          <ac:spMkLst>
            <pc:docMk/>
            <pc:sldMk cId="3453556134" sldId="283"/>
            <ac:spMk id="50" creationId="{A5853916-A4C0-4E68-8D00-07018EBFC6E7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02T00:45:11.563" v="25091" actId="21"/>
          <ac:spMkLst>
            <pc:docMk/>
            <pc:sldMk cId="3453556134" sldId="283"/>
            <ac:spMk id="51" creationId="{7D2E28AC-1C16-4F8F-8590-D0D2B213808B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08:09.676" v="30879" actId="207"/>
          <ac:spMkLst>
            <pc:docMk/>
            <pc:sldMk cId="3453556134" sldId="283"/>
            <ac:spMk id="52" creationId="{6370E3DC-4124-4ECC-8F08-B65552E4EE0B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08:09.676" v="30879" actId="207"/>
          <ac:spMkLst>
            <pc:docMk/>
            <pc:sldMk cId="3453556134" sldId="283"/>
            <ac:spMk id="53" creationId="{441D2056-A7B6-434E-87AC-17F8C1D2743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08:05.357" v="30878" actId="207"/>
          <ac:spMkLst>
            <pc:docMk/>
            <pc:sldMk cId="3453556134" sldId="283"/>
            <ac:spMk id="69" creationId="{7FB05C23-A94A-4D69-949E-4A64EE1C5CBB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08:05.357" v="30878" actId="207"/>
          <ac:spMkLst>
            <pc:docMk/>
            <pc:sldMk cId="3453556134" sldId="283"/>
            <ac:spMk id="70" creationId="{F96036ED-1A2C-4799-8C3A-9D7EB21979B6}"/>
          </ac:spMkLst>
        </pc:spChg>
        <pc:spChg chg="del mod">
          <ac:chgData name="Nashimoto Shoei/梨本 翔永(MELCO/情報総研 情セ１Ｇ)" userId="b4a27bdb-4051-47be-9758-2247edb80199" providerId="ADAL" clId="{C72BD21D-D053-42D0-949C-A01074C06E61}" dt="2022-09-02T00:45:14.075" v="25092" actId="21"/>
          <ac:spMkLst>
            <pc:docMk/>
            <pc:sldMk cId="3453556134" sldId="283"/>
            <ac:spMk id="71" creationId="{F39E0895-2FD1-402A-BCCA-8EDDEC6E18E1}"/>
          </ac:spMkLst>
        </pc:spChg>
        <pc:spChg chg="del mod">
          <ac:chgData name="Nashimoto Shoei/梨本 翔永(MELCO/情報総研 情セ１Ｇ)" userId="b4a27bdb-4051-47be-9758-2247edb80199" providerId="ADAL" clId="{C72BD21D-D053-42D0-949C-A01074C06E61}" dt="2022-09-02T00:45:14.075" v="25092" actId="21"/>
          <ac:spMkLst>
            <pc:docMk/>
            <pc:sldMk cId="3453556134" sldId="283"/>
            <ac:spMk id="72" creationId="{6F1DFA27-0454-46A8-979E-6999CB220C5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08:05.357" v="30878" actId="207"/>
          <ac:spMkLst>
            <pc:docMk/>
            <pc:sldMk cId="3453556134" sldId="283"/>
            <ac:spMk id="73" creationId="{5E07EE44-A51B-4FD4-A2A9-21BE8E27161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08:05.357" v="30878" actId="207"/>
          <ac:spMkLst>
            <pc:docMk/>
            <pc:sldMk cId="3453556134" sldId="283"/>
            <ac:spMk id="74" creationId="{1EDA849B-DE98-49D8-B299-24449C1A1FE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08:44.076" v="30882" actId="207"/>
          <ac:spMkLst>
            <pc:docMk/>
            <pc:sldMk cId="3453556134" sldId="283"/>
            <ac:spMk id="78" creationId="{06176CCE-DBBF-41B9-AFB6-F6FA8864C74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08:44.076" v="30882" actId="207"/>
          <ac:spMkLst>
            <pc:docMk/>
            <pc:sldMk cId="3453556134" sldId="283"/>
            <ac:spMk id="79" creationId="{BA6307DF-F392-4168-A1B5-7FC8F36A3888}"/>
          </ac:spMkLst>
        </pc:spChg>
        <pc:spChg chg="del mod">
          <ac:chgData name="Nashimoto Shoei/梨本 翔永(MELCO/情報総研 情セ１Ｇ)" userId="b4a27bdb-4051-47be-9758-2247edb80199" providerId="ADAL" clId="{C72BD21D-D053-42D0-949C-A01074C06E61}" dt="2022-09-02T00:45:15.811" v="25093" actId="21"/>
          <ac:spMkLst>
            <pc:docMk/>
            <pc:sldMk cId="3453556134" sldId="283"/>
            <ac:spMk id="80" creationId="{6DAF9516-4953-45A3-B90E-B97EF26181AE}"/>
          </ac:spMkLst>
        </pc:spChg>
        <pc:spChg chg="del mod">
          <ac:chgData name="Nashimoto Shoei/梨本 翔永(MELCO/情報総研 情セ１Ｇ)" userId="b4a27bdb-4051-47be-9758-2247edb80199" providerId="ADAL" clId="{C72BD21D-D053-42D0-949C-A01074C06E61}" dt="2022-09-02T00:45:15.811" v="25093" actId="21"/>
          <ac:spMkLst>
            <pc:docMk/>
            <pc:sldMk cId="3453556134" sldId="283"/>
            <ac:spMk id="81" creationId="{D34FE802-C885-4887-B245-8BACFCEED8E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08:44.076" v="30882" actId="207"/>
          <ac:spMkLst>
            <pc:docMk/>
            <pc:sldMk cId="3453556134" sldId="283"/>
            <ac:spMk id="82" creationId="{F2D954F5-5366-40BF-A2D5-3911892430F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08:44.076" v="30882" actId="207"/>
          <ac:spMkLst>
            <pc:docMk/>
            <pc:sldMk cId="3453556134" sldId="283"/>
            <ac:spMk id="83" creationId="{2175B78E-E133-480F-A680-660A301045E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0:47:56.826" v="22208" actId="165"/>
          <ac:spMkLst>
            <pc:docMk/>
            <pc:sldMk cId="3453556134" sldId="283"/>
            <ac:spMk id="87" creationId="{7BBF9D4C-9A55-4A39-8CE5-520FB8D4750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0:47:56.826" v="22208" actId="165"/>
          <ac:spMkLst>
            <pc:docMk/>
            <pc:sldMk cId="3453556134" sldId="283"/>
            <ac:spMk id="88" creationId="{FB470DF8-62B3-47DE-8676-B8D6F6D201A1}"/>
          </ac:spMkLst>
        </pc:spChg>
        <pc:spChg chg="mod ord">
          <ac:chgData name="Nashimoto Shoei/梨本 翔永(MELCO/情報総研 情セ１Ｇ)" userId="b4a27bdb-4051-47be-9758-2247edb80199" providerId="ADAL" clId="{C72BD21D-D053-42D0-949C-A01074C06E61}" dt="2022-09-07T01:48:17.403" v="30440" actId="1582"/>
          <ac:spMkLst>
            <pc:docMk/>
            <pc:sldMk cId="3453556134" sldId="283"/>
            <ac:spMk id="89" creationId="{CED07701-B4BE-4BD8-90F2-C53A5572FED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0:47:56.826" v="22208" actId="165"/>
          <ac:spMkLst>
            <pc:docMk/>
            <pc:sldMk cId="3453556134" sldId="283"/>
            <ac:spMk id="90" creationId="{F3CFC235-4FC6-437A-98A6-32B1EA19113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0:47:56.826" v="22208" actId="165"/>
          <ac:spMkLst>
            <pc:docMk/>
            <pc:sldMk cId="3453556134" sldId="283"/>
            <ac:spMk id="91" creationId="{FAEF0B1F-E7D6-46DD-AA2B-1E38C2AA3EC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0:47:56.826" v="22208" actId="165"/>
          <ac:spMkLst>
            <pc:docMk/>
            <pc:sldMk cId="3453556134" sldId="283"/>
            <ac:spMk id="93" creationId="{0695009F-EEC7-4CD1-B8AA-FC64D5BB023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2T00:46:05.544" v="25102" actId="1076"/>
          <ac:spMkLst>
            <pc:docMk/>
            <pc:sldMk cId="3453556134" sldId="283"/>
            <ac:spMk id="96" creationId="{697ACFF4-115D-44A1-BB69-56C8DA6C43DE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9-14T06:45:40.655" v="34476" actId="164"/>
          <ac:spMkLst>
            <pc:docMk/>
            <pc:sldMk cId="3453556134" sldId="283"/>
            <ac:spMk id="97" creationId="{EF0C8EF4-993A-43B5-BE9B-E23726F06053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9-14T06:45:40.655" v="34476" actId="164"/>
          <ac:spMkLst>
            <pc:docMk/>
            <pc:sldMk cId="3453556134" sldId="283"/>
            <ac:spMk id="98" creationId="{4ADBF711-474E-4D86-AF27-0F001F28DE2A}"/>
          </ac:spMkLst>
        </pc:spChg>
        <pc:grpChg chg="mod">
          <ac:chgData name="Nashimoto Shoei/梨本 翔永(MELCO/情報総研 情セ１Ｇ)" userId="b4a27bdb-4051-47be-9758-2247edb80199" providerId="ADAL" clId="{C72BD21D-D053-42D0-949C-A01074C06E61}" dt="2022-09-01T10:48:22.989" v="22212" actId="1076"/>
          <ac:grpSpMkLst>
            <pc:docMk/>
            <pc:sldMk cId="3453556134" sldId="283"/>
            <ac:grpSpMk id="7" creationId="{DB00662D-FAAC-4EBE-961F-F84D737287A8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9-14T06:45:40.655" v="34476" actId="164"/>
          <ac:grpSpMkLst>
            <pc:docMk/>
            <pc:sldMk cId="3453556134" sldId="283"/>
            <ac:grpSpMk id="21" creationId="{16CF2F67-8A4A-4A48-8681-1D73ED8DCC34}"/>
          </ac:grpSpMkLst>
        </pc:grpChg>
        <pc:grpChg chg="mod">
          <ac:chgData name="Nashimoto Shoei/梨本 翔永(MELCO/情報総研 情セ１Ｇ)" userId="b4a27bdb-4051-47be-9758-2247edb80199" providerId="ADAL" clId="{C72BD21D-D053-42D0-949C-A01074C06E61}" dt="2022-09-13T10:08:41.013" v="30881" actId="207"/>
          <ac:grpSpMkLst>
            <pc:docMk/>
            <pc:sldMk cId="3453556134" sldId="283"/>
            <ac:grpSpMk id="46" creationId="{B3BB83B4-729C-475A-AF5C-A443C4C64E9F}"/>
          </ac:grpSpMkLst>
        </pc:grpChg>
        <pc:grpChg chg="mod">
          <ac:chgData name="Nashimoto Shoei/梨本 翔永(MELCO/情報総研 情セ１Ｇ)" userId="b4a27bdb-4051-47be-9758-2247edb80199" providerId="ADAL" clId="{C72BD21D-D053-42D0-949C-A01074C06E61}" dt="2022-09-01T10:47:25.133" v="22203" actId="14100"/>
          <ac:grpSpMkLst>
            <pc:docMk/>
            <pc:sldMk cId="3453556134" sldId="283"/>
            <ac:grpSpMk id="47" creationId="{6D907BC3-3C1D-4FEA-B4CF-2D39591AB450}"/>
          </ac:grpSpMkLst>
        </pc:grpChg>
        <pc:grpChg chg="mod topLvl">
          <ac:chgData name="Nashimoto Shoei/梨本 翔永(MELCO/情報総研 情セ１Ｇ)" userId="b4a27bdb-4051-47be-9758-2247edb80199" providerId="ADAL" clId="{C72BD21D-D053-42D0-949C-A01074C06E61}" dt="2022-09-14T06:45:40.655" v="34476" actId="164"/>
          <ac:grpSpMkLst>
            <pc:docMk/>
            <pc:sldMk cId="3453556134" sldId="283"/>
            <ac:grpSpMk id="68" creationId="{2598D13D-32BF-489D-B085-93C748EC2EC1}"/>
          </ac:grpSpMkLst>
        </pc:grpChg>
        <pc:grpChg chg="mod topLvl">
          <ac:chgData name="Nashimoto Shoei/梨本 翔永(MELCO/情報総研 情セ１Ｇ)" userId="b4a27bdb-4051-47be-9758-2247edb80199" providerId="ADAL" clId="{C72BD21D-D053-42D0-949C-A01074C06E61}" dt="2022-09-14T06:45:40.655" v="34476" actId="164"/>
          <ac:grpSpMkLst>
            <pc:docMk/>
            <pc:sldMk cId="3453556134" sldId="283"/>
            <ac:grpSpMk id="77" creationId="{EDC64180-59D4-4A0B-AF7E-40776EDA80A2}"/>
          </ac:grpSpMkLst>
        </pc:grpChg>
        <pc:grpChg chg="mod topLvl">
          <ac:chgData name="Nashimoto Shoei/梨本 翔永(MELCO/情報総研 情セ１Ｇ)" userId="b4a27bdb-4051-47be-9758-2247edb80199" providerId="ADAL" clId="{C72BD21D-D053-42D0-949C-A01074C06E61}" dt="2022-09-14T06:45:40.655" v="34476" actId="164"/>
          <ac:grpSpMkLst>
            <pc:docMk/>
            <pc:sldMk cId="3453556134" sldId="283"/>
            <ac:grpSpMk id="86" creationId="{D6188753-5D0B-4F0C-A055-F9823C6F4819}"/>
          </ac:grpSpMkLst>
        </pc:grpChg>
        <pc:grpChg chg="del">
          <ac:chgData name="Nashimoto Shoei/梨本 翔永(MELCO/情報総研 情セ１Ｇ)" userId="b4a27bdb-4051-47be-9758-2247edb80199" providerId="ADAL" clId="{C72BD21D-D053-42D0-949C-A01074C06E61}" dt="2022-09-01T10:47:56.826" v="22208" actId="165"/>
          <ac:grpSpMkLst>
            <pc:docMk/>
            <pc:sldMk cId="3453556134" sldId="283"/>
            <ac:grpSpMk id="99" creationId="{2D40D814-387F-43F7-83F5-782FFDB4D38E}"/>
          </ac:grpSpMkLst>
        </pc:grpChg>
        <pc:picChg chg="mod">
          <ac:chgData name="Nashimoto Shoei/梨本 翔永(MELCO/情報総研 情セ１Ｇ)" userId="b4a27bdb-4051-47be-9758-2247edb80199" providerId="ADAL" clId="{C72BD21D-D053-42D0-949C-A01074C06E61}" dt="2022-09-01T10:48:22.989" v="22212" actId="1076"/>
          <ac:picMkLst>
            <pc:docMk/>
            <pc:sldMk cId="3453556134" sldId="283"/>
            <ac:picMk id="22" creationId="{A1E6EED9-2116-4B27-B0E7-CB8EB416E9C9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9-07T00:20:36.544" v="30151" actId="21"/>
          <ac:picMkLst>
            <pc:docMk/>
            <pc:sldMk cId="3453556134" sldId="283"/>
            <ac:picMk id="80" creationId="{B697E12B-E066-491E-89F2-70B5CF223B75}"/>
          </ac:picMkLst>
        </pc:picChg>
        <pc:cxnChg chg="add del mod">
          <ac:chgData name="Nashimoto Shoei/梨本 翔永(MELCO/情報総研 情セ１Ｇ)" userId="b4a27bdb-4051-47be-9758-2247edb80199" providerId="ADAL" clId="{C72BD21D-D053-42D0-949C-A01074C06E61}" dt="2022-09-07T00:20:36.544" v="30151" actId="21"/>
          <ac:cxnSpMkLst>
            <pc:docMk/>
            <pc:sldMk cId="3453556134" sldId="283"/>
            <ac:cxnSpMk id="26" creationId="{53191682-4A39-4224-9406-58F12A1E0B22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3T10:08:41.013" v="30881" actId="207"/>
          <ac:cxnSpMkLst>
            <pc:docMk/>
            <pc:sldMk cId="3453556134" sldId="283"/>
            <ac:cxnSpMk id="30" creationId="{586F9013-7DE2-42DA-B407-7A6FACD3B90B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3T10:08:41.013" v="30881" actId="207"/>
          <ac:cxnSpMkLst>
            <pc:docMk/>
            <pc:sldMk cId="3453556134" sldId="283"/>
            <ac:cxnSpMk id="31" creationId="{A2C57EC6-5F8A-407D-BF10-23A22962DABA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01T10:47:56.826" v="22208" actId="165"/>
          <ac:cxnSpMkLst>
            <pc:docMk/>
            <pc:sldMk cId="3453556134" sldId="283"/>
            <ac:cxnSpMk id="75" creationId="{CB82300F-1EE7-4852-974A-9FC553D5E8D6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01T10:47:56.826" v="22208" actId="165"/>
          <ac:cxnSpMkLst>
            <pc:docMk/>
            <pc:sldMk cId="3453556134" sldId="283"/>
            <ac:cxnSpMk id="76" creationId="{DE6FDD6C-0709-4D8E-9848-D2381FD7B760}"/>
          </ac:cxnSpMkLst>
        </pc:cxnChg>
        <pc:cxnChg chg="add del mod">
          <ac:chgData name="Nashimoto Shoei/梨本 翔永(MELCO/情報総研 情セ１Ｇ)" userId="b4a27bdb-4051-47be-9758-2247edb80199" providerId="ADAL" clId="{C72BD21D-D053-42D0-949C-A01074C06E61}" dt="2022-09-07T00:20:35.341" v="30150"/>
          <ac:cxnSpMkLst>
            <pc:docMk/>
            <pc:sldMk cId="3453556134" sldId="283"/>
            <ac:cxnSpMk id="81" creationId="{29E25D7A-F2FD-412A-BD94-7503F2B8D251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3T10:08:44.076" v="30882" actId="207"/>
          <ac:cxnSpMkLst>
            <pc:docMk/>
            <pc:sldMk cId="3453556134" sldId="283"/>
            <ac:cxnSpMk id="84" creationId="{25B2E246-F2A7-4E67-B32A-6F05AF2A7F5D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3T10:08:44.076" v="30882" actId="207"/>
          <ac:cxnSpMkLst>
            <pc:docMk/>
            <pc:sldMk cId="3453556134" sldId="283"/>
            <ac:cxnSpMk id="85" creationId="{80DD7AB7-9E66-4ED5-953F-C5F0E342F712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01T10:47:56.826" v="22208" actId="165"/>
          <ac:cxnSpMkLst>
            <pc:docMk/>
            <pc:sldMk cId="3453556134" sldId="283"/>
            <ac:cxnSpMk id="92" creationId="{E1C83BA3-2421-4DE4-8C85-1C9BBFDE7F4C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01T10:47:56.826" v="22208" actId="165"/>
          <ac:cxnSpMkLst>
            <pc:docMk/>
            <pc:sldMk cId="3453556134" sldId="283"/>
            <ac:cxnSpMk id="94" creationId="{481C4F5F-3E5C-46BA-AB12-EA423BD0FA88}"/>
          </ac:cxnSpMkLst>
        </pc:cxnChg>
      </pc:sldChg>
      <pc:sldChg chg="add del">
        <pc:chgData name="Nashimoto Shoei/梨本 翔永(MELCO/情報総研 情セ１Ｇ)" userId="b4a27bdb-4051-47be-9758-2247edb80199" providerId="ADAL" clId="{C72BD21D-D053-42D0-949C-A01074C06E61}" dt="2022-09-01T10:51:30.264" v="22258" actId="47"/>
        <pc:sldMkLst>
          <pc:docMk/>
          <pc:sldMk cId="644306394" sldId="284"/>
        </pc:sldMkLst>
      </pc:sldChg>
      <pc:sldChg chg="addSp delSp modSp add del mod modAnim">
        <pc:chgData name="Nashimoto Shoei/梨本 翔永(MELCO/情報総研 情セ１Ｇ)" userId="b4a27bdb-4051-47be-9758-2247edb80199" providerId="ADAL" clId="{C72BD21D-D053-42D0-949C-A01074C06E61}" dt="2022-09-01T10:44:36.879" v="22102" actId="2696"/>
        <pc:sldMkLst>
          <pc:docMk/>
          <pc:sldMk cId="2537972825" sldId="284"/>
        </pc:sldMkLst>
        <pc:spChg chg="mod">
          <ac:chgData name="Nashimoto Shoei/梨本 翔永(MELCO/情報総研 情セ１Ｇ)" userId="b4a27bdb-4051-47be-9758-2247edb80199" providerId="ADAL" clId="{C72BD21D-D053-42D0-949C-A01074C06E61}" dt="2022-09-01T07:46:52.218" v="19219"/>
          <ac:spMkLst>
            <pc:docMk/>
            <pc:sldMk cId="2537972825" sldId="284"/>
            <ac:spMk id="5" creationId="{7B6945EC-EDF6-4DB6-B5BF-7D3FBF24E7A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23:34:37.850" v="5648" actId="165"/>
          <ac:spMkLst>
            <pc:docMk/>
            <pc:sldMk cId="2537972825" sldId="284"/>
            <ac:spMk id="69" creationId="{7FB05C23-A94A-4D69-949E-4A64EE1C5CBB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23:34:37.850" v="5648" actId="165"/>
          <ac:spMkLst>
            <pc:docMk/>
            <pc:sldMk cId="2537972825" sldId="284"/>
            <ac:spMk id="70" creationId="{F96036ED-1A2C-4799-8C3A-9D7EB21979B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23:34:37.850" v="5648" actId="165"/>
          <ac:spMkLst>
            <pc:docMk/>
            <pc:sldMk cId="2537972825" sldId="284"/>
            <ac:spMk id="71" creationId="{F39E0895-2FD1-402A-BCCA-8EDDEC6E18E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23:34:37.850" v="5648" actId="165"/>
          <ac:spMkLst>
            <pc:docMk/>
            <pc:sldMk cId="2537972825" sldId="284"/>
            <ac:spMk id="72" creationId="{6F1DFA27-0454-46A8-979E-6999CB220C5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23:34:37.850" v="5648" actId="165"/>
          <ac:spMkLst>
            <pc:docMk/>
            <pc:sldMk cId="2537972825" sldId="284"/>
            <ac:spMk id="73" creationId="{5E07EE44-A51B-4FD4-A2A9-21BE8E27161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23:34:37.850" v="5648" actId="165"/>
          <ac:spMkLst>
            <pc:docMk/>
            <pc:sldMk cId="2537972825" sldId="284"/>
            <ac:spMk id="74" creationId="{1EDA849B-DE98-49D8-B299-24449C1A1FE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23:34:37.850" v="5648" actId="165"/>
          <ac:spMkLst>
            <pc:docMk/>
            <pc:sldMk cId="2537972825" sldId="284"/>
            <ac:spMk id="78" creationId="{06176CCE-DBBF-41B9-AFB6-F6FA8864C74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23:34:37.850" v="5648" actId="165"/>
          <ac:spMkLst>
            <pc:docMk/>
            <pc:sldMk cId="2537972825" sldId="284"/>
            <ac:spMk id="79" creationId="{BA6307DF-F392-4168-A1B5-7FC8F36A388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23:34:37.850" v="5648" actId="165"/>
          <ac:spMkLst>
            <pc:docMk/>
            <pc:sldMk cId="2537972825" sldId="284"/>
            <ac:spMk id="80" creationId="{6DAF9516-4953-45A3-B90E-B97EF26181AE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23:35:09.490" v="5651" actId="207"/>
          <ac:spMkLst>
            <pc:docMk/>
            <pc:sldMk cId="2537972825" sldId="284"/>
            <ac:spMk id="81" creationId="{D34FE802-C885-4887-B245-8BACFCEED8E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23:34:37.850" v="5648" actId="165"/>
          <ac:spMkLst>
            <pc:docMk/>
            <pc:sldMk cId="2537972825" sldId="284"/>
            <ac:spMk id="82" creationId="{F2D954F5-5366-40BF-A2D5-3911892430F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23:34:37.850" v="5648" actId="165"/>
          <ac:spMkLst>
            <pc:docMk/>
            <pc:sldMk cId="2537972825" sldId="284"/>
            <ac:spMk id="83" creationId="{2175B78E-E133-480F-A680-660A301045E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23:34:37.850" v="5648" actId="165"/>
          <ac:spMkLst>
            <pc:docMk/>
            <pc:sldMk cId="2537972825" sldId="284"/>
            <ac:spMk id="87" creationId="{7BBF9D4C-9A55-4A39-8CE5-520FB8D4750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23:34:37.850" v="5648" actId="165"/>
          <ac:spMkLst>
            <pc:docMk/>
            <pc:sldMk cId="2537972825" sldId="284"/>
            <ac:spMk id="88" creationId="{FB470DF8-62B3-47DE-8676-B8D6F6D201A1}"/>
          </ac:spMkLst>
        </pc:spChg>
        <pc:spChg chg="mod ord">
          <ac:chgData name="Nashimoto Shoei/梨本 翔永(MELCO/情報総研 情セ１Ｇ)" userId="b4a27bdb-4051-47be-9758-2247edb80199" providerId="ADAL" clId="{C72BD21D-D053-42D0-949C-A01074C06E61}" dt="2022-08-24T23:36:37.740" v="5658" actId="166"/>
          <ac:spMkLst>
            <pc:docMk/>
            <pc:sldMk cId="2537972825" sldId="284"/>
            <ac:spMk id="89" creationId="{CED07701-B4BE-4BD8-90F2-C53A5572FED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23:36:18.881" v="5655" actId="207"/>
          <ac:spMkLst>
            <pc:docMk/>
            <pc:sldMk cId="2537972825" sldId="284"/>
            <ac:spMk id="90" creationId="{F3CFC235-4FC6-437A-98A6-32B1EA19113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23:34:37.850" v="5648" actId="165"/>
          <ac:spMkLst>
            <pc:docMk/>
            <pc:sldMk cId="2537972825" sldId="284"/>
            <ac:spMk id="91" creationId="{FAEF0B1F-E7D6-46DD-AA2B-1E38C2AA3EC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4T23:34:37.850" v="5648" actId="165"/>
          <ac:spMkLst>
            <pc:docMk/>
            <pc:sldMk cId="2537972825" sldId="284"/>
            <ac:spMk id="93" creationId="{0695009F-EEC7-4CD1-B8AA-FC64D5BB0238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24T23:35:12.650" v="5652" actId="1076"/>
          <ac:spMkLst>
            <pc:docMk/>
            <pc:sldMk cId="2537972825" sldId="284"/>
            <ac:spMk id="95" creationId="{C9511918-A7CD-40DA-8AB6-70BB22D610FE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8-24T23:34:37.850" v="5648" actId="165"/>
          <ac:spMkLst>
            <pc:docMk/>
            <pc:sldMk cId="2537972825" sldId="284"/>
            <ac:spMk id="97" creationId="{EF0C8EF4-993A-43B5-BE9B-E23726F06053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8-24T23:34:37.850" v="5648" actId="165"/>
          <ac:spMkLst>
            <pc:docMk/>
            <pc:sldMk cId="2537972825" sldId="284"/>
            <ac:spMk id="98" creationId="{4ADBF711-474E-4D86-AF27-0F001F28DE2A}"/>
          </ac:spMkLst>
        </pc:spChg>
        <pc:grpChg chg="mod topLvl">
          <ac:chgData name="Nashimoto Shoei/梨本 翔永(MELCO/情報総研 情セ１Ｇ)" userId="b4a27bdb-4051-47be-9758-2247edb80199" providerId="ADAL" clId="{C72BD21D-D053-42D0-949C-A01074C06E61}" dt="2022-08-24T23:34:37.850" v="5648" actId="165"/>
          <ac:grpSpMkLst>
            <pc:docMk/>
            <pc:sldMk cId="2537972825" sldId="284"/>
            <ac:grpSpMk id="68" creationId="{2598D13D-32BF-489D-B085-93C748EC2EC1}"/>
          </ac:grpSpMkLst>
        </pc:grpChg>
        <pc:grpChg chg="mod topLvl">
          <ac:chgData name="Nashimoto Shoei/梨本 翔永(MELCO/情報総研 情セ１Ｇ)" userId="b4a27bdb-4051-47be-9758-2247edb80199" providerId="ADAL" clId="{C72BD21D-D053-42D0-949C-A01074C06E61}" dt="2022-08-24T23:34:37.850" v="5648" actId="165"/>
          <ac:grpSpMkLst>
            <pc:docMk/>
            <pc:sldMk cId="2537972825" sldId="284"/>
            <ac:grpSpMk id="77" creationId="{EDC64180-59D4-4A0B-AF7E-40776EDA80A2}"/>
          </ac:grpSpMkLst>
        </pc:grpChg>
        <pc:grpChg chg="mod topLvl">
          <ac:chgData name="Nashimoto Shoei/梨本 翔永(MELCO/情報総研 情セ１Ｇ)" userId="b4a27bdb-4051-47be-9758-2247edb80199" providerId="ADAL" clId="{C72BD21D-D053-42D0-949C-A01074C06E61}" dt="2022-08-24T23:34:37.850" v="5648" actId="165"/>
          <ac:grpSpMkLst>
            <pc:docMk/>
            <pc:sldMk cId="2537972825" sldId="284"/>
            <ac:grpSpMk id="86" creationId="{D6188753-5D0B-4F0C-A055-F9823C6F4819}"/>
          </ac:grpSpMkLst>
        </pc:grpChg>
        <pc:grpChg chg="del">
          <ac:chgData name="Nashimoto Shoei/梨本 翔永(MELCO/情報総研 情セ１Ｇ)" userId="b4a27bdb-4051-47be-9758-2247edb80199" providerId="ADAL" clId="{C72BD21D-D053-42D0-949C-A01074C06E61}" dt="2022-08-24T23:34:37.850" v="5648" actId="165"/>
          <ac:grpSpMkLst>
            <pc:docMk/>
            <pc:sldMk cId="2537972825" sldId="284"/>
            <ac:grpSpMk id="99" creationId="{2D40D814-387F-43F7-83F5-782FFDB4D38E}"/>
          </ac:grpSpMkLst>
        </pc:grpChg>
        <pc:cxnChg chg="mod">
          <ac:chgData name="Nashimoto Shoei/梨本 翔永(MELCO/情報総研 情セ１Ｇ)" userId="b4a27bdb-4051-47be-9758-2247edb80199" providerId="ADAL" clId="{C72BD21D-D053-42D0-949C-A01074C06E61}" dt="2022-08-24T23:34:37.850" v="5648" actId="165"/>
          <ac:cxnSpMkLst>
            <pc:docMk/>
            <pc:sldMk cId="2537972825" sldId="284"/>
            <ac:cxnSpMk id="75" creationId="{CB82300F-1EE7-4852-974A-9FC553D5E8D6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8-24T23:34:37.850" v="5648" actId="165"/>
          <ac:cxnSpMkLst>
            <pc:docMk/>
            <pc:sldMk cId="2537972825" sldId="284"/>
            <ac:cxnSpMk id="76" creationId="{DE6FDD6C-0709-4D8E-9848-D2381FD7B760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8-24T23:34:37.850" v="5648" actId="165"/>
          <ac:cxnSpMkLst>
            <pc:docMk/>
            <pc:sldMk cId="2537972825" sldId="284"/>
            <ac:cxnSpMk id="84" creationId="{25B2E246-F2A7-4E67-B32A-6F05AF2A7F5D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8-24T23:34:37.850" v="5648" actId="165"/>
          <ac:cxnSpMkLst>
            <pc:docMk/>
            <pc:sldMk cId="2537972825" sldId="284"/>
            <ac:cxnSpMk id="85" creationId="{80DD7AB7-9E66-4ED5-953F-C5F0E342F712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8-24T23:34:37.850" v="5648" actId="165"/>
          <ac:cxnSpMkLst>
            <pc:docMk/>
            <pc:sldMk cId="2537972825" sldId="284"/>
            <ac:cxnSpMk id="92" creationId="{E1C83BA3-2421-4DE4-8C85-1C9BBFDE7F4C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8-24T23:34:37.850" v="5648" actId="165"/>
          <ac:cxnSpMkLst>
            <pc:docMk/>
            <pc:sldMk cId="2537972825" sldId="284"/>
            <ac:cxnSpMk id="94" creationId="{481C4F5F-3E5C-46BA-AB12-EA423BD0FA88}"/>
          </ac:cxnSpMkLst>
        </pc:cxnChg>
      </pc:sldChg>
      <pc:sldChg chg="addSp delSp modSp new del mod">
        <pc:chgData name="Nashimoto Shoei/梨本 翔永(MELCO/情報総研 情セ１Ｇ)" userId="b4a27bdb-4051-47be-9758-2247edb80199" providerId="ADAL" clId="{C72BD21D-D053-42D0-949C-A01074C06E61}" dt="2022-08-30T23:29:09.030" v="6470" actId="47"/>
        <pc:sldMkLst>
          <pc:docMk/>
          <pc:sldMk cId="1303288068" sldId="285"/>
        </pc:sldMkLst>
        <pc:spChg chg="mod">
          <ac:chgData name="Nashimoto Shoei/梨本 翔永(MELCO/情報総研 情セ１Ｇ)" userId="b4a27bdb-4051-47be-9758-2247edb80199" providerId="ADAL" clId="{C72BD21D-D053-42D0-949C-A01074C06E61}" dt="2022-08-26T11:10:39.648" v="6408" actId="1076"/>
          <ac:spMkLst>
            <pc:docMk/>
            <pc:sldMk cId="1303288068" sldId="285"/>
            <ac:spMk id="4" creationId="{78B12251-59FB-45AE-A7C0-F5E36BF336F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6T11:09:11.982" v="6406" actId="20577"/>
          <ac:spMkLst>
            <pc:docMk/>
            <pc:sldMk cId="1303288068" sldId="285"/>
            <ac:spMk id="5" creationId="{68739635-D142-4FB6-B149-62B47397FFC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0T23:27:12.582" v="6455" actId="403"/>
          <ac:spMkLst>
            <pc:docMk/>
            <pc:sldMk cId="1303288068" sldId="285"/>
            <ac:spMk id="7" creationId="{A4CC78A2-7455-0CF7-BABC-0DFB124BBDF0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26T11:10:45.072" v="6409" actId="21"/>
          <ac:spMkLst>
            <pc:docMk/>
            <pc:sldMk cId="1303288068" sldId="285"/>
            <ac:spMk id="7" creationId="{C582E45E-C69E-4C98-9300-7A65F112C57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0T23:27:12.582" v="6455" actId="403"/>
          <ac:spMkLst>
            <pc:docMk/>
            <pc:sldMk cId="1303288068" sldId="285"/>
            <ac:spMk id="8" creationId="{5E8A3347-2604-9C23-47FB-86DE77F4B5E3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30T23:28:08.098" v="6469" actId="21"/>
          <ac:spMkLst>
            <pc:docMk/>
            <pc:sldMk cId="1303288068" sldId="285"/>
            <ac:spMk id="9" creationId="{72D19F13-2798-4DA3-A455-A64E5246D2C8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26T11:10:45.072" v="6409" actId="21"/>
          <ac:spMkLst>
            <pc:docMk/>
            <pc:sldMk cId="1303288068" sldId="285"/>
            <ac:spMk id="9" creationId="{9EE55D47-2C9C-4F9F-A72D-451E9797729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0T23:27:12.582" v="6455" actId="403"/>
          <ac:spMkLst>
            <pc:docMk/>
            <pc:sldMk cId="1303288068" sldId="285"/>
            <ac:spMk id="10" creationId="{DF8CD892-E81B-880B-549F-11B87933EA80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26T11:10:45.072" v="6409" actId="21"/>
          <ac:spMkLst>
            <pc:docMk/>
            <pc:sldMk cId="1303288068" sldId="285"/>
            <ac:spMk id="10" creationId="{EEE2C3DE-E17C-4120-85C7-8DCC613081D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0T23:27:12.582" v="6455" actId="403"/>
          <ac:spMkLst>
            <pc:docMk/>
            <pc:sldMk cId="1303288068" sldId="285"/>
            <ac:spMk id="11" creationId="{A6526B4B-8E37-7FB5-6360-201941C04FDB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26T11:10:45.072" v="6409" actId="21"/>
          <ac:spMkLst>
            <pc:docMk/>
            <pc:sldMk cId="1303288068" sldId="285"/>
            <ac:spMk id="11" creationId="{E39C8652-D447-4FC9-8D8C-16A1348D894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0T23:27:12.582" v="6455" actId="403"/>
          <ac:spMkLst>
            <pc:docMk/>
            <pc:sldMk cId="1303288068" sldId="285"/>
            <ac:spMk id="12" creationId="{447BF924-A6C7-E19B-85A0-F73D8D2B8432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26T11:10:45.072" v="6409" actId="21"/>
          <ac:spMkLst>
            <pc:docMk/>
            <pc:sldMk cId="1303288068" sldId="285"/>
            <ac:spMk id="12" creationId="{861E4B6D-018E-4713-BBCE-0E6EE260D5D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0T23:27:12.582" v="6455" actId="403"/>
          <ac:spMkLst>
            <pc:docMk/>
            <pc:sldMk cId="1303288068" sldId="285"/>
            <ac:spMk id="13" creationId="{E08E3291-2819-1B7B-250D-1E61D6F0EAC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0T23:27:12.582" v="6455" actId="403"/>
          <ac:spMkLst>
            <pc:docMk/>
            <pc:sldMk cId="1303288068" sldId="285"/>
            <ac:spMk id="14" creationId="{CB072F36-DA6D-1AD9-B918-A52503FA73ED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26T11:11:08.117" v="6411" actId="21"/>
          <ac:spMkLst>
            <pc:docMk/>
            <pc:sldMk cId="1303288068" sldId="285"/>
            <ac:spMk id="15" creationId="{6F40ED02-9802-451B-A890-F7CB0BC48A88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26T11:10:45.072" v="6409" actId="21"/>
          <ac:spMkLst>
            <pc:docMk/>
            <pc:sldMk cId="1303288068" sldId="285"/>
            <ac:spMk id="16" creationId="{793DE71E-6B4A-49A9-9363-8D25448AE5B9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26T11:10:45.072" v="6409" actId="21"/>
          <ac:spMkLst>
            <pc:docMk/>
            <pc:sldMk cId="1303288068" sldId="285"/>
            <ac:spMk id="17" creationId="{BA5CD411-A05C-4346-90F4-8FEBDBD2B94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0T23:27:12.582" v="6455" actId="403"/>
          <ac:spMkLst>
            <pc:docMk/>
            <pc:sldMk cId="1303288068" sldId="285"/>
            <ac:spMk id="18" creationId="{28335047-3648-0377-F798-FE267839F3B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0T23:27:12.582" v="6455" actId="403"/>
          <ac:spMkLst>
            <pc:docMk/>
            <pc:sldMk cId="1303288068" sldId="285"/>
            <ac:spMk id="19" creationId="{790B3515-3F0A-DAA7-EDF1-6301958A70B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0T23:27:12.582" v="6455" actId="403"/>
          <ac:spMkLst>
            <pc:docMk/>
            <pc:sldMk cId="1303288068" sldId="285"/>
            <ac:spMk id="20" creationId="{EF285F90-66DD-8373-FE23-E128FB509959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26T11:10:45.072" v="6409" actId="21"/>
          <ac:spMkLst>
            <pc:docMk/>
            <pc:sldMk cId="1303288068" sldId="285"/>
            <ac:spMk id="21" creationId="{8FE7EF59-5D8E-4843-A22C-1E114BA2BE1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0T23:27:12.582" v="6455" actId="403"/>
          <ac:spMkLst>
            <pc:docMk/>
            <pc:sldMk cId="1303288068" sldId="285"/>
            <ac:spMk id="21" creationId="{BC6656A9-0FC9-8D2B-7D4D-161BE16F68D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0T23:27:12.582" v="6455" actId="403"/>
          <ac:spMkLst>
            <pc:docMk/>
            <pc:sldMk cId="1303288068" sldId="285"/>
            <ac:spMk id="22" creationId="{66646CCC-6CA7-FBC9-C6AF-87E3153541F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0T23:27:12.582" v="6455" actId="403"/>
          <ac:spMkLst>
            <pc:docMk/>
            <pc:sldMk cId="1303288068" sldId="285"/>
            <ac:spMk id="23" creationId="{2E338059-7854-0D98-B5D5-023A920BFDF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0T23:27:12.582" v="6455" actId="403"/>
          <ac:spMkLst>
            <pc:docMk/>
            <pc:sldMk cId="1303288068" sldId="285"/>
            <ac:spMk id="24" creationId="{97D2A1D2-56CA-55A8-C6B0-911256931F0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0T23:27:12.582" v="6455" actId="403"/>
          <ac:spMkLst>
            <pc:docMk/>
            <pc:sldMk cId="1303288068" sldId="285"/>
            <ac:spMk id="25" creationId="{F697FE14-2C81-7FFC-3A30-415B79792D1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0T23:27:12.582" v="6455" actId="403"/>
          <ac:spMkLst>
            <pc:docMk/>
            <pc:sldMk cId="1303288068" sldId="285"/>
            <ac:spMk id="26" creationId="{5D8A41D2-72F9-EE85-B394-FEE9F7EB1AB5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26T11:10:45.072" v="6409" actId="21"/>
          <ac:spMkLst>
            <pc:docMk/>
            <pc:sldMk cId="1303288068" sldId="285"/>
            <ac:spMk id="26" creationId="{DE6F14EA-EDFB-47CB-847A-0983A16F4CDC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26T11:10:45.072" v="6409" actId="21"/>
          <ac:spMkLst>
            <pc:docMk/>
            <pc:sldMk cId="1303288068" sldId="285"/>
            <ac:spMk id="27" creationId="{709FA454-C3EA-4C34-A40A-08DE03102602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26T11:10:45.072" v="6409" actId="21"/>
          <ac:spMkLst>
            <pc:docMk/>
            <pc:sldMk cId="1303288068" sldId="285"/>
            <ac:spMk id="28" creationId="{6C45859D-F9B2-4711-A28B-6C279430807E}"/>
          </ac:spMkLst>
        </pc:spChg>
        <pc:spChg chg="add del mod ord">
          <ac:chgData name="Nashimoto Shoei/梨本 翔永(MELCO/情報総研 情セ１Ｇ)" userId="b4a27bdb-4051-47be-9758-2247edb80199" providerId="ADAL" clId="{C72BD21D-D053-42D0-949C-A01074C06E61}" dt="2022-08-26T11:10:45.072" v="6409" actId="21"/>
          <ac:spMkLst>
            <pc:docMk/>
            <pc:sldMk cId="1303288068" sldId="285"/>
            <ac:spMk id="29" creationId="{AD8279CB-F72E-460E-9E42-73B7BA2F9CF9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26T11:10:45.072" v="6409" actId="21"/>
          <ac:spMkLst>
            <pc:docMk/>
            <pc:sldMk cId="1303288068" sldId="285"/>
            <ac:spMk id="30" creationId="{F6F53F2E-7610-47EA-98BE-A774D71A15B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0T23:27:40.732" v="6459" actId="14100"/>
          <ac:spMkLst>
            <pc:docMk/>
            <pc:sldMk cId="1303288068" sldId="285"/>
            <ac:spMk id="36" creationId="{A7CA9D9A-7D42-D608-4F4F-E8319AF5AEE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0T23:27:12.582" v="6455" actId="403"/>
          <ac:spMkLst>
            <pc:docMk/>
            <pc:sldMk cId="1303288068" sldId="285"/>
            <ac:spMk id="37" creationId="{868898F9-8926-E0D5-890A-9ED6B320FAA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0T23:27:12.582" v="6455" actId="403"/>
          <ac:spMkLst>
            <pc:docMk/>
            <pc:sldMk cId="1303288068" sldId="285"/>
            <ac:spMk id="38" creationId="{B4CC6335-E0AA-6D78-4A3F-77CFE1CEBF6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0T23:27:12.582" v="6455" actId="403"/>
          <ac:spMkLst>
            <pc:docMk/>
            <pc:sldMk cId="1303288068" sldId="285"/>
            <ac:spMk id="39" creationId="{01536BD0-47FE-2319-4560-37A69430095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0T23:27:12.582" v="6455" actId="403"/>
          <ac:spMkLst>
            <pc:docMk/>
            <pc:sldMk cId="1303288068" sldId="285"/>
            <ac:spMk id="41" creationId="{DB3D8B96-93BF-0C96-9DD9-1972E6639AE8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30T23:28:08.098" v="6469" actId="21"/>
          <ac:spMkLst>
            <pc:docMk/>
            <pc:sldMk cId="1303288068" sldId="285"/>
            <ac:spMk id="43" creationId="{109E2944-69B1-4C4E-94D3-9892807AD919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30T23:28:08.098" v="6469" actId="21"/>
          <ac:spMkLst>
            <pc:docMk/>
            <pc:sldMk cId="1303288068" sldId="285"/>
            <ac:spMk id="44" creationId="{BEDCA2AB-E24D-4CFC-887D-0924C89FE65E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30T23:28:08.098" v="6469" actId="21"/>
          <ac:spMkLst>
            <pc:docMk/>
            <pc:sldMk cId="1303288068" sldId="285"/>
            <ac:spMk id="45" creationId="{9ACCBBAF-4178-40F0-AFCD-18C31543AED1}"/>
          </ac:spMkLst>
        </pc:spChg>
        <pc:picChg chg="add del mod">
          <ac:chgData name="Nashimoto Shoei/梨本 翔永(MELCO/情報総研 情セ１Ｇ)" userId="b4a27bdb-4051-47be-9758-2247edb80199" providerId="ADAL" clId="{C72BD21D-D053-42D0-949C-A01074C06E61}" dt="2022-08-26T11:10:45.072" v="6409" actId="21"/>
          <ac:picMkLst>
            <pc:docMk/>
            <pc:sldMk cId="1303288068" sldId="285"/>
            <ac:picMk id="8" creationId="{D72EC7E5-A079-4DE5-9EBA-7FFAD49A56C5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8-26T11:11:19.651" v="6412" actId="1076"/>
          <ac:picMkLst>
            <pc:docMk/>
            <pc:sldMk cId="1303288068" sldId="285"/>
            <ac:picMk id="32" creationId="{3D284C31-AD3C-44ED-8C5E-F10E693AFAC9}"/>
          </ac:picMkLst>
        </pc:picChg>
        <pc:cxnChg chg="add del">
          <ac:chgData name="Nashimoto Shoei/梨本 翔永(MELCO/情報総研 情セ１Ｇ)" userId="b4a27bdb-4051-47be-9758-2247edb80199" providerId="ADAL" clId="{C72BD21D-D053-42D0-949C-A01074C06E61}" dt="2022-08-26T11:10:45.072" v="6409" actId="21"/>
          <ac:cxnSpMkLst>
            <pc:docMk/>
            <pc:sldMk cId="1303288068" sldId="285"/>
            <ac:cxnSpMk id="14" creationId="{B5862E65-210C-4B88-B098-71B71C0B5269}"/>
          </ac:cxnSpMkLst>
        </pc:cxnChg>
        <pc:cxnChg chg="add del mod">
          <ac:chgData name="Nashimoto Shoei/梨本 翔永(MELCO/情報総研 情セ１Ｇ)" userId="b4a27bdb-4051-47be-9758-2247edb80199" providerId="ADAL" clId="{C72BD21D-D053-42D0-949C-A01074C06E61}" dt="2022-08-26T11:10:45.072" v="6409" actId="21"/>
          <ac:cxnSpMkLst>
            <pc:docMk/>
            <pc:sldMk cId="1303288068" sldId="285"/>
            <ac:cxnSpMk id="18" creationId="{B4A9B0CC-F9A0-4350-8311-C054CA9F944B}"/>
          </ac:cxnSpMkLst>
        </pc:cxnChg>
        <pc:cxnChg chg="add del mod">
          <ac:chgData name="Nashimoto Shoei/梨本 翔永(MELCO/情報総研 情セ１Ｇ)" userId="b4a27bdb-4051-47be-9758-2247edb80199" providerId="ADAL" clId="{C72BD21D-D053-42D0-949C-A01074C06E61}" dt="2022-08-26T11:10:45.072" v="6409" actId="21"/>
          <ac:cxnSpMkLst>
            <pc:docMk/>
            <pc:sldMk cId="1303288068" sldId="285"/>
            <ac:cxnSpMk id="23" creationId="{D92F53A1-5118-48B9-B538-FE99B55807DC}"/>
          </ac:cxnSpMkLst>
        </pc:cxnChg>
        <pc:cxnChg chg="add del mod">
          <ac:chgData name="Nashimoto Shoei/梨本 翔永(MELCO/情報総研 情セ１Ｇ)" userId="b4a27bdb-4051-47be-9758-2247edb80199" providerId="ADAL" clId="{C72BD21D-D053-42D0-949C-A01074C06E61}" dt="2022-08-26T11:10:45.072" v="6409" actId="21"/>
          <ac:cxnSpMkLst>
            <pc:docMk/>
            <pc:sldMk cId="1303288068" sldId="285"/>
            <ac:cxnSpMk id="24" creationId="{488D9126-16B6-4200-A19C-A20864BE9D27}"/>
          </ac:cxnSpMkLst>
        </pc:cxnChg>
      </pc:sldChg>
      <pc:sldChg chg="addSp delSp modSp new del mod ord">
        <pc:chgData name="Nashimoto Shoei/梨本 翔永(MELCO/情報総研 情セ１Ｇ)" userId="b4a27bdb-4051-47be-9758-2247edb80199" providerId="ADAL" clId="{C72BD21D-D053-42D0-949C-A01074C06E61}" dt="2022-08-31T00:27:36.695" v="8200" actId="47"/>
        <pc:sldMkLst>
          <pc:docMk/>
          <pc:sldMk cId="628682926" sldId="286"/>
        </pc:sldMkLst>
        <pc:spChg chg="mod">
          <ac:chgData name="Nashimoto Shoei/梨本 翔永(MELCO/情報総研 情セ１Ｇ)" userId="b4a27bdb-4051-47be-9758-2247edb80199" providerId="ADAL" clId="{C72BD21D-D053-42D0-949C-A01074C06E61}" dt="2022-08-25T00:05:55.348" v="6085" actId="14100"/>
          <ac:spMkLst>
            <pc:docMk/>
            <pc:sldMk cId="628682926" sldId="286"/>
            <ac:spMk id="4" creationId="{7E1ABB57-3CA6-442B-9C6E-A2B65D5408A5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25T00:08:19.789" v="6094" actId="21"/>
          <ac:spMkLst>
            <pc:docMk/>
            <pc:sldMk cId="628682926" sldId="286"/>
            <ac:spMk id="8" creationId="{F7E86127-C29C-44C1-A971-9EC61FB8CE28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25T00:11:13.701" v="6096" actId="208"/>
          <ac:spMkLst>
            <pc:docMk/>
            <pc:sldMk cId="628682926" sldId="286"/>
            <ac:spMk id="9" creationId="{485666CB-1A78-44B4-9E5C-180B18E8F08B}"/>
          </ac:spMkLst>
        </pc:spChg>
        <pc:spChg chg="add del">
          <ac:chgData name="Nashimoto Shoei/梨本 翔永(MELCO/情報総研 情セ１Ｇ)" userId="b4a27bdb-4051-47be-9758-2247edb80199" providerId="ADAL" clId="{C72BD21D-D053-42D0-949C-A01074C06E61}" dt="2022-08-25T00:15:18.791" v="6100" actId="11529"/>
          <ac:spMkLst>
            <pc:docMk/>
            <pc:sldMk cId="628682926" sldId="286"/>
            <ac:spMk id="10" creationId="{4D88F350-CA5B-497F-ADFE-47BA2BAD66C7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25T00:19:42.768" v="6102" actId="208"/>
          <ac:spMkLst>
            <pc:docMk/>
            <pc:sldMk cId="628682926" sldId="286"/>
            <ac:spMk id="11" creationId="{19F2FD68-5199-4973-91A3-6424DB956C78}"/>
          </ac:spMkLst>
        </pc:spChg>
        <pc:picChg chg="add del mod">
          <ac:chgData name="Nashimoto Shoei/梨本 翔永(MELCO/情報総研 情セ１Ｇ)" userId="b4a27bdb-4051-47be-9758-2247edb80199" providerId="ADAL" clId="{C72BD21D-D053-42D0-949C-A01074C06E61}" dt="2022-08-25T00:15:18.564" v="6099" actId="21"/>
          <ac:picMkLst>
            <pc:docMk/>
            <pc:sldMk cId="628682926" sldId="286"/>
            <ac:picMk id="7" creationId="{ADF08636-AB97-4537-9AB1-669FB5CA4CFC}"/>
          </ac:picMkLst>
        </pc:picChg>
      </pc:sldChg>
      <pc:sldChg chg="addSp delSp modSp new del mod">
        <pc:chgData name="Nashimoto Shoei/梨本 翔永(MELCO/情報総研 情セ１Ｇ)" userId="b4a27bdb-4051-47be-9758-2247edb80199" providerId="ADAL" clId="{C72BD21D-D053-42D0-949C-A01074C06E61}" dt="2022-08-31T00:27:36.695" v="8200" actId="47"/>
        <pc:sldMkLst>
          <pc:docMk/>
          <pc:sldMk cId="2683467709" sldId="287"/>
        </pc:sldMkLst>
        <pc:spChg chg="del">
          <ac:chgData name="Nashimoto Shoei/梨本 翔永(MELCO/情報総研 情セ１Ｇ)" userId="b4a27bdb-4051-47be-9758-2247edb80199" providerId="ADAL" clId="{C72BD21D-D053-42D0-949C-A01074C06E61}" dt="2022-08-26T11:02:00.914" v="6243"/>
          <ac:spMkLst>
            <pc:docMk/>
            <pc:sldMk cId="2683467709" sldId="287"/>
            <ac:spMk id="4" creationId="{134CF5E8-6935-48C1-993A-CCE98082CD7D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26T11:02:53.561" v="6247" actId="21"/>
          <ac:spMkLst>
            <pc:docMk/>
            <pc:sldMk cId="2683467709" sldId="287"/>
            <ac:spMk id="9" creationId="{4ABF269C-E5FB-422B-9793-44CA83791154}"/>
          </ac:spMkLst>
        </pc:spChg>
        <pc:spChg chg="add del">
          <ac:chgData name="Nashimoto Shoei/梨本 翔永(MELCO/情報総研 情セ１Ｇ)" userId="b4a27bdb-4051-47be-9758-2247edb80199" providerId="ADAL" clId="{C72BD21D-D053-42D0-949C-A01074C06E61}" dt="2022-08-26T11:03:11.589" v="6249" actId="21"/>
          <ac:spMkLst>
            <pc:docMk/>
            <pc:sldMk cId="2683467709" sldId="287"/>
            <ac:spMk id="10" creationId="{BBB8A19C-75A2-48DD-95DB-0DF296A8864A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26T11:04:09.536" v="6251" actId="208"/>
          <ac:spMkLst>
            <pc:docMk/>
            <pc:sldMk cId="2683467709" sldId="287"/>
            <ac:spMk id="11" creationId="{E865F72A-3274-4427-B247-E42A0D208DD7}"/>
          </ac:spMkLst>
        </pc:spChg>
        <pc:picChg chg="add mod">
          <ac:chgData name="Nashimoto Shoei/梨本 翔永(MELCO/情報総研 情セ１Ｇ)" userId="b4a27bdb-4051-47be-9758-2247edb80199" providerId="ADAL" clId="{C72BD21D-D053-42D0-949C-A01074C06E61}" dt="2022-08-26T11:02:00.185" v="6242" actId="1076"/>
          <ac:picMkLst>
            <pc:docMk/>
            <pc:sldMk cId="2683467709" sldId="287"/>
            <ac:picMk id="7" creationId="{F35BB4E9-6DC0-4482-99DD-DAB1298E3CD7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8-26T11:02:02.330" v="6244" actId="1076"/>
          <ac:picMkLst>
            <pc:docMk/>
            <pc:sldMk cId="2683467709" sldId="287"/>
            <ac:picMk id="8" creationId="{691484C5-F820-478D-8904-AE42120688E3}"/>
          </ac:picMkLst>
        </pc:picChg>
      </pc:sldChg>
      <pc:sldChg chg="addSp delSp modSp add mod ord modNotesTx">
        <pc:chgData name="Nashimoto Shoei/梨本 翔永(MELCO/情報総研 情セ１Ｇ)" userId="b4a27bdb-4051-47be-9758-2247edb80199" providerId="ADAL" clId="{C72BD21D-D053-42D0-949C-A01074C06E61}" dt="2022-09-15T00:49:44.426" v="35401"/>
        <pc:sldMkLst>
          <pc:docMk/>
          <pc:sldMk cId="971718190" sldId="288"/>
        </pc:sldMkLst>
        <pc:spChg chg="del">
          <ac:chgData name="Nashimoto Shoei/梨本 翔永(MELCO/情報総研 情セ１Ｇ)" userId="b4a27bdb-4051-47be-9758-2247edb80199" providerId="ADAL" clId="{C72BD21D-D053-42D0-949C-A01074C06E61}" dt="2022-09-02T03:55:06.834" v="27589" actId="478"/>
          <ac:spMkLst>
            <pc:docMk/>
            <pc:sldMk cId="971718190" sldId="288"/>
            <ac:spMk id="3" creationId="{9E5DE451-19DC-49A5-9D9B-7260D788B0A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11:05.359" v="30907" actId="115"/>
          <ac:spMkLst>
            <pc:docMk/>
            <pc:sldMk cId="971718190" sldId="288"/>
            <ac:spMk id="4" creationId="{78B12251-59FB-45AE-A7C0-F5E36BF336F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0:51:52.318" v="22268" actId="20577"/>
          <ac:spMkLst>
            <pc:docMk/>
            <pc:sldMk cId="971718190" sldId="288"/>
            <ac:spMk id="5" creationId="{68739635-D142-4FB6-B149-62B47397FFC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23:40:53.329" v="23595" actId="1076"/>
          <ac:spMkLst>
            <pc:docMk/>
            <pc:sldMk cId="971718190" sldId="288"/>
            <ac:spMk id="7" creationId="{C582E45E-C69E-4C98-9300-7A65F112C57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23:40:32.953" v="23590" actId="1076"/>
          <ac:spMkLst>
            <pc:docMk/>
            <pc:sldMk cId="971718190" sldId="288"/>
            <ac:spMk id="9" creationId="{9EE55D47-2C9C-4F9F-A72D-451E9797729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23:40:35.617" v="23591" actId="1076"/>
          <ac:spMkLst>
            <pc:docMk/>
            <pc:sldMk cId="971718190" sldId="288"/>
            <ac:spMk id="10" creationId="{EEE2C3DE-E17C-4120-85C7-8DCC613081D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23:40:38.873" v="23592" actId="1076"/>
          <ac:spMkLst>
            <pc:docMk/>
            <pc:sldMk cId="971718190" sldId="288"/>
            <ac:spMk id="11" creationId="{E39C8652-D447-4FC9-8D8C-16A1348D894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0:52:46.439" v="22282" actId="20577"/>
          <ac:spMkLst>
            <pc:docMk/>
            <pc:sldMk cId="971718190" sldId="288"/>
            <ac:spMk id="12" creationId="{861E4B6D-018E-4713-BBCE-0E6EE260D5D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23:40:57.786" v="23596" actId="1076"/>
          <ac:spMkLst>
            <pc:docMk/>
            <pc:sldMk cId="971718190" sldId="288"/>
            <ac:spMk id="15" creationId="{6F40ED02-9802-451B-A890-F7CB0BC48A8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0:54:58.484" v="22307" actId="1076"/>
          <ac:spMkLst>
            <pc:docMk/>
            <pc:sldMk cId="971718190" sldId="288"/>
            <ac:spMk id="16" creationId="{793DE71E-6B4A-49A9-9363-8D25448AE5B9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0:55:01.979" v="22308" actId="1076"/>
          <ac:spMkLst>
            <pc:docMk/>
            <pc:sldMk cId="971718190" sldId="288"/>
            <ac:spMk id="17" creationId="{BA5CD411-A05C-4346-90F4-8FEBDBD2B94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0:52:24.326" v="22269" actId="208"/>
          <ac:spMkLst>
            <pc:docMk/>
            <pc:sldMk cId="971718190" sldId="288"/>
            <ac:spMk id="21" creationId="{8FE7EF59-5D8E-4843-A22C-1E114BA2BE1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6T11:08:51.653" v="6381" actId="1076"/>
          <ac:spMkLst>
            <pc:docMk/>
            <pc:sldMk cId="971718190" sldId="288"/>
            <ac:spMk id="26" creationId="{DE6F14EA-EDFB-47CB-847A-0983A16F4CD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6T11:08:25.007" v="6378" actId="1076"/>
          <ac:spMkLst>
            <pc:docMk/>
            <pc:sldMk cId="971718190" sldId="288"/>
            <ac:spMk id="27" creationId="{709FA454-C3EA-4C34-A40A-08DE0310260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6T11:08:17.301" v="6374" actId="1076"/>
          <ac:spMkLst>
            <pc:docMk/>
            <pc:sldMk cId="971718190" sldId="288"/>
            <ac:spMk id="28" creationId="{6C45859D-F9B2-4711-A28B-6C279430807E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26T11:08:14.621" v="6373" actId="14100"/>
          <ac:spMkLst>
            <pc:docMk/>
            <pc:sldMk cId="971718190" sldId="288"/>
            <ac:spMk id="29" creationId="{AD8279CB-F72E-460E-9E42-73B7BA2F9CF9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0:53:24.072" v="22286" actId="1076"/>
          <ac:spMkLst>
            <pc:docMk/>
            <pc:sldMk cId="971718190" sldId="288"/>
            <ac:spMk id="30" creationId="{F6F53F2E-7610-47EA-98BE-A774D71A15BA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2T03:55:07.109" v="27590"/>
          <ac:spMkLst>
            <pc:docMk/>
            <pc:sldMk cId="971718190" sldId="288"/>
            <ac:spMk id="39" creationId="{0099C3B6-8351-420E-8CF7-A222A3398847}"/>
          </ac:spMkLst>
        </pc:spChg>
        <pc:picChg chg="del mod">
          <ac:chgData name="Nashimoto Shoei/梨本 翔永(MELCO/情報総研 情セ１Ｇ)" userId="b4a27bdb-4051-47be-9758-2247edb80199" providerId="ADAL" clId="{C72BD21D-D053-42D0-949C-A01074C06E61}" dt="2022-09-01T08:54:41.347" v="20272" actId="21"/>
          <ac:picMkLst>
            <pc:docMk/>
            <pc:sldMk cId="971718190" sldId="288"/>
            <ac:picMk id="8" creationId="{D72EC7E5-A079-4DE5-9EBA-7FFAD49A56C5}"/>
          </ac:picMkLst>
        </pc:picChg>
        <pc:picChg chg="add del mod ord">
          <ac:chgData name="Nashimoto Shoei/梨本 翔永(MELCO/情報総研 情セ１Ｇ)" userId="b4a27bdb-4051-47be-9758-2247edb80199" providerId="ADAL" clId="{C72BD21D-D053-42D0-949C-A01074C06E61}" dt="2022-09-01T23:39:03.426" v="23553" actId="478"/>
          <ac:picMkLst>
            <pc:docMk/>
            <pc:sldMk cId="971718190" sldId="288"/>
            <ac:picMk id="19" creationId="{FAF65E7B-7DE5-4120-A2D2-74A9013E4477}"/>
          </ac:picMkLst>
        </pc:picChg>
        <pc:picChg chg="add del mod ord">
          <ac:chgData name="Nashimoto Shoei/梨本 翔永(MELCO/情報総研 情セ１Ｇ)" userId="b4a27bdb-4051-47be-9758-2247edb80199" providerId="ADAL" clId="{C72BD21D-D053-42D0-949C-A01074C06E61}" dt="2022-09-01T23:39:16.279" v="23559" actId="21"/>
          <ac:picMkLst>
            <pc:docMk/>
            <pc:sldMk cId="971718190" sldId="288"/>
            <ac:picMk id="36" creationId="{B488FB2F-DADB-490D-B25F-E87D30D2C926}"/>
          </ac:picMkLst>
        </pc:picChg>
        <pc:picChg chg="add mod ord">
          <ac:chgData name="Nashimoto Shoei/梨本 翔永(MELCO/情報総研 情セ１Ｇ)" userId="b4a27bdb-4051-47be-9758-2247edb80199" providerId="ADAL" clId="{C72BD21D-D053-42D0-949C-A01074C06E61}" dt="2022-09-01T23:40:46.388" v="23594" actId="1076"/>
          <ac:picMkLst>
            <pc:docMk/>
            <pc:sldMk cId="971718190" sldId="288"/>
            <ac:picMk id="38" creationId="{F837C511-69E0-4B10-B510-4041CD289D96}"/>
          </ac:picMkLst>
        </pc:picChg>
        <pc:cxnChg chg="mod">
          <ac:chgData name="Nashimoto Shoei/梨本 翔永(MELCO/情報総研 情セ１Ｇ)" userId="b4a27bdb-4051-47be-9758-2247edb80199" providerId="ADAL" clId="{C72BD21D-D053-42D0-949C-A01074C06E61}" dt="2022-09-01T23:41:06.592" v="23597" actId="1076"/>
          <ac:cxnSpMkLst>
            <pc:docMk/>
            <pc:sldMk cId="971718190" sldId="288"/>
            <ac:cxnSpMk id="14" creationId="{B5862E65-210C-4B88-B098-71B71C0B5269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8-26T11:08:28.933" v="6380" actId="14100"/>
          <ac:cxnSpMkLst>
            <pc:docMk/>
            <pc:sldMk cId="971718190" sldId="288"/>
            <ac:cxnSpMk id="23" creationId="{D92F53A1-5118-48B9-B538-FE99B55807DC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9-01T10:53:45.639" v="22292"/>
          <ac:cxnSpMkLst>
            <pc:docMk/>
            <pc:sldMk cId="971718190" sldId="288"/>
            <ac:cxnSpMk id="31" creationId="{EF9FCB4A-41FF-4C4E-AE00-D9CB29F29DFE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9-01T10:54:35.578" v="22303" actId="1582"/>
          <ac:cxnSpMkLst>
            <pc:docMk/>
            <pc:sldMk cId="971718190" sldId="288"/>
            <ac:cxnSpMk id="32" creationId="{27A275EE-8FEC-4C56-9FB1-E4232E060F4E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9-01T10:54:55.972" v="22306" actId="14100"/>
          <ac:cxnSpMkLst>
            <pc:docMk/>
            <pc:sldMk cId="971718190" sldId="288"/>
            <ac:cxnSpMk id="33" creationId="{ECB85E4A-E5B5-47E0-891B-F5C8C6AC703B}"/>
          </ac:cxnSpMkLst>
        </pc:cxnChg>
      </pc:sldChg>
      <pc:sldChg chg="addSp delSp modSp new del mod ord">
        <pc:chgData name="Nashimoto Shoei/梨本 翔永(MELCO/情報総研 情セ１Ｇ)" userId="b4a27bdb-4051-47be-9758-2247edb80199" providerId="ADAL" clId="{C72BD21D-D053-42D0-949C-A01074C06E61}" dt="2022-08-31T00:26:44.418" v="8199" actId="47"/>
        <pc:sldMkLst>
          <pc:docMk/>
          <pc:sldMk cId="1196921973" sldId="289"/>
        </pc:sldMkLst>
        <pc:spChg chg="mod">
          <ac:chgData name="Nashimoto Shoei/梨本 翔永(MELCO/情報総研 情セ１Ｇ)" userId="b4a27bdb-4051-47be-9758-2247edb80199" providerId="ADAL" clId="{C72BD21D-D053-42D0-949C-A01074C06E61}" dt="2022-08-30T23:46:30.726" v="6670" actId="1076"/>
          <ac:spMkLst>
            <pc:docMk/>
            <pc:sldMk cId="1196921973" sldId="289"/>
            <ac:spMk id="3" creationId="{4D67BEC2-DF9B-4E8B-AD82-C9C4FC55BF6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02:03.287" v="7432" actId="6549"/>
          <ac:spMkLst>
            <pc:docMk/>
            <pc:sldMk cId="1196921973" sldId="289"/>
            <ac:spMk id="4" creationId="{4AE2D1C8-20F2-443B-9E3A-31E12F815E6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0T23:36:59.229" v="6587" actId="20577"/>
          <ac:spMkLst>
            <pc:docMk/>
            <pc:sldMk cId="1196921973" sldId="289"/>
            <ac:spMk id="5" creationId="{A1C811EA-6E02-4244-A1EC-A306E64F5FB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02:00.938" v="7430" actId="164"/>
          <ac:spMkLst>
            <pc:docMk/>
            <pc:sldMk cId="1196921973" sldId="289"/>
            <ac:spMk id="8" creationId="{7C3C9601-CA75-49D7-9A57-7C2F8A9E3D2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02:00.938" v="7430" actId="164"/>
          <ac:spMkLst>
            <pc:docMk/>
            <pc:sldMk cId="1196921973" sldId="289"/>
            <ac:spMk id="9" creationId="{06406554-8F27-4B18-85EC-41B00D897D5E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02:00.938" v="7430" actId="164"/>
          <ac:spMkLst>
            <pc:docMk/>
            <pc:sldMk cId="1196921973" sldId="289"/>
            <ac:spMk id="10" creationId="{94BDC4FB-06E3-4BB4-B6B3-4D49E6CE594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02:00.938" v="7430" actId="164"/>
          <ac:spMkLst>
            <pc:docMk/>
            <pc:sldMk cId="1196921973" sldId="289"/>
            <ac:spMk id="11" creationId="{D9172A5A-7C63-463A-ACE9-156491B296E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02:00.938" v="7430" actId="164"/>
          <ac:spMkLst>
            <pc:docMk/>
            <pc:sldMk cId="1196921973" sldId="289"/>
            <ac:spMk id="13" creationId="{EBAB22A0-5743-451D-801C-914D45042ED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02:00.938" v="7430" actId="164"/>
          <ac:spMkLst>
            <pc:docMk/>
            <pc:sldMk cId="1196921973" sldId="289"/>
            <ac:spMk id="14" creationId="{64FD4AEA-C1E8-42F6-B9C2-034BC6685C6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02:00.938" v="7430" actId="164"/>
          <ac:spMkLst>
            <pc:docMk/>
            <pc:sldMk cId="1196921973" sldId="289"/>
            <ac:spMk id="15" creationId="{80263C33-6841-4E13-B14A-1CECE08B081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02:00.938" v="7430" actId="164"/>
          <ac:spMkLst>
            <pc:docMk/>
            <pc:sldMk cId="1196921973" sldId="289"/>
            <ac:spMk id="17" creationId="{58BEF07F-A562-46D9-95E2-468C793EAD5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02:00.938" v="7430" actId="164"/>
          <ac:spMkLst>
            <pc:docMk/>
            <pc:sldMk cId="1196921973" sldId="289"/>
            <ac:spMk id="19" creationId="{E069F297-4432-4CC3-95D2-3A102E867B6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02:00.938" v="7430" actId="164"/>
          <ac:spMkLst>
            <pc:docMk/>
            <pc:sldMk cId="1196921973" sldId="289"/>
            <ac:spMk id="20" creationId="{DBF662EE-6F41-4E6E-B0DB-9AD16B0C858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02:00.938" v="7430" actId="164"/>
          <ac:spMkLst>
            <pc:docMk/>
            <pc:sldMk cId="1196921973" sldId="289"/>
            <ac:spMk id="21" creationId="{98F7CDDF-2179-4F57-9AD4-71A745B78BF9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02:00.938" v="7430" actId="164"/>
          <ac:spMkLst>
            <pc:docMk/>
            <pc:sldMk cId="1196921973" sldId="289"/>
            <ac:spMk id="22" creationId="{915C3C52-6DE2-4006-9B4A-9A1155066A4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02:00.938" v="7430" actId="164"/>
          <ac:spMkLst>
            <pc:docMk/>
            <pc:sldMk cId="1196921973" sldId="289"/>
            <ac:spMk id="23" creationId="{130B07EE-F7CF-4E5D-82D0-C4E6A5626DE8}"/>
          </ac:spMkLst>
        </pc:spChg>
        <pc:spChg chg="del mod topLvl">
          <ac:chgData name="Nashimoto Shoei/梨本 翔永(MELCO/情報総研 情セ１Ｇ)" userId="b4a27bdb-4051-47be-9758-2247edb80199" providerId="ADAL" clId="{C72BD21D-D053-42D0-949C-A01074C06E61}" dt="2022-08-31T00:11:15.750" v="7464" actId="21"/>
          <ac:spMkLst>
            <pc:docMk/>
            <pc:sldMk cId="1196921973" sldId="289"/>
            <ac:spMk id="28" creationId="{D793C094-BBB4-4FBF-99AE-3492615D6AD5}"/>
          </ac:spMkLst>
        </pc:spChg>
        <pc:spChg chg="del mod topLvl">
          <ac:chgData name="Nashimoto Shoei/梨本 翔永(MELCO/情報総研 情セ１Ｇ)" userId="b4a27bdb-4051-47be-9758-2247edb80199" providerId="ADAL" clId="{C72BD21D-D053-42D0-949C-A01074C06E61}" dt="2022-08-31T00:11:15.750" v="7464" actId="21"/>
          <ac:spMkLst>
            <pc:docMk/>
            <pc:sldMk cId="1196921973" sldId="289"/>
            <ac:spMk id="32" creationId="{7BD3AD30-C94B-4D27-8D5A-6F1F090062B6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31T00:11:15.750" v="7464" actId="21"/>
          <ac:spMkLst>
            <pc:docMk/>
            <pc:sldMk cId="1196921973" sldId="289"/>
            <ac:spMk id="45" creationId="{B57D3298-AC95-4F63-92FD-5EB87AD1C6D0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31T00:11:15.750" v="7464" actId="21"/>
          <ac:spMkLst>
            <pc:docMk/>
            <pc:sldMk cId="1196921973" sldId="289"/>
            <ac:spMk id="46" creationId="{059B7C51-2D71-424C-ABBF-6325B6CB6C67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31T00:19:54.726" v="7722" actId="20577"/>
          <ac:spMkLst>
            <pc:docMk/>
            <pc:sldMk cId="1196921973" sldId="289"/>
            <ac:spMk id="50" creationId="{F45A7FD9-16AD-4342-8F98-A65F757FE78A}"/>
          </ac:spMkLst>
        </pc:spChg>
        <pc:grpChg chg="add del mod">
          <ac:chgData name="Nashimoto Shoei/梨本 翔永(MELCO/情報総研 情セ１Ｇ)" userId="b4a27bdb-4051-47be-9758-2247edb80199" providerId="ADAL" clId="{C72BD21D-D053-42D0-949C-A01074C06E61}" dt="2022-08-31T00:11:15.750" v="7464" actId="21"/>
          <ac:grpSpMkLst>
            <pc:docMk/>
            <pc:sldMk cId="1196921973" sldId="289"/>
            <ac:grpSpMk id="7" creationId="{5A433E70-30D0-4F74-ABA5-5FEA4F6D96C3}"/>
          </ac:grpSpMkLst>
        </pc:grpChg>
        <pc:grpChg chg="add del mod">
          <ac:chgData name="Nashimoto Shoei/梨本 翔永(MELCO/情報総研 情セ１Ｇ)" userId="b4a27bdb-4051-47be-9758-2247edb80199" providerId="ADAL" clId="{C72BD21D-D053-42D0-949C-A01074C06E61}" dt="2022-08-31T00:11:15.750" v="7464" actId="21"/>
          <ac:grpSpMkLst>
            <pc:docMk/>
            <pc:sldMk cId="1196921973" sldId="289"/>
            <ac:grpSpMk id="12" creationId="{0E52E17A-97DE-4821-A771-F2E7987E738B}"/>
          </ac:grpSpMkLst>
        </pc:grpChg>
        <pc:grpChg chg="add del mod">
          <ac:chgData name="Nashimoto Shoei/梨本 翔永(MELCO/情報総研 情セ１Ｇ)" userId="b4a27bdb-4051-47be-9758-2247edb80199" providerId="ADAL" clId="{C72BD21D-D053-42D0-949C-A01074C06E61}" dt="2022-08-31T00:11:15.750" v="7464" actId="21"/>
          <ac:grpSpMkLst>
            <pc:docMk/>
            <pc:sldMk cId="1196921973" sldId="289"/>
            <ac:grpSpMk id="18" creationId="{030DEE81-7961-4FBB-A6F7-D1A54FF7C5D0}"/>
          </ac:grpSpMkLst>
        </pc:grpChg>
        <pc:grpChg chg="add del mod">
          <ac:chgData name="Nashimoto Shoei/梨本 翔永(MELCO/情報総研 情セ１Ｇ)" userId="b4a27bdb-4051-47be-9758-2247edb80199" providerId="ADAL" clId="{C72BD21D-D053-42D0-949C-A01074C06E61}" dt="2022-08-30T23:46:44.585" v="6673" actId="165"/>
          <ac:grpSpMkLst>
            <pc:docMk/>
            <pc:sldMk cId="1196921973" sldId="289"/>
            <ac:grpSpMk id="27" creationId="{563158EA-4C50-4E07-B2E2-8685EE4690FF}"/>
          </ac:grpSpMkLst>
        </pc:grpChg>
        <pc:grpChg chg="add del mod">
          <ac:chgData name="Nashimoto Shoei/梨本 翔永(MELCO/情報総研 情セ１Ｇ)" userId="b4a27bdb-4051-47be-9758-2247edb80199" providerId="ADAL" clId="{C72BD21D-D053-42D0-949C-A01074C06E61}" dt="2022-08-31T00:02:00.938" v="7430" actId="164"/>
          <ac:grpSpMkLst>
            <pc:docMk/>
            <pc:sldMk cId="1196921973" sldId="289"/>
            <ac:grpSpMk id="44" creationId="{D97AA221-5EE5-4D07-8F41-211BAC77CF18}"/>
          </ac:grpSpMkLst>
        </pc:grpChg>
        <pc:graphicFrameChg chg="add mod modGraphic">
          <ac:chgData name="Nashimoto Shoei/梨本 翔永(MELCO/情報総研 情セ１Ｇ)" userId="b4a27bdb-4051-47be-9758-2247edb80199" providerId="ADAL" clId="{C72BD21D-D053-42D0-949C-A01074C06E61}" dt="2022-08-31T00:16:14.599" v="7685" actId="20577"/>
          <ac:graphicFrameMkLst>
            <pc:docMk/>
            <pc:sldMk cId="1196921973" sldId="289"/>
            <ac:graphicFrameMk id="49" creationId="{1C05EAF4-F143-43C6-848B-BBAA3B6C6E13}"/>
          </ac:graphicFrameMkLst>
        </pc:graphicFrameChg>
        <pc:picChg chg="add del mod">
          <ac:chgData name="Nashimoto Shoei/梨本 翔永(MELCO/情報総研 情セ１Ｇ)" userId="b4a27bdb-4051-47be-9758-2247edb80199" providerId="ADAL" clId="{C72BD21D-D053-42D0-949C-A01074C06E61}" dt="2022-08-31T00:08:58.047" v="7457" actId="478"/>
          <ac:picMkLst>
            <pc:docMk/>
            <pc:sldMk cId="1196921973" sldId="289"/>
            <ac:picMk id="24" creationId="{CF566FD0-BB8B-49A3-B588-1EC79F7730F8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8-31T00:08:58.047" v="7457" actId="478"/>
          <ac:picMkLst>
            <pc:docMk/>
            <pc:sldMk cId="1196921973" sldId="289"/>
            <ac:picMk id="25" creationId="{493A728E-C520-4615-A832-5A87022D302C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8-31T00:08:58.047" v="7457" actId="478"/>
          <ac:picMkLst>
            <pc:docMk/>
            <pc:sldMk cId="1196921973" sldId="289"/>
            <ac:picMk id="26" creationId="{AE2A1428-93A6-43D8-8AF4-9A90A0AAA3D0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8-31T00:08:58.047" v="7457" actId="478"/>
          <ac:picMkLst>
            <pc:docMk/>
            <pc:sldMk cId="1196921973" sldId="289"/>
            <ac:picMk id="43" creationId="{152756E5-B4EC-4E35-943E-D801DE25A07D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8-31T00:11:15.750" v="7464" actId="21"/>
          <ac:picMkLst>
            <pc:docMk/>
            <pc:sldMk cId="1196921973" sldId="289"/>
            <ac:picMk id="47" creationId="{AC23D334-C62B-4324-AAF3-54F0E56F5DB7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8-31T00:11:15.750" v="7464" actId="21"/>
          <ac:picMkLst>
            <pc:docMk/>
            <pc:sldMk cId="1196921973" sldId="289"/>
            <ac:picMk id="48" creationId="{7AE7D6C6-F640-44A3-9226-4E7A19916575}"/>
          </ac:picMkLst>
        </pc:picChg>
        <pc:cxnChg chg="del mod">
          <ac:chgData name="Nashimoto Shoei/梨本 翔永(MELCO/情報総研 情セ１Ｇ)" userId="b4a27bdb-4051-47be-9758-2247edb80199" providerId="ADAL" clId="{C72BD21D-D053-42D0-949C-A01074C06E61}" dt="2022-08-30T23:46:40.218" v="6672" actId="21"/>
          <ac:cxnSpMkLst>
            <pc:docMk/>
            <pc:sldMk cId="1196921973" sldId="289"/>
            <ac:cxnSpMk id="16" creationId="{39D15691-AB04-4366-ADE2-1A9083EE235A}"/>
          </ac:cxnSpMkLst>
        </pc:cxnChg>
        <pc:cxnChg chg="del mod topLvl">
          <ac:chgData name="Nashimoto Shoei/梨本 翔永(MELCO/情報総研 情セ１Ｇ)" userId="b4a27bdb-4051-47be-9758-2247edb80199" providerId="ADAL" clId="{C72BD21D-D053-42D0-949C-A01074C06E61}" dt="2022-08-30T23:46:49" v="6674" actId="21"/>
          <ac:cxnSpMkLst>
            <pc:docMk/>
            <pc:sldMk cId="1196921973" sldId="289"/>
            <ac:cxnSpMk id="29" creationId="{80767351-7FB6-473E-B172-091DFC2CEFE2}"/>
          </ac:cxnSpMkLst>
        </pc:cxnChg>
        <pc:cxnChg chg="del mod topLvl">
          <ac:chgData name="Nashimoto Shoei/梨本 翔永(MELCO/情報総研 情セ１Ｇ)" userId="b4a27bdb-4051-47be-9758-2247edb80199" providerId="ADAL" clId="{C72BD21D-D053-42D0-949C-A01074C06E61}" dt="2022-08-31T00:11:15.750" v="7464" actId="21"/>
          <ac:cxnSpMkLst>
            <pc:docMk/>
            <pc:sldMk cId="1196921973" sldId="289"/>
            <ac:cxnSpMk id="30" creationId="{B6ABB78B-27B4-4096-92EB-FD92F0D5BDF3}"/>
          </ac:cxnSpMkLst>
        </pc:cxnChg>
        <pc:cxnChg chg="del mod topLvl">
          <ac:chgData name="Nashimoto Shoei/梨本 翔永(MELCO/情報総研 情セ１Ｇ)" userId="b4a27bdb-4051-47be-9758-2247edb80199" providerId="ADAL" clId="{C72BD21D-D053-42D0-949C-A01074C06E61}" dt="2022-08-30T23:47:28.687" v="6688" actId="21"/>
          <ac:cxnSpMkLst>
            <pc:docMk/>
            <pc:sldMk cId="1196921973" sldId="289"/>
            <ac:cxnSpMk id="31" creationId="{1244EA33-9272-41B5-B976-9AFC54823A5B}"/>
          </ac:cxnSpMkLst>
        </pc:cxnChg>
        <pc:cxnChg chg="add del mod">
          <ac:chgData name="Nashimoto Shoei/梨本 翔永(MELCO/情報総研 情セ１Ｇ)" userId="b4a27bdb-4051-47be-9758-2247edb80199" providerId="ADAL" clId="{C72BD21D-D053-42D0-949C-A01074C06E61}" dt="2022-08-31T00:11:15.750" v="7464" actId="21"/>
          <ac:cxnSpMkLst>
            <pc:docMk/>
            <pc:sldMk cId="1196921973" sldId="289"/>
            <ac:cxnSpMk id="38" creationId="{18F3BE40-AFBE-410E-B2E0-54A9BB04757F}"/>
          </ac:cxnSpMkLst>
        </pc:cxnChg>
        <pc:cxnChg chg="add del mod">
          <ac:chgData name="Nashimoto Shoei/梨本 翔永(MELCO/情報総研 情セ１Ｇ)" userId="b4a27bdb-4051-47be-9758-2247edb80199" providerId="ADAL" clId="{C72BD21D-D053-42D0-949C-A01074C06E61}" dt="2022-08-31T00:11:15.750" v="7464" actId="21"/>
          <ac:cxnSpMkLst>
            <pc:docMk/>
            <pc:sldMk cId="1196921973" sldId="289"/>
            <ac:cxnSpMk id="42" creationId="{F3A7F4B0-3081-4DC5-B4E1-816124768228}"/>
          </ac:cxnSpMkLst>
        </pc:cxnChg>
      </pc:sldChg>
      <pc:sldChg chg="addSp delSp modSp mod modNotesTx">
        <pc:chgData name="Nashimoto Shoei/梨本 翔永(MELCO/情報総研 情セ１Ｇ)" userId="b4a27bdb-4051-47be-9758-2247edb80199" providerId="ADAL" clId="{C72BD21D-D053-42D0-949C-A01074C06E61}" dt="2022-09-15T00:50:43.882" v="35403"/>
        <pc:sldMkLst>
          <pc:docMk/>
          <pc:sldMk cId="2150250781" sldId="290"/>
        </pc:sldMkLst>
        <pc:spChg chg="del">
          <ac:chgData name="Nashimoto Shoei/梨本 翔永(MELCO/情報総研 情セ１Ｇ)" userId="b4a27bdb-4051-47be-9758-2247edb80199" providerId="ADAL" clId="{C72BD21D-D053-42D0-949C-A01074C06E61}" dt="2022-09-02T03:55:28.275" v="27599" actId="478"/>
          <ac:spMkLst>
            <pc:docMk/>
            <pc:sldMk cId="2150250781" sldId="290"/>
            <ac:spMk id="3" creationId="{9E5DE451-19DC-49A5-9D9B-7260D788B0A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6:47:31.688" v="34557" actId="6549"/>
          <ac:spMkLst>
            <pc:docMk/>
            <pc:sldMk cId="2150250781" sldId="290"/>
            <ac:spMk id="4" creationId="{78B12251-59FB-45AE-A7C0-F5E36BF336F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0T23:34:41.919" v="6524" actId="14100"/>
          <ac:spMkLst>
            <pc:docMk/>
            <pc:sldMk cId="2150250781" sldId="290"/>
            <ac:spMk id="7" creationId="{A4CC78A2-7455-0CF7-BABC-0DFB124BBDF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0T23:34:50.438" v="6525" actId="14100"/>
          <ac:spMkLst>
            <pc:docMk/>
            <pc:sldMk cId="2150250781" sldId="290"/>
            <ac:spMk id="18" creationId="{28335047-3648-0377-F798-FE267839F3B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0T23:35:18.159" v="6534" actId="14100"/>
          <ac:spMkLst>
            <pc:docMk/>
            <pc:sldMk cId="2150250781" sldId="290"/>
            <ac:spMk id="21" creationId="{BC6656A9-0FC9-8D2B-7D4D-161BE16F68D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0T23:50:21.457" v="6801" actId="20577"/>
          <ac:spMkLst>
            <pc:docMk/>
            <pc:sldMk cId="2150250781" sldId="290"/>
            <ac:spMk id="36" creationId="{A7CA9D9A-7D42-D608-4F4F-E8319AF5AEE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1:50:15.830" v="13551" actId="115"/>
          <ac:spMkLst>
            <pc:docMk/>
            <pc:sldMk cId="2150250781" sldId="290"/>
            <ac:spMk id="37" creationId="{868898F9-8926-E0D5-890A-9ED6B320FAA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1:50:18.793" v="13552" actId="115"/>
          <ac:spMkLst>
            <pc:docMk/>
            <pc:sldMk cId="2150250781" sldId="290"/>
            <ac:spMk id="39" creationId="{01536BD0-47FE-2319-4560-37A69430095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38:19.843" v="8335" actId="14100"/>
          <ac:spMkLst>
            <pc:docMk/>
            <pc:sldMk cId="2150250781" sldId="290"/>
            <ac:spMk id="42" creationId="{3BF93C71-205A-944B-E228-ADD31EB33BF4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30T23:47:04.760" v="6676" actId="1076"/>
          <ac:spMkLst>
            <pc:docMk/>
            <pc:sldMk cId="2150250781" sldId="290"/>
            <ac:spMk id="43" creationId="{EA7008DA-C66C-4D10-B4EC-9F82A7D2E2AE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30T23:36:45.995" v="6563" actId="164"/>
          <ac:spMkLst>
            <pc:docMk/>
            <pc:sldMk cId="2150250781" sldId="290"/>
            <ac:spMk id="44" creationId="{556D2B37-41E2-4050-A550-4380ABC5EBC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0T23:47:04.760" v="6676" actId="1076"/>
          <ac:spMkLst>
            <pc:docMk/>
            <pc:sldMk cId="2150250781" sldId="290"/>
            <ac:spMk id="51" creationId="{7289DDE9-0DF5-B9FF-6E61-A24702D1091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0T23:33:01.506" v="6507" actId="1076"/>
          <ac:spMkLst>
            <pc:docMk/>
            <pc:sldMk cId="2150250781" sldId="290"/>
            <ac:spMk id="52" creationId="{C4DEC4CE-AC54-F22D-DE1C-16C433C671B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38:17.355" v="8334" actId="14100"/>
          <ac:spMkLst>
            <pc:docMk/>
            <pc:sldMk cId="2150250781" sldId="290"/>
            <ac:spMk id="53" creationId="{CC146E8A-2F7C-5A42-D27B-D0A3C6B02348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2T03:55:28.612" v="27600"/>
          <ac:spMkLst>
            <pc:docMk/>
            <pc:sldMk cId="2150250781" sldId="290"/>
            <ac:spMk id="54" creationId="{354CB7E7-1B96-4DBC-BFA9-3620EC586792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30T23:36:45.995" v="6563" actId="164"/>
          <ac:spMkLst>
            <pc:docMk/>
            <pc:sldMk cId="2150250781" sldId="290"/>
            <ac:spMk id="72" creationId="{BD25DE8C-F8AB-42C1-9DC2-58EBA5CC1097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31T00:08:42.124" v="7455" actId="1076"/>
          <ac:spMkLst>
            <pc:docMk/>
            <pc:sldMk cId="2150250781" sldId="290"/>
            <ac:spMk id="83" creationId="{DCAFA9E4-6933-4B83-830B-DCCAFB6A41A6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31T00:08:45.628" v="7456" actId="571"/>
          <ac:spMkLst>
            <pc:docMk/>
            <pc:sldMk cId="2150250781" sldId="290"/>
            <ac:spMk id="84" creationId="{592131A7-17B8-4ADB-BE1F-AC79643DB811}"/>
          </ac:spMkLst>
        </pc:spChg>
        <pc:grpChg chg="mod">
          <ac:chgData name="Nashimoto Shoei/梨本 翔永(MELCO/情報総研 情セ１Ｇ)" userId="b4a27bdb-4051-47be-9758-2247edb80199" providerId="ADAL" clId="{C72BD21D-D053-42D0-949C-A01074C06E61}" dt="2022-08-30T23:47:04.760" v="6676" actId="1076"/>
          <ac:grpSpMkLst>
            <pc:docMk/>
            <pc:sldMk cId="2150250781" sldId="290"/>
            <ac:grpSpMk id="46" creationId="{7F975997-4EDD-2F7C-14DE-F910865F65F9}"/>
          </ac:grpSpMkLst>
        </pc:grpChg>
        <pc:grpChg chg="mod">
          <ac:chgData name="Nashimoto Shoei/梨本 翔永(MELCO/情報総研 情セ１Ｇ)" userId="b4a27bdb-4051-47be-9758-2247edb80199" providerId="ADAL" clId="{C72BD21D-D053-42D0-949C-A01074C06E61}" dt="2022-08-30T23:47:04.760" v="6676" actId="1076"/>
          <ac:grpSpMkLst>
            <pc:docMk/>
            <pc:sldMk cId="2150250781" sldId="290"/>
            <ac:grpSpMk id="47" creationId="{B1A28D89-463C-034F-F354-E8774E1AB122}"/>
          </ac:grpSpMkLst>
        </pc:grpChg>
        <pc:grpChg chg="mod">
          <ac:chgData name="Nashimoto Shoei/梨本 翔永(MELCO/情報総研 情セ１Ｇ)" userId="b4a27bdb-4051-47be-9758-2247edb80199" providerId="ADAL" clId="{C72BD21D-D053-42D0-949C-A01074C06E61}" dt="2022-08-30T23:33:01.506" v="6507" actId="1076"/>
          <ac:grpSpMkLst>
            <pc:docMk/>
            <pc:sldMk cId="2150250781" sldId="290"/>
            <ac:grpSpMk id="48" creationId="{1F6C3918-1443-C1A8-465B-7591115F79AE}"/>
          </ac:grpSpMkLst>
        </pc:grpChg>
        <pc:grpChg chg="mod">
          <ac:chgData name="Nashimoto Shoei/梨本 翔永(MELCO/情報総研 情セ１Ｇ)" userId="b4a27bdb-4051-47be-9758-2247edb80199" providerId="ADAL" clId="{C72BD21D-D053-42D0-949C-A01074C06E61}" dt="2022-08-30T23:33:01.506" v="6507" actId="1076"/>
          <ac:grpSpMkLst>
            <pc:docMk/>
            <pc:sldMk cId="2150250781" sldId="290"/>
            <ac:grpSpMk id="49" creationId="{3515BCF1-4C43-6C02-A78E-894AE1A51511}"/>
          </ac:grpSpMkLst>
        </pc:grpChg>
        <pc:grpChg chg="mod">
          <ac:chgData name="Nashimoto Shoei/梨本 翔永(MELCO/情報総研 情セ１Ｇ)" userId="b4a27bdb-4051-47be-9758-2247edb80199" providerId="ADAL" clId="{C72BD21D-D053-42D0-949C-A01074C06E61}" dt="2022-08-30T23:33:01.506" v="6507" actId="1076"/>
          <ac:grpSpMkLst>
            <pc:docMk/>
            <pc:sldMk cId="2150250781" sldId="290"/>
            <ac:grpSpMk id="50" creationId="{6A968E7D-104C-39B0-27BC-9BA5B3089166}"/>
          </ac:grpSpMkLst>
        </pc:grpChg>
        <pc:grpChg chg="add del mod">
          <ac:chgData name="Nashimoto Shoei/梨本 翔永(MELCO/情報総研 情セ１Ｇ)" userId="b4a27bdb-4051-47be-9758-2247edb80199" providerId="ADAL" clId="{C72BD21D-D053-42D0-949C-A01074C06E61}" dt="2022-08-30T23:47:00.340" v="6675" actId="21"/>
          <ac:grpSpMkLst>
            <pc:docMk/>
            <pc:sldMk cId="2150250781" sldId="290"/>
            <ac:grpSpMk id="79" creationId="{BD115F91-01BB-4E77-B638-1E2797B1177C}"/>
          </ac:grpSpMkLst>
        </pc:grpChg>
        <pc:picChg chg="add del mod">
          <ac:chgData name="Nashimoto Shoei/梨本 翔永(MELCO/情報総研 情セ１Ｇ)" userId="b4a27bdb-4051-47be-9758-2247edb80199" providerId="ADAL" clId="{C72BD21D-D053-42D0-949C-A01074C06E61}" dt="2022-08-30T23:29:39.579" v="6473" actId="21"/>
          <ac:picMkLst>
            <pc:docMk/>
            <pc:sldMk cId="2150250781" sldId="290"/>
            <ac:picMk id="15" creationId="{B27E5E4E-3C77-4A2F-880C-6BDC993D66D5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8-31T00:08:36.445" v="7452" actId="21"/>
          <ac:picMkLst>
            <pc:docMk/>
            <pc:sldMk cId="2150250781" sldId="290"/>
            <ac:picMk id="17" creationId="{158D85F1-1654-4BEE-B7A8-D14FEDC0C2E0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8-31T00:06:47.654" v="7441" actId="21"/>
          <ac:picMkLst>
            <pc:docMk/>
            <pc:sldMk cId="2150250781" sldId="290"/>
            <ac:picMk id="30" creationId="{C65A96DD-1C21-42CD-8C7A-B709A3846B00}"/>
          </ac:picMkLst>
        </pc:picChg>
        <pc:picChg chg="del">
          <ac:chgData name="Nashimoto Shoei/梨本 翔永(MELCO/情報総研 情セ１Ｇ)" userId="b4a27bdb-4051-47be-9758-2247edb80199" providerId="ADAL" clId="{C72BD21D-D053-42D0-949C-A01074C06E61}" dt="2022-08-30T23:45:24.596" v="6663" actId="21"/>
          <ac:picMkLst>
            <pc:docMk/>
            <pc:sldMk cId="2150250781" sldId="290"/>
            <ac:picMk id="32" creationId="{3D284C31-AD3C-44ED-8C5E-F10E693AFAC9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8-31T00:06:26.450" v="7435" actId="21"/>
          <ac:picMkLst>
            <pc:docMk/>
            <pc:sldMk cId="2150250781" sldId="290"/>
            <ac:picMk id="33" creationId="{7F452892-53F6-4C62-8B32-04D83860B371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8-31T00:06:58.179" v="7445" actId="21"/>
          <ac:picMkLst>
            <pc:docMk/>
            <pc:sldMk cId="2150250781" sldId="290"/>
            <ac:picMk id="40" creationId="{C54FEE8C-E036-4384-9333-6390643515BD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8-31T00:08:38.039" v="7453" actId="21"/>
          <ac:picMkLst>
            <pc:docMk/>
            <pc:sldMk cId="2150250781" sldId="290"/>
            <ac:picMk id="54" creationId="{BB72BEB7-6A18-4695-BA23-548752FFA213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8-30T23:33:22.709" v="6513" actId="21"/>
          <ac:picMkLst>
            <pc:docMk/>
            <pc:sldMk cId="2150250781" sldId="290"/>
            <ac:picMk id="55" creationId="{C03E8DFD-961A-4C61-B3C1-BBAC7E0B1DAE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8-31T00:06:28.334" v="7436" actId="1076"/>
          <ac:picMkLst>
            <pc:docMk/>
            <pc:sldMk cId="2150250781" sldId="290"/>
            <ac:picMk id="80" creationId="{73722FEE-B93C-4B8F-A053-013620A4A3BD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8-31T00:06:50.358" v="7442" actId="1076"/>
          <ac:picMkLst>
            <pc:docMk/>
            <pc:sldMk cId="2150250781" sldId="290"/>
            <ac:picMk id="81" creationId="{AFEEF24B-F419-4CFC-AD16-1FFC0A42E417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8-31T00:07:03.454" v="7447" actId="1076"/>
          <ac:picMkLst>
            <pc:docMk/>
            <pc:sldMk cId="2150250781" sldId="290"/>
            <ac:picMk id="82" creationId="{49EC6433-BECF-42E4-B572-8AAEB5842AFF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8-31T00:38:06.108" v="8332" actId="14100"/>
          <ac:picMkLst>
            <pc:docMk/>
            <pc:sldMk cId="2150250781" sldId="290"/>
            <ac:picMk id="85" creationId="{B9F83CAD-446C-4120-97FE-32F19DB6F560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8-31T00:38:11.627" v="8333" actId="1076"/>
          <ac:picMkLst>
            <pc:docMk/>
            <pc:sldMk cId="2150250781" sldId="290"/>
            <ac:picMk id="86" creationId="{E7DA360A-5C18-4EFC-A54D-22A84CA69B33}"/>
          </ac:picMkLst>
        </pc:picChg>
        <pc:cxnChg chg="mod">
          <ac:chgData name="Nashimoto Shoei/梨本 翔永(MELCO/情報総研 情セ１Ｇ)" userId="b4a27bdb-4051-47be-9758-2247edb80199" providerId="ADAL" clId="{C72BD21D-D053-42D0-949C-A01074C06E61}" dt="2022-08-30T23:47:04.760" v="6676" actId="1076"/>
          <ac:cxnSpMkLst>
            <pc:docMk/>
            <pc:sldMk cId="2150250781" sldId="290"/>
            <ac:cxnSpMk id="28" creationId="{5D2694CC-F46B-78F2-332D-556CC5A2611D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8-30T23:34:50.438" v="6525" actId="14100"/>
          <ac:cxnSpMkLst>
            <pc:docMk/>
            <pc:sldMk cId="2150250781" sldId="290"/>
            <ac:cxnSpMk id="29" creationId="{A1012DE7-4C50-D1E2-A79C-154373DFA11B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8-30T23:35:18.159" v="6534" actId="14100"/>
          <ac:cxnSpMkLst>
            <pc:docMk/>
            <pc:sldMk cId="2150250781" sldId="290"/>
            <ac:cxnSpMk id="34" creationId="{A78369BE-2EE7-5F76-3FB5-6CB6D55F0FDC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8-30T23:47:00.340" v="6675" actId="21"/>
          <ac:cxnSpMkLst>
            <pc:docMk/>
            <pc:sldMk cId="2150250781" sldId="290"/>
            <ac:cxnSpMk id="56" creationId="{5DB92896-5FD9-4B22-8EC9-F7D47B8BFC7E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8-30T23:47:00.340" v="6675" actId="21"/>
          <ac:cxnSpMkLst>
            <pc:docMk/>
            <pc:sldMk cId="2150250781" sldId="290"/>
            <ac:cxnSpMk id="61" creationId="{AB9405A5-2882-4B91-A6DD-F54781E5253A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8-30T23:47:00.340" v="6675" actId="21"/>
          <ac:cxnSpMkLst>
            <pc:docMk/>
            <pc:sldMk cId="2150250781" sldId="290"/>
            <ac:cxnSpMk id="68" creationId="{ED84E96B-3B70-4167-866A-80574600FA9E}"/>
          </ac:cxnSpMkLst>
        </pc:cxnChg>
        <pc:cxnChg chg="add del mod">
          <ac:chgData name="Nashimoto Shoei/梨本 翔永(MELCO/情報総研 情セ１Ｇ)" userId="b4a27bdb-4051-47be-9758-2247edb80199" providerId="ADAL" clId="{C72BD21D-D053-42D0-949C-A01074C06E61}" dt="2022-08-30T23:36:38.398" v="6562" actId="21"/>
          <ac:cxnSpMkLst>
            <pc:docMk/>
            <pc:sldMk cId="2150250781" sldId="290"/>
            <ac:cxnSpMk id="75" creationId="{4F9DB370-02DB-4479-B231-E1CB12472218}"/>
          </ac:cxnSpMkLst>
        </pc:cxnChg>
      </pc:sldChg>
      <pc:sldChg chg="add del">
        <pc:chgData name="Nashimoto Shoei/梨本 翔永(MELCO/情報総研 情セ１Ｇ)" userId="b4a27bdb-4051-47be-9758-2247edb80199" providerId="ADAL" clId="{C72BD21D-D053-42D0-949C-A01074C06E61}" dt="2022-08-31T00:01:57.714" v="7427"/>
        <pc:sldMkLst>
          <pc:docMk/>
          <pc:sldMk cId="2335526817" sldId="291"/>
        </pc:sldMkLst>
      </pc:sldChg>
      <pc:sldChg chg="add">
        <pc:chgData name="Nashimoto Shoei/梨本 翔永(MELCO/情報総研 情セ１Ｇ)" userId="b4a27bdb-4051-47be-9758-2247edb80199" providerId="ADAL" clId="{C72BD21D-D053-42D0-949C-A01074C06E61}" dt="2022-09-14T02:47:49.056" v="31622"/>
        <pc:sldMkLst>
          <pc:docMk/>
          <pc:sldMk cId="2566908766" sldId="291"/>
        </pc:sldMkLst>
      </pc:sldChg>
      <pc:sldChg chg="addSp delSp modSp add del mod modNotesTx">
        <pc:chgData name="Nashimoto Shoei/梨本 翔永(MELCO/情報総研 情セ１Ｇ)" userId="b4a27bdb-4051-47be-9758-2247edb80199" providerId="ADAL" clId="{C72BD21D-D053-42D0-949C-A01074C06E61}" dt="2022-09-14T02:47:45.105" v="31621" actId="2696"/>
        <pc:sldMkLst>
          <pc:docMk/>
          <pc:sldMk cId="3380689151" sldId="291"/>
        </pc:sldMkLst>
        <pc:spChg chg="del">
          <ac:chgData name="Nashimoto Shoei/梨本 翔永(MELCO/情報総研 情セ１Ｇ)" userId="b4a27bdb-4051-47be-9758-2247edb80199" providerId="ADAL" clId="{C72BD21D-D053-42D0-949C-A01074C06E61}" dt="2022-09-02T03:55:37.388" v="27603" actId="478"/>
          <ac:spMkLst>
            <pc:docMk/>
            <pc:sldMk cId="3380689151" sldId="291"/>
            <ac:spMk id="3" creationId="{4D67BEC2-DF9B-4E8B-AD82-C9C4FC55BF65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7T00:41:42.134" v="30226" actId="20577"/>
          <ac:spMkLst>
            <pc:docMk/>
            <pc:sldMk cId="3380689151" sldId="291"/>
            <ac:spMk id="4" creationId="{4AE2D1C8-20F2-443B-9E3A-31E12F815E6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6T11:50:26.224" v="29507" actId="20577"/>
          <ac:spMkLst>
            <pc:docMk/>
            <pc:sldMk cId="3380689151" sldId="291"/>
            <ac:spMk id="5" creationId="{A1C811EA-6E02-4244-A1EC-A306E64F5FBA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6T11:52:26.045" v="29559" actId="21"/>
          <ac:spMkLst>
            <pc:docMk/>
            <pc:sldMk cId="3380689151" sldId="291"/>
            <ac:spMk id="7" creationId="{6BE49356-1F62-4C5F-ACC6-858D9660944F}"/>
          </ac:spMkLst>
        </pc:spChg>
        <pc:spChg chg="add del">
          <ac:chgData name="Nashimoto Shoei/梨本 翔永(MELCO/情報総研 情セ１Ｇ)" userId="b4a27bdb-4051-47be-9758-2247edb80199" providerId="ADAL" clId="{C72BD21D-D053-42D0-949C-A01074C06E61}" dt="2022-08-31T01:02:22.159" v="9095" actId="21"/>
          <ac:spMkLst>
            <pc:docMk/>
            <pc:sldMk cId="3380689151" sldId="291"/>
            <ac:spMk id="26" creationId="{7A177F9D-1037-4E17-9D51-8E2F3B93EBFF}"/>
          </ac:spMkLst>
        </pc:spChg>
        <pc:spChg chg="add del">
          <ac:chgData name="Nashimoto Shoei/梨本 翔永(MELCO/情報総研 情セ１Ｇ)" userId="b4a27bdb-4051-47be-9758-2247edb80199" providerId="ADAL" clId="{C72BD21D-D053-42D0-949C-A01074C06E61}" dt="2022-08-31T00:28:00.216" v="8201" actId="21"/>
          <ac:spMkLst>
            <pc:docMk/>
            <pc:sldMk cId="3380689151" sldId="291"/>
            <ac:spMk id="28" creationId="{D793C094-BBB4-4FBF-99AE-3492615D6AD5}"/>
          </ac:spMkLst>
        </pc:spChg>
        <pc:spChg chg="add del">
          <ac:chgData name="Nashimoto Shoei/梨本 翔永(MELCO/情報総研 情セ１Ｇ)" userId="b4a27bdb-4051-47be-9758-2247edb80199" providerId="ADAL" clId="{C72BD21D-D053-42D0-949C-A01074C06E61}" dt="2022-08-31T00:28:00.216" v="8201" actId="21"/>
          <ac:spMkLst>
            <pc:docMk/>
            <pc:sldMk cId="3380689151" sldId="291"/>
            <ac:spMk id="32" creationId="{7BD3AD30-C94B-4D27-8D5A-6F1F090062B6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31T00:30:30.501" v="8241" actId="164"/>
          <ac:spMkLst>
            <pc:docMk/>
            <pc:sldMk cId="3380689151" sldId="291"/>
            <ac:spMk id="33" creationId="{7F92D568-2FE9-4D1A-B75F-0582412472B5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31T00:30:30.501" v="8241" actId="164"/>
          <ac:spMkLst>
            <pc:docMk/>
            <pc:sldMk cId="3380689151" sldId="291"/>
            <ac:spMk id="34" creationId="{B19BAB59-1CD9-4AB5-961B-46864950AB6E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31T00:30:30.501" v="8241" actId="164"/>
          <ac:spMkLst>
            <pc:docMk/>
            <pc:sldMk cId="3380689151" sldId="291"/>
            <ac:spMk id="35" creationId="{FF90462E-9CFF-4CD4-9225-612F07898B3A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31T00:28:51.907" v="8225" actId="21"/>
          <ac:spMkLst>
            <pc:docMk/>
            <pc:sldMk cId="3380689151" sldId="291"/>
            <ac:spMk id="36" creationId="{0BC6CD19-F3F9-4A26-8A1A-D04EE1F423F8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31T00:30:30.501" v="8241" actId="164"/>
          <ac:spMkLst>
            <pc:docMk/>
            <pc:sldMk cId="3380689151" sldId="291"/>
            <ac:spMk id="37" creationId="{0F1F4086-091B-4982-86A4-07128476552F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31T00:30:30.501" v="8241" actId="164"/>
          <ac:spMkLst>
            <pc:docMk/>
            <pc:sldMk cId="3380689151" sldId="291"/>
            <ac:spMk id="39" creationId="{87F84A59-890D-4B96-833A-50A8599CDE13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31T00:31:44.616" v="8257" actId="1076"/>
          <ac:spMkLst>
            <pc:docMk/>
            <pc:sldMk cId="3380689151" sldId="291"/>
            <ac:spMk id="40" creationId="{3D675364-C48E-46AC-9C52-3159292003D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30:08.606" v="8234"/>
          <ac:spMkLst>
            <pc:docMk/>
            <pc:sldMk cId="3380689151" sldId="291"/>
            <ac:spMk id="43" creationId="{3EF21133-55EE-4377-88BE-05017F57462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30:08.606" v="8234"/>
          <ac:spMkLst>
            <pc:docMk/>
            <pc:sldMk cId="3380689151" sldId="291"/>
            <ac:spMk id="44" creationId="{A9620615-60B7-46DD-B416-F02D607C51E4}"/>
          </ac:spMkLst>
        </pc:spChg>
        <pc:spChg chg="add del">
          <ac:chgData name="Nashimoto Shoei/梨本 翔永(MELCO/情報総研 情セ１Ｇ)" userId="b4a27bdb-4051-47be-9758-2247edb80199" providerId="ADAL" clId="{C72BD21D-D053-42D0-949C-A01074C06E61}" dt="2022-08-31T00:28:00.216" v="8201" actId="21"/>
          <ac:spMkLst>
            <pc:docMk/>
            <pc:sldMk cId="3380689151" sldId="291"/>
            <ac:spMk id="45" creationId="{B57D3298-AC95-4F63-92FD-5EB87AD1C6D0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6T11:52:27.581" v="29562" actId="571"/>
          <ac:spMkLst>
            <pc:docMk/>
            <pc:sldMk cId="3380689151" sldId="291"/>
            <ac:spMk id="45" creationId="{BA1F28D1-775E-4191-9DC9-AF92BCCFA559}"/>
          </ac:spMkLst>
        </pc:spChg>
        <pc:spChg chg="add del">
          <ac:chgData name="Nashimoto Shoei/梨本 翔永(MELCO/情報総研 情セ１Ｇ)" userId="b4a27bdb-4051-47be-9758-2247edb80199" providerId="ADAL" clId="{C72BD21D-D053-42D0-949C-A01074C06E61}" dt="2022-08-31T00:28:00.216" v="8201" actId="21"/>
          <ac:spMkLst>
            <pc:docMk/>
            <pc:sldMk cId="3380689151" sldId="291"/>
            <ac:spMk id="46" creationId="{059B7C51-2D71-424C-ABBF-6325B6CB6C67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2T03:55:37.673" v="27604"/>
          <ac:spMkLst>
            <pc:docMk/>
            <pc:sldMk cId="3380689151" sldId="291"/>
            <ac:spMk id="47" creationId="{87C5F86B-481D-415D-B729-9AE4EEBBD0D6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6T11:52:33.140" v="29566"/>
          <ac:spMkLst>
            <pc:docMk/>
            <pc:sldMk cId="3380689151" sldId="291"/>
            <ac:spMk id="48" creationId="{785B43F2-F1DA-4383-A606-E2907A36D332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6T11:59:59.572" v="29773" actId="1076"/>
          <ac:spMkLst>
            <pc:docMk/>
            <pc:sldMk cId="3380689151" sldId="291"/>
            <ac:spMk id="49" creationId="{C8AD4463-162B-4C3F-B3C7-A598BC72907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30:08.606" v="8234"/>
          <ac:spMkLst>
            <pc:docMk/>
            <pc:sldMk cId="3380689151" sldId="291"/>
            <ac:spMk id="49" creationId="{CB5CBEEF-FF64-4D97-A0A5-E1AEC0C513EE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30:08.606" v="8234"/>
          <ac:spMkLst>
            <pc:docMk/>
            <pc:sldMk cId="3380689151" sldId="291"/>
            <ac:spMk id="50" creationId="{07CD97CF-013E-4928-9158-49F1725ECC58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6T12:00:17.805" v="29784" actId="21"/>
          <ac:spMkLst>
            <pc:docMk/>
            <pc:sldMk cId="3380689151" sldId="291"/>
            <ac:spMk id="50" creationId="{234E671F-43AB-4B9D-840D-16338B4B2C9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30:08.606" v="8234"/>
          <ac:spMkLst>
            <pc:docMk/>
            <pc:sldMk cId="3380689151" sldId="291"/>
            <ac:spMk id="52" creationId="{5CDF1B51-2264-4F7A-AC4E-CFFBB2782E6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30:08.606" v="8234"/>
          <ac:spMkLst>
            <pc:docMk/>
            <pc:sldMk cId="3380689151" sldId="291"/>
            <ac:spMk id="53" creationId="{CCF4E660-ECDB-48E4-A039-3A317D66F51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30:08.606" v="8234"/>
          <ac:spMkLst>
            <pc:docMk/>
            <pc:sldMk cId="3380689151" sldId="291"/>
            <ac:spMk id="54" creationId="{44DEBD31-54A5-4439-92BE-15A9C2813B4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30:08.606" v="8234"/>
          <ac:spMkLst>
            <pc:docMk/>
            <pc:sldMk cId="3380689151" sldId="291"/>
            <ac:spMk id="55" creationId="{5ED3812E-1724-4975-A3A0-F219931764A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30:08.606" v="8234"/>
          <ac:spMkLst>
            <pc:docMk/>
            <pc:sldMk cId="3380689151" sldId="291"/>
            <ac:spMk id="57" creationId="{CC349915-905F-4433-914C-FF6B4C5CBF7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30:08.606" v="8234"/>
          <ac:spMkLst>
            <pc:docMk/>
            <pc:sldMk cId="3380689151" sldId="291"/>
            <ac:spMk id="58" creationId="{89E8CF1D-275F-4B92-8AD3-E559F9CCAEA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30:08.606" v="8234"/>
          <ac:spMkLst>
            <pc:docMk/>
            <pc:sldMk cId="3380689151" sldId="291"/>
            <ac:spMk id="59" creationId="{2E057556-B472-4700-9E33-648648F7C4D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30:08.606" v="8234"/>
          <ac:spMkLst>
            <pc:docMk/>
            <pc:sldMk cId="3380689151" sldId="291"/>
            <ac:spMk id="60" creationId="{10578082-E217-4AFC-9487-58E9B9B5145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30:08.606" v="8234"/>
          <ac:spMkLst>
            <pc:docMk/>
            <pc:sldMk cId="3380689151" sldId="291"/>
            <ac:spMk id="61" creationId="{0B15D957-0E02-4101-8ECC-D61B245E732D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31T00:33:26.668" v="8288" actId="21"/>
          <ac:spMkLst>
            <pc:docMk/>
            <pc:sldMk cId="3380689151" sldId="291"/>
            <ac:spMk id="62" creationId="{90EF22D1-865E-4D75-B6F8-959EA536C1DD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31T00:33:26.668" v="8288" actId="21"/>
          <ac:spMkLst>
            <pc:docMk/>
            <pc:sldMk cId="3380689151" sldId="291"/>
            <ac:spMk id="64" creationId="{98B6BED7-AA72-4359-9C72-0CC081DC17E2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31T00:33:26.668" v="8288" actId="21"/>
          <ac:spMkLst>
            <pc:docMk/>
            <pc:sldMk cId="3380689151" sldId="291"/>
            <ac:spMk id="67" creationId="{0E2A29FD-1713-44BB-83F3-29C7D9D43BE4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31T00:33:26.668" v="8288" actId="21"/>
          <ac:spMkLst>
            <pc:docMk/>
            <pc:sldMk cId="3380689151" sldId="291"/>
            <ac:spMk id="68" creationId="{726D1DEB-68E9-4817-9447-5E9770B4C3F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31:28.366" v="8252" actId="404"/>
          <ac:spMkLst>
            <pc:docMk/>
            <pc:sldMk cId="3380689151" sldId="291"/>
            <ac:spMk id="72" creationId="{7C485648-2F38-47E1-B383-EF5738EA2E6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31:28.366" v="8252" actId="404"/>
          <ac:spMkLst>
            <pc:docMk/>
            <pc:sldMk cId="3380689151" sldId="291"/>
            <ac:spMk id="73" creationId="{C7917335-D076-4A27-ADB7-CF6534EFC2C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31:28.366" v="8252" actId="404"/>
          <ac:spMkLst>
            <pc:docMk/>
            <pc:sldMk cId="3380689151" sldId="291"/>
            <ac:spMk id="74" creationId="{641569BF-E897-46FA-A5B3-EBCA865E37B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31:35.497" v="8254" actId="14100"/>
          <ac:spMkLst>
            <pc:docMk/>
            <pc:sldMk cId="3380689151" sldId="291"/>
            <ac:spMk id="75" creationId="{209DF859-B5F6-42DE-8008-CAD5B5CFB3BB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31:28.366" v="8252" actId="404"/>
          <ac:spMkLst>
            <pc:docMk/>
            <pc:sldMk cId="3380689151" sldId="291"/>
            <ac:spMk id="77" creationId="{FC2F9FD1-CB63-4837-B917-210E0729050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31:28.366" v="8252" actId="404"/>
          <ac:spMkLst>
            <pc:docMk/>
            <pc:sldMk cId="3380689151" sldId="291"/>
            <ac:spMk id="78" creationId="{D7AB52F1-EAD4-45F8-BE23-F5E6E34DDC8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31:28.366" v="8252" actId="404"/>
          <ac:spMkLst>
            <pc:docMk/>
            <pc:sldMk cId="3380689151" sldId="291"/>
            <ac:spMk id="79" creationId="{9621BAA9-80F5-4FF7-B21E-B90D751C20E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31:28.366" v="8252" actId="404"/>
          <ac:spMkLst>
            <pc:docMk/>
            <pc:sldMk cId="3380689151" sldId="291"/>
            <ac:spMk id="80" creationId="{6C21F46B-E8D7-49CF-8D6B-1EB6DB39FD54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31T00:34:38.270" v="8316" actId="1076"/>
          <ac:spMkLst>
            <pc:docMk/>
            <pc:sldMk cId="3380689151" sldId="291"/>
            <ac:spMk id="81" creationId="{D81D6C98-C02A-45DD-9D40-2B55BF44D99E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31T00:34:38.270" v="8316" actId="1076"/>
          <ac:spMkLst>
            <pc:docMk/>
            <pc:sldMk cId="3380689151" sldId="291"/>
            <ac:spMk id="82" creationId="{D80D4A9A-C194-4D27-A40A-D0051E02BB05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31T00:31:44.616" v="8257" actId="1076"/>
          <ac:spMkLst>
            <pc:docMk/>
            <pc:sldMk cId="3380689151" sldId="291"/>
            <ac:spMk id="84" creationId="{C439CB31-8DED-4038-B6B9-436186D7F16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31:28.366" v="8252" actId="404"/>
          <ac:spMkLst>
            <pc:docMk/>
            <pc:sldMk cId="3380689151" sldId="291"/>
            <ac:spMk id="86" creationId="{B0B9AB82-3A2E-48A2-95B8-505C083F797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31:28.366" v="8252" actId="404"/>
          <ac:spMkLst>
            <pc:docMk/>
            <pc:sldMk cId="3380689151" sldId="291"/>
            <ac:spMk id="87" creationId="{478B5C50-1A73-479C-867A-B6B9FFF90D0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31:28.366" v="8252" actId="404"/>
          <ac:spMkLst>
            <pc:docMk/>
            <pc:sldMk cId="3380689151" sldId="291"/>
            <ac:spMk id="88" creationId="{9E849F82-2F10-4391-85AD-95083D6F8CC9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31:28.366" v="8252" actId="404"/>
          <ac:spMkLst>
            <pc:docMk/>
            <pc:sldMk cId="3380689151" sldId="291"/>
            <ac:spMk id="89" creationId="{0697C81D-C060-47DB-841F-1D1D6B3E8C6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31:28.366" v="8252" actId="404"/>
          <ac:spMkLst>
            <pc:docMk/>
            <pc:sldMk cId="3380689151" sldId="291"/>
            <ac:spMk id="90" creationId="{C423E707-E1CB-4073-95AA-AEEBB69EC447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2T00:25:32.319" v="24615" actId="1076"/>
          <ac:spMkLst>
            <pc:docMk/>
            <pc:sldMk cId="3380689151" sldId="291"/>
            <ac:spMk id="96" creationId="{094603DA-5C0B-4286-878E-E876755AB02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45:13.392" v="8946"/>
          <ac:spMkLst>
            <pc:docMk/>
            <pc:sldMk cId="3380689151" sldId="291"/>
            <ac:spMk id="100" creationId="{BEAA87A4-3F6A-4DC2-AAE5-1BCDD2D2084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45:13.392" v="8946"/>
          <ac:spMkLst>
            <pc:docMk/>
            <pc:sldMk cId="3380689151" sldId="291"/>
            <ac:spMk id="101" creationId="{D6E9E07C-4BDD-4465-9977-2AAF43964AB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45:13.392" v="8946"/>
          <ac:spMkLst>
            <pc:docMk/>
            <pc:sldMk cId="3380689151" sldId="291"/>
            <ac:spMk id="102" creationId="{5132B06A-2E21-40C1-A773-8AF22AC9EB99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45:13.392" v="8946"/>
          <ac:spMkLst>
            <pc:docMk/>
            <pc:sldMk cId="3380689151" sldId="291"/>
            <ac:spMk id="103" creationId="{41BFECFB-956F-4C11-A10C-5EDC303897D2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31T00:45:21.191" v="8949" actId="21"/>
          <ac:spMkLst>
            <pc:docMk/>
            <pc:sldMk cId="3380689151" sldId="291"/>
            <ac:spMk id="104" creationId="{2128E464-2B9C-4A7F-BBF1-552C91ED4389}"/>
          </ac:spMkLst>
        </pc:spChg>
        <pc:grpChg chg="add del">
          <ac:chgData name="Nashimoto Shoei/梨本 翔永(MELCO/情報総研 情セ１Ｇ)" userId="b4a27bdb-4051-47be-9758-2247edb80199" providerId="ADAL" clId="{C72BD21D-D053-42D0-949C-A01074C06E61}" dt="2022-08-31T00:28:00.216" v="8201" actId="21"/>
          <ac:grpSpMkLst>
            <pc:docMk/>
            <pc:sldMk cId="3380689151" sldId="291"/>
            <ac:grpSpMk id="7" creationId="{5A433E70-30D0-4F74-ABA5-5FEA4F6D96C3}"/>
          </ac:grpSpMkLst>
        </pc:grpChg>
        <pc:grpChg chg="add del">
          <ac:chgData name="Nashimoto Shoei/梨本 翔永(MELCO/情報総研 情セ１Ｇ)" userId="b4a27bdb-4051-47be-9758-2247edb80199" providerId="ADAL" clId="{C72BD21D-D053-42D0-949C-A01074C06E61}" dt="2022-08-31T00:28:00.216" v="8201" actId="21"/>
          <ac:grpSpMkLst>
            <pc:docMk/>
            <pc:sldMk cId="3380689151" sldId="291"/>
            <ac:grpSpMk id="12" creationId="{0E52E17A-97DE-4821-A771-F2E7987E738B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8-31T00:34:43.222" v="8317" actId="1076"/>
          <ac:grpSpMkLst>
            <pc:docMk/>
            <pc:sldMk cId="3380689151" sldId="291"/>
            <ac:grpSpMk id="16" creationId="{C2F52AC9-2A20-4F15-A132-F02D6D7DB900}"/>
          </ac:grpSpMkLst>
        </pc:grpChg>
        <pc:grpChg chg="add del">
          <ac:chgData name="Nashimoto Shoei/梨本 翔永(MELCO/情報総研 情セ１Ｇ)" userId="b4a27bdb-4051-47be-9758-2247edb80199" providerId="ADAL" clId="{C72BD21D-D053-42D0-949C-A01074C06E61}" dt="2022-08-31T00:28:00.216" v="8201" actId="21"/>
          <ac:grpSpMkLst>
            <pc:docMk/>
            <pc:sldMk cId="3380689151" sldId="291"/>
            <ac:grpSpMk id="18" creationId="{030DEE81-7961-4FBB-A6F7-D1A54FF7C5D0}"/>
          </ac:grpSpMkLst>
        </pc:grpChg>
        <pc:grpChg chg="add del mod">
          <ac:chgData name="Nashimoto Shoei/梨本 翔永(MELCO/情報総研 情セ１Ｇ)" userId="b4a27bdb-4051-47be-9758-2247edb80199" providerId="ADAL" clId="{C72BD21D-D053-42D0-949C-A01074C06E61}" dt="2022-08-31T00:33:26.668" v="8288" actId="21"/>
          <ac:grpSpMkLst>
            <pc:docMk/>
            <pc:sldMk cId="3380689151" sldId="291"/>
            <ac:grpSpMk id="41" creationId="{728909A9-4BB9-445F-8C1C-1BD6B2041233}"/>
          </ac:grpSpMkLst>
        </pc:grpChg>
        <pc:grpChg chg="add del mod">
          <ac:chgData name="Nashimoto Shoei/梨本 翔永(MELCO/情報総研 情セ１Ｇ)" userId="b4a27bdb-4051-47be-9758-2247edb80199" providerId="ADAL" clId="{C72BD21D-D053-42D0-949C-A01074C06E61}" dt="2022-08-31T00:33:26.668" v="8288" actId="21"/>
          <ac:grpSpMkLst>
            <pc:docMk/>
            <pc:sldMk cId="3380689151" sldId="291"/>
            <ac:grpSpMk id="51" creationId="{F9B92F35-D47A-4DCF-B25A-A20A8FCB764D}"/>
          </ac:grpSpMkLst>
        </pc:grpChg>
        <pc:grpChg chg="add del mod">
          <ac:chgData name="Nashimoto Shoei/梨本 翔永(MELCO/情報総研 情セ１Ｇ)" userId="b4a27bdb-4051-47be-9758-2247edb80199" providerId="ADAL" clId="{C72BD21D-D053-42D0-949C-A01074C06E61}" dt="2022-08-31T00:33:26.668" v="8288" actId="21"/>
          <ac:grpSpMkLst>
            <pc:docMk/>
            <pc:sldMk cId="3380689151" sldId="291"/>
            <ac:grpSpMk id="56" creationId="{9E574E6D-5046-4E32-B822-486B904DDC53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8-31T00:34:14.846" v="8310" actId="14100"/>
          <ac:grpSpMkLst>
            <pc:docMk/>
            <pc:sldMk cId="3380689151" sldId="291"/>
            <ac:grpSpMk id="71" creationId="{82EB756D-95E4-4D91-99F7-BA2BD80A49B3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8-31T00:34:14.846" v="8310" actId="14100"/>
          <ac:grpSpMkLst>
            <pc:docMk/>
            <pc:sldMk cId="3380689151" sldId="291"/>
            <ac:grpSpMk id="76" creationId="{9F3881F2-185E-44E0-97BB-25B81C610080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8-31T00:46:02.398" v="8959" actId="1076"/>
          <ac:grpSpMkLst>
            <pc:docMk/>
            <pc:sldMk cId="3380689151" sldId="291"/>
            <ac:grpSpMk id="85" creationId="{136C5479-2F31-4E98-B5B6-63063B418B4B}"/>
          </ac:grpSpMkLst>
        </pc:grpChg>
        <pc:grpChg chg="add del mod">
          <ac:chgData name="Nashimoto Shoei/梨本 翔永(MELCO/情報総研 情セ１Ｇ)" userId="b4a27bdb-4051-47be-9758-2247edb80199" providerId="ADAL" clId="{C72BD21D-D053-42D0-949C-A01074C06E61}" dt="2022-08-31T00:45:21.191" v="8949" actId="21"/>
          <ac:grpSpMkLst>
            <pc:docMk/>
            <pc:sldMk cId="3380689151" sldId="291"/>
            <ac:grpSpMk id="99" creationId="{F2E10003-E40B-452C-A275-0FF3DD080A98}"/>
          </ac:grpSpMkLst>
        </pc:grpChg>
        <pc:picChg chg="add del mod">
          <ac:chgData name="Nashimoto Shoei/梨本 翔永(MELCO/情報総研 情セ１Ｇ)" userId="b4a27bdb-4051-47be-9758-2247edb80199" providerId="ADAL" clId="{C72BD21D-D053-42D0-949C-A01074C06E61}" dt="2022-09-01T23:58:44.846" v="23906" actId="21"/>
          <ac:picMkLst>
            <pc:docMk/>
            <pc:sldMk cId="3380689151" sldId="291"/>
            <ac:picMk id="8" creationId="{A1D23032-2ADD-4F5B-80B0-071EFB1203D0}"/>
          </ac:picMkLst>
        </pc:picChg>
        <pc:picChg chg="add del">
          <ac:chgData name="Nashimoto Shoei/梨本 翔永(MELCO/情報総研 情セ１Ｇ)" userId="b4a27bdb-4051-47be-9758-2247edb80199" providerId="ADAL" clId="{C72BD21D-D053-42D0-949C-A01074C06E61}" dt="2022-08-31T00:28:00.216" v="8201" actId="21"/>
          <ac:picMkLst>
            <pc:docMk/>
            <pc:sldMk cId="3380689151" sldId="291"/>
            <ac:picMk id="47" creationId="{AC23D334-C62B-4324-AAF3-54F0E56F5DB7}"/>
          </ac:picMkLst>
        </pc:picChg>
        <pc:picChg chg="add del">
          <ac:chgData name="Nashimoto Shoei/梨本 翔永(MELCO/情報総研 情セ１Ｇ)" userId="b4a27bdb-4051-47be-9758-2247edb80199" providerId="ADAL" clId="{C72BD21D-D053-42D0-949C-A01074C06E61}" dt="2022-08-31T00:28:00.216" v="8201" actId="21"/>
          <ac:picMkLst>
            <pc:docMk/>
            <pc:sldMk cId="3380689151" sldId="291"/>
            <ac:picMk id="48" creationId="{7AE7D6C6-F640-44A3-9226-4E7A19916575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8-31T00:33:26.668" v="8288" actId="21"/>
          <ac:picMkLst>
            <pc:docMk/>
            <pc:sldMk cId="3380689151" sldId="291"/>
            <ac:picMk id="69" creationId="{D99C0092-6FB7-40FB-A9F1-14428616699B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8-31T00:33:26.668" v="8288" actId="21"/>
          <ac:picMkLst>
            <pc:docMk/>
            <pc:sldMk cId="3380689151" sldId="291"/>
            <ac:picMk id="70" creationId="{6868E511-85F5-429E-B42A-B9D990D6E3AD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8-31T00:34:30.478" v="8313" actId="1076"/>
          <ac:picMkLst>
            <pc:docMk/>
            <pc:sldMk cId="3380689151" sldId="291"/>
            <ac:picMk id="83" creationId="{75947C45-8E35-493A-9B19-A0508258D182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8-31T00:46:02.398" v="8959" actId="1076"/>
          <ac:picMkLst>
            <pc:docMk/>
            <pc:sldMk cId="3380689151" sldId="291"/>
            <ac:picMk id="91" creationId="{9279E1CB-5B3D-4150-93B6-0D40C6C6B319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8-31T00:38:33.715" v="8339" actId="21"/>
          <ac:picMkLst>
            <pc:docMk/>
            <pc:sldMk cId="3380689151" sldId="291"/>
            <ac:picMk id="97" creationId="{16600960-C03E-4178-8BE8-7E127AABEA8B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8-31T00:38:34.755" v="8340" actId="21"/>
          <ac:picMkLst>
            <pc:docMk/>
            <pc:sldMk cId="3380689151" sldId="291"/>
            <ac:picMk id="98" creationId="{013E776C-4854-40A3-B02E-6080ABFF9E11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8-31T01:02:43.868" v="9103" actId="1076"/>
          <ac:picMkLst>
            <pc:docMk/>
            <pc:sldMk cId="3380689151" sldId="291"/>
            <ac:picMk id="105" creationId="{6D0F5599-6425-449C-B077-C535D5F98990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8-31T09:49:13.072" v="10048" actId="1076"/>
          <ac:picMkLst>
            <pc:docMk/>
            <pc:sldMk cId="3380689151" sldId="291"/>
            <ac:picMk id="106" creationId="{750D6851-A771-4E48-9EEC-DDE3BC2933AD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8-31T09:49:30.064" v="10054" actId="14100"/>
          <ac:picMkLst>
            <pc:docMk/>
            <pc:sldMk cId="3380689151" sldId="291"/>
            <ac:picMk id="107" creationId="{AD905D4B-4B6B-4DE6-9CF6-85047A2DC54C}"/>
          </ac:picMkLst>
        </pc:picChg>
        <pc:cxnChg chg="add mod">
          <ac:chgData name="Nashimoto Shoei/梨本 翔永(MELCO/情報総研 情セ１Ｇ)" userId="b4a27bdb-4051-47be-9758-2247edb80199" providerId="ADAL" clId="{C72BD21D-D053-42D0-949C-A01074C06E61}" dt="2022-08-31T00:31:44.616" v="8257" actId="1076"/>
          <ac:cxnSpMkLst>
            <pc:docMk/>
            <pc:sldMk cId="3380689151" sldId="291"/>
            <ac:cxnSpMk id="25" creationId="{9BEB8CFD-7EB8-4E74-955F-E4CE5C7B0D58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8-31T00:45:57.967" v="8958" actId="1076"/>
          <ac:cxnSpMkLst>
            <pc:docMk/>
            <pc:sldMk cId="3380689151" sldId="291"/>
            <ac:cxnSpMk id="29" creationId="{56D3A36C-97C4-4558-9834-6500936C2D9F}"/>
          </ac:cxnSpMkLst>
        </pc:cxnChg>
        <pc:cxnChg chg="add del mod">
          <ac:chgData name="Nashimoto Shoei/梨本 翔永(MELCO/情報総研 情セ１Ｇ)" userId="b4a27bdb-4051-47be-9758-2247edb80199" providerId="ADAL" clId="{C72BD21D-D053-42D0-949C-A01074C06E61}" dt="2022-08-31T00:28:00.216" v="8201" actId="21"/>
          <ac:cxnSpMkLst>
            <pc:docMk/>
            <pc:sldMk cId="3380689151" sldId="291"/>
            <ac:cxnSpMk id="30" creationId="{B6ABB78B-27B4-4096-92EB-FD92F0D5BDF3}"/>
          </ac:cxnSpMkLst>
        </pc:cxnChg>
        <pc:cxnChg chg="add del mod">
          <ac:chgData name="Nashimoto Shoei/梨本 翔永(MELCO/情報総研 情セ１Ｇ)" userId="b4a27bdb-4051-47be-9758-2247edb80199" providerId="ADAL" clId="{C72BD21D-D053-42D0-949C-A01074C06E61}" dt="2022-08-31T00:28:00.216" v="8201" actId="21"/>
          <ac:cxnSpMkLst>
            <pc:docMk/>
            <pc:sldMk cId="3380689151" sldId="291"/>
            <ac:cxnSpMk id="38" creationId="{18F3BE40-AFBE-410E-B2E0-54A9BB04757F}"/>
          </ac:cxnSpMkLst>
        </pc:cxnChg>
        <pc:cxnChg chg="add del mod">
          <ac:chgData name="Nashimoto Shoei/梨本 翔永(MELCO/情報総研 情セ１Ｇ)" userId="b4a27bdb-4051-47be-9758-2247edb80199" providerId="ADAL" clId="{C72BD21D-D053-42D0-949C-A01074C06E61}" dt="2022-08-31T00:28:00.216" v="8201" actId="21"/>
          <ac:cxnSpMkLst>
            <pc:docMk/>
            <pc:sldMk cId="3380689151" sldId="291"/>
            <ac:cxnSpMk id="42" creationId="{F3A7F4B0-3081-4DC5-B4E1-816124768228}"/>
          </ac:cxnSpMkLst>
        </pc:cxnChg>
        <pc:cxnChg chg="add del mod">
          <ac:chgData name="Nashimoto Shoei/梨本 翔永(MELCO/情報総研 情セ１Ｇ)" userId="b4a27bdb-4051-47be-9758-2247edb80199" providerId="ADAL" clId="{C72BD21D-D053-42D0-949C-A01074C06E61}" dt="2022-08-31T00:33:26.668" v="8288" actId="21"/>
          <ac:cxnSpMkLst>
            <pc:docMk/>
            <pc:sldMk cId="3380689151" sldId="291"/>
            <ac:cxnSpMk id="63" creationId="{80A8A9B5-2DE1-4FAE-9B96-88F0B43B8A28}"/>
          </ac:cxnSpMkLst>
        </pc:cxnChg>
        <pc:cxnChg chg="add del mod">
          <ac:chgData name="Nashimoto Shoei/梨本 翔永(MELCO/情報総研 情セ１Ｇ)" userId="b4a27bdb-4051-47be-9758-2247edb80199" providerId="ADAL" clId="{C72BD21D-D053-42D0-949C-A01074C06E61}" dt="2022-08-31T00:33:26.668" v="8288" actId="21"/>
          <ac:cxnSpMkLst>
            <pc:docMk/>
            <pc:sldMk cId="3380689151" sldId="291"/>
            <ac:cxnSpMk id="65" creationId="{35EDA9A3-310B-4AC8-990B-C54CBD2F6F6B}"/>
          </ac:cxnSpMkLst>
        </pc:cxnChg>
        <pc:cxnChg chg="add del mod">
          <ac:chgData name="Nashimoto Shoei/梨本 翔永(MELCO/情報総研 情セ１Ｇ)" userId="b4a27bdb-4051-47be-9758-2247edb80199" providerId="ADAL" clId="{C72BD21D-D053-42D0-949C-A01074C06E61}" dt="2022-08-31T00:33:26.668" v="8288" actId="21"/>
          <ac:cxnSpMkLst>
            <pc:docMk/>
            <pc:sldMk cId="3380689151" sldId="291"/>
            <ac:cxnSpMk id="66" creationId="{7E989FFF-93B1-41AD-BE8A-906037C03733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8-31T00:45:57.967" v="8958" actId="1076"/>
          <ac:cxnSpMkLst>
            <pc:docMk/>
            <pc:sldMk cId="3380689151" sldId="291"/>
            <ac:cxnSpMk id="92" creationId="{8BBD3FC1-A1B0-4F22-9DBE-124369E037D0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8-31T00:45:57.967" v="8958" actId="1076"/>
          <ac:cxnSpMkLst>
            <pc:docMk/>
            <pc:sldMk cId="3380689151" sldId="291"/>
            <ac:cxnSpMk id="93" creationId="{27E36D3F-A94F-4FCB-B57C-4434B78AB733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8-31T00:45:57.967" v="8958" actId="1076"/>
          <ac:cxnSpMkLst>
            <pc:docMk/>
            <pc:sldMk cId="3380689151" sldId="291"/>
            <ac:cxnSpMk id="94" creationId="{B829905B-FEA7-456A-BFA1-A062E0D1FF56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8-31T00:45:57.967" v="8958" actId="1076"/>
          <ac:cxnSpMkLst>
            <pc:docMk/>
            <pc:sldMk cId="3380689151" sldId="291"/>
            <ac:cxnSpMk id="95" creationId="{DCF1CD06-0764-44DA-A18A-FD09C060CD24}"/>
          </ac:cxnSpMkLst>
        </pc:cxnChg>
      </pc:sldChg>
      <pc:sldChg chg="add del">
        <pc:chgData name="Nashimoto Shoei/梨本 翔永(MELCO/情報総研 情セ１Ｇ)" userId="b4a27bdb-4051-47be-9758-2247edb80199" providerId="ADAL" clId="{C72BD21D-D053-42D0-949C-A01074C06E61}" dt="2022-09-06T11:56:32.067" v="29671" actId="47"/>
        <pc:sldMkLst>
          <pc:docMk/>
          <pc:sldMk cId="3046112963" sldId="292"/>
        </pc:sldMkLst>
      </pc:sldChg>
      <pc:sldChg chg="add">
        <pc:chgData name="Nashimoto Shoei/梨本 翔永(MELCO/情報総研 情セ１Ｇ)" userId="b4a27bdb-4051-47be-9758-2247edb80199" providerId="ADAL" clId="{C72BD21D-D053-42D0-949C-A01074C06E61}" dt="2022-08-31T00:26:41.715" v="8198"/>
        <pc:sldMkLst>
          <pc:docMk/>
          <pc:sldMk cId="596133462" sldId="293"/>
        </pc:sldMkLst>
      </pc:sldChg>
      <pc:sldChg chg="addSp delSp modSp new del mod">
        <pc:chgData name="Nashimoto Shoei/梨本 翔永(MELCO/情報総研 情セ１Ｇ)" userId="b4a27bdb-4051-47be-9758-2247edb80199" providerId="ADAL" clId="{C72BD21D-D053-42D0-949C-A01074C06E61}" dt="2022-09-02T00:34:31.519" v="24735" actId="47"/>
        <pc:sldMkLst>
          <pc:docMk/>
          <pc:sldMk cId="4245930270" sldId="294"/>
        </pc:sldMkLst>
        <pc:spChg chg="mod">
          <ac:chgData name="Nashimoto Shoei/梨本 翔永(MELCO/情報総研 情セ１Ｇ)" userId="b4a27bdb-4051-47be-9758-2247edb80199" providerId="ADAL" clId="{C72BD21D-D053-42D0-949C-A01074C06E61}" dt="2022-09-02T00:34:28.337" v="24734" actId="6549"/>
          <ac:spMkLst>
            <pc:docMk/>
            <pc:sldMk cId="4245930270" sldId="294"/>
            <ac:spMk id="4" creationId="{D54C4594-3C0A-48A7-86AF-5BC72B044CB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2T00:23:54.204" v="24555" actId="20577"/>
          <ac:spMkLst>
            <pc:docMk/>
            <pc:sldMk cId="4245930270" sldId="294"/>
            <ac:spMk id="5" creationId="{67C6BB57-45CD-4D7A-9E98-F9CFC063DD7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44:47.588" v="8942"/>
          <ac:spMkLst>
            <pc:docMk/>
            <pc:sldMk cId="4245930270" sldId="294"/>
            <ac:spMk id="8" creationId="{139FD7E4-3F28-4F33-AC9D-009171EFC4D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44:47.588" v="8942"/>
          <ac:spMkLst>
            <pc:docMk/>
            <pc:sldMk cId="4245930270" sldId="294"/>
            <ac:spMk id="9" creationId="{20F1DCF5-CDAF-4E4C-B1F9-2AB31CECBD8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44:47.588" v="8942"/>
          <ac:spMkLst>
            <pc:docMk/>
            <pc:sldMk cId="4245930270" sldId="294"/>
            <ac:spMk id="10" creationId="{4043E1D3-E4EB-4BA3-83D7-15AAD1B77AC9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44:47.588" v="8942"/>
          <ac:spMkLst>
            <pc:docMk/>
            <pc:sldMk cId="4245930270" sldId="294"/>
            <ac:spMk id="11" creationId="{EBA5EA60-9763-45F7-9A10-D50BFC484A32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31T00:45:12.522" v="8945" actId="21"/>
          <ac:spMkLst>
            <pc:docMk/>
            <pc:sldMk cId="4245930270" sldId="294"/>
            <ac:spMk id="12" creationId="{49F2F930-4554-4CE2-B521-28C808DB155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45:22.425" v="8950"/>
          <ac:spMkLst>
            <pc:docMk/>
            <pc:sldMk cId="4245930270" sldId="294"/>
            <ac:spMk id="14" creationId="{3C97F6C6-9BC9-4555-9C8E-1215DA4213DE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45:22.425" v="8950"/>
          <ac:spMkLst>
            <pc:docMk/>
            <pc:sldMk cId="4245930270" sldId="294"/>
            <ac:spMk id="15" creationId="{7587196B-F50C-4A1A-8F52-FADB276AB33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45:22.425" v="8950"/>
          <ac:spMkLst>
            <pc:docMk/>
            <pc:sldMk cId="4245930270" sldId="294"/>
            <ac:spMk id="16" creationId="{8F7555FF-3960-4013-8DD5-FBF15D3ED4C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45:22.425" v="8950"/>
          <ac:spMkLst>
            <pc:docMk/>
            <pc:sldMk cId="4245930270" sldId="294"/>
            <ac:spMk id="17" creationId="{3E95346B-71B4-4B51-BBF7-F489A375C49E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31T00:45:38.756" v="8956" actId="164"/>
          <ac:spMkLst>
            <pc:docMk/>
            <pc:sldMk cId="4245930270" sldId="294"/>
            <ac:spMk id="18" creationId="{9558D700-B36A-43C8-9D85-2CAA00F8DC9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47:35.193" v="8970"/>
          <ac:spMkLst>
            <pc:docMk/>
            <pc:sldMk cId="4245930270" sldId="294"/>
            <ac:spMk id="31" creationId="{EA31873C-ACF6-4FEA-A3FD-EBFE667A1F2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47:35.193" v="8970"/>
          <ac:spMkLst>
            <pc:docMk/>
            <pc:sldMk cId="4245930270" sldId="294"/>
            <ac:spMk id="32" creationId="{7A7242B6-053A-4E2D-BDAA-B6581830828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47:35.193" v="8970"/>
          <ac:spMkLst>
            <pc:docMk/>
            <pc:sldMk cId="4245930270" sldId="294"/>
            <ac:spMk id="33" creationId="{541C469B-30D5-4C7C-9FD8-F35E06222CA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47:35.193" v="8970"/>
          <ac:spMkLst>
            <pc:docMk/>
            <pc:sldMk cId="4245930270" sldId="294"/>
            <ac:spMk id="34" creationId="{DE656E32-BD8B-4BEA-AE48-A0468CB0D04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47:41.442" v="8972"/>
          <ac:spMkLst>
            <pc:docMk/>
            <pc:sldMk cId="4245930270" sldId="294"/>
            <ac:spMk id="36" creationId="{7DA23B99-E721-4571-9127-41828E1B71EE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47:41.442" v="8972"/>
          <ac:spMkLst>
            <pc:docMk/>
            <pc:sldMk cId="4245930270" sldId="294"/>
            <ac:spMk id="37" creationId="{F1CAB7EB-0020-4723-B408-B7C995D74B0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47:41.442" v="8972"/>
          <ac:spMkLst>
            <pc:docMk/>
            <pc:sldMk cId="4245930270" sldId="294"/>
            <ac:spMk id="38" creationId="{887AC8F9-DDDF-4A1A-B93F-78E05482694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47:41.442" v="8972"/>
          <ac:spMkLst>
            <pc:docMk/>
            <pc:sldMk cId="4245930270" sldId="294"/>
            <ac:spMk id="39" creationId="{9AF3DF2B-0F9E-45FF-B577-46F18246D6E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57:15.504" v="8990"/>
          <ac:spMkLst>
            <pc:docMk/>
            <pc:sldMk cId="4245930270" sldId="294"/>
            <ac:spMk id="44" creationId="{DDEEE39B-3984-4A96-9B12-0752057F0B89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57:15.504" v="8990"/>
          <ac:spMkLst>
            <pc:docMk/>
            <pc:sldMk cId="4245930270" sldId="294"/>
            <ac:spMk id="45" creationId="{4A1638B1-637B-4831-BFAC-F780A51A6F39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57:15.504" v="8990"/>
          <ac:spMkLst>
            <pc:docMk/>
            <pc:sldMk cId="4245930270" sldId="294"/>
            <ac:spMk id="46" creationId="{05757E5B-6C10-432C-871F-E88152F655A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57:15.504" v="8990"/>
          <ac:spMkLst>
            <pc:docMk/>
            <pc:sldMk cId="4245930270" sldId="294"/>
            <ac:spMk id="47" creationId="{C8D44D26-C596-47BE-BA18-88A906856FD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57:15.504" v="8990"/>
          <ac:spMkLst>
            <pc:docMk/>
            <pc:sldMk cId="4245930270" sldId="294"/>
            <ac:spMk id="48" creationId="{1061B0E3-9F3D-47D8-B4BF-323F3133FEA9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57:15.504" v="8990"/>
          <ac:spMkLst>
            <pc:docMk/>
            <pc:sldMk cId="4245930270" sldId="294"/>
            <ac:spMk id="49" creationId="{547E747F-5F50-418D-B768-98FFF7770FF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57:15.504" v="8990"/>
          <ac:spMkLst>
            <pc:docMk/>
            <pc:sldMk cId="4245930270" sldId="294"/>
            <ac:spMk id="50" creationId="{0DAD33A8-5C05-4BB2-984C-18199F59DB5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57:15.504" v="8990"/>
          <ac:spMkLst>
            <pc:docMk/>
            <pc:sldMk cId="4245930270" sldId="294"/>
            <ac:spMk id="51" creationId="{8281C973-8DBB-4E49-B272-203E806D888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57:15.504" v="8990"/>
          <ac:spMkLst>
            <pc:docMk/>
            <pc:sldMk cId="4245930270" sldId="294"/>
            <ac:spMk id="52" creationId="{15556A31-7B70-48F5-88EC-F566B32D581E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57:15.504" v="8990"/>
          <ac:spMkLst>
            <pc:docMk/>
            <pc:sldMk cId="4245930270" sldId="294"/>
            <ac:spMk id="53" creationId="{313A3ADA-344E-4935-98BF-25D7CC297BC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57:15.504" v="8990"/>
          <ac:spMkLst>
            <pc:docMk/>
            <pc:sldMk cId="4245930270" sldId="294"/>
            <ac:spMk id="54" creationId="{03976563-0493-4956-BBD0-6EFB4F3960C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57:15.504" v="8990"/>
          <ac:spMkLst>
            <pc:docMk/>
            <pc:sldMk cId="4245930270" sldId="294"/>
            <ac:spMk id="55" creationId="{57AFBD6E-3844-467D-8C9B-1747CF8B2DE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57:15.504" v="8990"/>
          <ac:spMkLst>
            <pc:docMk/>
            <pc:sldMk cId="4245930270" sldId="294"/>
            <ac:spMk id="56" creationId="{0FD694F7-0EA7-47D7-9936-0B1DD58F5BB9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57:15.504" v="8990"/>
          <ac:spMkLst>
            <pc:docMk/>
            <pc:sldMk cId="4245930270" sldId="294"/>
            <ac:spMk id="57" creationId="{23A36AED-AD99-42DD-B06F-5C0C38DA857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57:15.504" v="8990"/>
          <ac:spMkLst>
            <pc:docMk/>
            <pc:sldMk cId="4245930270" sldId="294"/>
            <ac:spMk id="58" creationId="{09987229-7A12-4858-A151-52471E4FC95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57:15.504" v="8990"/>
          <ac:spMkLst>
            <pc:docMk/>
            <pc:sldMk cId="4245930270" sldId="294"/>
            <ac:spMk id="59" creationId="{66DE478A-8295-4846-8FAD-56B975D1000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57:15.504" v="8990"/>
          <ac:spMkLst>
            <pc:docMk/>
            <pc:sldMk cId="4245930270" sldId="294"/>
            <ac:spMk id="60" creationId="{84A4192E-D4FA-4A04-B78E-2904BC2491C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57:15.504" v="8990"/>
          <ac:spMkLst>
            <pc:docMk/>
            <pc:sldMk cId="4245930270" sldId="294"/>
            <ac:spMk id="61" creationId="{EADB6186-D577-458B-B973-E8C99BCCF9C9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57:15.504" v="8990"/>
          <ac:spMkLst>
            <pc:docMk/>
            <pc:sldMk cId="4245930270" sldId="294"/>
            <ac:spMk id="62" creationId="{831C9A00-138A-474B-9EBE-8FFA354B723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57:15.504" v="8990"/>
          <ac:spMkLst>
            <pc:docMk/>
            <pc:sldMk cId="4245930270" sldId="294"/>
            <ac:spMk id="63" creationId="{24EF8FDA-7B12-4194-9AB0-308AD229DF8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58:12.604" v="9000"/>
          <ac:spMkLst>
            <pc:docMk/>
            <pc:sldMk cId="4245930270" sldId="294"/>
            <ac:spMk id="72" creationId="{A9EB9734-F40E-4E77-9D5F-DF39111879C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58:12.604" v="9000"/>
          <ac:spMkLst>
            <pc:docMk/>
            <pc:sldMk cId="4245930270" sldId="294"/>
            <ac:spMk id="73" creationId="{3846A480-85FC-41B7-92A2-86D507C84F2B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58:12.604" v="9000"/>
          <ac:spMkLst>
            <pc:docMk/>
            <pc:sldMk cId="4245930270" sldId="294"/>
            <ac:spMk id="74" creationId="{C8B2B078-CE84-4F5D-A155-DA47EF030F8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58:12.604" v="9000"/>
          <ac:spMkLst>
            <pc:docMk/>
            <pc:sldMk cId="4245930270" sldId="294"/>
            <ac:spMk id="75" creationId="{CBB71387-2354-4B0A-86A2-AFBE597E0AD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58:12.604" v="9000"/>
          <ac:spMkLst>
            <pc:docMk/>
            <pc:sldMk cId="4245930270" sldId="294"/>
            <ac:spMk id="76" creationId="{2CE374AE-0AEF-4A3B-85E8-D2E608B5C7C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58:12.604" v="9000"/>
          <ac:spMkLst>
            <pc:docMk/>
            <pc:sldMk cId="4245930270" sldId="294"/>
            <ac:spMk id="77" creationId="{6C72E72C-4659-400D-99BC-8B85B521AE7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58:12.604" v="9000"/>
          <ac:spMkLst>
            <pc:docMk/>
            <pc:sldMk cId="4245930270" sldId="294"/>
            <ac:spMk id="78" creationId="{5181931B-568D-41EB-BC29-DEF5AAD6855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58:12.604" v="9000"/>
          <ac:spMkLst>
            <pc:docMk/>
            <pc:sldMk cId="4245930270" sldId="294"/>
            <ac:spMk id="79" creationId="{BB0E76A7-9A00-4B10-8B31-1BB773A9C20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58:12.604" v="9000"/>
          <ac:spMkLst>
            <pc:docMk/>
            <pc:sldMk cId="4245930270" sldId="294"/>
            <ac:spMk id="80" creationId="{98F648E7-B125-45E2-8A36-16384F3554A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58:12.604" v="9000"/>
          <ac:spMkLst>
            <pc:docMk/>
            <pc:sldMk cId="4245930270" sldId="294"/>
            <ac:spMk id="81" creationId="{814EACE3-261D-4736-B83A-0470154BC4B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58:12.604" v="9000"/>
          <ac:spMkLst>
            <pc:docMk/>
            <pc:sldMk cId="4245930270" sldId="294"/>
            <ac:spMk id="82" creationId="{946F7C9A-4AFA-44A7-B420-1764D728092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58:12.604" v="9000"/>
          <ac:spMkLst>
            <pc:docMk/>
            <pc:sldMk cId="4245930270" sldId="294"/>
            <ac:spMk id="83" creationId="{23D2F876-03F7-4DA3-859F-A43677672B2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58:12.604" v="9000"/>
          <ac:spMkLst>
            <pc:docMk/>
            <pc:sldMk cId="4245930270" sldId="294"/>
            <ac:spMk id="84" creationId="{BC0AB664-CF81-427D-AE52-50E4F009038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58:12.604" v="9000"/>
          <ac:spMkLst>
            <pc:docMk/>
            <pc:sldMk cId="4245930270" sldId="294"/>
            <ac:spMk id="85" creationId="{006056FF-25F9-46A5-9796-129C7E89289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58:12.604" v="9000"/>
          <ac:spMkLst>
            <pc:docMk/>
            <pc:sldMk cId="4245930270" sldId="294"/>
            <ac:spMk id="86" creationId="{F3249C9F-E3FD-411A-BD27-FAEBCC6D8F1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58:12.604" v="9000"/>
          <ac:spMkLst>
            <pc:docMk/>
            <pc:sldMk cId="4245930270" sldId="294"/>
            <ac:spMk id="87" creationId="{A0CFCB9C-6A48-4489-BA48-A4B4DE30C8C9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58:12.604" v="9000"/>
          <ac:spMkLst>
            <pc:docMk/>
            <pc:sldMk cId="4245930270" sldId="294"/>
            <ac:spMk id="88" creationId="{B9699B89-B43E-4EDE-810C-966ABDAAFBAB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58:12.604" v="9000"/>
          <ac:spMkLst>
            <pc:docMk/>
            <pc:sldMk cId="4245930270" sldId="294"/>
            <ac:spMk id="89" creationId="{04500649-9CE6-4E50-920C-B68047C5528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58:12.604" v="9000"/>
          <ac:spMkLst>
            <pc:docMk/>
            <pc:sldMk cId="4245930270" sldId="294"/>
            <ac:spMk id="90" creationId="{4717A9EE-BC13-4A63-B400-B8A2C79FB53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0:58:12.604" v="9000"/>
          <ac:spMkLst>
            <pc:docMk/>
            <pc:sldMk cId="4245930270" sldId="294"/>
            <ac:spMk id="91" creationId="{C95E0780-82C4-4679-8F7B-285D139B62BD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31T01:03:12.036" v="9104" actId="207"/>
          <ac:spMkLst>
            <pc:docMk/>
            <pc:sldMk cId="4245930270" sldId="294"/>
            <ac:spMk id="92" creationId="{6353ADFC-4D49-4C9E-8384-5CB207D48C99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31T01:03:12.036" v="9104" actId="207"/>
          <ac:spMkLst>
            <pc:docMk/>
            <pc:sldMk cId="4245930270" sldId="294"/>
            <ac:spMk id="93" creationId="{E0C51321-8AE9-42C8-A6C2-D40A75C78169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8-31T01:01:29.628" v="9088" actId="164"/>
          <ac:spMkLst>
            <pc:docMk/>
            <pc:sldMk cId="4245930270" sldId="294"/>
            <ac:spMk id="99" creationId="{9EB84AC1-328B-4584-B370-72FE59E37A95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8-31T01:01:29.628" v="9088" actId="164"/>
          <ac:spMkLst>
            <pc:docMk/>
            <pc:sldMk cId="4245930270" sldId="294"/>
            <ac:spMk id="100" creationId="{8B602D0D-7143-4AA0-A428-713A68EF8663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8-31T01:01:29.628" v="9088" actId="164"/>
          <ac:spMkLst>
            <pc:docMk/>
            <pc:sldMk cId="4245930270" sldId="294"/>
            <ac:spMk id="101" creationId="{E8BB897E-D73E-4184-9059-2AF4B9CE385D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8-31T01:01:29.628" v="9088" actId="164"/>
          <ac:spMkLst>
            <pc:docMk/>
            <pc:sldMk cId="4245930270" sldId="294"/>
            <ac:spMk id="102" creationId="{B5B48D8E-66A0-44EA-B6B2-F58A5D05A1AC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8-31T01:01:29.628" v="9088" actId="164"/>
          <ac:spMkLst>
            <pc:docMk/>
            <pc:sldMk cId="4245930270" sldId="294"/>
            <ac:spMk id="103" creationId="{758D17E6-282E-484D-909B-FE861C1E36CF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8-31T01:01:29.628" v="9088" actId="164"/>
          <ac:spMkLst>
            <pc:docMk/>
            <pc:sldMk cId="4245930270" sldId="294"/>
            <ac:spMk id="104" creationId="{DD00C8FD-CA29-4CAD-BBED-1A6229BDDE0B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8-31T01:01:29.628" v="9088" actId="164"/>
          <ac:spMkLst>
            <pc:docMk/>
            <pc:sldMk cId="4245930270" sldId="294"/>
            <ac:spMk id="105" creationId="{A8E99712-C042-47A8-A7F0-5F6FDD1255FD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8-31T01:01:29.628" v="9088" actId="164"/>
          <ac:spMkLst>
            <pc:docMk/>
            <pc:sldMk cId="4245930270" sldId="294"/>
            <ac:spMk id="106" creationId="{D809875F-73F5-4B4D-B80D-45E324E84B72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8-31T01:01:29.628" v="9088" actId="164"/>
          <ac:spMkLst>
            <pc:docMk/>
            <pc:sldMk cId="4245930270" sldId="294"/>
            <ac:spMk id="107" creationId="{276BC321-FEAD-456F-A513-E057C3B256BC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8-31T01:01:29.628" v="9088" actId="164"/>
          <ac:spMkLst>
            <pc:docMk/>
            <pc:sldMk cId="4245930270" sldId="294"/>
            <ac:spMk id="108" creationId="{A8E45832-D5E2-40DF-B66D-3DBCBBAAF3F7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8-31T01:01:29.628" v="9088" actId="164"/>
          <ac:spMkLst>
            <pc:docMk/>
            <pc:sldMk cId="4245930270" sldId="294"/>
            <ac:spMk id="109" creationId="{163DD2BC-2BDE-4D38-88F5-2347B6DE9B05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8-31T01:01:29.628" v="9088" actId="164"/>
          <ac:spMkLst>
            <pc:docMk/>
            <pc:sldMk cId="4245930270" sldId="294"/>
            <ac:spMk id="110" creationId="{3E4E1990-8AAD-4FEC-88E9-8B4D510BCBFA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8-31T01:01:29.628" v="9088" actId="164"/>
          <ac:spMkLst>
            <pc:docMk/>
            <pc:sldMk cId="4245930270" sldId="294"/>
            <ac:spMk id="111" creationId="{E75E6905-DF1A-4FE2-8D07-5CE6278375C1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8-31T01:01:29.628" v="9088" actId="164"/>
          <ac:spMkLst>
            <pc:docMk/>
            <pc:sldMk cId="4245930270" sldId="294"/>
            <ac:spMk id="112" creationId="{3A5F4DEB-405C-4518-9118-8AA79F5B6178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8-31T01:01:29.628" v="9088" actId="164"/>
          <ac:spMkLst>
            <pc:docMk/>
            <pc:sldMk cId="4245930270" sldId="294"/>
            <ac:spMk id="113" creationId="{7AAB6A22-BC17-447F-9B41-509DDE49B090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8-31T01:01:29.628" v="9088" actId="164"/>
          <ac:spMkLst>
            <pc:docMk/>
            <pc:sldMk cId="4245930270" sldId="294"/>
            <ac:spMk id="114" creationId="{E69DB409-48F0-466D-9F17-A4729C566103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8-31T01:01:29.628" v="9088" actId="164"/>
          <ac:spMkLst>
            <pc:docMk/>
            <pc:sldMk cId="4245930270" sldId="294"/>
            <ac:spMk id="115" creationId="{4880F3A5-5511-4B68-BCF7-36374291CFC4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8-31T01:01:29.628" v="9088" actId="164"/>
          <ac:spMkLst>
            <pc:docMk/>
            <pc:sldMk cId="4245930270" sldId="294"/>
            <ac:spMk id="116" creationId="{75E19651-DA80-4B47-8F99-617B797DA347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8-31T01:01:29.628" v="9088" actId="164"/>
          <ac:spMkLst>
            <pc:docMk/>
            <pc:sldMk cId="4245930270" sldId="294"/>
            <ac:spMk id="117" creationId="{ADC065FD-1E8D-4724-A305-DEACA98FC0E4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8-31T01:01:29.628" v="9088" actId="164"/>
          <ac:spMkLst>
            <pc:docMk/>
            <pc:sldMk cId="4245930270" sldId="294"/>
            <ac:spMk id="118" creationId="{F396B91F-53E2-4518-B1CD-275C9C5CC93A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31T01:03:12.036" v="9104" actId="207"/>
          <ac:spMkLst>
            <pc:docMk/>
            <pc:sldMk cId="4245930270" sldId="294"/>
            <ac:spMk id="119" creationId="{EBFA22C1-C311-4D19-9A88-A4566B2FB970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31T01:03:12.036" v="9104" actId="207"/>
          <ac:spMkLst>
            <pc:docMk/>
            <pc:sldMk cId="4245930270" sldId="294"/>
            <ac:spMk id="120" creationId="{C49D5127-A3F0-4421-AD69-6BB0D958FCC8}"/>
          </ac:spMkLst>
        </pc:spChg>
        <pc:grpChg chg="add del mod">
          <ac:chgData name="Nashimoto Shoei/梨本 翔永(MELCO/情報総研 情セ１Ｇ)" userId="b4a27bdb-4051-47be-9758-2247edb80199" providerId="ADAL" clId="{C72BD21D-D053-42D0-949C-A01074C06E61}" dt="2022-08-31T00:45:12.522" v="8945" actId="21"/>
          <ac:grpSpMkLst>
            <pc:docMk/>
            <pc:sldMk cId="4245930270" sldId="294"/>
            <ac:grpSpMk id="7" creationId="{64A934C5-8AC2-4FC7-B62E-DB3336B941C4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8-31T00:45:38.756" v="8956" actId="164"/>
          <ac:grpSpMkLst>
            <pc:docMk/>
            <pc:sldMk cId="4245930270" sldId="294"/>
            <ac:grpSpMk id="13" creationId="{4CBF16DA-913D-4C56-AED1-265DDFC6FC8D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8-31T00:59:53.144" v="9062" actId="1076"/>
          <ac:grpSpMkLst>
            <pc:docMk/>
            <pc:sldMk cId="4245930270" sldId="294"/>
            <ac:grpSpMk id="19" creationId="{EE991C3B-454C-4AF1-A4CC-DF243AA87E97}"/>
          </ac:grpSpMkLst>
        </pc:grpChg>
        <pc:grpChg chg="add del mod">
          <ac:chgData name="Nashimoto Shoei/梨本 翔永(MELCO/情報総研 情セ１Ｇ)" userId="b4a27bdb-4051-47be-9758-2247edb80199" providerId="ADAL" clId="{C72BD21D-D053-42D0-949C-A01074C06E61}" dt="2022-08-31T00:47:36.408" v="8971"/>
          <ac:grpSpMkLst>
            <pc:docMk/>
            <pc:sldMk cId="4245930270" sldId="294"/>
            <ac:grpSpMk id="30" creationId="{C615962A-FE1C-4911-A5E2-9C9C46D3F010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8-31T00:59:53.144" v="9062" actId="1076"/>
          <ac:grpSpMkLst>
            <pc:docMk/>
            <pc:sldMk cId="4245930270" sldId="294"/>
            <ac:grpSpMk id="35" creationId="{22E15065-374A-4050-B073-0CC35B02CFAB}"/>
          </ac:grpSpMkLst>
        </pc:grpChg>
        <pc:grpChg chg="add del mod">
          <ac:chgData name="Nashimoto Shoei/梨本 翔永(MELCO/情報総研 情セ１Ｇ)" userId="b4a27bdb-4051-47be-9758-2247edb80199" providerId="ADAL" clId="{C72BD21D-D053-42D0-949C-A01074C06E61}" dt="2022-08-31T00:58:09.361" v="8998" actId="478"/>
          <ac:grpSpMkLst>
            <pc:docMk/>
            <pc:sldMk cId="4245930270" sldId="294"/>
            <ac:grpSpMk id="43" creationId="{02CE46DF-DD46-462C-9850-C6F949B09463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8-31T00:59:59.150" v="9063" actId="1076"/>
          <ac:grpSpMkLst>
            <pc:docMk/>
            <pc:sldMk cId="4245930270" sldId="294"/>
            <ac:grpSpMk id="67" creationId="{9CCC6F1D-A10C-45B0-BD66-5985FA30070D}"/>
          </ac:grpSpMkLst>
        </pc:grpChg>
        <pc:grpChg chg="mod">
          <ac:chgData name="Nashimoto Shoei/梨本 翔永(MELCO/情報総研 情セ１Ｇ)" userId="b4a27bdb-4051-47be-9758-2247edb80199" providerId="ADAL" clId="{C72BD21D-D053-42D0-949C-A01074C06E61}" dt="2022-08-31T00:58:12.604" v="9000"/>
          <ac:grpSpMkLst>
            <pc:docMk/>
            <pc:sldMk cId="4245930270" sldId="294"/>
            <ac:grpSpMk id="68" creationId="{77484BB4-C40A-44A5-8502-33377AC4E772}"/>
          </ac:grpSpMkLst>
        </pc:grpChg>
        <pc:grpChg chg="add del mod">
          <ac:chgData name="Nashimoto Shoei/梨本 翔永(MELCO/情報総研 情セ１Ｇ)" userId="b4a27bdb-4051-47be-9758-2247edb80199" providerId="ADAL" clId="{C72BD21D-D053-42D0-949C-A01074C06E61}" dt="2022-08-31T01:00:11.045" v="9065" actId="165"/>
          <ac:grpSpMkLst>
            <pc:docMk/>
            <pc:sldMk cId="4245930270" sldId="294"/>
            <ac:grpSpMk id="94" creationId="{E78048D2-BDBB-4542-9822-935185EEBA12}"/>
          </ac:grpSpMkLst>
        </pc:grpChg>
        <pc:grpChg chg="del mod topLvl">
          <ac:chgData name="Nashimoto Shoei/梨本 翔永(MELCO/情報総研 情セ１Ｇ)" userId="b4a27bdb-4051-47be-9758-2247edb80199" providerId="ADAL" clId="{C72BD21D-D053-42D0-949C-A01074C06E61}" dt="2022-08-31T01:00:16.737" v="9066" actId="165"/>
          <ac:grpSpMkLst>
            <pc:docMk/>
            <pc:sldMk cId="4245930270" sldId="294"/>
            <ac:grpSpMk id="95" creationId="{C498ACEE-A18E-4054-BF21-272BE7841671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8-31T01:01:29.628" v="9088" actId="164"/>
          <ac:grpSpMkLst>
            <pc:docMk/>
            <pc:sldMk cId="4245930270" sldId="294"/>
            <ac:grpSpMk id="121" creationId="{A570DB25-3F3D-42A2-80CD-E7788A84F437}"/>
          </ac:grpSpMkLst>
        </pc:grpChg>
        <pc:picChg chg="add del">
          <ac:chgData name="Nashimoto Shoei/梨本 翔永(MELCO/情報総研 情セ１Ｇ)" userId="b4a27bdb-4051-47be-9758-2247edb80199" providerId="ADAL" clId="{C72BD21D-D053-42D0-949C-A01074C06E61}" dt="2022-08-31T00:46:53.882" v="8961" actId="21"/>
          <ac:picMkLst>
            <pc:docMk/>
            <pc:sldMk cId="4245930270" sldId="294"/>
            <ac:picMk id="21" creationId="{E3CD67C7-155D-4CAA-8542-0613D56BB0A0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8-31T00:59:53.144" v="9062" actId="1076"/>
          <ac:picMkLst>
            <pc:docMk/>
            <pc:sldMk cId="4245930270" sldId="294"/>
            <ac:picMk id="40" creationId="{DFA58E30-0078-4260-B6F1-8C7A2ED4CCEE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8-31T00:59:53.144" v="9062" actId="1076"/>
          <ac:picMkLst>
            <pc:docMk/>
            <pc:sldMk cId="4245930270" sldId="294"/>
            <ac:picMk id="41" creationId="{4E8DA0B4-35DD-4089-A69B-3D305573820C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8-31T00:59:53.144" v="9062" actId="1076"/>
          <ac:picMkLst>
            <pc:docMk/>
            <pc:sldMk cId="4245930270" sldId="294"/>
            <ac:picMk id="42" creationId="{B6A245DE-C318-4158-8CDD-03780FF2FD1A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8-31T01:02:12.874" v="9094" actId="207"/>
          <ac:picMkLst>
            <pc:docMk/>
            <pc:sldMk cId="4245930270" sldId="294"/>
            <ac:picMk id="123" creationId="{63A03444-8C74-41C8-9AB9-6827468146C9}"/>
          </ac:picMkLst>
        </pc:picChg>
        <pc:cxnChg chg="add del mod">
          <ac:chgData name="Nashimoto Shoei/梨本 翔永(MELCO/情報総研 情セ１Ｇ)" userId="b4a27bdb-4051-47be-9758-2247edb80199" providerId="ADAL" clId="{C72BD21D-D053-42D0-949C-A01074C06E61}" dt="2022-08-31T00:47:26.509" v="8969" actId="21"/>
          <ac:cxnSpMkLst>
            <pc:docMk/>
            <pc:sldMk cId="4245930270" sldId="294"/>
            <ac:cxnSpMk id="23" creationId="{E6A38BD6-AEBB-4019-9517-17BFECEBD218}"/>
          </ac:cxnSpMkLst>
        </pc:cxnChg>
        <pc:cxnChg chg="add del mod">
          <ac:chgData name="Nashimoto Shoei/梨本 翔永(MELCO/情報総研 情セ１Ｇ)" userId="b4a27bdb-4051-47be-9758-2247edb80199" providerId="ADAL" clId="{C72BD21D-D053-42D0-949C-A01074C06E61}" dt="2022-08-31T00:47:26.509" v="8969" actId="21"/>
          <ac:cxnSpMkLst>
            <pc:docMk/>
            <pc:sldMk cId="4245930270" sldId="294"/>
            <ac:cxnSpMk id="24" creationId="{3BCC1700-B9AC-4E01-BA19-11CCFB448140}"/>
          </ac:cxnSpMkLst>
        </pc:cxnChg>
        <pc:cxnChg chg="add del mod">
          <ac:chgData name="Nashimoto Shoei/梨本 翔永(MELCO/情報総研 情セ１Ｇ)" userId="b4a27bdb-4051-47be-9758-2247edb80199" providerId="ADAL" clId="{C72BD21D-D053-42D0-949C-A01074C06E61}" dt="2022-08-31T00:58:12.368" v="8999" actId="478"/>
          <ac:cxnSpMkLst>
            <pc:docMk/>
            <pc:sldMk cId="4245930270" sldId="294"/>
            <ac:cxnSpMk id="64" creationId="{6BC39BD7-DBE9-4274-A2D7-2F5A28C758BB}"/>
          </ac:cxnSpMkLst>
        </pc:cxnChg>
        <pc:cxnChg chg="add del mod">
          <ac:chgData name="Nashimoto Shoei/梨本 翔永(MELCO/情報総研 情セ１Ｇ)" userId="b4a27bdb-4051-47be-9758-2247edb80199" providerId="ADAL" clId="{C72BD21D-D053-42D0-949C-A01074C06E61}" dt="2022-08-31T00:58:12.368" v="8999" actId="478"/>
          <ac:cxnSpMkLst>
            <pc:docMk/>
            <pc:sldMk cId="4245930270" sldId="294"/>
            <ac:cxnSpMk id="65" creationId="{3F14A3E5-D496-4D96-919B-62C6AC4D0339}"/>
          </ac:cxnSpMkLst>
        </pc:cxnChg>
        <pc:cxnChg chg="add del mod">
          <ac:chgData name="Nashimoto Shoei/梨本 翔永(MELCO/情報総研 情セ１Ｇ)" userId="b4a27bdb-4051-47be-9758-2247edb80199" providerId="ADAL" clId="{C72BD21D-D053-42D0-949C-A01074C06E61}" dt="2022-08-31T00:58:12.368" v="8999" actId="478"/>
          <ac:cxnSpMkLst>
            <pc:docMk/>
            <pc:sldMk cId="4245930270" sldId="294"/>
            <ac:cxnSpMk id="66" creationId="{5C582149-2C1A-459F-9487-01E11FC6F9BF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8-31T00:58:12.604" v="9000"/>
          <ac:cxnSpMkLst>
            <pc:docMk/>
            <pc:sldMk cId="4245930270" sldId="294"/>
            <ac:cxnSpMk id="69" creationId="{0903420D-DC4C-4094-8B2E-9BA39D020D82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8-31T00:58:12.604" v="9000"/>
          <ac:cxnSpMkLst>
            <pc:docMk/>
            <pc:sldMk cId="4245930270" sldId="294"/>
            <ac:cxnSpMk id="70" creationId="{410D414A-CA56-4E0A-8F42-776016184E4F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8-31T00:58:12.604" v="9000"/>
          <ac:cxnSpMkLst>
            <pc:docMk/>
            <pc:sldMk cId="4245930270" sldId="294"/>
            <ac:cxnSpMk id="71" creationId="{23FB2847-1C46-489A-8A4D-A63F59AC50DF}"/>
          </ac:cxnSpMkLst>
        </pc:cxnChg>
        <pc:cxnChg chg="mod topLvl">
          <ac:chgData name="Nashimoto Shoei/梨本 翔永(MELCO/情報総研 情セ１Ｇ)" userId="b4a27bdb-4051-47be-9758-2247edb80199" providerId="ADAL" clId="{C72BD21D-D053-42D0-949C-A01074C06E61}" dt="2022-08-31T01:01:29.628" v="9088" actId="164"/>
          <ac:cxnSpMkLst>
            <pc:docMk/>
            <pc:sldMk cId="4245930270" sldId="294"/>
            <ac:cxnSpMk id="96" creationId="{506DD980-8EDD-4365-8AC6-10E0D4EDEF11}"/>
          </ac:cxnSpMkLst>
        </pc:cxnChg>
        <pc:cxnChg chg="mod topLvl">
          <ac:chgData name="Nashimoto Shoei/梨本 翔永(MELCO/情報総研 情セ１Ｇ)" userId="b4a27bdb-4051-47be-9758-2247edb80199" providerId="ADAL" clId="{C72BD21D-D053-42D0-949C-A01074C06E61}" dt="2022-08-31T01:01:29.628" v="9088" actId="164"/>
          <ac:cxnSpMkLst>
            <pc:docMk/>
            <pc:sldMk cId="4245930270" sldId="294"/>
            <ac:cxnSpMk id="97" creationId="{C35AF2F9-D353-4DA4-9B86-67FDCC302F3A}"/>
          </ac:cxnSpMkLst>
        </pc:cxnChg>
        <pc:cxnChg chg="mod topLvl">
          <ac:chgData name="Nashimoto Shoei/梨本 翔永(MELCO/情報総研 情セ１Ｇ)" userId="b4a27bdb-4051-47be-9758-2247edb80199" providerId="ADAL" clId="{C72BD21D-D053-42D0-949C-A01074C06E61}" dt="2022-08-31T01:01:29.628" v="9088" actId="164"/>
          <ac:cxnSpMkLst>
            <pc:docMk/>
            <pc:sldMk cId="4245930270" sldId="294"/>
            <ac:cxnSpMk id="98" creationId="{0E8A4FC8-5AAC-4AA6-8E00-B11EB7635383}"/>
          </ac:cxnSpMkLst>
        </pc:cxnChg>
      </pc:sldChg>
      <pc:sldChg chg="addSp delSp modSp new del mod">
        <pc:chgData name="Nashimoto Shoei/梨本 翔永(MELCO/情報総研 情セ１Ｇ)" userId="b4a27bdb-4051-47be-9758-2247edb80199" providerId="ADAL" clId="{C72BD21D-D053-42D0-949C-A01074C06E61}" dt="2022-08-31T11:56:40.664" v="13764" actId="47"/>
        <pc:sldMkLst>
          <pc:docMk/>
          <pc:sldMk cId="3621234124" sldId="295"/>
        </pc:sldMkLst>
        <pc:spChg chg="mod">
          <ac:chgData name="Nashimoto Shoei/梨本 翔永(MELCO/情報総研 情セ１Ｇ)" userId="b4a27bdb-4051-47be-9758-2247edb80199" providerId="ADAL" clId="{C72BD21D-D053-42D0-949C-A01074C06E61}" dt="2022-08-31T09:53:16.462" v="10307" actId="20577"/>
          <ac:spMkLst>
            <pc:docMk/>
            <pc:sldMk cId="3621234124" sldId="295"/>
            <ac:spMk id="4" creationId="{1E4D8D5F-F308-4B44-A11B-FE69FC7AB589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1:10:41.082" v="9143" actId="20577"/>
          <ac:spMkLst>
            <pc:docMk/>
            <pc:sldMk cId="3621234124" sldId="295"/>
            <ac:spMk id="5" creationId="{3903DDC0-78DF-4347-8A81-58107362674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1:10:27.022" v="9122"/>
          <ac:spMkLst>
            <pc:docMk/>
            <pc:sldMk cId="3621234124" sldId="295"/>
            <ac:spMk id="8" creationId="{8F08A2C3-2CA9-426D-BE0D-ABEA364352F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1:10:27.022" v="9122"/>
          <ac:spMkLst>
            <pc:docMk/>
            <pc:sldMk cId="3621234124" sldId="295"/>
            <ac:spMk id="9" creationId="{6F430CFE-2749-44E9-8AFC-72DE14852ED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1:10:27.022" v="9122"/>
          <ac:spMkLst>
            <pc:docMk/>
            <pc:sldMk cId="3621234124" sldId="295"/>
            <ac:spMk id="13" creationId="{847CEA50-B40B-4164-86E0-7E33256EB3F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1:10:27.022" v="9122"/>
          <ac:spMkLst>
            <pc:docMk/>
            <pc:sldMk cId="3621234124" sldId="295"/>
            <ac:spMk id="14" creationId="{B489AC07-93DA-453F-A496-A86764181BA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1:10:27.022" v="9122"/>
          <ac:spMkLst>
            <pc:docMk/>
            <pc:sldMk cId="3621234124" sldId="295"/>
            <ac:spMk id="15" creationId="{00B20EA9-634F-44D7-B6A8-0191DD534FC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1:10:27.022" v="9122"/>
          <ac:spMkLst>
            <pc:docMk/>
            <pc:sldMk cId="3621234124" sldId="295"/>
            <ac:spMk id="16" creationId="{6501BBFF-7E66-4FF0-8410-0E2603C0108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1:10:27.022" v="9122"/>
          <ac:spMkLst>
            <pc:docMk/>
            <pc:sldMk cId="3621234124" sldId="295"/>
            <ac:spMk id="17" creationId="{8C4400FC-8FC2-4316-BAE2-5B6FF6270D5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1:10:27.022" v="9122"/>
          <ac:spMkLst>
            <pc:docMk/>
            <pc:sldMk cId="3621234124" sldId="295"/>
            <ac:spMk id="18" creationId="{4CE29E45-05FC-4D51-A3AF-BCE682A5745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1:10:27.022" v="9122"/>
          <ac:spMkLst>
            <pc:docMk/>
            <pc:sldMk cId="3621234124" sldId="295"/>
            <ac:spMk id="19" creationId="{16F3CECB-423B-4BB9-860C-CFEC4334884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1:10:27.022" v="9122"/>
          <ac:spMkLst>
            <pc:docMk/>
            <pc:sldMk cId="3621234124" sldId="295"/>
            <ac:spMk id="20" creationId="{5D82DEDC-B840-4B2B-BC88-5626264824F7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31T09:31:17.667" v="9416" actId="21"/>
          <ac:spMkLst>
            <pc:docMk/>
            <pc:sldMk cId="3621234124" sldId="295"/>
            <ac:spMk id="22" creationId="{44E1AAC1-A324-4F4F-92C7-C0294689AC33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31T09:30:35.065" v="9408" actId="21"/>
          <ac:spMkLst>
            <pc:docMk/>
            <pc:sldMk cId="3621234124" sldId="295"/>
            <ac:spMk id="23" creationId="{2D3E9795-5898-4A65-8296-217174093984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31T09:30:36.055" v="9409" actId="21"/>
          <ac:spMkLst>
            <pc:docMk/>
            <pc:sldMk cId="3621234124" sldId="295"/>
            <ac:spMk id="24" creationId="{7070A667-D26D-48C8-8EC4-A243467ED0E4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31T09:30:39.537" v="9410" actId="21"/>
          <ac:spMkLst>
            <pc:docMk/>
            <pc:sldMk cId="3621234124" sldId="295"/>
            <ac:spMk id="25" creationId="{7845E8B3-6FDE-4CAE-A9B3-DACB8C79960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9:30:53.889" v="9411"/>
          <ac:spMkLst>
            <pc:docMk/>
            <pc:sldMk cId="3621234124" sldId="295"/>
            <ac:spMk id="27" creationId="{CF7663F2-C194-4F50-95D1-93C1BD0AD85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9:30:53.889" v="9411"/>
          <ac:spMkLst>
            <pc:docMk/>
            <pc:sldMk cId="3621234124" sldId="295"/>
            <ac:spMk id="28" creationId="{8C33E029-561A-419D-9A97-2901B86E9FF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9:30:53.889" v="9411"/>
          <ac:spMkLst>
            <pc:docMk/>
            <pc:sldMk cId="3621234124" sldId="295"/>
            <ac:spMk id="29" creationId="{E7A590EA-CCA6-409D-8CC4-8D9438913AB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9:30:53.889" v="9411"/>
          <ac:spMkLst>
            <pc:docMk/>
            <pc:sldMk cId="3621234124" sldId="295"/>
            <ac:spMk id="30" creationId="{D538235A-95C2-4DA7-84DD-E577598535C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9:30:53.889" v="9411"/>
          <ac:spMkLst>
            <pc:docMk/>
            <pc:sldMk cId="3621234124" sldId="295"/>
            <ac:spMk id="32" creationId="{996F6647-7DB2-40D8-988F-239358029B0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9:31:07.538" v="9414" actId="207"/>
          <ac:spMkLst>
            <pc:docMk/>
            <pc:sldMk cId="3621234124" sldId="295"/>
            <ac:spMk id="34" creationId="{E04B0CC9-3973-4EAF-A6BF-4B67414DB497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31T09:53:20.380" v="10308" actId="1076"/>
          <ac:spMkLst>
            <pc:docMk/>
            <pc:sldMk cId="3621234124" sldId="295"/>
            <ac:spMk id="39" creationId="{A3D995E4-8BEC-42EC-8FD6-AE6292BA46F8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31T09:53:38.454" v="10346" actId="14100"/>
          <ac:spMkLst>
            <pc:docMk/>
            <pc:sldMk cId="3621234124" sldId="295"/>
            <ac:spMk id="40" creationId="{1948D402-F410-4008-BD40-1B465266DCE3}"/>
          </ac:spMkLst>
        </pc:spChg>
        <pc:grpChg chg="add del mod">
          <ac:chgData name="Nashimoto Shoei/梨本 翔永(MELCO/情報総研 情セ１Ｇ)" userId="b4a27bdb-4051-47be-9758-2247edb80199" providerId="ADAL" clId="{C72BD21D-D053-42D0-949C-A01074C06E61}" dt="2022-08-31T11:53:05.039" v="13659" actId="21"/>
          <ac:grpSpMkLst>
            <pc:docMk/>
            <pc:sldMk cId="3621234124" sldId="295"/>
            <ac:grpSpMk id="7" creationId="{350AB33E-F917-4481-80A3-AAA6A590F276}"/>
          </ac:grpSpMkLst>
        </pc:grpChg>
        <pc:grpChg chg="add del mod">
          <ac:chgData name="Nashimoto Shoei/梨本 翔永(MELCO/情報総研 情セ１Ｇ)" userId="b4a27bdb-4051-47be-9758-2247edb80199" providerId="ADAL" clId="{C72BD21D-D053-42D0-949C-A01074C06E61}" dt="2022-08-31T11:53:05.039" v="13659" actId="21"/>
          <ac:grpSpMkLst>
            <pc:docMk/>
            <pc:sldMk cId="3621234124" sldId="295"/>
            <ac:grpSpMk id="26" creationId="{97FAC17F-4E1C-4831-8CB0-1C8E36D6F3B4}"/>
          </ac:grpSpMkLst>
        </pc:grpChg>
        <pc:picChg chg="mod">
          <ac:chgData name="Nashimoto Shoei/梨本 翔永(MELCO/情報総研 情セ１Ｇ)" userId="b4a27bdb-4051-47be-9758-2247edb80199" providerId="ADAL" clId="{C72BD21D-D053-42D0-949C-A01074C06E61}" dt="2022-08-31T01:10:27.022" v="9122"/>
          <ac:picMkLst>
            <pc:docMk/>
            <pc:sldMk cId="3621234124" sldId="295"/>
            <ac:picMk id="10" creationId="{1968CE85-9597-4AFF-8A85-16A091986D4B}"/>
          </ac:picMkLst>
        </pc:picChg>
        <pc:picChg chg="mod">
          <ac:chgData name="Nashimoto Shoei/梨本 翔永(MELCO/情報総研 情セ１Ｇ)" userId="b4a27bdb-4051-47be-9758-2247edb80199" providerId="ADAL" clId="{C72BD21D-D053-42D0-949C-A01074C06E61}" dt="2022-08-31T01:10:27.022" v="9122"/>
          <ac:picMkLst>
            <pc:docMk/>
            <pc:sldMk cId="3621234124" sldId="295"/>
            <ac:picMk id="11" creationId="{6D2CED0D-C308-4F19-8CA3-95B10FBB95E8}"/>
          </ac:picMkLst>
        </pc:picChg>
        <pc:picChg chg="mod">
          <ac:chgData name="Nashimoto Shoei/梨本 翔永(MELCO/情報総研 情セ１Ｇ)" userId="b4a27bdb-4051-47be-9758-2247edb80199" providerId="ADAL" clId="{C72BD21D-D053-42D0-949C-A01074C06E61}" dt="2022-08-31T01:10:27.022" v="9122"/>
          <ac:picMkLst>
            <pc:docMk/>
            <pc:sldMk cId="3621234124" sldId="295"/>
            <ac:picMk id="12" creationId="{0B5654CE-F6C2-4B94-A5A3-61A34EC04B87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8-31T11:53:05.039" v="13659" actId="21"/>
          <ac:picMkLst>
            <pc:docMk/>
            <pc:sldMk cId="3621234124" sldId="295"/>
            <ac:picMk id="21" creationId="{9B57687D-64A5-4FD6-92B8-7019EBEB6D9C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8-31T10:41:02.265" v="11834" actId="21"/>
          <ac:picMkLst>
            <pc:docMk/>
            <pc:sldMk cId="3621234124" sldId="295"/>
            <ac:picMk id="37" creationId="{951EF80B-3CEE-492A-969B-9BFE36208852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8-31T09:52:55.445" v="10275" actId="1076"/>
          <ac:picMkLst>
            <pc:docMk/>
            <pc:sldMk cId="3621234124" sldId="295"/>
            <ac:picMk id="38" creationId="{3E782EFA-46E2-463A-B050-51E97B417486}"/>
          </ac:picMkLst>
        </pc:picChg>
        <pc:cxnChg chg="mod">
          <ac:chgData name="Nashimoto Shoei/梨本 翔永(MELCO/情報総研 情セ１Ｇ)" userId="b4a27bdb-4051-47be-9758-2247edb80199" providerId="ADAL" clId="{C72BD21D-D053-42D0-949C-A01074C06E61}" dt="2022-08-31T09:30:53.889" v="9411"/>
          <ac:cxnSpMkLst>
            <pc:docMk/>
            <pc:sldMk cId="3621234124" sldId="295"/>
            <ac:cxnSpMk id="31" creationId="{6882FA3B-8EA8-4125-9569-1AD07466CE57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8-31T09:30:53.889" v="9411"/>
          <ac:cxnSpMkLst>
            <pc:docMk/>
            <pc:sldMk cId="3621234124" sldId="295"/>
            <ac:cxnSpMk id="33" creationId="{891795E2-E34A-4D93-8433-BF70597D1AA0}"/>
          </ac:cxnSpMkLst>
        </pc:cxnChg>
        <pc:cxnChg chg="add del mod">
          <ac:chgData name="Nashimoto Shoei/梨本 翔永(MELCO/情報総研 情セ１Ｇ)" userId="b4a27bdb-4051-47be-9758-2247edb80199" providerId="ADAL" clId="{C72BD21D-D053-42D0-949C-A01074C06E61}" dt="2022-08-31T11:53:05.039" v="13659" actId="21"/>
          <ac:cxnSpMkLst>
            <pc:docMk/>
            <pc:sldMk cId="3621234124" sldId="295"/>
            <ac:cxnSpMk id="36" creationId="{7F6F581E-0DDA-490C-BC7E-A40164A9EDDA}"/>
          </ac:cxnSpMkLst>
        </pc:cxnChg>
      </pc:sldChg>
      <pc:sldChg chg="new del">
        <pc:chgData name="Nashimoto Shoei/梨本 翔永(MELCO/情報総研 情セ１Ｇ)" userId="b4a27bdb-4051-47be-9758-2247edb80199" providerId="ADAL" clId="{C72BD21D-D053-42D0-949C-A01074C06E61}" dt="2022-08-31T01:12:17.835" v="9218" actId="47"/>
        <pc:sldMkLst>
          <pc:docMk/>
          <pc:sldMk cId="1346710933" sldId="296"/>
        </pc:sldMkLst>
      </pc:sldChg>
      <pc:sldChg chg="modSp new del mod">
        <pc:chgData name="Nashimoto Shoei/梨本 翔永(MELCO/情報総研 情セ１Ｇ)" userId="b4a27bdb-4051-47be-9758-2247edb80199" providerId="ADAL" clId="{C72BD21D-D053-42D0-949C-A01074C06E61}" dt="2022-08-31T11:56:43.831" v="13765" actId="47"/>
        <pc:sldMkLst>
          <pc:docMk/>
          <pc:sldMk cId="3246143284" sldId="296"/>
        </pc:sldMkLst>
        <pc:spChg chg="mod">
          <ac:chgData name="Nashimoto Shoei/梨本 翔永(MELCO/情報総研 情セ１Ｇ)" userId="b4a27bdb-4051-47be-9758-2247edb80199" providerId="ADAL" clId="{C72BD21D-D053-42D0-949C-A01074C06E61}" dt="2022-08-31T09:27:51.070" v="9361" actId="20577"/>
          <ac:spMkLst>
            <pc:docMk/>
            <pc:sldMk cId="3246143284" sldId="296"/>
            <ac:spMk id="4" creationId="{BBC04956-0169-45AD-95EF-84D64592712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09:20:39.802" v="9232" actId="20577"/>
          <ac:spMkLst>
            <pc:docMk/>
            <pc:sldMk cId="3246143284" sldId="296"/>
            <ac:spMk id="5" creationId="{6D2950FA-A142-4918-8803-BD6C801F90E7}"/>
          </ac:spMkLst>
        </pc:spChg>
      </pc:sldChg>
      <pc:sldChg chg="modSp add mod modNotesTx">
        <pc:chgData name="Nashimoto Shoei/梨本 翔永(MELCO/情報総研 情セ１Ｇ)" userId="b4a27bdb-4051-47be-9758-2247edb80199" providerId="ADAL" clId="{C72BD21D-D053-42D0-949C-A01074C06E61}" dt="2022-09-15T00:48:18.613" v="35398"/>
        <pc:sldMkLst>
          <pc:docMk/>
          <pc:sldMk cId="1068363793" sldId="297"/>
        </pc:sldMkLst>
        <pc:spChg chg="mod">
          <ac:chgData name="Nashimoto Shoei/梨本 翔永(MELCO/情報総研 情セ１Ｇ)" userId="b4a27bdb-4051-47be-9758-2247edb80199" providerId="ADAL" clId="{C72BD21D-D053-42D0-949C-A01074C06E61}" dt="2022-09-02T03:53:56.082" v="27573" actId="113"/>
          <ac:spMkLst>
            <pc:docMk/>
            <pc:sldMk cId="1068363793" sldId="297"/>
            <ac:spMk id="3" creationId="{AC96E7EC-6A6A-44DD-B5E0-C58C816A02C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6T23:43:45.831" v="29942" actId="20577"/>
          <ac:spMkLst>
            <pc:docMk/>
            <pc:sldMk cId="1068363793" sldId="297"/>
            <ac:spMk id="4" creationId="{A3466A32-5750-47BD-835C-53154F61032B}"/>
          </ac:spMkLst>
        </pc:spChg>
      </pc:sldChg>
      <pc:sldChg chg="modSp add mod ord modNotesTx">
        <pc:chgData name="Nashimoto Shoei/梨本 翔永(MELCO/情報総研 情セ１Ｇ)" userId="b4a27bdb-4051-47be-9758-2247edb80199" providerId="ADAL" clId="{C72BD21D-D053-42D0-949C-A01074C06E61}" dt="2022-09-07T01:47:10.467" v="30434"/>
        <pc:sldMkLst>
          <pc:docMk/>
          <pc:sldMk cId="232796089" sldId="298"/>
        </pc:sldMkLst>
        <pc:spChg chg="mod">
          <ac:chgData name="Nashimoto Shoei/梨本 翔永(MELCO/情報総研 情セ１Ｇ)" userId="b4a27bdb-4051-47be-9758-2247edb80199" providerId="ADAL" clId="{C72BD21D-D053-42D0-949C-A01074C06E61}" dt="2022-09-02T03:54:45.252" v="27584" actId="14100"/>
          <ac:spMkLst>
            <pc:docMk/>
            <pc:sldMk cId="232796089" sldId="298"/>
            <ac:spMk id="3" creationId="{AC96E7EC-6A6A-44DD-B5E0-C58C816A02C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6T23:43:45.670" v="29941" actId="20577"/>
          <ac:spMkLst>
            <pc:docMk/>
            <pc:sldMk cId="232796089" sldId="298"/>
            <ac:spMk id="4" creationId="{A3466A32-5750-47BD-835C-53154F61032B}"/>
          </ac:spMkLst>
        </pc:spChg>
      </pc:sldChg>
      <pc:sldChg chg="add del">
        <pc:chgData name="Nashimoto Shoei/梨本 翔永(MELCO/情報総研 情セ１Ｇ)" userId="b4a27bdb-4051-47be-9758-2247edb80199" providerId="ADAL" clId="{C72BD21D-D053-42D0-949C-A01074C06E61}" dt="2022-08-31T09:29:25.336" v="9365"/>
        <pc:sldMkLst>
          <pc:docMk/>
          <pc:sldMk cId="3224079994" sldId="298"/>
        </pc:sldMkLst>
      </pc:sldChg>
      <pc:sldChg chg="addSp delSp modSp add mod ord modNotesTx">
        <pc:chgData name="Nashimoto Shoei/梨本 翔永(MELCO/情報総研 情セ１Ｇ)" userId="b4a27bdb-4051-47be-9758-2247edb80199" providerId="ADAL" clId="{C72BD21D-D053-42D0-949C-A01074C06E61}" dt="2022-09-15T01:03:33.099" v="35467"/>
        <pc:sldMkLst>
          <pc:docMk/>
          <pc:sldMk cId="1623178543" sldId="299"/>
        </pc:sldMkLst>
        <pc:spChg chg="del">
          <ac:chgData name="Nashimoto Shoei/梨本 翔永(MELCO/情報総研 情セ１Ｇ)" userId="b4a27bdb-4051-47be-9758-2247edb80199" providerId="ADAL" clId="{C72BD21D-D053-42D0-949C-A01074C06E61}" dt="2022-09-02T03:55:53.160" v="27608"/>
          <ac:spMkLst>
            <pc:docMk/>
            <pc:sldMk cId="1623178543" sldId="299"/>
            <ac:spMk id="3" creationId="{AC96E7EC-6A6A-44DD-B5E0-C58C816A02C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6:01:19.922" v="32957" actId="6549"/>
          <ac:spMkLst>
            <pc:docMk/>
            <pc:sldMk cId="1623178543" sldId="299"/>
            <ac:spMk id="4" creationId="{A3466A32-5750-47BD-835C-53154F61032B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6:48:38.414" v="34558" actId="6549"/>
          <ac:spMkLst>
            <pc:docMk/>
            <pc:sldMk cId="1623178543" sldId="299"/>
            <ac:spMk id="7" creationId="{11A91526-8ACF-4270-82A3-31C10576BF0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5:53:08.540" v="32705"/>
          <ac:spMkLst>
            <pc:docMk/>
            <pc:sldMk cId="1623178543" sldId="299"/>
            <ac:spMk id="9" creationId="{50160615-335F-46CC-9FAE-FED930EBA39E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5:53:08.540" v="32705"/>
          <ac:spMkLst>
            <pc:docMk/>
            <pc:sldMk cId="1623178543" sldId="299"/>
            <ac:spMk id="10" creationId="{858BCA39-149A-4C0B-9839-7E1A07B5E1F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5:53:08.540" v="32705"/>
          <ac:spMkLst>
            <pc:docMk/>
            <pc:sldMk cId="1623178543" sldId="299"/>
            <ac:spMk id="14" creationId="{175F9009-58FA-4643-B8AD-A394CD4692A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5:53:08.540" v="32705"/>
          <ac:spMkLst>
            <pc:docMk/>
            <pc:sldMk cId="1623178543" sldId="299"/>
            <ac:spMk id="15" creationId="{33AD0BF4-15FF-4175-8F1C-FCF47AAC72F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5:53:08.540" v="32705"/>
          <ac:spMkLst>
            <pc:docMk/>
            <pc:sldMk cId="1623178543" sldId="299"/>
            <ac:spMk id="16" creationId="{4A4ED8AB-906D-4AD2-9188-2301B3EE236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5:53:08.540" v="32705"/>
          <ac:spMkLst>
            <pc:docMk/>
            <pc:sldMk cId="1623178543" sldId="299"/>
            <ac:spMk id="17" creationId="{27A8A946-B49E-448D-AAC3-2EC68B17658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5:53:08.540" v="32705"/>
          <ac:spMkLst>
            <pc:docMk/>
            <pc:sldMk cId="1623178543" sldId="299"/>
            <ac:spMk id="18" creationId="{DC9E09BB-89F9-4BE7-91BE-8B3E9FCBFB1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5:53:08.540" v="32705"/>
          <ac:spMkLst>
            <pc:docMk/>
            <pc:sldMk cId="1623178543" sldId="299"/>
            <ac:spMk id="19" creationId="{A63CE452-5427-40A4-AC38-A561D97C966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5:53:08.540" v="32705"/>
          <ac:spMkLst>
            <pc:docMk/>
            <pc:sldMk cId="1623178543" sldId="299"/>
            <ac:spMk id="20" creationId="{D4A487C3-A9EE-4FFB-83A9-E37D28190D6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5:53:08.540" v="32705"/>
          <ac:spMkLst>
            <pc:docMk/>
            <pc:sldMk cId="1623178543" sldId="299"/>
            <ac:spMk id="21" creationId="{2FD14BB7-2B13-4C5C-A542-C81B44797A30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5:54:01.635" v="32713" actId="404"/>
          <ac:spMkLst>
            <pc:docMk/>
            <pc:sldMk cId="1623178543" sldId="299"/>
            <ac:spMk id="23" creationId="{6FEEFD97-D819-43D8-B363-DEBC9762C6B5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5:54:01.635" v="32713" actId="404"/>
          <ac:spMkLst>
            <pc:docMk/>
            <pc:sldMk cId="1623178543" sldId="299"/>
            <ac:spMk id="24" creationId="{A1863F85-E307-4199-AA16-EFE5157ADD76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5:54:01.635" v="32713" actId="404"/>
          <ac:spMkLst>
            <pc:docMk/>
            <pc:sldMk cId="1623178543" sldId="299"/>
            <ac:spMk id="25" creationId="{DC0B4B49-B9D3-4A28-8907-4153C2E3B4B2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5:54:01.635" v="32713" actId="404"/>
          <ac:spMkLst>
            <pc:docMk/>
            <pc:sldMk cId="1623178543" sldId="299"/>
            <ac:spMk id="26" creationId="{D8F51E85-3518-43D0-B437-6986EF0F9DCC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5:55:04.861" v="32732" actId="164"/>
          <ac:spMkLst>
            <pc:docMk/>
            <pc:sldMk cId="1623178543" sldId="299"/>
            <ac:spMk id="30" creationId="{E5D63182-5E57-4283-9C04-4B8DC41F90E2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14T05:54:35.979" v="32719" actId="21"/>
          <ac:spMkLst>
            <pc:docMk/>
            <pc:sldMk cId="1623178543" sldId="299"/>
            <ac:spMk id="31" creationId="{1E4E2CEC-05B1-4F2D-A8E9-57EE0E2234F6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5:55:04.861" v="32732" actId="164"/>
          <ac:spMkLst>
            <pc:docMk/>
            <pc:sldMk cId="1623178543" sldId="299"/>
            <ac:spMk id="32" creationId="{737404CC-0510-4667-A8BC-509EEE8FA128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5:55:04.861" v="32732" actId="164"/>
          <ac:spMkLst>
            <pc:docMk/>
            <pc:sldMk cId="1623178543" sldId="299"/>
            <ac:spMk id="33" creationId="{570D3091-A67B-4496-B214-8FA08FA3FDAE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5:55:04.861" v="32732" actId="164"/>
          <ac:spMkLst>
            <pc:docMk/>
            <pc:sldMk cId="1623178543" sldId="299"/>
            <ac:spMk id="34" creationId="{AD2E5EBA-9AFE-450C-A015-B64FCA21819D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5:55:04.861" v="32732" actId="164"/>
          <ac:spMkLst>
            <pc:docMk/>
            <pc:sldMk cId="1623178543" sldId="299"/>
            <ac:spMk id="37" creationId="{BA00B262-890E-47FD-B3C4-0B37023CA9F2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14T05:55:31.815" v="32749" actId="21"/>
          <ac:spMkLst>
            <pc:docMk/>
            <pc:sldMk cId="1623178543" sldId="299"/>
            <ac:spMk id="40" creationId="{CAF67502-11BB-4D0F-9AC5-C705F94FC10E}"/>
          </ac:spMkLst>
        </pc:spChg>
        <pc:grpChg chg="add del mod">
          <ac:chgData name="Nashimoto Shoei/梨本 翔永(MELCO/情報総研 情セ１Ｇ)" userId="b4a27bdb-4051-47be-9758-2247edb80199" providerId="ADAL" clId="{C72BD21D-D053-42D0-949C-A01074C06E61}" dt="2022-09-14T05:55:31.815" v="32749" actId="21"/>
          <ac:grpSpMkLst>
            <pc:docMk/>
            <pc:sldMk cId="1623178543" sldId="299"/>
            <ac:grpSpMk id="3" creationId="{89012058-63F0-46D1-ACEC-E92AFF11303E}"/>
          </ac:grpSpMkLst>
        </pc:grpChg>
        <pc:grpChg chg="add del mod">
          <ac:chgData name="Nashimoto Shoei/梨本 翔永(MELCO/情報総研 情セ１Ｇ)" userId="b4a27bdb-4051-47be-9758-2247edb80199" providerId="ADAL" clId="{C72BD21D-D053-42D0-949C-A01074C06E61}" dt="2022-09-14T05:53:14.144" v="32707" actId="21"/>
          <ac:grpSpMkLst>
            <pc:docMk/>
            <pc:sldMk cId="1623178543" sldId="299"/>
            <ac:grpSpMk id="8" creationId="{A3C5C9E2-78E2-4F40-A047-2362BB1A98D5}"/>
          </ac:grpSpMkLst>
        </pc:grpChg>
        <pc:grpChg chg="add del mod">
          <ac:chgData name="Nashimoto Shoei/梨本 翔永(MELCO/情報総研 情セ１Ｇ)" userId="b4a27bdb-4051-47be-9758-2247edb80199" providerId="ADAL" clId="{C72BD21D-D053-42D0-949C-A01074C06E61}" dt="2022-09-14T05:55:31.815" v="32749" actId="21"/>
          <ac:grpSpMkLst>
            <pc:docMk/>
            <pc:sldMk cId="1623178543" sldId="299"/>
            <ac:grpSpMk id="39" creationId="{7203337F-D6AD-4DBC-9967-33BBFC0127D2}"/>
          </ac:grpSpMkLst>
        </pc:grpChg>
        <pc:picChg chg="mod">
          <ac:chgData name="Nashimoto Shoei/梨本 翔永(MELCO/情報総研 情セ１Ｇ)" userId="b4a27bdb-4051-47be-9758-2247edb80199" providerId="ADAL" clId="{C72BD21D-D053-42D0-949C-A01074C06E61}" dt="2022-09-14T05:53:08.540" v="32705"/>
          <ac:picMkLst>
            <pc:docMk/>
            <pc:sldMk cId="1623178543" sldId="299"/>
            <ac:picMk id="11" creationId="{D8E1655C-0905-4663-A0B8-7CC2FB1EADA1}"/>
          </ac:picMkLst>
        </pc:picChg>
        <pc:picChg chg="mod">
          <ac:chgData name="Nashimoto Shoei/梨本 翔永(MELCO/情報総研 情セ１Ｇ)" userId="b4a27bdb-4051-47be-9758-2247edb80199" providerId="ADAL" clId="{C72BD21D-D053-42D0-949C-A01074C06E61}" dt="2022-09-14T05:53:08.540" v="32705"/>
          <ac:picMkLst>
            <pc:docMk/>
            <pc:sldMk cId="1623178543" sldId="299"/>
            <ac:picMk id="12" creationId="{9037F913-D492-4441-B71A-D7F6D1ECE9CA}"/>
          </ac:picMkLst>
        </pc:picChg>
        <pc:picChg chg="mod">
          <ac:chgData name="Nashimoto Shoei/梨本 翔永(MELCO/情報総研 情セ１Ｇ)" userId="b4a27bdb-4051-47be-9758-2247edb80199" providerId="ADAL" clId="{C72BD21D-D053-42D0-949C-A01074C06E61}" dt="2022-09-14T05:53:08.540" v="32705"/>
          <ac:picMkLst>
            <pc:docMk/>
            <pc:sldMk cId="1623178543" sldId="299"/>
            <ac:picMk id="13" creationId="{5C89879F-060C-493C-8E43-5B5F2FA5A65F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9-14T05:53:14.144" v="32707" actId="21"/>
          <ac:picMkLst>
            <pc:docMk/>
            <pc:sldMk cId="1623178543" sldId="299"/>
            <ac:picMk id="22" creationId="{3ED263EF-3C21-4A64-A809-D193DF73FAF7}"/>
          </ac:picMkLst>
        </pc:picChg>
        <pc:cxnChg chg="add mod">
          <ac:chgData name="Nashimoto Shoei/梨本 翔永(MELCO/情報総研 情セ１Ｇ)" userId="b4a27bdb-4051-47be-9758-2247edb80199" providerId="ADAL" clId="{C72BD21D-D053-42D0-949C-A01074C06E61}" dt="2022-09-14T05:53:57.358" v="32710" actId="164"/>
          <ac:cxnSpMkLst>
            <pc:docMk/>
            <pc:sldMk cId="1623178543" sldId="299"/>
            <ac:cxnSpMk id="27" creationId="{75BEDF78-93DE-457E-ABE9-F6DB6A3BFDC5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9-14T05:53:57.358" v="32710" actId="164"/>
          <ac:cxnSpMkLst>
            <pc:docMk/>
            <pc:sldMk cId="1623178543" sldId="299"/>
            <ac:cxnSpMk id="28" creationId="{74CCE996-F83E-470B-B0FD-3B8AE65DBCCC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9-14T05:53:57.358" v="32710" actId="164"/>
          <ac:cxnSpMkLst>
            <pc:docMk/>
            <pc:sldMk cId="1623178543" sldId="299"/>
            <ac:cxnSpMk id="29" creationId="{F8ACE8E1-317F-49C2-8094-91DFEC60B542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9-14T05:55:04.861" v="32732" actId="164"/>
          <ac:cxnSpMkLst>
            <pc:docMk/>
            <pc:sldMk cId="1623178543" sldId="299"/>
            <ac:cxnSpMk id="35" creationId="{8D23A004-ED97-4006-93EB-5F79C3E07F1F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9-14T05:55:04.861" v="32732" actId="164"/>
          <ac:cxnSpMkLst>
            <pc:docMk/>
            <pc:sldMk cId="1623178543" sldId="299"/>
            <ac:cxnSpMk id="36" creationId="{DA548BA2-B825-4378-A110-7FEAC8CF98DD}"/>
          </ac:cxnSpMkLst>
        </pc:cxnChg>
      </pc:sldChg>
      <pc:sldChg chg="addSp delSp modSp new mod modNotesTx">
        <pc:chgData name="Nashimoto Shoei/梨本 翔永(MELCO/情報総研 情セ１Ｇ)" userId="b4a27bdb-4051-47be-9758-2247edb80199" providerId="ADAL" clId="{C72BD21D-D053-42D0-949C-A01074C06E61}" dt="2022-09-15T01:03:58.010" v="35469"/>
        <pc:sldMkLst>
          <pc:docMk/>
          <pc:sldMk cId="3756439418" sldId="300"/>
        </pc:sldMkLst>
        <pc:spChg chg="del">
          <ac:chgData name="Nashimoto Shoei/梨本 翔永(MELCO/情報総研 情セ１Ｇ)" userId="b4a27bdb-4051-47be-9758-2247edb80199" providerId="ADAL" clId="{C72BD21D-D053-42D0-949C-A01074C06E61}" dt="2022-09-02T03:56:07.898" v="27612" actId="478"/>
          <ac:spMkLst>
            <pc:docMk/>
            <pc:sldMk cId="3756439418" sldId="300"/>
            <ac:spMk id="3" creationId="{883E11B2-E753-497E-A4D0-C0FE39766F7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5:30:38.369" v="32594" actId="20577"/>
          <ac:spMkLst>
            <pc:docMk/>
            <pc:sldMk cId="3756439418" sldId="300"/>
            <ac:spMk id="4" creationId="{FE8F734D-CFEF-432B-BE5B-43494A9541B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5T02:42:10.905" v="27928" actId="20577"/>
          <ac:spMkLst>
            <pc:docMk/>
            <pc:sldMk cId="3756439418" sldId="300"/>
            <ac:spMk id="5" creationId="{F071E5FF-6697-4225-9CD7-1F17D22CCE6B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31T11:52:34.326" v="13627" actId="21"/>
          <ac:spMkLst>
            <pc:docMk/>
            <pc:sldMk cId="3756439418" sldId="300"/>
            <ac:spMk id="11" creationId="{70FC6E9B-AE4C-4529-97AD-2961A4E5355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1:53:06.762" v="13660"/>
          <ac:spMkLst>
            <pc:docMk/>
            <pc:sldMk cId="3756439418" sldId="300"/>
            <ac:spMk id="13" creationId="{A88C5ACF-C971-476D-B505-3349CE5B7E7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1:53:06.762" v="13660"/>
          <ac:spMkLst>
            <pc:docMk/>
            <pc:sldMk cId="3756439418" sldId="300"/>
            <ac:spMk id="14" creationId="{A3B5FB1A-E3F3-4059-811C-D12CDBDE2FF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1:53:06.762" v="13660"/>
          <ac:spMkLst>
            <pc:docMk/>
            <pc:sldMk cId="3756439418" sldId="300"/>
            <ac:spMk id="18" creationId="{68C1021D-7AF8-4793-BB4E-97247F5DAF6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1:54:01.435" v="13672" actId="14100"/>
          <ac:spMkLst>
            <pc:docMk/>
            <pc:sldMk cId="3756439418" sldId="300"/>
            <ac:spMk id="19" creationId="{F4CB814D-2F1B-46F9-A470-A01B36594BF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1:53:22.323" v="13663" actId="14100"/>
          <ac:spMkLst>
            <pc:docMk/>
            <pc:sldMk cId="3756439418" sldId="300"/>
            <ac:spMk id="20" creationId="{72D94A88-4608-4643-A328-BA63B1B46DD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1:53:06.762" v="13660"/>
          <ac:spMkLst>
            <pc:docMk/>
            <pc:sldMk cId="3756439418" sldId="300"/>
            <ac:spMk id="21" creationId="{323B43CD-2929-4095-9A18-152B3D1DD13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1:53:06.762" v="13660"/>
          <ac:spMkLst>
            <pc:docMk/>
            <pc:sldMk cId="3756439418" sldId="300"/>
            <ac:spMk id="22" creationId="{22935641-728B-4EDB-B2C0-9D575810F75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1:53:06.762" v="13660"/>
          <ac:spMkLst>
            <pc:docMk/>
            <pc:sldMk cId="3756439418" sldId="300"/>
            <ac:spMk id="23" creationId="{AA1BF4A1-8016-487F-9823-597E5260F23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1:53:06.762" v="13660"/>
          <ac:spMkLst>
            <pc:docMk/>
            <pc:sldMk cId="3756439418" sldId="300"/>
            <ac:spMk id="24" creationId="{1A3295AC-5A98-4760-8B48-22E38364A2B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1:53:06.762" v="13660"/>
          <ac:spMkLst>
            <pc:docMk/>
            <pc:sldMk cId="3756439418" sldId="300"/>
            <ac:spMk id="25" creationId="{4F4A90C5-B01C-4F70-8213-37AE8B8957E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1:53:06.762" v="13660"/>
          <ac:spMkLst>
            <pc:docMk/>
            <pc:sldMk cId="3756439418" sldId="300"/>
            <ac:spMk id="28" creationId="{3D28762C-6694-4FBF-A275-D3E0FC8965F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1:53:43.571" v="13668" actId="14100"/>
          <ac:spMkLst>
            <pc:docMk/>
            <pc:sldMk cId="3756439418" sldId="300"/>
            <ac:spMk id="29" creationId="{0ABFD97A-5EC7-4E40-B790-394F8DF2477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1:53:06.762" v="13660"/>
          <ac:spMkLst>
            <pc:docMk/>
            <pc:sldMk cId="3756439418" sldId="300"/>
            <ac:spMk id="30" creationId="{D7B7AE3C-112C-46AD-BEBB-3E5704AE641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1:53:06.762" v="13660"/>
          <ac:spMkLst>
            <pc:docMk/>
            <pc:sldMk cId="3756439418" sldId="300"/>
            <ac:spMk id="31" creationId="{335B1A36-79FE-42AE-8C6C-059C6E52A35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1:53:06.762" v="13660"/>
          <ac:spMkLst>
            <pc:docMk/>
            <pc:sldMk cId="3756439418" sldId="300"/>
            <ac:spMk id="33" creationId="{8FC22B98-2B86-4D2F-B5BC-911225FF42C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1:53:06.762" v="13660"/>
          <ac:spMkLst>
            <pc:docMk/>
            <pc:sldMk cId="3756439418" sldId="300"/>
            <ac:spMk id="35" creationId="{BC3CCD53-A252-4F12-9091-4D282EB34F9C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6:48:49.424" v="34559" actId="6549"/>
          <ac:spMkLst>
            <pc:docMk/>
            <pc:sldMk cId="3756439418" sldId="300"/>
            <ac:spMk id="37" creationId="{955221F7-AE7F-4553-A6B4-25536656F7A9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2T04:01:58.342" v="27679"/>
          <ac:spMkLst>
            <pc:docMk/>
            <pc:sldMk cId="3756439418" sldId="300"/>
            <ac:spMk id="40" creationId="{C34FCE83-2616-42A8-B734-FE235A9BEAA6}"/>
          </ac:spMkLst>
        </pc:spChg>
        <pc:grpChg chg="add mod">
          <ac:chgData name="Nashimoto Shoei/梨本 翔永(MELCO/情報総研 情セ１Ｇ)" userId="b4a27bdb-4051-47be-9758-2247edb80199" providerId="ADAL" clId="{C72BD21D-D053-42D0-949C-A01074C06E61}" dt="2022-08-31T11:54:05.134" v="13674" actId="1076"/>
          <ac:grpSpMkLst>
            <pc:docMk/>
            <pc:sldMk cId="3756439418" sldId="300"/>
            <ac:grpSpMk id="12" creationId="{A279AF10-A305-4128-9A7A-B23AA6B0948B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8-31T11:54:14.378" v="13676" actId="1076"/>
          <ac:grpSpMkLst>
            <pc:docMk/>
            <pc:sldMk cId="3756439418" sldId="300"/>
            <ac:grpSpMk id="27" creationId="{9E37F8A3-A551-4945-9E76-E47A25903235}"/>
          </ac:grpSpMkLst>
        </pc:grpChg>
        <pc:graphicFrameChg chg="add del mod modGraphic">
          <ac:chgData name="Nashimoto Shoei/梨本 翔永(MELCO/情報総研 情セ１Ｇ)" userId="b4a27bdb-4051-47be-9758-2247edb80199" providerId="ADAL" clId="{C72BD21D-D053-42D0-949C-A01074C06E61}" dt="2022-08-31T09:40:13.746" v="9909" actId="478"/>
          <ac:graphicFrameMkLst>
            <pc:docMk/>
            <pc:sldMk cId="3756439418" sldId="300"/>
            <ac:graphicFrameMk id="7" creationId="{1775521E-9FB3-47E4-BC68-3B18F03A6087}"/>
          </ac:graphicFrameMkLst>
        </pc:graphicFrameChg>
        <pc:picChg chg="add mod">
          <ac:chgData name="Nashimoto Shoei/梨本 翔永(MELCO/情報総研 情セ１Ｇ)" userId="b4a27bdb-4051-47be-9758-2247edb80199" providerId="ADAL" clId="{C72BD21D-D053-42D0-949C-A01074C06E61}" dt="2022-08-31T11:52:58.050" v="13657" actId="14100"/>
          <ac:picMkLst>
            <pc:docMk/>
            <pc:sldMk cId="3756439418" sldId="300"/>
            <ac:picMk id="9" creationId="{CBEA8410-77F5-4832-9F1A-3494064467DA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9-01T08:51:43.855" v="20228" actId="21"/>
          <ac:picMkLst>
            <pc:docMk/>
            <pc:sldMk cId="3756439418" sldId="300"/>
            <ac:picMk id="10" creationId="{CBF33FEE-C55E-4917-8BB4-ACB37612494D}"/>
          </ac:picMkLst>
        </pc:picChg>
        <pc:picChg chg="mod">
          <ac:chgData name="Nashimoto Shoei/梨本 翔永(MELCO/情報総研 情セ１Ｇ)" userId="b4a27bdb-4051-47be-9758-2247edb80199" providerId="ADAL" clId="{C72BD21D-D053-42D0-949C-A01074C06E61}" dt="2022-08-31T11:53:06.762" v="13660"/>
          <ac:picMkLst>
            <pc:docMk/>
            <pc:sldMk cId="3756439418" sldId="300"/>
            <ac:picMk id="15" creationId="{CDBB4208-5F6F-44FA-8506-B5F18158C4A9}"/>
          </ac:picMkLst>
        </pc:picChg>
        <pc:picChg chg="mod">
          <ac:chgData name="Nashimoto Shoei/梨本 翔永(MELCO/情報総研 情セ１Ｇ)" userId="b4a27bdb-4051-47be-9758-2247edb80199" providerId="ADAL" clId="{C72BD21D-D053-42D0-949C-A01074C06E61}" dt="2022-08-31T11:53:06.762" v="13660"/>
          <ac:picMkLst>
            <pc:docMk/>
            <pc:sldMk cId="3756439418" sldId="300"/>
            <ac:picMk id="16" creationId="{04F3457F-2B43-476E-99CF-0D30DD0279E8}"/>
          </ac:picMkLst>
        </pc:picChg>
        <pc:picChg chg="mod">
          <ac:chgData name="Nashimoto Shoei/梨本 翔永(MELCO/情報総研 情セ１Ｇ)" userId="b4a27bdb-4051-47be-9758-2247edb80199" providerId="ADAL" clId="{C72BD21D-D053-42D0-949C-A01074C06E61}" dt="2022-08-31T11:53:06.762" v="13660"/>
          <ac:picMkLst>
            <pc:docMk/>
            <pc:sldMk cId="3756439418" sldId="300"/>
            <ac:picMk id="17" creationId="{5F01E2C6-1DFE-4F41-B7A8-40C578387388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8-31T11:53:18.771" v="13662" actId="14100"/>
          <ac:picMkLst>
            <pc:docMk/>
            <pc:sldMk cId="3756439418" sldId="300"/>
            <ac:picMk id="26" creationId="{2BD063A9-3837-4C35-B451-AA68AE21E258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9-02T04:01:57.834" v="27678" actId="1076"/>
          <ac:picMkLst>
            <pc:docMk/>
            <pc:sldMk cId="3756439418" sldId="300"/>
            <ac:picMk id="41" creationId="{03102C18-E1B0-45AB-BDDA-0C024079AE20}"/>
          </ac:picMkLst>
        </pc:picChg>
        <pc:cxnChg chg="mod">
          <ac:chgData name="Nashimoto Shoei/梨本 翔永(MELCO/情報総研 情セ１Ｇ)" userId="b4a27bdb-4051-47be-9758-2247edb80199" providerId="ADAL" clId="{C72BD21D-D053-42D0-949C-A01074C06E61}" dt="2022-08-31T11:53:06.762" v="13660"/>
          <ac:cxnSpMkLst>
            <pc:docMk/>
            <pc:sldMk cId="3756439418" sldId="300"/>
            <ac:cxnSpMk id="32" creationId="{73975D57-3803-435D-8453-B57E18DD17F4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8-31T11:53:06.762" v="13660"/>
          <ac:cxnSpMkLst>
            <pc:docMk/>
            <pc:sldMk cId="3756439418" sldId="300"/>
            <ac:cxnSpMk id="34" creationId="{8BED7210-1D4F-4B38-AD28-845D921AD3C9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8-31T11:54:17.586" v="13677" actId="14100"/>
          <ac:cxnSpMkLst>
            <pc:docMk/>
            <pc:sldMk cId="3756439418" sldId="300"/>
            <ac:cxnSpMk id="36" creationId="{A2C47315-F96A-4328-8089-B2EDBAB03024}"/>
          </ac:cxnSpMkLst>
        </pc:cxnChg>
      </pc:sldChg>
      <pc:sldChg chg="addSp delSp modSp new mod modNotesTx">
        <pc:chgData name="Nashimoto Shoei/梨本 翔永(MELCO/情報総研 情セ１Ｇ)" userId="b4a27bdb-4051-47be-9758-2247edb80199" providerId="ADAL" clId="{C72BD21D-D053-42D0-949C-A01074C06E61}" dt="2022-09-15T01:04:15.412" v="35471"/>
        <pc:sldMkLst>
          <pc:docMk/>
          <pc:sldMk cId="903256065" sldId="301"/>
        </pc:sldMkLst>
        <pc:spChg chg="del">
          <ac:chgData name="Nashimoto Shoei/梨本 翔永(MELCO/情報総研 情セ１Ｇ)" userId="b4a27bdb-4051-47be-9758-2247edb80199" providerId="ADAL" clId="{C72BD21D-D053-42D0-949C-A01074C06E61}" dt="2022-09-02T03:56:47.438" v="27617"/>
          <ac:spMkLst>
            <pc:docMk/>
            <pc:sldMk cId="903256065" sldId="301"/>
            <ac:spMk id="3" creationId="{B434661C-5F5C-4383-B7F7-5558E34EF5FE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0:11:26.310" v="10838" actId="20577"/>
          <ac:spMkLst>
            <pc:docMk/>
            <pc:sldMk cId="903256065" sldId="301"/>
            <ac:spMk id="4" creationId="{A99ED9E5-044B-4553-BD0D-663D84037A5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5T02:42:15.920" v="27930" actId="20577"/>
          <ac:spMkLst>
            <pc:docMk/>
            <pc:sldMk cId="903256065" sldId="301"/>
            <ac:spMk id="5" creationId="{6C612D89-FB9A-4080-A28C-EEAECEAE58D1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2T04:09:46.904" v="27840" actId="14100"/>
          <ac:spMkLst>
            <pc:docMk/>
            <pc:sldMk cId="903256065" sldId="301"/>
            <ac:spMk id="8" creationId="{281D5441-06F2-46AA-83EE-C8AE289A249C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2T00:54:13.968" v="25165" actId="404"/>
          <ac:spMkLst>
            <pc:docMk/>
            <pc:sldMk cId="903256065" sldId="301"/>
            <ac:spMk id="12" creationId="{6E6EFFA5-3BDB-404B-BD7A-4F0F0A2F37D2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2T00:54:22.402" v="25167" actId="404"/>
          <ac:spMkLst>
            <pc:docMk/>
            <pc:sldMk cId="903256065" sldId="301"/>
            <ac:spMk id="13" creationId="{86732B7F-2322-4EE9-B9E0-C14881C79EE7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6:49:04.360" v="34563"/>
          <ac:spMkLst>
            <pc:docMk/>
            <pc:sldMk cId="903256065" sldId="301"/>
            <ac:spMk id="20" creationId="{F7AA57AB-6D4F-4EC0-9B30-ACE89740599D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5T02:46:18.498" v="27942" actId="207"/>
          <ac:spMkLst>
            <pc:docMk/>
            <pc:sldMk cId="903256065" sldId="301"/>
            <ac:spMk id="24" creationId="{B71BFAD6-5779-41EE-BAAC-428890AA8576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5T02:46:22.192" v="27943" actId="207"/>
          <ac:spMkLst>
            <pc:docMk/>
            <pc:sldMk cId="903256065" sldId="301"/>
            <ac:spMk id="25" creationId="{FA7FC192-3ECA-4BD7-887E-55BBE1DD3BFF}"/>
          </ac:spMkLst>
        </pc:spChg>
        <pc:picChg chg="add mod">
          <ac:chgData name="Nashimoto Shoei/梨本 翔永(MELCO/情報総研 情セ１Ｇ)" userId="b4a27bdb-4051-47be-9758-2247edb80199" providerId="ADAL" clId="{C72BD21D-D053-42D0-949C-A01074C06E61}" dt="2022-09-05T02:47:24.504" v="27951" actId="1076"/>
          <ac:picMkLst>
            <pc:docMk/>
            <pc:sldMk cId="903256065" sldId="301"/>
            <ac:picMk id="7" creationId="{9F56C2B1-9592-4549-8BC5-D1B36291C8A8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8-31T09:56:48.738" v="10484" actId="1076"/>
          <ac:picMkLst>
            <pc:docMk/>
            <pc:sldMk cId="903256065" sldId="301"/>
            <ac:picMk id="9" creationId="{9F06F721-D836-4513-AB97-7EE771F8C1D8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8-31T09:56:34.411" v="10481" actId="1076"/>
          <ac:picMkLst>
            <pc:docMk/>
            <pc:sldMk cId="903256065" sldId="301"/>
            <ac:picMk id="10" creationId="{D7CBDBCE-8441-45DF-B517-DD30862D6F44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8-31T10:06:19.780" v="10674" actId="1076"/>
          <ac:picMkLst>
            <pc:docMk/>
            <pc:sldMk cId="903256065" sldId="301"/>
            <ac:picMk id="11" creationId="{E3E463C3-EA13-4D05-A8D5-C180D62EA5BB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8-31T10:14:50.377" v="11016" actId="1076"/>
          <ac:picMkLst>
            <pc:docMk/>
            <pc:sldMk cId="903256065" sldId="301"/>
            <ac:picMk id="15" creationId="{3035C119-4008-4AC5-AFF2-556354284717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9-05T02:47:24.056" v="27950"/>
          <ac:picMkLst>
            <pc:docMk/>
            <pc:sldMk cId="903256065" sldId="301"/>
            <ac:picMk id="21" creationId="{0F51B83A-11A0-44CF-9FBE-5120C2AE45A4}"/>
          </ac:picMkLst>
        </pc:picChg>
        <pc:cxnChg chg="add mod">
          <ac:chgData name="Nashimoto Shoei/梨本 翔永(MELCO/情報総研 情セ１Ｇ)" userId="b4a27bdb-4051-47be-9758-2247edb80199" providerId="ADAL" clId="{C72BD21D-D053-42D0-949C-A01074C06E61}" dt="2022-09-02T04:09:52.671" v="27841" actId="1076"/>
          <ac:cxnSpMkLst>
            <pc:docMk/>
            <pc:sldMk cId="903256065" sldId="301"/>
            <ac:cxnSpMk id="17" creationId="{85B58D9A-9EBE-4E30-B6BD-24B5986C4434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9-02T04:09:55.263" v="27842" actId="1076"/>
          <ac:cxnSpMkLst>
            <pc:docMk/>
            <pc:sldMk cId="903256065" sldId="301"/>
            <ac:cxnSpMk id="18" creationId="{732E57F0-0CF1-4BCD-B799-FBF45DEEF1A9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8-31T10:14:54.071" v="11017" actId="1076"/>
          <ac:cxnSpMkLst>
            <pc:docMk/>
            <pc:sldMk cId="903256065" sldId="301"/>
            <ac:cxnSpMk id="22" creationId="{30E55933-A669-4F18-B8FD-26B1C9B7835B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8-31T10:14:54.071" v="11017" actId="1076"/>
          <ac:cxnSpMkLst>
            <pc:docMk/>
            <pc:sldMk cId="903256065" sldId="301"/>
            <ac:cxnSpMk id="23" creationId="{6069CAD6-3BD9-4D6A-BB79-5DC616E72B94}"/>
          </ac:cxnSpMkLst>
        </pc:cxnChg>
      </pc:sldChg>
      <pc:sldChg chg="addSp delSp modSp new mod ord modAnim modNotesTx">
        <pc:chgData name="Nashimoto Shoei/梨本 翔永(MELCO/情報総研 情セ１Ｇ)" userId="b4a27bdb-4051-47be-9758-2247edb80199" providerId="ADAL" clId="{C72BD21D-D053-42D0-949C-A01074C06E61}" dt="2022-09-15T01:04:06.424" v="35470"/>
        <pc:sldMkLst>
          <pc:docMk/>
          <pc:sldMk cId="771279344" sldId="302"/>
        </pc:sldMkLst>
        <pc:spChg chg="mod">
          <ac:chgData name="Nashimoto Shoei/梨本 翔永(MELCO/情報総研 情セ１Ｇ)" userId="b4a27bdb-4051-47be-9758-2247edb80199" providerId="ADAL" clId="{C72BD21D-D053-42D0-949C-A01074C06E61}" dt="2022-08-31T10:09:55.722" v="10722" actId="1076"/>
          <ac:spMkLst>
            <pc:docMk/>
            <pc:sldMk cId="771279344" sldId="302"/>
            <ac:spMk id="2" creationId="{F771A770-212F-4272-A195-50FF5FDA9A7D}"/>
          </ac:spMkLst>
        </pc:spChg>
        <pc:spChg chg="del mod">
          <ac:chgData name="Nashimoto Shoei/梨本 翔永(MELCO/情報総研 情セ１Ｇ)" userId="b4a27bdb-4051-47be-9758-2247edb80199" providerId="ADAL" clId="{C72BD21D-D053-42D0-949C-A01074C06E61}" dt="2022-09-02T03:56:33.975" v="27615"/>
          <ac:spMkLst>
            <pc:docMk/>
            <pc:sldMk cId="771279344" sldId="302"/>
            <ac:spMk id="3" creationId="{7BAA1C9E-46CC-4D16-9F90-FF7C3493CAE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23:39:35.997" v="34581" actId="20577"/>
          <ac:spMkLst>
            <pc:docMk/>
            <pc:sldMk cId="771279344" sldId="302"/>
            <ac:spMk id="4" creationId="{30261E35-9E22-463C-BD7B-DBAD3B46A0C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5T02:42:06.216" v="27926" actId="20577"/>
          <ac:spMkLst>
            <pc:docMk/>
            <pc:sldMk cId="771279344" sldId="302"/>
            <ac:spMk id="5" creationId="{FDDEC3C2-1152-4109-9F02-E97663843F3A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8-31T10:08:06.873" v="10688" actId="164"/>
          <ac:spMkLst>
            <pc:docMk/>
            <pc:sldMk cId="771279344" sldId="302"/>
            <ac:spMk id="12" creationId="{9A202B56-96D0-42D1-A59D-C71113A4FCAC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8-31T10:08:13.009" v="10690" actId="164"/>
          <ac:spMkLst>
            <pc:docMk/>
            <pc:sldMk cId="771279344" sldId="302"/>
            <ac:spMk id="13" creationId="{F8808B2E-451C-4C12-8E41-DB59489AA656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8-31T10:08:13.009" v="10690" actId="164"/>
          <ac:spMkLst>
            <pc:docMk/>
            <pc:sldMk cId="771279344" sldId="302"/>
            <ac:spMk id="14" creationId="{8DE20304-DD35-40E6-A498-0F2A704F1C11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8-31T10:08:06.873" v="10688" actId="164"/>
          <ac:spMkLst>
            <pc:docMk/>
            <pc:sldMk cId="771279344" sldId="302"/>
            <ac:spMk id="15" creationId="{50693ABB-5E98-4D1F-B6A0-F16B3A363679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8-31T10:08:06.873" v="10688" actId="164"/>
          <ac:spMkLst>
            <pc:docMk/>
            <pc:sldMk cId="771279344" sldId="302"/>
            <ac:spMk id="16" creationId="{B38E52FB-97D7-42C1-B5C2-E8C4BEBEFECF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8-31T10:08:13.009" v="10690" actId="164"/>
          <ac:spMkLst>
            <pc:docMk/>
            <pc:sldMk cId="771279344" sldId="302"/>
            <ac:spMk id="17" creationId="{90BB3CA4-BBB6-418C-84C1-F137BC3DC863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8-31T10:08:13.009" v="10690" actId="164"/>
          <ac:spMkLst>
            <pc:docMk/>
            <pc:sldMk cId="771279344" sldId="302"/>
            <ac:spMk id="18" creationId="{17F91A79-919D-47D1-B9E2-71DC3596610E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8-31T10:08:06.873" v="10688" actId="164"/>
          <ac:spMkLst>
            <pc:docMk/>
            <pc:sldMk cId="771279344" sldId="302"/>
            <ac:spMk id="19" creationId="{0EF6AAA6-D4AF-4171-A699-066B3D3BCB2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0:06:58.975" v="10676"/>
          <ac:spMkLst>
            <pc:docMk/>
            <pc:sldMk cId="771279344" sldId="302"/>
            <ac:spMk id="21" creationId="{647E1B71-DF0C-4ED1-B795-DB5918C029F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0:06:58.975" v="10676"/>
          <ac:spMkLst>
            <pc:docMk/>
            <pc:sldMk cId="771279344" sldId="302"/>
            <ac:spMk id="22" creationId="{C6F51E43-4CFF-456D-BB8A-A007975F280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0:06:58.975" v="10676"/>
          <ac:spMkLst>
            <pc:docMk/>
            <pc:sldMk cId="771279344" sldId="302"/>
            <ac:spMk id="23" creationId="{BC46CBA9-7BDE-4A16-A178-131D6C8B0A3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0:06:58.975" v="10676"/>
          <ac:spMkLst>
            <pc:docMk/>
            <pc:sldMk cId="771279344" sldId="302"/>
            <ac:spMk id="24" creationId="{9C35FDE6-9DEF-498D-9AA8-4B3CD50C8CF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0:06:58.975" v="10676"/>
          <ac:spMkLst>
            <pc:docMk/>
            <pc:sldMk cId="771279344" sldId="302"/>
            <ac:spMk id="25" creationId="{F8F07FF5-F105-404A-A9CB-169DEA2759B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0:06:58.975" v="10676"/>
          <ac:spMkLst>
            <pc:docMk/>
            <pc:sldMk cId="771279344" sldId="302"/>
            <ac:spMk id="27" creationId="{54F849D6-D5F6-4986-9E01-31D8393AD52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0:06:58.975" v="10676"/>
          <ac:spMkLst>
            <pc:docMk/>
            <pc:sldMk cId="771279344" sldId="302"/>
            <ac:spMk id="28" creationId="{D9AB443A-94F7-4F82-A3BE-0E05041FA39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0:06:58.975" v="10676"/>
          <ac:spMkLst>
            <pc:docMk/>
            <pc:sldMk cId="771279344" sldId="302"/>
            <ac:spMk id="29" creationId="{7BC73CDC-360A-4E14-8647-1F2CCAE4A5D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0:06:58.975" v="10676"/>
          <ac:spMkLst>
            <pc:docMk/>
            <pc:sldMk cId="771279344" sldId="302"/>
            <ac:spMk id="30" creationId="{4CE7B78C-F1F0-4713-91D2-EE15AE5D20F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0:06:58.975" v="10676"/>
          <ac:spMkLst>
            <pc:docMk/>
            <pc:sldMk cId="771279344" sldId="302"/>
            <ac:spMk id="31" creationId="{E16FDEFF-66E5-4866-A7BA-FDA57A8B87AC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2T03:56:43.779" v="27616" actId="1076"/>
          <ac:spMkLst>
            <pc:docMk/>
            <pc:sldMk cId="771279344" sldId="302"/>
            <ac:spMk id="34" creationId="{87A91639-AB0F-4AA8-B57F-E779D92AB19D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2T03:56:43.779" v="27616" actId="1076"/>
          <ac:spMkLst>
            <pc:docMk/>
            <pc:sldMk cId="771279344" sldId="302"/>
            <ac:spMk id="35" creationId="{8792AA0E-A241-4784-B0F1-4DA883314EB0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2T00:53:06.671" v="25162" actId="1076"/>
          <ac:spMkLst>
            <pc:docMk/>
            <pc:sldMk cId="771279344" sldId="302"/>
            <ac:spMk id="38" creationId="{2826C4FA-D4B3-48D4-80F0-AC6E287499C8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6:49:01.815" v="34562"/>
          <ac:spMkLst>
            <pc:docMk/>
            <pc:sldMk cId="771279344" sldId="302"/>
            <ac:spMk id="39" creationId="{2D19D635-7CF4-49B8-B2E6-F1948AEFAA5B}"/>
          </ac:spMkLst>
        </pc:spChg>
        <pc:grpChg chg="add del mod">
          <ac:chgData name="Nashimoto Shoei/梨本 翔永(MELCO/情報総研 情セ１Ｇ)" userId="b4a27bdb-4051-47be-9758-2247edb80199" providerId="ADAL" clId="{C72BD21D-D053-42D0-949C-A01074C06E61}" dt="2022-08-31T10:07:50.088" v="10687" actId="165"/>
          <ac:grpSpMkLst>
            <pc:docMk/>
            <pc:sldMk cId="771279344" sldId="302"/>
            <ac:grpSpMk id="11" creationId="{1AED1658-C9DB-4CF2-9418-E0E19C22CA93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8-31T10:08:06.873" v="10688" actId="164"/>
          <ac:grpSpMkLst>
            <pc:docMk/>
            <pc:sldMk cId="771279344" sldId="302"/>
            <ac:grpSpMk id="20" creationId="{15705F4C-E0E5-4A7E-9B9D-1138FEDA3C1C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8-31T10:08:13.009" v="10690" actId="164"/>
          <ac:grpSpMkLst>
            <pc:docMk/>
            <pc:sldMk cId="771279344" sldId="302"/>
            <ac:grpSpMk id="26" creationId="{37D4F104-74EA-4181-A7AF-9A497C881FB5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9-01T08:51:59.630" v="20231" actId="1076"/>
          <ac:grpSpMkLst>
            <pc:docMk/>
            <pc:sldMk cId="771279344" sldId="302"/>
            <ac:grpSpMk id="32" creationId="{844715D8-5900-4B60-8B98-07664FD66EDB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9-01T08:51:59.630" v="20231" actId="1076"/>
          <ac:grpSpMkLst>
            <pc:docMk/>
            <pc:sldMk cId="771279344" sldId="302"/>
            <ac:grpSpMk id="33" creationId="{1FD6499A-4180-4FDE-8734-9AA7DB41C7BB}"/>
          </ac:grpSpMkLst>
        </pc:grpChg>
        <pc:picChg chg="add mod ord">
          <ac:chgData name="Nashimoto Shoei/梨本 翔永(MELCO/情報総研 情セ１Ｇ)" userId="b4a27bdb-4051-47be-9758-2247edb80199" providerId="ADAL" clId="{C72BD21D-D053-42D0-949C-A01074C06E61}" dt="2022-09-02T03:56:43.779" v="27616" actId="1076"/>
          <ac:picMkLst>
            <pc:docMk/>
            <pc:sldMk cId="771279344" sldId="302"/>
            <ac:picMk id="7" creationId="{30A4A48C-B982-425A-9AD0-F3E8F4DA8DBD}"/>
          </ac:picMkLst>
        </pc:picChg>
        <pc:picChg chg="add mod ord">
          <ac:chgData name="Nashimoto Shoei/梨本 翔永(MELCO/情報総研 情セ１Ｇ)" userId="b4a27bdb-4051-47be-9758-2247edb80199" providerId="ADAL" clId="{C72BD21D-D053-42D0-949C-A01074C06E61}" dt="2022-09-02T03:56:43.779" v="27616" actId="1076"/>
          <ac:picMkLst>
            <pc:docMk/>
            <pc:sldMk cId="771279344" sldId="302"/>
            <ac:picMk id="8" creationId="{11A0A487-7742-4A19-A8C0-56A977FD3C34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8-31T10:08:06.873" v="10688" actId="164"/>
          <ac:picMkLst>
            <pc:docMk/>
            <pc:sldMk cId="771279344" sldId="302"/>
            <ac:picMk id="9" creationId="{DFFEB22A-52C1-49CB-BBA0-7BEC06FC9796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8-31T10:08:13.009" v="10690" actId="164"/>
          <ac:picMkLst>
            <pc:docMk/>
            <pc:sldMk cId="771279344" sldId="302"/>
            <ac:picMk id="10" creationId="{0B3A0E75-A4C6-4527-A16C-987E7BC9CC84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8-31T10:12:41.225" v="10947" actId="21"/>
          <ac:picMkLst>
            <pc:docMk/>
            <pc:sldMk cId="771279344" sldId="302"/>
            <ac:picMk id="36" creationId="{9E8D947D-3D0D-408C-9BD6-D4A462B91B66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9-02T00:53:06.671" v="25162" actId="1076"/>
          <ac:picMkLst>
            <pc:docMk/>
            <pc:sldMk cId="771279344" sldId="302"/>
            <ac:picMk id="37" creationId="{853BD3DE-B7F4-4D31-9391-33C091C80336}"/>
          </ac:picMkLst>
        </pc:picChg>
      </pc:sldChg>
      <pc:sldChg chg="addSp delSp modSp new mod modNotesTx">
        <pc:chgData name="Nashimoto Shoei/梨本 翔永(MELCO/情報総研 情セ１Ｇ)" userId="b4a27bdb-4051-47be-9758-2247edb80199" providerId="ADAL" clId="{C72BD21D-D053-42D0-949C-A01074C06E61}" dt="2022-09-15T01:04:40.826" v="35472"/>
        <pc:sldMkLst>
          <pc:docMk/>
          <pc:sldMk cId="3026595155" sldId="303"/>
        </pc:sldMkLst>
        <pc:spChg chg="del">
          <ac:chgData name="Nashimoto Shoei/梨本 翔永(MELCO/情報総研 情セ１Ｇ)" userId="b4a27bdb-4051-47be-9758-2247edb80199" providerId="ADAL" clId="{C72BD21D-D053-42D0-949C-A01074C06E61}" dt="2022-09-02T03:56:50.660" v="27618"/>
          <ac:spMkLst>
            <pc:docMk/>
            <pc:sldMk cId="3026595155" sldId="303"/>
            <ac:spMk id="3" creationId="{311DDA70-C95C-4CB9-B2BC-9C5BAAA2D09F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23:56:40.381" v="34705" actId="1076"/>
          <ac:spMkLst>
            <pc:docMk/>
            <pc:sldMk cId="3026595155" sldId="303"/>
            <ac:spMk id="3" creationId="{78C211FC-8F24-4A82-BEC7-D44AE4858FD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23:51:58.049" v="34653" actId="20577"/>
          <ac:spMkLst>
            <pc:docMk/>
            <pc:sldMk cId="3026595155" sldId="303"/>
            <ac:spMk id="4" creationId="{3C41AD8A-E03C-48A8-9FF6-F2174246959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0:18:54.581" v="11041" actId="20577"/>
          <ac:spMkLst>
            <pc:docMk/>
            <pc:sldMk cId="3026595155" sldId="303"/>
            <ac:spMk id="5" creationId="{4E726048-CD13-4E24-B503-66CFC82B3B97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6:49:07.976" v="34564"/>
          <ac:spMkLst>
            <pc:docMk/>
            <pc:sldMk cId="3026595155" sldId="303"/>
            <ac:spMk id="8" creationId="{BCA752FE-5013-48C7-B070-6170B2E0D851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23:55:52.597" v="34694" actId="1076"/>
          <ac:spMkLst>
            <pc:docMk/>
            <pc:sldMk cId="3026595155" sldId="303"/>
            <ac:spMk id="12" creationId="{35DE8796-9334-492A-9457-D3801B2C1BA4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14T23:42:51.291" v="34582" actId="478"/>
          <ac:spMkLst>
            <pc:docMk/>
            <pc:sldMk cId="3026595155" sldId="303"/>
            <ac:spMk id="15" creationId="{74203B51-6950-41C9-A468-EF9D3330D7CA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14T23:42:51.291" v="34582" actId="478"/>
          <ac:spMkLst>
            <pc:docMk/>
            <pc:sldMk cId="3026595155" sldId="303"/>
            <ac:spMk id="16" creationId="{CCACF45D-49DE-48EF-BF9D-C76C39C6F91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23:42:52.123" v="34583"/>
          <ac:spMkLst>
            <pc:docMk/>
            <pc:sldMk cId="3026595155" sldId="303"/>
            <ac:spMk id="17" creationId="{29A9CC4C-2987-4417-9F97-A3E101FF194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23:42:52.123" v="34583"/>
          <ac:spMkLst>
            <pc:docMk/>
            <pc:sldMk cId="3026595155" sldId="303"/>
            <ac:spMk id="18" creationId="{945529FD-820A-45E8-847D-86FDF3BBF47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23:42:52.123" v="34583"/>
          <ac:spMkLst>
            <pc:docMk/>
            <pc:sldMk cId="3026595155" sldId="303"/>
            <ac:spMk id="19" creationId="{4FBEC7A6-616C-44A7-BCCB-6BA7F3474D6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23:42:52.123" v="34583"/>
          <ac:spMkLst>
            <pc:docMk/>
            <pc:sldMk cId="3026595155" sldId="303"/>
            <ac:spMk id="20" creationId="{827B6F45-72AD-4E90-85B0-FC19726B2A9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23:55:04.664" v="34688" actId="404"/>
          <ac:spMkLst>
            <pc:docMk/>
            <pc:sldMk cId="3026595155" sldId="303"/>
            <ac:spMk id="22" creationId="{22958578-D58D-470C-BE37-A3AA15F686D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23:50:43.758" v="34607" actId="1076"/>
          <ac:spMkLst>
            <pc:docMk/>
            <pc:sldMk cId="3026595155" sldId="303"/>
            <ac:spMk id="23" creationId="{0AD4D40B-E426-4D94-8261-9BA2F3CBB1A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23:50:45.863" v="34608" actId="1076"/>
          <ac:spMkLst>
            <pc:docMk/>
            <pc:sldMk cId="3026595155" sldId="303"/>
            <ac:spMk id="24" creationId="{CBEF297E-98E7-4415-A8E1-A65D769DA049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23:50:47.887" v="34609" actId="1076"/>
          <ac:spMkLst>
            <pc:docMk/>
            <pc:sldMk cId="3026595155" sldId="303"/>
            <ac:spMk id="25" creationId="{CD9C75CD-41D9-45BC-ACB9-39EA8317336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23:50:50.815" v="34610" actId="1076"/>
          <ac:spMkLst>
            <pc:docMk/>
            <pc:sldMk cId="3026595155" sldId="303"/>
            <ac:spMk id="26" creationId="{D8DB6600-1CC7-4A92-BF89-EC634E8AC72C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14T23:50:13.449" v="34600" actId="21"/>
          <ac:spMkLst>
            <pc:docMk/>
            <pc:sldMk cId="3026595155" sldId="303"/>
            <ac:spMk id="28" creationId="{C5CD0FF0-33DD-4413-A1CF-FC8430785254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23:56:31.653" v="34702" actId="1076"/>
          <ac:spMkLst>
            <pc:docMk/>
            <pc:sldMk cId="3026595155" sldId="303"/>
            <ac:spMk id="29" creationId="{5F3EE37C-0378-4871-9D5B-45C67C8EB53A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23:56:29.325" v="34701" actId="1076"/>
          <ac:spMkLst>
            <pc:docMk/>
            <pc:sldMk cId="3026595155" sldId="303"/>
            <ac:spMk id="30" creationId="{DA393A39-F424-49CF-A83D-864811D6198A}"/>
          </ac:spMkLst>
        </pc:spChg>
        <pc:grpChg chg="add mod">
          <ac:chgData name="Nashimoto Shoei/梨本 翔永(MELCO/情報総研 情セ１Ｇ)" userId="b4a27bdb-4051-47be-9758-2247edb80199" providerId="ADAL" clId="{C72BD21D-D053-42D0-949C-A01074C06E61}" dt="2022-09-14T23:55:48.532" v="34693" actId="1076"/>
          <ac:grpSpMkLst>
            <pc:docMk/>
            <pc:sldMk cId="3026595155" sldId="303"/>
            <ac:grpSpMk id="13" creationId="{B0D908E8-9535-4269-B83F-D246DF30BBBE}"/>
          </ac:grpSpMkLst>
        </pc:grpChg>
        <pc:grpChg chg="mod">
          <ac:chgData name="Nashimoto Shoei/梨本 翔永(MELCO/情報総研 情セ１Ｇ)" userId="b4a27bdb-4051-47be-9758-2247edb80199" providerId="ADAL" clId="{C72BD21D-D053-42D0-949C-A01074C06E61}" dt="2022-09-14T23:42:52.123" v="34583"/>
          <ac:grpSpMkLst>
            <pc:docMk/>
            <pc:sldMk cId="3026595155" sldId="303"/>
            <ac:grpSpMk id="21" creationId="{F04A301E-1446-47D8-8242-67826DB1D1DE}"/>
          </ac:grpSpMkLst>
        </pc:grpChg>
        <pc:graphicFrameChg chg="add del mod modGraphic">
          <ac:chgData name="Nashimoto Shoei/梨本 翔永(MELCO/情報総研 情セ１Ｇ)" userId="b4a27bdb-4051-47be-9758-2247edb80199" providerId="ADAL" clId="{C72BD21D-D053-42D0-949C-A01074C06E61}" dt="2022-09-14T23:42:51.291" v="34582" actId="478"/>
          <ac:graphicFrameMkLst>
            <pc:docMk/>
            <pc:sldMk cId="3026595155" sldId="303"/>
            <ac:graphicFrameMk id="9" creationId="{6F8F2402-B6B5-4861-916A-5BDBDD3F1BAB}"/>
          </ac:graphicFrameMkLst>
        </pc:graphicFrameChg>
        <pc:graphicFrameChg chg="add del mod">
          <ac:chgData name="Nashimoto Shoei/梨本 翔永(MELCO/情報総研 情セ１Ｇ)" userId="b4a27bdb-4051-47be-9758-2247edb80199" providerId="ADAL" clId="{C72BD21D-D053-42D0-949C-A01074C06E61}" dt="2022-08-31T10:26:08.694" v="11292"/>
          <ac:graphicFrameMkLst>
            <pc:docMk/>
            <pc:sldMk cId="3026595155" sldId="303"/>
            <ac:graphicFrameMk id="10" creationId="{05DF1D93-3875-45FB-BE4E-F579CAAD825E}"/>
          </ac:graphicFrameMkLst>
        </pc:graphicFrameChg>
        <pc:picChg chg="add del mod">
          <ac:chgData name="Nashimoto Shoei/梨本 翔永(MELCO/情報総研 情セ１Ｇ)" userId="b4a27bdb-4051-47be-9758-2247edb80199" providerId="ADAL" clId="{C72BD21D-D053-42D0-949C-A01074C06E61}" dt="2022-08-31T10:25:57.729" v="11288" actId="21"/>
          <ac:picMkLst>
            <pc:docMk/>
            <pc:sldMk cId="3026595155" sldId="303"/>
            <ac:picMk id="8" creationId="{E9A4E422-6F3B-4D25-A575-E726A59104FE}"/>
          </ac:picMkLst>
        </pc:picChg>
        <pc:picChg chg="add mod modCrop">
          <ac:chgData name="Nashimoto Shoei/梨本 翔永(MELCO/情報総研 情セ１Ｇ)" userId="b4a27bdb-4051-47be-9758-2247edb80199" providerId="ADAL" clId="{C72BD21D-D053-42D0-949C-A01074C06E61}" dt="2022-09-14T23:56:25.869" v="34700" actId="732"/>
          <ac:picMkLst>
            <pc:docMk/>
            <pc:sldMk cId="3026595155" sldId="303"/>
            <ac:picMk id="10" creationId="{1FD98F60-DF5B-4E95-80B8-71CD21E46424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9-06T11:38:17.720" v="29296" actId="21"/>
          <ac:picMkLst>
            <pc:docMk/>
            <pc:sldMk cId="3026595155" sldId="303"/>
            <ac:picMk id="14" creationId="{18D3AC9B-EA20-445C-86E5-10F5B05BA81C}"/>
          </ac:picMkLst>
        </pc:picChg>
        <pc:picChg chg="mod modCrop">
          <ac:chgData name="Nashimoto Shoei/梨本 翔永(MELCO/情報総研 情セ１Ｇ)" userId="b4a27bdb-4051-47be-9758-2247edb80199" providerId="ADAL" clId="{C72BD21D-D053-42D0-949C-A01074C06E61}" dt="2022-09-14T23:56:15.877" v="34698" actId="732"/>
          <ac:picMkLst>
            <pc:docMk/>
            <pc:sldMk cId="3026595155" sldId="303"/>
            <ac:picMk id="14" creationId="{DF8216C8-04C3-4FC3-9BFC-B9C3F03A6F66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9-14T23:56:35.637" v="34704" actId="1076"/>
          <ac:picMkLst>
            <pc:docMk/>
            <pc:sldMk cId="3026595155" sldId="303"/>
            <ac:picMk id="27" creationId="{C32095B0-9463-4491-BA33-90A6DCC0A5CC}"/>
          </ac:picMkLst>
        </pc:picChg>
        <pc:cxnChg chg="add mod">
          <ac:chgData name="Nashimoto Shoei/梨本 翔永(MELCO/情報総研 情セ１Ｇ)" userId="b4a27bdb-4051-47be-9758-2247edb80199" providerId="ADAL" clId="{C72BD21D-D053-42D0-949C-A01074C06E61}" dt="2022-09-14T23:55:52.597" v="34694" actId="1076"/>
          <ac:cxnSpMkLst>
            <pc:docMk/>
            <pc:sldMk cId="3026595155" sldId="303"/>
            <ac:cxnSpMk id="7" creationId="{F1900750-A845-4D63-B81B-0E911B8F42B1}"/>
          </ac:cxnSpMkLst>
        </pc:cxnChg>
      </pc:sldChg>
      <pc:sldChg chg="addSp modSp new del mod">
        <pc:chgData name="Nashimoto Shoei/梨本 翔永(MELCO/情報総研 情セ１Ｇ)" userId="b4a27bdb-4051-47be-9758-2247edb80199" providerId="ADAL" clId="{C72BD21D-D053-42D0-949C-A01074C06E61}" dt="2022-08-31T11:07:58.124" v="12396" actId="47"/>
        <pc:sldMkLst>
          <pc:docMk/>
          <pc:sldMk cId="2667017047" sldId="304"/>
        </pc:sldMkLst>
        <pc:spChg chg="mod">
          <ac:chgData name="Nashimoto Shoei/梨本 翔永(MELCO/情報総研 情セ１Ｇ)" userId="b4a27bdb-4051-47be-9758-2247edb80199" providerId="ADAL" clId="{C72BD21D-D053-42D0-949C-A01074C06E61}" dt="2022-08-31T10:47:36.600" v="11862" actId="20577"/>
          <ac:spMkLst>
            <pc:docMk/>
            <pc:sldMk cId="2667017047" sldId="304"/>
            <ac:spMk id="5" creationId="{8D5D8A5E-FBA1-4AF9-A766-4C37527A7EF2}"/>
          </ac:spMkLst>
        </pc:spChg>
        <pc:picChg chg="add mod">
          <ac:chgData name="Nashimoto Shoei/梨本 翔永(MELCO/情報総研 情セ１Ｇ)" userId="b4a27bdb-4051-47be-9758-2247edb80199" providerId="ADAL" clId="{C72BD21D-D053-42D0-949C-A01074C06E61}" dt="2022-08-31T10:47:47.053" v="11864" actId="1076"/>
          <ac:picMkLst>
            <pc:docMk/>
            <pc:sldMk cId="2667017047" sldId="304"/>
            <ac:picMk id="7" creationId="{75564CB6-23FA-4B04-BD7D-FA9C66F61143}"/>
          </ac:picMkLst>
        </pc:picChg>
      </pc:sldChg>
      <pc:sldChg chg="addSp delSp modSp add mod modNotesTx">
        <pc:chgData name="Nashimoto Shoei/梨本 翔永(MELCO/情報総研 情セ１Ｇ)" userId="b4a27bdb-4051-47be-9758-2247edb80199" providerId="ADAL" clId="{C72BD21D-D053-42D0-949C-A01074C06E61}" dt="2022-09-15T01:04:55.375" v="35473"/>
        <pc:sldMkLst>
          <pc:docMk/>
          <pc:sldMk cId="2035721039" sldId="305"/>
        </pc:sldMkLst>
        <pc:spChg chg="del">
          <ac:chgData name="Nashimoto Shoei/梨本 翔永(MELCO/情報総研 情セ１Ｇ)" userId="b4a27bdb-4051-47be-9758-2247edb80199" providerId="ADAL" clId="{C72BD21D-D053-42D0-949C-A01074C06E61}" dt="2022-09-02T03:56:55.588" v="27619"/>
          <ac:spMkLst>
            <pc:docMk/>
            <pc:sldMk cId="2035721039" sldId="305"/>
            <ac:spMk id="3" creationId="{883E11B2-E753-497E-A4D0-C0FE39766F7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1:07:13.123" v="12383" actId="14100"/>
          <ac:spMkLst>
            <pc:docMk/>
            <pc:sldMk cId="2035721039" sldId="305"/>
            <ac:spMk id="4" creationId="{FE8F734D-CFEF-432B-BE5B-43494A9541B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1:57:42.123" v="13833" actId="20577"/>
          <ac:spMkLst>
            <pc:docMk/>
            <pc:sldMk cId="2035721039" sldId="305"/>
            <ac:spMk id="5" creationId="{F071E5FF-6697-4225-9CD7-1F17D22CCE6B}"/>
          </ac:spMkLst>
        </pc:spChg>
        <pc:spChg chg="del mod">
          <ac:chgData name="Nashimoto Shoei/梨本 翔永(MELCO/情報総研 情セ１Ｇ)" userId="b4a27bdb-4051-47be-9758-2247edb80199" providerId="ADAL" clId="{C72BD21D-D053-42D0-949C-A01074C06E61}" dt="2022-08-31T11:07:15.480" v="12384" actId="21"/>
          <ac:spMkLst>
            <pc:docMk/>
            <pc:sldMk cId="2035721039" sldId="305"/>
            <ac:spMk id="11" creationId="{70FC6E9B-AE4C-4529-97AD-2961A4E53550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31T10:58:19.991" v="12348" actId="1076"/>
          <ac:spMkLst>
            <pc:docMk/>
            <pc:sldMk cId="2035721039" sldId="305"/>
            <ac:spMk id="13" creationId="{200F8BBB-309A-4004-A164-C9F676601C78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31T10:51:28.874" v="12029" actId="21"/>
          <ac:spMkLst>
            <pc:docMk/>
            <pc:sldMk cId="2035721039" sldId="305"/>
            <ac:spMk id="14" creationId="{40C765B1-44D8-4C03-BC83-77A254BF8DEB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31T10:52:38.454" v="12085" actId="21"/>
          <ac:spMkLst>
            <pc:docMk/>
            <pc:sldMk cId="2035721039" sldId="305"/>
            <ac:spMk id="15" creationId="{136A99A9-2BBE-4120-AAA8-189E675E4830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31T10:52:41.222" v="12086" actId="21"/>
          <ac:spMkLst>
            <pc:docMk/>
            <pc:sldMk cId="2035721039" sldId="305"/>
            <ac:spMk id="19" creationId="{223BE366-3275-4E91-8A60-CA4255A17BA3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31T10:52:52.476" v="12089" actId="1076"/>
          <ac:spMkLst>
            <pc:docMk/>
            <pc:sldMk cId="2035721039" sldId="305"/>
            <ac:spMk id="20" creationId="{7FACB221-3FC8-4820-B836-E266DC6BC6A7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31T10:58:29.416" v="12351" actId="14100"/>
          <ac:spMkLst>
            <pc:docMk/>
            <pc:sldMk cId="2035721039" sldId="305"/>
            <ac:spMk id="21" creationId="{E8A4DAD6-274D-4761-ADC0-875AB638DBF0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31T10:52:37.439" v="12084" actId="21"/>
          <ac:spMkLst>
            <pc:docMk/>
            <pc:sldMk cId="2035721039" sldId="305"/>
            <ac:spMk id="22" creationId="{0E3D8FA2-5A7A-45CD-A8C0-370D6BC8558B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31T10:50:40.005" v="11992" actId="21"/>
          <ac:spMkLst>
            <pc:docMk/>
            <pc:sldMk cId="2035721039" sldId="305"/>
            <ac:spMk id="23" creationId="{ED63C6B3-30D2-4600-B65C-86EFBAA06341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8-31T10:51:25.805" v="12027" actId="21"/>
          <ac:spMkLst>
            <pc:docMk/>
            <pc:sldMk cId="2035721039" sldId="305"/>
            <ac:spMk id="24" creationId="{3A621DF8-79E4-4920-A812-DD738A2371B1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31T10:52:46.580" v="12087" actId="1076"/>
          <ac:spMkLst>
            <pc:docMk/>
            <pc:sldMk cId="2035721039" sldId="305"/>
            <ac:spMk id="25" creationId="{52DCD372-1C9C-4D38-94DB-1A77EEC00E8E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31T10:52:46.580" v="12087" actId="1076"/>
          <ac:spMkLst>
            <pc:docMk/>
            <pc:sldMk cId="2035721039" sldId="305"/>
            <ac:spMk id="26" creationId="{130E0AE9-BFC0-4FFC-858B-A7C0A1F699F2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6:49:10.660" v="34565"/>
          <ac:spMkLst>
            <pc:docMk/>
            <pc:sldMk cId="2035721039" sldId="305"/>
            <ac:spMk id="29" creationId="{4144C198-977F-4BF0-8D81-1BF6FE5CBB69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31T10:58:22.559" v="12349" actId="14100"/>
          <ac:spMkLst>
            <pc:docMk/>
            <pc:sldMk cId="2035721039" sldId="305"/>
            <ac:spMk id="30" creationId="{310449E6-5579-432F-8C55-E2BBED47AFBC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31T10:52:54.762" v="12090" actId="1076"/>
          <ac:spMkLst>
            <pc:docMk/>
            <pc:sldMk cId="2035721039" sldId="305"/>
            <ac:spMk id="31" creationId="{B7E3AC27-AAB8-49D5-B9B9-278D1D68BA94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31T10:58:12.424" v="12346" actId="1076"/>
          <ac:spMkLst>
            <pc:docMk/>
            <pc:sldMk cId="2035721039" sldId="305"/>
            <ac:spMk id="32" creationId="{5C058F87-CE55-4B7A-ABD7-741D07F9041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0:54:20.323" v="12128"/>
          <ac:spMkLst>
            <pc:docMk/>
            <pc:sldMk cId="2035721039" sldId="305"/>
            <ac:spMk id="34" creationId="{8BE00453-8F10-4F4A-B6DD-66CC31A71B2B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0:54:20.323" v="12128"/>
          <ac:spMkLst>
            <pc:docMk/>
            <pc:sldMk cId="2035721039" sldId="305"/>
            <ac:spMk id="35" creationId="{434002BE-D84C-4D98-AFEB-97AFA41C2A7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0:54:20.323" v="12128"/>
          <ac:spMkLst>
            <pc:docMk/>
            <pc:sldMk cId="2035721039" sldId="305"/>
            <ac:spMk id="36" creationId="{8A5826AD-0622-453E-9497-606A455C2FC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0:54:34.451" v="12133" actId="404"/>
          <ac:spMkLst>
            <pc:docMk/>
            <pc:sldMk cId="2035721039" sldId="305"/>
            <ac:spMk id="37" creationId="{A395FA4A-B45D-466D-B6E2-3D58DBD449F8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31T10:56:17.130" v="12201" actId="164"/>
          <ac:spMkLst>
            <pc:docMk/>
            <pc:sldMk cId="2035721039" sldId="305"/>
            <ac:spMk id="40" creationId="{320F36F5-F535-4470-99D0-616665EA2A7F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31T10:56:17.130" v="12201" actId="164"/>
          <ac:spMkLst>
            <pc:docMk/>
            <pc:sldMk cId="2035721039" sldId="305"/>
            <ac:spMk id="41" creationId="{637D97DE-546C-42C3-9D79-9DEB74FE7656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31T10:56:17.130" v="12201" actId="164"/>
          <ac:spMkLst>
            <pc:docMk/>
            <pc:sldMk cId="2035721039" sldId="305"/>
            <ac:spMk id="42" creationId="{805A8C46-424C-458E-985F-B1A7794249C4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31T10:56:17.130" v="12201" actId="164"/>
          <ac:spMkLst>
            <pc:docMk/>
            <pc:sldMk cId="2035721039" sldId="305"/>
            <ac:spMk id="43" creationId="{81B0F42B-D315-4443-9671-21F94CC459B4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31T11:58:13.813" v="13836" actId="164"/>
          <ac:spMkLst>
            <pc:docMk/>
            <pc:sldMk cId="2035721039" sldId="305"/>
            <ac:spMk id="46" creationId="{65DFEF85-DE5D-4F90-95AA-D30CF31C8103}"/>
          </ac:spMkLst>
        </pc:spChg>
        <pc:grpChg chg="add del mod">
          <ac:chgData name="Nashimoto Shoei/梨本 翔永(MELCO/情報総研 情セ１Ｇ)" userId="b4a27bdb-4051-47be-9758-2247edb80199" providerId="ADAL" clId="{C72BD21D-D053-42D0-949C-A01074C06E61}" dt="2022-08-31T10:54:45.002" v="12135" actId="21"/>
          <ac:grpSpMkLst>
            <pc:docMk/>
            <pc:sldMk cId="2035721039" sldId="305"/>
            <ac:grpSpMk id="8" creationId="{31CED774-7B26-40FD-931C-31940294639C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8-31T10:54:24.394" v="12130" actId="164"/>
          <ac:grpSpMkLst>
            <pc:docMk/>
            <pc:sldMk cId="2035721039" sldId="305"/>
            <ac:grpSpMk id="33" creationId="{EB91668A-C029-416C-B682-DBBADF9A3FEE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8-31T10:57:04.394" v="12294" actId="164"/>
          <ac:grpSpMkLst>
            <pc:docMk/>
            <pc:sldMk cId="2035721039" sldId="305"/>
            <ac:grpSpMk id="44" creationId="{45BF70DC-2016-4552-938C-06A5A678B922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8-31T11:58:13.813" v="13836" actId="164"/>
          <ac:grpSpMkLst>
            <pc:docMk/>
            <pc:sldMk cId="2035721039" sldId="305"/>
            <ac:grpSpMk id="45" creationId="{691D868A-84B5-4211-A480-D8623CF89B10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9-07T01:05:04.222" v="30283" actId="1076"/>
          <ac:grpSpMkLst>
            <pc:docMk/>
            <pc:sldMk cId="2035721039" sldId="305"/>
            <ac:grpSpMk id="47" creationId="{5857C3B9-A068-4BF3-8DE4-DA592A1F7CFA}"/>
          </ac:grpSpMkLst>
        </pc:grpChg>
        <pc:picChg chg="del">
          <ac:chgData name="Nashimoto Shoei/梨本 翔永(MELCO/情報総研 情セ１Ｇ)" userId="b4a27bdb-4051-47be-9758-2247edb80199" providerId="ADAL" clId="{C72BD21D-D053-42D0-949C-A01074C06E61}" dt="2022-08-31T10:48:16.193" v="11873" actId="21"/>
          <ac:picMkLst>
            <pc:docMk/>
            <pc:sldMk cId="2035721039" sldId="305"/>
            <ac:picMk id="9" creationId="{CBEA8410-77F5-4832-9F1A-3494064467DA}"/>
          </ac:picMkLst>
        </pc:picChg>
        <pc:picChg chg="del">
          <ac:chgData name="Nashimoto Shoei/梨本 翔永(MELCO/情報総研 情セ１Ｇ)" userId="b4a27bdb-4051-47be-9758-2247edb80199" providerId="ADAL" clId="{C72BD21D-D053-42D0-949C-A01074C06E61}" dt="2022-08-31T10:49:21.346" v="11983" actId="21"/>
          <ac:picMkLst>
            <pc:docMk/>
            <pc:sldMk cId="2035721039" sldId="305"/>
            <ac:picMk id="10" creationId="{CBF33FEE-C55E-4917-8BB4-ACB37612494D}"/>
          </ac:picMkLst>
        </pc:picChg>
        <pc:picChg chg="add mod modCrop">
          <ac:chgData name="Nashimoto Shoei/梨本 翔永(MELCO/情報総研 情セ１Ｇ)" userId="b4a27bdb-4051-47be-9758-2247edb80199" providerId="ADAL" clId="{C72BD21D-D053-42D0-949C-A01074C06E61}" dt="2022-08-31T10:48:15.102" v="11872" actId="14100"/>
          <ac:picMkLst>
            <pc:docMk/>
            <pc:sldMk cId="2035721039" sldId="305"/>
            <ac:picMk id="12" creationId="{A5058738-B0FA-4EFD-BB9B-B0917AB66D12}"/>
          </ac:picMkLst>
        </pc:picChg>
        <pc:picChg chg="add mod ord">
          <ac:chgData name="Nashimoto Shoei/梨本 翔永(MELCO/情報総研 情セ１Ｇ)" userId="b4a27bdb-4051-47be-9758-2247edb80199" providerId="ADAL" clId="{C72BD21D-D053-42D0-949C-A01074C06E61}" dt="2022-08-31T10:58:14.675" v="12347" actId="166"/>
          <ac:picMkLst>
            <pc:docMk/>
            <pc:sldMk cId="2035721039" sldId="305"/>
            <ac:picMk id="18" creationId="{5FAF8DD5-8DEE-496E-B34D-DD1076CC1394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9-15T00:21:35.944" v="35127" actId="1076"/>
          <ac:picMkLst>
            <pc:docMk/>
            <pc:sldMk cId="2035721039" sldId="305"/>
            <ac:picMk id="33" creationId="{23F30547-4C95-40D6-B167-3B17FE420AAE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8-31T10:54:30.691" v="12132" actId="1076"/>
          <ac:picMkLst>
            <pc:docMk/>
            <pc:sldMk cId="2035721039" sldId="305"/>
            <ac:picMk id="38" creationId="{0F0C0622-37E0-42B0-9E7D-92D1EC456BB9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8-31T10:57:04.394" v="12294" actId="164"/>
          <ac:picMkLst>
            <pc:docMk/>
            <pc:sldMk cId="2035721039" sldId="305"/>
            <ac:picMk id="39" creationId="{F64CEAD9-8F74-4558-9535-E175C2305CDA}"/>
          </ac:picMkLst>
        </pc:picChg>
        <pc:cxnChg chg="add del mod">
          <ac:chgData name="Nashimoto Shoei/梨本 翔永(MELCO/情報総研 情セ１Ｇ)" userId="b4a27bdb-4051-47be-9758-2247edb80199" providerId="ADAL" clId="{C72BD21D-D053-42D0-949C-A01074C06E61}" dt="2022-08-31T10:51:08.798" v="12023" actId="21"/>
          <ac:cxnSpMkLst>
            <pc:docMk/>
            <pc:sldMk cId="2035721039" sldId="305"/>
            <ac:cxnSpMk id="16" creationId="{3912373A-EE7C-4C2A-9739-E4CF76E41BD8}"/>
          </ac:cxnSpMkLst>
        </pc:cxnChg>
        <pc:cxnChg chg="add del mod">
          <ac:chgData name="Nashimoto Shoei/梨本 翔永(MELCO/情報総研 情セ１Ｇ)" userId="b4a27bdb-4051-47be-9758-2247edb80199" providerId="ADAL" clId="{C72BD21D-D053-42D0-949C-A01074C06E61}" dt="2022-08-31T10:52:49.498" v="12088" actId="21"/>
          <ac:cxnSpMkLst>
            <pc:docMk/>
            <pc:sldMk cId="2035721039" sldId="305"/>
            <ac:cxnSpMk id="17" creationId="{1AC87D15-9089-4330-8A1B-AF857D54D4A7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8-31T10:52:46.580" v="12087" actId="1076"/>
          <ac:cxnSpMkLst>
            <pc:docMk/>
            <pc:sldMk cId="2035721039" sldId="305"/>
            <ac:cxnSpMk id="27" creationId="{13C83FC7-C9CA-4CF9-8C77-082B2D7D4704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8-31T10:52:46.580" v="12087" actId="1076"/>
          <ac:cxnSpMkLst>
            <pc:docMk/>
            <pc:sldMk cId="2035721039" sldId="305"/>
            <ac:cxnSpMk id="28" creationId="{8C1AB49E-E4A7-4FCA-BF48-25AA3054448F}"/>
          </ac:cxnSpMkLst>
        </pc:cxnChg>
        <pc:cxnChg chg="add del mod">
          <ac:chgData name="Nashimoto Shoei/梨本 翔永(MELCO/情報総研 情セ１Ｇ)" userId="b4a27bdb-4051-47be-9758-2247edb80199" providerId="ADAL" clId="{C72BD21D-D053-42D0-949C-A01074C06E61}" dt="2022-08-31T10:51:00.554" v="12020" actId="21"/>
          <ac:cxnSpMkLst>
            <pc:docMk/>
            <pc:sldMk cId="2035721039" sldId="305"/>
            <ac:cxnSpMk id="29" creationId="{EBB8AAFF-515A-4AA7-812C-2FADAE8D5F5A}"/>
          </ac:cxnSpMkLst>
        </pc:cxnChg>
      </pc:sldChg>
      <pc:sldChg chg="addSp delSp modSp new del mod addAnim delAnim modAnim chgLayout modNotesTx">
        <pc:chgData name="Nashimoto Shoei/梨本 翔永(MELCO/情報総研 情セ１Ｇ)" userId="b4a27bdb-4051-47be-9758-2247edb80199" providerId="ADAL" clId="{C72BD21D-D053-42D0-949C-A01074C06E61}" dt="2022-09-14T05:36:55.560" v="32650" actId="47"/>
        <pc:sldMkLst>
          <pc:docMk/>
          <pc:sldMk cId="3676032893" sldId="306"/>
        </pc:sldMkLst>
        <pc:spChg chg="mod ord">
          <ac:chgData name="Nashimoto Shoei/梨本 翔永(MELCO/情報総研 情セ１Ｇ)" userId="b4a27bdb-4051-47be-9758-2247edb80199" providerId="ADAL" clId="{C72BD21D-D053-42D0-949C-A01074C06E61}" dt="2022-09-06T11:31:22.548" v="29056" actId="6264"/>
          <ac:spMkLst>
            <pc:docMk/>
            <pc:sldMk cId="3676032893" sldId="306"/>
            <ac:spMk id="2" creationId="{045B4989-ED22-429E-8078-6FF72C604C2B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02T03:57:02.221" v="27621"/>
          <ac:spMkLst>
            <pc:docMk/>
            <pc:sldMk cId="3676032893" sldId="306"/>
            <ac:spMk id="3" creationId="{C176A57D-310E-482E-BAAB-BBA8C3B1E2EB}"/>
          </ac:spMkLst>
        </pc:spChg>
        <pc:spChg chg="del mod">
          <ac:chgData name="Nashimoto Shoei/梨本 翔永(MELCO/情報総研 情セ１Ｇ)" userId="b4a27bdb-4051-47be-9758-2247edb80199" providerId="ADAL" clId="{C72BD21D-D053-42D0-949C-A01074C06E61}" dt="2022-08-31T11:14:10.434" v="12447" actId="21"/>
          <ac:spMkLst>
            <pc:docMk/>
            <pc:sldMk cId="3676032893" sldId="306"/>
            <ac:spMk id="4" creationId="{66FDDE3E-2E5E-4F27-AFBF-D563FF7ABA1F}"/>
          </ac:spMkLst>
        </pc:spChg>
        <pc:spChg chg="mod ord">
          <ac:chgData name="Nashimoto Shoei/梨本 翔永(MELCO/情報総研 情セ１Ｇ)" userId="b4a27bdb-4051-47be-9758-2247edb80199" providerId="ADAL" clId="{C72BD21D-D053-42D0-949C-A01074C06E61}" dt="2022-09-06T11:31:22.548" v="29056" actId="6264"/>
          <ac:spMkLst>
            <pc:docMk/>
            <pc:sldMk cId="3676032893" sldId="306"/>
            <ac:spMk id="5" creationId="{CA1DC016-F499-4B17-9835-27BB6CD70EC4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06T11:31:22.548" v="29056" actId="6264"/>
          <ac:spMkLst>
            <pc:docMk/>
            <pc:sldMk cId="3676032893" sldId="306"/>
            <ac:spMk id="6" creationId="{F35C5815-5782-4E3B-A153-E467B8A0B600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6T11:33:32.734" v="29177" actId="1076"/>
          <ac:spMkLst>
            <pc:docMk/>
            <pc:sldMk cId="3676032893" sldId="306"/>
            <ac:spMk id="8" creationId="{F9438F6F-9E89-475C-A88F-5C6D2D13067F}"/>
          </ac:spMkLst>
        </pc:spChg>
        <pc:spChg chg="add del mod ord">
          <ac:chgData name="Nashimoto Shoei/梨本 翔永(MELCO/情報総研 情セ１Ｇ)" userId="b4a27bdb-4051-47be-9758-2247edb80199" providerId="ADAL" clId="{C72BD21D-D053-42D0-949C-A01074C06E61}" dt="2022-09-06T11:25:24.200" v="28883" actId="21"/>
          <ac:spMkLst>
            <pc:docMk/>
            <pc:sldMk cId="3676032893" sldId="306"/>
            <ac:spMk id="9" creationId="{F16577C4-EDE0-48E8-A030-546637FB95ED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6T11:31:18.166" v="29055" actId="21"/>
          <ac:spMkLst>
            <pc:docMk/>
            <pc:sldMk cId="3676032893" sldId="306"/>
            <ac:spMk id="10" creationId="{0C38004D-812F-46D5-A685-8E63088BB406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6T11:25:32.020" v="28884" actId="21"/>
          <ac:spMkLst>
            <pc:docMk/>
            <pc:sldMk cId="3676032893" sldId="306"/>
            <ac:spMk id="11" creationId="{130D321C-FA8F-4BB1-992C-623E6AD87CAF}"/>
          </ac:spMkLst>
        </pc:spChg>
        <pc:spChg chg="add mod ord">
          <ac:chgData name="Nashimoto Shoei/梨本 翔永(MELCO/情報総研 情セ１Ｇ)" userId="b4a27bdb-4051-47be-9758-2247edb80199" providerId="ADAL" clId="{C72BD21D-D053-42D0-949C-A01074C06E61}" dt="2022-09-06T11:31:22.548" v="29056" actId="6264"/>
          <ac:spMkLst>
            <pc:docMk/>
            <pc:sldMk cId="3676032893" sldId="306"/>
            <ac:spMk id="12" creationId="{7163B324-285B-4B0A-B2BC-78BFD71E1F8F}"/>
          </ac:spMkLst>
        </pc:spChg>
        <pc:spChg chg="add del">
          <ac:chgData name="Nashimoto Shoei/梨本 翔永(MELCO/情報総研 情セ１Ｇ)" userId="b4a27bdb-4051-47be-9758-2247edb80199" providerId="ADAL" clId="{C72BD21D-D053-42D0-949C-A01074C06E61}" dt="2022-09-05T23:13:22.388" v="27981" actId="22"/>
          <ac:spMkLst>
            <pc:docMk/>
            <pc:sldMk cId="3676032893" sldId="306"/>
            <ac:spMk id="17" creationId="{8044D4BC-9DCB-464C-85EC-765A1B0A0087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5T23:13:30.264" v="27987" actId="478"/>
          <ac:spMkLst>
            <pc:docMk/>
            <pc:sldMk cId="3676032893" sldId="306"/>
            <ac:spMk id="19" creationId="{7BA84E2B-AC32-44A2-9866-EF26F68800E7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6T11:28:34.116" v="28946" actId="21"/>
          <ac:spMkLst>
            <pc:docMk/>
            <pc:sldMk cId="3676032893" sldId="306"/>
            <ac:spMk id="20" creationId="{F194A9CB-7554-42E4-94BE-270152CA7246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6T11:33:32.734" v="29177" actId="1076"/>
          <ac:spMkLst>
            <pc:docMk/>
            <pc:sldMk cId="3676032893" sldId="306"/>
            <ac:spMk id="21" creationId="{9677F2E6-B551-40BF-A150-7292CC22FA56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6T11:33:32.734" v="29177" actId="1076"/>
          <ac:spMkLst>
            <pc:docMk/>
            <pc:sldMk cId="3676032893" sldId="306"/>
            <ac:spMk id="22" creationId="{05D7F21A-82D0-4069-AFE3-503361591E34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6T11:33:32.734" v="29177" actId="1076"/>
          <ac:spMkLst>
            <pc:docMk/>
            <pc:sldMk cId="3676032893" sldId="306"/>
            <ac:spMk id="23" creationId="{96410409-3C8D-433D-AF99-5EEF90038592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6T11:33:32.734" v="29177" actId="1076"/>
          <ac:spMkLst>
            <pc:docMk/>
            <pc:sldMk cId="3676032893" sldId="306"/>
            <ac:spMk id="24" creationId="{5F334911-4CC5-46BE-BCB0-B54B9308C18B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6T11:33:32.734" v="29177" actId="1076"/>
          <ac:spMkLst>
            <pc:docMk/>
            <pc:sldMk cId="3676032893" sldId="306"/>
            <ac:spMk id="25" creationId="{E5421367-016D-4D4D-A2E4-ABFE6800572B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6T11:31:22.548" v="29056" actId="6264"/>
          <ac:spMkLst>
            <pc:docMk/>
            <pc:sldMk cId="3676032893" sldId="306"/>
            <ac:spMk id="26" creationId="{5A2CCC9C-C29A-45DA-AD8C-79E4E7789549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6T11:31:22.548" v="29056" actId="6264"/>
          <ac:spMkLst>
            <pc:docMk/>
            <pc:sldMk cId="3676032893" sldId="306"/>
            <ac:spMk id="27" creationId="{8B8C8933-EAF5-40BE-95BB-B28508EE4866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6T11:31:22.548" v="29056" actId="6264"/>
          <ac:spMkLst>
            <pc:docMk/>
            <pc:sldMk cId="3676032893" sldId="306"/>
            <ac:spMk id="28" creationId="{49672591-9E5A-4A03-9436-D6C26BA0FD41}"/>
          </ac:spMkLst>
        </pc:spChg>
        <pc:spChg chg="add mod ord">
          <ac:chgData name="Nashimoto Shoei/梨本 翔永(MELCO/情報総研 情セ１Ｇ)" userId="b4a27bdb-4051-47be-9758-2247edb80199" providerId="ADAL" clId="{C72BD21D-D053-42D0-949C-A01074C06E61}" dt="2022-09-06T11:31:22.548" v="29056" actId="6264"/>
          <ac:spMkLst>
            <pc:docMk/>
            <pc:sldMk cId="3676032893" sldId="306"/>
            <ac:spMk id="29" creationId="{CB427943-611E-44F2-8917-16429BE5E486}"/>
          </ac:spMkLst>
        </pc:spChg>
        <pc:spChg chg="add mod ord">
          <ac:chgData name="Nashimoto Shoei/梨本 翔永(MELCO/情報総研 情セ１Ｇ)" userId="b4a27bdb-4051-47be-9758-2247edb80199" providerId="ADAL" clId="{C72BD21D-D053-42D0-949C-A01074C06E61}" dt="2022-09-06T11:33:28.724" v="29176" actId="14100"/>
          <ac:spMkLst>
            <pc:docMk/>
            <pc:sldMk cId="3676032893" sldId="306"/>
            <ac:spMk id="30" creationId="{88D97647-23DC-4C33-9EBB-7DD6C596224F}"/>
          </ac:spMkLst>
        </pc:spChg>
        <pc:cxnChg chg="add del mod">
          <ac:chgData name="Nashimoto Shoei/梨本 翔永(MELCO/情報総研 情セ１Ｇ)" userId="b4a27bdb-4051-47be-9758-2247edb80199" providerId="ADAL" clId="{C72BD21D-D053-42D0-949C-A01074C06E61}" dt="2022-09-06T11:27:53.144" v="28939" actId="21"/>
          <ac:cxnSpMkLst>
            <pc:docMk/>
            <pc:sldMk cId="3676032893" sldId="306"/>
            <ac:cxnSpMk id="4" creationId="{BCBE8F66-9AF4-4225-BF22-D4F81F1967D3}"/>
          </ac:cxnSpMkLst>
        </pc:cxnChg>
        <pc:cxnChg chg="add del mod">
          <ac:chgData name="Nashimoto Shoei/梨本 翔永(MELCO/情報総研 情セ１Ｇ)" userId="b4a27bdb-4051-47be-9758-2247edb80199" providerId="ADAL" clId="{C72BD21D-D053-42D0-949C-A01074C06E61}" dt="2022-09-06T11:25:49.209" v="28887" actId="21"/>
          <ac:cxnSpMkLst>
            <pc:docMk/>
            <pc:sldMk cId="3676032893" sldId="306"/>
            <ac:cxnSpMk id="13" creationId="{167E345C-73F4-433E-88DF-DC47B4AD4A25}"/>
          </ac:cxnSpMkLst>
        </pc:cxnChg>
        <pc:cxnChg chg="add del mod">
          <ac:chgData name="Nashimoto Shoei/梨本 翔永(MELCO/情報総研 情セ１Ｇ)" userId="b4a27bdb-4051-47be-9758-2247edb80199" providerId="ADAL" clId="{C72BD21D-D053-42D0-949C-A01074C06E61}" dt="2022-09-06T11:27:29.501" v="28935" actId="21"/>
          <ac:cxnSpMkLst>
            <pc:docMk/>
            <pc:sldMk cId="3676032893" sldId="306"/>
            <ac:cxnSpMk id="14" creationId="{FF96EFD6-2E75-4FED-B70C-33F3F633EF33}"/>
          </ac:cxnSpMkLst>
        </pc:cxnChg>
      </pc:sldChg>
      <pc:sldChg chg="new del">
        <pc:chgData name="Nashimoto Shoei/梨本 翔永(MELCO/情報総研 情セ１Ｇ)" userId="b4a27bdb-4051-47be-9758-2247edb80199" providerId="ADAL" clId="{C72BD21D-D053-42D0-949C-A01074C06E61}" dt="2022-08-31T11:22:38.560" v="12738" actId="47"/>
        <pc:sldMkLst>
          <pc:docMk/>
          <pc:sldMk cId="792214444" sldId="307"/>
        </pc:sldMkLst>
      </pc:sldChg>
      <pc:sldChg chg="addSp delSp modSp add del mod modAnim">
        <pc:chgData name="Nashimoto Shoei/梨本 翔永(MELCO/情報総研 情セ１Ｇ)" userId="b4a27bdb-4051-47be-9758-2247edb80199" providerId="ADAL" clId="{C72BD21D-D053-42D0-949C-A01074C06E61}" dt="2022-09-06T11:33:58.447" v="29178" actId="47"/>
        <pc:sldMkLst>
          <pc:docMk/>
          <pc:sldMk cId="408397680" sldId="308"/>
        </pc:sldMkLst>
        <pc:spChg chg="del">
          <ac:chgData name="Nashimoto Shoei/梨本 翔永(MELCO/情報総研 情セ１Ｇ)" userId="b4a27bdb-4051-47be-9758-2247edb80199" providerId="ADAL" clId="{C72BD21D-D053-42D0-949C-A01074C06E61}" dt="2022-09-02T03:57:05.437" v="27622"/>
          <ac:spMkLst>
            <pc:docMk/>
            <pc:sldMk cId="408397680" sldId="308"/>
            <ac:spMk id="3" creationId="{C176A57D-310E-482E-BAAB-BBA8C3B1E2EB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1:22:42.496" v="12739" actId="20577"/>
          <ac:spMkLst>
            <pc:docMk/>
            <pc:sldMk cId="408397680" sldId="308"/>
            <ac:spMk id="5" creationId="{CA1DC016-F499-4B17-9835-27BB6CD70EC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5T23:04:46.468" v="27967" actId="115"/>
          <ac:spMkLst>
            <pc:docMk/>
            <pc:sldMk cId="408397680" sldId="308"/>
            <ac:spMk id="8" creationId="{F9438F6F-9E89-475C-A88F-5C6D2D13067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5T23:23:44.533" v="28101" actId="6549"/>
          <ac:spMkLst>
            <pc:docMk/>
            <pc:sldMk cId="408397680" sldId="308"/>
            <ac:spMk id="9" creationId="{F16577C4-EDE0-48E8-A030-546637FB95E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1:25:46.916" v="12909" actId="1076"/>
          <ac:spMkLst>
            <pc:docMk/>
            <pc:sldMk cId="408397680" sldId="308"/>
            <ac:spMk id="10" creationId="{0C38004D-812F-46D5-A685-8E63088BB406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5T23:22:12.947" v="28079" actId="1076"/>
          <ac:spMkLst>
            <pc:docMk/>
            <pc:sldMk cId="408397680" sldId="308"/>
            <ac:spMk id="11" creationId="{130D321C-FA8F-4BB1-992C-623E6AD87CAF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2T03:57:05.437" v="27622"/>
          <ac:spMkLst>
            <pc:docMk/>
            <pc:sldMk cId="408397680" sldId="308"/>
            <ac:spMk id="12" creationId="{1D463395-5AE7-4446-8E74-4D5A379FA690}"/>
          </ac:spMkLst>
        </pc:spChg>
        <pc:cxnChg chg="add mod">
          <ac:chgData name="Nashimoto Shoei/梨本 翔永(MELCO/情報総研 情セ１Ｇ)" userId="b4a27bdb-4051-47be-9758-2247edb80199" providerId="ADAL" clId="{C72BD21D-D053-42D0-949C-A01074C06E61}" dt="2022-09-05T23:04:49.877" v="27968"/>
          <ac:cxnSpMkLst>
            <pc:docMk/>
            <pc:sldMk cId="408397680" sldId="308"/>
            <ac:cxnSpMk id="13" creationId="{61170778-A4F1-492D-8668-2957EFA73F7A}"/>
          </ac:cxnSpMkLst>
        </pc:cxnChg>
      </pc:sldChg>
      <pc:sldChg chg="modSp new del mod">
        <pc:chgData name="Nashimoto Shoei/梨本 翔永(MELCO/情報総研 情セ１Ｇ)" userId="b4a27bdb-4051-47be-9758-2247edb80199" providerId="ADAL" clId="{C72BD21D-D053-42D0-949C-A01074C06E61}" dt="2022-09-01T04:08:39.160" v="16198" actId="47"/>
        <pc:sldMkLst>
          <pc:docMk/>
          <pc:sldMk cId="1137741200" sldId="309"/>
        </pc:sldMkLst>
        <pc:spChg chg="mod">
          <ac:chgData name="Nashimoto Shoei/梨本 翔永(MELCO/情報総研 情セ１Ｇ)" userId="b4a27bdb-4051-47be-9758-2247edb80199" providerId="ADAL" clId="{C72BD21D-D053-42D0-949C-A01074C06E61}" dt="2022-09-01T01:52:42.577" v="14441" actId="20577"/>
          <ac:spMkLst>
            <pc:docMk/>
            <pc:sldMk cId="1137741200" sldId="309"/>
            <ac:spMk id="4" creationId="{7826F8CC-8417-4D1D-8E3E-0EC25215AF3E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1:27:00.349" v="12961" actId="20577"/>
          <ac:spMkLst>
            <pc:docMk/>
            <pc:sldMk cId="1137741200" sldId="309"/>
            <ac:spMk id="5" creationId="{75362132-949F-4513-B300-1587980D9C39}"/>
          </ac:spMkLst>
        </pc:spChg>
      </pc:sldChg>
      <pc:sldChg chg="addSp modSp new del mod ord modNotesTx">
        <pc:chgData name="Nashimoto Shoei/梨本 翔永(MELCO/情報総研 情セ１Ｇ)" userId="b4a27bdb-4051-47be-9758-2247edb80199" providerId="ADAL" clId="{C72BD21D-D053-42D0-949C-A01074C06E61}" dt="2022-09-15T00:43:58.094" v="35390" actId="2696"/>
        <pc:sldMkLst>
          <pc:docMk/>
          <pc:sldMk cId="443929384" sldId="310"/>
        </pc:sldMkLst>
        <pc:spChg chg="mod">
          <ac:chgData name="Nashimoto Shoei/梨本 翔永(MELCO/情報総研 情セ１Ｇ)" userId="b4a27bdb-4051-47be-9758-2247edb80199" providerId="ADAL" clId="{C72BD21D-D053-42D0-949C-A01074C06E61}" dt="2022-09-02T03:57:30.753" v="27635"/>
          <ac:spMkLst>
            <pc:docMk/>
            <pc:sldMk cId="443929384" sldId="310"/>
            <ac:spMk id="3" creationId="{2263BFCC-F970-4524-8081-802A1F1C8FF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6T23:55:04.473" v="30043" actId="115"/>
          <ac:spMkLst>
            <pc:docMk/>
            <pc:sldMk cId="443929384" sldId="310"/>
            <ac:spMk id="4" creationId="{FC234091-194F-445E-9A34-FE843DF5DEB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2:16:08.327" v="14117" actId="20577"/>
          <ac:spMkLst>
            <pc:docMk/>
            <pc:sldMk cId="443929384" sldId="310"/>
            <ac:spMk id="5" creationId="{3C7B3D81-FE9A-4A39-8922-6B4EA8CE2769}"/>
          </ac:spMkLst>
        </pc:spChg>
        <pc:picChg chg="add mod">
          <ac:chgData name="Nashimoto Shoei/梨本 翔永(MELCO/情報総研 情セ１Ｇ)" userId="b4a27bdb-4051-47be-9758-2247edb80199" providerId="ADAL" clId="{C72BD21D-D053-42D0-949C-A01074C06E61}" dt="2022-09-01T03:37:07.461" v="14666" actId="1076"/>
          <ac:picMkLst>
            <pc:docMk/>
            <pc:sldMk cId="443929384" sldId="310"/>
            <ac:picMk id="8" creationId="{ECFEB0B5-92B4-40FE-A539-DF0959CEAEB5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9-01T04:37:39.380" v="16437" actId="1076"/>
          <ac:picMkLst>
            <pc:docMk/>
            <pc:sldMk cId="443929384" sldId="310"/>
            <ac:picMk id="9" creationId="{208153BE-0A62-4618-AA6A-6BE276DABA67}"/>
          </ac:picMkLst>
        </pc:picChg>
      </pc:sldChg>
      <pc:sldChg chg="add">
        <pc:chgData name="Nashimoto Shoei/梨本 翔永(MELCO/情報総研 情セ１Ｇ)" userId="b4a27bdb-4051-47be-9758-2247edb80199" providerId="ADAL" clId="{C72BD21D-D053-42D0-949C-A01074C06E61}" dt="2022-09-15T00:44:02.659" v="35391"/>
        <pc:sldMkLst>
          <pc:docMk/>
          <pc:sldMk cId="2650772539" sldId="310"/>
        </pc:sldMkLst>
      </pc:sldChg>
      <pc:sldChg chg="add del">
        <pc:chgData name="Nashimoto Shoei/梨本 翔永(MELCO/情報総研 情セ１Ｇ)" userId="b4a27bdb-4051-47be-9758-2247edb80199" providerId="ADAL" clId="{C72BD21D-D053-42D0-949C-A01074C06E61}" dt="2022-08-31T11:31:56.091" v="13076" actId="47"/>
        <pc:sldMkLst>
          <pc:docMk/>
          <pc:sldMk cId="3159829238" sldId="341"/>
        </pc:sldMkLst>
      </pc:sldChg>
      <pc:sldChg chg="add del">
        <pc:chgData name="Nashimoto Shoei/梨本 翔永(MELCO/情報総研 情セ１Ｇ)" userId="b4a27bdb-4051-47be-9758-2247edb80199" providerId="ADAL" clId="{C72BD21D-D053-42D0-949C-A01074C06E61}" dt="2022-08-31T11:31:56.091" v="13076" actId="47"/>
        <pc:sldMkLst>
          <pc:docMk/>
          <pc:sldMk cId="994837731" sldId="342"/>
        </pc:sldMkLst>
      </pc:sldChg>
      <pc:sldChg chg="add">
        <pc:chgData name="Nashimoto Shoei/梨本 翔永(MELCO/情報総研 情セ１Ｇ)" userId="b4a27bdb-4051-47be-9758-2247edb80199" providerId="ADAL" clId="{C72BD21D-D053-42D0-949C-A01074C06E61}" dt="2022-08-31T11:32:10.379" v="13077"/>
        <pc:sldMkLst>
          <pc:docMk/>
          <pc:sldMk cId="2722302400" sldId="343"/>
        </pc:sldMkLst>
      </pc:sldChg>
      <pc:sldChg chg="add">
        <pc:chgData name="Nashimoto Shoei/梨本 翔永(MELCO/情報総研 情セ１Ｇ)" userId="b4a27bdb-4051-47be-9758-2247edb80199" providerId="ADAL" clId="{C72BD21D-D053-42D0-949C-A01074C06E61}" dt="2022-09-06T11:34:22.323" v="29180"/>
        <pc:sldMkLst>
          <pc:docMk/>
          <pc:sldMk cId="1131771602" sldId="344"/>
        </pc:sldMkLst>
      </pc:sldChg>
      <pc:sldChg chg="addSp delSp modSp add del mod">
        <pc:chgData name="Nashimoto Shoei/梨本 翔永(MELCO/情報総研 情セ１Ｇ)" userId="b4a27bdb-4051-47be-9758-2247edb80199" providerId="ADAL" clId="{C72BD21D-D053-42D0-949C-A01074C06E61}" dt="2022-09-06T11:34:17.358" v="29179" actId="2696"/>
        <pc:sldMkLst>
          <pc:docMk/>
          <pc:sldMk cId="2871524859" sldId="344"/>
        </pc:sldMkLst>
        <pc:spChg chg="del">
          <ac:chgData name="Nashimoto Shoei/梨本 翔永(MELCO/情報総研 情セ１Ｇ)" userId="b4a27bdb-4051-47be-9758-2247edb80199" providerId="ADAL" clId="{C72BD21D-D053-42D0-949C-A01074C06E61}" dt="2022-09-02T03:56:58.384" v="27620"/>
          <ac:spMkLst>
            <pc:docMk/>
            <pc:sldMk cId="2871524859" sldId="344"/>
            <ac:spMk id="3" creationId="{883E11B2-E753-497E-A4D0-C0FE39766F77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2T03:56:58.384" v="27620"/>
          <ac:spMkLst>
            <pc:docMk/>
            <pc:sldMk cId="2871524859" sldId="344"/>
            <ac:spMk id="22" creationId="{9AAD3259-25D5-4DBA-9397-185C0E80006A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8-31T11:59:41.474" v="13940" actId="20577"/>
          <ac:spMkLst>
            <pc:docMk/>
            <pc:sldMk cId="2871524859" sldId="344"/>
            <ac:spMk id="29" creationId="{DD35C5FC-4879-4881-851B-22BBCB7070DF}"/>
          </ac:spMkLst>
        </pc:spChg>
        <pc:grpChg chg="del">
          <ac:chgData name="Nashimoto Shoei/梨本 翔永(MELCO/情報総研 情セ１Ｇ)" userId="b4a27bdb-4051-47be-9758-2247edb80199" providerId="ADAL" clId="{C72BD21D-D053-42D0-949C-A01074C06E61}" dt="2022-08-31T11:58:51.442" v="13839" actId="21"/>
          <ac:grpSpMkLst>
            <pc:docMk/>
            <pc:sldMk cId="2871524859" sldId="344"/>
            <ac:grpSpMk id="47" creationId="{5857C3B9-A068-4BF3-8DE4-DA592A1F7CFA}"/>
          </ac:grpSpMkLst>
        </pc:grpChg>
        <pc:picChg chg="add mod">
          <ac:chgData name="Nashimoto Shoei/梨本 翔永(MELCO/情報総研 情セ１Ｇ)" userId="b4a27bdb-4051-47be-9758-2247edb80199" providerId="ADAL" clId="{C72BD21D-D053-42D0-949C-A01074C06E61}" dt="2022-08-31T12:00:00.480" v="13943" actId="1076"/>
          <ac:picMkLst>
            <pc:docMk/>
            <pc:sldMk cId="2871524859" sldId="344"/>
            <ac:picMk id="33" creationId="{671ECEAC-F0D3-4DF9-BA97-2A24AA4FDA60}"/>
          </ac:picMkLst>
        </pc:picChg>
      </pc:sldChg>
      <pc:sldChg chg="add del">
        <pc:chgData name="Nashimoto Shoei/梨本 翔永(MELCO/情報総研 情セ１Ｇ)" userId="b4a27bdb-4051-47be-9758-2247edb80199" providerId="ADAL" clId="{C72BD21D-D053-42D0-949C-A01074C06E61}" dt="2022-09-06T23:54:43.738" v="30040"/>
        <pc:sldMkLst>
          <pc:docMk/>
          <pc:sldMk cId="1017997950" sldId="345"/>
        </pc:sldMkLst>
      </pc:sldChg>
      <pc:sldChg chg="addSp delSp modSp new add del mod modNotesTx">
        <pc:chgData name="Nashimoto Shoei/梨本 翔永(MELCO/情報総研 情セ１Ｇ)" userId="b4a27bdb-4051-47be-9758-2247edb80199" providerId="ADAL" clId="{C72BD21D-D053-42D0-949C-A01074C06E61}" dt="2022-09-15T01:05:33.887" v="35476"/>
        <pc:sldMkLst>
          <pc:docMk/>
          <pc:sldMk cId="3128916358" sldId="345"/>
        </pc:sldMkLst>
        <pc:spChg chg="mod">
          <ac:chgData name="Nashimoto Shoei/梨本 翔永(MELCO/情報総研 情セ１Ｇ)" userId="b4a27bdb-4051-47be-9758-2247edb80199" providerId="ADAL" clId="{C72BD21D-D053-42D0-949C-A01074C06E61}" dt="2022-09-02T03:57:22.459" v="27626"/>
          <ac:spMkLst>
            <pc:docMk/>
            <pc:sldMk cId="3128916358" sldId="345"/>
            <ac:spMk id="3" creationId="{75121EE5-5E9E-4DF2-AC98-C55BE53878A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7T01:09:34.444" v="30350" actId="20577"/>
          <ac:spMkLst>
            <pc:docMk/>
            <pc:sldMk cId="3128916358" sldId="345"/>
            <ac:spMk id="4" creationId="{C4347618-22EF-4A44-8D75-FA5E215EF3E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2:06:22.663" v="13988" actId="20577"/>
          <ac:spMkLst>
            <pc:docMk/>
            <pc:sldMk cId="3128916358" sldId="345"/>
            <ac:spMk id="5" creationId="{D6DD76FA-4EEA-4EA9-BD2D-540BE6B7CB8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2T04:00:40.307" v="27675" actId="208"/>
          <ac:spMkLst>
            <pc:docMk/>
            <pc:sldMk cId="3128916358" sldId="345"/>
            <ac:spMk id="8" creationId="{4C0168C6-FDD1-4DE3-9E39-A5D875D6DFE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2:05:50.679" v="13975"/>
          <ac:spMkLst>
            <pc:docMk/>
            <pc:sldMk cId="3128916358" sldId="345"/>
            <ac:spMk id="9" creationId="{97D6FB99-104A-4696-BDC4-984F10DBE42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2:05:50.679" v="13975"/>
          <ac:spMkLst>
            <pc:docMk/>
            <pc:sldMk cId="3128916358" sldId="345"/>
            <ac:spMk id="13" creationId="{D265BEE3-011D-469B-BC6D-C34963F1849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2:05:50.679" v="13975"/>
          <ac:spMkLst>
            <pc:docMk/>
            <pc:sldMk cId="3128916358" sldId="345"/>
            <ac:spMk id="14" creationId="{F82F58A0-AF9D-4864-A69A-1AFAB9A092C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2:05:50.679" v="13975"/>
          <ac:spMkLst>
            <pc:docMk/>
            <pc:sldMk cId="3128916358" sldId="345"/>
            <ac:spMk id="15" creationId="{1AECE3BD-FD94-4444-A00B-EC04837D0FCB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2:05:50.679" v="13975"/>
          <ac:spMkLst>
            <pc:docMk/>
            <pc:sldMk cId="3128916358" sldId="345"/>
            <ac:spMk id="16" creationId="{42D1639A-3782-49F2-990D-A83F29CF136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2:05:50.679" v="13975"/>
          <ac:spMkLst>
            <pc:docMk/>
            <pc:sldMk cId="3128916358" sldId="345"/>
            <ac:spMk id="17" creationId="{B4D4FF25-B218-4221-A813-4B73E33EE84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2:05:50.679" v="13975"/>
          <ac:spMkLst>
            <pc:docMk/>
            <pc:sldMk cId="3128916358" sldId="345"/>
            <ac:spMk id="18" creationId="{D3DB6102-9DE6-4F1B-813C-55B050AE7A6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2:05:50.679" v="13975"/>
          <ac:spMkLst>
            <pc:docMk/>
            <pc:sldMk cId="3128916358" sldId="345"/>
            <ac:spMk id="19" creationId="{BE203BE9-86CD-4678-A401-24C0BAD1B68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2:05:50.679" v="13975"/>
          <ac:spMkLst>
            <pc:docMk/>
            <pc:sldMk cId="3128916358" sldId="345"/>
            <ac:spMk id="20" creationId="{495D59D0-FBB3-4941-9F23-A09F815F326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2:05:50.679" v="13975"/>
          <ac:spMkLst>
            <pc:docMk/>
            <pc:sldMk cId="3128916358" sldId="345"/>
            <ac:spMk id="23" creationId="{C8139B1F-27F1-4664-BE07-7CCD57CC790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2:05:50.679" v="13975"/>
          <ac:spMkLst>
            <pc:docMk/>
            <pc:sldMk cId="3128916358" sldId="345"/>
            <ac:spMk id="24" creationId="{D9374B63-0F32-464A-BFB0-1886C61E530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2:05:50.679" v="13975"/>
          <ac:spMkLst>
            <pc:docMk/>
            <pc:sldMk cId="3128916358" sldId="345"/>
            <ac:spMk id="25" creationId="{C4ABAA20-57EC-4E04-9351-5808E2B250D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2:05:50.679" v="13975"/>
          <ac:spMkLst>
            <pc:docMk/>
            <pc:sldMk cId="3128916358" sldId="345"/>
            <ac:spMk id="26" creationId="{7D402300-1F2F-4569-B44D-4101BE23645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2:05:50.679" v="13975"/>
          <ac:spMkLst>
            <pc:docMk/>
            <pc:sldMk cId="3128916358" sldId="345"/>
            <ac:spMk id="28" creationId="{173B744A-570F-443C-AAFD-A79C01AF0DD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2:13:30.127" v="14083" actId="207"/>
          <ac:spMkLst>
            <pc:docMk/>
            <pc:sldMk cId="3128916358" sldId="345"/>
            <ac:spMk id="30" creationId="{208CF968-3CB5-4695-B157-8A65A739DB9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2:13:20.684" v="14081" actId="571"/>
          <ac:spMkLst>
            <pc:docMk/>
            <pc:sldMk cId="3128916358" sldId="345"/>
            <ac:spMk id="33" creationId="{EC06D4FF-4D3E-42C5-B9FD-B2F644700DA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2:13:20.684" v="14081" actId="571"/>
          <ac:spMkLst>
            <pc:docMk/>
            <pc:sldMk cId="3128916358" sldId="345"/>
            <ac:spMk id="34" creationId="{21FE869B-0C53-4C15-86CF-CBF7105A91A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2:13:20.684" v="14081" actId="571"/>
          <ac:spMkLst>
            <pc:docMk/>
            <pc:sldMk cId="3128916358" sldId="345"/>
            <ac:spMk id="35" creationId="{26236682-AE45-49FB-8FB0-6960B4C9BDF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2:13:20.684" v="14081" actId="571"/>
          <ac:spMkLst>
            <pc:docMk/>
            <pc:sldMk cId="3128916358" sldId="345"/>
            <ac:spMk id="36" creationId="{23DB74DE-C0A9-40A2-B9B0-DADC1741D0F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2:13:20.684" v="14081" actId="571"/>
          <ac:spMkLst>
            <pc:docMk/>
            <pc:sldMk cId="3128916358" sldId="345"/>
            <ac:spMk id="38" creationId="{0C4D5F0B-2D2A-4AEE-B015-0ADC7967BD4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8-31T12:13:20.684" v="14081" actId="571"/>
          <ac:spMkLst>
            <pc:docMk/>
            <pc:sldMk cId="3128916358" sldId="345"/>
            <ac:spMk id="40" creationId="{5D1DC709-ADED-4A7E-8E5C-CFF6F5041510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6T23:43:43.675" v="29934" actId="21"/>
          <ac:spMkLst>
            <pc:docMk/>
            <pc:sldMk cId="3128916358" sldId="345"/>
            <ac:spMk id="41" creationId="{6526839F-7BC7-40C6-93E4-C87F90608BF0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6T23:43:43.675" v="29934" actId="21"/>
          <ac:spMkLst>
            <pc:docMk/>
            <pc:sldMk cId="3128916358" sldId="345"/>
            <ac:spMk id="42" creationId="{2456D54F-8FF8-4027-90DB-CB26EE4EF078}"/>
          </ac:spMkLst>
        </pc:spChg>
        <pc:grpChg chg="add del mod">
          <ac:chgData name="Nashimoto Shoei/梨本 翔永(MELCO/情報総研 情セ１Ｇ)" userId="b4a27bdb-4051-47be-9758-2247edb80199" providerId="ADAL" clId="{C72BD21D-D053-42D0-949C-A01074C06E61}" dt="2022-09-06T23:43:43.675" v="29934" actId="21"/>
          <ac:grpSpMkLst>
            <pc:docMk/>
            <pc:sldMk cId="3128916358" sldId="345"/>
            <ac:grpSpMk id="7" creationId="{548ADDC0-3D52-4C28-B434-C08C2ABE2C69}"/>
          </ac:grpSpMkLst>
        </pc:grpChg>
        <pc:grpChg chg="add del mod">
          <ac:chgData name="Nashimoto Shoei/梨本 翔永(MELCO/情報総研 情セ１Ｇ)" userId="b4a27bdb-4051-47be-9758-2247edb80199" providerId="ADAL" clId="{C72BD21D-D053-42D0-949C-A01074C06E61}" dt="2022-09-06T23:43:43.675" v="29934" actId="21"/>
          <ac:grpSpMkLst>
            <pc:docMk/>
            <pc:sldMk cId="3128916358" sldId="345"/>
            <ac:grpSpMk id="22" creationId="{1711BA6A-4DD9-4C0D-94C6-62AECC71277E}"/>
          </ac:grpSpMkLst>
        </pc:grpChg>
        <pc:grpChg chg="add del mod">
          <ac:chgData name="Nashimoto Shoei/梨本 翔永(MELCO/情報総研 情セ１Ｇ)" userId="b4a27bdb-4051-47be-9758-2247edb80199" providerId="ADAL" clId="{C72BD21D-D053-42D0-949C-A01074C06E61}" dt="2022-09-06T23:43:43.675" v="29934" actId="21"/>
          <ac:grpSpMkLst>
            <pc:docMk/>
            <pc:sldMk cId="3128916358" sldId="345"/>
            <ac:grpSpMk id="32" creationId="{87266E62-F2A1-4FED-A59C-FA212763BE0E}"/>
          </ac:grpSpMkLst>
        </pc:grpChg>
        <pc:picChg chg="mod">
          <ac:chgData name="Nashimoto Shoei/梨本 翔永(MELCO/情報総研 情セ１Ｇ)" userId="b4a27bdb-4051-47be-9758-2247edb80199" providerId="ADAL" clId="{C72BD21D-D053-42D0-949C-A01074C06E61}" dt="2022-08-31T12:05:50.679" v="13975"/>
          <ac:picMkLst>
            <pc:docMk/>
            <pc:sldMk cId="3128916358" sldId="345"/>
            <ac:picMk id="10" creationId="{69054B74-168A-48BA-8CEF-2254EAC54216}"/>
          </ac:picMkLst>
        </pc:picChg>
        <pc:picChg chg="mod">
          <ac:chgData name="Nashimoto Shoei/梨本 翔永(MELCO/情報総研 情セ１Ｇ)" userId="b4a27bdb-4051-47be-9758-2247edb80199" providerId="ADAL" clId="{C72BD21D-D053-42D0-949C-A01074C06E61}" dt="2022-08-31T12:05:50.679" v="13975"/>
          <ac:picMkLst>
            <pc:docMk/>
            <pc:sldMk cId="3128916358" sldId="345"/>
            <ac:picMk id="11" creationId="{C639A749-F58F-4E5C-9404-8B8D68234BD3}"/>
          </ac:picMkLst>
        </pc:picChg>
        <pc:picChg chg="mod">
          <ac:chgData name="Nashimoto Shoei/梨本 翔永(MELCO/情報総研 情セ１Ｇ)" userId="b4a27bdb-4051-47be-9758-2247edb80199" providerId="ADAL" clId="{C72BD21D-D053-42D0-949C-A01074C06E61}" dt="2022-08-31T12:05:50.679" v="13975"/>
          <ac:picMkLst>
            <pc:docMk/>
            <pc:sldMk cId="3128916358" sldId="345"/>
            <ac:picMk id="12" creationId="{31BB703C-C34A-43AB-9038-4B40299133FD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9-06T23:43:43.675" v="29934" actId="21"/>
          <ac:picMkLst>
            <pc:docMk/>
            <pc:sldMk cId="3128916358" sldId="345"/>
            <ac:picMk id="21" creationId="{1E51BD6E-802C-45AC-9171-BCD179582198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9-06T23:43:47.262" v="29945"/>
          <ac:picMkLst>
            <pc:docMk/>
            <pc:sldMk cId="3128916358" sldId="345"/>
            <ac:picMk id="43" creationId="{7154F151-EAA3-42D5-A65B-052AE5F28BD3}"/>
          </ac:picMkLst>
        </pc:picChg>
        <pc:cxnChg chg="mod">
          <ac:chgData name="Nashimoto Shoei/梨本 翔永(MELCO/情報総研 情セ１Ｇ)" userId="b4a27bdb-4051-47be-9758-2247edb80199" providerId="ADAL" clId="{C72BD21D-D053-42D0-949C-A01074C06E61}" dt="2022-08-31T12:05:50.679" v="13975"/>
          <ac:cxnSpMkLst>
            <pc:docMk/>
            <pc:sldMk cId="3128916358" sldId="345"/>
            <ac:cxnSpMk id="27" creationId="{50F7596F-D086-4C99-9823-E911269C7E5E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8-31T12:05:50.679" v="13975"/>
          <ac:cxnSpMkLst>
            <pc:docMk/>
            <pc:sldMk cId="3128916358" sldId="345"/>
            <ac:cxnSpMk id="29" creationId="{E65AFFFE-48B0-4EC7-83D3-E54DF6CAB4A9}"/>
          </ac:cxnSpMkLst>
        </pc:cxnChg>
        <pc:cxnChg chg="add del mod">
          <ac:chgData name="Nashimoto Shoei/梨本 翔永(MELCO/情報総研 情セ１Ｇ)" userId="b4a27bdb-4051-47be-9758-2247edb80199" providerId="ADAL" clId="{C72BD21D-D053-42D0-949C-A01074C06E61}" dt="2022-08-31T12:13:22.089" v="14082" actId="21"/>
          <ac:cxnSpMkLst>
            <pc:docMk/>
            <pc:sldMk cId="3128916358" sldId="345"/>
            <ac:cxnSpMk id="31" creationId="{B402F1B0-BA43-4A4E-B724-2FC0DE09D3A9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8-31T12:13:20.684" v="14081" actId="571"/>
          <ac:cxnSpMkLst>
            <pc:docMk/>
            <pc:sldMk cId="3128916358" sldId="345"/>
            <ac:cxnSpMk id="37" creationId="{439D1625-DEDB-418A-BFFC-42111F20D72C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8-31T12:13:20.684" v="14081" actId="571"/>
          <ac:cxnSpMkLst>
            <pc:docMk/>
            <pc:sldMk cId="3128916358" sldId="345"/>
            <ac:cxnSpMk id="39" creationId="{4619792C-B375-4A4F-9331-5549FAAD9922}"/>
          </ac:cxnSpMkLst>
        </pc:cxnChg>
      </pc:sldChg>
      <pc:sldChg chg="add">
        <pc:chgData name="Nashimoto Shoei/梨本 翔永(MELCO/情報総研 情セ１Ｇ)" userId="b4a27bdb-4051-47be-9758-2247edb80199" providerId="ADAL" clId="{C72BD21D-D053-42D0-949C-A01074C06E61}" dt="2022-09-01T04:11:16.568" v="16206"/>
        <pc:sldMkLst>
          <pc:docMk/>
          <pc:sldMk cId="1261723722" sldId="346"/>
        </pc:sldMkLst>
      </pc:sldChg>
      <pc:sldChg chg="add del">
        <pc:chgData name="Nashimoto Shoei/梨本 翔永(MELCO/情報総研 情セ１Ｇ)" userId="b4a27bdb-4051-47be-9758-2247edb80199" providerId="ADAL" clId="{C72BD21D-D053-42D0-949C-A01074C06E61}" dt="2022-08-31T12:15:21.107" v="14095"/>
        <pc:sldMkLst>
          <pc:docMk/>
          <pc:sldMk cId="1595171136" sldId="346"/>
        </pc:sldMkLst>
      </pc:sldChg>
      <pc:sldChg chg="addSp modSp new del mod">
        <pc:chgData name="Nashimoto Shoei/梨本 翔永(MELCO/情報総研 情セ１Ｇ)" userId="b4a27bdb-4051-47be-9758-2247edb80199" providerId="ADAL" clId="{C72BD21D-D053-42D0-949C-A01074C06E61}" dt="2022-09-01T04:11:14.488" v="16205" actId="2696"/>
        <pc:sldMkLst>
          <pc:docMk/>
          <pc:sldMk cId="1725080857" sldId="346"/>
        </pc:sldMkLst>
        <pc:spChg chg="mod">
          <ac:chgData name="Nashimoto Shoei/梨本 翔永(MELCO/情報総研 情セ１Ｇ)" userId="b4a27bdb-4051-47be-9758-2247edb80199" providerId="ADAL" clId="{C72BD21D-D053-42D0-949C-A01074C06E61}" dt="2022-09-01T04:08:11.110" v="16197" actId="14100"/>
          <ac:spMkLst>
            <pc:docMk/>
            <pc:sldMk cId="1725080857" sldId="346"/>
            <ac:spMk id="4" creationId="{AD4A8F99-C718-437F-9F9D-6A845DA71B7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04:01:11.284" v="15686" actId="20577"/>
          <ac:spMkLst>
            <pc:docMk/>
            <pc:sldMk cId="1725080857" sldId="346"/>
            <ac:spMk id="5" creationId="{3FBB85BC-9389-41B6-8945-A418CC741613}"/>
          </ac:spMkLst>
        </pc:spChg>
        <pc:graphicFrameChg chg="add mod modGraphic">
          <ac:chgData name="Nashimoto Shoei/梨本 翔永(MELCO/情報総研 情セ１Ｇ)" userId="b4a27bdb-4051-47be-9758-2247edb80199" providerId="ADAL" clId="{C72BD21D-D053-42D0-949C-A01074C06E61}" dt="2022-09-01T04:06:10.575" v="16123" actId="1076"/>
          <ac:graphicFrameMkLst>
            <pc:docMk/>
            <pc:sldMk cId="1725080857" sldId="346"/>
            <ac:graphicFrameMk id="7" creationId="{EF40B509-E5AA-45A5-9CF0-CC4736213DF9}"/>
          </ac:graphicFrameMkLst>
        </pc:graphicFrameChg>
      </pc:sldChg>
      <pc:sldChg chg="addSp delSp modSp add mod modNotesTx">
        <pc:chgData name="Nashimoto Shoei/梨本 翔永(MELCO/情報総研 情セ１Ｇ)" userId="b4a27bdb-4051-47be-9758-2247edb80199" providerId="ADAL" clId="{C72BD21D-D053-42D0-949C-A01074C06E61}" dt="2022-09-15T01:05:22.225" v="35475"/>
        <pc:sldMkLst>
          <pc:docMk/>
          <pc:sldMk cId="2517346172" sldId="347"/>
        </pc:sldMkLst>
        <pc:spChg chg="del">
          <ac:chgData name="Nashimoto Shoei/梨本 翔永(MELCO/情報総研 情セ１Ｇ)" userId="b4a27bdb-4051-47be-9758-2247edb80199" providerId="ADAL" clId="{C72BD21D-D053-42D0-949C-A01074C06E61}" dt="2022-09-02T03:57:08.508" v="27623"/>
          <ac:spMkLst>
            <pc:docMk/>
            <pc:sldMk cId="2517346172" sldId="347"/>
            <ac:spMk id="3" creationId="{AC96E7EC-6A6A-44DD-B5E0-C58C816A02C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6:15:28.013" v="33176" actId="6549"/>
          <ac:spMkLst>
            <pc:docMk/>
            <pc:sldMk cId="2517346172" sldId="347"/>
            <ac:spMk id="4" creationId="{A3466A32-5750-47BD-835C-53154F61032B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2T03:57:14.346" v="27625" actId="113"/>
          <ac:spMkLst>
            <pc:docMk/>
            <pc:sldMk cId="2517346172" sldId="347"/>
            <ac:spMk id="7" creationId="{678C0406-FE3E-4000-BBCB-99A390DB1CC8}"/>
          </ac:spMkLst>
        </pc:spChg>
      </pc:sldChg>
      <pc:sldChg chg="addSp delSp modSp new del mod">
        <pc:chgData name="Nashimoto Shoei/梨本 翔永(MELCO/情報総研 情セ１Ｇ)" userId="b4a27bdb-4051-47be-9758-2247edb80199" providerId="ADAL" clId="{C72BD21D-D053-42D0-949C-A01074C06E61}" dt="2022-09-06T23:40:00.489" v="29884" actId="2696"/>
        <pc:sldMkLst>
          <pc:docMk/>
          <pc:sldMk cId="2527672419" sldId="348"/>
        </pc:sldMkLst>
        <pc:spChg chg="mod">
          <ac:chgData name="Nashimoto Shoei/梨本 翔永(MELCO/情報総研 情セ１Ｇ)" userId="b4a27bdb-4051-47be-9758-2247edb80199" providerId="ADAL" clId="{C72BD21D-D053-42D0-949C-A01074C06E61}" dt="2022-09-02T03:57:55.292" v="27640"/>
          <ac:spMkLst>
            <pc:docMk/>
            <pc:sldMk cId="2527672419" sldId="348"/>
            <ac:spMk id="3" creationId="{95F2EFAA-FA50-4777-AD79-FEDAEB21C319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5T23:59:52.618" v="28244" actId="113"/>
          <ac:spMkLst>
            <pc:docMk/>
            <pc:sldMk cId="2527672419" sldId="348"/>
            <ac:spMk id="4" creationId="{192D355B-8926-49F3-A1FB-3A6EF88FA33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04:38:09.677" v="16471" actId="20577"/>
          <ac:spMkLst>
            <pc:docMk/>
            <pc:sldMk cId="2527672419" sldId="348"/>
            <ac:spMk id="5" creationId="{BF49EE44-CA2F-40AD-A26F-8F78C4721AE5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9-01T10:29:24.086" v="21994" actId="255"/>
          <ac:spMkLst>
            <pc:docMk/>
            <pc:sldMk cId="2527672419" sldId="348"/>
            <ac:spMk id="8" creationId="{5A58FC04-9876-4884-85D6-644BEC8582D9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9-01T10:29:24.086" v="21994" actId="255"/>
          <ac:spMkLst>
            <pc:docMk/>
            <pc:sldMk cId="2527672419" sldId="348"/>
            <ac:spMk id="9" creationId="{F5CA9637-793C-4E65-BA39-38E7600C6BC4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9-01T10:29:24.086" v="21994" actId="255"/>
          <ac:spMkLst>
            <pc:docMk/>
            <pc:sldMk cId="2527672419" sldId="348"/>
            <ac:spMk id="10" creationId="{9AAC8774-8F60-4E0A-9D1B-F3DE2480F956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9-01T10:29:24.086" v="21994" actId="255"/>
          <ac:spMkLst>
            <pc:docMk/>
            <pc:sldMk cId="2527672419" sldId="348"/>
            <ac:spMk id="11" creationId="{74315AAE-6B54-4358-80DE-5545165A9928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9-01T10:29:32.941" v="21995" actId="404"/>
          <ac:spMkLst>
            <pc:docMk/>
            <pc:sldMk cId="2527672419" sldId="348"/>
            <ac:spMk id="12" creationId="{2D7B208E-F2AE-4282-B2B0-AF93E1F426F8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9-01T10:29:32.941" v="21995" actId="404"/>
          <ac:spMkLst>
            <pc:docMk/>
            <pc:sldMk cId="2527672419" sldId="348"/>
            <ac:spMk id="13" creationId="{96B06993-2FD6-486F-BE20-AD28A51FA238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9-01T10:29:24.086" v="21994" actId="255"/>
          <ac:spMkLst>
            <pc:docMk/>
            <pc:sldMk cId="2527672419" sldId="348"/>
            <ac:spMk id="14" creationId="{F0EB42A7-6129-48E1-8B4F-6210F5AC77C2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9-01T10:29:24.086" v="21994" actId="255"/>
          <ac:spMkLst>
            <pc:docMk/>
            <pc:sldMk cId="2527672419" sldId="348"/>
            <ac:spMk id="15" creationId="{ACF6FE19-5ABB-41AF-9C5A-B02E57E41C7E}"/>
          </ac:spMkLst>
        </pc:spChg>
        <pc:spChg chg="del mod topLvl">
          <ac:chgData name="Nashimoto Shoei/梨本 翔永(MELCO/情報総研 情セ１Ｇ)" userId="b4a27bdb-4051-47be-9758-2247edb80199" providerId="ADAL" clId="{C72BD21D-D053-42D0-949C-A01074C06E61}" dt="2022-09-01T04:42:54.269" v="16479" actId="21"/>
          <ac:spMkLst>
            <pc:docMk/>
            <pc:sldMk cId="2527672419" sldId="348"/>
            <ac:spMk id="16" creationId="{930DA3F2-B006-4539-9E38-4A63B619FC67}"/>
          </ac:spMkLst>
        </pc:spChg>
        <pc:spChg chg="add mod topLvl">
          <ac:chgData name="Nashimoto Shoei/梨本 翔永(MELCO/情報総研 情セ１Ｇ)" userId="b4a27bdb-4051-47be-9758-2247edb80199" providerId="ADAL" clId="{C72BD21D-D053-42D0-949C-A01074C06E61}" dt="2022-09-06T00:08:42.963" v="28248" actId="1076"/>
          <ac:spMkLst>
            <pc:docMk/>
            <pc:sldMk cId="2527672419" sldId="348"/>
            <ac:spMk id="29" creationId="{3EC58029-C881-4A3A-B9B0-27F04ECD7343}"/>
          </ac:spMkLst>
        </pc:spChg>
        <pc:spChg chg="add del mod topLvl">
          <ac:chgData name="Nashimoto Shoei/梨本 翔永(MELCO/情報総研 情セ１Ｇ)" userId="b4a27bdb-4051-47be-9758-2247edb80199" providerId="ADAL" clId="{C72BD21D-D053-42D0-949C-A01074C06E61}" dt="2022-09-01T04:52:23.113" v="16660" actId="21"/>
          <ac:spMkLst>
            <pc:docMk/>
            <pc:sldMk cId="2527672419" sldId="348"/>
            <ac:spMk id="30" creationId="{81EA6542-52A1-43A9-9501-0A8D860C2010}"/>
          </ac:spMkLst>
        </pc:spChg>
        <pc:spChg chg="add mod topLvl">
          <ac:chgData name="Nashimoto Shoei/梨本 翔永(MELCO/情報総研 情セ１Ｇ)" userId="b4a27bdb-4051-47be-9758-2247edb80199" providerId="ADAL" clId="{C72BD21D-D053-42D0-949C-A01074C06E61}" dt="2022-09-06T00:08:42.963" v="28248" actId="1076"/>
          <ac:spMkLst>
            <pc:docMk/>
            <pc:sldMk cId="2527672419" sldId="348"/>
            <ac:spMk id="31" creationId="{C838C952-4B6C-420E-8CD4-17E9A3D607AA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9-01T04:51:25.277" v="16645" actId="1076"/>
          <ac:spMkLst>
            <pc:docMk/>
            <pc:sldMk cId="2527672419" sldId="348"/>
            <ac:spMk id="34" creationId="{24FAD807-FB40-425F-AD4E-43461A309A98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9-01T04:51:25.277" v="16645" actId="1076"/>
          <ac:spMkLst>
            <pc:docMk/>
            <pc:sldMk cId="2527672419" sldId="348"/>
            <ac:spMk id="35" creationId="{E4D278F3-DCD7-4744-916F-6F1AB93C41C5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9-01T04:51:03.317" v="16639" actId="21"/>
          <ac:spMkLst>
            <pc:docMk/>
            <pc:sldMk cId="2527672419" sldId="348"/>
            <ac:spMk id="36" creationId="{D6B344E4-10F8-4982-9A45-1A4FA3CC73F9}"/>
          </ac:spMkLst>
        </pc:spChg>
        <pc:spChg chg="del mod topLvl">
          <ac:chgData name="Nashimoto Shoei/梨本 翔永(MELCO/情報総研 情セ１Ｇ)" userId="b4a27bdb-4051-47be-9758-2247edb80199" providerId="ADAL" clId="{C72BD21D-D053-42D0-949C-A01074C06E61}" dt="2022-09-01T04:51:21.570" v="16644" actId="21"/>
          <ac:spMkLst>
            <pc:docMk/>
            <pc:sldMk cId="2527672419" sldId="348"/>
            <ac:spMk id="37" creationId="{0C531A40-4202-4283-BFA0-9C824948D13A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6T00:08:52.027" v="28257" actId="1076"/>
          <ac:spMkLst>
            <pc:docMk/>
            <pc:sldMk cId="2527672419" sldId="348"/>
            <ac:spMk id="37" creationId="{4F4E455F-EDD3-499E-804A-1B0363A0F13D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6T00:08:56.565" v="28264" actId="20577"/>
          <ac:spMkLst>
            <pc:docMk/>
            <pc:sldMk cId="2527672419" sldId="348"/>
            <ac:spMk id="38" creationId="{25A52B76-0A6B-454A-A59F-14D2E4708AC7}"/>
          </ac:spMkLst>
        </pc:spChg>
        <pc:spChg chg="del mod topLvl">
          <ac:chgData name="Nashimoto Shoei/梨本 翔永(MELCO/情報総研 情セ１Ｇ)" userId="b4a27bdb-4051-47be-9758-2247edb80199" providerId="ADAL" clId="{C72BD21D-D053-42D0-949C-A01074C06E61}" dt="2022-09-01T04:51:16.312" v="16642" actId="21"/>
          <ac:spMkLst>
            <pc:docMk/>
            <pc:sldMk cId="2527672419" sldId="348"/>
            <ac:spMk id="38" creationId="{BBAC21C6-6040-42D4-94B0-7CA09F530F91}"/>
          </ac:spMkLst>
        </pc:spChg>
        <pc:spChg chg="del mod topLvl">
          <ac:chgData name="Nashimoto Shoei/梨本 翔永(MELCO/情報総研 情セ１Ｇ)" userId="b4a27bdb-4051-47be-9758-2247edb80199" providerId="ADAL" clId="{C72BD21D-D053-42D0-949C-A01074C06E61}" dt="2022-09-01T04:51:16.312" v="16642" actId="21"/>
          <ac:spMkLst>
            <pc:docMk/>
            <pc:sldMk cId="2527672419" sldId="348"/>
            <ac:spMk id="39" creationId="{057F2C35-45F5-4414-8E29-38F10E848159}"/>
          </ac:spMkLst>
        </pc:spChg>
        <pc:spChg chg="del mod topLvl">
          <ac:chgData name="Nashimoto Shoei/梨本 翔永(MELCO/情報総研 情セ１Ｇ)" userId="b4a27bdb-4051-47be-9758-2247edb80199" providerId="ADAL" clId="{C72BD21D-D053-42D0-949C-A01074C06E61}" dt="2022-09-01T04:50:12.645" v="16613" actId="21"/>
          <ac:spMkLst>
            <pc:docMk/>
            <pc:sldMk cId="2527672419" sldId="348"/>
            <ac:spMk id="40" creationId="{57BEA170-8F46-433B-8287-E7638CBDD088}"/>
          </ac:spMkLst>
        </pc:spChg>
        <pc:spChg chg="del mod topLvl">
          <ac:chgData name="Nashimoto Shoei/梨本 翔永(MELCO/情報総研 情セ１Ｇ)" userId="b4a27bdb-4051-47be-9758-2247edb80199" providerId="ADAL" clId="{C72BD21D-D053-42D0-949C-A01074C06E61}" dt="2022-09-01T04:50:14.264" v="16614" actId="21"/>
          <ac:spMkLst>
            <pc:docMk/>
            <pc:sldMk cId="2527672419" sldId="348"/>
            <ac:spMk id="41" creationId="{BAD00DA5-11E4-4F08-BFD1-2D2988DC5C82}"/>
          </ac:spMkLst>
        </pc:spChg>
        <pc:spChg chg="del mod topLvl">
          <ac:chgData name="Nashimoto Shoei/梨本 翔永(MELCO/情報総研 情セ１Ｇ)" userId="b4a27bdb-4051-47be-9758-2247edb80199" providerId="ADAL" clId="{C72BD21D-D053-42D0-949C-A01074C06E61}" dt="2022-09-01T04:52:03.444" v="16652" actId="21"/>
          <ac:spMkLst>
            <pc:docMk/>
            <pc:sldMk cId="2527672419" sldId="348"/>
            <ac:spMk id="46" creationId="{ACCBC6A8-6B7E-43A2-B89A-E5CACAA9A9E9}"/>
          </ac:spMkLst>
        </pc:spChg>
        <pc:spChg chg="del mod topLvl">
          <ac:chgData name="Nashimoto Shoei/梨本 翔永(MELCO/情報総研 情セ１Ｇ)" userId="b4a27bdb-4051-47be-9758-2247edb80199" providerId="ADAL" clId="{C72BD21D-D053-42D0-949C-A01074C06E61}" dt="2022-09-01T04:52:03.444" v="16652" actId="21"/>
          <ac:spMkLst>
            <pc:docMk/>
            <pc:sldMk cId="2527672419" sldId="348"/>
            <ac:spMk id="47" creationId="{FD8C789C-1568-43B0-8213-8C0AF46B25CF}"/>
          </ac:spMkLst>
        </pc:spChg>
        <pc:spChg chg="del mod topLvl">
          <ac:chgData name="Nashimoto Shoei/梨本 翔永(MELCO/情報総研 情セ１Ｇ)" userId="b4a27bdb-4051-47be-9758-2247edb80199" providerId="ADAL" clId="{C72BD21D-D053-42D0-949C-A01074C06E61}" dt="2022-09-01T04:52:03.444" v="16652" actId="21"/>
          <ac:spMkLst>
            <pc:docMk/>
            <pc:sldMk cId="2527672419" sldId="348"/>
            <ac:spMk id="48" creationId="{1C3C5352-8F69-4C32-8E7E-401293F1F0EC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1T04:51:26.797" v="16647" actId="571"/>
          <ac:spMkLst>
            <pc:docMk/>
            <pc:sldMk cId="2527672419" sldId="348"/>
            <ac:spMk id="49" creationId="{C800D282-0B6B-4037-9249-9E5BD417F70F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1T04:51:26.797" v="16647" actId="571"/>
          <ac:spMkLst>
            <pc:docMk/>
            <pc:sldMk cId="2527672419" sldId="348"/>
            <ac:spMk id="50" creationId="{A805B45D-2D17-42BF-919A-787E8884554A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1T04:51:31.046" v="16648" actId="571"/>
          <ac:spMkLst>
            <pc:docMk/>
            <pc:sldMk cId="2527672419" sldId="348"/>
            <ac:spMk id="52" creationId="{3C12BDDA-B5D2-4F3B-8030-DF681ABF7FBB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1T04:51:31.046" v="16648" actId="571"/>
          <ac:spMkLst>
            <pc:docMk/>
            <pc:sldMk cId="2527672419" sldId="348"/>
            <ac:spMk id="53" creationId="{38E7CDD1-8EE4-437F-91F2-B403E76D3D9E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1T04:51:31.046" v="16648" actId="571"/>
          <ac:spMkLst>
            <pc:docMk/>
            <pc:sldMk cId="2527672419" sldId="348"/>
            <ac:spMk id="54" creationId="{0E7E1BCC-3CAC-4603-8464-60E72FC741DF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1T09:09:24.050" v="20717" actId="1076"/>
          <ac:spMkLst>
            <pc:docMk/>
            <pc:sldMk cId="2527672419" sldId="348"/>
            <ac:spMk id="62" creationId="{964B520E-E5D4-416F-ACB6-59D28A688E1F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1T09:09:22.091" v="20716" actId="1076"/>
          <ac:spMkLst>
            <pc:docMk/>
            <pc:sldMk cId="2527672419" sldId="348"/>
            <ac:spMk id="63" creationId="{63A285C6-C10E-41CE-9D5B-54C688C8E236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1T04:53:42.300" v="16704" actId="1076"/>
          <ac:spMkLst>
            <pc:docMk/>
            <pc:sldMk cId="2527672419" sldId="348"/>
            <ac:spMk id="64" creationId="{8850ABEF-AA8E-45BF-8EC1-3851681512F9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1T04:53:47.734" v="16708" actId="20577"/>
          <ac:spMkLst>
            <pc:docMk/>
            <pc:sldMk cId="2527672419" sldId="348"/>
            <ac:spMk id="65" creationId="{D58EB046-CEE4-498D-9654-F2699F50896D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1T06:22:42.912" v="17621" actId="21"/>
          <ac:spMkLst>
            <pc:docMk/>
            <pc:sldMk cId="2527672419" sldId="348"/>
            <ac:spMk id="68" creationId="{4B925130-8779-4A0B-BD70-B54CFE7F75FE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1T06:22:42.925" v="17623"/>
          <ac:spMkLst>
            <pc:docMk/>
            <pc:sldMk cId="2527672419" sldId="348"/>
            <ac:spMk id="70" creationId="{50AC066B-462F-43B5-9A18-F980678587C7}"/>
          </ac:spMkLst>
        </pc:spChg>
        <pc:grpChg chg="add del mod">
          <ac:chgData name="Nashimoto Shoei/梨本 翔永(MELCO/情報総研 情セ１Ｇ)" userId="b4a27bdb-4051-47be-9758-2247edb80199" providerId="ADAL" clId="{C72BD21D-D053-42D0-949C-A01074C06E61}" dt="2022-09-01T04:42:49.124" v="16478" actId="165"/>
          <ac:grpSpMkLst>
            <pc:docMk/>
            <pc:sldMk cId="2527672419" sldId="348"/>
            <ac:grpSpMk id="7" creationId="{820DB63E-6600-44E4-8A6B-3A090524E95A}"/>
          </ac:grpSpMkLst>
        </pc:grpChg>
        <pc:grpChg chg="add del mod">
          <ac:chgData name="Nashimoto Shoei/梨本 翔永(MELCO/情報総研 情セ１Ｇ)" userId="b4a27bdb-4051-47be-9758-2247edb80199" providerId="ADAL" clId="{C72BD21D-D053-42D0-949C-A01074C06E61}" dt="2022-09-01T04:52:07.675" v="16653" actId="165"/>
          <ac:grpSpMkLst>
            <pc:docMk/>
            <pc:sldMk cId="2527672419" sldId="348"/>
            <ac:grpSpMk id="32" creationId="{2B27256E-F1D2-4B94-8FC9-D19A3AA3CF6D}"/>
          </ac:grpSpMkLst>
        </pc:grpChg>
        <pc:grpChg chg="add del mod">
          <ac:chgData name="Nashimoto Shoei/梨本 翔永(MELCO/情報総研 情セ１Ｇ)" userId="b4a27bdb-4051-47be-9758-2247edb80199" providerId="ADAL" clId="{C72BD21D-D053-42D0-949C-A01074C06E61}" dt="2022-09-01T04:49:41.428" v="16590" actId="165"/>
          <ac:grpSpMkLst>
            <pc:docMk/>
            <pc:sldMk cId="2527672419" sldId="348"/>
            <ac:grpSpMk id="33" creationId="{7AAC199F-5072-4177-A94C-5E32CB8CC81A}"/>
          </ac:grpSpMkLst>
        </pc:grpChg>
        <pc:graphicFrameChg chg="add mod modGraphic">
          <ac:chgData name="Nashimoto Shoei/梨本 翔永(MELCO/情報総研 情セ１Ｇ)" userId="b4a27bdb-4051-47be-9758-2247edb80199" providerId="ADAL" clId="{C72BD21D-D053-42D0-949C-A01074C06E61}" dt="2022-09-01T10:29:43.129" v="21996" actId="2711"/>
          <ac:graphicFrameMkLst>
            <pc:docMk/>
            <pc:sldMk cId="2527672419" sldId="348"/>
            <ac:graphicFrameMk id="66" creationId="{E24C0AB9-D3F7-4B3F-B0F6-55CAC9ACC9EE}"/>
          </ac:graphicFrameMkLst>
        </pc:graphicFrameChg>
        <pc:graphicFrameChg chg="add del mod">
          <ac:chgData name="Nashimoto Shoei/梨本 翔永(MELCO/情報総研 情セ１Ｇ)" userId="b4a27bdb-4051-47be-9758-2247edb80199" providerId="ADAL" clId="{C72BD21D-D053-42D0-949C-A01074C06E61}" dt="2022-09-01T09:06:39.420" v="20614"/>
          <ac:graphicFrameMkLst>
            <pc:docMk/>
            <pc:sldMk cId="2527672419" sldId="348"/>
            <ac:graphicFrameMk id="71" creationId="{141FE96C-E8D7-437D-BE56-857B15F186C3}"/>
          </ac:graphicFrameMkLst>
        </pc:graphicFrameChg>
        <pc:graphicFrameChg chg="add del mod">
          <ac:chgData name="Nashimoto Shoei/梨本 翔永(MELCO/情報総研 情セ１Ｇ)" userId="b4a27bdb-4051-47be-9758-2247edb80199" providerId="ADAL" clId="{C72BD21D-D053-42D0-949C-A01074C06E61}" dt="2022-09-01T09:06:44.817" v="20617"/>
          <ac:graphicFrameMkLst>
            <pc:docMk/>
            <pc:sldMk cId="2527672419" sldId="348"/>
            <ac:graphicFrameMk id="72" creationId="{802FB70B-C9A8-43E9-9C92-B0462B85E2DC}"/>
          </ac:graphicFrameMkLst>
        </pc:graphicFrameChg>
        <pc:graphicFrameChg chg="add del mod">
          <ac:chgData name="Nashimoto Shoei/梨本 翔永(MELCO/情報総研 情セ１Ｇ)" userId="b4a27bdb-4051-47be-9758-2247edb80199" providerId="ADAL" clId="{C72BD21D-D053-42D0-949C-A01074C06E61}" dt="2022-09-01T09:06:48.135" v="20620"/>
          <ac:graphicFrameMkLst>
            <pc:docMk/>
            <pc:sldMk cId="2527672419" sldId="348"/>
            <ac:graphicFrameMk id="73" creationId="{054DC321-597D-4E89-A7D9-96FF06CBD79A}"/>
          </ac:graphicFrameMkLst>
        </pc:graphicFrameChg>
        <pc:graphicFrameChg chg="add del mod">
          <ac:chgData name="Nashimoto Shoei/梨本 翔永(MELCO/情報総研 情セ１Ｇ)" userId="b4a27bdb-4051-47be-9758-2247edb80199" providerId="ADAL" clId="{C72BD21D-D053-42D0-949C-A01074C06E61}" dt="2022-09-01T09:07:02.536" v="20625"/>
          <ac:graphicFrameMkLst>
            <pc:docMk/>
            <pc:sldMk cId="2527672419" sldId="348"/>
            <ac:graphicFrameMk id="74" creationId="{110B4121-0725-4A7F-B8F1-03B2E8B05423}"/>
          </ac:graphicFrameMkLst>
        </pc:graphicFrameChg>
        <pc:cxnChg chg="add mod topLvl">
          <ac:chgData name="Nashimoto Shoei/梨本 翔永(MELCO/情報総研 情セ１Ｇ)" userId="b4a27bdb-4051-47be-9758-2247edb80199" providerId="ADAL" clId="{C72BD21D-D053-42D0-949C-A01074C06E61}" dt="2022-09-01T04:52:07.675" v="16653" actId="165"/>
          <ac:cxnSpMkLst>
            <pc:docMk/>
            <pc:sldMk cId="2527672419" sldId="348"/>
            <ac:cxnSpMk id="18" creationId="{1C8F5CBD-390B-453C-B726-641A2D200250}"/>
          </ac:cxnSpMkLst>
        </pc:cxnChg>
        <pc:cxnChg chg="add mod topLvl">
          <ac:chgData name="Nashimoto Shoei/梨本 翔永(MELCO/情報総研 情セ１Ｇ)" userId="b4a27bdb-4051-47be-9758-2247edb80199" providerId="ADAL" clId="{C72BD21D-D053-42D0-949C-A01074C06E61}" dt="2022-09-01T04:52:07.675" v="16653" actId="165"/>
          <ac:cxnSpMkLst>
            <pc:docMk/>
            <pc:sldMk cId="2527672419" sldId="348"/>
            <ac:cxnSpMk id="19" creationId="{D64FE681-3A9E-4F63-B62F-21A7D074BA1C}"/>
          </ac:cxnSpMkLst>
        </pc:cxnChg>
        <pc:cxnChg chg="add mod topLvl">
          <ac:chgData name="Nashimoto Shoei/梨本 翔永(MELCO/情報総研 情セ１Ｇ)" userId="b4a27bdb-4051-47be-9758-2247edb80199" providerId="ADAL" clId="{C72BD21D-D053-42D0-949C-A01074C06E61}" dt="2022-09-01T04:52:07.675" v="16653" actId="165"/>
          <ac:cxnSpMkLst>
            <pc:docMk/>
            <pc:sldMk cId="2527672419" sldId="348"/>
            <ac:cxnSpMk id="23" creationId="{818927F7-8E40-4EED-A716-4EF8E57EF783}"/>
          </ac:cxnSpMkLst>
        </pc:cxnChg>
        <pc:cxnChg chg="add mod topLvl">
          <ac:chgData name="Nashimoto Shoei/梨本 翔永(MELCO/情報総研 情セ１Ｇ)" userId="b4a27bdb-4051-47be-9758-2247edb80199" providerId="ADAL" clId="{C72BD21D-D053-42D0-949C-A01074C06E61}" dt="2022-09-01T04:52:07.675" v="16653" actId="165"/>
          <ac:cxnSpMkLst>
            <pc:docMk/>
            <pc:sldMk cId="2527672419" sldId="348"/>
            <ac:cxnSpMk id="25" creationId="{7376D8C7-A19A-4953-9C90-E3D7E607E1CD}"/>
          </ac:cxnSpMkLst>
        </pc:cxnChg>
        <pc:cxnChg chg="add del mod">
          <ac:chgData name="Nashimoto Shoei/梨本 翔永(MELCO/情報総研 情セ１Ｇ)" userId="b4a27bdb-4051-47be-9758-2247edb80199" providerId="ADAL" clId="{C72BD21D-D053-42D0-949C-A01074C06E61}" dt="2022-09-01T04:46:59.245" v="16542" actId="21"/>
          <ac:cxnSpMkLst>
            <pc:docMk/>
            <pc:sldMk cId="2527672419" sldId="348"/>
            <ac:cxnSpMk id="27" creationId="{525456AE-58FA-4128-8FC0-382ECFCAE622}"/>
          </ac:cxnSpMkLst>
        </pc:cxnChg>
        <pc:cxnChg chg="mod topLvl">
          <ac:chgData name="Nashimoto Shoei/梨本 翔永(MELCO/情報総研 情セ１Ｇ)" userId="b4a27bdb-4051-47be-9758-2247edb80199" providerId="ADAL" clId="{C72BD21D-D053-42D0-949C-A01074C06E61}" dt="2022-09-01T04:51:36.788" v="16649" actId="14100"/>
          <ac:cxnSpMkLst>
            <pc:docMk/>
            <pc:sldMk cId="2527672419" sldId="348"/>
            <ac:cxnSpMk id="42" creationId="{B71463CF-BB4E-40CD-8F29-71E080BF2AE5}"/>
          </ac:cxnSpMkLst>
        </pc:cxnChg>
        <pc:cxnChg chg="del mod topLvl">
          <ac:chgData name="Nashimoto Shoei/梨本 翔永(MELCO/情報総研 情セ１Ｇ)" userId="b4a27bdb-4051-47be-9758-2247edb80199" providerId="ADAL" clId="{C72BD21D-D053-42D0-949C-A01074C06E61}" dt="2022-09-01T04:51:45.023" v="16651" actId="21"/>
          <ac:cxnSpMkLst>
            <pc:docMk/>
            <pc:sldMk cId="2527672419" sldId="348"/>
            <ac:cxnSpMk id="43" creationId="{0FEB6544-4F25-4D46-A8FB-120A9FE46053}"/>
          </ac:cxnSpMkLst>
        </pc:cxnChg>
        <pc:cxnChg chg="mod topLvl">
          <ac:chgData name="Nashimoto Shoei/梨本 翔永(MELCO/情報総研 情セ１Ｇ)" userId="b4a27bdb-4051-47be-9758-2247edb80199" providerId="ADAL" clId="{C72BD21D-D053-42D0-949C-A01074C06E61}" dt="2022-09-01T04:51:25.277" v="16645" actId="1076"/>
          <ac:cxnSpMkLst>
            <pc:docMk/>
            <pc:sldMk cId="2527672419" sldId="348"/>
            <ac:cxnSpMk id="44" creationId="{167E3CB1-8F30-47D6-B50F-38FCF0866B8A}"/>
          </ac:cxnSpMkLst>
        </pc:cxnChg>
        <pc:cxnChg chg="del mod topLvl">
          <ac:chgData name="Nashimoto Shoei/梨本 翔永(MELCO/情報総研 情セ１Ｇ)" userId="b4a27bdb-4051-47be-9758-2247edb80199" providerId="ADAL" clId="{C72BD21D-D053-42D0-949C-A01074C06E61}" dt="2022-09-01T04:51:17.759" v="16643" actId="21"/>
          <ac:cxnSpMkLst>
            <pc:docMk/>
            <pc:sldMk cId="2527672419" sldId="348"/>
            <ac:cxnSpMk id="45" creationId="{7A3FFB12-DB96-42A8-ADC5-30E38390FDFF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9-01T04:51:26.797" v="16647" actId="571"/>
          <ac:cxnSpMkLst>
            <pc:docMk/>
            <pc:sldMk cId="2527672419" sldId="348"/>
            <ac:cxnSpMk id="51" creationId="{93850FC8-C232-4CFB-9B03-D28AE7A3C7F7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9-01T04:51:31.046" v="16648" actId="571"/>
          <ac:cxnSpMkLst>
            <pc:docMk/>
            <pc:sldMk cId="2527672419" sldId="348"/>
            <ac:cxnSpMk id="55" creationId="{52A32A65-7EC2-4ABB-B525-34691E258739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9-06T00:08:42.963" v="28248" actId="1076"/>
          <ac:cxnSpMkLst>
            <pc:docMk/>
            <pc:sldMk cId="2527672419" sldId="348"/>
            <ac:cxnSpMk id="57" creationId="{6B91D609-FAD5-4515-9206-6237882C56E9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9-06T00:08:42.963" v="28248" actId="1076"/>
          <ac:cxnSpMkLst>
            <pc:docMk/>
            <pc:sldMk cId="2527672419" sldId="348"/>
            <ac:cxnSpMk id="60" creationId="{059694ED-F1C1-410F-AC8C-7AAA2A4E8CF2}"/>
          </ac:cxnSpMkLst>
        </pc:cxnChg>
      </pc:sldChg>
      <pc:sldChg chg="add">
        <pc:chgData name="Nashimoto Shoei/梨本 翔永(MELCO/情報総研 情セ１Ｇ)" userId="b4a27bdb-4051-47be-9758-2247edb80199" providerId="ADAL" clId="{C72BD21D-D053-42D0-949C-A01074C06E61}" dt="2022-09-06T23:40:06.475" v="29885"/>
        <pc:sldMkLst>
          <pc:docMk/>
          <pc:sldMk cId="3369287995" sldId="348"/>
        </pc:sldMkLst>
      </pc:sldChg>
      <pc:sldChg chg="addSp delSp modSp new mod addCm delCm modCm">
        <pc:chgData name="Nashimoto Shoei/梨本 翔永(MELCO/情報総研 情セ１Ｇ)" userId="b4a27bdb-4051-47be-9758-2247edb80199" providerId="ADAL" clId="{C72BD21D-D053-42D0-949C-A01074C06E61}" dt="2022-09-01T10:43:37.834" v="22099"/>
        <pc:sldMkLst>
          <pc:docMk/>
          <pc:sldMk cId="962825707" sldId="349"/>
        </pc:sldMkLst>
        <pc:spChg chg="mod">
          <ac:chgData name="Nashimoto Shoei/梨本 翔永(MELCO/情報総研 情セ１Ｇ)" userId="b4a27bdb-4051-47be-9758-2247edb80199" providerId="ADAL" clId="{C72BD21D-D053-42D0-949C-A01074C06E61}" dt="2022-09-01T07:41:03.585" v="18876" actId="21"/>
          <ac:spMkLst>
            <pc:docMk/>
            <pc:sldMk cId="962825707" sldId="349"/>
            <ac:spMk id="4" creationId="{A69E49BE-88D9-4C99-AD13-BC588919828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07:14:47.433" v="17705" actId="20577"/>
          <ac:spMkLst>
            <pc:docMk/>
            <pc:sldMk cId="962825707" sldId="349"/>
            <ac:spMk id="5" creationId="{F05E6BCD-AEC1-4D4D-8245-3D1B93D18CC1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1T07:35:15.301" v="18736" actId="21"/>
          <ac:spMkLst>
            <pc:docMk/>
            <pc:sldMk cId="962825707" sldId="349"/>
            <ac:spMk id="8" creationId="{43DD7FED-80D1-4D0E-AB58-3EE192AE3998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1T07:35:16.973" v="18737" actId="21"/>
          <ac:spMkLst>
            <pc:docMk/>
            <pc:sldMk cId="962825707" sldId="349"/>
            <ac:spMk id="9" creationId="{C40FD115-6BF6-4FE8-8CBA-AC18437C62EC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1T07:35:30.214" v="18743" actId="21"/>
          <ac:spMkLst>
            <pc:docMk/>
            <pc:sldMk cId="962825707" sldId="349"/>
            <ac:spMk id="10" creationId="{E1CAE732-9DE3-4018-B6CD-4013521E16C8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1T07:35:25.484" v="18741" actId="571"/>
          <ac:spMkLst>
            <pc:docMk/>
            <pc:sldMk cId="962825707" sldId="349"/>
            <ac:spMk id="11" creationId="{B2271334-B5A6-48D5-A186-BE15092004C0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1T08:46:50.403" v="19998" actId="20577"/>
          <ac:spMkLst>
            <pc:docMk/>
            <pc:sldMk cId="962825707" sldId="349"/>
            <ac:spMk id="12" creationId="{D6266905-915C-44BC-9355-6D2A08DF051D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1T10:09:47.348" v="21117" actId="20577"/>
          <ac:spMkLst>
            <pc:docMk/>
            <pc:sldMk cId="962825707" sldId="349"/>
            <ac:spMk id="13" creationId="{FEA4ACB6-707F-40B7-B26C-7F19E4BF5F33}"/>
          </ac:spMkLst>
        </pc:spChg>
        <pc:graphicFrameChg chg="add del mod modGraphic">
          <ac:chgData name="Nashimoto Shoei/梨本 翔永(MELCO/情報総研 情セ１Ｇ)" userId="b4a27bdb-4051-47be-9758-2247edb80199" providerId="ADAL" clId="{C72BD21D-D053-42D0-949C-A01074C06E61}" dt="2022-09-01T06:15:02.822" v="17366" actId="21"/>
          <ac:graphicFrameMkLst>
            <pc:docMk/>
            <pc:sldMk cId="962825707" sldId="349"/>
            <ac:graphicFrameMk id="7" creationId="{0BA9F003-DBB0-4982-848B-88286C5B2BA2}"/>
          </ac:graphicFrameMkLst>
        </pc:graphicFrameChg>
      </pc:sldChg>
      <pc:sldChg chg="addSp delSp modSp new mod ord modNotesTx">
        <pc:chgData name="Nashimoto Shoei/梨本 翔永(MELCO/情報総研 情セ１Ｇ)" userId="b4a27bdb-4051-47be-9758-2247edb80199" providerId="ADAL" clId="{C72BD21D-D053-42D0-949C-A01074C06E61}" dt="2022-09-07T01:53:44.814" v="30461"/>
        <pc:sldMkLst>
          <pc:docMk/>
          <pc:sldMk cId="2515762700" sldId="350"/>
        </pc:sldMkLst>
        <pc:spChg chg="mod">
          <ac:chgData name="Nashimoto Shoei/梨本 翔永(MELCO/情報総研 情セ１Ｇ)" userId="b4a27bdb-4051-47be-9758-2247edb80199" providerId="ADAL" clId="{C72BD21D-D053-42D0-949C-A01074C06E61}" dt="2022-09-02T03:59:03.294" v="27661" actId="113"/>
          <ac:spMkLst>
            <pc:docMk/>
            <pc:sldMk cId="2515762700" sldId="350"/>
            <ac:spMk id="3" creationId="{C2F60351-EF83-4897-8A5D-882E7D6483C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6T23:49:45.617" v="30030" actId="14100"/>
          <ac:spMkLst>
            <pc:docMk/>
            <pc:sldMk cId="2515762700" sldId="350"/>
            <ac:spMk id="4" creationId="{C9450E98-D4F4-4CCC-9610-9EDBDDEFAEB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0:28:15.545" v="21992" actId="20577"/>
          <ac:spMkLst>
            <pc:docMk/>
            <pc:sldMk cId="2515762700" sldId="350"/>
            <ac:spMk id="5" creationId="{8A4B47A1-243A-4E83-AA65-8D30AC587411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6T23:40:58.093" v="29891" actId="478"/>
          <ac:spMkLst>
            <pc:docMk/>
            <pc:sldMk cId="2515762700" sldId="350"/>
            <ac:spMk id="8" creationId="{E31E2AA3-7F27-476F-8C79-161A3A4428A7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6T23:40:58.093" v="29891" actId="478"/>
          <ac:spMkLst>
            <pc:docMk/>
            <pc:sldMk cId="2515762700" sldId="350"/>
            <ac:spMk id="9" creationId="{2538401E-ABA0-4966-88F1-B9FCA00B7CEC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6T23:40:58.093" v="29891" actId="478"/>
          <ac:spMkLst>
            <pc:docMk/>
            <pc:sldMk cId="2515762700" sldId="350"/>
            <ac:spMk id="10" creationId="{27610E9B-8DFF-46B7-9F55-7EE7B4709BBB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6T23:40:58.093" v="29891" actId="478"/>
          <ac:spMkLst>
            <pc:docMk/>
            <pc:sldMk cId="2515762700" sldId="350"/>
            <ac:spMk id="11" creationId="{EAFB2AA0-DF1C-4BDF-84AC-97EED6571D2E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6T23:40:58.093" v="29891" actId="478"/>
          <ac:spMkLst>
            <pc:docMk/>
            <pc:sldMk cId="2515762700" sldId="350"/>
            <ac:spMk id="12" creationId="{C9E799CC-3660-43A4-916B-62FA6C03EB2B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6T23:40:58.093" v="29891" actId="478"/>
          <ac:spMkLst>
            <pc:docMk/>
            <pc:sldMk cId="2515762700" sldId="350"/>
            <ac:spMk id="13" creationId="{2C622E5A-DBA7-49C9-9DFB-A1D2101A96A4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6T23:40:58.093" v="29891" actId="478"/>
          <ac:spMkLst>
            <pc:docMk/>
            <pc:sldMk cId="2515762700" sldId="350"/>
            <ac:spMk id="14" creationId="{BD9A14CC-A1D6-489E-B86E-B64C5AB70414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6T23:40:58.093" v="29891" actId="478"/>
          <ac:spMkLst>
            <pc:docMk/>
            <pc:sldMk cId="2515762700" sldId="350"/>
            <ac:spMk id="15" creationId="{10FE2085-2C33-4374-88EF-42E5F57ABCFF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6T23:40:58.093" v="29891" actId="478"/>
          <ac:spMkLst>
            <pc:docMk/>
            <pc:sldMk cId="2515762700" sldId="350"/>
            <ac:spMk id="20" creationId="{C0D92E6B-C85F-41E2-B0CE-60788CA6ADBA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6T23:40:58.093" v="29891" actId="478"/>
          <ac:spMkLst>
            <pc:docMk/>
            <pc:sldMk cId="2515762700" sldId="350"/>
            <ac:spMk id="23" creationId="{6AF28757-9FD1-4881-8C83-DD846A896190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6T23:40:58.093" v="29891" actId="478"/>
          <ac:spMkLst>
            <pc:docMk/>
            <pc:sldMk cId="2515762700" sldId="350"/>
            <ac:spMk id="24" creationId="{D214113B-6E1E-4B80-A657-251B8C93953A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6T23:40:58.093" v="29891" actId="478"/>
          <ac:spMkLst>
            <pc:docMk/>
            <pc:sldMk cId="2515762700" sldId="350"/>
            <ac:spMk id="25" creationId="{08E75A54-D386-4237-A1EA-F1C3BD1D0611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6T23:45:06.726" v="29958" actId="164"/>
          <ac:spMkLst>
            <pc:docMk/>
            <pc:sldMk cId="2515762700" sldId="350"/>
            <ac:spMk id="26" creationId="{9AC62C66-4E21-4C36-92DB-18E818AFE168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6T23:45:06.726" v="29958" actId="164"/>
          <ac:spMkLst>
            <pc:docMk/>
            <pc:sldMk cId="2515762700" sldId="350"/>
            <ac:spMk id="27" creationId="{314EC892-E9A8-4AD5-9648-650B7C82EF2C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6T23:45:32.978" v="29966" actId="1076"/>
          <ac:spMkLst>
            <pc:docMk/>
            <pc:sldMk cId="2515762700" sldId="350"/>
            <ac:spMk id="28" creationId="{B4975E8B-5E9A-43DF-B4B9-1A1617985223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6T23:45:32.978" v="29966" actId="1076"/>
          <ac:spMkLst>
            <pc:docMk/>
            <pc:sldMk cId="2515762700" sldId="350"/>
            <ac:spMk id="29" creationId="{22D06DAA-CDA1-463E-80FC-EB3B078229C6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6T23:45:06.726" v="29958" actId="164"/>
          <ac:spMkLst>
            <pc:docMk/>
            <pc:sldMk cId="2515762700" sldId="350"/>
            <ac:spMk id="30" creationId="{50002A7B-EAB7-4385-B684-D894012195BF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6T23:44:52.663" v="29952" actId="21"/>
          <ac:spMkLst>
            <pc:docMk/>
            <pc:sldMk cId="2515762700" sldId="350"/>
            <ac:spMk id="31" creationId="{C855ED2F-C564-4C09-8AEB-D95CCD9C478B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6T23:45:06.726" v="29958" actId="164"/>
          <ac:spMkLst>
            <pc:docMk/>
            <pc:sldMk cId="2515762700" sldId="350"/>
            <ac:spMk id="32" creationId="{E0791CE5-B067-4624-9C2B-07270730576E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6T23:45:36.946" v="29967" actId="14100"/>
          <ac:spMkLst>
            <pc:docMk/>
            <pc:sldMk cId="2515762700" sldId="350"/>
            <ac:spMk id="33" creationId="{9C3E9BFB-5B4E-44EB-9725-A5E8558745ED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6T23:46:16.501" v="29980" actId="21"/>
          <ac:spMkLst>
            <pc:docMk/>
            <pc:sldMk cId="2515762700" sldId="350"/>
            <ac:spMk id="38" creationId="{216CDAFD-1E11-4E9A-9CE6-1D38D03B23FD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6T23:46:15.129" v="29979" actId="21"/>
          <ac:spMkLst>
            <pc:docMk/>
            <pc:sldMk cId="2515762700" sldId="350"/>
            <ac:spMk id="39" creationId="{F071DC2F-85D3-4A4C-A79F-6191D099C56D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6T23:49:06.881" v="30022" actId="1076"/>
          <ac:spMkLst>
            <pc:docMk/>
            <pc:sldMk cId="2515762700" sldId="350"/>
            <ac:spMk id="42" creationId="{B12550DA-58EB-454A-AC9E-417EBBD9C06B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6T23:47:14.408" v="29988" actId="21"/>
          <ac:spMkLst>
            <pc:docMk/>
            <pc:sldMk cId="2515762700" sldId="350"/>
            <ac:spMk id="43" creationId="{9EB8D888-1194-42C0-913B-01EFA9261F26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6T23:47:14.408" v="29988" actId="21"/>
          <ac:spMkLst>
            <pc:docMk/>
            <pc:sldMk cId="2515762700" sldId="350"/>
            <ac:spMk id="44" creationId="{07C8E1B2-34DE-4BC7-BE83-1C23613AA00A}"/>
          </ac:spMkLst>
        </pc:spChg>
        <pc:spChg chg="add mod ord">
          <ac:chgData name="Nashimoto Shoei/梨本 翔永(MELCO/情報総研 情セ１Ｇ)" userId="b4a27bdb-4051-47be-9758-2247edb80199" providerId="ADAL" clId="{C72BD21D-D053-42D0-949C-A01074C06E61}" dt="2022-09-06T23:49:50.984" v="30031" actId="14100"/>
          <ac:spMkLst>
            <pc:docMk/>
            <pc:sldMk cId="2515762700" sldId="350"/>
            <ac:spMk id="51" creationId="{5AAB0745-E7D7-4E59-82E6-21E6C36DAD2F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6T23:49:06.881" v="30022" actId="1076"/>
          <ac:spMkLst>
            <pc:docMk/>
            <pc:sldMk cId="2515762700" sldId="350"/>
            <ac:spMk id="52" creationId="{3A034D73-7B03-4C3C-A3E7-1E530A7C22CC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6T23:49:06.881" v="30022" actId="1076"/>
          <ac:spMkLst>
            <pc:docMk/>
            <pc:sldMk cId="2515762700" sldId="350"/>
            <ac:spMk id="53" creationId="{92A8F216-CE22-4F81-8E0F-CC5C88296720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6T23:49:25.518" v="30029" actId="113"/>
          <ac:spMkLst>
            <pc:docMk/>
            <pc:sldMk cId="2515762700" sldId="350"/>
            <ac:spMk id="54" creationId="{10E9460C-A034-4ADE-ACE7-0015F92B9DEA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6T23:49:16.241" v="30025" actId="1076"/>
          <ac:spMkLst>
            <pc:docMk/>
            <pc:sldMk cId="2515762700" sldId="350"/>
            <ac:spMk id="55" creationId="{C20F7C3C-1B5B-444B-AD31-4AF877902604}"/>
          </ac:spMkLst>
        </pc:spChg>
        <pc:grpChg chg="add mod">
          <ac:chgData name="Nashimoto Shoei/梨本 翔永(MELCO/情報総研 情セ１Ｇ)" userId="b4a27bdb-4051-47be-9758-2247edb80199" providerId="ADAL" clId="{C72BD21D-D053-42D0-949C-A01074C06E61}" dt="2022-09-06T23:49:06.881" v="30022" actId="1076"/>
          <ac:grpSpMkLst>
            <pc:docMk/>
            <pc:sldMk cId="2515762700" sldId="350"/>
            <ac:grpSpMk id="48" creationId="{7827EF9C-6E04-44F0-8DA4-97DD676D603D}"/>
          </ac:grpSpMkLst>
        </pc:grpChg>
        <pc:picChg chg="add del">
          <ac:chgData name="Nashimoto Shoei/梨本 翔永(MELCO/情報総研 情セ１Ｇ)" userId="b4a27bdb-4051-47be-9758-2247edb80199" providerId="ADAL" clId="{C72BD21D-D053-42D0-949C-A01074C06E61}" dt="2022-09-06T23:40:41.590" v="29888"/>
          <ac:picMkLst>
            <pc:docMk/>
            <pc:sldMk cId="2515762700" sldId="350"/>
            <ac:picMk id="7" creationId="{BB40EDFE-9998-4638-8DE7-7A8A9F77C08F}"/>
          </ac:picMkLst>
        </pc:picChg>
        <pc:cxnChg chg="add del mod">
          <ac:chgData name="Nashimoto Shoei/梨本 翔永(MELCO/情報総研 情セ１Ｇ)" userId="b4a27bdb-4051-47be-9758-2247edb80199" providerId="ADAL" clId="{C72BD21D-D053-42D0-949C-A01074C06E61}" dt="2022-09-06T23:40:58.093" v="29891" actId="478"/>
          <ac:cxnSpMkLst>
            <pc:docMk/>
            <pc:sldMk cId="2515762700" sldId="350"/>
            <ac:cxnSpMk id="16" creationId="{307BE764-C448-4AB6-A2FC-8A9D0A840D1B}"/>
          </ac:cxnSpMkLst>
        </pc:cxnChg>
        <pc:cxnChg chg="add del mod">
          <ac:chgData name="Nashimoto Shoei/梨本 翔永(MELCO/情報総研 情セ１Ｇ)" userId="b4a27bdb-4051-47be-9758-2247edb80199" providerId="ADAL" clId="{C72BD21D-D053-42D0-949C-A01074C06E61}" dt="2022-09-06T23:40:58.093" v="29891" actId="478"/>
          <ac:cxnSpMkLst>
            <pc:docMk/>
            <pc:sldMk cId="2515762700" sldId="350"/>
            <ac:cxnSpMk id="17" creationId="{E0CD1C94-B564-4F69-970B-1069BC8A8782}"/>
          </ac:cxnSpMkLst>
        </pc:cxnChg>
        <pc:cxnChg chg="add del mod">
          <ac:chgData name="Nashimoto Shoei/梨本 翔永(MELCO/情報総研 情セ１Ｇ)" userId="b4a27bdb-4051-47be-9758-2247edb80199" providerId="ADAL" clId="{C72BD21D-D053-42D0-949C-A01074C06E61}" dt="2022-09-06T23:40:58.093" v="29891" actId="478"/>
          <ac:cxnSpMkLst>
            <pc:docMk/>
            <pc:sldMk cId="2515762700" sldId="350"/>
            <ac:cxnSpMk id="18" creationId="{9889764B-4CD9-4DBD-A3CB-B14F2289F635}"/>
          </ac:cxnSpMkLst>
        </pc:cxnChg>
        <pc:cxnChg chg="add del mod">
          <ac:chgData name="Nashimoto Shoei/梨本 翔永(MELCO/情報総研 情セ１Ｇ)" userId="b4a27bdb-4051-47be-9758-2247edb80199" providerId="ADAL" clId="{C72BD21D-D053-42D0-949C-A01074C06E61}" dt="2022-09-06T23:40:58.093" v="29891" actId="478"/>
          <ac:cxnSpMkLst>
            <pc:docMk/>
            <pc:sldMk cId="2515762700" sldId="350"/>
            <ac:cxnSpMk id="19" creationId="{EE8DFA03-DF4D-49AD-A0EF-3FC1760182E9}"/>
          </ac:cxnSpMkLst>
        </pc:cxnChg>
        <pc:cxnChg chg="add del mod">
          <ac:chgData name="Nashimoto Shoei/梨本 翔永(MELCO/情報総研 情セ１Ｇ)" userId="b4a27bdb-4051-47be-9758-2247edb80199" providerId="ADAL" clId="{C72BD21D-D053-42D0-949C-A01074C06E61}" dt="2022-09-06T23:40:58.093" v="29891" actId="478"/>
          <ac:cxnSpMkLst>
            <pc:docMk/>
            <pc:sldMk cId="2515762700" sldId="350"/>
            <ac:cxnSpMk id="21" creationId="{809910C2-69AD-430A-AA09-FF4ECEA15B22}"/>
          </ac:cxnSpMkLst>
        </pc:cxnChg>
        <pc:cxnChg chg="add del mod">
          <ac:chgData name="Nashimoto Shoei/梨本 翔永(MELCO/情報総研 情セ１Ｇ)" userId="b4a27bdb-4051-47be-9758-2247edb80199" providerId="ADAL" clId="{C72BD21D-D053-42D0-949C-A01074C06E61}" dt="2022-09-06T23:40:58.093" v="29891" actId="478"/>
          <ac:cxnSpMkLst>
            <pc:docMk/>
            <pc:sldMk cId="2515762700" sldId="350"/>
            <ac:cxnSpMk id="22" creationId="{93ABD90F-1DE2-4D10-AB2E-3790702ED932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9-06T23:45:06.726" v="29958" actId="164"/>
          <ac:cxnSpMkLst>
            <pc:docMk/>
            <pc:sldMk cId="2515762700" sldId="350"/>
            <ac:cxnSpMk id="34" creationId="{BFD70DDA-98CE-4A92-AC7D-4FA951F7E0E2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9-06T23:45:44.930" v="29970" actId="14100"/>
          <ac:cxnSpMkLst>
            <pc:docMk/>
            <pc:sldMk cId="2515762700" sldId="350"/>
            <ac:cxnSpMk id="35" creationId="{74DCBFDD-023E-4AB2-9B46-A657A8203E3D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9-06T23:45:06.726" v="29958" actId="164"/>
          <ac:cxnSpMkLst>
            <pc:docMk/>
            <pc:sldMk cId="2515762700" sldId="350"/>
            <ac:cxnSpMk id="36" creationId="{852E05DC-0E17-496A-BAFF-74FFAFDDCEA3}"/>
          </ac:cxnSpMkLst>
        </pc:cxnChg>
        <pc:cxnChg chg="add del mod">
          <ac:chgData name="Nashimoto Shoei/梨本 翔永(MELCO/情報総研 情セ１Ｇ)" userId="b4a27bdb-4051-47be-9758-2247edb80199" providerId="ADAL" clId="{C72BD21D-D053-42D0-949C-A01074C06E61}" dt="2022-09-06T23:44:53.656" v="29953" actId="21"/>
          <ac:cxnSpMkLst>
            <pc:docMk/>
            <pc:sldMk cId="2515762700" sldId="350"/>
            <ac:cxnSpMk id="37" creationId="{90765D1B-243A-4BC3-A2F6-D5531E86B9CC}"/>
          </ac:cxnSpMkLst>
        </pc:cxnChg>
        <pc:cxnChg chg="add del mod">
          <ac:chgData name="Nashimoto Shoei/梨本 翔永(MELCO/情報総研 情セ１Ｇ)" userId="b4a27bdb-4051-47be-9758-2247edb80199" providerId="ADAL" clId="{C72BD21D-D053-42D0-949C-A01074C06E61}" dt="2022-09-06T23:46:16.501" v="29980" actId="21"/>
          <ac:cxnSpMkLst>
            <pc:docMk/>
            <pc:sldMk cId="2515762700" sldId="350"/>
            <ac:cxnSpMk id="40" creationId="{D65E1095-FB28-4458-8419-FCD6B1DD8A9F}"/>
          </ac:cxnSpMkLst>
        </pc:cxnChg>
        <pc:cxnChg chg="add del mod">
          <ac:chgData name="Nashimoto Shoei/梨本 翔永(MELCO/情報総研 情セ１Ｇ)" userId="b4a27bdb-4051-47be-9758-2247edb80199" providerId="ADAL" clId="{C72BD21D-D053-42D0-949C-A01074C06E61}" dt="2022-09-06T23:46:15.129" v="29979" actId="21"/>
          <ac:cxnSpMkLst>
            <pc:docMk/>
            <pc:sldMk cId="2515762700" sldId="350"/>
            <ac:cxnSpMk id="41" creationId="{933B5E29-0FC2-4310-BADE-FAACB5242FD9}"/>
          </ac:cxnSpMkLst>
        </pc:cxnChg>
      </pc:sldChg>
      <pc:sldChg chg="addSp delSp modSp new mod modNotesTx">
        <pc:chgData name="Nashimoto Shoei/梨本 翔永(MELCO/情報総研 情セ１Ｇ)" userId="b4a27bdb-4051-47be-9758-2247edb80199" providerId="ADAL" clId="{C72BD21D-D053-42D0-949C-A01074C06E61}" dt="2022-09-07T01:53:53.756" v="30462"/>
        <pc:sldMkLst>
          <pc:docMk/>
          <pc:sldMk cId="2453804368" sldId="351"/>
        </pc:sldMkLst>
        <pc:spChg chg="del">
          <ac:chgData name="Nashimoto Shoei/梨本 翔永(MELCO/情報総研 情セ１Ｇ)" userId="b4a27bdb-4051-47be-9758-2247edb80199" providerId="ADAL" clId="{C72BD21D-D053-42D0-949C-A01074C06E61}" dt="2022-09-01T10:34:22.309" v="22029" actId="21"/>
          <ac:spMkLst>
            <pc:docMk/>
            <pc:sldMk cId="2453804368" sldId="351"/>
            <ac:spMk id="4" creationId="{2A9A1A29-5F80-459F-B2AC-7337FFE998E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0:32:28.584" v="22024" actId="20577"/>
          <ac:spMkLst>
            <pc:docMk/>
            <pc:sldMk cId="2453804368" sldId="351"/>
            <ac:spMk id="5" creationId="{66334AC2-6D20-4CC9-92A7-9F13F98B33FF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1T10:35:02.702" v="22036" actId="207"/>
          <ac:spMkLst>
            <pc:docMk/>
            <pc:sldMk cId="2453804368" sldId="351"/>
            <ac:spMk id="11" creationId="{6DC18B99-8F4F-46AE-B2BF-A7C4F2E16FD4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5T04:54:14.351" v="27952"/>
          <ac:spMkLst>
            <pc:docMk/>
            <pc:sldMk cId="2453804368" sldId="351"/>
            <ac:spMk id="14" creationId="{E285D48A-A16E-4A63-8C7C-2AA8F176CBAD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1T10:36:32.787" v="22049" actId="1582"/>
          <ac:spMkLst>
            <pc:docMk/>
            <pc:sldMk cId="2453804368" sldId="351"/>
            <ac:spMk id="16" creationId="{2FA1597A-9461-4347-B02C-942612DB27EA}"/>
          </ac:spMkLst>
        </pc:spChg>
        <pc:picChg chg="add mod">
          <ac:chgData name="Nashimoto Shoei/梨本 翔永(MELCO/情報総研 情セ１Ｇ)" userId="b4a27bdb-4051-47be-9758-2247edb80199" providerId="ADAL" clId="{C72BD21D-D053-42D0-949C-A01074C06E61}" dt="2022-09-01T10:34:21.071" v="22028" actId="1076"/>
          <ac:picMkLst>
            <pc:docMk/>
            <pc:sldMk cId="2453804368" sldId="351"/>
            <ac:picMk id="8" creationId="{36849914-549E-44E4-A863-CE8D77C881BF}"/>
          </ac:picMkLst>
        </pc:picChg>
        <pc:picChg chg="add mod ord">
          <ac:chgData name="Nashimoto Shoei/梨本 翔永(MELCO/情報総研 情セ１Ｇ)" userId="b4a27bdb-4051-47be-9758-2247edb80199" providerId="ADAL" clId="{C72BD21D-D053-42D0-949C-A01074C06E61}" dt="2022-09-01T10:35:05.521" v="22037" actId="166"/>
          <ac:picMkLst>
            <pc:docMk/>
            <pc:sldMk cId="2453804368" sldId="351"/>
            <ac:picMk id="10" creationId="{38B134EB-B7FE-42B8-96F5-05D15B7F9587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9-01T10:37:11.807" v="22056" actId="1076"/>
          <ac:picMkLst>
            <pc:docMk/>
            <pc:sldMk cId="2453804368" sldId="351"/>
            <ac:picMk id="15" creationId="{5EADF099-DE62-4D1D-AA44-FDE251BDFCFD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9-01T10:37:40.670" v="22062" actId="1076"/>
          <ac:picMkLst>
            <pc:docMk/>
            <pc:sldMk cId="2453804368" sldId="351"/>
            <ac:picMk id="18" creationId="{3270E63E-114F-40DB-9496-7DAE51A81406}"/>
          </ac:picMkLst>
        </pc:picChg>
        <pc:cxnChg chg="add mod">
          <ac:chgData name="Nashimoto Shoei/梨本 翔永(MELCO/情報総研 情セ１Ｇ)" userId="b4a27bdb-4051-47be-9758-2247edb80199" providerId="ADAL" clId="{C72BD21D-D053-42D0-949C-A01074C06E61}" dt="2022-09-01T10:35:30.486" v="22040" actId="693"/>
          <ac:cxnSpMkLst>
            <pc:docMk/>
            <pc:sldMk cId="2453804368" sldId="351"/>
            <ac:cxnSpMk id="13" creationId="{6D6C1D32-EFEC-4782-9112-6BF18D4EBEC2}"/>
          </ac:cxnSpMkLst>
        </pc:cxnChg>
      </pc:sldChg>
      <pc:sldChg chg="modSp new mod modNotesTx">
        <pc:chgData name="Nashimoto Shoei/梨本 翔永(MELCO/情報総研 情セ１Ｇ)" userId="b4a27bdb-4051-47be-9758-2247edb80199" providerId="ADAL" clId="{C72BD21D-D053-42D0-949C-A01074C06E61}" dt="2022-09-07T01:54:15.322" v="30463"/>
        <pc:sldMkLst>
          <pc:docMk/>
          <pc:sldMk cId="1691340432" sldId="352"/>
        </pc:sldMkLst>
        <pc:spChg chg="mod">
          <ac:chgData name="Nashimoto Shoei/梨本 翔永(MELCO/情報総研 情セ１Ｇ)" userId="b4a27bdb-4051-47be-9758-2247edb80199" providerId="ADAL" clId="{C72BD21D-D053-42D0-949C-A01074C06E61}" dt="2022-09-01T10:43:03.738" v="22096" actId="403"/>
          <ac:spMkLst>
            <pc:docMk/>
            <pc:sldMk cId="1691340432" sldId="352"/>
            <ac:spMk id="4" creationId="{E6F33FF4-13F8-48D6-8718-8587651D2289}"/>
          </ac:spMkLst>
        </pc:spChg>
      </pc:sldChg>
      <pc:sldChg chg="addSp delSp modSp add mod modTransition modNotesTx">
        <pc:chgData name="Nashimoto Shoei/梨本 翔永(MELCO/情報総研 情セ１Ｇ)" userId="b4a27bdb-4051-47be-9758-2247edb80199" providerId="ADAL" clId="{C72BD21D-D053-42D0-949C-A01074C06E61}" dt="2022-09-15T00:49:14.922" v="35400"/>
        <pc:sldMkLst>
          <pc:docMk/>
          <pc:sldMk cId="2062679953" sldId="353"/>
        </pc:sldMkLst>
        <pc:spChg chg="mod">
          <ac:chgData name="Nashimoto Shoei/梨本 翔永(MELCO/情報総研 情セ１Ｇ)" userId="b4a27bdb-4051-47be-9758-2247edb80199" providerId="ADAL" clId="{C72BD21D-D053-42D0-949C-A01074C06E61}" dt="2022-09-02T03:55:02.875" v="27588" actId="14100"/>
          <ac:spMkLst>
            <pc:docMk/>
            <pc:sldMk cId="2062679953" sldId="353"/>
            <ac:spMk id="3" creationId="{30927115-C579-49EC-A0CC-9EAD5E0C6C5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10:32.263" v="30905" actId="6549"/>
          <ac:spMkLst>
            <pc:docMk/>
            <pc:sldMk cId="2062679953" sldId="353"/>
            <ac:spMk id="4" creationId="{A632CC82-B094-4227-9D20-F4D086938E5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08:54.717" v="30883" actId="207"/>
          <ac:spMkLst>
            <pc:docMk/>
            <pc:sldMk cId="2062679953" sldId="353"/>
            <ac:spMk id="8" creationId="{7AA8573B-224C-4BA5-928F-71DF9B055A7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09:14.524" v="30887" actId="207"/>
          <ac:spMkLst>
            <pc:docMk/>
            <pc:sldMk cId="2062679953" sldId="353"/>
            <ac:spMk id="9" creationId="{95516591-C018-4114-97B0-B9DDE586B60C}"/>
          </ac:spMkLst>
        </pc:spChg>
        <pc:spChg chg="add del">
          <ac:chgData name="Nashimoto Shoei/梨本 翔永(MELCO/情報総研 情セ１Ｇ)" userId="b4a27bdb-4051-47be-9758-2247edb80199" providerId="ADAL" clId="{C72BD21D-D053-42D0-949C-A01074C06E61}" dt="2022-09-02T00:46:37.044" v="25106" actId="478"/>
          <ac:spMkLst>
            <pc:docMk/>
            <pc:sldMk cId="2062679953" sldId="353"/>
            <ac:spMk id="23" creationId="{14D0E155-C6DB-4D24-9C1F-9B8DF420DF57}"/>
          </ac:spMkLst>
        </pc:spChg>
        <pc:spChg chg="add del">
          <ac:chgData name="Nashimoto Shoei/梨本 翔永(MELCO/情報総研 情セ１Ｇ)" userId="b4a27bdb-4051-47be-9758-2247edb80199" providerId="ADAL" clId="{C72BD21D-D053-42D0-949C-A01074C06E61}" dt="2022-09-02T00:46:37.044" v="25106" actId="478"/>
          <ac:spMkLst>
            <pc:docMk/>
            <pc:sldMk cId="2062679953" sldId="353"/>
            <ac:spMk id="40" creationId="{E0DEB850-B38D-4B4F-846A-7951B87656B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0:50:50.534" v="22248" actId="20577"/>
          <ac:spMkLst>
            <pc:docMk/>
            <pc:sldMk cId="2062679953" sldId="353"/>
            <ac:spMk id="43" creationId="{E4662213-27A3-44F7-9EC9-9450AF58C14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0:50:53.053" v="22250" actId="20577"/>
          <ac:spMkLst>
            <pc:docMk/>
            <pc:sldMk cId="2062679953" sldId="353"/>
            <ac:spMk id="44" creationId="{35E50C20-BB65-4D82-95B2-E76F1CDFC73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0:50:29.270" v="22246" actId="207"/>
          <ac:spMkLst>
            <pc:docMk/>
            <pc:sldMk cId="2062679953" sldId="353"/>
            <ac:spMk id="81" creationId="{D34FE802-C885-4887-B245-8BACFCEED8E2}"/>
          </ac:spMkLst>
        </pc:spChg>
        <pc:spChg chg="add del mod ord">
          <ac:chgData name="Nashimoto Shoei/梨本 翔永(MELCO/情報総研 情セ１Ｇ)" userId="b4a27bdb-4051-47be-9758-2247edb80199" providerId="ADAL" clId="{C72BD21D-D053-42D0-949C-A01074C06E61}" dt="2022-09-07T01:47:58.013" v="30437" actId="21"/>
          <ac:spMkLst>
            <pc:docMk/>
            <pc:sldMk cId="2062679953" sldId="353"/>
            <ac:spMk id="89" creationId="{CED07701-B4BE-4BD8-90F2-C53A5572FEDA}"/>
          </ac:spMkLst>
        </pc:spChg>
        <pc:spChg chg="add del mod ord">
          <ac:chgData name="Nashimoto Shoei/梨本 翔永(MELCO/情報総研 情セ１Ｇ)" userId="b4a27bdb-4051-47be-9758-2247edb80199" providerId="ADAL" clId="{C72BD21D-D053-42D0-949C-A01074C06E61}" dt="2022-09-02T00:46:45.909" v="25110" actId="166"/>
          <ac:spMkLst>
            <pc:docMk/>
            <pc:sldMk cId="2062679953" sldId="353"/>
            <ac:spMk id="95" creationId="{4BF202C6-5683-4224-BB12-BDE80B5EFB31}"/>
          </ac:spMkLst>
        </pc:spChg>
        <pc:spChg chg="add del">
          <ac:chgData name="Nashimoto Shoei/梨本 翔永(MELCO/情報総研 情セ１Ｇ)" userId="b4a27bdb-4051-47be-9758-2247edb80199" providerId="ADAL" clId="{C72BD21D-D053-42D0-949C-A01074C06E61}" dt="2022-09-02T00:46:37.044" v="25106" actId="478"/>
          <ac:spMkLst>
            <pc:docMk/>
            <pc:sldMk cId="2062679953" sldId="353"/>
            <ac:spMk id="96" creationId="{697ACFF4-115D-44A1-BB69-56C8DA6C43DE}"/>
          </ac:spMkLst>
        </pc:spChg>
        <pc:spChg chg="add del">
          <ac:chgData name="Nashimoto Shoei/梨本 翔永(MELCO/情報総研 情セ１Ｇ)" userId="b4a27bdb-4051-47be-9758-2247edb80199" providerId="ADAL" clId="{C72BD21D-D053-42D0-949C-A01074C06E61}" dt="2022-09-02T00:46:37.044" v="25106" actId="478"/>
          <ac:spMkLst>
            <pc:docMk/>
            <pc:sldMk cId="2062679953" sldId="353"/>
            <ac:spMk id="97" creationId="{EF0C8EF4-993A-43B5-BE9B-E23726F06053}"/>
          </ac:spMkLst>
        </pc:spChg>
        <pc:spChg chg="add del">
          <ac:chgData name="Nashimoto Shoei/梨本 翔永(MELCO/情報総研 情セ１Ｇ)" userId="b4a27bdb-4051-47be-9758-2247edb80199" providerId="ADAL" clId="{C72BD21D-D053-42D0-949C-A01074C06E61}" dt="2022-09-02T00:46:37.044" v="25106" actId="478"/>
          <ac:spMkLst>
            <pc:docMk/>
            <pc:sldMk cId="2062679953" sldId="353"/>
            <ac:spMk id="98" creationId="{4ADBF711-474E-4D86-AF27-0F001F28DE2A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2T00:46:39.298" v="25108"/>
          <ac:spMkLst>
            <pc:docMk/>
            <pc:sldMk cId="2062679953" sldId="353"/>
            <ac:spMk id="99" creationId="{22DEF776-BCB5-4001-BD86-E845C43C4EF9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09:01.461" v="30884" actId="207"/>
          <ac:spMkLst>
            <pc:docMk/>
            <pc:sldMk cId="2062679953" sldId="353"/>
            <ac:spMk id="101" creationId="{1F6131D0-86B8-4D95-BC22-0FE9A34897B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09:01.461" v="30884" actId="207"/>
          <ac:spMkLst>
            <pc:docMk/>
            <pc:sldMk cId="2062679953" sldId="353"/>
            <ac:spMk id="102" creationId="{A8DDF337-F353-4162-A8A4-5C8172D103E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09:01.461" v="30884" actId="207"/>
          <ac:spMkLst>
            <pc:docMk/>
            <pc:sldMk cId="2062679953" sldId="353"/>
            <ac:spMk id="103" creationId="{6ADCE8F4-6612-4D9B-8A02-C13CD54872DB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09:01.461" v="30884" actId="207"/>
          <ac:spMkLst>
            <pc:docMk/>
            <pc:sldMk cId="2062679953" sldId="353"/>
            <ac:spMk id="104" creationId="{A44C8DC4-03C5-4CCA-9F09-17BAF693CA64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2T00:46:39.298" v="25108"/>
          <ac:spMkLst>
            <pc:docMk/>
            <pc:sldMk cId="2062679953" sldId="353"/>
            <ac:spMk id="107" creationId="{7A43635B-6DCB-482E-AD97-61A82C6D19D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09:10.909" v="30886" actId="207"/>
          <ac:spMkLst>
            <pc:docMk/>
            <pc:sldMk cId="2062679953" sldId="353"/>
            <ac:spMk id="109" creationId="{8A78E5E4-A143-46F4-B201-E0866DC9579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09:10.909" v="30886" actId="207"/>
          <ac:spMkLst>
            <pc:docMk/>
            <pc:sldMk cId="2062679953" sldId="353"/>
            <ac:spMk id="110" creationId="{EA5895EC-7615-4B0E-B66E-529B1208E33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09:10.909" v="30886" actId="207"/>
          <ac:spMkLst>
            <pc:docMk/>
            <pc:sldMk cId="2062679953" sldId="353"/>
            <ac:spMk id="111" creationId="{4DABEE73-25D1-482D-8358-E126C83B2189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09:10.909" v="30886" actId="207"/>
          <ac:spMkLst>
            <pc:docMk/>
            <pc:sldMk cId="2062679953" sldId="353"/>
            <ac:spMk id="112" creationId="{7145B31F-2295-4B6F-9A88-14C44A268C5C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2T00:46:39.298" v="25108"/>
          <ac:spMkLst>
            <pc:docMk/>
            <pc:sldMk cId="2062679953" sldId="353"/>
            <ac:spMk id="115" creationId="{B9A5862F-4C72-475B-83A1-B9B8D85BFD0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09:10.909" v="30886" actId="207"/>
          <ac:spMkLst>
            <pc:docMk/>
            <pc:sldMk cId="2062679953" sldId="353"/>
            <ac:spMk id="117" creationId="{C40308A7-9966-4C31-A73C-9469935D86F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09:10.909" v="30886" actId="207"/>
          <ac:spMkLst>
            <pc:docMk/>
            <pc:sldMk cId="2062679953" sldId="353"/>
            <ac:spMk id="118" creationId="{DEC36D3B-336A-4C13-8D28-9AC12B8CE50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09:10.909" v="30886" actId="207"/>
          <ac:spMkLst>
            <pc:docMk/>
            <pc:sldMk cId="2062679953" sldId="353"/>
            <ac:spMk id="119" creationId="{7129D829-E689-4E65-B2F9-EA8CC407C42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09:10.909" v="30886" actId="207"/>
          <ac:spMkLst>
            <pc:docMk/>
            <pc:sldMk cId="2062679953" sldId="353"/>
            <ac:spMk id="120" creationId="{E16C3D6E-AA2F-48EB-8E6A-DA7841C8C91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09:06.963" v="30885" actId="207"/>
          <ac:spMkLst>
            <pc:docMk/>
            <pc:sldMk cId="2062679953" sldId="353"/>
            <ac:spMk id="124" creationId="{9E1B897E-50DD-4BC7-8B9E-92A8449C887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09:01.461" v="30884" actId="207"/>
          <ac:spMkLst>
            <pc:docMk/>
            <pc:sldMk cId="2062679953" sldId="353"/>
            <ac:spMk id="125" creationId="{50F9B62F-C5D7-4463-918B-45477684287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09:01.461" v="30884" actId="207"/>
          <ac:spMkLst>
            <pc:docMk/>
            <pc:sldMk cId="2062679953" sldId="353"/>
            <ac:spMk id="126" creationId="{A8CE2D6E-BC9F-4A60-B286-4F25352AFAB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10:09:01.461" v="30884" actId="207"/>
          <ac:spMkLst>
            <pc:docMk/>
            <pc:sldMk cId="2062679953" sldId="353"/>
            <ac:spMk id="127" creationId="{0EC57901-837D-4AEF-A785-704C775C6591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2T00:46:39.298" v="25108"/>
          <ac:spMkLst>
            <pc:docMk/>
            <pc:sldMk cId="2062679953" sldId="353"/>
            <ac:spMk id="130" creationId="{305C047E-214A-4930-8BD5-8B3197EC0A81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2T00:46:39.298" v="25108"/>
          <ac:spMkLst>
            <pc:docMk/>
            <pc:sldMk cId="2062679953" sldId="353"/>
            <ac:spMk id="131" creationId="{15598496-BB89-4C31-A75D-9836ABACE574}"/>
          </ac:spMkLst>
        </pc:spChg>
        <pc:grpChg chg="add del">
          <ac:chgData name="Nashimoto Shoei/梨本 翔永(MELCO/情報総研 情セ１Ｇ)" userId="b4a27bdb-4051-47be-9758-2247edb80199" providerId="ADAL" clId="{C72BD21D-D053-42D0-949C-A01074C06E61}" dt="2022-09-02T00:46:37.044" v="25106" actId="478"/>
          <ac:grpSpMkLst>
            <pc:docMk/>
            <pc:sldMk cId="2062679953" sldId="353"/>
            <ac:grpSpMk id="46" creationId="{B3BB83B4-729C-475A-AF5C-A443C4C64E9F}"/>
          </ac:grpSpMkLst>
        </pc:grpChg>
        <pc:grpChg chg="add del">
          <ac:chgData name="Nashimoto Shoei/梨本 翔永(MELCO/情報総研 情セ１Ｇ)" userId="b4a27bdb-4051-47be-9758-2247edb80199" providerId="ADAL" clId="{C72BD21D-D053-42D0-949C-A01074C06E61}" dt="2022-09-02T00:46:37.044" v="25106" actId="478"/>
          <ac:grpSpMkLst>
            <pc:docMk/>
            <pc:sldMk cId="2062679953" sldId="353"/>
            <ac:grpSpMk id="47" creationId="{6D907BC3-3C1D-4FEA-B4CF-2D39591AB450}"/>
          </ac:grpSpMkLst>
        </pc:grpChg>
        <pc:grpChg chg="add del">
          <ac:chgData name="Nashimoto Shoei/梨本 翔永(MELCO/情報総研 情セ１Ｇ)" userId="b4a27bdb-4051-47be-9758-2247edb80199" providerId="ADAL" clId="{C72BD21D-D053-42D0-949C-A01074C06E61}" dt="2022-09-02T00:46:37.044" v="25106" actId="478"/>
          <ac:grpSpMkLst>
            <pc:docMk/>
            <pc:sldMk cId="2062679953" sldId="353"/>
            <ac:grpSpMk id="68" creationId="{2598D13D-32BF-489D-B085-93C748EC2EC1}"/>
          </ac:grpSpMkLst>
        </pc:grpChg>
        <pc:grpChg chg="del">
          <ac:chgData name="Nashimoto Shoei/梨本 翔永(MELCO/情報総研 情セ１Ｇ)" userId="b4a27bdb-4051-47be-9758-2247edb80199" providerId="ADAL" clId="{C72BD21D-D053-42D0-949C-A01074C06E61}" dt="2022-09-02T00:46:38.931" v="25107" actId="478"/>
          <ac:grpSpMkLst>
            <pc:docMk/>
            <pc:sldMk cId="2062679953" sldId="353"/>
            <ac:grpSpMk id="77" creationId="{EDC64180-59D4-4A0B-AF7E-40776EDA80A2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9-13T10:09:01.461" v="30884" actId="207"/>
          <ac:grpSpMkLst>
            <pc:docMk/>
            <pc:sldMk cId="2062679953" sldId="353"/>
            <ac:grpSpMk id="100" creationId="{BA031B4A-6E0D-439F-8B8D-47CAB26B7B29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9-13T10:09:10.909" v="30886" actId="207"/>
          <ac:grpSpMkLst>
            <pc:docMk/>
            <pc:sldMk cId="2062679953" sldId="353"/>
            <ac:grpSpMk id="108" creationId="{0583D552-B2BD-4B57-AE5A-A6783D173218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9-13T10:09:10.909" v="30886" actId="207"/>
          <ac:grpSpMkLst>
            <pc:docMk/>
            <pc:sldMk cId="2062679953" sldId="353"/>
            <ac:grpSpMk id="116" creationId="{1965911F-065B-4CB5-9181-D6D6CB3C86D8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9-13T10:09:01.461" v="30884" actId="207"/>
          <ac:grpSpMkLst>
            <pc:docMk/>
            <pc:sldMk cId="2062679953" sldId="353"/>
            <ac:grpSpMk id="123" creationId="{BD85B442-DCD2-4340-944A-58325E5EC8DD}"/>
          </ac:grpSpMkLst>
        </pc:grpChg>
        <pc:cxnChg chg="mod">
          <ac:chgData name="Nashimoto Shoei/梨本 翔永(MELCO/情報総研 情セ１Ｇ)" userId="b4a27bdb-4051-47be-9758-2247edb80199" providerId="ADAL" clId="{C72BD21D-D053-42D0-949C-A01074C06E61}" dt="2022-09-13T10:09:01.461" v="30884" actId="207"/>
          <ac:cxnSpMkLst>
            <pc:docMk/>
            <pc:sldMk cId="2062679953" sldId="353"/>
            <ac:cxnSpMk id="105" creationId="{635D9CCE-22F1-427A-8A8B-7D13DBAA1C90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3T10:09:01.461" v="30884" actId="207"/>
          <ac:cxnSpMkLst>
            <pc:docMk/>
            <pc:sldMk cId="2062679953" sldId="353"/>
            <ac:cxnSpMk id="106" creationId="{70B9D2F6-66BB-40B8-98F9-3D69FB793044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3T10:09:10.909" v="30886" actId="207"/>
          <ac:cxnSpMkLst>
            <pc:docMk/>
            <pc:sldMk cId="2062679953" sldId="353"/>
            <ac:cxnSpMk id="113" creationId="{AA79A796-4FEA-4FC3-8EBF-6B28671D3A28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3T10:09:10.909" v="30886" actId="207"/>
          <ac:cxnSpMkLst>
            <pc:docMk/>
            <pc:sldMk cId="2062679953" sldId="353"/>
            <ac:cxnSpMk id="114" creationId="{B6AB2C6E-5E66-49F2-8F25-FB4A9236C1FC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3T10:09:10.909" v="30886" actId="207"/>
          <ac:cxnSpMkLst>
            <pc:docMk/>
            <pc:sldMk cId="2062679953" sldId="353"/>
            <ac:cxnSpMk id="121" creationId="{92B77311-59FD-45FF-9C97-40F80108BAE8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3T10:09:10.909" v="30886" actId="207"/>
          <ac:cxnSpMkLst>
            <pc:docMk/>
            <pc:sldMk cId="2062679953" sldId="353"/>
            <ac:cxnSpMk id="122" creationId="{AE5DF0E3-683E-4033-B585-3DA3EF0CA2BE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3T10:09:01.461" v="30884" actId="207"/>
          <ac:cxnSpMkLst>
            <pc:docMk/>
            <pc:sldMk cId="2062679953" sldId="353"/>
            <ac:cxnSpMk id="128" creationId="{7A46D564-1373-408D-9652-EC56999574E1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3T10:09:01.461" v="30884" actId="207"/>
          <ac:cxnSpMkLst>
            <pc:docMk/>
            <pc:sldMk cId="2062679953" sldId="353"/>
            <ac:cxnSpMk id="129" creationId="{58CD4F54-A59A-4814-A40E-004C6E3E656C}"/>
          </ac:cxnSpMkLst>
        </pc:cxnChg>
      </pc:sldChg>
      <pc:sldChg chg="addSp delSp modSp add mod modNotesTx">
        <pc:chgData name="Nashimoto Shoei/梨本 翔永(MELCO/情報総研 情セ１Ｇ)" userId="b4a27bdb-4051-47be-9758-2247edb80199" providerId="ADAL" clId="{C72BD21D-D053-42D0-949C-A01074C06E61}" dt="2022-09-15T00:50:01.406" v="35402"/>
        <pc:sldMkLst>
          <pc:docMk/>
          <pc:sldMk cId="825744548" sldId="354"/>
        </pc:sldMkLst>
        <pc:spChg chg="del mod">
          <ac:chgData name="Nashimoto Shoei/梨本 翔永(MELCO/情報総研 情セ１Ｇ)" userId="b4a27bdb-4051-47be-9758-2247edb80199" providerId="ADAL" clId="{C72BD21D-D053-42D0-949C-A01074C06E61}" dt="2022-09-02T03:55:23.884" v="27597" actId="478"/>
          <ac:spMkLst>
            <pc:docMk/>
            <pc:sldMk cId="825744548" sldId="354"/>
            <ac:spMk id="3" creationId="{4367D327-B360-4821-9F98-D8507242A23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7T00:29:00.292" v="30201" actId="20577"/>
          <ac:spMkLst>
            <pc:docMk/>
            <pc:sldMk cId="825744548" sldId="354"/>
            <ac:spMk id="4" creationId="{F26FE70A-A37F-4C94-988E-D94FB32E08E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27:17.952" v="22968" actId="1076"/>
          <ac:spMkLst>
            <pc:docMk/>
            <pc:sldMk cId="825744548" sldId="354"/>
            <ac:spMk id="8" creationId="{4DE29364-52DC-4E4D-94B0-690A44CAFF5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1:27:21.943" v="22970" actId="1076"/>
          <ac:spMkLst>
            <pc:docMk/>
            <pc:sldMk cId="825744548" sldId="354"/>
            <ac:spMk id="117" creationId="{856926BC-CC7C-4F47-B328-65293A3DD6B8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06T11:43:03.092" v="29354" actId="21"/>
          <ac:spMkLst>
            <pc:docMk/>
            <pc:sldMk cId="825744548" sldId="354"/>
            <ac:spMk id="118" creationId="{624C767F-B1E3-42B2-AE69-E6C6F9D85B0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6T11:46:11.159" v="29432" actId="20577"/>
          <ac:spMkLst>
            <pc:docMk/>
            <pc:sldMk cId="825744548" sldId="354"/>
            <ac:spMk id="119" creationId="{0826F146-8EFE-4831-88F8-8E8BF09F74FC}"/>
          </ac:spMkLst>
        </pc:spChg>
        <pc:spChg chg="del mod">
          <ac:chgData name="Nashimoto Shoei/梨本 翔永(MELCO/情報総研 情セ１Ｇ)" userId="b4a27bdb-4051-47be-9758-2247edb80199" providerId="ADAL" clId="{C72BD21D-D053-42D0-949C-A01074C06E61}" dt="2022-09-06T11:46:22.863" v="29433" actId="21"/>
          <ac:spMkLst>
            <pc:docMk/>
            <pc:sldMk cId="825744548" sldId="354"/>
            <ac:spMk id="121" creationId="{8DE9D595-0CB8-4250-BF43-AF3AFFA8B67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6T11:46:30.596" v="29437" actId="1076"/>
          <ac:spMkLst>
            <pc:docMk/>
            <pc:sldMk cId="825744548" sldId="354"/>
            <ac:spMk id="122" creationId="{B4A1EDC9-24D8-4CA2-BC0B-C35057AF2BD2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1T23:17:56.004" v="23214" actId="22"/>
          <ac:spMkLst>
            <pc:docMk/>
            <pc:sldMk cId="825744548" sldId="354"/>
            <ac:spMk id="123" creationId="{915DBB98-1CB9-420F-982B-8D1993879784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2T03:55:24.144" v="27598"/>
          <ac:spMkLst>
            <pc:docMk/>
            <pc:sldMk cId="825744548" sldId="354"/>
            <ac:spMk id="124" creationId="{86C3F74B-80D0-4AEE-9C3C-EB38817E01DB}"/>
          </ac:spMkLst>
        </pc:spChg>
        <pc:grpChg chg="mod">
          <ac:chgData name="Nashimoto Shoei/梨本 翔永(MELCO/情報総研 情セ１Ｇ)" userId="b4a27bdb-4051-47be-9758-2247edb80199" providerId="ADAL" clId="{C72BD21D-D053-42D0-949C-A01074C06E61}" dt="2022-09-01T11:27:11.787" v="22967" actId="1076"/>
          <ac:grpSpMkLst>
            <pc:docMk/>
            <pc:sldMk cId="825744548" sldId="354"/>
            <ac:grpSpMk id="14" creationId="{52F790C7-16BE-4F2A-919E-332D950CA4C6}"/>
          </ac:grpSpMkLst>
        </pc:grpChg>
        <pc:picChg chg="mod">
          <ac:chgData name="Nashimoto Shoei/梨本 翔永(MELCO/情報総研 情セ１Ｇ)" userId="b4a27bdb-4051-47be-9758-2247edb80199" providerId="ADAL" clId="{C72BD21D-D053-42D0-949C-A01074C06E61}" dt="2022-09-01T11:27:19.895" v="22969" actId="1076"/>
          <ac:picMkLst>
            <pc:docMk/>
            <pc:sldMk cId="825744548" sldId="354"/>
            <ac:picMk id="9" creationId="{35D19BC2-8283-42DD-8A65-F6E6A0D1D49F}"/>
          </ac:picMkLst>
        </pc:picChg>
        <pc:picChg chg="del">
          <ac:chgData name="Nashimoto Shoei/梨本 翔永(MELCO/情報総研 情セ１Ｇ)" userId="b4a27bdb-4051-47be-9758-2247edb80199" providerId="ADAL" clId="{C72BD21D-D053-42D0-949C-A01074C06E61}" dt="2022-09-06T11:43:03.092" v="29354" actId="21"/>
          <ac:picMkLst>
            <pc:docMk/>
            <pc:sldMk cId="825744548" sldId="354"/>
            <ac:picMk id="120" creationId="{9B1FB440-DB4D-453B-A8B6-3AFE41180904}"/>
          </ac:picMkLst>
        </pc:picChg>
      </pc:sldChg>
      <pc:sldChg chg="add">
        <pc:chgData name="Nashimoto Shoei/梨本 翔永(MELCO/情報総研 情セ１Ｇ)" userId="b4a27bdb-4051-47be-9758-2247edb80199" providerId="ADAL" clId="{C72BD21D-D053-42D0-949C-A01074C06E61}" dt="2022-09-01T23:43:25.966" v="23606"/>
        <pc:sldMkLst>
          <pc:docMk/>
          <pc:sldMk cId="1502167894" sldId="355"/>
        </pc:sldMkLst>
      </pc:sldChg>
      <pc:sldChg chg="addSp delSp modSp add del mod">
        <pc:chgData name="Nashimoto Shoei/梨本 翔永(MELCO/情報総研 情セ１Ｇ)" userId="b4a27bdb-4051-47be-9758-2247edb80199" providerId="ADAL" clId="{C72BD21D-D053-42D0-949C-A01074C06E61}" dt="2022-09-01T23:43:20.498" v="23605" actId="2696"/>
        <pc:sldMkLst>
          <pc:docMk/>
          <pc:sldMk cId="1974042762" sldId="355"/>
        </pc:sldMkLst>
        <pc:spChg chg="mod">
          <ac:chgData name="Nashimoto Shoei/梨本 翔永(MELCO/情報総研 情セ１Ｇ)" userId="b4a27bdb-4051-47be-9758-2247edb80199" providerId="ADAL" clId="{C72BD21D-D053-42D0-949C-A01074C06E61}" dt="2022-09-01T23:41:58.759" v="23601" actId="14100"/>
          <ac:spMkLst>
            <pc:docMk/>
            <pc:sldMk cId="1974042762" sldId="355"/>
            <ac:spMk id="4" creationId="{F26FE70A-A37F-4C94-988E-D94FB32E08E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23:20:02.411" v="23278" actId="20577"/>
          <ac:spMkLst>
            <pc:docMk/>
            <pc:sldMk cId="1974042762" sldId="355"/>
            <ac:spMk id="5" creationId="{B5A94A44-3735-41BF-93FE-A95B72CB78E6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01T23:19:40.288" v="23255" actId="21"/>
          <ac:spMkLst>
            <pc:docMk/>
            <pc:sldMk cId="1974042762" sldId="355"/>
            <ac:spMk id="8" creationId="{4DE29364-52DC-4E4D-94B0-690A44CAFF55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01T23:19:40.288" v="23255" actId="21"/>
          <ac:spMkLst>
            <pc:docMk/>
            <pc:sldMk cId="1974042762" sldId="355"/>
            <ac:spMk id="117" creationId="{856926BC-CC7C-4F47-B328-65293A3DD6B8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01T23:19:40.288" v="23255" actId="21"/>
          <ac:spMkLst>
            <pc:docMk/>
            <pc:sldMk cId="1974042762" sldId="355"/>
            <ac:spMk id="118" creationId="{624C767F-B1E3-42B2-AE69-E6C6F9D85B02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01T23:19:40.288" v="23255" actId="21"/>
          <ac:spMkLst>
            <pc:docMk/>
            <pc:sldMk cId="1974042762" sldId="355"/>
            <ac:spMk id="119" creationId="{0826F146-8EFE-4831-88F8-8E8BF09F74FC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01T23:19:40.288" v="23255" actId="21"/>
          <ac:spMkLst>
            <pc:docMk/>
            <pc:sldMk cId="1974042762" sldId="355"/>
            <ac:spMk id="121" creationId="{8DE9D595-0CB8-4250-BF43-AF3AFFA8B674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01T23:19:40.288" v="23255" actId="21"/>
          <ac:spMkLst>
            <pc:docMk/>
            <pc:sldMk cId="1974042762" sldId="355"/>
            <ac:spMk id="122" creationId="{B4A1EDC9-24D8-4CA2-BC0B-C35057AF2BD2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1T23:42:07.939" v="23604" actId="14100"/>
          <ac:spMkLst>
            <pc:docMk/>
            <pc:sldMk cId="1974042762" sldId="355"/>
            <ac:spMk id="123" creationId="{0438C326-031F-4734-814E-184A694A4784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1T23:41:41.134" v="23599" actId="21"/>
          <ac:spMkLst>
            <pc:docMk/>
            <pc:sldMk cId="1974042762" sldId="355"/>
            <ac:spMk id="125" creationId="{59BF8892-DC87-4CBE-8A41-A96B8A91F9A1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1T23:41:41.134" v="23599" actId="21"/>
          <ac:spMkLst>
            <pc:docMk/>
            <pc:sldMk cId="1974042762" sldId="355"/>
            <ac:spMk id="126" creationId="{94BD7466-ADDF-4FDD-8FBB-1C494C8BCEE0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1T23:41:41.134" v="23599" actId="21"/>
          <ac:spMkLst>
            <pc:docMk/>
            <pc:sldMk cId="1974042762" sldId="355"/>
            <ac:spMk id="127" creationId="{DB8E5F04-E412-4061-B7FC-882E851AD88E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1T23:41:41.134" v="23599" actId="21"/>
          <ac:spMkLst>
            <pc:docMk/>
            <pc:sldMk cId="1974042762" sldId="355"/>
            <ac:spMk id="128" creationId="{1B705E15-C028-48A5-BE92-689A6104BFC0}"/>
          </ac:spMkLst>
        </pc:spChg>
        <pc:grpChg chg="del">
          <ac:chgData name="Nashimoto Shoei/梨本 翔永(MELCO/情報総研 情セ１Ｇ)" userId="b4a27bdb-4051-47be-9758-2247edb80199" providerId="ADAL" clId="{C72BD21D-D053-42D0-949C-A01074C06E61}" dt="2022-09-01T23:19:40.288" v="23255" actId="21"/>
          <ac:grpSpMkLst>
            <pc:docMk/>
            <pc:sldMk cId="1974042762" sldId="355"/>
            <ac:grpSpMk id="14" creationId="{52F790C7-16BE-4F2A-919E-332D950CA4C6}"/>
          </ac:grpSpMkLst>
        </pc:grpChg>
        <pc:picChg chg="add del mod">
          <ac:chgData name="Nashimoto Shoei/梨本 翔永(MELCO/情報総研 情セ１Ｇ)" userId="b4a27bdb-4051-47be-9758-2247edb80199" providerId="ADAL" clId="{C72BD21D-D053-42D0-949C-A01074C06E61}" dt="2022-09-01T23:23:58.847" v="23282" actId="21"/>
          <ac:picMkLst>
            <pc:docMk/>
            <pc:sldMk cId="1974042762" sldId="355"/>
            <ac:picMk id="7" creationId="{BFA3E358-860F-4ED1-9C49-CA0F18CFA199}"/>
          </ac:picMkLst>
        </pc:picChg>
        <pc:picChg chg="del">
          <ac:chgData name="Nashimoto Shoei/梨本 翔永(MELCO/情報総研 情セ１Ｇ)" userId="b4a27bdb-4051-47be-9758-2247edb80199" providerId="ADAL" clId="{C72BD21D-D053-42D0-949C-A01074C06E61}" dt="2022-09-01T23:19:40.288" v="23255" actId="21"/>
          <ac:picMkLst>
            <pc:docMk/>
            <pc:sldMk cId="1974042762" sldId="355"/>
            <ac:picMk id="9" creationId="{35D19BC2-8283-42DD-8A65-F6E6A0D1D49F}"/>
          </ac:picMkLst>
        </pc:picChg>
        <pc:picChg chg="del">
          <ac:chgData name="Nashimoto Shoei/梨本 翔永(MELCO/情報総研 情セ１Ｇ)" userId="b4a27bdb-4051-47be-9758-2247edb80199" providerId="ADAL" clId="{C72BD21D-D053-42D0-949C-A01074C06E61}" dt="2022-09-01T23:19:40.288" v="23255" actId="21"/>
          <ac:picMkLst>
            <pc:docMk/>
            <pc:sldMk cId="1974042762" sldId="355"/>
            <ac:picMk id="12" creationId="{C9ACECDA-2EB6-45B8-9823-E4A62D5F338F}"/>
          </ac:picMkLst>
        </pc:picChg>
        <pc:picChg chg="del">
          <ac:chgData name="Nashimoto Shoei/梨本 翔永(MELCO/情報総研 情セ１Ｇ)" userId="b4a27bdb-4051-47be-9758-2247edb80199" providerId="ADAL" clId="{C72BD21D-D053-42D0-949C-A01074C06E61}" dt="2022-09-01T23:19:40.288" v="23255" actId="21"/>
          <ac:picMkLst>
            <pc:docMk/>
            <pc:sldMk cId="1974042762" sldId="355"/>
            <ac:picMk id="113" creationId="{009C74F5-E0FF-4B00-A16C-F6A809AAF85F}"/>
          </ac:picMkLst>
        </pc:picChg>
        <pc:picChg chg="del">
          <ac:chgData name="Nashimoto Shoei/梨本 翔永(MELCO/情報総研 情セ１Ｇ)" userId="b4a27bdb-4051-47be-9758-2247edb80199" providerId="ADAL" clId="{C72BD21D-D053-42D0-949C-A01074C06E61}" dt="2022-09-01T23:19:40.288" v="23255" actId="21"/>
          <ac:picMkLst>
            <pc:docMk/>
            <pc:sldMk cId="1974042762" sldId="355"/>
            <ac:picMk id="120" creationId="{9B1FB440-DB4D-453B-A8B6-3AFE41180904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9-01T23:41:39.020" v="23598" actId="21"/>
          <ac:picMkLst>
            <pc:docMk/>
            <pc:sldMk cId="1974042762" sldId="355"/>
            <ac:picMk id="124" creationId="{34DB9E59-D3FB-4971-BB7B-E0CD576E5E81}"/>
          </ac:picMkLst>
        </pc:picChg>
      </pc:sldChg>
      <pc:sldChg chg="addSp delSp modSp add del mod ord">
        <pc:chgData name="Nashimoto Shoei/梨本 翔永(MELCO/情報総研 情セ１Ｇ)" userId="b4a27bdb-4051-47be-9758-2247edb80199" providerId="ADAL" clId="{C72BD21D-D053-42D0-949C-A01074C06E61}" dt="2022-09-06T11:49:04.734" v="29448" actId="2696"/>
        <pc:sldMkLst>
          <pc:docMk/>
          <pc:sldMk cId="2009441336" sldId="356"/>
        </pc:sldMkLst>
        <pc:spChg chg="del">
          <ac:chgData name="Nashimoto Shoei/梨本 翔永(MELCO/情報総研 情セ１Ｇ)" userId="b4a27bdb-4051-47be-9758-2247edb80199" providerId="ADAL" clId="{C72BD21D-D053-42D0-949C-A01074C06E61}" dt="2022-09-02T03:55:32.436" v="27601" actId="478"/>
          <ac:spMkLst>
            <pc:docMk/>
            <pc:sldMk cId="2009441336" sldId="356"/>
            <ac:spMk id="3" creationId="{4D67BEC2-DF9B-4E8B-AD82-C9C4FC55BF6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2T00:32:50.485" v="24720" actId="14100"/>
          <ac:spMkLst>
            <pc:docMk/>
            <pc:sldMk cId="2009441336" sldId="356"/>
            <ac:spMk id="4" creationId="{4AE2D1C8-20F2-443B-9E3A-31E12F815E6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2T00:27:31.350" v="24629" actId="20577"/>
          <ac:spMkLst>
            <pc:docMk/>
            <pc:sldMk cId="2009441336" sldId="356"/>
            <ac:spMk id="5" creationId="{A1C811EA-6E02-4244-A1EC-A306E64F5FBA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5T01:41:57.826" v="27881" actId="122"/>
          <ac:spMkLst>
            <pc:docMk/>
            <pc:sldMk cId="2009441336" sldId="356"/>
            <ac:spMk id="8" creationId="{85AE67ED-59D0-4583-9C0C-8DADE99B8274}"/>
          </ac:spMkLst>
        </pc:spChg>
        <pc:spChg chg="add mod topLvl">
          <ac:chgData name="Nashimoto Shoei/梨本 翔永(MELCO/情報総研 情セ１Ｇ)" userId="b4a27bdb-4051-47be-9758-2247edb80199" providerId="ADAL" clId="{C72BD21D-D053-42D0-949C-A01074C06E61}" dt="2022-09-05T01:47:28.274" v="27909" actId="571"/>
          <ac:spMkLst>
            <pc:docMk/>
            <pc:sldMk cId="2009441336" sldId="356"/>
            <ac:spMk id="15" creationId="{E77F4A0B-DB84-4E92-9ED0-96F6F8BF21F1}"/>
          </ac:spMkLst>
        </pc:spChg>
        <pc:spChg chg="add mod ord topLvl">
          <ac:chgData name="Nashimoto Shoei/梨本 翔永(MELCO/情報総研 情セ１Ｇ)" userId="b4a27bdb-4051-47be-9758-2247edb80199" providerId="ADAL" clId="{C72BD21D-D053-42D0-949C-A01074C06E61}" dt="2022-09-05T01:47:28.274" v="27909" actId="571"/>
          <ac:spMkLst>
            <pc:docMk/>
            <pc:sldMk cId="2009441336" sldId="356"/>
            <ac:spMk id="27" creationId="{EF21E9AA-E946-44B0-BD83-C6F8F1D166EE}"/>
          </ac:spMkLst>
        </pc:spChg>
        <pc:spChg chg="add mod topLvl">
          <ac:chgData name="Nashimoto Shoei/梨本 翔永(MELCO/情報総研 情セ１Ｇ)" userId="b4a27bdb-4051-47be-9758-2247edb80199" providerId="ADAL" clId="{C72BD21D-D053-42D0-949C-A01074C06E61}" dt="2022-09-05T01:47:28.274" v="27909" actId="571"/>
          <ac:spMkLst>
            <pc:docMk/>
            <pc:sldMk cId="2009441336" sldId="356"/>
            <ac:spMk id="28" creationId="{734EAAD8-9DB6-4BDF-8AB9-B71AE5082D0A}"/>
          </ac:spMkLst>
        </pc:spChg>
        <pc:spChg chg="add del mod topLvl">
          <ac:chgData name="Nashimoto Shoei/梨本 翔永(MELCO/情報総研 情セ１Ｇ)" userId="b4a27bdb-4051-47be-9758-2247edb80199" providerId="ADAL" clId="{C72BD21D-D053-42D0-949C-A01074C06E61}" dt="2022-09-02T00:32:44.462" v="24717" actId="21"/>
          <ac:spMkLst>
            <pc:docMk/>
            <pc:sldMk cId="2009441336" sldId="356"/>
            <ac:spMk id="32" creationId="{5A762B00-24C9-48F0-B44B-8218D4A222D1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5T01:41:53.641" v="27880" actId="122"/>
          <ac:spMkLst>
            <pc:docMk/>
            <pc:sldMk cId="2009441336" sldId="356"/>
            <ac:spMk id="35" creationId="{A147CDC6-050C-43A6-BD96-6420C627CF0B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01T23:58:57.812" v="23908" actId="21"/>
          <ac:spMkLst>
            <pc:docMk/>
            <pc:sldMk cId="2009441336" sldId="356"/>
            <ac:spMk id="40" creationId="{3D675364-C48E-46AC-9C52-3159292003D6}"/>
          </ac:spMkLst>
        </pc:spChg>
        <pc:spChg chg="add mod topLvl">
          <ac:chgData name="Nashimoto Shoei/梨本 翔永(MELCO/情報総研 情セ１Ｇ)" userId="b4a27bdb-4051-47be-9758-2247edb80199" providerId="ADAL" clId="{C72BD21D-D053-42D0-949C-A01074C06E61}" dt="2022-09-05T01:47:28.274" v="27909" actId="571"/>
          <ac:spMkLst>
            <pc:docMk/>
            <pc:sldMk cId="2009441336" sldId="356"/>
            <ac:spMk id="59" creationId="{A7FAC15A-17BC-4638-AA6B-859B4DBF8058}"/>
          </ac:spMkLst>
        </pc:spChg>
        <pc:spChg chg="add mod topLvl">
          <ac:chgData name="Nashimoto Shoei/梨本 翔永(MELCO/情報総研 情セ１Ｇ)" userId="b4a27bdb-4051-47be-9758-2247edb80199" providerId="ADAL" clId="{C72BD21D-D053-42D0-949C-A01074C06E61}" dt="2022-09-05T01:47:28.274" v="27909" actId="571"/>
          <ac:spMkLst>
            <pc:docMk/>
            <pc:sldMk cId="2009441336" sldId="356"/>
            <ac:spMk id="66" creationId="{FA76DD5A-1ECE-413B-893B-C1BB5A4FC6A3}"/>
          </ac:spMkLst>
        </pc:spChg>
        <pc:spChg chg="add mod topLvl">
          <ac:chgData name="Nashimoto Shoei/梨本 翔永(MELCO/情報総研 情セ１Ｇ)" userId="b4a27bdb-4051-47be-9758-2247edb80199" providerId="ADAL" clId="{C72BD21D-D053-42D0-949C-A01074C06E61}" dt="2022-09-05T01:47:28.274" v="27909" actId="571"/>
          <ac:spMkLst>
            <pc:docMk/>
            <pc:sldMk cId="2009441336" sldId="356"/>
            <ac:spMk id="69" creationId="{387A2AB4-99CC-4B73-8279-675D2B6F803A}"/>
          </ac:spMkLst>
        </pc:spChg>
        <pc:spChg chg="add mod topLvl">
          <ac:chgData name="Nashimoto Shoei/梨本 翔永(MELCO/情報総研 情セ１Ｇ)" userId="b4a27bdb-4051-47be-9758-2247edb80199" providerId="ADAL" clId="{C72BD21D-D053-42D0-949C-A01074C06E61}" dt="2022-09-05T01:47:28.274" v="27909" actId="571"/>
          <ac:spMkLst>
            <pc:docMk/>
            <pc:sldMk cId="2009441336" sldId="356"/>
            <ac:spMk id="70" creationId="{541AA901-E05F-445C-A641-7FEEDCB05AFD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01T23:58:57.812" v="23908" actId="21"/>
          <ac:spMkLst>
            <pc:docMk/>
            <pc:sldMk cId="2009441336" sldId="356"/>
            <ac:spMk id="81" creationId="{D81D6C98-C02A-45DD-9D40-2B55BF44D99E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01T23:58:57.812" v="23908" actId="21"/>
          <ac:spMkLst>
            <pc:docMk/>
            <pc:sldMk cId="2009441336" sldId="356"/>
            <ac:spMk id="82" creationId="{D80D4A9A-C194-4D27-A40A-D0051E02BB05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01T23:58:57.812" v="23908" actId="21"/>
          <ac:spMkLst>
            <pc:docMk/>
            <pc:sldMk cId="2009441336" sldId="356"/>
            <ac:spMk id="84" creationId="{C439CB31-8DED-4038-B6B9-436186D7F165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01T23:58:57.812" v="23908" actId="21"/>
          <ac:spMkLst>
            <pc:docMk/>
            <pc:sldMk cId="2009441336" sldId="356"/>
            <ac:spMk id="96" creationId="{094603DA-5C0B-4286-878E-E876755AB025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2T03:55:32.701" v="27602"/>
          <ac:spMkLst>
            <pc:docMk/>
            <pc:sldMk cId="2009441336" sldId="356"/>
            <ac:spMk id="103" creationId="{9C72384C-5E00-412F-B99F-27D7C3FA1841}"/>
          </ac:spMkLst>
        </pc:spChg>
        <pc:grpChg chg="del">
          <ac:chgData name="Nashimoto Shoei/梨本 翔永(MELCO/情報総研 情セ１Ｇ)" userId="b4a27bdb-4051-47be-9758-2247edb80199" providerId="ADAL" clId="{C72BD21D-D053-42D0-949C-A01074C06E61}" dt="2022-09-01T23:58:57.812" v="23908" actId="21"/>
          <ac:grpSpMkLst>
            <pc:docMk/>
            <pc:sldMk cId="2009441336" sldId="356"/>
            <ac:grpSpMk id="16" creationId="{C2F52AC9-2A20-4F15-A132-F02D6D7DB900}"/>
          </ac:grpSpMkLst>
        </pc:grpChg>
        <pc:grpChg chg="add del mod">
          <ac:chgData name="Nashimoto Shoei/梨本 翔永(MELCO/情報総研 情セ１Ｇ)" userId="b4a27bdb-4051-47be-9758-2247edb80199" providerId="ADAL" clId="{C72BD21D-D053-42D0-949C-A01074C06E61}" dt="2022-09-02T00:29:23.778" v="24693" actId="165"/>
          <ac:grpSpMkLst>
            <pc:docMk/>
            <pc:sldMk cId="2009441336" sldId="356"/>
            <ac:grpSpMk id="21" creationId="{D52AC449-C204-4EAD-92B3-7F55FD32E5F3}"/>
          </ac:grpSpMkLst>
        </pc:grpChg>
        <pc:grpChg chg="add del mod">
          <ac:chgData name="Nashimoto Shoei/梨本 翔永(MELCO/情報総研 情セ１Ｇ)" userId="b4a27bdb-4051-47be-9758-2247edb80199" providerId="ADAL" clId="{C72BD21D-D053-42D0-949C-A01074C06E61}" dt="2022-09-02T00:32:37.667" v="24714" actId="165"/>
          <ac:grpSpMkLst>
            <pc:docMk/>
            <pc:sldMk cId="2009441336" sldId="356"/>
            <ac:grpSpMk id="36" creationId="{C14848E2-805E-4111-9D51-B371C930F9B0}"/>
          </ac:grpSpMkLst>
        </pc:grpChg>
        <pc:grpChg chg="add del mod">
          <ac:chgData name="Nashimoto Shoei/梨本 翔永(MELCO/情報総研 情セ１Ｇ)" userId="b4a27bdb-4051-47be-9758-2247edb80199" providerId="ADAL" clId="{C72BD21D-D053-42D0-949C-A01074C06E61}" dt="2022-09-05T01:47:28.274" v="27909" actId="571"/>
          <ac:grpSpMkLst>
            <pc:docMk/>
            <pc:sldMk cId="2009441336" sldId="356"/>
            <ac:grpSpMk id="38" creationId="{00C0FF76-2099-4134-AD9C-5DDD5C7887D2}"/>
          </ac:grpSpMkLst>
        </pc:grpChg>
        <pc:grpChg chg="del">
          <ac:chgData name="Nashimoto Shoei/梨本 翔永(MELCO/情報総研 情セ１Ｇ)" userId="b4a27bdb-4051-47be-9758-2247edb80199" providerId="ADAL" clId="{C72BD21D-D053-42D0-949C-A01074C06E61}" dt="2022-09-01T23:58:57.812" v="23908" actId="21"/>
          <ac:grpSpMkLst>
            <pc:docMk/>
            <pc:sldMk cId="2009441336" sldId="356"/>
            <ac:grpSpMk id="71" creationId="{82EB756D-95E4-4D91-99F7-BA2BD80A49B3}"/>
          </ac:grpSpMkLst>
        </pc:grpChg>
        <pc:grpChg chg="del">
          <ac:chgData name="Nashimoto Shoei/梨本 翔永(MELCO/情報総研 情セ１Ｇ)" userId="b4a27bdb-4051-47be-9758-2247edb80199" providerId="ADAL" clId="{C72BD21D-D053-42D0-949C-A01074C06E61}" dt="2022-09-01T23:58:57.812" v="23908" actId="21"/>
          <ac:grpSpMkLst>
            <pc:docMk/>
            <pc:sldMk cId="2009441336" sldId="356"/>
            <ac:grpSpMk id="76" creationId="{9F3881F2-185E-44E0-97BB-25B81C610080}"/>
          </ac:grpSpMkLst>
        </pc:grpChg>
        <pc:grpChg chg="del">
          <ac:chgData name="Nashimoto Shoei/梨本 翔永(MELCO/情報総研 情セ１Ｇ)" userId="b4a27bdb-4051-47be-9758-2247edb80199" providerId="ADAL" clId="{C72BD21D-D053-42D0-949C-A01074C06E61}" dt="2022-09-01T23:58:57.812" v="23908" actId="21"/>
          <ac:grpSpMkLst>
            <pc:docMk/>
            <pc:sldMk cId="2009441336" sldId="356"/>
            <ac:grpSpMk id="85" creationId="{136C5479-2F31-4E98-B5B6-63063B418B4B}"/>
          </ac:grpSpMkLst>
        </pc:grpChg>
        <pc:picChg chg="add mod">
          <ac:chgData name="Nashimoto Shoei/梨本 翔永(MELCO/情報総研 情セ１Ｇ)" userId="b4a27bdb-4051-47be-9758-2247edb80199" providerId="ADAL" clId="{C72BD21D-D053-42D0-949C-A01074C06E61}" dt="2022-09-05T01:41:22.990" v="27856" actId="14100"/>
          <ac:picMkLst>
            <pc:docMk/>
            <pc:sldMk cId="2009441336" sldId="356"/>
            <ac:picMk id="7" creationId="{2529659D-3D9E-4FC8-AAF1-9FFDF39C8533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9-02T00:00:30.547" v="23924" actId="21"/>
          <ac:picMkLst>
            <pc:docMk/>
            <pc:sldMk cId="2009441336" sldId="356"/>
            <ac:picMk id="8" creationId="{28E61E9A-FC25-47FF-9AC6-E34F05F56410}"/>
          </ac:picMkLst>
        </pc:picChg>
        <pc:picChg chg="add mod ord">
          <ac:chgData name="Nashimoto Shoei/梨本 翔永(MELCO/情報総研 情セ１Ｇ)" userId="b4a27bdb-4051-47be-9758-2247edb80199" providerId="ADAL" clId="{C72BD21D-D053-42D0-949C-A01074C06E61}" dt="2022-09-05T01:45:42.361" v="27892" actId="167"/>
          <ac:picMkLst>
            <pc:docMk/>
            <pc:sldMk cId="2009441336" sldId="356"/>
            <ac:picMk id="11" creationId="{7D907099-18A0-408B-9DD6-6E9D55C3E4E7}"/>
          </ac:picMkLst>
        </pc:picChg>
        <pc:picChg chg="add mod topLvl">
          <ac:chgData name="Nashimoto Shoei/梨本 翔永(MELCO/情報総研 情セ１Ｇ)" userId="b4a27bdb-4051-47be-9758-2247edb80199" providerId="ADAL" clId="{C72BD21D-D053-42D0-949C-A01074C06E61}" dt="2022-09-05T01:47:28.274" v="27909" actId="571"/>
          <ac:picMkLst>
            <pc:docMk/>
            <pc:sldMk cId="2009441336" sldId="356"/>
            <ac:picMk id="12" creationId="{CE3337F6-AA29-4DA0-81B4-F5A2646DE8B3}"/>
          </ac:picMkLst>
        </pc:picChg>
        <pc:picChg chg="add mod topLvl">
          <ac:chgData name="Nashimoto Shoei/梨本 翔永(MELCO/情報総研 情セ１Ｇ)" userId="b4a27bdb-4051-47be-9758-2247edb80199" providerId="ADAL" clId="{C72BD21D-D053-42D0-949C-A01074C06E61}" dt="2022-09-05T01:47:28.274" v="27909" actId="571"/>
          <ac:picMkLst>
            <pc:docMk/>
            <pc:sldMk cId="2009441336" sldId="356"/>
            <ac:picMk id="14" creationId="{957E0C9F-8901-4722-82C5-1DA46798B71A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9-02T00:05:27.319" v="24017" actId="21"/>
          <ac:picMkLst>
            <pc:docMk/>
            <pc:sldMk cId="2009441336" sldId="356"/>
            <ac:picMk id="23" creationId="{1CEB8F8B-7760-4096-886E-764A553C28FC}"/>
          </ac:picMkLst>
        </pc:picChg>
        <pc:picChg chg="add mod topLvl">
          <ac:chgData name="Nashimoto Shoei/梨本 翔永(MELCO/情報総研 情セ１Ｇ)" userId="b4a27bdb-4051-47be-9758-2247edb80199" providerId="ADAL" clId="{C72BD21D-D053-42D0-949C-A01074C06E61}" dt="2022-09-05T01:47:28.274" v="27909" actId="571"/>
          <ac:picMkLst>
            <pc:docMk/>
            <pc:sldMk cId="2009441336" sldId="356"/>
            <ac:picMk id="26" creationId="{B02CCEB0-25C8-40CA-ACA2-85D6C0FEF121}"/>
          </ac:picMkLst>
        </pc:picChg>
        <pc:picChg chg="add del mod ord">
          <ac:chgData name="Nashimoto Shoei/梨本 翔永(MELCO/情報総研 情セ１Ｇ)" userId="b4a27bdb-4051-47be-9758-2247edb80199" providerId="ADAL" clId="{C72BD21D-D053-42D0-949C-A01074C06E61}" dt="2022-09-02T00:32:20.093" v="24712" actId="21"/>
          <ac:picMkLst>
            <pc:docMk/>
            <pc:sldMk cId="2009441336" sldId="356"/>
            <ac:picMk id="31" creationId="{C3BDD830-AE52-4223-B77D-0DCDDF79DD82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9-05T01:41:45.528" v="27872" actId="571"/>
          <ac:picMkLst>
            <pc:docMk/>
            <pc:sldMk cId="2009441336" sldId="356"/>
            <ac:picMk id="34" creationId="{3497FDAD-3458-4938-BB6B-C63EA8DD5621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9-05T01:47:28.274" v="27909" actId="571"/>
          <ac:picMkLst>
            <pc:docMk/>
            <pc:sldMk cId="2009441336" sldId="356"/>
            <ac:picMk id="39" creationId="{8459DEEC-4EFF-4DE2-96B8-06B1CE57A4FC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9-02T00:20:43.092" v="24470" actId="21"/>
          <ac:picMkLst>
            <pc:docMk/>
            <pc:sldMk cId="2009441336" sldId="356"/>
            <ac:picMk id="55" creationId="{5D99B869-B073-4615-BA68-3D1C8D61F1C0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9-02T00:04:21.114" v="23993" actId="21"/>
          <ac:picMkLst>
            <pc:docMk/>
            <pc:sldMk cId="2009441336" sldId="356"/>
            <ac:picMk id="56" creationId="{BA336287-12AD-4F11-AD4C-1878DF83794D}"/>
          </ac:picMkLst>
        </pc:picChg>
        <pc:picChg chg="add mod topLvl">
          <ac:chgData name="Nashimoto Shoei/梨本 翔永(MELCO/情報総研 情セ１Ｇ)" userId="b4a27bdb-4051-47be-9758-2247edb80199" providerId="ADAL" clId="{C72BD21D-D053-42D0-949C-A01074C06E61}" dt="2022-09-05T01:47:28.274" v="27909" actId="571"/>
          <ac:picMkLst>
            <pc:docMk/>
            <pc:sldMk cId="2009441336" sldId="356"/>
            <ac:picMk id="65" creationId="{CB5B7605-41C4-446B-8DCE-6862E9975356}"/>
          </ac:picMkLst>
        </pc:picChg>
        <pc:picChg chg="add mod topLvl">
          <ac:chgData name="Nashimoto Shoei/梨本 翔永(MELCO/情報総研 情セ１Ｇ)" userId="b4a27bdb-4051-47be-9758-2247edb80199" providerId="ADAL" clId="{C72BD21D-D053-42D0-949C-A01074C06E61}" dt="2022-09-05T01:47:28.274" v="27909" actId="571"/>
          <ac:picMkLst>
            <pc:docMk/>
            <pc:sldMk cId="2009441336" sldId="356"/>
            <ac:picMk id="68" creationId="{A8BDCE05-4157-450B-9BAD-6C31AA89A5C2}"/>
          </ac:picMkLst>
        </pc:picChg>
        <pc:picChg chg="del">
          <ac:chgData name="Nashimoto Shoei/梨本 翔永(MELCO/情報総研 情セ１Ｇ)" userId="b4a27bdb-4051-47be-9758-2247edb80199" providerId="ADAL" clId="{C72BD21D-D053-42D0-949C-A01074C06E61}" dt="2022-09-01T23:58:57.812" v="23908" actId="21"/>
          <ac:picMkLst>
            <pc:docMk/>
            <pc:sldMk cId="2009441336" sldId="356"/>
            <ac:picMk id="83" creationId="{75947C45-8E35-493A-9B19-A0508258D182}"/>
          </ac:picMkLst>
        </pc:picChg>
        <pc:picChg chg="del">
          <ac:chgData name="Nashimoto Shoei/梨本 翔永(MELCO/情報総研 情セ１Ｇ)" userId="b4a27bdb-4051-47be-9758-2247edb80199" providerId="ADAL" clId="{C72BD21D-D053-42D0-949C-A01074C06E61}" dt="2022-09-01T23:58:57.812" v="23908" actId="21"/>
          <ac:picMkLst>
            <pc:docMk/>
            <pc:sldMk cId="2009441336" sldId="356"/>
            <ac:picMk id="91" creationId="{9279E1CB-5B3D-4150-93B6-0D40C6C6B319}"/>
          </ac:picMkLst>
        </pc:picChg>
        <pc:picChg chg="add mod topLvl">
          <ac:chgData name="Nashimoto Shoei/梨本 翔永(MELCO/情報総研 情セ１Ｇ)" userId="b4a27bdb-4051-47be-9758-2247edb80199" providerId="ADAL" clId="{C72BD21D-D053-42D0-949C-A01074C06E61}" dt="2022-09-05T01:47:28.274" v="27909" actId="571"/>
          <ac:picMkLst>
            <pc:docMk/>
            <pc:sldMk cId="2009441336" sldId="356"/>
            <ac:picMk id="97" creationId="{F3C0BE11-5C1C-4862-AD26-F2A7FFB7E7E8}"/>
          </ac:picMkLst>
        </pc:picChg>
        <pc:picChg chg="add mod topLvl">
          <ac:chgData name="Nashimoto Shoei/梨本 翔永(MELCO/情報総研 情セ１Ｇ)" userId="b4a27bdb-4051-47be-9758-2247edb80199" providerId="ADAL" clId="{C72BD21D-D053-42D0-949C-A01074C06E61}" dt="2022-09-05T01:47:28.274" v="27909" actId="571"/>
          <ac:picMkLst>
            <pc:docMk/>
            <pc:sldMk cId="2009441336" sldId="356"/>
            <ac:picMk id="98" creationId="{64CF359A-D4F8-4CFC-BD1E-B6F3F00D26E8}"/>
          </ac:picMkLst>
        </pc:picChg>
        <pc:picChg chg="add mod topLvl">
          <ac:chgData name="Nashimoto Shoei/梨本 翔永(MELCO/情報総研 情セ１Ｇ)" userId="b4a27bdb-4051-47be-9758-2247edb80199" providerId="ADAL" clId="{C72BD21D-D053-42D0-949C-A01074C06E61}" dt="2022-09-05T01:47:28.274" v="27909" actId="571"/>
          <ac:picMkLst>
            <pc:docMk/>
            <pc:sldMk cId="2009441336" sldId="356"/>
            <ac:picMk id="99" creationId="{03A34454-EB61-45DE-848F-DC8AE155BF8D}"/>
          </ac:picMkLst>
        </pc:picChg>
        <pc:picChg chg="add del mod topLvl">
          <ac:chgData name="Nashimoto Shoei/梨本 翔永(MELCO/情報総研 情セ１Ｇ)" userId="b4a27bdb-4051-47be-9758-2247edb80199" providerId="ADAL" clId="{C72BD21D-D053-42D0-949C-A01074C06E61}" dt="2022-09-05T01:47:28.980" v="27910" actId="21"/>
          <ac:picMkLst>
            <pc:docMk/>
            <pc:sldMk cId="2009441336" sldId="356"/>
            <ac:picMk id="102" creationId="{77DA5A47-21BF-481C-861A-0CB09DED49EE}"/>
          </ac:picMkLst>
        </pc:picChg>
        <pc:picChg chg="del">
          <ac:chgData name="Nashimoto Shoei/梨本 翔永(MELCO/情報総研 情セ１Ｇ)" userId="b4a27bdb-4051-47be-9758-2247edb80199" providerId="ADAL" clId="{C72BD21D-D053-42D0-949C-A01074C06E61}" dt="2022-09-01T23:58:57.812" v="23908" actId="21"/>
          <ac:picMkLst>
            <pc:docMk/>
            <pc:sldMk cId="2009441336" sldId="356"/>
            <ac:picMk id="105" creationId="{6D0F5599-6425-449C-B077-C535D5F98990}"/>
          </ac:picMkLst>
        </pc:picChg>
        <pc:picChg chg="del">
          <ac:chgData name="Nashimoto Shoei/梨本 翔永(MELCO/情報総研 情セ１Ｇ)" userId="b4a27bdb-4051-47be-9758-2247edb80199" providerId="ADAL" clId="{C72BD21D-D053-42D0-949C-A01074C06E61}" dt="2022-09-01T23:58:57.812" v="23908" actId="21"/>
          <ac:picMkLst>
            <pc:docMk/>
            <pc:sldMk cId="2009441336" sldId="356"/>
            <ac:picMk id="106" creationId="{750D6851-A771-4E48-9EEC-DDE3BC2933AD}"/>
          </ac:picMkLst>
        </pc:picChg>
        <pc:picChg chg="del">
          <ac:chgData name="Nashimoto Shoei/梨本 翔永(MELCO/情報総研 情セ１Ｇ)" userId="b4a27bdb-4051-47be-9758-2247edb80199" providerId="ADAL" clId="{C72BD21D-D053-42D0-949C-A01074C06E61}" dt="2022-09-01T23:59:02.802" v="23911" actId="21"/>
          <ac:picMkLst>
            <pc:docMk/>
            <pc:sldMk cId="2009441336" sldId="356"/>
            <ac:picMk id="107" creationId="{AD905D4B-4B6B-4DE6-9CF6-85047A2DC54C}"/>
          </ac:picMkLst>
        </pc:picChg>
        <pc:cxnChg chg="add mod topLvl">
          <ac:chgData name="Nashimoto Shoei/梨本 翔永(MELCO/情報総研 情セ１Ｇ)" userId="b4a27bdb-4051-47be-9758-2247edb80199" providerId="ADAL" clId="{C72BD21D-D053-42D0-949C-A01074C06E61}" dt="2022-09-05T01:47:28.274" v="27909" actId="571"/>
          <ac:cxnSpMkLst>
            <pc:docMk/>
            <pc:sldMk cId="2009441336" sldId="356"/>
            <ac:cxnSpMk id="10" creationId="{8BEE9F39-DC7A-4904-9233-7CC000840F37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9-05T01:48:25.121" v="27915" actId="693"/>
          <ac:cxnSpMkLst>
            <pc:docMk/>
            <pc:sldMk cId="2009441336" sldId="356"/>
            <ac:cxnSpMk id="16" creationId="{FF86FD16-74AA-476B-B52E-E08B56C53C04}"/>
          </ac:cxnSpMkLst>
        </pc:cxnChg>
        <pc:cxnChg chg="add">
          <ac:chgData name="Nashimoto Shoei/梨本 翔永(MELCO/情報総研 情セ１Ｇ)" userId="b4a27bdb-4051-47be-9758-2247edb80199" providerId="ADAL" clId="{C72BD21D-D053-42D0-949C-A01074C06E61}" dt="2022-09-05T01:48:39.109" v="27916" actId="11529"/>
          <ac:cxnSpMkLst>
            <pc:docMk/>
            <pc:sldMk cId="2009441336" sldId="356"/>
            <ac:cxnSpMk id="18" creationId="{4A56C3C1-EFF0-46FF-9191-B8D1C6B65C86}"/>
          </ac:cxnSpMkLst>
        </pc:cxnChg>
        <pc:cxnChg chg="del">
          <ac:chgData name="Nashimoto Shoei/梨本 翔永(MELCO/情報総研 情セ１Ｇ)" userId="b4a27bdb-4051-47be-9758-2247edb80199" providerId="ADAL" clId="{C72BD21D-D053-42D0-949C-A01074C06E61}" dt="2022-09-01T23:58:57.812" v="23908" actId="21"/>
          <ac:cxnSpMkLst>
            <pc:docMk/>
            <pc:sldMk cId="2009441336" sldId="356"/>
            <ac:cxnSpMk id="25" creationId="{9BEB8CFD-7EB8-4E74-955F-E4CE5C7B0D58}"/>
          </ac:cxnSpMkLst>
        </pc:cxnChg>
        <pc:cxnChg chg="del">
          <ac:chgData name="Nashimoto Shoei/梨本 翔永(MELCO/情報総研 情セ１Ｇ)" userId="b4a27bdb-4051-47be-9758-2247edb80199" providerId="ADAL" clId="{C72BD21D-D053-42D0-949C-A01074C06E61}" dt="2022-09-01T23:58:57.812" v="23908" actId="21"/>
          <ac:cxnSpMkLst>
            <pc:docMk/>
            <pc:sldMk cId="2009441336" sldId="356"/>
            <ac:cxnSpMk id="29" creationId="{56D3A36C-97C4-4558-9834-6500936C2D9F}"/>
          </ac:cxnSpMkLst>
        </pc:cxnChg>
        <pc:cxnChg chg="add mod topLvl">
          <ac:chgData name="Nashimoto Shoei/梨本 翔永(MELCO/情報総研 情セ１Ｇ)" userId="b4a27bdb-4051-47be-9758-2247edb80199" providerId="ADAL" clId="{C72BD21D-D053-42D0-949C-A01074C06E61}" dt="2022-09-05T01:47:28.274" v="27909" actId="571"/>
          <ac:cxnSpMkLst>
            <pc:docMk/>
            <pc:sldMk cId="2009441336" sldId="356"/>
            <ac:cxnSpMk id="49" creationId="{EB3A40C4-BD47-46BB-8700-961169810DFF}"/>
          </ac:cxnSpMkLst>
        </pc:cxnChg>
        <pc:cxnChg chg="add mod topLvl">
          <ac:chgData name="Nashimoto Shoei/梨本 翔永(MELCO/情報総研 情セ１Ｇ)" userId="b4a27bdb-4051-47be-9758-2247edb80199" providerId="ADAL" clId="{C72BD21D-D053-42D0-949C-A01074C06E61}" dt="2022-09-05T01:47:28.274" v="27909" actId="571"/>
          <ac:cxnSpMkLst>
            <pc:docMk/>
            <pc:sldMk cId="2009441336" sldId="356"/>
            <ac:cxnSpMk id="50" creationId="{C7A35A17-49D4-4766-8A9C-95C12422CDF8}"/>
          </ac:cxnSpMkLst>
        </pc:cxnChg>
        <pc:cxnChg chg="add del mod">
          <ac:chgData name="Nashimoto Shoei/梨本 翔永(MELCO/情報総研 情セ１Ｇ)" userId="b4a27bdb-4051-47be-9758-2247edb80199" providerId="ADAL" clId="{C72BD21D-D053-42D0-949C-A01074C06E61}" dt="2022-09-02T00:04:21.114" v="23993" actId="21"/>
          <ac:cxnSpMkLst>
            <pc:docMk/>
            <pc:sldMk cId="2009441336" sldId="356"/>
            <ac:cxnSpMk id="57" creationId="{37674FC7-721A-4BA8-BE3C-3018669ED9B8}"/>
          </ac:cxnSpMkLst>
        </pc:cxnChg>
        <pc:cxnChg chg="add mod topLvl">
          <ac:chgData name="Nashimoto Shoei/梨本 翔永(MELCO/情報総研 情セ１Ｇ)" userId="b4a27bdb-4051-47be-9758-2247edb80199" providerId="ADAL" clId="{C72BD21D-D053-42D0-949C-A01074C06E61}" dt="2022-09-05T01:47:28.274" v="27909" actId="571"/>
          <ac:cxnSpMkLst>
            <pc:docMk/>
            <pc:sldMk cId="2009441336" sldId="356"/>
            <ac:cxnSpMk id="64" creationId="{C8E94102-E998-4EE8-881F-71B5BB00BF6D}"/>
          </ac:cxnSpMkLst>
        </pc:cxnChg>
        <pc:cxnChg chg="add mod topLvl">
          <ac:chgData name="Nashimoto Shoei/梨本 翔永(MELCO/情報総研 情セ１Ｇ)" userId="b4a27bdb-4051-47be-9758-2247edb80199" providerId="ADAL" clId="{C72BD21D-D053-42D0-949C-A01074C06E61}" dt="2022-09-05T01:47:28.274" v="27909" actId="571"/>
          <ac:cxnSpMkLst>
            <pc:docMk/>
            <pc:sldMk cId="2009441336" sldId="356"/>
            <ac:cxnSpMk id="67" creationId="{E6C318BA-1AD4-4EE2-9974-974BA537A6DC}"/>
          </ac:cxnSpMkLst>
        </pc:cxnChg>
        <pc:cxnChg chg="del">
          <ac:chgData name="Nashimoto Shoei/梨本 翔永(MELCO/情報総研 情セ１Ｇ)" userId="b4a27bdb-4051-47be-9758-2247edb80199" providerId="ADAL" clId="{C72BD21D-D053-42D0-949C-A01074C06E61}" dt="2022-09-01T23:58:57.812" v="23908" actId="21"/>
          <ac:cxnSpMkLst>
            <pc:docMk/>
            <pc:sldMk cId="2009441336" sldId="356"/>
            <ac:cxnSpMk id="92" creationId="{8BBD3FC1-A1B0-4F22-9DBE-124369E037D0}"/>
          </ac:cxnSpMkLst>
        </pc:cxnChg>
        <pc:cxnChg chg="del">
          <ac:chgData name="Nashimoto Shoei/梨本 翔永(MELCO/情報総研 情セ１Ｇ)" userId="b4a27bdb-4051-47be-9758-2247edb80199" providerId="ADAL" clId="{C72BD21D-D053-42D0-949C-A01074C06E61}" dt="2022-09-01T23:58:57.812" v="23908" actId="21"/>
          <ac:cxnSpMkLst>
            <pc:docMk/>
            <pc:sldMk cId="2009441336" sldId="356"/>
            <ac:cxnSpMk id="93" creationId="{27E36D3F-A94F-4FCB-B57C-4434B78AB733}"/>
          </ac:cxnSpMkLst>
        </pc:cxnChg>
        <pc:cxnChg chg="del">
          <ac:chgData name="Nashimoto Shoei/梨本 翔永(MELCO/情報総研 情セ１Ｇ)" userId="b4a27bdb-4051-47be-9758-2247edb80199" providerId="ADAL" clId="{C72BD21D-D053-42D0-949C-A01074C06E61}" dt="2022-09-01T23:58:57.812" v="23908" actId="21"/>
          <ac:cxnSpMkLst>
            <pc:docMk/>
            <pc:sldMk cId="2009441336" sldId="356"/>
            <ac:cxnSpMk id="94" creationId="{B829905B-FEA7-456A-BFA1-A062E0D1FF56}"/>
          </ac:cxnSpMkLst>
        </pc:cxnChg>
        <pc:cxnChg chg="del">
          <ac:chgData name="Nashimoto Shoei/梨本 翔永(MELCO/情報総研 情セ１Ｇ)" userId="b4a27bdb-4051-47be-9758-2247edb80199" providerId="ADAL" clId="{C72BD21D-D053-42D0-949C-A01074C06E61}" dt="2022-09-01T23:58:57.812" v="23908" actId="21"/>
          <ac:cxnSpMkLst>
            <pc:docMk/>
            <pc:sldMk cId="2009441336" sldId="356"/>
            <ac:cxnSpMk id="95" creationId="{DCF1CD06-0764-44DA-A18A-FD09C060CD24}"/>
          </ac:cxnSpMkLst>
        </pc:cxnChg>
        <pc:cxnChg chg="add mod topLvl">
          <ac:chgData name="Nashimoto Shoei/梨本 翔永(MELCO/情報総研 情セ１Ｇ)" userId="b4a27bdb-4051-47be-9758-2247edb80199" providerId="ADAL" clId="{C72BD21D-D053-42D0-949C-A01074C06E61}" dt="2022-09-05T01:47:28.274" v="27909" actId="571"/>
          <ac:cxnSpMkLst>
            <pc:docMk/>
            <pc:sldMk cId="2009441336" sldId="356"/>
            <ac:cxnSpMk id="100" creationId="{57FB3369-0A6F-4134-9A1D-FF468AD54C09}"/>
          </ac:cxnSpMkLst>
        </pc:cxnChg>
        <pc:cxnChg chg="add mod topLvl">
          <ac:chgData name="Nashimoto Shoei/梨本 翔永(MELCO/情報総研 情セ１Ｇ)" userId="b4a27bdb-4051-47be-9758-2247edb80199" providerId="ADAL" clId="{C72BD21D-D053-42D0-949C-A01074C06E61}" dt="2022-09-05T01:47:28.274" v="27909" actId="571"/>
          <ac:cxnSpMkLst>
            <pc:docMk/>
            <pc:sldMk cId="2009441336" sldId="356"/>
            <ac:cxnSpMk id="101" creationId="{1D0FDEBE-F1FB-4195-8307-B0E6C6E48A50}"/>
          </ac:cxnSpMkLst>
        </pc:cxnChg>
      </pc:sldChg>
      <pc:sldChg chg="add">
        <pc:chgData name="Nashimoto Shoei/梨本 翔永(MELCO/情報総研 情セ１Ｇ)" userId="b4a27bdb-4051-47be-9758-2247edb80199" providerId="ADAL" clId="{C72BD21D-D053-42D0-949C-A01074C06E61}" dt="2022-09-06T11:49:08.968" v="29449"/>
        <pc:sldMkLst>
          <pc:docMk/>
          <pc:sldMk cId="4158340806" sldId="356"/>
        </pc:sldMkLst>
      </pc:sldChg>
      <pc:sldChg chg="add">
        <pc:chgData name="Nashimoto Shoei/梨本 翔永(MELCO/情報総研 情セ１Ｇ)" userId="b4a27bdb-4051-47be-9758-2247edb80199" providerId="ADAL" clId="{C72BD21D-D053-42D0-949C-A01074C06E61}" dt="2022-09-14T02:47:49.056" v="31622"/>
        <pc:sldMkLst>
          <pc:docMk/>
          <pc:sldMk cId="1752243034" sldId="357"/>
        </pc:sldMkLst>
      </pc:sldChg>
      <pc:sldChg chg="addSp delSp modSp add del mod modNotesTx">
        <pc:chgData name="Nashimoto Shoei/梨本 翔永(MELCO/情報総研 情セ１Ｇ)" userId="b4a27bdb-4051-47be-9758-2247edb80199" providerId="ADAL" clId="{C72BD21D-D053-42D0-949C-A01074C06E61}" dt="2022-09-14T02:47:45.105" v="31621" actId="2696"/>
        <pc:sldMkLst>
          <pc:docMk/>
          <pc:sldMk cId="3988463441" sldId="357"/>
        </pc:sldMkLst>
        <pc:spChg chg="del">
          <ac:chgData name="Nashimoto Shoei/梨本 翔永(MELCO/情報総研 情セ１Ｇ)" userId="b4a27bdb-4051-47be-9758-2247edb80199" providerId="ADAL" clId="{C72BD21D-D053-42D0-949C-A01074C06E61}" dt="2022-09-02T03:55:41.394" v="27605" actId="478"/>
          <ac:spMkLst>
            <pc:docMk/>
            <pc:sldMk cId="3988463441" sldId="357"/>
            <ac:spMk id="3" creationId="{12375953-176A-4CE4-8FE6-C94538F69CA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6T11:51:03.814" v="29520" actId="115"/>
          <ac:spMkLst>
            <pc:docMk/>
            <pc:sldMk cId="3988463441" sldId="357"/>
            <ac:spMk id="4" creationId="{D54C4594-3C0A-48A7-86AF-5BC72B044CB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6T11:50:33.085" v="29519" actId="6549"/>
          <ac:spMkLst>
            <pc:docMk/>
            <pc:sldMk cId="3988463441" sldId="357"/>
            <ac:spMk id="5" creationId="{67C6BB57-45CD-4D7A-9E98-F9CFC063DD77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2T03:55:48.884" v="27607" actId="1076"/>
          <ac:spMkLst>
            <pc:docMk/>
            <pc:sldMk cId="3988463441" sldId="357"/>
            <ac:spMk id="7" creationId="{6608D6DE-7F49-4212-BE6C-96A5A794DA4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2T03:55:48.884" v="27607" actId="1076"/>
          <ac:spMkLst>
            <pc:docMk/>
            <pc:sldMk cId="3988463441" sldId="357"/>
            <ac:spMk id="92" creationId="{6353ADFC-4D49-4C9E-8384-5CB207D48C99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2T03:55:48.884" v="27607" actId="1076"/>
          <ac:spMkLst>
            <pc:docMk/>
            <pc:sldMk cId="3988463441" sldId="357"/>
            <ac:spMk id="93" creationId="{E0C51321-8AE9-42C8-A6C2-D40A75C78169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2T03:55:41.715" v="27606"/>
          <ac:spMkLst>
            <pc:docMk/>
            <pc:sldMk cId="3988463441" sldId="357"/>
            <ac:spMk id="94" creationId="{674EC95A-1EF1-4F12-841C-C20A32B5E1F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2T03:55:48.884" v="27607" actId="1076"/>
          <ac:spMkLst>
            <pc:docMk/>
            <pc:sldMk cId="3988463441" sldId="357"/>
            <ac:spMk id="119" creationId="{EBFA22C1-C311-4D19-9A88-A4566B2FB97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2T03:55:48.884" v="27607" actId="1076"/>
          <ac:spMkLst>
            <pc:docMk/>
            <pc:sldMk cId="3988463441" sldId="357"/>
            <ac:spMk id="120" creationId="{C49D5127-A3F0-4421-AD69-6BB0D958FCC8}"/>
          </ac:spMkLst>
        </pc:spChg>
        <pc:grpChg chg="mod">
          <ac:chgData name="Nashimoto Shoei/梨本 翔永(MELCO/情報総研 情セ１Ｇ)" userId="b4a27bdb-4051-47be-9758-2247edb80199" providerId="ADAL" clId="{C72BD21D-D053-42D0-949C-A01074C06E61}" dt="2022-09-02T03:55:48.884" v="27607" actId="1076"/>
          <ac:grpSpMkLst>
            <pc:docMk/>
            <pc:sldMk cId="3988463441" sldId="357"/>
            <ac:grpSpMk id="19" creationId="{EE991C3B-454C-4AF1-A4CC-DF243AA87E97}"/>
          </ac:grpSpMkLst>
        </pc:grpChg>
        <pc:grpChg chg="mod">
          <ac:chgData name="Nashimoto Shoei/梨本 翔永(MELCO/情報総研 情セ１Ｇ)" userId="b4a27bdb-4051-47be-9758-2247edb80199" providerId="ADAL" clId="{C72BD21D-D053-42D0-949C-A01074C06E61}" dt="2022-09-02T03:55:48.884" v="27607" actId="1076"/>
          <ac:grpSpMkLst>
            <pc:docMk/>
            <pc:sldMk cId="3988463441" sldId="357"/>
            <ac:grpSpMk id="35" creationId="{22E15065-374A-4050-B073-0CC35B02CFAB}"/>
          </ac:grpSpMkLst>
        </pc:grpChg>
        <pc:grpChg chg="mod">
          <ac:chgData name="Nashimoto Shoei/梨本 翔永(MELCO/情報総研 情セ１Ｇ)" userId="b4a27bdb-4051-47be-9758-2247edb80199" providerId="ADAL" clId="{C72BD21D-D053-42D0-949C-A01074C06E61}" dt="2022-09-02T03:55:48.884" v="27607" actId="1076"/>
          <ac:grpSpMkLst>
            <pc:docMk/>
            <pc:sldMk cId="3988463441" sldId="357"/>
            <ac:grpSpMk id="67" creationId="{9CCC6F1D-A10C-45B0-BD66-5985FA30070D}"/>
          </ac:grpSpMkLst>
        </pc:grpChg>
        <pc:grpChg chg="mod">
          <ac:chgData name="Nashimoto Shoei/梨本 翔永(MELCO/情報総研 情セ１Ｇ)" userId="b4a27bdb-4051-47be-9758-2247edb80199" providerId="ADAL" clId="{C72BD21D-D053-42D0-949C-A01074C06E61}" dt="2022-09-02T03:55:48.884" v="27607" actId="1076"/>
          <ac:grpSpMkLst>
            <pc:docMk/>
            <pc:sldMk cId="3988463441" sldId="357"/>
            <ac:grpSpMk id="121" creationId="{A570DB25-3F3D-42A2-80CD-E7788A84F437}"/>
          </ac:grpSpMkLst>
        </pc:grpChg>
        <pc:picChg chg="mod">
          <ac:chgData name="Nashimoto Shoei/梨本 翔永(MELCO/情報総研 情セ１Ｇ)" userId="b4a27bdb-4051-47be-9758-2247edb80199" providerId="ADAL" clId="{C72BD21D-D053-42D0-949C-A01074C06E61}" dt="2022-09-02T03:55:48.884" v="27607" actId="1076"/>
          <ac:picMkLst>
            <pc:docMk/>
            <pc:sldMk cId="3988463441" sldId="357"/>
            <ac:picMk id="40" creationId="{DFA58E30-0078-4260-B6F1-8C7A2ED4CCEE}"/>
          </ac:picMkLst>
        </pc:picChg>
        <pc:picChg chg="mod">
          <ac:chgData name="Nashimoto Shoei/梨本 翔永(MELCO/情報総研 情セ１Ｇ)" userId="b4a27bdb-4051-47be-9758-2247edb80199" providerId="ADAL" clId="{C72BD21D-D053-42D0-949C-A01074C06E61}" dt="2022-09-02T03:55:48.884" v="27607" actId="1076"/>
          <ac:picMkLst>
            <pc:docMk/>
            <pc:sldMk cId="3988463441" sldId="357"/>
            <ac:picMk id="41" creationId="{4E8DA0B4-35DD-4089-A69B-3D305573820C}"/>
          </ac:picMkLst>
        </pc:picChg>
        <pc:picChg chg="mod">
          <ac:chgData name="Nashimoto Shoei/梨本 翔永(MELCO/情報総研 情セ１Ｇ)" userId="b4a27bdb-4051-47be-9758-2247edb80199" providerId="ADAL" clId="{C72BD21D-D053-42D0-949C-A01074C06E61}" dt="2022-09-02T03:55:48.884" v="27607" actId="1076"/>
          <ac:picMkLst>
            <pc:docMk/>
            <pc:sldMk cId="3988463441" sldId="357"/>
            <ac:picMk id="42" creationId="{B6A245DE-C318-4158-8CDD-03780FF2FD1A}"/>
          </ac:picMkLst>
        </pc:picChg>
        <pc:picChg chg="mod">
          <ac:chgData name="Nashimoto Shoei/梨本 翔永(MELCO/情報総研 情セ１Ｇ)" userId="b4a27bdb-4051-47be-9758-2247edb80199" providerId="ADAL" clId="{C72BD21D-D053-42D0-949C-A01074C06E61}" dt="2022-09-02T03:55:48.884" v="27607" actId="1076"/>
          <ac:picMkLst>
            <pc:docMk/>
            <pc:sldMk cId="3988463441" sldId="357"/>
            <ac:picMk id="123" creationId="{63A03444-8C74-41C8-9AB9-6827468146C9}"/>
          </ac:picMkLst>
        </pc:picChg>
      </pc:sldChg>
      <pc:sldChg chg="addSp delSp modSp new del mod">
        <pc:chgData name="Nashimoto Shoei/梨本 翔永(MELCO/情報総研 情セ１Ｇ)" userId="b4a27bdb-4051-47be-9758-2247edb80199" providerId="ADAL" clId="{C72BD21D-D053-42D0-949C-A01074C06E61}" dt="2022-09-06T23:55:08.638" v="30044" actId="2696"/>
        <pc:sldMkLst>
          <pc:docMk/>
          <pc:sldMk cId="457868792" sldId="358"/>
        </pc:sldMkLst>
        <pc:spChg chg="mod">
          <ac:chgData name="Nashimoto Shoei/梨本 翔永(MELCO/情報総研 情セ１Ｇ)" userId="b4a27bdb-4051-47be-9758-2247edb80199" providerId="ADAL" clId="{C72BD21D-D053-42D0-949C-A01074C06E61}" dt="2022-09-02T03:57:34.734" v="27636"/>
          <ac:spMkLst>
            <pc:docMk/>
            <pc:sldMk cId="457868792" sldId="358"/>
            <ac:spMk id="3" creationId="{7AF0AC77-5A47-45F1-A87D-C2FFC3ED9F5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5T23:54:51.967" v="28242" actId="20577"/>
          <ac:spMkLst>
            <pc:docMk/>
            <pc:sldMk cId="457868792" sldId="358"/>
            <ac:spMk id="4" creationId="{B9B8216B-DA8C-4CA5-ACEF-73D6560295E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2T01:34:17.325" v="26034" actId="20577"/>
          <ac:spMkLst>
            <pc:docMk/>
            <pc:sldMk cId="457868792" sldId="358"/>
            <ac:spMk id="5" creationId="{F6BEB792-A864-41FC-94B0-365B035030A0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2T01:58:04.895" v="26289" actId="1076"/>
          <ac:spMkLst>
            <pc:docMk/>
            <pc:sldMk cId="457868792" sldId="358"/>
            <ac:spMk id="7" creationId="{D2A99BF3-27C0-4EE1-9EB3-F895396B2961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2T01:57:56.237" v="26287" actId="20577"/>
          <ac:spMkLst>
            <pc:docMk/>
            <pc:sldMk cId="457868792" sldId="358"/>
            <ac:spMk id="8" creationId="{DD90BA7F-A333-495B-BAD5-5105BE1A7ACC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2T01:57:59.373" v="26288" actId="21"/>
          <ac:spMkLst>
            <pc:docMk/>
            <pc:sldMk cId="457868792" sldId="358"/>
            <ac:spMk id="9" creationId="{6052B8D5-071C-4D42-BFC2-3DF4A57AC889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6T11:20:42.893" v="28842" actId="21"/>
          <ac:spMkLst>
            <pc:docMk/>
            <pc:sldMk cId="457868792" sldId="358"/>
            <ac:spMk id="9" creationId="{7B73601A-28B9-4837-A1AB-B5BDA7BBEF08}"/>
          </ac:spMkLst>
        </pc:spChg>
      </pc:sldChg>
      <pc:sldChg chg="add">
        <pc:chgData name="Nashimoto Shoei/梨本 翔永(MELCO/情報総研 情セ１Ｇ)" userId="b4a27bdb-4051-47be-9758-2247edb80199" providerId="ADAL" clId="{C72BD21D-D053-42D0-949C-A01074C06E61}" dt="2022-09-06T23:55:16.712" v="30045"/>
        <pc:sldMkLst>
          <pc:docMk/>
          <pc:sldMk cId="1157971354" sldId="358"/>
        </pc:sldMkLst>
      </pc:sldChg>
      <pc:sldChg chg="modSp add del mod">
        <pc:chgData name="Nashimoto Shoei/梨本 翔永(MELCO/情報総研 情セ１Ｇ)" userId="b4a27bdb-4051-47be-9758-2247edb80199" providerId="ADAL" clId="{C72BD21D-D053-42D0-949C-A01074C06E61}" dt="2022-09-06T23:40:14.208" v="29886" actId="47"/>
        <pc:sldMkLst>
          <pc:docMk/>
          <pc:sldMk cId="23499165" sldId="359"/>
        </pc:sldMkLst>
        <pc:spChg chg="mod">
          <ac:chgData name="Nashimoto Shoei/梨本 翔永(MELCO/情報総研 情セ１Ｇ)" userId="b4a27bdb-4051-47be-9758-2247edb80199" providerId="ADAL" clId="{C72BD21D-D053-42D0-949C-A01074C06E61}" dt="2022-09-02T03:57:48.327" v="27639" actId="113"/>
          <ac:spMkLst>
            <pc:docMk/>
            <pc:sldMk cId="23499165" sldId="359"/>
            <ac:spMk id="3" creationId="{AC96E7EC-6A6A-44DD-B5E0-C58C816A02C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2T02:04:09.634" v="26298" actId="113"/>
          <ac:spMkLst>
            <pc:docMk/>
            <pc:sldMk cId="23499165" sldId="359"/>
            <ac:spMk id="4" creationId="{A3466A32-5750-47BD-835C-53154F61032B}"/>
          </ac:spMkLst>
        </pc:spChg>
      </pc:sldChg>
      <pc:sldChg chg="modSp add mod addCm delCm modCm">
        <pc:chgData name="Nashimoto Shoei/梨本 翔永(MELCO/情報総研 情セ１Ｇ)" userId="b4a27bdb-4051-47be-9758-2247edb80199" providerId="ADAL" clId="{C72BD21D-D053-42D0-949C-A01074C06E61}" dt="2022-09-02T04:13:15.189" v="27843"/>
        <pc:sldMkLst>
          <pc:docMk/>
          <pc:sldMk cId="1078915892" sldId="360"/>
        </pc:sldMkLst>
        <pc:spChg chg="mod">
          <ac:chgData name="Nashimoto Shoei/梨本 翔永(MELCO/情報総研 情セ１Ｇ)" userId="b4a27bdb-4051-47be-9758-2247edb80199" providerId="ADAL" clId="{C72BD21D-D053-42D0-949C-A01074C06E61}" dt="2022-09-02T02:42:03.585" v="26713" actId="20577"/>
          <ac:spMkLst>
            <pc:docMk/>
            <pc:sldMk cId="1078915892" sldId="360"/>
            <ac:spMk id="4" creationId="{A69E49BE-88D9-4C99-AD13-BC588919828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2T02:29:47.850" v="26421" actId="20577"/>
          <ac:spMkLst>
            <pc:docMk/>
            <pc:sldMk cId="1078915892" sldId="360"/>
            <ac:spMk id="5" creationId="{F05E6BCD-AEC1-4D4D-8245-3D1B93D18CC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2T03:43:02.039" v="27341" actId="20577"/>
          <ac:spMkLst>
            <pc:docMk/>
            <pc:sldMk cId="1078915892" sldId="360"/>
            <ac:spMk id="12" creationId="{D6266905-915C-44BC-9355-6D2A08DF051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2T04:07:41.315" v="27778" actId="20577"/>
          <ac:spMkLst>
            <pc:docMk/>
            <pc:sldMk cId="1078915892" sldId="360"/>
            <ac:spMk id="13" creationId="{FEA4ACB6-707F-40B7-B26C-7F19E4BF5F33}"/>
          </ac:spMkLst>
        </pc:spChg>
      </pc:sldChg>
      <pc:sldChg chg="delSp modSp add mod delAnim modNotesTx">
        <pc:chgData name="Nashimoto Shoei/梨本 翔永(MELCO/情報総研 情セ１Ｇ)" userId="b4a27bdb-4051-47be-9758-2247edb80199" providerId="ADAL" clId="{C72BD21D-D053-42D0-949C-A01074C06E61}" dt="2022-09-14T06:44:56.506" v="34475" actId="21"/>
        <pc:sldMkLst>
          <pc:docMk/>
          <pc:sldMk cId="239044200" sldId="361"/>
        </pc:sldMkLst>
        <pc:spChg chg="mod">
          <ac:chgData name="Nashimoto Shoei/梨本 翔永(MELCO/情報総研 情セ１Ｇ)" userId="b4a27bdb-4051-47be-9758-2247edb80199" providerId="ADAL" clId="{C72BD21D-D053-42D0-949C-A01074C06E61}" dt="2022-09-03T07:51:00.044" v="27845"/>
          <ac:spMkLst>
            <pc:docMk/>
            <pc:sldMk cId="239044200" sldId="361"/>
            <ac:spMk id="3" creationId="{286B57D3-316B-468B-A035-8FA2C3C81F0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7T00:13:30.500" v="30139" actId="20577"/>
          <ac:spMkLst>
            <pc:docMk/>
            <pc:sldMk cId="239044200" sldId="361"/>
            <ac:spMk id="13" creationId="{785797ED-12E6-422F-B90F-BE73A6BA9DB6}"/>
          </ac:spMkLst>
        </pc:spChg>
        <pc:grpChg chg="del">
          <ac:chgData name="Nashimoto Shoei/梨本 翔永(MELCO/情報総研 情セ１Ｇ)" userId="b4a27bdb-4051-47be-9758-2247edb80199" providerId="ADAL" clId="{C72BD21D-D053-42D0-949C-A01074C06E61}" dt="2022-09-14T06:44:56.506" v="34475" actId="21"/>
          <ac:grpSpMkLst>
            <pc:docMk/>
            <pc:sldMk cId="239044200" sldId="361"/>
            <ac:grpSpMk id="22" creationId="{B0D6E372-277E-4544-97DC-A67A3BA0EE1D}"/>
          </ac:grpSpMkLst>
        </pc:grpChg>
      </pc:sldChg>
      <pc:sldChg chg="add">
        <pc:chgData name="Nashimoto Shoei/梨本 翔永(MELCO/情報総研 情セ１Ｇ)" userId="b4a27bdb-4051-47be-9758-2247edb80199" providerId="ADAL" clId="{C72BD21D-D053-42D0-949C-A01074C06E61}" dt="2022-09-06T11:49:08.968" v="29449"/>
        <pc:sldMkLst>
          <pc:docMk/>
          <pc:sldMk cId="1638721226" sldId="362"/>
        </pc:sldMkLst>
      </pc:sldChg>
      <pc:sldChg chg="addSp delSp modSp add del mod ord">
        <pc:chgData name="Nashimoto Shoei/梨本 翔永(MELCO/情報総研 情セ１Ｇ)" userId="b4a27bdb-4051-47be-9758-2247edb80199" providerId="ADAL" clId="{C72BD21D-D053-42D0-949C-A01074C06E61}" dt="2022-09-06T11:49:04.734" v="29448" actId="2696"/>
        <pc:sldMkLst>
          <pc:docMk/>
          <pc:sldMk cId="2646522376" sldId="362"/>
        </pc:sldMkLst>
        <pc:grpChg chg="mod ord">
          <ac:chgData name="Nashimoto Shoei/梨本 翔永(MELCO/情報総研 情セ１Ｇ)" userId="b4a27bdb-4051-47be-9758-2247edb80199" providerId="ADAL" clId="{C72BD21D-D053-42D0-949C-A01074C06E61}" dt="2022-09-05T01:46:50.227" v="27902" actId="167"/>
          <ac:grpSpMkLst>
            <pc:docMk/>
            <pc:sldMk cId="2646522376" sldId="362"/>
            <ac:grpSpMk id="38" creationId="{00C0FF76-2099-4134-AD9C-5DDD5C7887D2}"/>
          </ac:grpSpMkLst>
        </pc:grpChg>
        <pc:picChg chg="del">
          <ac:chgData name="Nashimoto Shoei/梨本 翔永(MELCO/情報総研 情セ１Ｇ)" userId="b4a27bdb-4051-47be-9758-2247edb80199" providerId="ADAL" clId="{C72BD21D-D053-42D0-949C-A01074C06E61}" dt="2022-09-05T01:46:51.420" v="27903" actId="21"/>
          <ac:picMkLst>
            <pc:docMk/>
            <pc:sldMk cId="2646522376" sldId="362"/>
            <ac:picMk id="11" creationId="{7D907099-18A0-408B-9DD6-6E9D55C3E4E7}"/>
          </ac:picMkLst>
        </pc:picChg>
        <pc:picChg chg="add del">
          <ac:chgData name="Nashimoto Shoei/梨本 翔永(MELCO/情報総研 情セ１Ｇ)" userId="b4a27bdb-4051-47be-9758-2247edb80199" providerId="ADAL" clId="{C72BD21D-D053-42D0-949C-A01074C06E61}" dt="2022-09-05T01:46:43.161" v="27899" actId="21"/>
          <ac:picMkLst>
            <pc:docMk/>
            <pc:sldMk cId="2646522376" sldId="362"/>
            <ac:picMk id="102" creationId="{77DA5A47-21BF-481C-861A-0CB09DED49EE}"/>
          </ac:picMkLst>
        </pc:picChg>
      </pc:sldChg>
      <pc:sldChg chg="modSp add mod modNotesTx">
        <pc:chgData name="Nashimoto Shoei/梨本 翔永(MELCO/情報総研 情セ１Ｇ)" userId="b4a27bdb-4051-47be-9758-2247edb80199" providerId="ADAL" clId="{C72BD21D-D053-42D0-949C-A01074C06E61}" dt="2022-09-07T01:53:34.688" v="30460"/>
        <pc:sldMkLst>
          <pc:docMk/>
          <pc:sldMk cId="1168097629" sldId="363"/>
        </pc:sldMkLst>
        <pc:spChg chg="mod">
          <ac:chgData name="Nashimoto Shoei/梨本 翔永(MELCO/情報総研 情セ１Ｇ)" userId="b4a27bdb-4051-47be-9758-2247edb80199" providerId="ADAL" clId="{C72BD21D-D053-42D0-949C-A01074C06E61}" dt="2022-09-07T01:12:36.329" v="30351" actId="20577"/>
          <ac:spMkLst>
            <pc:docMk/>
            <pc:sldMk cId="1168097629" sldId="363"/>
            <ac:spMk id="4" creationId="{A3466A32-5750-47BD-835C-53154F61032B}"/>
          </ac:spMkLst>
        </pc:spChg>
      </pc:sldChg>
      <pc:sldChg chg="addSp delSp modSp add mod delCm modCm">
        <pc:chgData name="Nashimoto Shoei/梨本 翔永(MELCO/情報総研 情セ１Ｇ)" userId="b4a27bdb-4051-47be-9758-2247edb80199" providerId="ADAL" clId="{C72BD21D-D053-42D0-949C-A01074C06E61}" dt="2022-09-06T23:41:27.907" v="29920" actId="14100"/>
        <pc:sldMkLst>
          <pc:docMk/>
          <pc:sldMk cId="1755444321" sldId="364"/>
        </pc:sldMkLst>
        <pc:spChg chg="mod">
          <ac:chgData name="Nashimoto Shoei/梨本 翔永(MELCO/情報総研 情セ１Ｇ)" userId="b4a27bdb-4051-47be-9758-2247edb80199" providerId="ADAL" clId="{C72BD21D-D053-42D0-949C-A01074C06E61}" dt="2022-09-06T11:40:22.964" v="29303" actId="21"/>
          <ac:spMkLst>
            <pc:docMk/>
            <pc:sldMk cId="1755444321" sldId="364"/>
            <ac:spMk id="4" creationId="{A69E49BE-88D9-4C99-AD13-BC588919828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6T10:19:17.997" v="28378" actId="20577"/>
          <ac:spMkLst>
            <pc:docMk/>
            <pc:sldMk cId="1755444321" sldId="364"/>
            <ac:spMk id="5" creationId="{F05E6BCD-AEC1-4D4D-8245-3D1B93D18CC1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6T10:39:39.867" v="28498" actId="1076"/>
          <ac:spMkLst>
            <pc:docMk/>
            <pc:sldMk cId="1755444321" sldId="364"/>
            <ac:spMk id="7" creationId="{81945102-54A4-4E33-8A84-F584E919DDE8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6T23:41:27.907" v="29920" actId="14100"/>
          <ac:spMkLst>
            <pc:docMk/>
            <pc:sldMk cId="1755444321" sldId="364"/>
            <ac:spMk id="10" creationId="{615C3218-2A69-45A6-80B2-578B95381DAD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6T11:09:29.521" v="28645" actId="21"/>
          <ac:spMkLst>
            <pc:docMk/>
            <pc:sldMk cId="1755444321" sldId="364"/>
            <ac:spMk id="11" creationId="{C873ED2C-9DD2-459F-9630-1806439065B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6T11:15:03.150" v="28841" actId="20577"/>
          <ac:spMkLst>
            <pc:docMk/>
            <pc:sldMk cId="1755444321" sldId="364"/>
            <ac:spMk id="12" creationId="{D6266905-915C-44BC-9355-6D2A08DF051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6T11:24:29.180" v="28880" actId="400"/>
          <ac:spMkLst>
            <pc:docMk/>
            <pc:sldMk cId="1755444321" sldId="364"/>
            <ac:spMk id="13" creationId="{FEA4ACB6-707F-40B7-B26C-7F19E4BF5F33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6T11:10:30.438" v="28754" actId="20577"/>
          <ac:spMkLst>
            <pc:docMk/>
            <pc:sldMk cId="1755444321" sldId="364"/>
            <ac:spMk id="14" creationId="{8BFCFDDD-59CA-4E86-874A-31554A7C98CA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6T11:11:01.173" v="28767" actId="20577"/>
          <ac:spMkLst>
            <pc:docMk/>
            <pc:sldMk cId="1755444321" sldId="364"/>
            <ac:spMk id="15" creationId="{E12780DC-1982-49B0-9BF7-0C18CF46AA98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6T11:13:24.102" v="28789" actId="21"/>
          <ac:spMkLst>
            <pc:docMk/>
            <pc:sldMk cId="1755444321" sldId="364"/>
            <ac:spMk id="16" creationId="{5B936E56-7615-49A5-A98D-FDCEB88B5060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06T11:24:06.329" v="28846" actId="21"/>
          <ac:spMkLst>
            <pc:docMk/>
            <pc:sldMk cId="1755444321" sldId="364"/>
            <ac:spMk id="17" creationId="{0FE166FC-1235-46A0-B84D-E975C9C4FB6E}"/>
          </ac:spMkLst>
        </pc:spChg>
      </pc:sldChg>
      <pc:sldChg chg="modSp new mod">
        <pc:chgData name="Nashimoto Shoei/梨本 翔永(MELCO/情報総研 情セ１Ｇ)" userId="b4a27bdb-4051-47be-9758-2247edb80199" providerId="ADAL" clId="{C72BD21D-D053-42D0-949C-A01074C06E61}" dt="2022-09-06T11:03:02.244" v="28591" actId="27636"/>
        <pc:sldMkLst>
          <pc:docMk/>
          <pc:sldMk cId="2050183927" sldId="365"/>
        </pc:sldMkLst>
        <pc:spChg chg="mod">
          <ac:chgData name="Nashimoto Shoei/梨本 翔永(MELCO/情報総研 情セ１Ｇ)" userId="b4a27bdb-4051-47be-9758-2247edb80199" providerId="ADAL" clId="{C72BD21D-D053-42D0-949C-A01074C06E61}" dt="2022-09-06T11:03:02.244" v="28591" actId="27636"/>
          <ac:spMkLst>
            <pc:docMk/>
            <pc:sldMk cId="2050183927" sldId="365"/>
            <ac:spMk id="4" creationId="{442B2D6B-DFB5-4059-B9EC-BE27C34DA80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6T11:02:52.253" v="28580" actId="20577"/>
          <ac:spMkLst>
            <pc:docMk/>
            <pc:sldMk cId="2050183927" sldId="365"/>
            <ac:spMk id="5" creationId="{F10A447E-47A1-4B5C-AC40-E4CA2A095A13}"/>
          </ac:spMkLst>
        </pc:spChg>
      </pc:sldChg>
      <pc:sldChg chg="add">
        <pc:chgData name="Nashimoto Shoei/梨本 翔永(MELCO/情報総研 情セ１Ｇ)" userId="b4a27bdb-4051-47be-9758-2247edb80199" providerId="ADAL" clId="{C72BD21D-D053-42D0-949C-A01074C06E61}" dt="2022-09-06T11:25:02.636" v="28881"/>
        <pc:sldMkLst>
          <pc:docMk/>
          <pc:sldMk cId="287680583" sldId="366"/>
        </pc:sldMkLst>
      </pc:sldChg>
      <pc:sldChg chg="add">
        <pc:chgData name="Nashimoto Shoei/梨本 翔永(MELCO/情報総研 情セ１Ｇ)" userId="b4a27bdb-4051-47be-9758-2247edb80199" providerId="ADAL" clId="{C72BD21D-D053-42D0-949C-A01074C06E61}" dt="2022-09-06T11:25:02.636" v="28881"/>
        <pc:sldMkLst>
          <pc:docMk/>
          <pc:sldMk cId="4109993590" sldId="367"/>
        </pc:sldMkLst>
      </pc:sldChg>
      <pc:sldChg chg="add">
        <pc:chgData name="Nashimoto Shoei/梨本 翔永(MELCO/情報総研 情セ１Ｇ)" userId="b4a27bdb-4051-47be-9758-2247edb80199" providerId="ADAL" clId="{C72BD21D-D053-42D0-949C-A01074C06E61}" dt="2022-09-06T11:48:50.765" v="29447"/>
        <pc:sldMkLst>
          <pc:docMk/>
          <pc:sldMk cId="3994749680" sldId="368"/>
        </pc:sldMkLst>
      </pc:sldChg>
      <pc:sldChg chg="add">
        <pc:chgData name="Nashimoto Shoei/梨本 翔永(MELCO/情報総研 情セ１Ｇ)" userId="b4a27bdb-4051-47be-9758-2247edb80199" providerId="ADAL" clId="{C72BD21D-D053-42D0-949C-A01074C06E61}" dt="2022-09-14T02:47:49.056" v="31622"/>
        <pc:sldMkLst>
          <pc:docMk/>
          <pc:sldMk cId="858317454" sldId="369"/>
        </pc:sldMkLst>
      </pc:sldChg>
      <pc:sldChg chg="add del">
        <pc:chgData name="Nashimoto Shoei/梨本 翔永(MELCO/情報総研 情セ１Ｇ)" userId="b4a27bdb-4051-47be-9758-2247edb80199" providerId="ADAL" clId="{C72BD21D-D053-42D0-949C-A01074C06E61}" dt="2022-09-06T23:55:45.352" v="30047"/>
        <pc:sldMkLst>
          <pc:docMk/>
          <pc:sldMk cId="2352859884" sldId="369"/>
        </pc:sldMkLst>
      </pc:sldChg>
      <pc:sldChg chg="addSp delSp modSp add del mod ord modNotesTx">
        <pc:chgData name="Nashimoto Shoei/梨本 翔永(MELCO/情報総研 情セ１Ｇ)" userId="b4a27bdb-4051-47be-9758-2247edb80199" providerId="ADAL" clId="{C72BD21D-D053-42D0-949C-A01074C06E61}" dt="2022-09-14T02:47:45.105" v="31621" actId="2696"/>
        <pc:sldMkLst>
          <pc:docMk/>
          <pc:sldMk cId="2743033492" sldId="369"/>
        </pc:sldMkLst>
        <pc:spChg chg="mod">
          <ac:chgData name="Nashimoto Shoei/梨本 翔永(MELCO/情報総研 情セ１Ｇ)" userId="b4a27bdb-4051-47be-9758-2247edb80199" providerId="ADAL" clId="{C72BD21D-D053-42D0-949C-A01074C06E61}" dt="2022-09-07T00:41:29.251" v="30222" actId="14100"/>
          <ac:spMkLst>
            <pc:docMk/>
            <pc:sldMk cId="2743033492" sldId="369"/>
            <ac:spMk id="4" creationId="{4AE2D1C8-20F2-443B-9E3A-31E12F815E61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7T00:39:28.364" v="30214" actId="1076"/>
          <ac:spMkLst>
            <pc:docMk/>
            <pc:sldMk cId="2743033492" sldId="369"/>
            <ac:spMk id="8" creationId="{03FE97C9-E6B1-44B1-8C87-FBB1FC1DE9D6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06T23:55:49.686" v="30049" actId="21"/>
          <ac:spMkLst>
            <pc:docMk/>
            <pc:sldMk cId="2743033492" sldId="369"/>
            <ac:spMk id="40" creationId="{3D675364-C48E-46AC-9C52-3159292003D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6T23:55:57.644" v="30051"/>
          <ac:spMkLst>
            <pc:docMk/>
            <pc:sldMk cId="2743033492" sldId="369"/>
            <ac:spMk id="48" creationId="{6D57BFB0-E4DD-4A51-BEED-C29A661B8B8B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06T23:55:49.686" v="30049" actId="21"/>
          <ac:spMkLst>
            <pc:docMk/>
            <pc:sldMk cId="2743033492" sldId="369"/>
            <ac:spMk id="49" creationId="{C8AD4463-162B-4C3F-B3C7-A598BC72907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6T23:55:57.644" v="30051"/>
          <ac:spMkLst>
            <pc:docMk/>
            <pc:sldMk cId="2743033492" sldId="369"/>
            <ac:spMk id="55" creationId="{C0C7A520-4ED2-4AA1-8D95-17D4129608F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6T23:55:57.644" v="30051"/>
          <ac:spMkLst>
            <pc:docMk/>
            <pc:sldMk cId="2743033492" sldId="369"/>
            <ac:spMk id="56" creationId="{5FDA3161-D368-4A79-BF60-FD2B6B8B886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6T23:55:57.644" v="30051"/>
          <ac:spMkLst>
            <pc:docMk/>
            <pc:sldMk cId="2743033492" sldId="369"/>
            <ac:spMk id="59" creationId="{C1F06A8A-1530-4F02-A26A-2F93222E874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6T23:55:57.644" v="30051"/>
          <ac:spMkLst>
            <pc:docMk/>
            <pc:sldMk cId="2743033492" sldId="369"/>
            <ac:spMk id="62" creationId="{E89DCD6B-42F0-4F72-9B91-C8E882A1B66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6T23:55:57.644" v="30051"/>
          <ac:spMkLst>
            <pc:docMk/>
            <pc:sldMk cId="2743033492" sldId="369"/>
            <ac:spMk id="63" creationId="{D814A705-E1D5-411D-B68B-505BA1E7CFA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6T23:56:47.097" v="30065" actId="1076"/>
          <ac:spMkLst>
            <pc:docMk/>
            <pc:sldMk cId="2743033492" sldId="369"/>
            <ac:spMk id="68" creationId="{14286FCF-0701-4E30-AD50-CFEA57AC86A5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06T23:55:49.686" v="30049" actId="21"/>
          <ac:spMkLst>
            <pc:docMk/>
            <pc:sldMk cId="2743033492" sldId="369"/>
            <ac:spMk id="81" creationId="{D81D6C98-C02A-45DD-9D40-2B55BF44D99E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06T23:55:49.686" v="30049" actId="21"/>
          <ac:spMkLst>
            <pc:docMk/>
            <pc:sldMk cId="2743033492" sldId="369"/>
            <ac:spMk id="82" creationId="{D80D4A9A-C194-4D27-A40A-D0051E02BB05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06T23:55:49.686" v="30049" actId="21"/>
          <ac:spMkLst>
            <pc:docMk/>
            <pc:sldMk cId="2743033492" sldId="369"/>
            <ac:spMk id="84" creationId="{C439CB31-8DED-4038-B6B9-436186D7F165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06T23:55:49.686" v="30049" actId="21"/>
          <ac:spMkLst>
            <pc:docMk/>
            <pc:sldMk cId="2743033492" sldId="369"/>
            <ac:spMk id="96" creationId="{094603DA-5C0B-4286-878E-E876755AB025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6T23:56:36.095" v="30063" actId="1076"/>
          <ac:spMkLst>
            <pc:docMk/>
            <pc:sldMk cId="2743033492" sldId="369"/>
            <ac:spMk id="99" creationId="{3710DE41-5FB1-4F85-A6BA-ECD24C7D1599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6T23:56:32.775" v="30061" actId="1076"/>
          <ac:spMkLst>
            <pc:docMk/>
            <pc:sldMk cId="2743033492" sldId="369"/>
            <ac:spMk id="101" creationId="{DD639573-DC46-4B6B-9D33-DE4DAB9187FC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7T00:38:10.133" v="30204" actId="1076"/>
          <ac:spMkLst>
            <pc:docMk/>
            <pc:sldMk cId="2743033492" sldId="369"/>
            <ac:spMk id="103" creationId="{76C60A5F-FF85-4AEC-A02F-B38E0BAC9232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7T00:38:12.871" v="30205" actId="1076"/>
          <ac:spMkLst>
            <pc:docMk/>
            <pc:sldMk cId="2743033492" sldId="369"/>
            <ac:spMk id="104" creationId="{77E92237-2A51-4C3A-B56F-F8268D37E127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07T00:38:15.036" v="30206" actId="1076"/>
          <ac:spMkLst>
            <pc:docMk/>
            <pc:sldMk cId="2743033492" sldId="369"/>
            <ac:spMk id="108" creationId="{49CD0B90-66EF-4AC7-81F0-5322D8111D56}"/>
          </ac:spMkLst>
        </pc:spChg>
        <pc:grpChg chg="del">
          <ac:chgData name="Nashimoto Shoei/梨本 翔永(MELCO/情報総研 情セ１Ｇ)" userId="b4a27bdb-4051-47be-9758-2247edb80199" providerId="ADAL" clId="{C72BD21D-D053-42D0-949C-A01074C06E61}" dt="2022-09-06T23:55:49.686" v="30049" actId="21"/>
          <ac:grpSpMkLst>
            <pc:docMk/>
            <pc:sldMk cId="2743033492" sldId="369"/>
            <ac:grpSpMk id="16" creationId="{C2F52AC9-2A20-4F15-A132-F02D6D7DB900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9-06T23:56:09.585" v="30053" actId="1076"/>
          <ac:grpSpMkLst>
            <pc:docMk/>
            <pc:sldMk cId="2743033492" sldId="369"/>
            <ac:grpSpMk id="46" creationId="{F6F8C862-FD5E-4050-845C-8B4F3F24FB18}"/>
          </ac:grpSpMkLst>
        </pc:grpChg>
        <pc:grpChg chg="del">
          <ac:chgData name="Nashimoto Shoei/梨本 翔永(MELCO/情報総研 情セ１Ｇ)" userId="b4a27bdb-4051-47be-9758-2247edb80199" providerId="ADAL" clId="{C72BD21D-D053-42D0-949C-A01074C06E61}" dt="2022-09-06T23:55:49.686" v="30049" actId="21"/>
          <ac:grpSpMkLst>
            <pc:docMk/>
            <pc:sldMk cId="2743033492" sldId="369"/>
            <ac:grpSpMk id="71" creationId="{82EB756D-95E4-4D91-99F7-BA2BD80A49B3}"/>
          </ac:grpSpMkLst>
        </pc:grpChg>
        <pc:grpChg chg="del">
          <ac:chgData name="Nashimoto Shoei/梨本 翔永(MELCO/情報総研 情セ１Ｇ)" userId="b4a27bdb-4051-47be-9758-2247edb80199" providerId="ADAL" clId="{C72BD21D-D053-42D0-949C-A01074C06E61}" dt="2022-09-06T23:55:49.686" v="30049" actId="21"/>
          <ac:grpSpMkLst>
            <pc:docMk/>
            <pc:sldMk cId="2743033492" sldId="369"/>
            <ac:grpSpMk id="76" creationId="{9F3881F2-185E-44E0-97BB-25B81C610080}"/>
          </ac:grpSpMkLst>
        </pc:grpChg>
        <pc:grpChg chg="del">
          <ac:chgData name="Nashimoto Shoei/梨本 翔永(MELCO/情報総研 情セ１Ｇ)" userId="b4a27bdb-4051-47be-9758-2247edb80199" providerId="ADAL" clId="{C72BD21D-D053-42D0-949C-A01074C06E61}" dt="2022-09-06T23:55:49.686" v="30049" actId="21"/>
          <ac:grpSpMkLst>
            <pc:docMk/>
            <pc:sldMk cId="2743033492" sldId="369"/>
            <ac:grpSpMk id="85" creationId="{136C5479-2F31-4E98-B5B6-63063B418B4B}"/>
          </ac:grpSpMkLst>
        </pc:grpChg>
        <pc:picChg chg="mod">
          <ac:chgData name="Nashimoto Shoei/梨本 翔永(MELCO/情報総研 情セ１Ｇ)" userId="b4a27bdb-4051-47be-9758-2247edb80199" providerId="ADAL" clId="{C72BD21D-D053-42D0-949C-A01074C06E61}" dt="2022-09-06T23:55:57.644" v="30051"/>
          <ac:picMkLst>
            <pc:docMk/>
            <pc:sldMk cId="2743033492" sldId="369"/>
            <ac:picMk id="53" creationId="{A1A792BD-90FE-4E9A-8BA7-AEF5ECD3A055}"/>
          </ac:picMkLst>
        </pc:picChg>
        <pc:picChg chg="mod">
          <ac:chgData name="Nashimoto Shoei/梨本 翔永(MELCO/情報総研 情セ１Ｇ)" userId="b4a27bdb-4051-47be-9758-2247edb80199" providerId="ADAL" clId="{C72BD21D-D053-42D0-949C-A01074C06E61}" dt="2022-09-06T23:55:57.644" v="30051"/>
          <ac:picMkLst>
            <pc:docMk/>
            <pc:sldMk cId="2743033492" sldId="369"/>
            <ac:picMk id="54" creationId="{9C6DF44C-D09C-4C54-BC5C-6C4EA063F015}"/>
          </ac:picMkLst>
        </pc:picChg>
        <pc:picChg chg="mod">
          <ac:chgData name="Nashimoto Shoei/梨本 翔永(MELCO/情報総研 情セ１Ｇ)" userId="b4a27bdb-4051-47be-9758-2247edb80199" providerId="ADAL" clId="{C72BD21D-D053-42D0-949C-A01074C06E61}" dt="2022-09-06T23:55:57.644" v="30051"/>
          <ac:picMkLst>
            <pc:docMk/>
            <pc:sldMk cId="2743033492" sldId="369"/>
            <ac:picMk id="58" creationId="{39C4E4E9-CF1B-4BFD-8837-92BB8293EE33}"/>
          </ac:picMkLst>
        </pc:picChg>
        <pc:picChg chg="mod">
          <ac:chgData name="Nashimoto Shoei/梨本 翔永(MELCO/情報総研 情セ１Ｇ)" userId="b4a27bdb-4051-47be-9758-2247edb80199" providerId="ADAL" clId="{C72BD21D-D053-42D0-949C-A01074C06E61}" dt="2022-09-06T23:55:57.644" v="30051"/>
          <ac:picMkLst>
            <pc:docMk/>
            <pc:sldMk cId="2743033492" sldId="369"/>
            <ac:picMk id="61" creationId="{D90B1862-6DBA-4758-ACC7-AFA23860E83C}"/>
          </ac:picMkLst>
        </pc:picChg>
        <pc:picChg chg="mod">
          <ac:chgData name="Nashimoto Shoei/梨本 翔永(MELCO/情報総研 情セ１Ｇ)" userId="b4a27bdb-4051-47be-9758-2247edb80199" providerId="ADAL" clId="{C72BD21D-D053-42D0-949C-A01074C06E61}" dt="2022-09-06T23:55:57.644" v="30051"/>
          <ac:picMkLst>
            <pc:docMk/>
            <pc:sldMk cId="2743033492" sldId="369"/>
            <ac:picMk id="64" creationId="{CE4899EB-3C02-4B87-B83B-1573216DF01A}"/>
          </ac:picMkLst>
        </pc:picChg>
        <pc:picChg chg="mod">
          <ac:chgData name="Nashimoto Shoei/梨本 翔永(MELCO/情報総研 情セ１Ｇ)" userId="b4a27bdb-4051-47be-9758-2247edb80199" providerId="ADAL" clId="{C72BD21D-D053-42D0-949C-A01074C06E61}" dt="2022-09-06T23:55:57.644" v="30051"/>
          <ac:picMkLst>
            <pc:docMk/>
            <pc:sldMk cId="2743033492" sldId="369"/>
            <ac:picMk id="65" creationId="{DE58F50E-D10E-47D4-8AF2-A8A771C7E350}"/>
          </ac:picMkLst>
        </pc:picChg>
        <pc:picChg chg="mod">
          <ac:chgData name="Nashimoto Shoei/梨本 翔永(MELCO/情報総研 情セ１Ｇ)" userId="b4a27bdb-4051-47be-9758-2247edb80199" providerId="ADAL" clId="{C72BD21D-D053-42D0-949C-A01074C06E61}" dt="2022-09-06T23:55:57.644" v="30051"/>
          <ac:picMkLst>
            <pc:docMk/>
            <pc:sldMk cId="2743033492" sldId="369"/>
            <ac:picMk id="66" creationId="{1FF53C59-844E-432F-BAF1-C4C5CF08F3FF}"/>
          </ac:picMkLst>
        </pc:picChg>
        <pc:picChg chg="mod">
          <ac:chgData name="Nashimoto Shoei/梨本 翔永(MELCO/情報総研 情セ１Ｇ)" userId="b4a27bdb-4051-47be-9758-2247edb80199" providerId="ADAL" clId="{C72BD21D-D053-42D0-949C-A01074C06E61}" dt="2022-09-06T23:55:57.644" v="30051"/>
          <ac:picMkLst>
            <pc:docMk/>
            <pc:sldMk cId="2743033492" sldId="369"/>
            <ac:picMk id="67" creationId="{7BA5F068-F3F3-4F32-BD3D-8BE423695B35}"/>
          </ac:picMkLst>
        </pc:picChg>
        <pc:picChg chg="del">
          <ac:chgData name="Nashimoto Shoei/梨本 翔永(MELCO/情報総研 情セ１Ｇ)" userId="b4a27bdb-4051-47be-9758-2247edb80199" providerId="ADAL" clId="{C72BD21D-D053-42D0-949C-A01074C06E61}" dt="2022-09-06T23:55:49.686" v="30049" actId="21"/>
          <ac:picMkLst>
            <pc:docMk/>
            <pc:sldMk cId="2743033492" sldId="369"/>
            <ac:picMk id="83" creationId="{75947C45-8E35-493A-9B19-A0508258D182}"/>
          </ac:picMkLst>
        </pc:picChg>
        <pc:picChg chg="del">
          <ac:chgData name="Nashimoto Shoei/梨本 翔永(MELCO/情報総研 情セ１Ｇ)" userId="b4a27bdb-4051-47be-9758-2247edb80199" providerId="ADAL" clId="{C72BD21D-D053-42D0-949C-A01074C06E61}" dt="2022-09-06T23:55:49.686" v="30049" actId="21"/>
          <ac:picMkLst>
            <pc:docMk/>
            <pc:sldMk cId="2743033492" sldId="369"/>
            <ac:picMk id="91" creationId="{9279E1CB-5B3D-4150-93B6-0D40C6C6B319}"/>
          </ac:picMkLst>
        </pc:picChg>
        <pc:picChg chg="mod">
          <ac:chgData name="Nashimoto Shoei/梨本 翔永(MELCO/情報総研 情セ１Ｇ)" userId="b4a27bdb-4051-47be-9758-2247edb80199" providerId="ADAL" clId="{C72BD21D-D053-42D0-949C-A01074C06E61}" dt="2022-09-06T23:55:57.644" v="30051"/>
          <ac:picMkLst>
            <pc:docMk/>
            <pc:sldMk cId="2743033492" sldId="369"/>
            <ac:picMk id="97" creationId="{EA6EAFF8-48A8-499F-B066-839CD0BCD347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9-06T23:56:27.536" v="30059" actId="1076"/>
          <ac:picMkLst>
            <pc:docMk/>
            <pc:sldMk cId="2743033492" sldId="369"/>
            <ac:picMk id="98" creationId="{7338342C-F12F-474E-81A1-7388DB02F04E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9-06T23:56:26.282" v="30058" actId="21"/>
          <ac:picMkLst>
            <pc:docMk/>
            <pc:sldMk cId="2743033492" sldId="369"/>
            <ac:picMk id="100" creationId="{6BDD3A16-B4E2-4DE0-A5D0-599AA8A9ECE5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9-06T23:56:39.351" v="30064" actId="1076"/>
          <ac:picMkLst>
            <pc:docMk/>
            <pc:sldMk cId="2743033492" sldId="369"/>
            <ac:picMk id="102" creationId="{2A18E962-A4C9-40D1-B67E-1A3F24F5540C}"/>
          </ac:picMkLst>
        </pc:picChg>
        <pc:picChg chg="del">
          <ac:chgData name="Nashimoto Shoei/梨本 翔永(MELCO/情報総研 情セ１Ｇ)" userId="b4a27bdb-4051-47be-9758-2247edb80199" providerId="ADAL" clId="{C72BD21D-D053-42D0-949C-A01074C06E61}" dt="2022-09-06T23:55:49.686" v="30049" actId="21"/>
          <ac:picMkLst>
            <pc:docMk/>
            <pc:sldMk cId="2743033492" sldId="369"/>
            <ac:picMk id="105" creationId="{6D0F5599-6425-449C-B077-C535D5F98990}"/>
          </ac:picMkLst>
        </pc:picChg>
        <pc:picChg chg="del">
          <ac:chgData name="Nashimoto Shoei/梨本 翔永(MELCO/情報総研 情セ１Ｇ)" userId="b4a27bdb-4051-47be-9758-2247edb80199" providerId="ADAL" clId="{C72BD21D-D053-42D0-949C-A01074C06E61}" dt="2022-09-06T23:55:49.686" v="30049" actId="21"/>
          <ac:picMkLst>
            <pc:docMk/>
            <pc:sldMk cId="2743033492" sldId="369"/>
            <ac:picMk id="106" creationId="{750D6851-A771-4E48-9EEC-DDE3BC2933AD}"/>
          </ac:picMkLst>
        </pc:picChg>
        <pc:picChg chg="del">
          <ac:chgData name="Nashimoto Shoei/梨本 翔永(MELCO/情報総研 情セ１Ｇ)" userId="b4a27bdb-4051-47be-9758-2247edb80199" providerId="ADAL" clId="{C72BD21D-D053-42D0-949C-A01074C06E61}" dt="2022-09-06T23:55:51.844" v="30050" actId="21"/>
          <ac:picMkLst>
            <pc:docMk/>
            <pc:sldMk cId="2743033492" sldId="369"/>
            <ac:picMk id="107" creationId="{AD905D4B-4B6B-4DE6-9CF6-85047A2DC54C}"/>
          </ac:picMkLst>
        </pc:picChg>
        <pc:cxnChg chg="add mod">
          <ac:chgData name="Nashimoto Shoei/梨本 翔永(MELCO/情報総研 情セ１Ｇ)" userId="b4a27bdb-4051-47be-9758-2247edb80199" providerId="ADAL" clId="{C72BD21D-D053-42D0-949C-A01074C06E61}" dt="2022-09-07T00:39:28.364" v="30214" actId="1076"/>
          <ac:cxnSpMkLst>
            <pc:docMk/>
            <pc:sldMk cId="2743033492" sldId="369"/>
            <ac:cxnSpMk id="7" creationId="{D77A9C5E-EC66-4845-BD97-7DCEDB5A9A26}"/>
          </ac:cxnSpMkLst>
        </pc:cxnChg>
        <pc:cxnChg chg="del">
          <ac:chgData name="Nashimoto Shoei/梨本 翔永(MELCO/情報総研 情セ１Ｇ)" userId="b4a27bdb-4051-47be-9758-2247edb80199" providerId="ADAL" clId="{C72BD21D-D053-42D0-949C-A01074C06E61}" dt="2022-09-06T23:55:49.686" v="30049" actId="21"/>
          <ac:cxnSpMkLst>
            <pc:docMk/>
            <pc:sldMk cId="2743033492" sldId="369"/>
            <ac:cxnSpMk id="25" creationId="{9BEB8CFD-7EB8-4E74-955F-E4CE5C7B0D58}"/>
          </ac:cxnSpMkLst>
        </pc:cxnChg>
        <pc:cxnChg chg="del">
          <ac:chgData name="Nashimoto Shoei/梨本 翔永(MELCO/情報総研 情セ１Ｇ)" userId="b4a27bdb-4051-47be-9758-2247edb80199" providerId="ADAL" clId="{C72BD21D-D053-42D0-949C-A01074C06E61}" dt="2022-09-06T23:55:49.686" v="30049" actId="21"/>
          <ac:cxnSpMkLst>
            <pc:docMk/>
            <pc:sldMk cId="2743033492" sldId="369"/>
            <ac:cxnSpMk id="29" creationId="{56D3A36C-97C4-4558-9834-6500936C2D9F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06T23:55:57.644" v="30051"/>
          <ac:cxnSpMkLst>
            <pc:docMk/>
            <pc:sldMk cId="2743033492" sldId="369"/>
            <ac:cxnSpMk id="50" creationId="{FE4E2681-8808-4718-8285-5447747BEFF5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06T23:55:57.644" v="30051"/>
          <ac:cxnSpMkLst>
            <pc:docMk/>
            <pc:sldMk cId="2743033492" sldId="369"/>
            <ac:cxnSpMk id="51" creationId="{C5C1E468-8D3C-46CE-A359-5A89F0FF1DDD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06T23:55:57.644" v="30051"/>
          <ac:cxnSpMkLst>
            <pc:docMk/>
            <pc:sldMk cId="2743033492" sldId="369"/>
            <ac:cxnSpMk id="52" creationId="{AB9A7EDA-8B21-4C9F-AD13-42495DE59A38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06T23:55:57.644" v="30051"/>
          <ac:cxnSpMkLst>
            <pc:docMk/>
            <pc:sldMk cId="2743033492" sldId="369"/>
            <ac:cxnSpMk id="57" creationId="{F007CE37-0711-4284-BF1C-AFA2D6A57ECA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06T23:55:57.644" v="30051"/>
          <ac:cxnSpMkLst>
            <pc:docMk/>
            <pc:sldMk cId="2743033492" sldId="369"/>
            <ac:cxnSpMk id="60" creationId="{B84BB0AD-F2C4-4645-9A85-C9FCBB3F3793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06T23:55:57.644" v="30051"/>
          <ac:cxnSpMkLst>
            <pc:docMk/>
            <pc:sldMk cId="2743033492" sldId="369"/>
            <ac:cxnSpMk id="69" creationId="{DB1EA653-CEA9-472D-9042-DA5765B1F27B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06T23:55:57.644" v="30051"/>
          <ac:cxnSpMkLst>
            <pc:docMk/>
            <pc:sldMk cId="2743033492" sldId="369"/>
            <ac:cxnSpMk id="70" creationId="{09B67083-00B0-42E0-9564-5FFDEDB2B4BB}"/>
          </ac:cxnSpMkLst>
        </pc:cxnChg>
        <pc:cxnChg chg="del">
          <ac:chgData name="Nashimoto Shoei/梨本 翔永(MELCO/情報総研 情セ１Ｇ)" userId="b4a27bdb-4051-47be-9758-2247edb80199" providerId="ADAL" clId="{C72BD21D-D053-42D0-949C-A01074C06E61}" dt="2022-09-06T23:55:49.686" v="30049" actId="21"/>
          <ac:cxnSpMkLst>
            <pc:docMk/>
            <pc:sldMk cId="2743033492" sldId="369"/>
            <ac:cxnSpMk id="92" creationId="{8BBD3FC1-A1B0-4F22-9DBE-124369E037D0}"/>
          </ac:cxnSpMkLst>
        </pc:cxnChg>
        <pc:cxnChg chg="del">
          <ac:chgData name="Nashimoto Shoei/梨本 翔永(MELCO/情報総研 情セ１Ｇ)" userId="b4a27bdb-4051-47be-9758-2247edb80199" providerId="ADAL" clId="{C72BD21D-D053-42D0-949C-A01074C06E61}" dt="2022-09-06T23:55:49.686" v="30049" actId="21"/>
          <ac:cxnSpMkLst>
            <pc:docMk/>
            <pc:sldMk cId="2743033492" sldId="369"/>
            <ac:cxnSpMk id="93" creationId="{27E36D3F-A94F-4FCB-B57C-4434B78AB733}"/>
          </ac:cxnSpMkLst>
        </pc:cxnChg>
        <pc:cxnChg chg="del">
          <ac:chgData name="Nashimoto Shoei/梨本 翔永(MELCO/情報総研 情セ１Ｇ)" userId="b4a27bdb-4051-47be-9758-2247edb80199" providerId="ADAL" clId="{C72BD21D-D053-42D0-949C-A01074C06E61}" dt="2022-09-06T23:55:49.686" v="30049" actId="21"/>
          <ac:cxnSpMkLst>
            <pc:docMk/>
            <pc:sldMk cId="2743033492" sldId="369"/>
            <ac:cxnSpMk id="94" creationId="{B829905B-FEA7-456A-BFA1-A062E0D1FF56}"/>
          </ac:cxnSpMkLst>
        </pc:cxnChg>
        <pc:cxnChg chg="del">
          <ac:chgData name="Nashimoto Shoei/梨本 翔永(MELCO/情報総研 情セ１Ｇ)" userId="b4a27bdb-4051-47be-9758-2247edb80199" providerId="ADAL" clId="{C72BD21D-D053-42D0-949C-A01074C06E61}" dt="2022-09-06T23:55:49.686" v="30049" actId="21"/>
          <ac:cxnSpMkLst>
            <pc:docMk/>
            <pc:sldMk cId="2743033492" sldId="369"/>
            <ac:cxnSpMk id="95" creationId="{DCF1CD06-0764-44DA-A18A-FD09C060CD24}"/>
          </ac:cxnSpMkLst>
        </pc:cxnChg>
      </pc:sldChg>
      <pc:sldChg chg="modSp new mod">
        <pc:chgData name="Nashimoto Shoei/梨本 翔永(MELCO/情報総研 情セ１Ｇ)" userId="b4a27bdb-4051-47be-9758-2247edb80199" providerId="ADAL" clId="{C72BD21D-D053-42D0-949C-A01074C06E61}" dt="2022-09-13T09:15:01.318" v="30869" actId="20577"/>
        <pc:sldMkLst>
          <pc:docMk/>
          <pc:sldMk cId="2954220843" sldId="370"/>
        </pc:sldMkLst>
        <pc:spChg chg="mod">
          <ac:chgData name="Nashimoto Shoei/梨本 翔永(MELCO/情報総研 情セ１Ｇ)" userId="b4a27bdb-4051-47be-9758-2247edb80199" providerId="ADAL" clId="{C72BD21D-D053-42D0-949C-A01074C06E61}" dt="2022-09-13T09:15:01.318" v="30869" actId="20577"/>
          <ac:spMkLst>
            <pc:docMk/>
            <pc:sldMk cId="2954220843" sldId="370"/>
            <ac:spMk id="4" creationId="{4B067DE0-FF0D-4E2E-B244-0EBD77E7C3B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3T09:09:46.915" v="30499" actId="20577"/>
          <ac:spMkLst>
            <pc:docMk/>
            <pc:sldMk cId="2954220843" sldId="370"/>
            <ac:spMk id="5" creationId="{7867460A-88D4-4AF3-9D39-4F9144CD4BEE}"/>
          </ac:spMkLst>
        </pc:spChg>
      </pc:sldChg>
      <pc:sldChg chg="addSp delSp modSp new del mod">
        <pc:chgData name="Nashimoto Shoei/梨本 翔永(MELCO/情報総研 情セ１Ｇ)" userId="b4a27bdb-4051-47be-9758-2247edb80199" providerId="ADAL" clId="{C72BD21D-D053-42D0-949C-A01074C06E61}" dt="2022-09-14T04:02:28.116" v="32315" actId="47"/>
        <pc:sldMkLst>
          <pc:docMk/>
          <pc:sldMk cId="2816446215" sldId="371"/>
        </pc:sldMkLst>
        <pc:spChg chg="del">
          <ac:chgData name="Nashimoto Shoei/梨本 翔永(MELCO/情報総研 情セ１Ｇ)" userId="b4a27bdb-4051-47be-9758-2247edb80199" providerId="ADAL" clId="{C72BD21D-D053-42D0-949C-A01074C06E61}" dt="2022-09-14T03:39:29.769" v="31740" actId="21"/>
          <ac:spMkLst>
            <pc:docMk/>
            <pc:sldMk cId="2816446215" sldId="371"/>
            <ac:spMk id="4" creationId="{D2CCAD49-92CA-4006-9E76-50F349D3D2D9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9-14T03:40:10.312" v="31751" actId="164"/>
          <ac:spMkLst>
            <pc:docMk/>
            <pc:sldMk cId="2816446215" sldId="371"/>
            <ac:spMk id="8" creationId="{A7C3DC8F-31D5-4FAC-8CD7-FCB0656620F9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9-14T03:40:10.312" v="31751" actId="164"/>
          <ac:spMkLst>
            <pc:docMk/>
            <pc:sldMk cId="2816446215" sldId="371"/>
            <ac:spMk id="9" creationId="{56BDC6D9-D24C-4680-8504-604DC8D57681}"/>
          </ac:spMkLst>
        </pc:spChg>
        <pc:spChg chg="mod topLvl">
          <ac:chgData name="Nashimoto Shoei/梨本 翔永(MELCO/情報総研 情セ１Ｇ)" userId="b4a27bdb-4051-47be-9758-2247edb80199" providerId="ADAL" clId="{C72BD21D-D053-42D0-949C-A01074C06E61}" dt="2022-09-14T03:40:10.312" v="31751" actId="164"/>
          <ac:spMkLst>
            <pc:docMk/>
            <pc:sldMk cId="2816446215" sldId="371"/>
            <ac:spMk id="10" creationId="{4DEFED82-21E4-452D-83AE-F5AD55B61F7F}"/>
          </ac:spMkLst>
        </pc:spChg>
        <pc:spChg chg="add del mod topLvl">
          <ac:chgData name="Nashimoto Shoei/梨本 翔永(MELCO/情報総研 情セ１Ｇ)" userId="b4a27bdb-4051-47be-9758-2247edb80199" providerId="ADAL" clId="{C72BD21D-D053-42D0-949C-A01074C06E61}" dt="2022-09-14T03:39:48.395" v="31746" actId="21"/>
          <ac:spMkLst>
            <pc:docMk/>
            <pc:sldMk cId="2816446215" sldId="371"/>
            <ac:spMk id="11" creationId="{959FF489-307F-4D0C-990C-5C9184574192}"/>
          </ac:spMkLst>
        </pc:spChg>
        <pc:spChg chg="add del mod topLvl">
          <ac:chgData name="Nashimoto Shoei/梨本 翔永(MELCO/情報総研 情セ１Ｇ)" userId="b4a27bdb-4051-47be-9758-2247edb80199" providerId="ADAL" clId="{C72BD21D-D053-42D0-949C-A01074C06E61}" dt="2022-09-14T03:39:48.395" v="31746" actId="21"/>
          <ac:spMkLst>
            <pc:docMk/>
            <pc:sldMk cId="2816446215" sldId="371"/>
            <ac:spMk id="12" creationId="{ADDCF876-E0CC-40D7-9083-2EE8F2644DC4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14T03:52:01.896" v="31928" actId="1076"/>
          <ac:spMkLst>
            <pc:docMk/>
            <pc:sldMk cId="2816446215" sldId="371"/>
            <ac:spMk id="13" creationId="{D80CF7D5-5813-4A1A-8910-D62B3F809A7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2:45.280" v="31771" actId="165"/>
          <ac:spMkLst>
            <pc:docMk/>
            <pc:sldMk cId="2816446215" sldId="371"/>
            <ac:spMk id="15" creationId="{28FCFFF2-57B4-4DE2-BC47-E237CA7670C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2:45.280" v="31771" actId="165"/>
          <ac:spMkLst>
            <pc:docMk/>
            <pc:sldMk cId="2816446215" sldId="371"/>
            <ac:spMk id="16" creationId="{F6A6D181-1A39-44E0-ADDB-70FC2C6F92F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2:45.280" v="31771" actId="165"/>
          <ac:spMkLst>
            <pc:docMk/>
            <pc:sldMk cId="2816446215" sldId="371"/>
            <ac:spMk id="17" creationId="{BEF73282-2235-4A7D-A883-FCF9F3D52BF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6:40.926" v="31835" actId="2710"/>
          <ac:spMkLst>
            <pc:docMk/>
            <pc:sldMk cId="2816446215" sldId="371"/>
            <ac:spMk id="18" creationId="{6C349949-63D1-486B-A529-44F7617CCE3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2:45.280" v="31771" actId="165"/>
          <ac:spMkLst>
            <pc:docMk/>
            <pc:sldMk cId="2816446215" sldId="371"/>
            <ac:spMk id="20" creationId="{39EB386C-020D-46AC-9411-47ECCC092BD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2:45.280" v="31771" actId="165"/>
          <ac:spMkLst>
            <pc:docMk/>
            <pc:sldMk cId="2816446215" sldId="371"/>
            <ac:spMk id="21" creationId="{C9FFC2E1-A91D-4AC5-9DCB-A9DFC8F5993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2:45.280" v="31771" actId="165"/>
          <ac:spMkLst>
            <pc:docMk/>
            <pc:sldMk cId="2816446215" sldId="371"/>
            <ac:spMk id="22" creationId="{17B7F18B-7892-42B2-9896-A2BA3D64195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9:27.676" v="31891" actId="404"/>
          <ac:spMkLst>
            <pc:docMk/>
            <pc:sldMk cId="2816446215" sldId="371"/>
            <ac:spMk id="23" creationId="{773F3A34-D2D3-48B6-88F9-E775DEC7FDDA}"/>
          </ac:spMkLst>
        </pc:spChg>
        <pc:spChg chg="add mod topLvl">
          <ac:chgData name="Nashimoto Shoei/梨本 翔永(MELCO/情報総研 情セ１Ｇ)" userId="b4a27bdb-4051-47be-9758-2247edb80199" providerId="ADAL" clId="{C72BD21D-D053-42D0-949C-A01074C06E61}" dt="2022-09-14T03:46:56.624" v="31841" actId="164"/>
          <ac:spMkLst>
            <pc:docMk/>
            <pc:sldMk cId="2816446215" sldId="371"/>
            <ac:spMk id="24" creationId="{CB86A959-3EA7-4724-A7A9-0DAC2D86622F}"/>
          </ac:spMkLst>
        </pc:spChg>
        <pc:spChg chg="add mod topLvl">
          <ac:chgData name="Nashimoto Shoei/梨本 翔永(MELCO/情報総研 情セ１Ｇ)" userId="b4a27bdb-4051-47be-9758-2247edb80199" providerId="ADAL" clId="{C72BD21D-D053-42D0-949C-A01074C06E61}" dt="2022-09-14T03:46:56.624" v="31841" actId="164"/>
          <ac:spMkLst>
            <pc:docMk/>
            <pc:sldMk cId="2816446215" sldId="371"/>
            <ac:spMk id="25" creationId="{A6B55BEB-723C-4D52-A05F-85303D55BEA2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14T03:52:01.896" v="31928" actId="1076"/>
          <ac:spMkLst>
            <pc:docMk/>
            <pc:sldMk cId="2816446215" sldId="371"/>
            <ac:spMk id="28" creationId="{E7CEDCCE-2DA7-448C-BA09-922A2FB4C46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2:45.280" v="31771" actId="165"/>
          <ac:spMkLst>
            <pc:docMk/>
            <pc:sldMk cId="2816446215" sldId="371"/>
            <ac:spMk id="30" creationId="{0B11F0D2-7692-4991-A6E5-34A15849346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2:45.280" v="31771" actId="165"/>
          <ac:spMkLst>
            <pc:docMk/>
            <pc:sldMk cId="2816446215" sldId="371"/>
            <ac:spMk id="31" creationId="{28553FED-50B6-4625-8D1A-9DB713A0D6D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2:45.280" v="31771" actId="165"/>
          <ac:spMkLst>
            <pc:docMk/>
            <pc:sldMk cId="2816446215" sldId="371"/>
            <ac:spMk id="32" creationId="{CF3E2265-B424-48ED-AAEC-F619C4710D1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2:45.280" v="31771" actId="165"/>
          <ac:spMkLst>
            <pc:docMk/>
            <pc:sldMk cId="2816446215" sldId="371"/>
            <ac:spMk id="33" creationId="{CAED337F-91E8-4C57-B2EF-3B57B37435E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7:50.469" v="31857" actId="404"/>
          <ac:spMkLst>
            <pc:docMk/>
            <pc:sldMk cId="2816446215" sldId="371"/>
            <ac:spMk id="34" creationId="{4D190EE3-BA69-4ABE-B5F0-00F3681DCC7B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14T03:52:01.896" v="31928" actId="1076"/>
          <ac:spMkLst>
            <pc:docMk/>
            <pc:sldMk cId="2816446215" sldId="371"/>
            <ac:spMk id="41" creationId="{80773DDB-EB20-4D45-B655-8AD460AE58D9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14T03:39:58.862" v="31749" actId="21"/>
          <ac:spMkLst>
            <pc:docMk/>
            <pc:sldMk cId="2816446215" sldId="371"/>
            <ac:spMk id="45" creationId="{A9EF8ACC-DF81-4BCF-8935-E94850CDA33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4:09.722" v="31791" actId="165"/>
          <ac:spMkLst>
            <pc:docMk/>
            <pc:sldMk cId="2816446215" sldId="371"/>
            <ac:spMk id="53" creationId="{6B0075AF-5631-4D28-8BA7-6F62147302A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4:09.722" v="31791" actId="165"/>
          <ac:spMkLst>
            <pc:docMk/>
            <pc:sldMk cId="2816446215" sldId="371"/>
            <ac:spMk id="54" creationId="{CCE402B2-6D22-463B-85B1-8B716C4BF84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4:09.722" v="31791" actId="165"/>
          <ac:spMkLst>
            <pc:docMk/>
            <pc:sldMk cId="2816446215" sldId="371"/>
            <ac:spMk id="55" creationId="{63C8CEB5-6A54-4ABC-9AB9-F9DD5B251EF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4:09.722" v="31791" actId="165"/>
          <ac:spMkLst>
            <pc:docMk/>
            <pc:sldMk cId="2816446215" sldId="371"/>
            <ac:spMk id="56" creationId="{9B399784-3C82-497E-83E4-B3A233729F2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4:09.722" v="31791" actId="165"/>
          <ac:spMkLst>
            <pc:docMk/>
            <pc:sldMk cId="2816446215" sldId="371"/>
            <ac:spMk id="57" creationId="{243D53EB-CEBE-480B-87F9-D13C6AA8F4A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4:09.722" v="31791" actId="165"/>
          <ac:spMkLst>
            <pc:docMk/>
            <pc:sldMk cId="2816446215" sldId="371"/>
            <ac:spMk id="59" creationId="{4CE53F56-C4E2-40A5-9766-5068E99B2B6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4:09.722" v="31791" actId="165"/>
          <ac:spMkLst>
            <pc:docMk/>
            <pc:sldMk cId="2816446215" sldId="371"/>
            <ac:spMk id="60" creationId="{2EB3C283-6DEE-41F0-B874-227CC6C5C70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4:09.722" v="31791" actId="165"/>
          <ac:spMkLst>
            <pc:docMk/>
            <pc:sldMk cId="2816446215" sldId="371"/>
            <ac:spMk id="61" creationId="{4D1251F7-DFF4-403B-A909-2E505280523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4:09.722" v="31791" actId="165"/>
          <ac:spMkLst>
            <pc:docMk/>
            <pc:sldMk cId="2816446215" sldId="371"/>
            <ac:spMk id="62" creationId="{208FBC19-361E-469C-AFA9-54D8B682696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3:10.164" v="31778"/>
          <ac:spMkLst>
            <pc:docMk/>
            <pc:sldMk cId="2816446215" sldId="371"/>
            <ac:spMk id="71" creationId="{D4C8623A-07E0-49AB-9494-6FF9E9298E0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3:10.164" v="31778"/>
          <ac:spMkLst>
            <pc:docMk/>
            <pc:sldMk cId="2816446215" sldId="371"/>
            <ac:spMk id="72" creationId="{E0073D28-CA84-4136-9B47-76FAB0776DD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3:10.164" v="31778"/>
          <ac:spMkLst>
            <pc:docMk/>
            <pc:sldMk cId="2816446215" sldId="371"/>
            <ac:spMk id="73" creationId="{19D4EA24-F62B-47AB-A003-4D11C91284C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3:10.164" v="31778"/>
          <ac:spMkLst>
            <pc:docMk/>
            <pc:sldMk cId="2816446215" sldId="371"/>
            <ac:spMk id="74" creationId="{F1375ADC-2D13-4EF1-9A9E-E2CA5F3CB12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3:10.164" v="31778"/>
          <ac:spMkLst>
            <pc:docMk/>
            <pc:sldMk cId="2816446215" sldId="371"/>
            <ac:spMk id="75" creationId="{DD51EFC0-00A2-4259-81B1-49C8635B3E4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3:10.164" v="31778"/>
          <ac:spMkLst>
            <pc:docMk/>
            <pc:sldMk cId="2816446215" sldId="371"/>
            <ac:spMk id="76" creationId="{78D1288C-6087-4B68-AA66-7B478D2EE66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3:10.164" v="31778"/>
          <ac:spMkLst>
            <pc:docMk/>
            <pc:sldMk cId="2816446215" sldId="371"/>
            <ac:spMk id="77" creationId="{E921AB9D-4FA3-48AB-B946-9C1C5226724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3:10.164" v="31778"/>
          <ac:spMkLst>
            <pc:docMk/>
            <pc:sldMk cId="2816446215" sldId="371"/>
            <ac:spMk id="78" creationId="{CACE31CC-091A-464F-86F9-D58270CFEB7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3:10.164" v="31778"/>
          <ac:spMkLst>
            <pc:docMk/>
            <pc:sldMk cId="2816446215" sldId="371"/>
            <ac:spMk id="79" creationId="{4FB8CBB8-A423-4F55-B72D-B053296DBD2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3:10.164" v="31778"/>
          <ac:spMkLst>
            <pc:docMk/>
            <pc:sldMk cId="2816446215" sldId="371"/>
            <ac:spMk id="80" creationId="{DA6FA609-4BC4-4D3F-827B-16856A70171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3:10.164" v="31778"/>
          <ac:spMkLst>
            <pc:docMk/>
            <pc:sldMk cId="2816446215" sldId="371"/>
            <ac:spMk id="81" creationId="{E8D0BB6B-31A9-434D-89D8-1B4F7ACB7E29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3:10.164" v="31778"/>
          <ac:spMkLst>
            <pc:docMk/>
            <pc:sldMk cId="2816446215" sldId="371"/>
            <ac:spMk id="82" creationId="{C099ABDC-A458-4A7E-BCCD-373494CA0A6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3:10.164" v="31778"/>
          <ac:spMkLst>
            <pc:docMk/>
            <pc:sldMk cId="2816446215" sldId="371"/>
            <ac:spMk id="83" creationId="{C6A752D6-A6EE-4B05-BC2B-68D397A00BC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3:10.164" v="31778"/>
          <ac:spMkLst>
            <pc:docMk/>
            <pc:sldMk cId="2816446215" sldId="371"/>
            <ac:spMk id="84" creationId="{254340B5-C2B4-4443-B4B2-BAFC7874A37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3:10.164" v="31778"/>
          <ac:spMkLst>
            <pc:docMk/>
            <pc:sldMk cId="2816446215" sldId="371"/>
            <ac:spMk id="85" creationId="{E324D2B5-9F72-4562-8004-4E6AB3B5363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3:10.164" v="31778"/>
          <ac:spMkLst>
            <pc:docMk/>
            <pc:sldMk cId="2816446215" sldId="371"/>
            <ac:spMk id="86" creationId="{268D7DA4-E084-405F-81CF-57B2D33B0CF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3:10.164" v="31778"/>
          <ac:spMkLst>
            <pc:docMk/>
            <pc:sldMk cId="2816446215" sldId="371"/>
            <ac:spMk id="87" creationId="{C523555C-8EA9-41B4-A71F-B6759824CF8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3:10.164" v="31778"/>
          <ac:spMkLst>
            <pc:docMk/>
            <pc:sldMk cId="2816446215" sldId="371"/>
            <ac:spMk id="88" creationId="{884C8636-2E27-4FCE-8BDA-E93BFF07592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3:10.164" v="31778"/>
          <ac:spMkLst>
            <pc:docMk/>
            <pc:sldMk cId="2816446215" sldId="371"/>
            <ac:spMk id="89" creationId="{7554BE5D-036D-42DC-AFEF-C4B0C84645E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3:10.164" v="31778"/>
          <ac:spMkLst>
            <pc:docMk/>
            <pc:sldMk cId="2816446215" sldId="371"/>
            <ac:spMk id="90" creationId="{C09B344E-6EF6-4109-B818-EBD141E7C94E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3:48:27.118" v="31868" actId="404"/>
          <ac:spMkLst>
            <pc:docMk/>
            <pc:sldMk cId="2816446215" sldId="371"/>
            <ac:spMk id="91" creationId="{462DC77B-FC9E-4CB0-9C8A-063C21E79677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3:48:27.118" v="31868" actId="404"/>
          <ac:spMkLst>
            <pc:docMk/>
            <pc:sldMk cId="2816446215" sldId="371"/>
            <ac:spMk id="92" creationId="{9ADCF23A-0B12-433F-B56F-9FC4E976211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5:11.061" v="31798" actId="165"/>
          <ac:spMkLst>
            <pc:docMk/>
            <pc:sldMk cId="2816446215" sldId="371"/>
            <ac:spMk id="94" creationId="{B4CE59AE-8815-4387-9CDA-2C7532713DF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5:11.061" v="31798" actId="165"/>
          <ac:spMkLst>
            <pc:docMk/>
            <pc:sldMk cId="2816446215" sldId="371"/>
            <ac:spMk id="95" creationId="{C998651C-C448-4BA1-8145-DB5E150F4CAE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5:11.061" v="31798" actId="165"/>
          <ac:spMkLst>
            <pc:docMk/>
            <pc:sldMk cId="2816446215" sldId="371"/>
            <ac:spMk id="96" creationId="{430400FC-7473-4C9D-88E6-B1759E20C1E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5:11.061" v="31798" actId="165"/>
          <ac:spMkLst>
            <pc:docMk/>
            <pc:sldMk cId="2816446215" sldId="371"/>
            <ac:spMk id="97" creationId="{51F035AA-C3A8-4655-B780-5954E969C6E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5:11.061" v="31798" actId="165"/>
          <ac:spMkLst>
            <pc:docMk/>
            <pc:sldMk cId="2816446215" sldId="371"/>
            <ac:spMk id="98" creationId="{B9E7B1B9-85A5-400A-8F6B-76B43EAF0A4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5:11.061" v="31798" actId="165"/>
          <ac:spMkLst>
            <pc:docMk/>
            <pc:sldMk cId="2816446215" sldId="371"/>
            <ac:spMk id="99" creationId="{66404117-8923-4408-B0F1-CF27084DFE3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5:11.061" v="31798" actId="165"/>
          <ac:spMkLst>
            <pc:docMk/>
            <pc:sldMk cId="2816446215" sldId="371"/>
            <ac:spMk id="100" creationId="{CC957E45-BAC2-41CB-9386-0328D91F212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5:11.061" v="31798" actId="165"/>
          <ac:spMkLst>
            <pc:docMk/>
            <pc:sldMk cId="2816446215" sldId="371"/>
            <ac:spMk id="101" creationId="{EACDA48E-D8CA-46C5-B788-B5C46F5AB4A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5:11.061" v="31798" actId="165"/>
          <ac:spMkLst>
            <pc:docMk/>
            <pc:sldMk cId="2816446215" sldId="371"/>
            <ac:spMk id="102" creationId="{AEBB1F50-BEE6-4B33-ACBD-58717DA3E43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5:11.061" v="31798" actId="165"/>
          <ac:spMkLst>
            <pc:docMk/>
            <pc:sldMk cId="2816446215" sldId="371"/>
            <ac:spMk id="103" creationId="{1AD3454C-7281-47E9-BE7B-C29240704AFB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5:11.061" v="31798" actId="165"/>
          <ac:spMkLst>
            <pc:docMk/>
            <pc:sldMk cId="2816446215" sldId="371"/>
            <ac:spMk id="104" creationId="{4897D6B0-3F3D-471D-B02D-9AC6EF29EE0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5:11.061" v="31798" actId="165"/>
          <ac:spMkLst>
            <pc:docMk/>
            <pc:sldMk cId="2816446215" sldId="371"/>
            <ac:spMk id="105" creationId="{EC80236F-E95F-4CB8-B7AB-D02AFC39378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5:11.061" v="31798" actId="165"/>
          <ac:spMkLst>
            <pc:docMk/>
            <pc:sldMk cId="2816446215" sldId="371"/>
            <ac:spMk id="106" creationId="{D9F053EB-780A-4692-99C8-77E05A1B93C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5:11.061" v="31798" actId="165"/>
          <ac:spMkLst>
            <pc:docMk/>
            <pc:sldMk cId="2816446215" sldId="371"/>
            <ac:spMk id="107" creationId="{3F0A0A66-7415-4982-B740-77E8911FA9F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5:11.061" v="31798" actId="165"/>
          <ac:spMkLst>
            <pc:docMk/>
            <pc:sldMk cId="2816446215" sldId="371"/>
            <ac:spMk id="108" creationId="{D228337E-D634-4695-ABD5-B7B1BC290B9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5:11.061" v="31798" actId="165"/>
          <ac:spMkLst>
            <pc:docMk/>
            <pc:sldMk cId="2816446215" sldId="371"/>
            <ac:spMk id="109" creationId="{D8397E89-8BD6-4CF0-86C4-8189D06743EE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5:11.061" v="31798" actId="165"/>
          <ac:spMkLst>
            <pc:docMk/>
            <pc:sldMk cId="2816446215" sldId="371"/>
            <ac:spMk id="110" creationId="{2293119D-715A-4C1A-8A90-9F3CE9963E49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5:11.061" v="31798" actId="165"/>
          <ac:spMkLst>
            <pc:docMk/>
            <pc:sldMk cId="2816446215" sldId="371"/>
            <ac:spMk id="111" creationId="{8B1DD306-227B-4850-B872-1DDCA3E60AF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5:11.061" v="31798" actId="165"/>
          <ac:spMkLst>
            <pc:docMk/>
            <pc:sldMk cId="2816446215" sldId="371"/>
            <ac:spMk id="112" creationId="{E90A59C5-86E0-4433-A7B3-C253473A765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45:11.061" v="31798" actId="165"/>
          <ac:spMkLst>
            <pc:docMk/>
            <pc:sldMk cId="2816446215" sldId="371"/>
            <ac:spMk id="113" creationId="{0CC64B25-AE9A-43E4-AF7E-4FA4A4051BE6}"/>
          </ac:spMkLst>
        </pc:spChg>
        <pc:spChg chg="add del mod topLvl">
          <ac:chgData name="Nashimoto Shoei/梨本 翔永(MELCO/情報総研 情セ１Ｇ)" userId="b4a27bdb-4051-47be-9758-2247edb80199" providerId="ADAL" clId="{C72BD21D-D053-42D0-949C-A01074C06E61}" dt="2022-09-14T03:45:13.006" v="31799" actId="21"/>
          <ac:spMkLst>
            <pc:docMk/>
            <pc:sldMk cId="2816446215" sldId="371"/>
            <ac:spMk id="117" creationId="{81BD72F6-BDEE-4E0B-8E0E-24BB03A9D0FE}"/>
          </ac:spMkLst>
        </pc:spChg>
        <pc:spChg chg="add del mod topLvl">
          <ac:chgData name="Nashimoto Shoei/梨本 翔永(MELCO/情報総研 情セ１Ｇ)" userId="b4a27bdb-4051-47be-9758-2247edb80199" providerId="ADAL" clId="{C72BD21D-D053-42D0-949C-A01074C06E61}" dt="2022-09-14T03:45:13.006" v="31799" actId="21"/>
          <ac:spMkLst>
            <pc:docMk/>
            <pc:sldMk cId="2816446215" sldId="371"/>
            <ac:spMk id="118" creationId="{77CA93FD-6B15-4372-A97D-C559822203B1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14T03:49:18.135" v="31889" actId="21"/>
          <ac:spMkLst>
            <pc:docMk/>
            <pc:sldMk cId="2816446215" sldId="371"/>
            <ac:spMk id="120" creationId="{FC0CC1D9-B401-431A-9FF7-211C49482D8D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14T03:49:59.229" v="31898" actId="21"/>
          <ac:spMkLst>
            <pc:docMk/>
            <pc:sldMk cId="2816446215" sldId="371"/>
            <ac:spMk id="129" creationId="{96FB9272-099B-4062-A9C2-E6A0BF0C85FF}"/>
          </ac:spMkLst>
        </pc:spChg>
        <pc:spChg chg="add mod ord">
          <ac:chgData name="Nashimoto Shoei/梨本 翔永(MELCO/情報総研 情セ１Ｇ)" userId="b4a27bdb-4051-47be-9758-2247edb80199" providerId="ADAL" clId="{C72BD21D-D053-42D0-949C-A01074C06E61}" dt="2022-09-14T03:52:01.896" v="31928" actId="1076"/>
          <ac:spMkLst>
            <pc:docMk/>
            <pc:sldMk cId="2816446215" sldId="371"/>
            <ac:spMk id="130" creationId="{242D886D-321F-4541-AD8B-581B732B616F}"/>
          </ac:spMkLst>
        </pc:spChg>
        <pc:spChg chg="add del mod ord">
          <ac:chgData name="Nashimoto Shoei/梨本 翔永(MELCO/情報総研 情セ１Ｇ)" userId="b4a27bdb-4051-47be-9758-2247edb80199" providerId="ADAL" clId="{C72BD21D-D053-42D0-949C-A01074C06E61}" dt="2022-09-14T03:52:01.896" v="31928" actId="1076"/>
          <ac:spMkLst>
            <pc:docMk/>
            <pc:sldMk cId="2816446215" sldId="371"/>
            <ac:spMk id="131" creationId="{EB8F4202-EE35-4E2A-8BD9-524F27938E8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0:45.031" v="31911" actId="571"/>
          <ac:spMkLst>
            <pc:docMk/>
            <pc:sldMk cId="2816446215" sldId="371"/>
            <ac:spMk id="135" creationId="{48AC15BE-AE63-4D73-BA31-544F631112A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0:45.031" v="31911" actId="571"/>
          <ac:spMkLst>
            <pc:docMk/>
            <pc:sldMk cId="2816446215" sldId="371"/>
            <ac:spMk id="136" creationId="{03F618E4-D8D9-4800-A86F-194F692EDAE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0:45.031" v="31911" actId="571"/>
          <ac:spMkLst>
            <pc:docMk/>
            <pc:sldMk cId="2816446215" sldId="371"/>
            <ac:spMk id="137" creationId="{C7D7619A-4469-4EB0-9999-ACDA234ED3B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0:45.031" v="31911" actId="571"/>
          <ac:spMkLst>
            <pc:docMk/>
            <pc:sldMk cId="2816446215" sldId="371"/>
            <ac:spMk id="138" creationId="{4247678C-1B12-4338-BCDA-A3FDAF1FF3D0}"/>
          </ac:spMkLst>
        </pc:spChg>
        <pc:grpChg chg="add del mod">
          <ac:chgData name="Nashimoto Shoei/梨本 翔永(MELCO/情報総研 情セ１Ｇ)" userId="b4a27bdb-4051-47be-9758-2247edb80199" providerId="ADAL" clId="{C72BD21D-D053-42D0-949C-A01074C06E61}" dt="2022-09-14T03:39:48.240" v="31745" actId="165"/>
          <ac:grpSpMkLst>
            <pc:docMk/>
            <pc:sldMk cId="2816446215" sldId="371"/>
            <ac:grpSpMk id="7" creationId="{3BB44965-D52F-4722-A2C2-38115A287D6E}"/>
          </ac:grpSpMkLst>
        </pc:grpChg>
        <pc:grpChg chg="add del mod topLvl">
          <ac:chgData name="Nashimoto Shoei/梨本 翔永(MELCO/情報総研 情セ１Ｇ)" userId="b4a27bdb-4051-47be-9758-2247edb80199" providerId="ADAL" clId="{C72BD21D-D053-42D0-949C-A01074C06E61}" dt="2022-09-14T03:52:01.896" v="31928" actId="1076"/>
          <ac:grpSpMkLst>
            <pc:docMk/>
            <pc:sldMk cId="2816446215" sldId="371"/>
            <ac:grpSpMk id="14" creationId="{E46F6C5C-5F53-4A7C-B165-1C4CCCE2E47E}"/>
          </ac:grpSpMkLst>
        </pc:grpChg>
        <pc:grpChg chg="add del mod topLvl">
          <ac:chgData name="Nashimoto Shoei/梨本 翔永(MELCO/情報総研 情セ１Ｇ)" userId="b4a27bdb-4051-47be-9758-2247edb80199" providerId="ADAL" clId="{C72BD21D-D053-42D0-949C-A01074C06E61}" dt="2022-09-14T03:52:01.896" v="31928" actId="1076"/>
          <ac:grpSpMkLst>
            <pc:docMk/>
            <pc:sldMk cId="2816446215" sldId="371"/>
            <ac:grpSpMk id="19" creationId="{5C3A543B-2FC2-4D14-87F5-1D221B70A2C0}"/>
          </ac:grpSpMkLst>
        </pc:grpChg>
        <pc:grpChg chg="add mod topLvl">
          <ac:chgData name="Nashimoto Shoei/梨本 翔永(MELCO/情報総研 情セ１Ｇ)" userId="b4a27bdb-4051-47be-9758-2247edb80199" providerId="ADAL" clId="{C72BD21D-D053-42D0-949C-A01074C06E61}" dt="2022-09-14T03:51:15.007" v="31919" actId="164"/>
          <ac:grpSpMkLst>
            <pc:docMk/>
            <pc:sldMk cId="2816446215" sldId="371"/>
            <ac:grpSpMk id="29" creationId="{0EA3D5B5-5E28-4313-8CC5-847BFA34A047}"/>
          </ac:grpSpMkLst>
        </pc:grpChg>
        <pc:grpChg chg="add del mod">
          <ac:chgData name="Nashimoto Shoei/梨本 翔永(MELCO/情報総研 情セ１Ｇ)" userId="b4a27bdb-4051-47be-9758-2247edb80199" providerId="ADAL" clId="{C72BD21D-D053-42D0-949C-A01074C06E61}" dt="2022-09-14T03:52:01.896" v="31928" actId="1076"/>
          <ac:grpSpMkLst>
            <pc:docMk/>
            <pc:sldMk cId="2816446215" sldId="371"/>
            <ac:grpSpMk id="47" creationId="{6E8F41B3-2B0A-485F-A057-7F214EF36216}"/>
          </ac:grpSpMkLst>
        </pc:grpChg>
        <pc:grpChg chg="add del mod">
          <ac:chgData name="Nashimoto Shoei/梨本 翔永(MELCO/情報総研 情セ１Ｇ)" userId="b4a27bdb-4051-47be-9758-2247edb80199" providerId="ADAL" clId="{C72BD21D-D053-42D0-949C-A01074C06E61}" dt="2022-09-14T03:42:45.280" v="31771" actId="165"/>
          <ac:grpSpMkLst>
            <pc:docMk/>
            <pc:sldMk cId="2816446215" sldId="371"/>
            <ac:grpSpMk id="48" creationId="{607776AD-B984-4DEA-AF44-008644159C9F}"/>
          </ac:grpSpMkLst>
        </pc:grpChg>
        <pc:grpChg chg="add del mod">
          <ac:chgData name="Nashimoto Shoei/梨本 翔永(MELCO/情報総研 情セ１Ｇ)" userId="b4a27bdb-4051-47be-9758-2247edb80199" providerId="ADAL" clId="{C72BD21D-D053-42D0-949C-A01074C06E61}" dt="2022-09-14T03:52:01.896" v="31928" actId="1076"/>
          <ac:grpSpMkLst>
            <pc:docMk/>
            <pc:sldMk cId="2816446215" sldId="371"/>
            <ac:grpSpMk id="50" creationId="{AFD3FEB0-016F-4E97-B499-D42C163D2026}"/>
          </ac:grpSpMkLst>
        </pc:grpChg>
        <pc:grpChg chg="add del mod topLvl">
          <ac:chgData name="Nashimoto Shoei/梨本 翔永(MELCO/情報総研 情セ１Ｇ)" userId="b4a27bdb-4051-47be-9758-2247edb80199" providerId="ADAL" clId="{C72BD21D-D053-42D0-949C-A01074C06E61}" dt="2022-09-14T03:52:01.896" v="31928" actId="1076"/>
          <ac:grpSpMkLst>
            <pc:docMk/>
            <pc:sldMk cId="2816446215" sldId="371"/>
            <ac:grpSpMk id="51" creationId="{9E982FEC-553A-41B5-A477-7B510B85F226}"/>
          </ac:grpSpMkLst>
        </pc:grpChg>
        <pc:grpChg chg="mod">
          <ac:chgData name="Nashimoto Shoei/梨本 翔永(MELCO/情報総研 情セ１Ｇ)" userId="b4a27bdb-4051-47be-9758-2247edb80199" providerId="ADAL" clId="{C72BD21D-D053-42D0-949C-A01074C06E61}" dt="2022-09-14T03:44:09.722" v="31791" actId="165"/>
          <ac:grpSpMkLst>
            <pc:docMk/>
            <pc:sldMk cId="2816446215" sldId="371"/>
            <ac:grpSpMk id="52" creationId="{7A4F48DF-190D-4C60-8C53-1F9FF5093C79}"/>
          </ac:grpSpMkLst>
        </pc:grpChg>
        <pc:grpChg chg="add mod topLvl">
          <ac:chgData name="Nashimoto Shoei/梨本 翔永(MELCO/情報総研 情セ１Ｇ)" userId="b4a27bdb-4051-47be-9758-2247edb80199" providerId="ADAL" clId="{C72BD21D-D053-42D0-949C-A01074C06E61}" dt="2022-09-14T03:46:19.833" v="31830" actId="164"/>
          <ac:grpSpMkLst>
            <pc:docMk/>
            <pc:sldMk cId="2816446215" sldId="371"/>
            <ac:grpSpMk id="58" creationId="{F48EA1C8-0234-4A5A-9FDF-5050AE3E8653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9-14T03:44:49.400" v="31792" actId="164"/>
          <ac:grpSpMkLst>
            <pc:docMk/>
            <pc:sldMk cId="2816446215" sldId="371"/>
            <ac:grpSpMk id="66" creationId="{6BF31D56-C56E-4525-8E42-1C3666CA15D4}"/>
          </ac:grpSpMkLst>
        </pc:grpChg>
        <pc:grpChg chg="mod">
          <ac:chgData name="Nashimoto Shoei/梨本 翔永(MELCO/情報総研 情セ１Ｇ)" userId="b4a27bdb-4051-47be-9758-2247edb80199" providerId="ADAL" clId="{C72BD21D-D053-42D0-949C-A01074C06E61}" dt="2022-09-14T03:43:10.164" v="31778"/>
          <ac:grpSpMkLst>
            <pc:docMk/>
            <pc:sldMk cId="2816446215" sldId="371"/>
            <ac:grpSpMk id="67" creationId="{639764A7-0744-4403-B087-84F3D7B5D1E9}"/>
          </ac:grpSpMkLst>
        </pc:grpChg>
        <pc:grpChg chg="add del mod topLvl">
          <ac:chgData name="Nashimoto Shoei/梨本 翔永(MELCO/情報総研 情セ１Ｇ)" userId="b4a27bdb-4051-47be-9758-2247edb80199" providerId="ADAL" clId="{C72BD21D-D053-42D0-949C-A01074C06E61}" dt="2022-09-14T03:52:01.896" v="31928" actId="1076"/>
          <ac:grpSpMkLst>
            <pc:docMk/>
            <pc:sldMk cId="2816446215" sldId="371"/>
            <ac:grpSpMk id="93" creationId="{3445E776-78F8-4CB4-9202-8D91950B7E78}"/>
          </ac:grpSpMkLst>
        </pc:grpChg>
        <pc:grpChg chg="add del mod">
          <ac:chgData name="Nashimoto Shoei/梨本 翔永(MELCO/情報総研 情セ１Ｇ)" userId="b4a27bdb-4051-47be-9758-2247edb80199" providerId="ADAL" clId="{C72BD21D-D053-42D0-949C-A01074C06E61}" dt="2022-09-14T03:44:09.722" v="31791" actId="165"/>
          <ac:grpSpMkLst>
            <pc:docMk/>
            <pc:sldMk cId="2816446215" sldId="371"/>
            <ac:grpSpMk id="121" creationId="{0026E46A-4EF6-4355-A4C6-BE75C559AB3F}"/>
          </ac:grpSpMkLst>
        </pc:grpChg>
        <pc:grpChg chg="add del mod">
          <ac:chgData name="Nashimoto Shoei/梨本 翔永(MELCO/情報総研 情セ１Ｇ)" userId="b4a27bdb-4051-47be-9758-2247edb80199" providerId="ADAL" clId="{C72BD21D-D053-42D0-949C-A01074C06E61}" dt="2022-09-14T03:52:01.896" v="31928" actId="1076"/>
          <ac:grpSpMkLst>
            <pc:docMk/>
            <pc:sldMk cId="2816446215" sldId="371"/>
            <ac:grpSpMk id="122" creationId="{11C20033-509E-49D7-82D6-1926F7E9D87D}"/>
          </ac:grpSpMkLst>
        </pc:grpChg>
        <pc:grpChg chg="add del mod">
          <ac:chgData name="Nashimoto Shoei/梨本 翔永(MELCO/情報総研 情セ１Ｇ)" userId="b4a27bdb-4051-47be-9758-2247edb80199" providerId="ADAL" clId="{C72BD21D-D053-42D0-949C-A01074C06E61}" dt="2022-09-14T03:45:11.061" v="31798" actId="165"/>
          <ac:grpSpMkLst>
            <pc:docMk/>
            <pc:sldMk cId="2816446215" sldId="371"/>
            <ac:grpSpMk id="123" creationId="{BE1EE06B-462B-4BE7-94F6-8A38877DBC76}"/>
          </ac:grpSpMkLst>
        </pc:grpChg>
        <pc:grpChg chg="add del mod">
          <ac:chgData name="Nashimoto Shoei/梨本 翔永(MELCO/情報総研 情セ１Ｇ)" userId="b4a27bdb-4051-47be-9758-2247edb80199" providerId="ADAL" clId="{C72BD21D-D053-42D0-949C-A01074C06E61}" dt="2022-09-14T03:52:01.896" v="31928" actId="1076"/>
          <ac:grpSpMkLst>
            <pc:docMk/>
            <pc:sldMk cId="2816446215" sldId="371"/>
            <ac:grpSpMk id="124" creationId="{37216ED9-31FF-4E3A-BADD-F6F455BE2DAE}"/>
          </ac:grpSpMkLst>
        </pc:grpChg>
        <pc:grpChg chg="add del mod">
          <ac:chgData name="Nashimoto Shoei/梨本 翔永(MELCO/情報総研 情セ１Ｇ)" userId="b4a27bdb-4051-47be-9758-2247edb80199" providerId="ADAL" clId="{C72BD21D-D053-42D0-949C-A01074C06E61}" dt="2022-09-14T03:52:01.896" v="31928" actId="1076"/>
          <ac:grpSpMkLst>
            <pc:docMk/>
            <pc:sldMk cId="2816446215" sldId="371"/>
            <ac:grpSpMk id="125" creationId="{0B04B545-0296-4B69-8CA7-C10DBDFDAA33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9-14T03:50:45.031" v="31911" actId="571"/>
          <ac:grpSpMkLst>
            <pc:docMk/>
            <pc:sldMk cId="2816446215" sldId="371"/>
            <ac:grpSpMk id="132" creationId="{6BEE6062-8EC4-4130-804B-E10C1D7EBF54}"/>
          </ac:grpSpMkLst>
        </pc:grpChg>
        <pc:grpChg chg="mod">
          <ac:chgData name="Nashimoto Shoei/梨本 翔永(MELCO/情報総研 情セ１Ｇ)" userId="b4a27bdb-4051-47be-9758-2247edb80199" providerId="ADAL" clId="{C72BD21D-D053-42D0-949C-A01074C06E61}" dt="2022-09-14T03:50:45.031" v="31911" actId="571"/>
          <ac:grpSpMkLst>
            <pc:docMk/>
            <pc:sldMk cId="2816446215" sldId="371"/>
            <ac:grpSpMk id="133" creationId="{C7CFE10C-07CB-488A-9CAD-044FF7D2C3A2}"/>
          </ac:grpSpMkLst>
        </pc:grpChg>
        <pc:grpChg chg="add del mod">
          <ac:chgData name="Nashimoto Shoei/梨本 翔永(MELCO/情報総研 情セ１Ｇ)" userId="b4a27bdb-4051-47be-9758-2247edb80199" providerId="ADAL" clId="{C72BD21D-D053-42D0-949C-A01074C06E61}" dt="2022-09-14T03:52:01.896" v="31928" actId="1076"/>
          <ac:grpSpMkLst>
            <pc:docMk/>
            <pc:sldMk cId="2816446215" sldId="371"/>
            <ac:grpSpMk id="140" creationId="{6B1616E6-B1DF-4807-A552-6C798C98E270}"/>
          </ac:grpSpMkLst>
        </pc:grpChg>
        <pc:picChg chg="add del mod topLvl">
          <ac:chgData name="Nashimoto Shoei/梨本 翔永(MELCO/情報総研 情セ１Ｇ)" userId="b4a27bdb-4051-47be-9758-2247edb80199" providerId="ADAL" clId="{C72BD21D-D053-42D0-949C-A01074C06E61}" dt="2022-09-14T03:52:01.896" v="31928" actId="1076"/>
          <ac:picMkLst>
            <pc:docMk/>
            <pc:sldMk cId="2816446215" sldId="371"/>
            <ac:picMk id="26" creationId="{876B98DA-EB8A-443C-9AC7-32BA715E9F1C}"/>
          </ac:picMkLst>
        </pc:picChg>
        <pc:picChg chg="add mod topLvl">
          <ac:chgData name="Nashimoto Shoei/梨本 翔永(MELCO/情報総研 情セ１Ｇ)" userId="b4a27bdb-4051-47be-9758-2247edb80199" providerId="ADAL" clId="{C72BD21D-D053-42D0-949C-A01074C06E61}" dt="2022-09-14T03:51:15.007" v="31919" actId="164"/>
          <ac:picMkLst>
            <pc:docMk/>
            <pc:sldMk cId="2816446215" sldId="371"/>
            <ac:picMk id="35" creationId="{BE62E7D0-BC96-42CF-AFA8-BF5628BAA54F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9-14T03:52:01.896" v="31928" actId="1076"/>
          <ac:picMkLst>
            <pc:docMk/>
            <pc:sldMk cId="2816446215" sldId="371"/>
            <ac:picMk id="42" creationId="{596F6ABC-561C-4A90-89B4-0D8BF5C1992B}"/>
          </ac:picMkLst>
        </pc:picChg>
        <pc:picChg chg="add del mod topLvl">
          <ac:chgData name="Nashimoto Shoei/梨本 翔永(MELCO/情報総研 情セ１Ｇ)" userId="b4a27bdb-4051-47be-9758-2247edb80199" providerId="ADAL" clId="{C72BD21D-D053-42D0-949C-A01074C06E61}" dt="2022-09-14T03:52:01.896" v="31928" actId="1076"/>
          <ac:picMkLst>
            <pc:docMk/>
            <pc:sldMk cId="2816446215" sldId="371"/>
            <ac:picMk id="43" creationId="{CBF7D661-23EC-442F-9556-25FDD5F96BE5}"/>
          </ac:picMkLst>
        </pc:picChg>
        <pc:picChg chg="add mod topLvl">
          <ac:chgData name="Nashimoto Shoei/梨本 翔永(MELCO/情報総研 情セ１Ｇ)" userId="b4a27bdb-4051-47be-9758-2247edb80199" providerId="ADAL" clId="{C72BD21D-D053-42D0-949C-A01074C06E61}" dt="2022-09-14T03:52:01.896" v="31928" actId="1076"/>
          <ac:picMkLst>
            <pc:docMk/>
            <pc:sldMk cId="2816446215" sldId="371"/>
            <ac:picMk id="44" creationId="{92DE570E-8FE9-4495-8E4C-430BA7647689}"/>
          </ac:picMkLst>
        </pc:picChg>
        <pc:picChg chg="add mod topLvl">
          <ac:chgData name="Nashimoto Shoei/梨本 翔永(MELCO/情報総研 情セ１Ｇ)" userId="b4a27bdb-4051-47be-9758-2247edb80199" providerId="ADAL" clId="{C72BD21D-D053-42D0-949C-A01074C06E61}" dt="2022-09-14T03:46:19.833" v="31830" actId="164"/>
          <ac:picMkLst>
            <pc:docMk/>
            <pc:sldMk cId="2816446215" sldId="371"/>
            <ac:picMk id="63" creationId="{BF470A89-4988-4CB2-A07C-1425B6B1FA3B}"/>
          </ac:picMkLst>
        </pc:picChg>
        <pc:picChg chg="add del mod topLvl">
          <ac:chgData name="Nashimoto Shoei/梨本 翔永(MELCO/情報総研 情セ１Ｇ)" userId="b4a27bdb-4051-47be-9758-2247edb80199" providerId="ADAL" clId="{C72BD21D-D053-42D0-949C-A01074C06E61}" dt="2022-09-14T03:49:05.561" v="31884" actId="21"/>
          <ac:picMkLst>
            <pc:docMk/>
            <pc:sldMk cId="2816446215" sldId="371"/>
            <ac:picMk id="64" creationId="{BDAACF5B-9BA6-4C27-A371-613B6FAE7B5A}"/>
          </ac:picMkLst>
        </pc:picChg>
        <pc:picChg chg="add del mod topLvl">
          <ac:chgData name="Nashimoto Shoei/梨本 翔永(MELCO/情報総研 情セ１Ｇ)" userId="b4a27bdb-4051-47be-9758-2247edb80199" providerId="ADAL" clId="{C72BD21D-D053-42D0-949C-A01074C06E61}" dt="2022-09-14T03:49:05.561" v="31884" actId="21"/>
          <ac:picMkLst>
            <pc:docMk/>
            <pc:sldMk cId="2816446215" sldId="371"/>
            <ac:picMk id="65" creationId="{71F6A0A1-90D6-42D5-A829-DAE76C005767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9-14T03:48:48.384" v="31876" actId="21"/>
          <ac:picMkLst>
            <pc:docMk/>
            <pc:sldMk cId="2816446215" sldId="371"/>
            <ac:picMk id="119" creationId="{72737C8B-327A-4283-BDC7-C2A0161D3322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9-14T03:52:01.896" v="31928" actId="1076"/>
          <ac:picMkLst>
            <pc:docMk/>
            <pc:sldMk cId="2816446215" sldId="371"/>
            <ac:picMk id="126" creationId="{D01E0448-15C3-47F6-B850-39B30B03012C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9-14T03:52:01.896" v="31928" actId="1076"/>
          <ac:picMkLst>
            <pc:docMk/>
            <pc:sldMk cId="2816446215" sldId="371"/>
            <ac:picMk id="127" creationId="{38715668-94EA-4933-85EC-08095670FE9C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9-14T03:52:01.896" v="31928" actId="1076"/>
          <ac:picMkLst>
            <pc:docMk/>
            <pc:sldMk cId="2816446215" sldId="371"/>
            <ac:picMk id="128" creationId="{F24DAF1D-2F50-453C-BDBC-0292EEB90DCD}"/>
          </ac:picMkLst>
        </pc:picChg>
        <pc:picChg chg="mod">
          <ac:chgData name="Nashimoto Shoei/梨本 翔永(MELCO/情報総研 情セ１Ｇ)" userId="b4a27bdb-4051-47be-9758-2247edb80199" providerId="ADAL" clId="{C72BD21D-D053-42D0-949C-A01074C06E61}" dt="2022-09-14T03:50:45.031" v="31911" actId="571"/>
          <ac:picMkLst>
            <pc:docMk/>
            <pc:sldMk cId="2816446215" sldId="371"/>
            <ac:picMk id="134" creationId="{92961A97-95D3-4ED2-B09E-6DC7C056AFE7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9-14T03:50:45.031" v="31911" actId="571"/>
          <ac:picMkLst>
            <pc:docMk/>
            <pc:sldMk cId="2816446215" sldId="371"/>
            <ac:picMk id="139" creationId="{22AAF56C-6680-41FF-BB63-F6FD630A567A}"/>
          </ac:picMkLst>
        </pc:picChg>
        <pc:cxnChg chg="add del mod">
          <ac:chgData name="Nashimoto Shoei/梨本 翔永(MELCO/情報総研 情セ１Ｇ)" userId="b4a27bdb-4051-47be-9758-2247edb80199" providerId="ADAL" clId="{C72BD21D-D053-42D0-949C-A01074C06E61}" dt="2022-09-14T03:52:01.896" v="31928" actId="1076"/>
          <ac:cxnSpMkLst>
            <pc:docMk/>
            <pc:sldMk cId="2816446215" sldId="371"/>
            <ac:cxnSpMk id="27" creationId="{0BC7F32D-5296-455F-B546-C5D71EB0ED07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9-14T03:42:55.777" v="31774" actId="164"/>
          <ac:cxnSpMkLst>
            <pc:docMk/>
            <pc:sldMk cId="2816446215" sldId="371"/>
            <ac:cxnSpMk id="36" creationId="{F1E98068-8BAA-42A2-8754-A98DF4C024F3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9-14T03:42:55.777" v="31774" actId="164"/>
          <ac:cxnSpMkLst>
            <pc:docMk/>
            <pc:sldMk cId="2816446215" sldId="371"/>
            <ac:cxnSpMk id="37" creationId="{60C4D253-4A8C-44BA-A3C8-F0F4FFF7574B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9-14T03:42:55.777" v="31774" actId="164"/>
          <ac:cxnSpMkLst>
            <pc:docMk/>
            <pc:sldMk cId="2816446215" sldId="371"/>
            <ac:cxnSpMk id="38" creationId="{2D3DA7B1-4BBD-4650-B093-ECE48BD939E1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9-14T03:42:55.777" v="31774" actId="164"/>
          <ac:cxnSpMkLst>
            <pc:docMk/>
            <pc:sldMk cId="2816446215" sldId="371"/>
            <ac:cxnSpMk id="39" creationId="{ADD2B86D-2E2F-42CF-927B-037056BD4BF3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9-14T03:42:55.777" v="31774" actId="164"/>
          <ac:cxnSpMkLst>
            <pc:docMk/>
            <pc:sldMk cId="2816446215" sldId="371"/>
            <ac:cxnSpMk id="40" creationId="{10D16FBE-FA94-4624-BC1E-F214A4C79959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4T03:51:55.856" v="31927" actId="21"/>
          <ac:cxnSpMkLst>
            <pc:docMk/>
            <pc:sldMk cId="2816446215" sldId="371"/>
            <ac:cxnSpMk id="68" creationId="{2C2F34F6-1E7E-4646-8220-1645581F7552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4T03:43:10.164" v="31778"/>
          <ac:cxnSpMkLst>
            <pc:docMk/>
            <pc:sldMk cId="2816446215" sldId="371"/>
            <ac:cxnSpMk id="69" creationId="{1C6AC834-1483-4C9E-A1AD-F792DC9ADE0D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4T03:43:10.164" v="31778"/>
          <ac:cxnSpMkLst>
            <pc:docMk/>
            <pc:sldMk cId="2816446215" sldId="371"/>
            <ac:cxnSpMk id="70" creationId="{1BA091FF-2189-4F71-9294-F688B9369E73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4T03:51:55.856" v="31927" actId="21"/>
          <ac:cxnSpMkLst>
            <pc:docMk/>
            <pc:sldMk cId="2816446215" sldId="371"/>
            <ac:cxnSpMk id="114" creationId="{0BDACF98-B2B6-4212-9BD1-83810D028414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4T03:45:11.061" v="31798" actId="165"/>
          <ac:cxnSpMkLst>
            <pc:docMk/>
            <pc:sldMk cId="2816446215" sldId="371"/>
            <ac:cxnSpMk id="115" creationId="{25883678-C438-4253-A844-C2506DDDAA5A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4T03:45:11.061" v="31798" actId="165"/>
          <ac:cxnSpMkLst>
            <pc:docMk/>
            <pc:sldMk cId="2816446215" sldId="371"/>
            <ac:cxnSpMk id="116" creationId="{3760058E-8B9D-470A-B8FF-A5E2F495FFBF}"/>
          </ac:cxnSpMkLst>
        </pc:cxnChg>
      </pc:sldChg>
      <pc:sldChg chg="addSp delSp modSp new mod ord modAnim modNotesTx">
        <pc:chgData name="Nashimoto Shoei/梨本 翔永(MELCO/情報総研 情セ１Ｇ)" userId="b4a27bdb-4051-47be-9758-2247edb80199" providerId="ADAL" clId="{C72BD21D-D053-42D0-949C-A01074C06E61}" dt="2022-09-15T01:02:52.534" v="35466"/>
        <pc:sldMkLst>
          <pc:docMk/>
          <pc:sldMk cId="1863853676" sldId="372"/>
        </pc:sldMkLst>
        <pc:spChg chg="mod">
          <ac:chgData name="Nashimoto Shoei/梨本 翔永(MELCO/情報総研 情セ１Ｇ)" userId="b4a27bdb-4051-47be-9758-2247edb80199" providerId="ADAL" clId="{C72BD21D-D053-42D0-949C-A01074C06E61}" dt="2022-09-14T04:04:03.137" v="32331" actId="6549"/>
          <ac:spMkLst>
            <pc:docMk/>
            <pc:sldMk cId="1863853676" sldId="372"/>
            <ac:spMk id="3" creationId="{270949CC-B962-4614-B5A1-B0F9A1EF5A3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5:44:22.766" v="32665" actId="20577"/>
          <ac:spMkLst>
            <pc:docMk/>
            <pc:sldMk cId="1863853676" sldId="372"/>
            <ac:spMk id="4" creationId="{654E97BC-9ABD-4BD0-ABF8-B41E8AC8665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5T00:51:53.653" v="35450" actId="20577"/>
          <ac:spMkLst>
            <pc:docMk/>
            <pc:sldMk cId="1863853676" sldId="372"/>
            <ac:spMk id="5" creationId="{CCDDF3A9-4871-4CBC-B869-44F5352F1E9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39:23.813" v="31737"/>
          <ac:spMkLst>
            <pc:docMk/>
            <pc:sldMk cId="1863853676" sldId="372"/>
            <ac:spMk id="10" creationId="{0E3A8E72-FE57-4419-92C3-115644B51A2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39:23.813" v="31737"/>
          <ac:spMkLst>
            <pc:docMk/>
            <pc:sldMk cId="1863853676" sldId="372"/>
            <ac:spMk id="11" creationId="{517090B4-B706-4A2E-A43F-87421AEA8AA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39:23.813" v="31737"/>
          <ac:spMkLst>
            <pc:docMk/>
            <pc:sldMk cId="1863853676" sldId="372"/>
            <ac:spMk id="12" creationId="{EDDF62D9-F83C-48A7-8EDB-9FDBBC15B59B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39:23.813" v="31737"/>
          <ac:spMkLst>
            <pc:docMk/>
            <pc:sldMk cId="1863853676" sldId="372"/>
            <ac:spMk id="13" creationId="{5541F5E0-88AB-41B1-A122-C4FE4CC9D17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39:23.813" v="31737"/>
          <ac:spMkLst>
            <pc:docMk/>
            <pc:sldMk cId="1863853676" sldId="372"/>
            <ac:spMk id="14" creationId="{E7DBB9E8-C09B-48FF-B9FA-87AE62F4C2AD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14T03:39:27.233" v="31738" actId="21"/>
          <ac:spMkLst>
            <pc:docMk/>
            <pc:sldMk cId="1863853676" sldId="372"/>
            <ac:spMk id="15" creationId="{F3DE0EE4-8842-49C9-874F-C672DC56E06E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39:23.813" v="31737"/>
          <ac:spMkLst>
            <pc:docMk/>
            <pc:sldMk cId="1863853676" sldId="372"/>
            <ac:spMk id="17" creationId="{674EB7BA-BDA4-4FAB-93E1-B62337FF3F3E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39:23.813" v="31737"/>
          <ac:spMkLst>
            <pc:docMk/>
            <pc:sldMk cId="1863853676" sldId="372"/>
            <ac:spMk id="18" creationId="{7B5877B8-1B4F-4E72-8E60-002F62D0F07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39:23.813" v="31737"/>
          <ac:spMkLst>
            <pc:docMk/>
            <pc:sldMk cId="1863853676" sldId="372"/>
            <ac:spMk id="19" creationId="{405AD9C6-778F-4560-A237-A78D50F15A3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39:23.813" v="31737"/>
          <ac:spMkLst>
            <pc:docMk/>
            <pc:sldMk cId="1863853676" sldId="372"/>
            <ac:spMk id="20" creationId="{531B50BF-8DD0-4B22-A42D-101DF77DB62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39:23.813" v="31737"/>
          <ac:spMkLst>
            <pc:docMk/>
            <pc:sldMk cId="1863853676" sldId="372"/>
            <ac:spMk id="22" creationId="{379BE16D-925B-4733-A2B1-532834CC0C5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39:23.813" v="31737"/>
          <ac:spMkLst>
            <pc:docMk/>
            <pc:sldMk cId="1863853676" sldId="372"/>
            <ac:spMk id="23" creationId="{D02BF4F4-2FED-4DBD-8242-D3DFCA6F02D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39:23.813" v="31737"/>
          <ac:spMkLst>
            <pc:docMk/>
            <pc:sldMk cId="1863853676" sldId="372"/>
            <ac:spMk id="24" creationId="{7A747960-8EEE-48B5-BD5F-BB5CAF93298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39:23.813" v="31737"/>
          <ac:spMkLst>
            <pc:docMk/>
            <pc:sldMk cId="1863853676" sldId="372"/>
            <ac:spMk id="25" creationId="{42388BFE-D040-4A7C-B899-BBAF9E1236C9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14T03:39:27.233" v="31738" actId="21"/>
          <ac:spMkLst>
            <pc:docMk/>
            <pc:sldMk cId="1863853676" sldId="372"/>
            <ac:spMk id="26" creationId="{B7B99E98-35D0-4A26-B81B-30BA84707A7E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14T03:39:27.233" v="31738" actId="21"/>
          <ac:spMkLst>
            <pc:docMk/>
            <pc:sldMk cId="1863853676" sldId="372"/>
            <ac:spMk id="27" creationId="{4D7C64E5-1589-4B93-95A1-643E34092A4F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14T03:39:27.233" v="31738" actId="21"/>
          <ac:spMkLst>
            <pc:docMk/>
            <pc:sldMk cId="1863853676" sldId="372"/>
            <ac:spMk id="30" creationId="{C6150DB1-8057-4BEE-80C3-626C990EF8DB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39:23.813" v="31737"/>
          <ac:spMkLst>
            <pc:docMk/>
            <pc:sldMk cId="1863853676" sldId="372"/>
            <ac:spMk id="32" creationId="{D11FC83A-396D-433A-A3EA-A79770FCC709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39:23.813" v="31737"/>
          <ac:spMkLst>
            <pc:docMk/>
            <pc:sldMk cId="1863853676" sldId="372"/>
            <ac:spMk id="33" creationId="{20E3DC00-D6E0-4284-A1AF-BF5F093FE67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39:23.813" v="31737"/>
          <ac:spMkLst>
            <pc:docMk/>
            <pc:sldMk cId="1863853676" sldId="372"/>
            <ac:spMk id="34" creationId="{93C467E7-B56F-4A73-AFB6-59F798E40FC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39:23.813" v="31737"/>
          <ac:spMkLst>
            <pc:docMk/>
            <pc:sldMk cId="1863853676" sldId="372"/>
            <ac:spMk id="35" creationId="{94996627-0FF8-4712-B86C-73C1792603E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39:23.813" v="31737"/>
          <ac:spMkLst>
            <pc:docMk/>
            <pc:sldMk cId="1863853676" sldId="372"/>
            <ac:spMk id="36" creationId="{70EDC575-ACFF-4C9F-BCB4-C94F7FC4AE6C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14T03:39:27.233" v="31738" actId="21"/>
          <ac:spMkLst>
            <pc:docMk/>
            <pc:sldMk cId="1863853676" sldId="372"/>
            <ac:spMk id="43" creationId="{1509FE2B-7189-48AB-A7BD-E88F050CA780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14T03:39:27.233" v="31738" actId="21"/>
          <ac:spMkLst>
            <pc:docMk/>
            <pc:sldMk cId="1863853676" sldId="372"/>
            <ac:spMk id="47" creationId="{84E0B3EC-17B6-469D-B9DC-7EC4969330DA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5:22:13.537" v="32332" actId="164"/>
          <ac:spMkLst>
            <pc:docMk/>
            <pc:sldMk cId="1863853676" sldId="372"/>
            <ac:spMk id="48" creationId="{73F99021-6DD5-450A-88EA-C768C9BD05B1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5:22:13.537" v="32332" actId="164"/>
          <ac:spMkLst>
            <pc:docMk/>
            <pc:sldMk cId="1863853676" sldId="372"/>
            <ac:spMk id="49" creationId="{A60F17D2-834F-414D-9499-71C2347EEB5E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51" creationId="{C1F0903A-19A4-4955-BED6-B8FCFA77C96B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52" creationId="{0D2858E0-086A-4527-B721-65A1C8EB421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53" creationId="{C52B4965-5AF8-4F9F-918F-CCD1DBDC244A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5:22:13.537" v="32332" actId="164"/>
          <ac:spMkLst>
            <pc:docMk/>
            <pc:sldMk cId="1863853676" sldId="372"/>
            <ac:spMk id="54" creationId="{C201E69A-25B6-4129-97E9-66D2D8035142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5:22:13.537" v="32332" actId="164"/>
          <ac:spMkLst>
            <pc:docMk/>
            <pc:sldMk cId="1863853676" sldId="372"/>
            <ac:spMk id="56" creationId="{B7605F4C-AE02-4E0F-ADD4-9679FBB08057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5:38:30.031" v="32655" actId="1076"/>
          <ac:spMkLst>
            <pc:docMk/>
            <pc:sldMk cId="1863853676" sldId="372"/>
            <ac:spMk id="63" creationId="{9D4EB8BA-FE5F-447B-9162-BEDA183D0AAE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66" creationId="{69AD606C-9DA3-4116-9EAD-4FF7C088906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67" creationId="{8140EDE9-5347-441D-AFE5-035BAA0504DE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7:42.529" v="32190" actId="1076"/>
          <ac:spMkLst>
            <pc:docMk/>
            <pc:sldMk cId="1863853676" sldId="372"/>
            <ac:spMk id="68" creationId="{FF442DEE-CA5A-4068-8E09-D170FC994AC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7:39.904" v="32189" actId="1076"/>
          <ac:spMkLst>
            <pc:docMk/>
            <pc:sldMk cId="1863853676" sldId="372"/>
            <ac:spMk id="69" creationId="{A7A55DAF-14D8-45AC-8B1E-DE6154C8674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71" creationId="{29D1BDF6-3B9B-43CB-95E0-C88368918E2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72" creationId="{84EA3674-26DE-4C17-86DA-486A1698B69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7:52.345" v="32194" actId="1076"/>
          <ac:spMkLst>
            <pc:docMk/>
            <pc:sldMk cId="1863853676" sldId="372"/>
            <ac:spMk id="73" creationId="{A7011580-D9BC-47AC-BB6A-E7C34CDE0D4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7:48.492" v="32193" actId="20577"/>
          <ac:spMkLst>
            <pc:docMk/>
            <pc:sldMk cId="1863853676" sldId="372"/>
            <ac:spMk id="74" creationId="{C74A229D-4D6F-4B0C-BD43-14538013427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76" creationId="{AD0EAE48-B60D-4AB2-9CF0-26267A8655FB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77" creationId="{BD945B05-31BB-4006-B8B1-F60DD3A85FDB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82" creationId="{223863FD-DD4A-4716-8D02-755E11F04BC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83" creationId="{CC6E762D-D76D-4DA7-BA4B-EBBFAEB480B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84" creationId="{75DDD406-69C8-4854-8F6E-A8D8CD780F2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6:54.401" v="32171" actId="1076"/>
          <ac:spMkLst>
            <pc:docMk/>
            <pc:sldMk cId="1863853676" sldId="372"/>
            <ac:spMk id="85" creationId="{615A4B40-E9ED-496A-92E4-A6FD17BFB32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86" creationId="{8C388C02-8AE6-47C6-8B7C-39BC611BA3B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91" creationId="{271C5B5C-B750-4DD1-A25E-571B3A4A5DDB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92" creationId="{EB1C6778-137E-4D15-BB5F-28643E34355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93" creationId="{219AF8A9-B4C6-4803-894E-ACFAA152660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6:50.297" v="32170" actId="1076"/>
          <ac:spMkLst>
            <pc:docMk/>
            <pc:sldMk cId="1863853676" sldId="372"/>
            <ac:spMk id="94" creationId="{65531D26-D07C-476F-81FC-78194F83CBB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6:26.028" v="32164" actId="404"/>
          <ac:spMkLst>
            <pc:docMk/>
            <pc:sldMk cId="1863853676" sldId="372"/>
            <ac:spMk id="95" creationId="{D6876B2C-B302-4C18-B830-E35CC6C543C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99" creationId="{A26AE0D0-E012-4BA1-9581-2F6186CAC61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00" creationId="{FDE2832C-2F54-4C22-971A-A7C5786E98AE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6:47.793" v="32169" actId="1076"/>
          <ac:spMkLst>
            <pc:docMk/>
            <pc:sldMk cId="1863853676" sldId="372"/>
            <ac:spMk id="101" creationId="{7438CFBE-0DD5-4A2C-BC19-6177445BB4D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6:28.860" v="32165" actId="404"/>
          <ac:spMkLst>
            <pc:docMk/>
            <pc:sldMk cId="1863853676" sldId="372"/>
            <ac:spMk id="102" creationId="{967B979E-62F2-4BF5-82D2-0A9CA1127B3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05" creationId="{90652D1A-151D-4A88-87E0-04C1D1D38BDB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06" creationId="{D47B93D6-DA2C-482A-AE46-403678E5A7F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11" creationId="{56CF7482-7167-4ABC-B5EF-84DE275DECB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12" creationId="{F6172044-9314-445E-9E8A-1B3C2089290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13" creationId="{46EB019F-AFBA-41EE-B6C4-7CA89A5274A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14" creationId="{E5B55297-D032-43EB-925A-684C56AF420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15" creationId="{4854DD36-741F-4744-8BFB-9C4A2D876F1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16" creationId="{A4BD7B5F-92BC-4D3F-9BAE-F3348F83D87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17" creationId="{CB9C5E4D-340D-42D9-8003-15A99473A40E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18" creationId="{43FC1CE5-8461-4091-9830-3D21AA7456B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19" creationId="{DE615C6C-69C6-4E02-AE72-6B5F42FE87E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20" creationId="{D43767F6-7209-42CF-A1EA-2D490B42931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21" creationId="{6AFA0B3F-5FA8-4EC3-AD87-2519B07F232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22" creationId="{0690C3C4-604B-413C-B5DE-79A26BBA100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23" creationId="{A553206B-A035-4390-B560-8E7260C4819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24" creationId="{C922A27B-E163-47E4-A5E6-F577D6E769A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25" creationId="{80DF3D10-03F4-451A-B081-94402AC23F5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26" creationId="{B6262892-94DE-422F-A5E7-8F6F499EA3A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27" creationId="{EEEEDE15-918C-4C67-9D3D-1B642E7053D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28" creationId="{59BC5AE1-5050-46C3-B812-1A3B4762D21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29" creationId="{81C630C5-B431-4272-9144-72F5BC5341E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30" creationId="{7DCF616F-A6DF-463F-909F-C1E93E20D26E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32" creationId="{F4F7219B-9A20-44CA-8F26-B5B901A69D3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33" creationId="{79F9A779-360B-4FD2-A0B6-0D715B3CE41E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34" creationId="{8539CE7E-F5B7-48F3-B1AD-D045914F8AC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35" creationId="{2B1CDD93-DA4C-43F2-B008-38FB6CAE161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36" creationId="{12F5C64C-A431-4C39-8D47-A8726599F56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37" creationId="{5C69B13D-4ED6-4095-8345-07CF96DA7E6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38" creationId="{1F693690-32EB-450C-A5DD-C61903D14C3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39" creationId="{2F258B43-D7C2-498E-8445-D3D369342EB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40" creationId="{D3BFCDF9-9EF4-4675-8B47-FE9A9DB68F2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41" creationId="{E90E65D8-EED5-4FDC-A582-9A5BCA8191F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42" creationId="{B124ED1D-1E05-4AF9-8E96-D5B08E3648C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43" creationId="{EA69BCC5-4DDE-4B25-BFEE-F887DE31057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44" creationId="{41C5506C-FA33-4EB3-BF86-2088590ED1D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45" creationId="{E7E9A493-3286-4B22-BBDB-110404C3F6E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46" creationId="{0288DC75-7874-4E36-B5D9-8DB46C3F7B0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47" creationId="{73815DF4-078C-415C-9E4A-162641686B8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48" creationId="{2C5DCCAF-09BB-4D19-A6AC-113D3F9FA9E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49" creationId="{01C53F05-4FEA-4A7C-97A6-8025FA16B65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50" creationId="{04C9C6AA-AB13-4F5D-AE9C-0D86CA1EB35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3:52:04.443" v="31929"/>
          <ac:spMkLst>
            <pc:docMk/>
            <pc:sldMk cId="1863853676" sldId="372"/>
            <ac:spMk id="151" creationId="{C8F2B49D-4B41-42D8-BFD3-E44011388CC8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5:22:20.246" v="32334" actId="14100"/>
          <ac:spMkLst>
            <pc:docMk/>
            <pc:sldMk cId="1863853676" sldId="372"/>
            <ac:spMk id="158" creationId="{3EEABD3B-5D58-4D43-83AB-698155C90BB7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5:22:25.044" v="32336" actId="14100"/>
          <ac:spMkLst>
            <pc:docMk/>
            <pc:sldMk cId="1863853676" sldId="372"/>
            <ac:spMk id="159" creationId="{6BF6F54D-1EE2-4B98-B7DA-786EC84517F4}"/>
          </ac:spMkLst>
        </pc:spChg>
        <pc:grpChg chg="add del mod">
          <ac:chgData name="Nashimoto Shoei/梨本 翔永(MELCO/情報総研 情セ１Ｇ)" userId="b4a27bdb-4051-47be-9758-2247edb80199" providerId="ADAL" clId="{C72BD21D-D053-42D0-949C-A01074C06E61}" dt="2022-09-14T03:39:27.233" v="31738" actId="21"/>
          <ac:grpSpMkLst>
            <pc:docMk/>
            <pc:sldMk cId="1863853676" sldId="372"/>
            <ac:grpSpMk id="9" creationId="{751C2C35-0649-40E9-AD9E-98DD407D53CE}"/>
          </ac:grpSpMkLst>
        </pc:grpChg>
        <pc:grpChg chg="add del mod">
          <ac:chgData name="Nashimoto Shoei/梨本 翔永(MELCO/情報総研 情セ１Ｇ)" userId="b4a27bdb-4051-47be-9758-2247edb80199" providerId="ADAL" clId="{C72BD21D-D053-42D0-949C-A01074C06E61}" dt="2022-09-14T03:39:27.233" v="31738" actId="21"/>
          <ac:grpSpMkLst>
            <pc:docMk/>
            <pc:sldMk cId="1863853676" sldId="372"/>
            <ac:grpSpMk id="16" creationId="{66D6BA63-8E4A-45F7-A803-B273CB18BDE5}"/>
          </ac:grpSpMkLst>
        </pc:grpChg>
        <pc:grpChg chg="add del mod">
          <ac:chgData name="Nashimoto Shoei/梨本 翔永(MELCO/情報総研 情セ１Ｇ)" userId="b4a27bdb-4051-47be-9758-2247edb80199" providerId="ADAL" clId="{C72BD21D-D053-42D0-949C-A01074C06E61}" dt="2022-09-14T03:39:27.233" v="31738" actId="21"/>
          <ac:grpSpMkLst>
            <pc:docMk/>
            <pc:sldMk cId="1863853676" sldId="372"/>
            <ac:grpSpMk id="21" creationId="{40D84C02-6FE2-427D-85FB-E1B1D4A84DA7}"/>
          </ac:grpSpMkLst>
        </pc:grpChg>
        <pc:grpChg chg="add del mod">
          <ac:chgData name="Nashimoto Shoei/梨本 翔永(MELCO/情報総研 情セ１Ｇ)" userId="b4a27bdb-4051-47be-9758-2247edb80199" providerId="ADAL" clId="{C72BD21D-D053-42D0-949C-A01074C06E61}" dt="2022-09-14T03:39:27.233" v="31738" actId="21"/>
          <ac:grpSpMkLst>
            <pc:docMk/>
            <pc:sldMk cId="1863853676" sldId="372"/>
            <ac:grpSpMk id="31" creationId="{BF953EE0-A3E2-4DA9-B65F-295BF37AFBB4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9-14T05:22:13.537" v="32332" actId="164"/>
          <ac:grpSpMkLst>
            <pc:docMk/>
            <pc:sldMk cId="1863853676" sldId="372"/>
            <ac:grpSpMk id="50" creationId="{85BE4B17-4404-4D0D-8235-DA860A978489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9-14T05:22:13.537" v="32332" actId="164"/>
          <ac:grpSpMkLst>
            <pc:docMk/>
            <pc:sldMk cId="1863853676" sldId="372"/>
            <ac:grpSpMk id="57" creationId="{896B56EE-65C7-4777-8A7B-79E68E7C3A5F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9-14T05:22:13.537" v="32332" actId="164"/>
          <ac:grpSpMkLst>
            <pc:docMk/>
            <pc:sldMk cId="1863853676" sldId="372"/>
            <ac:grpSpMk id="65" creationId="{8411D222-2F29-46FE-A2CC-892C60FDD818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9-14T05:22:13.537" v="32332" actId="164"/>
          <ac:grpSpMkLst>
            <pc:docMk/>
            <pc:sldMk cId="1863853676" sldId="372"/>
            <ac:grpSpMk id="70" creationId="{2C2B50E4-F68F-4BD7-AEC3-52A496878320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9-14T05:22:13.537" v="32332" actId="164"/>
          <ac:grpSpMkLst>
            <pc:docMk/>
            <pc:sldMk cId="1863853676" sldId="372"/>
            <ac:grpSpMk id="75" creationId="{02A3FA47-DEE9-4227-AEC3-39EB12AC9452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9-14T05:22:13.537" v="32332" actId="164"/>
          <ac:grpSpMkLst>
            <pc:docMk/>
            <pc:sldMk cId="1863853676" sldId="372"/>
            <ac:grpSpMk id="79" creationId="{2CBB1FE9-7CFD-4308-B013-B7AF630A93E0}"/>
          </ac:grpSpMkLst>
        </pc:grpChg>
        <pc:grpChg chg="mod">
          <ac:chgData name="Nashimoto Shoei/梨本 翔永(MELCO/情報総研 情セ１Ｇ)" userId="b4a27bdb-4051-47be-9758-2247edb80199" providerId="ADAL" clId="{C72BD21D-D053-42D0-949C-A01074C06E61}" dt="2022-09-14T03:52:04.443" v="31929"/>
          <ac:grpSpMkLst>
            <pc:docMk/>
            <pc:sldMk cId="1863853676" sldId="372"/>
            <ac:grpSpMk id="80" creationId="{7BFDF82E-6466-4637-A05B-F5B14CCD88BE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9-14T05:22:13.537" v="32332" actId="164"/>
          <ac:grpSpMkLst>
            <pc:docMk/>
            <pc:sldMk cId="1863853676" sldId="372"/>
            <ac:grpSpMk id="89" creationId="{D79EC4EA-52EE-4F4C-B7C6-F027F3ADA0BF}"/>
          </ac:grpSpMkLst>
        </pc:grpChg>
        <pc:grpChg chg="mod">
          <ac:chgData name="Nashimoto Shoei/梨本 翔永(MELCO/情報総研 情セ１Ｇ)" userId="b4a27bdb-4051-47be-9758-2247edb80199" providerId="ADAL" clId="{C72BD21D-D053-42D0-949C-A01074C06E61}" dt="2022-09-14T03:52:04.443" v="31929"/>
          <ac:grpSpMkLst>
            <pc:docMk/>
            <pc:sldMk cId="1863853676" sldId="372"/>
            <ac:grpSpMk id="90" creationId="{63A3BC47-C1CC-42AB-8C58-BB1C68DD87D6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9-14T05:22:13.537" v="32332" actId="164"/>
          <ac:grpSpMkLst>
            <pc:docMk/>
            <pc:sldMk cId="1863853676" sldId="372"/>
            <ac:grpSpMk id="96" creationId="{E3EF0F90-8AED-474A-9756-0733BD0AA69F}"/>
          </ac:grpSpMkLst>
        </pc:grpChg>
        <pc:grpChg chg="mod">
          <ac:chgData name="Nashimoto Shoei/梨本 翔永(MELCO/情報総研 情セ１Ｇ)" userId="b4a27bdb-4051-47be-9758-2247edb80199" providerId="ADAL" clId="{C72BD21D-D053-42D0-949C-A01074C06E61}" dt="2022-09-14T03:52:04.443" v="31929"/>
          <ac:grpSpMkLst>
            <pc:docMk/>
            <pc:sldMk cId="1863853676" sldId="372"/>
            <ac:grpSpMk id="97" creationId="{03C1AF61-145C-46AF-97B2-9611FE572E0C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9-14T05:22:13.537" v="32332" actId="164"/>
          <ac:grpSpMkLst>
            <pc:docMk/>
            <pc:sldMk cId="1863853676" sldId="372"/>
            <ac:grpSpMk id="103" creationId="{7D68EE52-81BE-479A-AC2A-349034E0D0E5}"/>
          </ac:grpSpMkLst>
        </pc:grpChg>
        <pc:grpChg chg="mod">
          <ac:chgData name="Nashimoto Shoei/梨本 翔永(MELCO/情報総研 情セ１Ｇ)" userId="b4a27bdb-4051-47be-9758-2247edb80199" providerId="ADAL" clId="{C72BD21D-D053-42D0-949C-A01074C06E61}" dt="2022-09-14T03:52:04.443" v="31929"/>
          <ac:grpSpMkLst>
            <pc:docMk/>
            <pc:sldMk cId="1863853676" sldId="372"/>
            <ac:grpSpMk id="104" creationId="{825275D3-FD81-4899-BBA3-BEE45DE9C2A5}"/>
          </ac:grpSpMkLst>
        </pc:grpChg>
        <pc:grpChg chg="mod">
          <ac:chgData name="Nashimoto Shoei/梨本 翔永(MELCO/情報総研 情セ１Ｇ)" userId="b4a27bdb-4051-47be-9758-2247edb80199" providerId="ADAL" clId="{C72BD21D-D053-42D0-949C-A01074C06E61}" dt="2022-09-14T03:52:04.443" v="31929"/>
          <ac:grpSpMkLst>
            <pc:docMk/>
            <pc:sldMk cId="1863853676" sldId="372"/>
            <ac:grpSpMk id="107" creationId="{3EEA6E71-2796-4DE9-B324-0919667C8F8F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9-14T05:22:13.537" v="32332" actId="164"/>
          <ac:grpSpMkLst>
            <pc:docMk/>
            <pc:sldMk cId="1863853676" sldId="372"/>
            <ac:grpSpMk id="131" creationId="{F99128E4-1040-4A07-9FA9-6E09D9B21FC8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9-14T05:22:13.537" v="32332" actId="164"/>
          <ac:grpSpMkLst>
            <pc:docMk/>
            <pc:sldMk cId="1863853676" sldId="372"/>
            <ac:grpSpMk id="160" creationId="{1FBC466B-3196-4726-A9CA-9B9D364A6A0F}"/>
          </ac:grpSpMkLst>
        </pc:grpChg>
        <pc:picChg chg="add del mod">
          <ac:chgData name="Nashimoto Shoei/梨本 翔永(MELCO/情報総研 情セ１Ｇ)" userId="b4a27bdb-4051-47be-9758-2247edb80199" providerId="ADAL" clId="{C72BD21D-D053-42D0-949C-A01074C06E61}" dt="2022-09-14T02:41:28.417" v="31227" actId="478"/>
          <ac:picMkLst>
            <pc:docMk/>
            <pc:sldMk cId="1863853676" sldId="372"/>
            <ac:picMk id="8" creationId="{5E375F11-D913-47ED-8E2C-DBEE7CEFBAAC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9-14T03:39:27.233" v="31738" actId="21"/>
          <ac:picMkLst>
            <pc:docMk/>
            <pc:sldMk cId="1863853676" sldId="372"/>
            <ac:picMk id="28" creationId="{6355B5EA-7F66-4259-AF7E-20CFA903BCA1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9-14T03:39:27.233" v="31738" actId="21"/>
          <ac:picMkLst>
            <pc:docMk/>
            <pc:sldMk cId="1863853676" sldId="372"/>
            <ac:picMk id="37" creationId="{385BD8FF-88D6-4663-AC12-FA61565CE750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9-14T03:39:27.233" v="31738" actId="21"/>
          <ac:picMkLst>
            <pc:docMk/>
            <pc:sldMk cId="1863853676" sldId="372"/>
            <ac:picMk id="44" creationId="{AA5CE514-3B8E-4650-A04A-9FE89A62D345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9-14T03:39:27.233" v="31738" actId="21"/>
          <ac:picMkLst>
            <pc:docMk/>
            <pc:sldMk cId="1863853676" sldId="372"/>
            <ac:picMk id="45" creationId="{88DAA61E-A881-4C43-BA50-CB673FF9A834}"/>
          </ac:picMkLst>
        </pc:picChg>
        <pc:picChg chg="add del mod">
          <ac:chgData name="Nashimoto Shoei/梨本 翔永(MELCO/情報総研 情セ１Ｇ)" userId="b4a27bdb-4051-47be-9758-2247edb80199" providerId="ADAL" clId="{C72BD21D-D053-42D0-949C-A01074C06E61}" dt="2022-09-14T03:39:27.233" v="31738" actId="21"/>
          <ac:picMkLst>
            <pc:docMk/>
            <pc:sldMk cId="1863853676" sldId="372"/>
            <ac:picMk id="46" creationId="{AD3DDE93-8BA7-4E7D-951E-799AEE651D81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9-14T05:22:13.537" v="32332" actId="164"/>
          <ac:picMkLst>
            <pc:docMk/>
            <pc:sldMk cId="1863853676" sldId="372"/>
            <ac:picMk id="64" creationId="{B4F03A5E-8D1A-4067-AF7E-8AE21AC93E3A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9-14T05:22:13.537" v="32332" actId="164"/>
          <ac:picMkLst>
            <pc:docMk/>
            <pc:sldMk cId="1863853676" sldId="372"/>
            <ac:picMk id="78" creationId="{17849880-F7BB-4DC9-A2A4-2615A5D8BEFD}"/>
          </ac:picMkLst>
        </pc:picChg>
        <pc:picChg chg="mod">
          <ac:chgData name="Nashimoto Shoei/梨本 翔永(MELCO/情報総研 情セ１Ｇ)" userId="b4a27bdb-4051-47be-9758-2247edb80199" providerId="ADAL" clId="{C72BD21D-D053-42D0-949C-A01074C06E61}" dt="2022-09-14T03:52:04.443" v="31929"/>
          <ac:picMkLst>
            <pc:docMk/>
            <pc:sldMk cId="1863853676" sldId="372"/>
            <ac:picMk id="81" creationId="{7B5DE6AB-1670-4ADE-BD6D-D7CF4E75449B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9-14T05:22:13.537" v="32332" actId="164"/>
          <ac:picMkLst>
            <pc:docMk/>
            <pc:sldMk cId="1863853676" sldId="372"/>
            <ac:picMk id="87" creationId="{0FE50A3B-59C1-429A-B3BC-F49C400B5A73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9-14T05:22:13.537" v="32332" actId="164"/>
          <ac:picMkLst>
            <pc:docMk/>
            <pc:sldMk cId="1863853676" sldId="372"/>
            <ac:picMk id="88" creationId="{006EE74F-B90C-4FA9-9D6D-58F844814AFA}"/>
          </ac:picMkLst>
        </pc:picChg>
        <pc:picChg chg="mod">
          <ac:chgData name="Nashimoto Shoei/梨本 翔永(MELCO/情報総研 情セ１Ｇ)" userId="b4a27bdb-4051-47be-9758-2247edb80199" providerId="ADAL" clId="{C72BD21D-D053-42D0-949C-A01074C06E61}" dt="2022-09-14T03:52:04.443" v="31929"/>
          <ac:picMkLst>
            <pc:docMk/>
            <pc:sldMk cId="1863853676" sldId="372"/>
            <ac:picMk id="98" creationId="{3243B67D-6FD1-4741-9765-4FDA5EF8A63E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9-14T05:22:13.537" v="32332" actId="164"/>
          <ac:picMkLst>
            <pc:docMk/>
            <pc:sldMk cId="1863853676" sldId="372"/>
            <ac:picMk id="155" creationId="{E9A3834E-2763-41FA-AA94-F7FCBB51841F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9-14T05:22:13.537" v="32332" actId="164"/>
          <ac:picMkLst>
            <pc:docMk/>
            <pc:sldMk cId="1863853676" sldId="372"/>
            <ac:picMk id="156" creationId="{06944B1C-0F9F-434D-8F0A-E6B067BAC963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9-14T05:22:13.537" v="32332" actId="164"/>
          <ac:picMkLst>
            <pc:docMk/>
            <pc:sldMk cId="1863853676" sldId="372"/>
            <ac:picMk id="157" creationId="{AD1E1C17-087A-46B7-AAF1-17F1DE24E39E}"/>
          </ac:picMkLst>
        </pc:picChg>
        <pc:cxnChg chg="add del mod">
          <ac:chgData name="Nashimoto Shoei/梨本 翔永(MELCO/情報総研 情セ１Ｇ)" userId="b4a27bdb-4051-47be-9758-2247edb80199" providerId="ADAL" clId="{C72BD21D-D053-42D0-949C-A01074C06E61}" dt="2022-09-14T03:39:27.233" v="31738" actId="21"/>
          <ac:cxnSpMkLst>
            <pc:docMk/>
            <pc:sldMk cId="1863853676" sldId="372"/>
            <ac:cxnSpMk id="29" creationId="{5874064E-DC40-4DAF-95D7-9B755018B65A}"/>
          </ac:cxnSpMkLst>
        </pc:cxnChg>
        <pc:cxnChg chg="add del mod">
          <ac:chgData name="Nashimoto Shoei/梨本 翔永(MELCO/情報総研 情セ１Ｇ)" userId="b4a27bdb-4051-47be-9758-2247edb80199" providerId="ADAL" clId="{C72BD21D-D053-42D0-949C-A01074C06E61}" dt="2022-09-14T03:39:27.233" v="31738" actId="21"/>
          <ac:cxnSpMkLst>
            <pc:docMk/>
            <pc:sldMk cId="1863853676" sldId="372"/>
            <ac:cxnSpMk id="38" creationId="{44076486-3067-4876-A898-BD44DD4897A9}"/>
          </ac:cxnSpMkLst>
        </pc:cxnChg>
        <pc:cxnChg chg="add del mod">
          <ac:chgData name="Nashimoto Shoei/梨本 翔永(MELCO/情報総研 情セ１Ｇ)" userId="b4a27bdb-4051-47be-9758-2247edb80199" providerId="ADAL" clId="{C72BD21D-D053-42D0-949C-A01074C06E61}" dt="2022-09-14T03:39:27.233" v="31738" actId="21"/>
          <ac:cxnSpMkLst>
            <pc:docMk/>
            <pc:sldMk cId="1863853676" sldId="372"/>
            <ac:cxnSpMk id="39" creationId="{53A13704-8305-4EAC-9BED-1AFC7BEDC88A}"/>
          </ac:cxnSpMkLst>
        </pc:cxnChg>
        <pc:cxnChg chg="add del mod">
          <ac:chgData name="Nashimoto Shoei/梨本 翔永(MELCO/情報総研 情セ１Ｇ)" userId="b4a27bdb-4051-47be-9758-2247edb80199" providerId="ADAL" clId="{C72BD21D-D053-42D0-949C-A01074C06E61}" dt="2022-09-14T03:39:27.233" v="31738" actId="21"/>
          <ac:cxnSpMkLst>
            <pc:docMk/>
            <pc:sldMk cId="1863853676" sldId="372"/>
            <ac:cxnSpMk id="40" creationId="{741947D5-9C3F-45BF-848E-F457D3296B69}"/>
          </ac:cxnSpMkLst>
        </pc:cxnChg>
        <pc:cxnChg chg="add del mod">
          <ac:chgData name="Nashimoto Shoei/梨本 翔永(MELCO/情報総研 情セ１Ｇ)" userId="b4a27bdb-4051-47be-9758-2247edb80199" providerId="ADAL" clId="{C72BD21D-D053-42D0-949C-A01074C06E61}" dt="2022-09-14T03:39:27.233" v="31738" actId="21"/>
          <ac:cxnSpMkLst>
            <pc:docMk/>
            <pc:sldMk cId="1863853676" sldId="372"/>
            <ac:cxnSpMk id="41" creationId="{9CC43112-E563-4295-BDCE-3F40BF0FED06}"/>
          </ac:cxnSpMkLst>
        </pc:cxnChg>
        <pc:cxnChg chg="add del mod">
          <ac:chgData name="Nashimoto Shoei/梨本 翔永(MELCO/情報総研 情セ１Ｇ)" userId="b4a27bdb-4051-47be-9758-2247edb80199" providerId="ADAL" clId="{C72BD21D-D053-42D0-949C-A01074C06E61}" dt="2022-09-14T03:39:27.233" v="31738" actId="21"/>
          <ac:cxnSpMkLst>
            <pc:docMk/>
            <pc:sldMk cId="1863853676" sldId="372"/>
            <ac:cxnSpMk id="42" creationId="{7C5D27DD-8A39-40CC-B639-D1B94564F0C8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9-14T05:22:13.537" v="32332" actId="164"/>
          <ac:cxnSpMkLst>
            <pc:docMk/>
            <pc:sldMk cId="1863853676" sldId="372"/>
            <ac:cxnSpMk id="55" creationId="{35B9A074-FFFE-4210-9271-49C5C2CDABEC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4T03:52:04.443" v="31929"/>
          <ac:cxnSpMkLst>
            <pc:docMk/>
            <pc:sldMk cId="1863853676" sldId="372"/>
            <ac:cxnSpMk id="58" creationId="{CD15EC55-9AB8-4826-98FA-703C9D530AAA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4T03:52:04.443" v="31929"/>
          <ac:cxnSpMkLst>
            <pc:docMk/>
            <pc:sldMk cId="1863853676" sldId="372"/>
            <ac:cxnSpMk id="59" creationId="{24A35F6D-03E0-4FA1-AF65-9D3F9D43331A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4T03:52:04.443" v="31929"/>
          <ac:cxnSpMkLst>
            <pc:docMk/>
            <pc:sldMk cId="1863853676" sldId="372"/>
            <ac:cxnSpMk id="60" creationId="{A750E3C9-83A0-4AA9-A729-EDA704B65D12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4T03:52:04.443" v="31929"/>
          <ac:cxnSpMkLst>
            <pc:docMk/>
            <pc:sldMk cId="1863853676" sldId="372"/>
            <ac:cxnSpMk id="61" creationId="{982DFEA4-4D69-4BF5-810B-7E998A3B5361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4T03:52:04.443" v="31929"/>
          <ac:cxnSpMkLst>
            <pc:docMk/>
            <pc:sldMk cId="1863853676" sldId="372"/>
            <ac:cxnSpMk id="62" creationId="{EFB4EBAD-003C-425F-9B60-99E2870B6396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4T03:52:04.443" v="31929"/>
          <ac:cxnSpMkLst>
            <pc:docMk/>
            <pc:sldMk cId="1863853676" sldId="372"/>
            <ac:cxnSpMk id="108" creationId="{CAB66505-9575-47CB-A816-206E5836A706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4T03:52:04.443" v="31929"/>
          <ac:cxnSpMkLst>
            <pc:docMk/>
            <pc:sldMk cId="1863853676" sldId="372"/>
            <ac:cxnSpMk id="109" creationId="{76E3F4E5-0450-420E-8016-5915E345E34A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4T03:52:04.443" v="31929"/>
          <ac:cxnSpMkLst>
            <pc:docMk/>
            <pc:sldMk cId="1863853676" sldId="372"/>
            <ac:cxnSpMk id="110" creationId="{E46FDE33-5565-4750-86DC-726C1317C3E7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4T03:52:04.443" v="31929"/>
          <ac:cxnSpMkLst>
            <pc:docMk/>
            <pc:sldMk cId="1863853676" sldId="372"/>
            <ac:cxnSpMk id="152" creationId="{43CDAEE5-BF10-4001-BE1A-4D18AF078D74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4T03:52:04.443" v="31929"/>
          <ac:cxnSpMkLst>
            <pc:docMk/>
            <pc:sldMk cId="1863853676" sldId="372"/>
            <ac:cxnSpMk id="153" creationId="{BFFE9FFB-15CF-4D00-9EAA-4EED77C52454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4T03:52:04.443" v="31929"/>
          <ac:cxnSpMkLst>
            <pc:docMk/>
            <pc:sldMk cId="1863853676" sldId="372"/>
            <ac:cxnSpMk id="154" creationId="{ACC56221-63A0-4F83-B1EF-51111B2BD4E6}"/>
          </ac:cxnSpMkLst>
        </pc:cxnChg>
      </pc:sldChg>
      <pc:sldChg chg="modSp new mod">
        <pc:chgData name="Nashimoto Shoei/梨本 翔永(MELCO/情報総研 情セ１Ｇ)" userId="b4a27bdb-4051-47be-9758-2247edb80199" providerId="ADAL" clId="{C72BD21D-D053-42D0-949C-A01074C06E61}" dt="2022-09-14T02:44:51.887" v="31620" actId="20577"/>
        <pc:sldMkLst>
          <pc:docMk/>
          <pc:sldMk cId="3426339735" sldId="373"/>
        </pc:sldMkLst>
        <pc:spChg chg="mod">
          <ac:chgData name="Nashimoto Shoei/梨本 翔永(MELCO/情報総研 情セ１Ｇ)" userId="b4a27bdb-4051-47be-9758-2247edb80199" providerId="ADAL" clId="{C72BD21D-D053-42D0-949C-A01074C06E61}" dt="2022-09-14T02:44:51.887" v="31620" actId="20577"/>
          <ac:spMkLst>
            <pc:docMk/>
            <pc:sldMk cId="3426339735" sldId="373"/>
            <ac:spMk id="4" creationId="{FE933BF2-9A0A-4B93-BF5C-0CCD576F7CC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2:42:52.071" v="31267" actId="20577"/>
          <ac:spMkLst>
            <pc:docMk/>
            <pc:sldMk cId="3426339735" sldId="373"/>
            <ac:spMk id="5" creationId="{DFC3879E-40D0-401E-BA11-87DC8936C5F1}"/>
          </ac:spMkLst>
        </pc:spChg>
      </pc:sldChg>
      <pc:sldChg chg="addSp delSp modSp add mod modNotesTx">
        <pc:chgData name="Nashimoto Shoei/梨本 翔永(MELCO/情報総研 情セ１Ｇ)" userId="b4a27bdb-4051-47be-9758-2247edb80199" providerId="ADAL" clId="{C72BD21D-D053-42D0-949C-A01074C06E61}" dt="2022-09-15T01:05:06.968" v="35474"/>
        <pc:sldMkLst>
          <pc:docMk/>
          <pc:sldMk cId="3228612147" sldId="374"/>
        </pc:sldMkLst>
        <pc:spChg chg="add del mod">
          <ac:chgData name="Nashimoto Shoei/梨本 翔永(MELCO/情報総研 情セ１Ｇ)" userId="b4a27bdb-4051-47be-9758-2247edb80199" providerId="ADAL" clId="{C72BD21D-D053-42D0-949C-A01074C06E61}" dt="2022-09-14T05:34:23.448" v="32597" actId="21"/>
          <ac:spMkLst>
            <pc:docMk/>
            <pc:sldMk cId="3228612147" sldId="374"/>
            <ac:spMk id="4" creationId="{359C3A9C-F570-451C-8D8B-602A16E5B31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5T00:03:28.349" v="34709" actId="207"/>
          <ac:spMkLst>
            <pc:docMk/>
            <pc:sldMk cId="3228612147" sldId="374"/>
            <ac:spMk id="8" creationId="{F9438F6F-9E89-475C-A88F-5C6D2D13067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6:49:13.421" v="34566"/>
          <ac:spMkLst>
            <pc:docMk/>
            <pc:sldMk cId="3228612147" sldId="374"/>
            <ac:spMk id="12" creationId="{7163B324-285B-4B0A-B2BC-78BFD71E1F8F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5:35:50.262" v="32639" actId="14100"/>
          <ac:spMkLst>
            <pc:docMk/>
            <pc:sldMk cId="3228612147" sldId="374"/>
            <ac:spMk id="15" creationId="{2BE27B9B-B435-4056-A677-00BDE942D1D6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5:36:00.806" v="32646" actId="20577"/>
          <ac:spMkLst>
            <pc:docMk/>
            <pc:sldMk cId="3228612147" sldId="374"/>
            <ac:spMk id="16" creationId="{5E675818-D97E-48B8-A3E0-3EE95BF425D4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5:36:18.399" v="32649" actId="14100"/>
          <ac:spMkLst>
            <pc:docMk/>
            <pc:sldMk cId="3228612147" sldId="374"/>
            <ac:spMk id="17" creationId="{3C47B9E5-1533-475E-8804-8A42B4D0CF5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5T00:03:36.752" v="34711" actId="113"/>
          <ac:spMkLst>
            <pc:docMk/>
            <pc:sldMk cId="3228612147" sldId="374"/>
            <ac:spMk id="21" creationId="{9677F2E6-B551-40BF-A150-7292CC22FA5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5T00:03:43.715" v="34713" actId="14100"/>
          <ac:spMkLst>
            <pc:docMk/>
            <pc:sldMk cId="3228612147" sldId="374"/>
            <ac:spMk id="22" creationId="{05D7F21A-82D0-4069-AFE3-503361591E3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5:35:43.374" v="32637" actId="1076"/>
          <ac:spMkLst>
            <pc:docMk/>
            <pc:sldMk cId="3228612147" sldId="374"/>
            <ac:spMk id="23" creationId="{96410409-3C8D-433D-AF99-5EEF90038592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14T05:35:52.384" v="32640" actId="21"/>
          <ac:spMkLst>
            <pc:docMk/>
            <pc:sldMk cId="3228612147" sldId="374"/>
            <ac:spMk id="24" creationId="{5F334911-4CC5-46BE-BCB0-B54B9308C18B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5:34:27.614" v="32598" actId="1076"/>
          <ac:spMkLst>
            <pc:docMk/>
            <pc:sldMk cId="3228612147" sldId="374"/>
            <ac:spMk id="25" creationId="{E5421367-016D-4D4D-A2E4-ABFE6800572B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14T05:34:22.515" v="32596" actId="21"/>
          <ac:spMkLst>
            <pc:docMk/>
            <pc:sldMk cId="3228612147" sldId="374"/>
            <ac:spMk id="30" creationId="{88D97647-23DC-4C33-9EBB-7DD6C596224F}"/>
          </ac:spMkLst>
        </pc:spChg>
      </pc:sldChg>
      <pc:sldChg chg="modSp new del mod">
        <pc:chgData name="Nashimoto Shoei/梨本 翔永(MELCO/情報総研 情セ１Ｇ)" userId="b4a27bdb-4051-47be-9758-2247edb80199" providerId="ADAL" clId="{C72BD21D-D053-42D0-949C-A01074C06E61}" dt="2022-09-14T06:15:22.318" v="33175" actId="2696"/>
        <pc:sldMkLst>
          <pc:docMk/>
          <pc:sldMk cId="250292074" sldId="375"/>
        </pc:sldMkLst>
        <pc:spChg chg="mod">
          <ac:chgData name="Nashimoto Shoei/梨本 翔永(MELCO/情報総研 情セ１Ｇ)" userId="b4a27bdb-4051-47be-9758-2247edb80199" providerId="ADAL" clId="{C72BD21D-D053-42D0-949C-A01074C06E61}" dt="2022-09-14T06:11:40.222" v="33174" actId="20577"/>
          <ac:spMkLst>
            <pc:docMk/>
            <pc:sldMk cId="250292074" sldId="375"/>
            <ac:spMk id="5" creationId="{3A945795-843E-4FEC-A355-D2591B39A80E}"/>
          </ac:spMkLst>
        </pc:spChg>
      </pc:sldChg>
      <pc:sldChg chg="addSp delSp modSp add mod">
        <pc:chgData name="Nashimoto Shoei/梨本 翔永(MELCO/情報総研 情セ１Ｇ)" userId="b4a27bdb-4051-47be-9758-2247edb80199" providerId="ADAL" clId="{C72BD21D-D053-42D0-949C-A01074C06E61}" dt="2022-09-14T06:24:11.123" v="33561" actId="20577"/>
        <pc:sldMkLst>
          <pc:docMk/>
          <pc:sldMk cId="3450631949" sldId="375"/>
        </pc:sldMkLst>
        <pc:spChg chg="mod">
          <ac:chgData name="Nashimoto Shoei/梨本 翔永(MELCO/情報総研 情セ１Ｇ)" userId="b4a27bdb-4051-47be-9758-2247edb80199" providerId="ADAL" clId="{C72BD21D-D053-42D0-949C-A01074C06E61}" dt="2022-09-14T06:24:04.881" v="33555" actId="14"/>
          <ac:spMkLst>
            <pc:docMk/>
            <pc:sldMk cId="3450631949" sldId="375"/>
            <ac:spMk id="4" creationId="{9B995735-C2AF-43CE-8FF1-32DF77CEEB9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6:24:11.123" v="33561" actId="20577"/>
          <ac:spMkLst>
            <pc:docMk/>
            <pc:sldMk cId="3450631949" sldId="375"/>
            <ac:spMk id="5" creationId="{3A945795-843E-4FEC-A355-D2591B39A80E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6:16:28.596" v="33215" actId="1076"/>
          <ac:spMkLst>
            <pc:docMk/>
            <pc:sldMk cId="3450631949" sldId="375"/>
            <ac:spMk id="7" creationId="{66CD323A-7508-4768-BF83-2A089C405DAC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6:16:37.426" v="33217" actId="14100"/>
          <ac:spMkLst>
            <pc:docMk/>
            <pc:sldMk cId="3450631949" sldId="375"/>
            <ac:spMk id="8" creationId="{58309B09-E86C-41F3-B77C-4471CAAD2752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6:16:28.596" v="33215" actId="1076"/>
          <ac:spMkLst>
            <pc:docMk/>
            <pc:sldMk cId="3450631949" sldId="375"/>
            <ac:spMk id="9" creationId="{CCF69C76-93F7-4CE4-AFBB-53D934EB59F0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6:16:28.596" v="33215" actId="1076"/>
          <ac:spMkLst>
            <pc:docMk/>
            <pc:sldMk cId="3450631949" sldId="375"/>
            <ac:spMk id="10" creationId="{4468087E-5F66-4269-A73F-546A0F4A05C5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6:16:28.596" v="33215" actId="1076"/>
          <ac:spMkLst>
            <pc:docMk/>
            <pc:sldMk cId="3450631949" sldId="375"/>
            <ac:spMk id="11" creationId="{1F30F181-70CA-4AFA-99A8-47BE000E4B41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6:16:28.596" v="33215" actId="1076"/>
          <ac:spMkLst>
            <pc:docMk/>
            <pc:sldMk cId="3450631949" sldId="375"/>
            <ac:spMk id="16" creationId="{5031F5BA-F846-40F1-8BCA-69B7266940D1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6:16:28.596" v="33215" actId="1076"/>
          <ac:spMkLst>
            <pc:docMk/>
            <pc:sldMk cId="3450631949" sldId="375"/>
            <ac:spMk id="17" creationId="{11C27C6A-8E19-4AB9-98E2-71E61C07CD13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6:16:28.596" v="33215" actId="1076"/>
          <ac:spMkLst>
            <pc:docMk/>
            <pc:sldMk cId="3450631949" sldId="375"/>
            <ac:spMk id="18" creationId="{3413507E-76C9-45AA-B8C5-C02CA6DF778B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6:16:28.596" v="33215" actId="1076"/>
          <ac:spMkLst>
            <pc:docMk/>
            <pc:sldMk cId="3450631949" sldId="375"/>
            <ac:spMk id="19" creationId="{9AA96BDE-A70E-44AA-AB67-B9BAFC0814E8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6:16:28.596" v="33215" actId="1076"/>
          <ac:spMkLst>
            <pc:docMk/>
            <pc:sldMk cId="3450631949" sldId="375"/>
            <ac:spMk id="20" creationId="{BCE3B03C-CF77-464A-97E2-594AD942247D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6:16:28.596" v="33215" actId="1076"/>
          <ac:spMkLst>
            <pc:docMk/>
            <pc:sldMk cId="3450631949" sldId="375"/>
            <ac:spMk id="21" creationId="{8B3E1EE4-FA28-43A5-91F8-F4466783E2FA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6:16:28.596" v="33215" actId="1076"/>
          <ac:spMkLst>
            <pc:docMk/>
            <pc:sldMk cId="3450631949" sldId="375"/>
            <ac:spMk id="22" creationId="{17B4C6EA-2237-4DB6-AC2A-17212BCAB937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6:16:28.596" v="33215" actId="1076"/>
          <ac:spMkLst>
            <pc:docMk/>
            <pc:sldMk cId="3450631949" sldId="375"/>
            <ac:spMk id="23" creationId="{1CD48C51-FCFF-44D2-9751-9438DBD64D89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6:16:28.596" v="33215" actId="1076"/>
          <ac:spMkLst>
            <pc:docMk/>
            <pc:sldMk cId="3450631949" sldId="375"/>
            <ac:spMk id="24" creationId="{E20303D2-5341-4646-975C-D5754EF1BEB4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6:19:20.514" v="33276" actId="14100"/>
          <ac:spMkLst>
            <pc:docMk/>
            <pc:sldMk cId="3450631949" sldId="375"/>
            <ac:spMk id="25" creationId="{B16D4095-A02E-4C89-9077-57C355FB9AF6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6:17:28.186" v="33235" actId="1076"/>
          <ac:spMkLst>
            <pc:docMk/>
            <pc:sldMk cId="3450631949" sldId="375"/>
            <ac:spMk id="26" creationId="{42333A93-3DDB-482E-9C23-EA17F5431678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6:17:18.215" v="33233" actId="122"/>
          <ac:spMkLst>
            <pc:docMk/>
            <pc:sldMk cId="3450631949" sldId="375"/>
            <ac:spMk id="27" creationId="{7562C92D-ADB9-4E66-A123-0CC54355272E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6:19:23.773" v="33279" actId="20577"/>
          <ac:spMkLst>
            <pc:docMk/>
            <pc:sldMk cId="3450631949" sldId="375"/>
            <ac:spMk id="29" creationId="{9CEAC96B-9977-4A08-B3C8-E20A0B77F85E}"/>
          </ac:spMkLst>
        </pc:spChg>
        <pc:graphicFrameChg chg="add mod">
          <ac:chgData name="Nashimoto Shoei/梨本 翔永(MELCO/情報総研 情セ１Ｇ)" userId="b4a27bdb-4051-47be-9758-2247edb80199" providerId="ADAL" clId="{C72BD21D-D053-42D0-949C-A01074C06E61}" dt="2022-09-14T06:16:28.596" v="33215" actId="1076"/>
          <ac:graphicFrameMkLst>
            <pc:docMk/>
            <pc:sldMk cId="3450631949" sldId="375"/>
            <ac:graphicFrameMk id="13" creationId="{26926D67-2EB0-4F12-A025-AA6C262C40E3}"/>
          </ac:graphicFrameMkLst>
        </pc:graphicFrameChg>
        <pc:graphicFrameChg chg="add mod modGraphic">
          <ac:chgData name="Nashimoto Shoei/梨本 翔永(MELCO/情報総研 情セ１Ｇ)" userId="b4a27bdb-4051-47be-9758-2247edb80199" providerId="ADAL" clId="{C72BD21D-D053-42D0-949C-A01074C06E61}" dt="2022-09-14T06:19:35.500" v="33286" actId="20577"/>
          <ac:graphicFrameMkLst>
            <pc:docMk/>
            <pc:sldMk cId="3450631949" sldId="375"/>
            <ac:graphicFrameMk id="28" creationId="{36110A14-67E6-48DD-8FCC-9D450264FC13}"/>
          </ac:graphicFrameMkLst>
        </pc:graphicFrameChg>
        <pc:graphicFrameChg chg="add mod modGraphic">
          <ac:chgData name="Nashimoto Shoei/梨本 翔永(MELCO/情報総研 情セ１Ｇ)" userId="b4a27bdb-4051-47be-9758-2247edb80199" providerId="ADAL" clId="{C72BD21D-D053-42D0-949C-A01074C06E61}" dt="2022-09-14T06:19:38.436" v="33288" actId="20577"/>
          <ac:graphicFrameMkLst>
            <pc:docMk/>
            <pc:sldMk cId="3450631949" sldId="375"/>
            <ac:graphicFrameMk id="30" creationId="{9C9C72CE-AE71-4840-BA48-0254D38D6AAE}"/>
          </ac:graphicFrameMkLst>
        </pc:graphicFrameChg>
        <pc:graphicFrameChg chg="add mod modGraphic">
          <ac:chgData name="Nashimoto Shoei/梨本 翔永(MELCO/情報総研 情セ１Ｇ)" userId="b4a27bdb-4051-47be-9758-2247edb80199" providerId="ADAL" clId="{C72BD21D-D053-42D0-949C-A01074C06E61}" dt="2022-09-14T06:19:59.773" v="33303" actId="20577"/>
          <ac:graphicFrameMkLst>
            <pc:docMk/>
            <pc:sldMk cId="3450631949" sldId="375"/>
            <ac:graphicFrameMk id="31" creationId="{16729173-D15F-4CC0-8E18-4926DB2AD913}"/>
          </ac:graphicFrameMkLst>
        </pc:graphicFrameChg>
        <pc:graphicFrameChg chg="add del mod">
          <ac:chgData name="Nashimoto Shoei/梨本 翔永(MELCO/情報総研 情セ１Ｇ)" userId="b4a27bdb-4051-47be-9758-2247edb80199" providerId="ADAL" clId="{C72BD21D-D053-42D0-949C-A01074C06E61}" dt="2022-09-14T06:19:52.836" v="33291" actId="21"/>
          <ac:graphicFrameMkLst>
            <pc:docMk/>
            <pc:sldMk cId="3450631949" sldId="375"/>
            <ac:graphicFrameMk id="32" creationId="{87B55262-30F9-496B-BC59-2C56766C6F07}"/>
          </ac:graphicFrameMkLst>
        </pc:graphicFrameChg>
        <pc:graphicFrameChg chg="add mod modGraphic">
          <ac:chgData name="Nashimoto Shoei/梨本 翔永(MELCO/情報総研 情セ１Ｇ)" userId="b4a27bdb-4051-47be-9758-2247edb80199" providerId="ADAL" clId="{C72BD21D-D053-42D0-949C-A01074C06E61}" dt="2022-09-14T06:20:15.475" v="33310" actId="20577"/>
          <ac:graphicFrameMkLst>
            <pc:docMk/>
            <pc:sldMk cId="3450631949" sldId="375"/>
            <ac:graphicFrameMk id="33" creationId="{6C351373-4055-4815-90DC-BEDD5613159E}"/>
          </ac:graphicFrameMkLst>
        </pc:graphicFrameChg>
        <pc:cxnChg chg="add mod">
          <ac:chgData name="Nashimoto Shoei/梨本 翔永(MELCO/情報総研 情セ１Ｇ)" userId="b4a27bdb-4051-47be-9758-2247edb80199" providerId="ADAL" clId="{C72BD21D-D053-42D0-949C-A01074C06E61}" dt="2022-09-14T06:16:28.596" v="33215" actId="1076"/>
          <ac:cxnSpMkLst>
            <pc:docMk/>
            <pc:sldMk cId="3450631949" sldId="375"/>
            <ac:cxnSpMk id="12" creationId="{90C18C62-7A77-4C00-A909-96061BA1249D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9-14T06:16:28.596" v="33215" actId="1076"/>
          <ac:cxnSpMkLst>
            <pc:docMk/>
            <pc:sldMk cId="3450631949" sldId="375"/>
            <ac:cxnSpMk id="14" creationId="{46FB8D53-922D-4A75-B7D2-8497CCB73269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9-14T06:16:28.596" v="33215" actId="1076"/>
          <ac:cxnSpMkLst>
            <pc:docMk/>
            <pc:sldMk cId="3450631949" sldId="375"/>
            <ac:cxnSpMk id="15" creationId="{6DA24286-DD5D-4D60-A94D-DA0CA0DEB864}"/>
          </ac:cxnSpMkLst>
        </pc:cxnChg>
      </pc:sldChg>
      <pc:sldChg chg="addSp delSp modSp new mod chgLayout modNotesTx">
        <pc:chgData name="Nashimoto Shoei/梨本 翔永(MELCO/情報総研 情セ１Ｇ)" userId="b4a27bdb-4051-47be-9758-2247edb80199" providerId="ADAL" clId="{C72BD21D-D053-42D0-949C-A01074C06E61}" dt="2022-09-15T01:03:42.351" v="35468"/>
        <pc:sldMkLst>
          <pc:docMk/>
          <pc:sldMk cId="2516899475" sldId="376"/>
        </pc:sldMkLst>
        <pc:spChg chg="mod ord">
          <ac:chgData name="Nashimoto Shoei/梨本 翔永(MELCO/情報総研 情セ１Ｇ)" userId="b4a27bdb-4051-47be-9758-2247edb80199" providerId="ADAL" clId="{C72BD21D-D053-42D0-949C-A01074C06E61}" dt="2022-09-14T06:02:42.828" v="32995" actId="6264"/>
          <ac:spMkLst>
            <pc:docMk/>
            <pc:sldMk cId="2516899475" sldId="376"/>
            <ac:spMk id="2" creationId="{B0A81F74-7112-4A5A-BD38-E468AFFB38C5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14T06:02:42.828" v="32995" actId="6264"/>
          <ac:spMkLst>
            <pc:docMk/>
            <pc:sldMk cId="2516899475" sldId="376"/>
            <ac:spMk id="3" creationId="{E4BF56A5-697C-4145-B424-E8B837B5A824}"/>
          </ac:spMkLst>
        </pc:spChg>
        <pc:spChg chg="del mod">
          <ac:chgData name="Nashimoto Shoei/梨本 翔永(MELCO/情報総研 情セ１Ｇ)" userId="b4a27bdb-4051-47be-9758-2247edb80199" providerId="ADAL" clId="{C72BD21D-D053-42D0-949C-A01074C06E61}" dt="2022-09-14T05:56:10.089" v="32782" actId="21"/>
          <ac:spMkLst>
            <pc:docMk/>
            <pc:sldMk cId="2516899475" sldId="376"/>
            <ac:spMk id="4" creationId="{EFC3E9B6-D492-4737-8CCC-2AA9826083E6}"/>
          </ac:spMkLst>
        </pc:spChg>
        <pc:spChg chg="mod ord">
          <ac:chgData name="Nashimoto Shoei/梨本 翔永(MELCO/情報総研 情セ１Ｇ)" userId="b4a27bdb-4051-47be-9758-2247edb80199" providerId="ADAL" clId="{C72BD21D-D053-42D0-949C-A01074C06E61}" dt="2022-09-15T01:00:57.785" v="35465" actId="20577"/>
          <ac:spMkLst>
            <pc:docMk/>
            <pc:sldMk cId="2516899475" sldId="376"/>
            <ac:spMk id="5" creationId="{5E88F0CD-9FF7-4EB4-9664-A4686B452B76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14T06:02:42.828" v="32995" actId="6264"/>
          <ac:spMkLst>
            <pc:docMk/>
            <pc:sldMk cId="2516899475" sldId="376"/>
            <ac:spMk id="6" creationId="{9F853C3A-8784-44B5-A303-AEBF672118F9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5:55:45.383" v="32770"/>
          <ac:spMkLst>
            <pc:docMk/>
            <pc:sldMk cId="2516899475" sldId="376"/>
            <ac:spMk id="8" creationId="{A2E05458-1BE6-4411-BDC2-64492435351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5:55:45.383" v="32770"/>
          <ac:spMkLst>
            <pc:docMk/>
            <pc:sldMk cId="2516899475" sldId="376"/>
            <ac:spMk id="9" creationId="{20333AE9-05FB-41E1-A496-1F470C4D422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5:55:45.383" v="32770"/>
          <ac:spMkLst>
            <pc:docMk/>
            <pc:sldMk cId="2516899475" sldId="376"/>
            <ac:spMk id="10" creationId="{3E4604BA-D740-48DF-AC5D-B74012AE805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5:55:45.383" v="32770"/>
          <ac:spMkLst>
            <pc:docMk/>
            <pc:sldMk cId="2516899475" sldId="376"/>
            <ac:spMk id="11" creationId="{F74F7D72-2E28-411B-843A-7FB85BEE17B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5:55:45.383" v="32770"/>
          <ac:spMkLst>
            <pc:docMk/>
            <pc:sldMk cId="2516899475" sldId="376"/>
            <ac:spMk id="16" creationId="{A1CD656D-E457-475D-8C4F-D48F120A1CF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5:55:45.383" v="32770"/>
          <ac:spMkLst>
            <pc:docMk/>
            <pc:sldMk cId="2516899475" sldId="376"/>
            <ac:spMk id="17" creationId="{D783DDC5-9B93-44E9-BE29-B72D60DEE03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5:55:45.383" v="32770"/>
          <ac:spMkLst>
            <pc:docMk/>
            <pc:sldMk cId="2516899475" sldId="376"/>
            <ac:spMk id="18" creationId="{7A142572-A4D8-4B28-85DC-92F67675917E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5:55:45.383" v="32770"/>
          <ac:spMkLst>
            <pc:docMk/>
            <pc:sldMk cId="2516899475" sldId="376"/>
            <ac:spMk id="19" creationId="{36E9BD45-8CEE-4B59-93B6-7905B888E59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5:55:45.383" v="32770"/>
          <ac:spMkLst>
            <pc:docMk/>
            <pc:sldMk cId="2516899475" sldId="376"/>
            <ac:spMk id="22" creationId="{C07B810D-4A21-4617-AACE-BC81708A3647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14T05:59:59.794" v="32937" actId="21"/>
          <ac:spMkLst>
            <pc:docMk/>
            <pc:sldMk cId="2516899475" sldId="376"/>
            <ac:spMk id="23" creationId="{5D98C53D-AE42-427C-BB1B-EA439A1155A2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14T05:59:59.794" v="32937" actId="21"/>
          <ac:spMkLst>
            <pc:docMk/>
            <pc:sldMk cId="2516899475" sldId="376"/>
            <ac:spMk id="24" creationId="{BDB53D6F-4BE3-4FCD-B7B9-D3BC5F5A5615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14T05:59:39.463" v="32930" actId="21"/>
          <ac:spMkLst>
            <pc:docMk/>
            <pc:sldMk cId="2516899475" sldId="376"/>
            <ac:spMk id="25" creationId="{8FDABB0D-8D3B-4391-B339-6D8F6F9CCFE9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14T05:59:39.463" v="32930" actId="21"/>
          <ac:spMkLst>
            <pc:docMk/>
            <pc:sldMk cId="2516899475" sldId="376"/>
            <ac:spMk id="26" creationId="{D8D71B87-09C2-4ED9-9AA6-26F68348DACE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14T05:59:36.966" v="32929" actId="21"/>
          <ac:spMkLst>
            <pc:docMk/>
            <pc:sldMk cId="2516899475" sldId="376"/>
            <ac:spMk id="27" creationId="{5549F2AE-E9AA-473A-8B16-F60BE0A396B8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14T05:59:36.966" v="32929" actId="21"/>
          <ac:spMkLst>
            <pc:docMk/>
            <pc:sldMk cId="2516899475" sldId="376"/>
            <ac:spMk id="28" creationId="{6C85B8A7-90B7-4820-8825-BCAA8ED4B464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14T05:59:36.966" v="32929" actId="21"/>
          <ac:spMkLst>
            <pc:docMk/>
            <pc:sldMk cId="2516899475" sldId="376"/>
            <ac:spMk id="29" creationId="{4EAE8AED-2135-4887-A816-69C18D7D372D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14T05:59:36.238" v="32928"/>
          <ac:spMkLst>
            <pc:docMk/>
            <pc:sldMk cId="2516899475" sldId="376"/>
            <ac:spMk id="30" creationId="{A648270C-AE46-48AA-87CD-89D9AFE6C738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14T05:59:39.463" v="32930" actId="21"/>
          <ac:spMkLst>
            <pc:docMk/>
            <pc:sldMk cId="2516899475" sldId="376"/>
            <ac:spMk id="31" creationId="{119EFD12-47E9-4548-AD41-7C44F4EC99F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6:00:04.136" v="32940"/>
          <ac:spMkLst>
            <pc:docMk/>
            <pc:sldMk cId="2516899475" sldId="376"/>
            <ac:spMk id="34" creationId="{5007DDF9-1AAC-4882-9211-43C76BEEF35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6:00:04.136" v="32940"/>
          <ac:spMkLst>
            <pc:docMk/>
            <pc:sldMk cId="2516899475" sldId="376"/>
            <ac:spMk id="35" creationId="{F6D40D92-3FBD-4273-A6AD-056251C6DFB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6:00:04.136" v="32940"/>
          <ac:spMkLst>
            <pc:docMk/>
            <pc:sldMk cId="2516899475" sldId="376"/>
            <ac:spMk id="36" creationId="{FABDA0D3-CD47-4C59-9FA6-DAAB23BA3CF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6:00:04.136" v="32940"/>
          <ac:spMkLst>
            <pc:docMk/>
            <pc:sldMk cId="2516899475" sldId="376"/>
            <ac:spMk id="37" creationId="{2E7A1D8B-A6DA-4A8E-98A9-BDCEFCE957DB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14T06:02:42.828" v="32995" actId="6264"/>
          <ac:spMkLst>
            <pc:docMk/>
            <pc:sldMk cId="2516899475" sldId="376"/>
            <ac:spMk id="41" creationId="{9373DE46-63E3-47E4-8CB4-052B1339E61C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14T06:02:42.828" v="32995" actId="6264"/>
          <ac:spMkLst>
            <pc:docMk/>
            <pc:sldMk cId="2516899475" sldId="376"/>
            <ac:spMk id="42" creationId="{CD3458BB-9C9C-4262-973D-203E15EF07C7}"/>
          </ac:spMkLst>
        </pc:spChg>
        <pc:spChg chg="add mod ord">
          <ac:chgData name="Nashimoto Shoei/梨本 翔永(MELCO/情報総研 情セ１Ｇ)" userId="b4a27bdb-4051-47be-9758-2247edb80199" providerId="ADAL" clId="{C72BD21D-D053-42D0-949C-A01074C06E61}" dt="2022-09-14T06:02:42.828" v="32995" actId="6264"/>
          <ac:spMkLst>
            <pc:docMk/>
            <pc:sldMk cId="2516899475" sldId="376"/>
            <ac:spMk id="43" creationId="{9EE07611-FD40-4E3E-B95A-3F90FEA97572}"/>
          </ac:spMkLst>
        </pc:spChg>
        <pc:spChg chg="add mod ord">
          <ac:chgData name="Nashimoto Shoei/梨本 翔永(MELCO/情報総研 情セ１Ｇ)" userId="b4a27bdb-4051-47be-9758-2247edb80199" providerId="ADAL" clId="{C72BD21D-D053-42D0-949C-A01074C06E61}" dt="2022-09-14T06:48:54.710" v="34561" actId="20577"/>
          <ac:spMkLst>
            <pc:docMk/>
            <pc:sldMk cId="2516899475" sldId="376"/>
            <ac:spMk id="44" creationId="{4D8D5938-D313-4A2C-AD7C-951D218DAF39}"/>
          </ac:spMkLst>
        </pc:spChg>
        <pc:spChg chg="add mod ord">
          <ac:chgData name="Nashimoto Shoei/梨本 翔永(MELCO/情報総研 情セ１Ｇ)" userId="b4a27bdb-4051-47be-9758-2247edb80199" providerId="ADAL" clId="{C72BD21D-D053-42D0-949C-A01074C06E61}" dt="2022-09-14T06:34:22.129" v="34237" actId="20577"/>
          <ac:spMkLst>
            <pc:docMk/>
            <pc:sldMk cId="2516899475" sldId="376"/>
            <ac:spMk id="45" creationId="{D6B388B1-FBEF-4A73-B10A-61F606C811A5}"/>
          </ac:spMkLst>
        </pc:spChg>
        <pc:grpChg chg="add del mod">
          <ac:chgData name="Nashimoto Shoei/梨本 翔永(MELCO/情報総研 情セ１Ｇ)" userId="b4a27bdb-4051-47be-9758-2247edb80199" providerId="ADAL" clId="{C72BD21D-D053-42D0-949C-A01074C06E61}" dt="2022-09-14T06:00:03.162" v="32939" actId="21"/>
          <ac:grpSpMkLst>
            <pc:docMk/>
            <pc:sldMk cId="2516899475" sldId="376"/>
            <ac:grpSpMk id="7" creationId="{CB76AD2B-0F47-4EBB-929A-52C08A752E37}"/>
          </ac:grpSpMkLst>
        </pc:grpChg>
        <pc:grpChg chg="add mod ord">
          <ac:chgData name="Nashimoto Shoei/梨本 翔永(MELCO/情報総研 情セ１Ｇ)" userId="b4a27bdb-4051-47be-9758-2247edb80199" providerId="ADAL" clId="{C72BD21D-D053-42D0-949C-A01074C06E61}" dt="2022-09-14T06:02:36.902" v="32994" actId="1076"/>
          <ac:grpSpMkLst>
            <pc:docMk/>
            <pc:sldMk cId="2516899475" sldId="376"/>
            <ac:grpSpMk id="15" creationId="{284BAE77-F394-4A06-BCF5-958CE1B947FD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9-14T06:02:36.902" v="32994" actId="1076"/>
          <ac:grpSpMkLst>
            <pc:docMk/>
            <pc:sldMk cId="2516899475" sldId="376"/>
            <ac:grpSpMk id="33" creationId="{62DBA184-E89C-4C02-B051-723202EC34F0}"/>
          </ac:grpSpMkLst>
        </pc:grpChg>
        <pc:graphicFrameChg chg="add mod modGraphic">
          <ac:chgData name="Nashimoto Shoei/梨本 翔永(MELCO/情報総研 情セ１Ｇ)" userId="b4a27bdb-4051-47be-9758-2247edb80199" providerId="ADAL" clId="{C72BD21D-D053-42D0-949C-A01074C06E61}" dt="2022-09-14T23:37:04.558" v="34574" actId="20577"/>
          <ac:graphicFrameMkLst>
            <pc:docMk/>
            <pc:sldMk cId="2516899475" sldId="376"/>
            <ac:graphicFrameMk id="32" creationId="{3C0D7F69-E694-467A-9242-AC7F2371D6AF}"/>
          </ac:graphicFrameMkLst>
        </pc:graphicFrameChg>
        <pc:cxnChg chg="mod">
          <ac:chgData name="Nashimoto Shoei/梨本 翔永(MELCO/情報総研 情セ１Ｇ)" userId="b4a27bdb-4051-47be-9758-2247edb80199" providerId="ADAL" clId="{C72BD21D-D053-42D0-949C-A01074C06E61}" dt="2022-09-14T05:55:45.383" v="32770"/>
          <ac:cxnSpMkLst>
            <pc:docMk/>
            <pc:sldMk cId="2516899475" sldId="376"/>
            <ac:cxnSpMk id="12" creationId="{5BF88534-8B51-4AA9-B327-ABF1C3E49C37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4T05:55:45.383" v="32770"/>
          <ac:cxnSpMkLst>
            <pc:docMk/>
            <pc:sldMk cId="2516899475" sldId="376"/>
            <ac:cxnSpMk id="13" creationId="{4304C031-C143-4DC8-A6EA-85895E0060BE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4T05:55:45.383" v="32770"/>
          <ac:cxnSpMkLst>
            <pc:docMk/>
            <pc:sldMk cId="2516899475" sldId="376"/>
            <ac:cxnSpMk id="14" creationId="{A18E1C7F-8A2A-40FB-9E3A-CE5148D69121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4T05:55:45.383" v="32770"/>
          <ac:cxnSpMkLst>
            <pc:docMk/>
            <pc:sldMk cId="2516899475" sldId="376"/>
            <ac:cxnSpMk id="20" creationId="{FFE481E3-E0BD-4A89-875E-D48254D6F230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4T05:55:45.383" v="32770"/>
          <ac:cxnSpMkLst>
            <pc:docMk/>
            <pc:sldMk cId="2516899475" sldId="376"/>
            <ac:cxnSpMk id="21" creationId="{4F70A9BC-0A53-4674-9BB2-EECF9C8C10C1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4T06:00:04.136" v="32940"/>
          <ac:cxnSpMkLst>
            <pc:docMk/>
            <pc:sldMk cId="2516899475" sldId="376"/>
            <ac:cxnSpMk id="38" creationId="{6D4FAFE4-2805-4896-B7F7-F2B0E796379D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4T06:00:04.136" v="32940"/>
          <ac:cxnSpMkLst>
            <pc:docMk/>
            <pc:sldMk cId="2516899475" sldId="376"/>
            <ac:cxnSpMk id="39" creationId="{0EC81D99-0AA3-494D-9991-131028B52150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4T06:00:04.136" v="32940"/>
          <ac:cxnSpMkLst>
            <pc:docMk/>
            <pc:sldMk cId="2516899475" sldId="376"/>
            <ac:cxnSpMk id="40" creationId="{FF897F4A-92E5-4AA6-A9BD-ADF1EF8396C3}"/>
          </ac:cxnSpMkLst>
        </pc:cxnChg>
      </pc:sldChg>
      <pc:sldChg chg="addSp delSp modSp add mod modNotesTx">
        <pc:chgData name="Nashimoto Shoei/梨本 翔永(MELCO/情報総研 情セ１Ｇ)" userId="b4a27bdb-4051-47be-9758-2247edb80199" providerId="ADAL" clId="{C72BD21D-D053-42D0-949C-A01074C06E61}" dt="2022-09-14T06:33:14.180" v="34175" actId="113"/>
        <pc:sldMkLst>
          <pc:docMk/>
          <pc:sldMk cId="1462683819" sldId="377"/>
        </pc:sldMkLst>
        <pc:spChg chg="mod">
          <ac:chgData name="Nashimoto Shoei/梨本 翔永(MELCO/情報総研 情セ１Ｇ)" userId="b4a27bdb-4051-47be-9758-2247edb80199" providerId="ADAL" clId="{C72BD21D-D053-42D0-949C-A01074C06E61}" dt="2022-09-14T06:33:14.180" v="34175" actId="113"/>
          <ac:spMkLst>
            <pc:docMk/>
            <pc:sldMk cId="1462683819" sldId="377"/>
            <ac:spMk id="4" creationId="{9B995735-C2AF-43CE-8FF1-32DF77CEEB9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6:24:21.625" v="33564" actId="20577"/>
          <ac:spMkLst>
            <pc:docMk/>
            <pc:sldMk cId="1462683819" sldId="377"/>
            <ac:spMk id="5" creationId="{3A945795-843E-4FEC-A355-D2591B39A80E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14T06:24:38.231" v="33585" actId="21"/>
          <ac:spMkLst>
            <pc:docMk/>
            <pc:sldMk cId="1462683819" sldId="377"/>
            <ac:spMk id="7" creationId="{66CD323A-7508-4768-BF83-2A089C405DAC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14T06:24:38.231" v="33585" actId="21"/>
          <ac:spMkLst>
            <pc:docMk/>
            <pc:sldMk cId="1462683819" sldId="377"/>
            <ac:spMk id="8" creationId="{58309B09-E86C-41F3-B77C-4471CAAD2752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14T06:24:38.231" v="33585" actId="21"/>
          <ac:spMkLst>
            <pc:docMk/>
            <pc:sldMk cId="1462683819" sldId="377"/>
            <ac:spMk id="9" creationId="{CCF69C76-93F7-4CE4-AFBB-53D934EB59F0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14T06:24:38.231" v="33585" actId="21"/>
          <ac:spMkLst>
            <pc:docMk/>
            <pc:sldMk cId="1462683819" sldId="377"/>
            <ac:spMk id="10" creationId="{4468087E-5F66-4269-A73F-546A0F4A05C5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14T06:24:38.231" v="33585" actId="21"/>
          <ac:spMkLst>
            <pc:docMk/>
            <pc:sldMk cId="1462683819" sldId="377"/>
            <ac:spMk id="11" creationId="{1F30F181-70CA-4AFA-99A8-47BE000E4B41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14T06:24:38.231" v="33585" actId="21"/>
          <ac:spMkLst>
            <pc:docMk/>
            <pc:sldMk cId="1462683819" sldId="377"/>
            <ac:spMk id="16" creationId="{5031F5BA-F846-40F1-8BCA-69B7266940D1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14T06:24:38.231" v="33585" actId="21"/>
          <ac:spMkLst>
            <pc:docMk/>
            <pc:sldMk cId="1462683819" sldId="377"/>
            <ac:spMk id="17" creationId="{11C27C6A-8E19-4AB9-98E2-71E61C07CD13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14T06:24:38.231" v="33585" actId="21"/>
          <ac:spMkLst>
            <pc:docMk/>
            <pc:sldMk cId="1462683819" sldId="377"/>
            <ac:spMk id="18" creationId="{3413507E-76C9-45AA-B8C5-C02CA6DF778B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14T06:24:38.231" v="33585" actId="21"/>
          <ac:spMkLst>
            <pc:docMk/>
            <pc:sldMk cId="1462683819" sldId="377"/>
            <ac:spMk id="19" creationId="{9AA96BDE-A70E-44AA-AB67-B9BAFC0814E8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14T06:24:38.231" v="33585" actId="21"/>
          <ac:spMkLst>
            <pc:docMk/>
            <pc:sldMk cId="1462683819" sldId="377"/>
            <ac:spMk id="20" creationId="{BCE3B03C-CF77-464A-97E2-594AD942247D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14T06:24:38.231" v="33585" actId="21"/>
          <ac:spMkLst>
            <pc:docMk/>
            <pc:sldMk cId="1462683819" sldId="377"/>
            <ac:spMk id="21" creationId="{8B3E1EE4-FA28-43A5-91F8-F4466783E2FA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14T06:24:38.231" v="33585" actId="21"/>
          <ac:spMkLst>
            <pc:docMk/>
            <pc:sldMk cId="1462683819" sldId="377"/>
            <ac:spMk id="22" creationId="{17B4C6EA-2237-4DB6-AC2A-17212BCAB937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14T06:24:38.231" v="33585" actId="21"/>
          <ac:spMkLst>
            <pc:docMk/>
            <pc:sldMk cId="1462683819" sldId="377"/>
            <ac:spMk id="23" creationId="{1CD48C51-FCFF-44D2-9751-9438DBD64D89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14T06:24:38.231" v="33585" actId="21"/>
          <ac:spMkLst>
            <pc:docMk/>
            <pc:sldMk cId="1462683819" sldId="377"/>
            <ac:spMk id="24" creationId="{E20303D2-5341-4646-975C-D5754EF1BEB4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14T06:24:38.231" v="33585" actId="21"/>
          <ac:spMkLst>
            <pc:docMk/>
            <pc:sldMk cId="1462683819" sldId="377"/>
            <ac:spMk id="25" creationId="{B16D4095-A02E-4C89-9077-57C355FB9AF6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14T06:24:38.231" v="33585" actId="21"/>
          <ac:spMkLst>
            <pc:docMk/>
            <pc:sldMk cId="1462683819" sldId="377"/>
            <ac:spMk id="26" creationId="{42333A93-3DDB-482E-9C23-EA17F5431678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14T06:24:38.231" v="33585" actId="21"/>
          <ac:spMkLst>
            <pc:docMk/>
            <pc:sldMk cId="1462683819" sldId="377"/>
            <ac:spMk id="27" creationId="{7562C92D-ADB9-4E66-A123-0CC54355272E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14T06:24:38.231" v="33585" actId="21"/>
          <ac:spMkLst>
            <pc:docMk/>
            <pc:sldMk cId="1462683819" sldId="377"/>
            <ac:spMk id="29" creationId="{9CEAC96B-9977-4A08-B3C8-E20A0B77F85E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6:30:53.256" v="34008" actId="1076"/>
          <ac:spMkLst>
            <pc:docMk/>
            <pc:sldMk cId="1462683819" sldId="377"/>
            <ac:spMk id="32" creationId="{EEBF7E92-85A8-43B6-91A6-9CD98DEB580C}"/>
          </ac:spMkLst>
        </pc:spChg>
        <pc:graphicFrameChg chg="del">
          <ac:chgData name="Nashimoto Shoei/梨本 翔永(MELCO/情報総研 情セ１Ｇ)" userId="b4a27bdb-4051-47be-9758-2247edb80199" providerId="ADAL" clId="{C72BD21D-D053-42D0-949C-A01074C06E61}" dt="2022-09-14T06:24:38.231" v="33585" actId="21"/>
          <ac:graphicFrameMkLst>
            <pc:docMk/>
            <pc:sldMk cId="1462683819" sldId="377"/>
            <ac:graphicFrameMk id="13" creationId="{26926D67-2EB0-4F12-A025-AA6C262C40E3}"/>
          </ac:graphicFrameMkLst>
        </pc:graphicFrameChg>
        <pc:graphicFrameChg chg="del">
          <ac:chgData name="Nashimoto Shoei/梨本 翔永(MELCO/情報総研 情セ１Ｇ)" userId="b4a27bdb-4051-47be-9758-2247edb80199" providerId="ADAL" clId="{C72BD21D-D053-42D0-949C-A01074C06E61}" dt="2022-09-14T06:24:38.231" v="33585" actId="21"/>
          <ac:graphicFrameMkLst>
            <pc:docMk/>
            <pc:sldMk cId="1462683819" sldId="377"/>
            <ac:graphicFrameMk id="28" creationId="{36110A14-67E6-48DD-8FCC-9D450264FC13}"/>
          </ac:graphicFrameMkLst>
        </pc:graphicFrameChg>
        <pc:graphicFrameChg chg="del">
          <ac:chgData name="Nashimoto Shoei/梨本 翔永(MELCO/情報総研 情セ１Ｇ)" userId="b4a27bdb-4051-47be-9758-2247edb80199" providerId="ADAL" clId="{C72BD21D-D053-42D0-949C-A01074C06E61}" dt="2022-09-14T06:24:38.231" v="33585" actId="21"/>
          <ac:graphicFrameMkLst>
            <pc:docMk/>
            <pc:sldMk cId="1462683819" sldId="377"/>
            <ac:graphicFrameMk id="30" creationId="{9C9C72CE-AE71-4840-BA48-0254D38D6AAE}"/>
          </ac:graphicFrameMkLst>
        </pc:graphicFrameChg>
        <pc:graphicFrameChg chg="del">
          <ac:chgData name="Nashimoto Shoei/梨本 翔永(MELCO/情報総研 情セ１Ｇ)" userId="b4a27bdb-4051-47be-9758-2247edb80199" providerId="ADAL" clId="{C72BD21D-D053-42D0-949C-A01074C06E61}" dt="2022-09-14T06:24:38.231" v="33585" actId="21"/>
          <ac:graphicFrameMkLst>
            <pc:docMk/>
            <pc:sldMk cId="1462683819" sldId="377"/>
            <ac:graphicFrameMk id="31" creationId="{16729173-D15F-4CC0-8E18-4926DB2AD913}"/>
          </ac:graphicFrameMkLst>
        </pc:graphicFrameChg>
        <pc:graphicFrameChg chg="del">
          <ac:chgData name="Nashimoto Shoei/梨本 翔永(MELCO/情報総研 情セ１Ｇ)" userId="b4a27bdb-4051-47be-9758-2247edb80199" providerId="ADAL" clId="{C72BD21D-D053-42D0-949C-A01074C06E61}" dt="2022-09-14T06:24:38.231" v="33585" actId="21"/>
          <ac:graphicFrameMkLst>
            <pc:docMk/>
            <pc:sldMk cId="1462683819" sldId="377"/>
            <ac:graphicFrameMk id="33" creationId="{6C351373-4055-4815-90DC-BEDD5613159E}"/>
          </ac:graphicFrameMkLst>
        </pc:graphicFrameChg>
        <pc:picChg chg="add mod">
          <ac:chgData name="Nashimoto Shoei/梨本 翔永(MELCO/情報総研 情セ１Ｇ)" userId="b4a27bdb-4051-47be-9758-2247edb80199" providerId="ADAL" clId="{C72BD21D-D053-42D0-949C-A01074C06E61}" dt="2022-09-14T06:30:53.256" v="34008" actId="1076"/>
          <ac:picMkLst>
            <pc:docMk/>
            <pc:sldMk cId="1462683819" sldId="377"/>
            <ac:picMk id="34" creationId="{2AC06B51-71FF-4786-A42C-654551E7DA3C}"/>
          </ac:picMkLst>
        </pc:picChg>
        <pc:cxnChg chg="del">
          <ac:chgData name="Nashimoto Shoei/梨本 翔永(MELCO/情報総研 情セ１Ｇ)" userId="b4a27bdb-4051-47be-9758-2247edb80199" providerId="ADAL" clId="{C72BD21D-D053-42D0-949C-A01074C06E61}" dt="2022-09-14T06:24:38.231" v="33585" actId="21"/>
          <ac:cxnSpMkLst>
            <pc:docMk/>
            <pc:sldMk cId="1462683819" sldId="377"/>
            <ac:cxnSpMk id="12" creationId="{90C18C62-7A77-4C00-A909-96061BA1249D}"/>
          </ac:cxnSpMkLst>
        </pc:cxnChg>
        <pc:cxnChg chg="del">
          <ac:chgData name="Nashimoto Shoei/梨本 翔永(MELCO/情報総研 情セ１Ｇ)" userId="b4a27bdb-4051-47be-9758-2247edb80199" providerId="ADAL" clId="{C72BD21D-D053-42D0-949C-A01074C06E61}" dt="2022-09-14T06:24:38.231" v="33585" actId="21"/>
          <ac:cxnSpMkLst>
            <pc:docMk/>
            <pc:sldMk cId="1462683819" sldId="377"/>
            <ac:cxnSpMk id="14" creationId="{46FB8D53-922D-4A75-B7D2-8497CCB73269}"/>
          </ac:cxnSpMkLst>
        </pc:cxnChg>
        <pc:cxnChg chg="del">
          <ac:chgData name="Nashimoto Shoei/梨本 翔永(MELCO/情報総研 情セ１Ｇ)" userId="b4a27bdb-4051-47be-9758-2247edb80199" providerId="ADAL" clId="{C72BD21D-D053-42D0-949C-A01074C06E61}" dt="2022-09-14T06:24:38.231" v="33585" actId="21"/>
          <ac:cxnSpMkLst>
            <pc:docMk/>
            <pc:sldMk cId="1462683819" sldId="377"/>
            <ac:cxnSpMk id="15" creationId="{6DA24286-DD5D-4D60-A94D-DA0CA0DEB864}"/>
          </ac:cxnSpMkLst>
        </pc:cxnChg>
      </pc:sldChg>
      <pc:sldChg chg="new del">
        <pc:chgData name="Nashimoto Shoei/梨本 翔永(MELCO/情報総研 情セ１Ｇ)" userId="b4a27bdb-4051-47be-9758-2247edb80199" providerId="ADAL" clId="{C72BD21D-D053-42D0-949C-A01074C06E61}" dt="2022-09-14T06:15:37.700" v="33179" actId="47"/>
        <pc:sldMkLst>
          <pc:docMk/>
          <pc:sldMk cId="2817854318" sldId="377"/>
        </pc:sldMkLst>
      </pc:sldChg>
      <pc:sldChg chg="addSp delSp modSp add mod">
        <pc:chgData name="Nashimoto Shoei/梨本 翔永(MELCO/情報総研 情セ１Ｇ)" userId="b4a27bdb-4051-47be-9758-2247edb80199" providerId="ADAL" clId="{C72BD21D-D053-42D0-949C-A01074C06E61}" dt="2022-09-14T06:41:25.175" v="34474" actId="113"/>
        <pc:sldMkLst>
          <pc:docMk/>
          <pc:sldMk cId="4196630246" sldId="378"/>
        </pc:sldMkLst>
        <pc:spChg chg="mod">
          <ac:chgData name="Nashimoto Shoei/梨本 翔永(MELCO/情報総研 情セ１Ｇ)" userId="b4a27bdb-4051-47be-9758-2247edb80199" providerId="ADAL" clId="{C72BD21D-D053-42D0-949C-A01074C06E61}" dt="2022-09-14T06:41:25.175" v="34474" actId="113"/>
          <ac:spMkLst>
            <pc:docMk/>
            <pc:sldMk cId="4196630246" sldId="378"/>
            <ac:spMk id="4" creationId="{9B995735-C2AF-43CE-8FF1-32DF77CEEB9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6:33:28.345" v="34178" actId="20577"/>
          <ac:spMkLst>
            <pc:docMk/>
            <pc:sldMk cId="4196630246" sldId="378"/>
            <ac:spMk id="5" creationId="{3A945795-843E-4FEC-A355-D2591B39A80E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6:35:07.771" v="34247"/>
          <ac:spMkLst>
            <pc:docMk/>
            <pc:sldMk cId="4196630246" sldId="378"/>
            <ac:spMk id="7" creationId="{1B6974B7-C6B1-4360-BA3A-887F80BFCBF3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6:35:45.690" v="34252"/>
          <ac:spMkLst>
            <pc:docMk/>
            <pc:sldMk cId="4196630246" sldId="378"/>
            <ac:spMk id="8" creationId="{A7724B86-7EDA-4E71-97DC-C0493E190C0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6:34:39.948" v="34239"/>
          <ac:spMkLst>
            <pc:docMk/>
            <pc:sldMk cId="4196630246" sldId="378"/>
            <ac:spMk id="10" creationId="{958D7782-ECFF-4D16-8221-35DE101C318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6:34:39.948" v="34239"/>
          <ac:spMkLst>
            <pc:docMk/>
            <pc:sldMk cId="4196630246" sldId="378"/>
            <ac:spMk id="11" creationId="{22019A2B-A21A-4007-9415-1F1DCC9F73AB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6:34:39.948" v="34239"/>
          <ac:spMkLst>
            <pc:docMk/>
            <pc:sldMk cId="4196630246" sldId="378"/>
            <ac:spMk id="12" creationId="{12409A2B-9CC8-4806-B0E5-99255B48832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6:34:39.948" v="34239"/>
          <ac:spMkLst>
            <pc:docMk/>
            <pc:sldMk cId="4196630246" sldId="378"/>
            <ac:spMk id="13" creationId="{056D24B5-4032-4665-A9AA-CD7AFD31ABA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6:34:42.528" v="34242"/>
          <ac:spMkLst>
            <pc:docMk/>
            <pc:sldMk cId="4196630246" sldId="378"/>
            <ac:spMk id="18" creationId="{9B3CA332-2824-444A-84FA-C6FD14C369BE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6:34:42.528" v="34242"/>
          <ac:spMkLst>
            <pc:docMk/>
            <pc:sldMk cId="4196630246" sldId="378"/>
            <ac:spMk id="19" creationId="{5BAB03AF-E443-414B-85E3-F82BA8AD9DA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6:34:42.528" v="34242"/>
          <ac:spMkLst>
            <pc:docMk/>
            <pc:sldMk cId="4196630246" sldId="378"/>
            <ac:spMk id="20" creationId="{AF9147DC-76C5-4F7B-8CB2-7443DC6A03C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6:34:42.528" v="34242"/>
          <ac:spMkLst>
            <pc:docMk/>
            <pc:sldMk cId="4196630246" sldId="378"/>
            <ac:spMk id="21" creationId="{DCDF34D8-2A69-45E3-B193-B1E0206C23D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6:34:45.727" v="34244" actId="571"/>
          <ac:spMkLst>
            <pc:docMk/>
            <pc:sldMk cId="4196630246" sldId="378"/>
            <ac:spMk id="26" creationId="{7A41C8D5-67D8-4134-8FA4-8DA5B87C9AA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6:34:45.727" v="34244" actId="571"/>
          <ac:spMkLst>
            <pc:docMk/>
            <pc:sldMk cId="4196630246" sldId="378"/>
            <ac:spMk id="27" creationId="{032256B1-AFCC-4801-801A-9266475C7A8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6:34:45.727" v="34244" actId="571"/>
          <ac:spMkLst>
            <pc:docMk/>
            <pc:sldMk cId="4196630246" sldId="378"/>
            <ac:spMk id="28" creationId="{C492527F-A1AF-4DD0-A657-98376C8C66DB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4T06:34:45.727" v="34244" actId="571"/>
          <ac:spMkLst>
            <pc:docMk/>
            <pc:sldMk cId="4196630246" sldId="378"/>
            <ac:spMk id="29" creationId="{4F2D8ECD-6A8A-4415-ACA1-9D6861B26376}"/>
          </ac:spMkLst>
        </pc:spChg>
        <pc:spChg chg="del">
          <ac:chgData name="Nashimoto Shoei/梨本 翔永(MELCO/情報総研 情セ１Ｇ)" userId="b4a27bdb-4051-47be-9758-2247edb80199" providerId="ADAL" clId="{C72BD21D-D053-42D0-949C-A01074C06E61}" dt="2022-09-14T06:33:43.474" v="34215" actId="21"/>
          <ac:spMkLst>
            <pc:docMk/>
            <pc:sldMk cId="4196630246" sldId="378"/>
            <ac:spMk id="32" creationId="{EEBF7E92-85A8-43B6-91A6-9CD98DEB580C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6:35:10.231" v="34248" actId="571"/>
          <ac:spMkLst>
            <pc:docMk/>
            <pc:sldMk cId="4196630246" sldId="378"/>
            <ac:spMk id="35" creationId="{2A785F68-F4A1-424A-8FE9-F5EB090731CA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6:36:01.917" v="34258" actId="14100"/>
          <ac:spMkLst>
            <pc:docMk/>
            <pc:sldMk cId="4196630246" sldId="378"/>
            <ac:spMk id="36" creationId="{E06C4A3B-5A93-404A-949E-7DC42F10333C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6:36:11.536" v="34267" actId="122"/>
          <ac:spMkLst>
            <pc:docMk/>
            <pc:sldMk cId="4196630246" sldId="378"/>
            <ac:spMk id="37" creationId="{7BCABCED-DC46-4286-ACDF-0160899176B8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4T06:36:18.136" v="34277" actId="20577"/>
          <ac:spMkLst>
            <pc:docMk/>
            <pc:sldMk cId="4196630246" sldId="378"/>
            <ac:spMk id="38" creationId="{62F0A683-6D6A-4F33-B05C-AA063A494DD8}"/>
          </ac:spMkLst>
        </pc:spChg>
        <pc:spChg chg="add del">
          <ac:chgData name="Nashimoto Shoei/梨本 翔永(MELCO/情報総研 情セ１Ｇ)" userId="b4a27bdb-4051-47be-9758-2247edb80199" providerId="ADAL" clId="{C72BD21D-D053-42D0-949C-A01074C06E61}" dt="2022-09-14T06:39:13.518" v="34381" actId="21"/>
          <ac:spMkLst>
            <pc:docMk/>
            <pc:sldMk cId="4196630246" sldId="378"/>
            <ac:spMk id="44" creationId="{BB7413E5-74A8-4ED7-B388-BD9C655F1B7E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14T06:40:31.223" v="34401" actId="1582"/>
          <ac:spMkLst>
            <pc:docMk/>
            <pc:sldMk cId="4196630246" sldId="378"/>
            <ac:spMk id="45" creationId="{919CF724-1671-4CCA-9FC8-C102682F90CE}"/>
          </ac:spMkLst>
        </pc:spChg>
        <pc:grpChg chg="add del mod">
          <ac:chgData name="Nashimoto Shoei/梨本 翔永(MELCO/情報総研 情セ１Ｇ)" userId="b4a27bdb-4051-47be-9758-2247edb80199" providerId="ADAL" clId="{C72BD21D-D053-42D0-949C-A01074C06E61}" dt="2022-09-14T06:34:40.574" v="34240"/>
          <ac:grpSpMkLst>
            <pc:docMk/>
            <pc:sldMk cId="4196630246" sldId="378"/>
            <ac:grpSpMk id="9" creationId="{2396BB8C-AB41-4D4C-A656-1285413F39B2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9-14T06:34:44.472" v="34243" actId="1076"/>
          <ac:grpSpMkLst>
            <pc:docMk/>
            <pc:sldMk cId="4196630246" sldId="378"/>
            <ac:grpSpMk id="17" creationId="{5FC1D7C1-59B9-4A53-9622-3BBB9EEDE5D6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9-14T06:34:45.727" v="34244" actId="571"/>
          <ac:grpSpMkLst>
            <pc:docMk/>
            <pc:sldMk cId="4196630246" sldId="378"/>
            <ac:grpSpMk id="25" creationId="{57B1BA42-7100-43AA-B14C-1790939AC121}"/>
          </ac:grpSpMkLst>
        </pc:grpChg>
        <pc:picChg chg="del">
          <ac:chgData name="Nashimoto Shoei/梨本 翔永(MELCO/情報総研 情セ１Ｇ)" userId="b4a27bdb-4051-47be-9758-2247edb80199" providerId="ADAL" clId="{C72BD21D-D053-42D0-949C-A01074C06E61}" dt="2022-09-14T06:33:43.474" v="34215" actId="21"/>
          <ac:picMkLst>
            <pc:docMk/>
            <pc:sldMk cId="4196630246" sldId="378"/>
            <ac:picMk id="34" creationId="{2AC06B51-71FF-4786-A42C-654551E7DA3C}"/>
          </ac:picMkLst>
        </pc:picChg>
        <pc:cxnChg chg="mod">
          <ac:chgData name="Nashimoto Shoei/梨本 翔永(MELCO/情報総研 情セ１Ｇ)" userId="b4a27bdb-4051-47be-9758-2247edb80199" providerId="ADAL" clId="{C72BD21D-D053-42D0-949C-A01074C06E61}" dt="2022-09-14T06:34:39.948" v="34239"/>
          <ac:cxnSpMkLst>
            <pc:docMk/>
            <pc:sldMk cId="4196630246" sldId="378"/>
            <ac:cxnSpMk id="14" creationId="{5C317ABF-D026-4BDD-806B-E15FCA49A3B7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4T06:34:39.948" v="34239"/>
          <ac:cxnSpMkLst>
            <pc:docMk/>
            <pc:sldMk cId="4196630246" sldId="378"/>
            <ac:cxnSpMk id="15" creationId="{F8EA747D-A950-46A7-B461-D23ECBC8A25C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4T06:34:39.948" v="34239"/>
          <ac:cxnSpMkLst>
            <pc:docMk/>
            <pc:sldMk cId="4196630246" sldId="378"/>
            <ac:cxnSpMk id="16" creationId="{6F2DDFEC-1C5A-4D9F-9B91-21D46D295C95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4T06:34:42.528" v="34242"/>
          <ac:cxnSpMkLst>
            <pc:docMk/>
            <pc:sldMk cId="4196630246" sldId="378"/>
            <ac:cxnSpMk id="22" creationId="{31FD697D-2EF4-45E8-8476-074151F1D6ED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4T06:34:42.528" v="34242"/>
          <ac:cxnSpMkLst>
            <pc:docMk/>
            <pc:sldMk cId="4196630246" sldId="378"/>
            <ac:cxnSpMk id="23" creationId="{62321DF3-CA0E-4583-BA70-56CABD55ADEE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4T06:34:42.528" v="34242"/>
          <ac:cxnSpMkLst>
            <pc:docMk/>
            <pc:sldMk cId="4196630246" sldId="378"/>
            <ac:cxnSpMk id="24" creationId="{10ABCA3D-3D8A-4280-9B9D-E6143A1D494E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4T06:34:45.727" v="34244" actId="571"/>
          <ac:cxnSpMkLst>
            <pc:docMk/>
            <pc:sldMk cId="4196630246" sldId="378"/>
            <ac:cxnSpMk id="30" creationId="{C8060F9B-95AC-4B35-A01F-59CBD59A9AB6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4T06:34:45.727" v="34244" actId="571"/>
          <ac:cxnSpMkLst>
            <pc:docMk/>
            <pc:sldMk cId="4196630246" sldId="378"/>
            <ac:cxnSpMk id="31" creationId="{A2F8E3E4-AD51-4A27-A0C7-07E670C5CAA4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4T06:34:45.727" v="34244" actId="571"/>
          <ac:cxnSpMkLst>
            <pc:docMk/>
            <pc:sldMk cId="4196630246" sldId="378"/>
            <ac:cxnSpMk id="33" creationId="{F20BA16F-B0CB-4B22-B90F-29CAFF085358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9-14T06:40:31.223" v="34401" actId="1582"/>
          <ac:cxnSpMkLst>
            <pc:docMk/>
            <pc:sldMk cId="4196630246" sldId="378"/>
            <ac:cxnSpMk id="40" creationId="{50D04017-72B4-4BE8-B9C2-15E4CC4A7B0F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9-14T06:38:39.297" v="34376" actId="571"/>
          <ac:cxnSpMkLst>
            <pc:docMk/>
            <pc:sldMk cId="4196630246" sldId="378"/>
            <ac:cxnSpMk id="41" creationId="{D8E69B6A-79A5-4A69-AB0C-1E3D84915073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9-14T06:40:31.223" v="34401" actId="1582"/>
          <ac:cxnSpMkLst>
            <pc:docMk/>
            <pc:sldMk cId="4196630246" sldId="378"/>
            <ac:cxnSpMk id="43" creationId="{266AC7CB-C7D1-42CF-A82B-98D2A0EFC79B}"/>
          </ac:cxnSpMkLst>
        </pc:cxnChg>
      </pc:sldChg>
      <pc:sldChg chg="addSp delSp modSp add mod ord addAnim delAnim modAnim modNotesTx">
        <pc:chgData name="Nashimoto Shoei/梨本 翔永(MELCO/情報総研 情セ１Ｇ)" userId="b4a27bdb-4051-47be-9758-2247edb80199" providerId="ADAL" clId="{C72BD21D-D053-42D0-949C-A01074C06E61}" dt="2022-09-15T01:05:43.029" v="35477"/>
        <pc:sldMkLst>
          <pc:docMk/>
          <pc:sldMk cId="1896294694" sldId="379"/>
        </pc:sldMkLst>
        <pc:spChg chg="del">
          <ac:chgData name="Nashimoto Shoei/梨本 翔永(MELCO/情報総研 情セ１Ｇ)" userId="b4a27bdb-4051-47be-9758-2247edb80199" providerId="ADAL" clId="{C72BD21D-D053-42D0-949C-A01074C06E61}" dt="2022-09-15T00:25:21.397" v="35192" actId="21"/>
          <ac:spMkLst>
            <pc:docMk/>
            <pc:sldMk cId="1896294694" sldId="379"/>
            <ac:spMk id="4" creationId="{FC234091-194F-445E-9A34-FE843DF5DEBC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5T00:37:30.191" v="35369" actId="164"/>
          <ac:spMkLst>
            <pc:docMk/>
            <pc:sldMk cId="1896294694" sldId="379"/>
            <ac:spMk id="7" creationId="{A59D0722-4AFA-4E88-8DA5-6130F8C9D850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5T00:37:30.191" v="35369" actId="164"/>
          <ac:spMkLst>
            <pc:docMk/>
            <pc:sldMk cId="1896294694" sldId="379"/>
            <ac:spMk id="10" creationId="{47240A06-70D1-4C4E-9706-7C387B293B55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5T00:20:07.248" v="35104" actId="1035"/>
          <ac:spMkLst>
            <pc:docMk/>
            <pc:sldMk cId="1896294694" sldId="379"/>
            <ac:spMk id="12" creationId="{387A2AEA-5915-438D-982E-646179934681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5T00:13:36.945" v="34908" actId="1076"/>
          <ac:spMkLst>
            <pc:docMk/>
            <pc:sldMk cId="1896294694" sldId="379"/>
            <ac:spMk id="13" creationId="{B3416059-59F2-4B08-84C2-842D4143398B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5T00:19:58.639" v="35102" actId="14100"/>
          <ac:spMkLst>
            <pc:docMk/>
            <pc:sldMk cId="1896294694" sldId="379"/>
            <ac:spMk id="14" creationId="{6B391C12-5884-46D7-8C2A-60A6D4BA7EFC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5T00:09:00.190" v="34717"/>
          <ac:spMkLst>
            <pc:docMk/>
            <pc:sldMk cId="1896294694" sldId="379"/>
            <ac:spMk id="15" creationId="{029EE446-F8F2-415F-B772-06EFADEB27D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5T00:09:00.190" v="34717"/>
          <ac:spMkLst>
            <pc:docMk/>
            <pc:sldMk cId="1896294694" sldId="379"/>
            <ac:spMk id="19" creationId="{CB7AB01A-5816-4DA1-8CF0-3CDFAD7985D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5T00:09:00.190" v="34717"/>
          <ac:spMkLst>
            <pc:docMk/>
            <pc:sldMk cId="1896294694" sldId="379"/>
            <ac:spMk id="20" creationId="{602EB602-78FE-4FDA-9CCE-2CD497B956F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5T00:09:00.190" v="34717"/>
          <ac:spMkLst>
            <pc:docMk/>
            <pc:sldMk cId="1896294694" sldId="379"/>
            <ac:spMk id="21" creationId="{B277F402-3828-48FE-AEEA-6981E0B1ED44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5T00:09:00.190" v="34717"/>
          <ac:spMkLst>
            <pc:docMk/>
            <pc:sldMk cId="1896294694" sldId="379"/>
            <ac:spMk id="22" creationId="{A9B32176-57CE-400F-9300-7CBDAD491C0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5T00:09:00.190" v="34717"/>
          <ac:spMkLst>
            <pc:docMk/>
            <pc:sldMk cId="1896294694" sldId="379"/>
            <ac:spMk id="26" creationId="{16364953-23A8-4FD5-8B55-01C8E1A77598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5T00:09:00.190" v="34717"/>
          <ac:spMkLst>
            <pc:docMk/>
            <pc:sldMk cId="1896294694" sldId="379"/>
            <ac:spMk id="27" creationId="{71B811D8-B512-4167-B4A4-DB24600A119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5T00:09:00.190" v="34717"/>
          <ac:spMkLst>
            <pc:docMk/>
            <pc:sldMk cId="1896294694" sldId="379"/>
            <ac:spMk id="28" creationId="{D86E768D-9376-4085-A44C-A918803DFC4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5T00:09:00.190" v="34717"/>
          <ac:spMkLst>
            <pc:docMk/>
            <pc:sldMk cId="1896294694" sldId="379"/>
            <ac:spMk id="29" creationId="{9F1725A9-D687-4D56-B936-CF602D9F47FA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15T00:09:49.963" v="34736" actId="21"/>
          <ac:spMkLst>
            <pc:docMk/>
            <pc:sldMk cId="1896294694" sldId="379"/>
            <ac:spMk id="32" creationId="{E16C78E2-6281-4393-9CA3-244FDE384B0B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15T00:11:51.098" v="34816"/>
          <ac:spMkLst>
            <pc:docMk/>
            <pc:sldMk cId="1896294694" sldId="379"/>
            <ac:spMk id="34" creationId="{A2452008-F811-4232-8FCE-5DA394F504F5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15T00:11:51.097" v="34814"/>
          <ac:spMkLst>
            <pc:docMk/>
            <pc:sldMk cId="1896294694" sldId="379"/>
            <ac:spMk id="36" creationId="{29DED1E2-3695-4ADC-9C95-C5E3E131E399}"/>
          </ac:spMkLst>
        </pc:spChg>
        <pc:spChg chg="add mod ord">
          <ac:chgData name="Nashimoto Shoei/梨本 翔永(MELCO/情報総研 情セ１Ｇ)" userId="b4a27bdb-4051-47be-9758-2247edb80199" providerId="ADAL" clId="{C72BD21D-D053-42D0-949C-A01074C06E61}" dt="2022-09-15T00:25:48.026" v="35195" actId="14100"/>
          <ac:spMkLst>
            <pc:docMk/>
            <pc:sldMk cId="1896294694" sldId="379"/>
            <ac:spMk id="37" creationId="{9F9374F9-EBEC-468B-80B7-516E3E659FD6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5T00:23:05.011" v="35173" actId="14100"/>
          <ac:spMkLst>
            <pc:docMk/>
            <pc:sldMk cId="1896294694" sldId="379"/>
            <ac:spMk id="38" creationId="{139AB22F-7A11-4BE6-B1D9-B30319F379FF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15T00:22:10.886" v="35136" actId="21"/>
          <ac:spMkLst>
            <pc:docMk/>
            <pc:sldMk cId="1896294694" sldId="379"/>
            <ac:spMk id="39" creationId="{C6B36EBE-4BF2-4498-9020-998F8D2F16F0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5T00:37:30.191" v="35369" actId="164"/>
          <ac:spMkLst>
            <pc:docMk/>
            <pc:sldMk cId="1896294694" sldId="379"/>
            <ac:spMk id="40" creationId="{FAF9E2FD-A3FB-4C43-A8B0-D9C32DF44DF5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5T00:37:30.191" v="35369" actId="164"/>
          <ac:spMkLst>
            <pc:docMk/>
            <pc:sldMk cId="1896294694" sldId="379"/>
            <ac:spMk id="41" creationId="{356BD033-D9C9-4C4F-B994-8793C30C73FC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15T00:15:29.707" v="35020" actId="21"/>
          <ac:spMkLst>
            <pc:docMk/>
            <pc:sldMk cId="1896294694" sldId="379"/>
            <ac:spMk id="42" creationId="{679D784C-BF50-4593-9C10-6126AD7C2067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5T00:37:30.191" v="35369" actId="164"/>
          <ac:spMkLst>
            <pc:docMk/>
            <pc:sldMk cId="1896294694" sldId="379"/>
            <ac:spMk id="45" creationId="{F1773E62-13EC-4DA4-B3B6-09A814089EC7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5T00:37:30.191" v="35369" actId="164"/>
          <ac:spMkLst>
            <pc:docMk/>
            <pc:sldMk cId="1896294694" sldId="379"/>
            <ac:spMk id="47" creationId="{9F280489-4050-4206-A9D8-C9ECFCA6780F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5T00:37:30.191" v="35369" actId="164"/>
          <ac:spMkLst>
            <pc:docMk/>
            <pc:sldMk cId="1896294694" sldId="379"/>
            <ac:spMk id="48" creationId="{E764B02A-989A-4967-8B25-8A1887B6B30D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5T00:37:30.191" v="35369" actId="164"/>
          <ac:spMkLst>
            <pc:docMk/>
            <pc:sldMk cId="1896294694" sldId="379"/>
            <ac:spMk id="49" creationId="{4FBEE808-721A-4F6C-ACFC-AFC42DD7A6ED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5T00:37:30.191" v="35369" actId="164"/>
          <ac:spMkLst>
            <pc:docMk/>
            <pc:sldMk cId="1896294694" sldId="379"/>
            <ac:spMk id="50" creationId="{70E029BA-9F98-4115-8BE0-E55196630B35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5T00:19:28.768" v="35096" actId="571"/>
          <ac:spMkLst>
            <pc:docMk/>
            <pc:sldMk cId="1896294694" sldId="379"/>
            <ac:spMk id="52" creationId="{165EC6DE-72DD-4BA3-97DB-2555A685AF60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5T00:37:30.191" v="35369" actId="164"/>
          <ac:spMkLst>
            <pc:docMk/>
            <pc:sldMk cId="1896294694" sldId="379"/>
            <ac:spMk id="53" creationId="{25785425-90E5-4D04-8E2F-0186B44DB05F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5T00:37:30.191" v="35369" actId="164"/>
          <ac:spMkLst>
            <pc:docMk/>
            <pc:sldMk cId="1896294694" sldId="379"/>
            <ac:spMk id="54" creationId="{043FA2E3-FE2E-4177-82EB-A3E514241A70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15T00:38:22.632" v="35380" actId="207"/>
          <ac:spMkLst>
            <pc:docMk/>
            <pc:sldMk cId="1896294694" sldId="379"/>
            <ac:spMk id="56" creationId="{F505057F-7D03-49B8-8CF9-3FD0DDA5655A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5T00:23:40.310" v="35183" actId="1076"/>
          <ac:spMkLst>
            <pc:docMk/>
            <pc:sldMk cId="1896294694" sldId="379"/>
            <ac:spMk id="57" creationId="{6086E13B-F3E9-4252-A830-1E4D234FA17F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5T00:37:47.793" v="35372" actId="164"/>
          <ac:spMkLst>
            <pc:docMk/>
            <pc:sldMk cId="1896294694" sldId="379"/>
            <ac:spMk id="59" creationId="{85655D03-D37E-40A8-9736-626CE7021E67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5T00:37:47.793" v="35372" actId="164"/>
          <ac:spMkLst>
            <pc:docMk/>
            <pc:sldMk cId="1896294694" sldId="379"/>
            <ac:spMk id="60" creationId="{0532E8A9-7DDF-4E1A-A5CF-3DECA4DFF447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5T00:34:46.631" v="35331" actId="164"/>
          <ac:spMkLst>
            <pc:docMk/>
            <pc:sldMk cId="1896294694" sldId="379"/>
            <ac:spMk id="61" creationId="{7AF5E0CF-8647-42F3-99EE-132F044381E0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5T00:34:46.631" v="35331" actId="164"/>
          <ac:spMkLst>
            <pc:docMk/>
            <pc:sldMk cId="1896294694" sldId="379"/>
            <ac:spMk id="62" creationId="{F0A5D591-DC7C-43BC-8103-682BDF660423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5T00:24:21.455" v="35188" actId="571"/>
          <ac:spMkLst>
            <pc:docMk/>
            <pc:sldMk cId="1896294694" sldId="379"/>
            <ac:spMk id="64" creationId="{8B76FC21-8AE7-4CB3-B957-E5269A78B35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5T00:24:21.455" v="35188" actId="571"/>
          <ac:spMkLst>
            <pc:docMk/>
            <pc:sldMk cId="1896294694" sldId="379"/>
            <ac:spMk id="65" creationId="{7C6FEBB6-61BA-4E9A-A0DC-F4B69CEF6AE6}"/>
          </ac:spMkLst>
        </pc:spChg>
        <pc:spChg chg="del mod">
          <ac:chgData name="Nashimoto Shoei/梨本 翔永(MELCO/情報総研 情セ１Ｇ)" userId="b4a27bdb-4051-47be-9758-2247edb80199" providerId="ADAL" clId="{C72BD21D-D053-42D0-949C-A01074C06E61}" dt="2022-09-15T00:34:41.730" v="35330" actId="21"/>
          <ac:spMkLst>
            <pc:docMk/>
            <pc:sldMk cId="1896294694" sldId="379"/>
            <ac:spMk id="66" creationId="{73BA34FE-8C68-4FC6-9281-88B4D3AE9B82}"/>
          </ac:spMkLst>
        </pc:spChg>
        <pc:spChg chg="del mod">
          <ac:chgData name="Nashimoto Shoei/梨本 翔永(MELCO/情報総研 情セ１Ｇ)" userId="b4a27bdb-4051-47be-9758-2247edb80199" providerId="ADAL" clId="{C72BD21D-D053-42D0-949C-A01074C06E61}" dt="2022-09-15T00:34:41.730" v="35330" actId="21"/>
          <ac:spMkLst>
            <pc:docMk/>
            <pc:sldMk cId="1896294694" sldId="379"/>
            <ac:spMk id="67" creationId="{E2200D07-AE5E-4E7D-A38C-D07595DC3F2A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5T00:37:47.793" v="35372" actId="164"/>
          <ac:spMkLst>
            <pc:docMk/>
            <pc:sldMk cId="1896294694" sldId="379"/>
            <ac:spMk id="70" creationId="{F2F009D9-BF1C-489D-BB94-5F72C506D8B0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5T00:37:47.793" v="35372" actId="164"/>
          <ac:spMkLst>
            <pc:docMk/>
            <pc:sldMk cId="1896294694" sldId="379"/>
            <ac:spMk id="71" creationId="{82D3EF90-ADD8-4504-9B83-55B0BCDFD33F}"/>
          </ac:spMkLst>
        </pc:spChg>
        <pc:spChg chg="add del mod">
          <ac:chgData name="Nashimoto Shoei/梨本 翔永(MELCO/情報総研 情セ１Ｇ)" userId="b4a27bdb-4051-47be-9758-2247edb80199" providerId="ADAL" clId="{C72BD21D-D053-42D0-949C-A01074C06E61}" dt="2022-09-15T00:25:23.520" v="35193" actId="21"/>
          <ac:spMkLst>
            <pc:docMk/>
            <pc:sldMk cId="1896294694" sldId="379"/>
            <ac:spMk id="73" creationId="{8FAD5708-6F8F-44A9-8087-4994E744CE9E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5T00:26:40.122" v="35197" actId="571"/>
          <ac:spMkLst>
            <pc:docMk/>
            <pc:sldMk cId="1896294694" sldId="379"/>
            <ac:spMk id="74" creationId="{E67C8F31-9B5C-4F7B-9175-C4DD27735EAE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5T00:26:40.122" v="35197" actId="571"/>
          <ac:spMkLst>
            <pc:docMk/>
            <pc:sldMk cId="1896294694" sldId="379"/>
            <ac:spMk id="75" creationId="{549EFB5C-A546-4922-AC4D-A8726715665D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5T00:26:40.122" v="35197" actId="571"/>
          <ac:spMkLst>
            <pc:docMk/>
            <pc:sldMk cId="1896294694" sldId="379"/>
            <ac:spMk id="76" creationId="{2556DA62-16E1-41B4-A835-792297AC6187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5T00:26:40.122" v="35197" actId="571"/>
          <ac:spMkLst>
            <pc:docMk/>
            <pc:sldMk cId="1896294694" sldId="379"/>
            <ac:spMk id="77" creationId="{F01F771A-607A-42C4-9B5B-F44E10298BB5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5T00:26:40.122" v="35197" actId="571"/>
          <ac:spMkLst>
            <pc:docMk/>
            <pc:sldMk cId="1896294694" sldId="379"/>
            <ac:spMk id="78" creationId="{52275F17-0012-4196-8DB6-5AB14DA68F26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5T00:26:40.122" v="35197" actId="571"/>
          <ac:spMkLst>
            <pc:docMk/>
            <pc:sldMk cId="1896294694" sldId="379"/>
            <ac:spMk id="80" creationId="{2D81FC61-6071-4768-8AE2-E878C50CA719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5T00:26:40.122" v="35197" actId="571"/>
          <ac:spMkLst>
            <pc:docMk/>
            <pc:sldMk cId="1896294694" sldId="379"/>
            <ac:spMk id="81" creationId="{919631B7-A2C0-4463-97EF-E48237AD978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5T00:26:40.122" v="35197" actId="571"/>
          <ac:spMkLst>
            <pc:docMk/>
            <pc:sldMk cId="1896294694" sldId="379"/>
            <ac:spMk id="82" creationId="{3E179BB6-6294-4121-80E4-004CEF92EFD7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5T00:26:40.122" v="35197" actId="571"/>
          <ac:spMkLst>
            <pc:docMk/>
            <pc:sldMk cId="1896294694" sldId="379"/>
            <ac:spMk id="83" creationId="{AED23C08-5CEE-4312-B843-B5863941FACF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5T00:26:40.122" v="35197" actId="571"/>
          <ac:spMkLst>
            <pc:docMk/>
            <pc:sldMk cId="1896294694" sldId="379"/>
            <ac:spMk id="86" creationId="{8595A31C-05E6-4594-B93E-602EFE513CB7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5T00:26:40.122" v="35197" actId="571"/>
          <ac:spMkLst>
            <pc:docMk/>
            <pc:sldMk cId="1896294694" sldId="379"/>
            <ac:spMk id="87" creationId="{67E32D1E-CD5A-450A-B53B-1165A5AAB060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5T00:35:48.090" v="35358" actId="164"/>
          <ac:spMkLst>
            <pc:docMk/>
            <pc:sldMk cId="1896294694" sldId="379"/>
            <ac:spMk id="88" creationId="{0A6C574E-F322-46C9-A4B4-94FCCEDAB4D6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5T00:35:48.090" v="35358" actId="164"/>
          <ac:spMkLst>
            <pc:docMk/>
            <pc:sldMk cId="1896294694" sldId="379"/>
            <ac:spMk id="89" creationId="{CDC48225-CE62-43C1-9E90-8B7A42A2A763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5T00:35:09.399" v="35337" actId="164"/>
          <ac:spMkLst>
            <pc:docMk/>
            <pc:sldMk cId="1896294694" sldId="379"/>
            <ac:spMk id="90" creationId="{F27AB2D4-DAE0-4E52-93D8-7BBBEA9633C9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5T00:35:09.399" v="35337" actId="164"/>
          <ac:spMkLst>
            <pc:docMk/>
            <pc:sldMk cId="1896294694" sldId="379"/>
            <ac:spMk id="91" creationId="{B72AB5A6-0C93-4529-BC0F-DCCC6831796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5T00:26:45.216" v="35198" actId="571"/>
          <ac:spMkLst>
            <pc:docMk/>
            <pc:sldMk cId="1896294694" sldId="379"/>
            <ac:spMk id="93" creationId="{96AE2FF5-FFD2-4828-A4E9-368B8B2835F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5T00:26:45.216" v="35198" actId="571"/>
          <ac:spMkLst>
            <pc:docMk/>
            <pc:sldMk cId="1896294694" sldId="379"/>
            <ac:spMk id="94" creationId="{3B4796E3-A9A1-41B0-8EF3-BF49988EC9FF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5T00:26:45.216" v="35198" actId="571"/>
          <ac:spMkLst>
            <pc:docMk/>
            <pc:sldMk cId="1896294694" sldId="379"/>
            <ac:spMk id="95" creationId="{345D4445-76E0-45E9-A0F7-1615A70E850D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5T00:26:45.216" v="35198" actId="571"/>
          <ac:spMkLst>
            <pc:docMk/>
            <pc:sldMk cId="1896294694" sldId="379"/>
            <ac:spMk id="96" creationId="{644947B5-C258-4C3D-8AFA-534B9141A749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5T00:35:48.090" v="35358" actId="164"/>
          <ac:spMkLst>
            <pc:docMk/>
            <pc:sldMk cId="1896294694" sldId="379"/>
            <ac:spMk id="99" creationId="{0FB4C2D3-9DD3-48F2-82E2-217503C53758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5T00:35:48.090" v="35358" actId="164"/>
          <ac:spMkLst>
            <pc:docMk/>
            <pc:sldMk cId="1896294694" sldId="379"/>
            <ac:spMk id="100" creationId="{D7FF4F58-57B5-40FE-BB11-4307978FBFF2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5T00:27:13.523" v="35205" actId="207"/>
          <ac:spMkLst>
            <pc:docMk/>
            <pc:sldMk cId="1896294694" sldId="379"/>
            <ac:spMk id="102" creationId="{5F78E009-CDDE-455F-A5AD-713F3A58B2DA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15T00:27:07.671" v="35204" actId="571"/>
          <ac:spMkLst>
            <pc:docMk/>
            <pc:sldMk cId="1896294694" sldId="379"/>
            <ac:spMk id="103" creationId="{9C6AFFC5-D058-4431-9FD9-7A0AC176C8F1}"/>
          </ac:spMkLst>
        </pc:spChg>
        <pc:spChg chg="del mod">
          <ac:chgData name="Nashimoto Shoei/梨本 翔永(MELCO/情報総研 情セ１Ｇ)" userId="b4a27bdb-4051-47be-9758-2247edb80199" providerId="ADAL" clId="{C72BD21D-D053-42D0-949C-A01074C06E61}" dt="2022-09-15T00:35:05.013" v="35336" actId="21"/>
          <ac:spMkLst>
            <pc:docMk/>
            <pc:sldMk cId="1896294694" sldId="379"/>
            <ac:spMk id="104" creationId="{1BACE760-3B97-4A8E-BCCC-684F392AF1C2}"/>
          </ac:spMkLst>
        </pc:spChg>
        <pc:spChg chg="del mod">
          <ac:chgData name="Nashimoto Shoei/梨本 翔永(MELCO/情報総研 情セ１Ｇ)" userId="b4a27bdb-4051-47be-9758-2247edb80199" providerId="ADAL" clId="{C72BD21D-D053-42D0-949C-A01074C06E61}" dt="2022-09-15T00:35:05.013" v="35336" actId="21"/>
          <ac:spMkLst>
            <pc:docMk/>
            <pc:sldMk cId="1896294694" sldId="379"/>
            <ac:spMk id="105" creationId="{11502474-CD2B-4853-A2D4-340F014ACB8B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5T00:37:47.793" v="35372" actId="164"/>
          <ac:spMkLst>
            <pc:docMk/>
            <pc:sldMk cId="1896294694" sldId="379"/>
            <ac:spMk id="109" creationId="{23C2CB45-1FD0-40ED-88DB-63C9078B5F21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5T00:35:48.090" v="35358" actId="164"/>
          <ac:spMkLst>
            <pc:docMk/>
            <pc:sldMk cId="1896294694" sldId="379"/>
            <ac:spMk id="111" creationId="{5BF10991-03CB-474A-B30F-2E90B70C709F}"/>
          </ac:spMkLst>
        </pc:spChg>
        <pc:spChg chg="add del">
          <ac:chgData name="Nashimoto Shoei/梨本 翔永(MELCO/情報総研 情セ１Ｇ)" userId="b4a27bdb-4051-47be-9758-2247edb80199" providerId="ADAL" clId="{C72BD21D-D053-42D0-949C-A01074C06E61}" dt="2022-09-15T00:31:00.386" v="35251" actId="22"/>
          <ac:spMkLst>
            <pc:docMk/>
            <pc:sldMk cId="1896294694" sldId="379"/>
            <ac:spMk id="113" creationId="{14D7D649-810A-4E69-956E-12F815306DB7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5T00:39:00.970" v="35389" actId="14100"/>
          <ac:spMkLst>
            <pc:docMk/>
            <pc:sldMk cId="1896294694" sldId="379"/>
            <ac:spMk id="114" creationId="{D2EC47A2-5CDA-43F8-8404-B6AA3E4972D6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5T00:37:47.793" v="35372" actId="164"/>
          <ac:spMkLst>
            <pc:docMk/>
            <pc:sldMk cId="1896294694" sldId="379"/>
            <ac:spMk id="117" creationId="{C3C3A89A-05F5-4AFA-B167-7463817C5343}"/>
          </ac:spMkLst>
        </pc:spChg>
        <pc:spChg chg="add mod">
          <ac:chgData name="Nashimoto Shoei/梨本 翔永(MELCO/情報総研 情セ１Ｇ)" userId="b4a27bdb-4051-47be-9758-2247edb80199" providerId="ADAL" clId="{C72BD21D-D053-42D0-949C-A01074C06E61}" dt="2022-09-15T00:38:31.009" v="35383" actId="164"/>
          <ac:spMkLst>
            <pc:docMk/>
            <pc:sldMk cId="1896294694" sldId="379"/>
            <ac:spMk id="120" creationId="{FA2EF4FE-59E6-49C1-A824-942E767D1BA5}"/>
          </ac:spMkLst>
        </pc:spChg>
        <pc:grpChg chg="add mod">
          <ac:chgData name="Nashimoto Shoei/梨本 翔永(MELCO/情報総研 情セ１Ｇ)" userId="b4a27bdb-4051-47be-9758-2247edb80199" providerId="ADAL" clId="{C72BD21D-D053-42D0-949C-A01074C06E61}" dt="2022-09-15T00:37:30.191" v="35369" actId="164"/>
          <ac:grpSpMkLst>
            <pc:docMk/>
            <pc:sldMk cId="1896294694" sldId="379"/>
            <ac:grpSpMk id="11" creationId="{41ED6C0E-BF6D-4803-B2F1-714F21D2B180}"/>
          </ac:grpSpMkLst>
        </pc:grpChg>
        <pc:grpChg chg="add del mod">
          <ac:chgData name="Nashimoto Shoei/梨本 翔永(MELCO/情報総研 情セ１Ｇ)" userId="b4a27bdb-4051-47be-9758-2247edb80199" providerId="ADAL" clId="{C72BD21D-D053-42D0-949C-A01074C06E61}" dt="2022-09-15T00:11:10.276" v="34797" actId="21"/>
          <ac:grpSpMkLst>
            <pc:docMk/>
            <pc:sldMk cId="1896294694" sldId="379"/>
            <ac:grpSpMk id="18" creationId="{0DD0BA3B-E37F-4001-BE02-77849ACF5E39}"/>
          </ac:grpSpMkLst>
        </pc:grpChg>
        <pc:grpChg chg="add del mod ord">
          <ac:chgData name="Nashimoto Shoei/梨本 翔永(MELCO/情報総研 情セ１Ｇ)" userId="b4a27bdb-4051-47be-9758-2247edb80199" providerId="ADAL" clId="{C72BD21D-D053-42D0-949C-A01074C06E61}" dt="2022-09-15T00:27:04.027" v="35203" actId="21"/>
          <ac:grpSpMkLst>
            <pc:docMk/>
            <pc:sldMk cId="1896294694" sldId="379"/>
            <ac:grpSpMk id="25" creationId="{7A648AFA-8AAE-48EF-93AF-4CE4368E312D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9-15T00:37:47.793" v="35372" actId="164"/>
          <ac:grpSpMkLst>
            <pc:docMk/>
            <pc:sldMk cId="1896294694" sldId="379"/>
            <ac:grpSpMk id="63" creationId="{B0EC9D9C-70D4-4A48-B15F-81D674923D97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9-15T00:26:40.122" v="35197" actId="571"/>
          <ac:grpSpMkLst>
            <pc:docMk/>
            <pc:sldMk cId="1896294694" sldId="379"/>
            <ac:grpSpMk id="79" creationId="{E54C3A3D-EC9A-4789-B4E8-EC68E4B216A7}"/>
          </ac:grpSpMkLst>
        </pc:grpChg>
        <pc:grpChg chg="add del mod">
          <ac:chgData name="Nashimoto Shoei/梨本 翔永(MELCO/情報総研 情セ１Ｇ)" userId="b4a27bdb-4051-47be-9758-2247edb80199" providerId="ADAL" clId="{C72BD21D-D053-42D0-949C-A01074C06E61}" dt="2022-09-15T00:26:49.352" v="35199" actId="21"/>
          <ac:grpSpMkLst>
            <pc:docMk/>
            <pc:sldMk cId="1896294694" sldId="379"/>
            <ac:grpSpMk id="92" creationId="{4DB6C1D4-85A7-4167-932B-88096F98E128}"/>
          </ac:grpSpMkLst>
        </pc:grpChg>
        <pc:grpChg chg="add del mod">
          <ac:chgData name="Nashimoto Shoei/梨本 翔永(MELCO/情報総研 情セ１Ｇ)" userId="b4a27bdb-4051-47be-9758-2247edb80199" providerId="ADAL" clId="{C72BD21D-D053-42D0-949C-A01074C06E61}" dt="2022-09-15T00:35:48.090" v="35358" actId="164"/>
          <ac:grpSpMkLst>
            <pc:docMk/>
            <pc:sldMk cId="1896294694" sldId="379"/>
            <ac:grpSpMk id="101" creationId="{92AD8134-D038-47BB-9BDA-BA03A0884187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9-15T00:37:47.793" v="35372" actId="164"/>
          <ac:grpSpMkLst>
            <pc:docMk/>
            <pc:sldMk cId="1896294694" sldId="379"/>
            <ac:grpSpMk id="115" creationId="{607BBE0A-AC70-4DC5-B478-EB272D2FB191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9-15T00:35:48.090" v="35358" actId="164"/>
          <ac:grpSpMkLst>
            <pc:docMk/>
            <pc:sldMk cId="1896294694" sldId="379"/>
            <ac:grpSpMk id="116" creationId="{375969BA-C38D-4598-BE38-614BC2B8AB47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9-15T00:35:52.265" v="35361" actId="164"/>
          <ac:grpSpMkLst>
            <pc:docMk/>
            <pc:sldMk cId="1896294694" sldId="379"/>
            <ac:grpSpMk id="118" creationId="{5661FE71-5F64-441E-88B2-0EA5435AE37C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9-15T00:38:31.009" v="35383" actId="164"/>
          <ac:grpSpMkLst>
            <pc:docMk/>
            <pc:sldMk cId="1896294694" sldId="379"/>
            <ac:grpSpMk id="119" creationId="{0AEDD10C-30F0-49C0-A1EE-A5DD7684A6AD}"/>
          </ac:grpSpMkLst>
        </pc:grpChg>
        <pc:grpChg chg="add del mod">
          <ac:chgData name="Nashimoto Shoei/梨本 翔永(MELCO/情報総研 情セ１Ｇ)" userId="b4a27bdb-4051-47be-9758-2247edb80199" providerId="ADAL" clId="{C72BD21D-D053-42D0-949C-A01074C06E61}" dt="2022-09-15T00:37:33.312" v="35371" actId="21"/>
          <ac:grpSpMkLst>
            <pc:docMk/>
            <pc:sldMk cId="1896294694" sldId="379"/>
            <ac:grpSpMk id="121" creationId="{CD8A9F16-B87D-492B-B3E9-06CDD2A0D0D2}"/>
          </ac:grpSpMkLst>
        </pc:grpChg>
        <pc:grpChg chg="add del mod">
          <ac:chgData name="Nashimoto Shoei/梨本 翔永(MELCO/情報総研 情セ１Ｇ)" userId="b4a27bdb-4051-47be-9758-2247edb80199" providerId="ADAL" clId="{C72BD21D-D053-42D0-949C-A01074C06E61}" dt="2022-09-15T00:38:27.177" v="35382" actId="21"/>
          <ac:grpSpMkLst>
            <pc:docMk/>
            <pc:sldMk cId="1896294694" sldId="379"/>
            <ac:grpSpMk id="122" creationId="{67E7C9E7-1E88-4542-8A53-ABE23A82354D}"/>
          </ac:grpSpMkLst>
        </pc:grpChg>
        <pc:grpChg chg="add mod">
          <ac:chgData name="Nashimoto Shoei/梨本 翔永(MELCO/情報総研 情セ１Ｇ)" userId="b4a27bdb-4051-47be-9758-2247edb80199" providerId="ADAL" clId="{C72BD21D-D053-42D0-949C-A01074C06E61}" dt="2022-09-15T00:38:31.009" v="35383" actId="164"/>
          <ac:grpSpMkLst>
            <pc:docMk/>
            <pc:sldMk cId="1896294694" sldId="379"/>
            <ac:grpSpMk id="123" creationId="{D3133BF0-CE21-404F-B1D8-2A82263EBBAE}"/>
          </ac:grpSpMkLst>
        </pc:grpChg>
        <pc:picChg chg="del">
          <ac:chgData name="Nashimoto Shoei/梨本 翔永(MELCO/情報総研 情セ１Ｇ)" userId="b4a27bdb-4051-47be-9758-2247edb80199" providerId="ADAL" clId="{C72BD21D-D053-42D0-949C-A01074C06E61}" dt="2022-09-15T00:08:31.055" v="34715" actId="21"/>
          <ac:picMkLst>
            <pc:docMk/>
            <pc:sldMk cId="1896294694" sldId="379"/>
            <ac:picMk id="8" creationId="{ECFEB0B5-92B4-40FE-A539-DF0959CEAEB5}"/>
          </ac:picMkLst>
        </pc:picChg>
        <pc:picChg chg="mod ord">
          <ac:chgData name="Nashimoto Shoei/梨本 翔永(MELCO/情報総研 情セ１Ｇ)" userId="b4a27bdb-4051-47be-9758-2247edb80199" providerId="ADAL" clId="{C72BD21D-D053-42D0-949C-A01074C06E61}" dt="2022-09-15T00:35:54.826" v="35362" actId="166"/>
          <ac:picMkLst>
            <pc:docMk/>
            <pc:sldMk cId="1896294694" sldId="379"/>
            <ac:picMk id="9" creationId="{208153BE-0A62-4618-AA6A-6BE276DABA67}"/>
          </ac:picMkLst>
        </pc:picChg>
        <pc:picChg chg="add mod ord">
          <ac:chgData name="Nashimoto Shoei/梨本 翔永(MELCO/情報総研 情セ１Ｇ)" userId="b4a27bdb-4051-47be-9758-2247edb80199" providerId="ADAL" clId="{C72BD21D-D053-42D0-949C-A01074C06E61}" dt="2022-09-15T00:23:07.136" v="35174" actId="1076"/>
          <ac:picMkLst>
            <pc:docMk/>
            <pc:sldMk cId="1896294694" sldId="379"/>
            <ac:picMk id="55" creationId="{17D3834A-5E3A-43B9-AB1D-2933E4BA0768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9-15T00:23:40.310" v="35183" actId="1076"/>
          <ac:picMkLst>
            <pc:docMk/>
            <pc:sldMk cId="1896294694" sldId="379"/>
            <ac:picMk id="58" creationId="{C8096CAB-3CE4-4BD6-8D9C-4DADE8E0FA6F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9-15T00:37:47.793" v="35372" actId="164"/>
          <ac:picMkLst>
            <pc:docMk/>
            <pc:sldMk cId="1896294694" sldId="379"/>
            <ac:picMk id="108" creationId="{C2F4903F-AC64-4B6F-856A-F90BC1395C4B}"/>
          </ac:picMkLst>
        </pc:picChg>
        <pc:picChg chg="add mod">
          <ac:chgData name="Nashimoto Shoei/梨本 翔永(MELCO/情報総研 情セ１Ｇ)" userId="b4a27bdb-4051-47be-9758-2247edb80199" providerId="ADAL" clId="{C72BD21D-D053-42D0-949C-A01074C06E61}" dt="2022-09-15T00:35:48.090" v="35358" actId="164"/>
          <ac:picMkLst>
            <pc:docMk/>
            <pc:sldMk cId="1896294694" sldId="379"/>
            <ac:picMk id="110" creationId="{325D517E-AA9B-44FC-AFD2-135F30B722C5}"/>
          </ac:picMkLst>
        </pc:picChg>
        <pc:cxnChg chg="mod">
          <ac:chgData name="Nashimoto Shoei/梨本 翔永(MELCO/情報総研 情セ１Ｇ)" userId="b4a27bdb-4051-47be-9758-2247edb80199" providerId="ADAL" clId="{C72BD21D-D053-42D0-949C-A01074C06E61}" dt="2022-09-15T00:09:00.190" v="34717"/>
          <ac:cxnSpMkLst>
            <pc:docMk/>
            <pc:sldMk cId="1896294694" sldId="379"/>
            <ac:cxnSpMk id="16" creationId="{E1532519-9DBE-4299-B229-5937D464B301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5T00:09:00.190" v="34717"/>
          <ac:cxnSpMkLst>
            <pc:docMk/>
            <pc:sldMk cId="1896294694" sldId="379"/>
            <ac:cxnSpMk id="17" creationId="{EF2B5094-5F30-483B-9FE9-6ED3E6AB2243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5T00:09:00.190" v="34717"/>
          <ac:cxnSpMkLst>
            <pc:docMk/>
            <pc:sldMk cId="1896294694" sldId="379"/>
            <ac:cxnSpMk id="23" creationId="{C86BE660-8668-40C9-B11E-24F8FC1E7022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5T00:09:00.190" v="34717"/>
          <ac:cxnSpMkLst>
            <pc:docMk/>
            <pc:sldMk cId="1896294694" sldId="379"/>
            <ac:cxnSpMk id="24" creationId="{F4041CB8-0A95-4797-94E1-014D558080C3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5T00:09:00.190" v="34717"/>
          <ac:cxnSpMkLst>
            <pc:docMk/>
            <pc:sldMk cId="1896294694" sldId="379"/>
            <ac:cxnSpMk id="30" creationId="{4991A6E1-DC75-4249-B41E-66881698EB66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5T00:09:00.190" v="34717"/>
          <ac:cxnSpMkLst>
            <pc:docMk/>
            <pc:sldMk cId="1896294694" sldId="379"/>
            <ac:cxnSpMk id="31" creationId="{0CF56D7F-E4D9-484E-B123-22F1AC15C1F0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9-15T00:37:30.191" v="35369" actId="164"/>
          <ac:cxnSpMkLst>
            <pc:docMk/>
            <pc:sldMk cId="1896294694" sldId="379"/>
            <ac:cxnSpMk id="44" creationId="{3477FFD4-DE8D-4898-B095-B23A59737208}"/>
          </ac:cxnSpMkLst>
        </pc:cxnChg>
        <pc:cxnChg chg="add mod">
          <ac:chgData name="Nashimoto Shoei/梨本 翔永(MELCO/情報総研 情セ１Ｇ)" userId="b4a27bdb-4051-47be-9758-2247edb80199" providerId="ADAL" clId="{C72BD21D-D053-42D0-949C-A01074C06E61}" dt="2022-09-15T00:37:30.191" v="35369" actId="164"/>
          <ac:cxnSpMkLst>
            <pc:docMk/>
            <pc:sldMk cId="1896294694" sldId="379"/>
            <ac:cxnSpMk id="51" creationId="{E159086A-0773-45CF-A712-01AC04F5F4E0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5T00:24:21.455" v="35188" actId="571"/>
          <ac:cxnSpMkLst>
            <pc:docMk/>
            <pc:sldMk cId="1896294694" sldId="379"/>
            <ac:cxnSpMk id="68" creationId="{069EC21D-5852-4741-AC35-1CE44FD4C422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5T00:24:21.455" v="35188" actId="571"/>
          <ac:cxnSpMkLst>
            <pc:docMk/>
            <pc:sldMk cId="1896294694" sldId="379"/>
            <ac:cxnSpMk id="69" creationId="{E5826CEB-96CB-4FCC-AD50-4EE6C3763FBE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5T00:26:40.122" v="35197" actId="571"/>
          <ac:cxnSpMkLst>
            <pc:docMk/>
            <pc:sldMk cId="1896294694" sldId="379"/>
            <ac:cxnSpMk id="84" creationId="{D4ECB27D-A503-409E-9C86-E176BA3A3CBF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5T00:26:40.122" v="35197" actId="571"/>
          <ac:cxnSpMkLst>
            <pc:docMk/>
            <pc:sldMk cId="1896294694" sldId="379"/>
            <ac:cxnSpMk id="85" creationId="{609C03E1-56A9-4E4E-A8AC-D63A97A47866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5T00:26:45.216" v="35198" actId="571"/>
          <ac:cxnSpMkLst>
            <pc:docMk/>
            <pc:sldMk cId="1896294694" sldId="379"/>
            <ac:cxnSpMk id="97" creationId="{C84B7C2E-6293-428F-9DB9-42358856E64E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5T00:26:45.216" v="35198" actId="571"/>
          <ac:cxnSpMkLst>
            <pc:docMk/>
            <pc:sldMk cId="1896294694" sldId="379"/>
            <ac:cxnSpMk id="98" creationId="{C324F6A9-32E5-488A-8C9D-D75A715D9D6E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5T00:27:07.671" v="35204" actId="571"/>
          <ac:cxnSpMkLst>
            <pc:docMk/>
            <pc:sldMk cId="1896294694" sldId="379"/>
            <ac:cxnSpMk id="106" creationId="{BDF48050-C361-4981-9D28-E6F7AA449CC6}"/>
          </ac:cxnSpMkLst>
        </pc:cxnChg>
        <pc:cxnChg chg="mod">
          <ac:chgData name="Nashimoto Shoei/梨本 翔永(MELCO/情報総研 情セ１Ｇ)" userId="b4a27bdb-4051-47be-9758-2247edb80199" providerId="ADAL" clId="{C72BD21D-D053-42D0-949C-A01074C06E61}" dt="2022-09-15T00:27:07.671" v="35204" actId="571"/>
          <ac:cxnSpMkLst>
            <pc:docMk/>
            <pc:sldMk cId="1896294694" sldId="379"/>
            <ac:cxnSpMk id="107" creationId="{40CC853C-D99C-4AD3-962F-073B7D71EFD4}"/>
          </ac:cxnSpMkLst>
        </pc:cxnChg>
      </pc:sldChg>
      <pc:sldMasterChg chg="modSp delSldLayout modSldLayout">
        <pc:chgData name="Nashimoto Shoei/梨本 翔永(MELCO/情報総研 情セ１Ｇ)" userId="b4a27bdb-4051-47be-9758-2247edb80199" providerId="ADAL" clId="{C72BD21D-D053-42D0-949C-A01074C06E61}" dt="2022-09-02T03:56:20.643" v="27614" actId="14100"/>
        <pc:sldMasterMkLst>
          <pc:docMk/>
          <pc:sldMasterMk cId="82793862" sldId="2147483666"/>
        </pc:sldMasterMkLst>
        <pc:spChg chg="mod">
          <ac:chgData name="Nashimoto Shoei/梨本 翔永(MELCO/情報総研 情セ１Ｇ)" userId="b4a27bdb-4051-47be-9758-2247edb80199" providerId="ADAL" clId="{C72BD21D-D053-42D0-949C-A01074C06E61}" dt="2022-09-01T10:01:48.329" v="20719" actId="2711"/>
          <ac:spMkLst>
            <pc:docMk/>
            <pc:sldMasterMk cId="82793862" sldId="2147483666"/>
            <ac:spMk id="55" creationId="{462681B2-ED48-4414-8328-96ACD6794E90}"/>
          </ac:spMkLst>
        </pc:spChg>
        <pc:spChg chg="mod">
          <ac:chgData name="Nashimoto Shoei/梨本 翔永(MELCO/情報総研 情セ１Ｇ)" userId="b4a27bdb-4051-47be-9758-2247edb80199" providerId="ADAL" clId="{C72BD21D-D053-42D0-949C-A01074C06E61}" dt="2022-09-01T10:01:53.243" v="20720" actId="2711"/>
          <ac:spMkLst>
            <pc:docMk/>
            <pc:sldMasterMk cId="82793862" sldId="2147483666"/>
            <ac:spMk id="192" creationId="{81E2C3B9-5259-4BBA-97EF-394738F02BEC}"/>
          </ac:spMkLst>
        </pc:spChg>
        <pc:sldLayoutChg chg="modSp">
          <pc:chgData name="Nashimoto Shoei/梨本 翔永(MELCO/情報総研 情セ１Ｇ)" userId="b4a27bdb-4051-47be-9758-2247edb80199" providerId="ADAL" clId="{C72BD21D-D053-42D0-949C-A01074C06E61}" dt="2022-09-01T10:02:06.136" v="20722" actId="2711"/>
          <pc:sldLayoutMkLst>
            <pc:docMk/>
            <pc:sldMasterMk cId="82793862" sldId="2147483666"/>
            <pc:sldLayoutMk cId="3101675839" sldId="2147483667"/>
          </pc:sldLayoutMkLst>
          <pc:spChg chg="mod">
            <ac:chgData name="Nashimoto Shoei/梨本 翔永(MELCO/情報総研 情セ１Ｇ)" userId="b4a27bdb-4051-47be-9758-2247edb80199" providerId="ADAL" clId="{C72BD21D-D053-42D0-949C-A01074C06E61}" dt="2022-09-01T10:02:06.136" v="20722" actId="2711"/>
            <ac:spMkLst>
              <pc:docMk/>
              <pc:sldMasterMk cId="82793862" sldId="2147483666"/>
              <pc:sldLayoutMk cId="3101675839" sldId="2147483667"/>
              <ac:spMk id="7" creationId="{9CD19999-8436-458C-AB86-E943F50FE19B}"/>
            </ac:spMkLst>
          </pc:spChg>
          <pc:spChg chg="mod">
            <ac:chgData name="Nashimoto Shoei/梨本 翔永(MELCO/情報総研 情セ１Ｇ)" userId="b4a27bdb-4051-47be-9758-2247edb80199" providerId="ADAL" clId="{C72BD21D-D053-42D0-949C-A01074C06E61}" dt="2022-09-01T10:02:06.136" v="20722" actId="2711"/>
            <ac:spMkLst>
              <pc:docMk/>
              <pc:sldMasterMk cId="82793862" sldId="2147483666"/>
              <pc:sldLayoutMk cId="3101675839" sldId="2147483667"/>
              <ac:spMk id="8" creationId="{83859027-8173-4FD6-888F-20D2ED0E86F1}"/>
            </ac:spMkLst>
          </pc:spChg>
          <pc:spChg chg="mod">
            <ac:chgData name="Nashimoto Shoei/梨本 翔永(MELCO/情報総研 情セ１Ｇ)" userId="b4a27bdb-4051-47be-9758-2247edb80199" providerId="ADAL" clId="{C72BD21D-D053-42D0-949C-A01074C06E61}" dt="2022-09-01T10:02:06.136" v="20722" actId="2711"/>
            <ac:spMkLst>
              <pc:docMk/>
              <pc:sldMasterMk cId="82793862" sldId="2147483666"/>
              <pc:sldLayoutMk cId="3101675839" sldId="2147483667"/>
              <ac:spMk id="10" creationId="{1402BD7D-001D-4DC6-B43B-F6E5BE60710F}"/>
            </ac:spMkLst>
          </pc:spChg>
          <pc:spChg chg="mod">
            <ac:chgData name="Nashimoto Shoei/梨本 翔永(MELCO/情報総研 情セ１Ｇ)" userId="b4a27bdb-4051-47be-9758-2247edb80199" providerId="ADAL" clId="{C72BD21D-D053-42D0-949C-A01074C06E61}" dt="2022-09-01T10:02:06.136" v="20722" actId="2711"/>
            <ac:spMkLst>
              <pc:docMk/>
              <pc:sldMasterMk cId="82793862" sldId="2147483666"/>
              <pc:sldLayoutMk cId="3101675839" sldId="2147483667"/>
              <ac:spMk id="124" creationId="{6F2FE567-7899-4896-96AA-5019266E8419}"/>
            </ac:spMkLst>
          </pc:spChg>
          <pc:spChg chg="mod">
            <ac:chgData name="Nashimoto Shoei/梨本 翔永(MELCO/情報総研 情セ１Ｇ)" userId="b4a27bdb-4051-47be-9758-2247edb80199" providerId="ADAL" clId="{C72BD21D-D053-42D0-949C-A01074C06E61}" dt="2022-09-01T10:02:06.136" v="20722" actId="2711"/>
            <ac:spMkLst>
              <pc:docMk/>
              <pc:sldMasterMk cId="82793862" sldId="2147483666"/>
              <pc:sldLayoutMk cId="3101675839" sldId="2147483667"/>
              <ac:spMk id="169" creationId="{9A94B132-E571-4B76-B786-06500F34080C}"/>
            </ac:spMkLst>
          </pc:spChg>
          <pc:spChg chg="mod">
            <ac:chgData name="Nashimoto Shoei/梨本 翔永(MELCO/情報総研 情セ１Ｇ)" userId="b4a27bdb-4051-47be-9758-2247edb80199" providerId="ADAL" clId="{C72BD21D-D053-42D0-949C-A01074C06E61}" dt="2022-09-01T10:02:06.136" v="20722" actId="2711"/>
            <ac:spMkLst>
              <pc:docMk/>
              <pc:sldMasterMk cId="82793862" sldId="2147483666"/>
              <pc:sldLayoutMk cId="3101675839" sldId="2147483667"/>
              <ac:spMk id="170" creationId="{57F0773B-3625-4975-A07B-7A9592075490}"/>
            </ac:spMkLst>
          </pc:spChg>
          <pc:spChg chg="mod">
            <ac:chgData name="Nashimoto Shoei/梨本 翔永(MELCO/情報総研 情セ１Ｇ)" userId="b4a27bdb-4051-47be-9758-2247edb80199" providerId="ADAL" clId="{C72BD21D-D053-42D0-949C-A01074C06E61}" dt="2022-09-01T10:02:06.136" v="20722" actId="2711"/>
            <ac:spMkLst>
              <pc:docMk/>
              <pc:sldMasterMk cId="82793862" sldId="2147483666"/>
              <pc:sldLayoutMk cId="3101675839" sldId="2147483667"/>
              <ac:spMk id="171" creationId="{E4B3B5D7-8E6A-4435-9945-7A8C0355B0A1}"/>
            </ac:spMkLst>
          </pc:spChg>
          <pc:grpChg chg="mod">
            <ac:chgData name="Nashimoto Shoei/梨本 翔永(MELCO/情報総研 情セ１Ｇ)" userId="b4a27bdb-4051-47be-9758-2247edb80199" providerId="ADAL" clId="{C72BD21D-D053-42D0-949C-A01074C06E61}" dt="2022-09-01T10:02:06.136" v="20722" actId="2711"/>
            <ac:grpSpMkLst>
              <pc:docMk/>
              <pc:sldMasterMk cId="82793862" sldId="2147483666"/>
              <pc:sldLayoutMk cId="3101675839" sldId="2147483667"/>
              <ac:grpSpMk id="74" creationId="{3967C03F-FDA8-4A65-AD2D-6328F8CED4E7}"/>
            </ac:grpSpMkLst>
          </pc:grpChg>
        </pc:sldLayoutChg>
        <pc:sldLayoutChg chg="modSp mod">
          <pc:chgData name="Nashimoto Shoei/梨本 翔永(MELCO/情報総研 情セ１Ｇ)" userId="b4a27bdb-4051-47be-9758-2247edb80199" providerId="ADAL" clId="{C72BD21D-D053-42D0-949C-A01074C06E61}" dt="2022-09-02T03:56:20.643" v="27614" actId="14100"/>
          <pc:sldLayoutMkLst>
            <pc:docMk/>
            <pc:sldMasterMk cId="82793862" sldId="2147483666"/>
            <pc:sldLayoutMk cId="4047259987" sldId="2147483668"/>
          </pc:sldLayoutMkLst>
          <pc:spChg chg="mod">
            <ac:chgData name="Nashimoto Shoei/梨本 翔永(MELCO/情報総研 情セ１Ｇ)" userId="b4a27bdb-4051-47be-9758-2247edb80199" providerId="ADAL" clId="{C72BD21D-D053-42D0-949C-A01074C06E61}" dt="2022-09-01T10:02:11.492" v="20723" actId="2711"/>
            <ac:spMkLst>
              <pc:docMk/>
              <pc:sldMasterMk cId="82793862" sldId="2147483666"/>
              <pc:sldLayoutMk cId="4047259987" sldId="2147483668"/>
              <ac:spMk id="5" creationId="{CDBC942B-DFE9-4136-8139-B7B68BD2CFAC}"/>
            </ac:spMkLst>
          </pc:spChg>
          <pc:spChg chg="mod">
            <ac:chgData name="Nashimoto Shoei/梨本 翔永(MELCO/情報総研 情セ１Ｇ)" userId="b4a27bdb-4051-47be-9758-2247edb80199" providerId="ADAL" clId="{C72BD21D-D053-42D0-949C-A01074C06E61}" dt="2022-09-01T10:02:11.492" v="20723" actId="2711"/>
            <ac:spMkLst>
              <pc:docMk/>
              <pc:sldMasterMk cId="82793862" sldId="2147483666"/>
              <pc:sldLayoutMk cId="4047259987" sldId="2147483668"/>
              <ac:spMk id="6" creationId="{0532C597-0488-4D22-9DC0-B8E18A4BC96F}"/>
            </ac:spMkLst>
          </pc:spChg>
          <pc:spChg chg="mod">
            <ac:chgData name="Nashimoto Shoei/梨本 翔永(MELCO/情報総研 情セ１Ｇ)" userId="b4a27bdb-4051-47be-9758-2247edb80199" providerId="ADAL" clId="{C72BD21D-D053-42D0-949C-A01074C06E61}" dt="2022-09-01T10:02:11.492" v="20723" actId="2711"/>
            <ac:spMkLst>
              <pc:docMk/>
              <pc:sldMasterMk cId="82793862" sldId="2147483666"/>
              <pc:sldLayoutMk cId="4047259987" sldId="2147483668"/>
              <ac:spMk id="7" creationId="{44AE72FE-FB06-4900-BADB-EF2032B7687A}"/>
            </ac:spMkLst>
          </pc:spChg>
          <pc:spChg chg="mod">
            <ac:chgData name="Nashimoto Shoei/梨本 翔永(MELCO/情報総研 情セ１Ｇ)" userId="b4a27bdb-4051-47be-9758-2247edb80199" providerId="ADAL" clId="{C72BD21D-D053-42D0-949C-A01074C06E61}" dt="2022-09-01T10:02:11.492" v="20723" actId="2711"/>
            <ac:spMkLst>
              <pc:docMk/>
              <pc:sldMasterMk cId="82793862" sldId="2147483666"/>
              <pc:sldLayoutMk cId="4047259987" sldId="2147483668"/>
              <ac:spMk id="8" creationId="{78D2F2A8-C7DF-48DB-BEDC-771522B70F8C}"/>
            </ac:spMkLst>
          </pc:spChg>
          <pc:spChg chg="mod">
            <ac:chgData name="Nashimoto Shoei/梨本 翔永(MELCO/情報総研 情セ１Ｇ)" userId="b4a27bdb-4051-47be-9758-2247edb80199" providerId="ADAL" clId="{C72BD21D-D053-42D0-949C-A01074C06E61}" dt="2022-09-01T10:02:11.492" v="20723" actId="2711"/>
            <ac:spMkLst>
              <pc:docMk/>
              <pc:sldMasterMk cId="82793862" sldId="2147483666"/>
              <pc:sldLayoutMk cId="4047259987" sldId="2147483668"/>
              <ac:spMk id="12" creationId="{00000000-0000-0000-0000-000000000000}"/>
            </ac:spMkLst>
          </pc:spChg>
          <pc:spChg chg="mod">
            <ac:chgData name="Nashimoto Shoei/梨本 翔永(MELCO/情報総研 情セ１Ｇ)" userId="b4a27bdb-4051-47be-9758-2247edb80199" providerId="ADAL" clId="{C72BD21D-D053-42D0-949C-A01074C06E61}" dt="2022-09-01T10:02:11.492" v="20723" actId="2711"/>
            <ac:spMkLst>
              <pc:docMk/>
              <pc:sldMasterMk cId="82793862" sldId="2147483666"/>
              <pc:sldLayoutMk cId="4047259987" sldId="2147483668"/>
              <ac:spMk id="26" creationId="{3C290BA6-E604-47E8-834E-2672972673E1}"/>
            </ac:spMkLst>
          </pc:spChg>
          <pc:spChg chg="mod">
            <ac:chgData name="Nashimoto Shoei/梨本 翔永(MELCO/情報総研 情セ１Ｇ)" userId="b4a27bdb-4051-47be-9758-2247edb80199" providerId="ADAL" clId="{C72BD21D-D053-42D0-949C-A01074C06E61}" dt="2022-09-02T03:56:20.643" v="27614" actId="14100"/>
            <ac:spMkLst>
              <pc:docMk/>
              <pc:sldMasterMk cId="82793862" sldId="2147483666"/>
              <pc:sldLayoutMk cId="4047259987" sldId="2147483668"/>
              <ac:spMk id="33" creationId="{65285717-CA89-4E25-B366-4A31229362E3}"/>
            </ac:spMkLst>
          </pc:spChg>
        </pc:sldLayoutChg>
        <pc:sldLayoutChg chg="del">
          <pc:chgData name="Nashimoto Shoei/梨本 翔永(MELCO/情報総研 情セ１Ｇ)" userId="b4a27bdb-4051-47be-9758-2247edb80199" providerId="ADAL" clId="{C72BD21D-D053-42D0-949C-A01074C06E61}" dt="2022-08-24T01:48:19.765" v="2773" actId="47"/>
          <pc:sldLayoutMkLst>
            <pc:docMk/>
            <pc:sldMasterMk cId="82793862" sldId="2147483666"/>
            <pc:sldLayoutMk cId="1337907304" sldId="214748368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5EA64-C17F-4808-842D-3B8DA58FD3C3}" type="datetimeFigureOut">
              <a:rPr kumimoji="1" lang="ja-JP" altLang="en-US" smtClean="0"/>
              <a:t>2022/9/20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74C73-871D-49F5-B6DA-4C1B5B27B5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7097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Thank you for the introduction.</a:t>
            </a:r>
          </a:p>
          <a:p>
            <a:r>
              <a:rPr kumimoji="1" lang="en-US" altLang="ja-JP" dirty="0"/>
              <a:t>I'm </a:t>
            </a:r>
            <a:r>
              <a:rPr kumimoji="1" lang="en-US" altLang="ja-JP" dirty="0" err="1"/>
              <a:t>Shoei</a:t>
            </a:r>
            <a:r>
              <a:rPr kumimoji="1" lang="en-US" altLang="ja-JP" dirty="0"/>
              <a:t> Nashimoto from Mitsubishi Electric.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Today, I'm </a:t>
            </a:r>
            <a:r>
              <a:rPr kumimoji="1" lang="en-US" altLang="ja-JP" dirty="0" err="1"/>
              <a:t>gonna</a:t>
            </a:r>
            <a:r>
              <a:rPr kumimoji="1" lang="en-US" altLang="ja-JP" dirty="0"/>
              <a:t> talk about fault attacks on isolated execution on RISC-V.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74C73-871D-49F5-B6DA-4C1B5B27B5E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442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 privilege mode is vertical separation and defines rights regarding memory access and exception handling.</a:t>
            </a:r>
          </a:p>
          <a:p>
            <a:r>
              <a:rPr kumimoji="1" lang="en-US" altLang="ja-JP" dirty="0"/>
              <a:t>RISC-V has four privilege modes, namely M, H, S, and U-modes.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The significant point here is that only M-mode can handle PMP registers.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74C73-871D-49F5-B6DA-4C1B5B27B5E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4040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Next, I'd like to explain our proposed attack.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74C73-871D-49F5-B6DA-4C1B5B27B5E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318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 proposed attack aims to bypass isolation and access protected memory by the PMP.</a:t>
            </a:r>
          </a:p>
          <a:p>
            <a:r>
              <a:rPr kumimoji="1" lang="en-US" altLang="ja-JP" dirty="0"/>
              <a:t>Like this example, a typical case includes an invalid key extraction.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The basic idea is to inherit partially the victim's PMP settings by skipping reconfiguration of the PMP.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First, we call the victim's application.</a:t>
            </a:r>
          </a:p>
          <a:p>
            <a:r>
              <a:rPr kumimoji="1" lang="en-US" altLang="ja-JP" dirty="0"/>
              <a:t>At this time, PMP settings are reconfigured for application 2.</a:t>
            </a:r>
          </a:p>
          <a:p>
            <a:r>
              <a:rPr kumimoji="1" lang="en-US" altLang="ja-JP" dirty="0"/>
              <a:t>Then, the control flow returns to the attacker's application and access permission is also restored.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Like this, the attacker normally cannot access the victim.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74C73-871D-49F5-B6DA-4C1B5B27B5E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026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So, we need fault injection to skip the reconfiguration of the PMP.</a:t>
            </a:r>
          </a:p>
          <a:p>
            <a:r>
              <a:rPr kumimoji="1" lang="en-US" altLang="ja-JP" dirty="0"/>
              <a:t>As a result, the attacker can partially inherit the victim's permission.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74C73-871D-49F5-B6DA-4C1B5B27B5E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5926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Generally, fault injection attacks require</a:t>
            </a:r>
          </a:p>
          <a:p>
            <a:r>
              <a:rPr kumimoji="1" lang="en-US" altLang="ja-JP" dirty="0"/>
              <a:t>1) target instructions,</a:t>
            </a:r>
          </a:p>
          <a:p>
            <a:r>
              <a:rPr kumimoji="1" lang="en-US" altLang="ja-JP" dirty="0"/>
              <a:t>2) fault intensity,</a:t>
            </a:r>
          </a:p>
          <a:p>
            <a:r>
              <a:rPr kumimoji="1" lang="en-US" altLang="ja-JP" dirty="0"/>
              <a:t>3) fault timing, and</a:t>
            </a:r>
          </a:p>
          <a:p>
            <a:r>
              <a:rPr kumimoji="1" lang="en-US" altLang="ja-JP" dirty="0"/>
              <a:t>4) trigger signal.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And we focus on the target instructions and the extraction of the fault intensity and fault timing.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74C73-871D-49F5-B6DA-4C1B5B27B5E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866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We referred to one of the ARM </a:t>
            </a:r>
            <a:r>
              <a:rPr kumimoji="1" lang="en-US" altLang="ja-JP" dirty="0" err="1"/>
              <a:t>TrustZone</a:t>
            </a:r>
            <a:r>
              <a:rPr kumimoji="1" lang="en-US" altLang="ja-JP" dirty="0"/>
              <a:t> use cases.</a:t>
            </a:r>
          </a:p>
          <a:p>
            <a:r>
              <a:rPr kumimoji="1" lang="en-US" altLang="ja-JP" dirty="0"/>
              <a:t>It's like the use case of smartphones, where a user can use the blank area of the device.</a:t>
            </a:r>
          </a:p>
          <a:p>
            <a:r>
              <a:rPr kumimoji="1" lang="en-US" altLang="ja-JP" dirty="0"/>
              <a:t>The goal of the attacker is to acquire a memory dump of isolated applications.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In this scenario, the attacker has fault injection capability, runs an arbitrary application in U-mode, and knows the TEE code but cannot modified it.</a:t>
            </a:r>
          </a:p>
          <a:p>
            <a:r>
              <a:rPr kumimoji="1" lang="en-US" altLang="ja-JP" dirty="0"/>
              <a:t>Other application codes are unknown.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74C73-871D-49F5-B6DA-4C1B5B27B5E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661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 is the proposed attack scheme including the extraction of the fault parameters.</a:t>
            </a:r>
          </a:p>
          <a:p>
            <a:r>
              <a:rPr kumimoji="1" lang="en-US" altLang="ja-JP" dirty="0"/>
              <a:t>Based on the attacker model, we extract fault intensity and injection timing using profiling and target devices.</a:t>
            </a:r>
          </a:p>
          <a:p>
            <a:r>
              <a:rPr kumimoji="1" lang="en-US" altLang="ja-JP" dirty="0"/>
              <a:t>Simply put, cross-device verification is more realistic since there are many constraints on the target device.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The proposed attack scheme has 5 steps.</a:t>
            </a:r>
          </a:p>
          <a:p>
            <a:r>
              <a:rPr kumimoji="1" lang="en-US" altLang="ja-JP" dirty="0"/>
              <a:t>Let's see more details.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74C73-871D-49F5-B6DA-4C1B5B27B5E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972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 will now explain the most important aspect of the proposed attack: the target instruction.</a:t>
            </a:r>
          </a:p>
          <a:p>
            <a:r>
              <a:rPr kumimoji="1" lang="en-US" altLang="ja-JP" dirty="0"/>
              <a:t>This feature makes the proposed attack general and efficient.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First of all, we only have three kinds of target instructions, that is </a:t>
            </a:r>
            <a:r>
              <a:rPr kumimoji="1" lang="en-US" altLang="ja-JP" dirty="0" err="1"/>
              <a:t>csrw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csrc</a:t>
            </a:r>
            <a:r>
              <a:rPr kumimoji="1" lang="en-US" altLang="ja-JP" dirty="0"/>
              <a:t>, and </a:t>
            </a:r>
            <a:r>
              <a:rPr kumimoji="1" lang="en-US" altLang="ja-JP" dirty="0" err="1"/>
              <a:t>csrs</a:t>
            </a:r>
            <a:r>
              <a:rPr kumimoji="1" lang="en-US" altLang="ja-JP" dirty="0"/>
              <a:t>.</a:t>
            </a:r>
          </a:p>
          <a:p>
            <a:r>
              <a:rPr kumimoji="1" lang="en-US" altLang="ja-JP" dirty="0"/>
              <a:t>This is because the PMP is one of the special registers and requires privilege instructions for rewriting them.</a:t>
            </a:r>
          </a:p>
          <a:p>
            <a:r>
              <a:rPr kumimoji="1" lang="en-US" altLang="ja-JP" dirty="0"/>
              <a:t>Therefore, any TEE must use these instructions.</a:t>
            </a:r>
          </a:p>
          <a:p>
            <a:r>
              <a:rPr kumimoji="1" lang="en-US" altLang="ja-JP" dirty="0"/>
              <a:t>This means that skipping PMP reconfiguration is a common vulnerability for all RISC-V TEEs.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Moreover, this feature makes it easy to extract injection timing and fault intensity.</a:t>
            </a:r>
          </a:p>
          <a:p>
            <a:r>
              <a:rPr kumimoji="1" lang="en-US" altLang="ja-JP" dirty="0"/>
              <a:t>Our proposed scheme extracts injection timing and fault intensity by side-channel-based template matching and cross-device profiling, respectively.</a:t>
            </a:r>
          </a:p>
          <a:p>
            <a:r>
              <a:rPr kumimoji="1" lang="en-US" altLang="ja-JP" dirty="0"/>
              <a:t>Typical fault injection attacks require a lot of effort for the extraction of fault parameters.</a:t>
            </a:r>
          </a:p>
          <a:p>
            <a:r>
              <a:rPr kumimoji="1" lang="en-US" altLang="ja-JP" dirty="0"/>
              <a:t>However, our attack is efficient because we have few templates and profiling instructions.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74C73-871D-49F5-B6DA-4C1B5B27B5E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8830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Now, I'd like to move on to the experiments.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74C73-871D-49F5-B6DA-4C1B5B27B5E0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72329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We validated the generality of the proposed attack through experiments using two different targets.</a:t>
            </a:r>
          </a:p>
          <a:p>
            <a:r>
              <a:rPr kumimoji="1" lang="en-US" altLang="ja-JP" dirty="0"/>
              <a:t>One is our self-made TEE named proof-of-concept TEE, the other is Keystone Enclave which is one of the famous RISC-V-based TEEs.</a:t>
            </a:r>
          </a:p>
          <a:p>
            <a:r>
              <a:rPr kumimoji="1" lang="en-US" altLang="ja-JP" dirty="0"/>
              <a:t>In short, the PoC TEE is a bare metal implementation and simple, while Keystone is </a:t>
            </a:r>
            <a:r>
              <a:rPr kumimoji="1" lang="en-US" altLang="ja-JP" dirty="0" err="1"/>
              <a:t>linux</a:t>
            </a:r>
            <a:r>
              <a:rPr kumimoji="1" lang="en-US" altLang="ja-JP" dirty="0"/>
              <a:t>-based and practical.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74C73-871D-49F5-B6DA-4C1B5B27B5E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736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In the beginning, I'd like to show you the overview of my presentation.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What I want to say in this presentation is if critical instructions are skipped by fault injection, a trusted execution environment on RISC-V can be compromised.</a:t>
            </a:r>
          </a:p>
          <a:p>
            <a:r>
              <a:rPr kumimoji="1" lang="en-US" altLang="ja-JP" dirty="0"/>
              <a:t>Our proposed attack skips the reconfiguration of isolation settings in a context switch like this.</a:t>
            </a:r>
          </a:p>
          <a:p>
            <a:r>
              <a:rPr kumimoji="1" lang="en-US" altLang="ja-JP" dirty="0"/>
              <a:t>And obtains the previous permission.</a:t>
            </a:r>
          </a:p>
          <a:p>
            <a:r>
              <a:rPr kumimoji="1" lang="en-US" altLang="ja-JP" dirty="0"/>
              <a:t>We evaluated the effectiveness of the proposed attack through the experiment using RISC-V Keystone.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We also proposed a software-based countermeasure that makes the attack completely unsuccessful.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74C73-871D-49F5-B6DA-4C1B5B27B5E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7351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 first target is the PoC TEE.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The PoC TEE runs on a soft core on an FPGA board.</a:t>
            </a:r>
          </a:p>
          <a:p>
            <a:r>
              <a:rPr kumimoji="1" lang="en-US" altLang="ja-JP" dirty="0"/>
              <a:t>We adopted clock fault injection with ChipWhisperer.</a:t>
            </a:r>
          </a:p>
          <a:p>
            <a:r>
              <a:rPr kumimoji="1" lang="en-US" altLang="ja-JP" dirty="0"/>
              <a:t>And we adopted EM leakage as side channel information.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We had three applications on the PoC TEE.</a:t>
            </a:r>
          </a:p>
          <a:p>
            <a:r>
              <a:rPr kumimoji="1" lang="en-US" altLang="ja-JP" dirty="0"/>
              <a:t>The attacker tries to extract a secret key of application 2.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As I mentioned earlier, the attacker calls the victim application; then injects faults when returning from the victim application.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74C73-871D-49F5-B6DA-4C1B5B27B5E0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93635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 are the fault intensity from the profiling and target devices.</a:t>
            </a:r>
          </a:p>
          <a:p>
            <a:r>
              <a:rPr kumimoji="1" lang="en-US" altLang="ja-JP" dirty="0"/>
              <a:t>The circled areas show the expected fault result, indicating that the two results are similar and cross-device profiling works.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74C73-871D-49F5-B6DA-4C1B5B27B5E0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0640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Next is the injection timing.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The left figures illustrate an EM template from the profiling device and an EM trace from the target device, respectively.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We applied SAD matching and succeeded to identify execution timing.</a:t>
            </a:r>
          </a:p>
          <a:p>
            <a:r>
              <a:rPr kumimoji="1" lang="en-US" altLang="ja-JP" dirty="0"/>
              <a:t>Red and black represents the true and identified execution timings, respectively.</a:t>
            </a:r>
          </a:p>
          <a:p>
            <a:r>
              <a:rPr kumimoji="1" lang="en-US" altLang="ja-JP" dirty="0"/>
              <a:t>This result indicates that there are false positives, but no false negatives.</a:t>
            </a:r>
          </a:p>
          <a:p>
            <a:r>
              <a:rPr kumimoji="1" lang="en-US" altLang="ja-JP" dirty="0"/>
              <a:t>This means that side-channel-based template matching works.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74C73-871D-49F5-B6DA-4C1B5B27B5E0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91226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 last is the exploitation result.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We tried all combinations of candidates for the fault intensity and injection timing.</a:t>
            </a:r>
          </a:p>
          <a:p>
            <a:r>
              <a:rPr kumimoji="1" lang="en-US" altLang="ja-JP" dirty="0"/>
              <a:t>As a result, we succeeded to bypass the isolation and extract the secret key.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I'll omit the details but as for the extraction of fault parameters in a cross-device environment, we found that both parameters require margins.</a:t>
            </a:r>
          </a:p>
          <a:p>
            <a:r>
              <a:rPr kumimoji="1" lang="en-US" altLang="ja-JP" dirty="0"/>
              <a:t>Of course, even with these margins, it is much more efficient than brute force.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74C73-871D-49F5-B6DA-4C1B5B27B5E0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83368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Next target is Keystone.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Keystone and its sample application run on a </a:t>
            </a:r>
            <a:r>
              <a:rPr kumimoji="1" lang="en-US" altLang="ja-JP" dirty="0" err="1"/>
              <a:t>HiFive</a:t>
            </a:r>
            <a:r>
              <a:rPr kumimoji="1" lang="en-US" altLang="ja-JP" dirty="0"/>
              <a:t> unleashed board.</a:t>
            </a:r>
          </a:p>
          <a:p>
            <a:r>
              <a:rPr kumimoji="1" lang="en-US" altLang="ja-JP" dirty="0"/>
              <a:t>We modified the user application to dump memory.</a:t>
            </a:r>
          </a:p>
          <a:p>
            <a:r>
              <a:rPr kumimoji="1" lang="en-US" altLang="ja-JP" dirty="0"/>
              <a:t>We adopted EMFI with ChipSHOUTER.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This experiment only validates the exploitation step.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74C73-871D-49F5-B6DA-4C1B5B27B5E0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284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 are the console outputs when attacking with and without EMFI.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Without EMFI, the application halted with a segmentation fault caused by a load access fault.</a:t>
            </a:r>
          </a:p>
          <a:p>
            <a:r>
              <a:rPr kumimoji="1" lang="en-US" altLang="ja-JP" dirty="0"/>
              <a:t>With EMFI, such invalid access was succeeded.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Thus, we confirmed that our attack would be successful in a more practical TEE.</a:t>
            </a:r>
          </a:p>
          <a:p>
            <a:r>
              <a:rPr kumimoji="1" lang="en-US" altLang="ja-JP" dirty="0"/>
              <a:t>I believe that other RISC-V-based TEEs could also be compromised by our attack.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74C73-871D-49F5-B6DA-4C1B5B27B5E0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70496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Next is a countermeasure.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74C73-871D-49F5-B6DA-4C1B5B27B5E0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7212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Our goal is to ensure that the PMP is configured correctly at each application runtime.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Inserting a PMP verification process is a naïve idea, but it's meaningless because such verification is skipped by fault injection.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Therefore, we aimed for an approach where the control flow transitions to an abnormal state when the PMP reconfiguration is skipped.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74C73-871D-49F5-B6DA-4C1B5B27B5E0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04827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Based on the approach, we proposed jump address masking.</a:t>
            </a:r>
          </a:p>
          <a:p>
            <a:r>
              <a:rPr kumimoji="1" lang="en-US" altLang="ja-JP" dirty="0"/>
              <a:t>It has two phases.</a:t>
            </a:r>
          </a:p>
          <a:p>
            <a:r>
              <a:rPr kumimoji="1" lang="en-US" altLang="ja-JP" dirty="0"/>
              <a:t>It masks jump addresses with hashed PMP values at the build phase; and unmasks the masked address at the execution phase.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If the PMP reconfiguration or unmasking process is skipped, the program flow transits to a broken address, which causes an access fault exception.</a:t>
            </a:r>
          </a:p>
          <a:p>
            <a:r>
              <a:rPr kumimoji="1" lang="en-US" altLang="ja-JP" dirty="0"/>
              <a:t>In this way, we have integrated the verification and program flow.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I'll note that the hash function should be carefully selected so that the broken address does not point to a valid address.</a:t>
            </a:r>
          </a:p>
          <a:p>
            <a:r>
              <a:rPr kumimoji="1" lang="en-US" altLang="ja-JP" dirty="0"/>
              <a:t>The details are given in the paper, but it proves that the proposed countermeasure is resistant to possible attacks.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74C73-871D-49F5-B6DA-4C1B5B27B5E0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68700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Now, let me summarize my talk.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74C73-871D-49F5-B6DA-4C1B5B27B5E0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011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 is the outline of my presentation.</a:t>
            </a:r>
          </a:p>
          <a:p>
            <a:r>
              <a:rPr kumimoji="1" lang="en-US" altLang="ja-JP" dirty="0"/>
              <a:t>It has six parts.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Now, let's begin with the background.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74C73-871D-49F5-B6DA-4C1B5B27B5E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0114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We proposed a bypassing attack against RISC-V-based TEE.</a:t>
            </a:r>
          </a:p>
          <a:p>
            <a:r>
              <a:rPr kumimoji="1" lang="en-US" altLang="ja-JP" dirty="0"/>
              <a:t>The idea of the attack is to skip the PMP reconfiguration by fault injection.</a:t>
            </a:r>
          </a:p>
          <a:p>
            <a:r>
              <a:rPr kumimoji="1" lang="en-US" altLang="ja-JP" dirty="0"/>
              <a:t>Considering ARM </a:t>
            </a:r>
            <a:r>
              <a:rPr kumimoji="1" lang="en-US" altLang="ja-JP" dirty="0" err="1"/>
              <a:t>TrustZone</a:t>
            </a:r>
            <a:r>
              <a:rPr kumimoji="1" lang="en-US" altLang="ja-JP" dirty="0"/>
              <a:t>, the proposed attack would be applicable to application isolation but not applicable to world isolation.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We verified the feasibility of the proposed attack scheme through experiments targeting PoC TEE and Keystone.</a:t>
            </a:r>
          </a:p>
          <a:p>
            <a:r>
              <a:rPr kumimoji="1" lang="en-US" altLang="ja-JP" dirty="0"/>
              <a:t>We demonstrated that we could bypass the isolation and access a protected memory area.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We also proposed a countermeasure named jump address masking.</a:t>
            </a:r>
          </a:p>
          <a:p>
            <a:r>
              <a:rPr kumimoji="1" lang="en-US" altLang="ja-JP" dirty="0"/>
              <a:t>It prevents skipping the PMP reconfiguration by masking and unmasking jump addresses with the PMP values.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Future work includes implementation and demonstration of the proposed countermeasure and application of the proposed attack to </a:t>
            </a:r>
            <a:r>
              <a:rPr kumimoji="1" lang="en-US" altLang="ja-JP" dirty="0" err="1"/>
              <a:t>TrustZone</a:t>
            </a:r>
            <a:r>
              <a:rPr kumimoji="1" lang="en-US" altLang="ja-JP" dirty="0"/>
              <a:t>-based TEEs.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74C73-871D-49F5-B6DA-4C1B5B27B5E0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52930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In closing, we have open-sourced the PoC TEE we used in our experiments, and you can get it from the RISC-V Exchange page.</a:t>
            </a:r>
          </a:p>
          <a:p>
            <a:r>
              <a:rPr kumimoji="1" lang="en-US" altLang="ja-JP" dirty="0"/>
              <a:t>I hope you like it.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74C73-871D-49F5-B6DA-4C1B5B27B5E0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81590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That's all of my presentation.</a:t>
            </a:r>
          </a:p>
          <a:p>
            <a:r>
              <a:rPr kumimoji="1" lang="en-US" altLang="ja-JP" dirty="0"/>
              <a:t>Thank you for your kind attention.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74C73-871D-49F5-B6DA-4C1B5B27B5E0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84674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You might think this was an arbitrary target of attack, but it is not. Because our attack was </a:t>
            </a:r>
            <a:r>
              <a:rPr kumimoji="1" lang="en-US" altLang="ja-JP" dirty="0" err="1"/>
              <a:t>succeded</a:t>
            </a:r>
            <a:r>
              <a:rPr kumimoji="1" lang="en-US" altLang="ja-JP" dirty="0"/>
              <a:t> in Keystone.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74C73-871D-49F5-B6DA-4C1B5B27B5E0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11295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You might think this was an arbitrary target of attack, but it is not. Because our attack was </a:t>
            </a:r>
            <a:r>
              <a:rPr kumimoji="1" lang="en-US" altLang="ja-JP" dirty="0" err="1"/>
              <a:t>succeded</a:t>
            </a:r>
            <a:r>
              <a:rPr kumimoji="1" lang="en-US" altLang="ja-JP" dirty="0"/>
              <a:t> in Keystone.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74C73-871D-49F5-B6DA-4C1B5B27B5E0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0847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There are two problems to extract the injection timing.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First, we cannot modify the TEE code, so the trigger signal cannot be generated immediately before the injection.</a:t>
            </a:r>
          </a:p>
          <a:p>
            <a:r>
              <a:rPr kumimoji="1" lang="en-US" altLang="ja-JP" dirty="0"/>
              <a:t>Second, we don't know the victim code, so the injection timing cannot be extracted by code analysis.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74C73-871D-49F5-B6DA-4C1B5B27B5E0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76738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So, we use side-channel based pattern matching.</a:t>
            </a:r>
          </a:p>
          <a:p>
            <a:r>
              <a:rPr kumimoji="1" lang="en-US" altLang="ja-JP" dirty="0"/>
              <a:t>We obtain a side-channel template of the target instruction at the profiling device.</a:t>
            </a:r>
          </a:p>
          <a:p>
            <a:r>
              <a:rPr kumimoji="1" lang="en-US" altLang="ja-JP" dirty="0"/>
              <a:t>Then, we get the trace of the triggering interval at the target device.</a:t>
            </a:r>
          </a:p>
          <a:p>
            <a:r>
              <a:rPr kumimoji="1" lang="en-US" altLang="ja-JP" dirty="0"/>
              <a:t>By pattern matching the template and the trace, the injection timing is obtained.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This method has a small searching effort due to few target instructions and their infrequently execution.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74C73-871D-49F5-B6DA-4C1B5B27B5E0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1064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Next is the fault intensity.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The fault intensity cannot be obtained on the target device because a U-mode application cannot execute privileged instructions such as PMP reconfiguration instructions.</a:t>
            </a:r>
          </a:p>
          <a:p>
            <a:r>
              <a:rPr kumimoji="1" lang="en-US" altLang="ja-JP" dirty="0"/>
              <a:t>Therefore, we need cross-device profiling.</a:t>
            </a:r>
          </a:p>
          <a:p>
            <a:r>
              <a:rPr kumimoji="1" lang="en-US" altLang="ja-JP" dirty="0"/>
              <a:t>But the profiling effort is small because there are only three target instructions.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74C73-871D-49F5-B6DA-4C1B5B27B5E0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9323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Based on the approach, we proposed jump address masking.</a:t>
            </a:r>
          </a:p>
          <a:p>
            <a:r>
              <a:rPr kumimoji="1" lang="en-US" altLang="ja-JP" dirty="0"/>
              <a:t>This countermeasure masks jump addresses with PMP values at the build phase, and unmasks the masked addressed at the execution phase.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If the PMP reconfiguration or the unmasking process are skipped, the program flow transitions to a broken address, which causes an access fault exception.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The specific masking method is to XOR the hashed value of all PMP registers with a jump address.</a:t>
            </a:r>
          </a:p>
          <a:p>
            <a:r>
              <a:rPr kumimoji="1" lang="en-US" altLang="ja-JP" dirty="0"/>
              <a:t>The jump address indicates an entry point and return addresses for each application.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The significant point here is that the hash function should be carefully selected so that the broken address does not point to valid address.</a:t>
            </a:r>
          </a:p>
          <a:p>
            <a:r>
              <a:rPr kumimoji="1" lang="en-US" altLang="ja-JP" dirty="0"/>
              <a:t>The details are given in the paper, but it proves that the proposed countermeasure is resistant to all possible attacks.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74C73-871D-49F5-B6DA-4C1B5B27B5E0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0998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 trusted execution environment or TEE is a secure area of a processor, isolated by hardware support.</a:t>
            </a:r>
          </a:p>
          <a:p>
            <a:r>
              <a:rPr kumimoji="1" lang="en-US" altLang="ja-JP" dirty="0"/>
              <a:t>So, our attack target is a TEE.</a:t>
            </a:r>
          </a:p>
          <a:p>
            <a:r>
              <a:rPr kumimoji="1" lang="en-US" altLang="ja-JP" dirty="0"/>
              <a:t>It is a promising countermeasure to protect secure applications from malicious and vulnerable applications.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ARM </a:t>
            </a:r>
            <a:r>
              <a:rPr kumimoji="1" lang="en-US" altLang="ja-JP" dirty="0" err="1"/>
              <a:t>TrustZone</a:t>
            </a:r>
            <a:r>
              <a:rPr kumimoji="1" lang="en-US" altLang="ja-JP" dirty="0"/>
              <a:t> and Intel SGX are famous TEE enabler technologies.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74C73-871D-49F5-B6DA-4C1B5B27B5E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3263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Fault injection attacks inject malicious signals into a processor.</a:t>
            </a:r>
          </a:p>
          <a:p>
            <a:r>
              <a:rPr kumimoji="1" lang="en-US" altLang="ja-JP" dirty="0"/>
              <a:t>Voltage, clock, laser and electromagnetic wave are major injection methods.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Fault injection causes instruction skips and data corruption.</a:t>
            </a:r>
          </a:p>
          <a:p>
            <a:r>
              <a:rPr kumimoji="1" lang="en-US" altLang="ja-JP" dirty="0"/>
              <a:t>They are threats to security mechanisms and cryptographic operations.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74C73-871D-49F5-B6DA-4C1B5B27B5E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913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table summarizes existing studies on fault injection attacks against TEEs.</a:t>
            </a:r>
          </a:p>
          <a:p>
            <a:r>
              <a:rPr kumimoji="1" lang="en-US" altLang="ja-JP" dirty="0"/>
              <a:t>This indicates that most of the works target cryptography on Intel SGX and ARM </a:t>
            </a:r>
            <a:r>
              <a:rPr kumimoji="1" lang="en-US" altLang="ja-JP" dirty="0" err="1"/>
              <a:t>TrustZone</a:t>
            </a:r>
            <a:r>
              <a:rPr kumimoji="1" lang="en-US" altLang="ja-JP" dirty="0"/>
              <a:t>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So, we aimed for a different way to attack another TEE technology.</a:t>
            </a:r>
          </a:p>
          <a:p>
            <a:r>
              <a:rPr kumimoji="1" lang="en-US" altLang="ja-JP" dirty="0"/>
              <a:t>There are three motivating questions:</a:t>
            </a:r>
          </a:p>
          <a:p>
            <a:r>
              <a:rPr kumimoji="1" lang="en-US" altLang="ja-JP" dirty="0"/>
              <a:t>1) is there any generic bypassing attack on RISC-V-based TEEs other than cryptanalysis?</a:t>
            </a:r>
          </a:p>
          <a:p>
            <a:r>
              <a:rPr kumimoji="1" lang="en-US" altLang="ja-JP" dirty="0"/>
              <a:t>2) is it a realistic attack, including fault parameter extraction?</a:t>
            </a:r>
          </a:p>
          <a:p>
            <a:r>
              <a:rPr kumimoji="1" lang="en-US" altLang="ja-JP" dirty="0"/>
              <a:t>And 3) is the bypassing attack applicable to other TEEs?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According to our work, the answer is yes to all of these questions.</a:t>
            </a:r>
          </a:p>
          <a:p>
            <a:r>
              <a:rPr kumimoji="1" lang="en-US" altLang="ja-JP" dirty="0"/>
              <a:t>Let's take a closer look.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74C73-871D-49F5-B6DA-4C1B5B27B5E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8537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Now, let's move on to security on RISC-V.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74C73-871D-49F5-B6DA-4C1B5B27B5E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4355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I'll present the major components comprising a TEE on RISC-V.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TEEs aim to control access ROM, RAM, and peripherals for each application or application between secure and non-secure areas.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For this purpose, memory access must be monitored.</a:t>
            </a:r>
          </a:p>
          <a:p>
            <a:r>
              <a:rPr kumimoji="1" lang="en-US" altLang="ja-JP" dirty="0"/>
              <a:t>It is required to check memory access settings and decide whether it is allowed.</a:t>
            </a:r>
          </a:p>
          <a:p>
            <a:r>
              <a:rPr kumimoji="1" lang="en-US" altLang="ja-JP" dirty="0"/>
              <a:t>A hardware unit called physical memory protection or PMP handles this.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Privileges are required for vertical separation.</a:t>
            </a:r>
          </a:p>
          <a:p>
            <a:r>
              <a:rPr kumimoji="1" lang="en-US" altLang="ja-JP" dirty="0"/>
              <a:t>It is required to separate access rights to security settings in the instruction set level.</a:t>
            </a:r>
          </a:p>
          <a:p>
            <a:r>
              <a:rPr kumimoji="1" lang="en-US" altLang="ja-JP" dirty="0"/>
              <a:t>In RISC-V, this is called privilege mode.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Let's see more details.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74C73-871D-49F5-B6DA-4C1B5B27B5E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994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 purpose of the PMP is to assign "write, read, and execute" permissions to specific memory ranges.</a:t>
            </a:r>
          </a:p>
          <a:p>
            <a:r>
              <a:rPr kumimoji="1" lang="en-US" altLang="ja-JP" dirty="0"/>
              <a:t>The PMP consists of config and address registers.</a:t>
            </a:r>
          </a:p>
          <a:p>
            <a:r>
              <a:rPr kumimoji="1" lang="en-US" altLang="ja-JP" dirty="0"/>
              <a:t>The config and address registers define permission and covered address, respectively.</a:t>
            </a:r>
          </a:p>
          <a:p>
            <a:r>
              <a:rPr kumimoji="1" lang="en-US" altLang="ja-JP" dirty="0"/>
              <a:t>A PMP entry, a pair of </a:t>
            </a:r>
            <a:r>
              <a:rPr kumimoji="1" lang="en-US" altLang="ja-JP" dirty="0" err="1"/>
              <a:t>pmpcfg</a:t>
            </a:r>
            <a:r>
              <a:rPr kumimoji="1" lang="en-US" altLang="ja-JP" dirty="0"/>
              <a:t> and </a:t>
            </a:r>
            <a:r>
              <a:rPr kumimoji="1" lang="en-US" altLang="ja-JP" dirty="0" err="1"/>
              <a:t>pmpaddr</a:t>
            </a:r>
            <a:r>
              <a:rPr kumimoji="1" lang="en-US" altLang="ja-JP" dirty="0"/>
              <a:t>, manages one memory range.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The PMP monitors all memory accesses and asserts an access fault exception in case of invalid memory access.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74C73-871D-49F5-B6DA-4C1B5B27B5E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02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1402BD7D-001D-4DC6-B43B-F6E5BE607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>
              <a:defRPr lang="en-US" altLang="ja-JP" smtClean="0">
                <a:latin typeface="+mj-lt"/>
                <a:ea typeface="Meiryo UI" panose="020B0604030504040204" pitchFamily="50" charset="-128"/>
              </a:defRPr>
            </a:lvl1pPr>
          </a:lstStyle>
          <a:p>
            <a:fld id="{AAA27D7C-6BCD-401B-BE79-2A8F53BF9201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3859027-8173-4FD6-888F-20D2ED0E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0" tIns="0" rIns="0" bIns="0" rtlCol="0" anchor="ctr"/>
          <a:lstStyle>
            <a:lvl1pPr>
              <a:defRPr lang="ja-JP" altLang="en-US">
                <a:latin typeface="+mj-lt"/>
                <a:ea typeface="Meiryo UI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124" name="コピーライト">
            <a:extLst>
              <a:ext uri="{FF2B5EF4-FFF2-40B4-BE49-F238E27FC236}">
                <a16:creationId xmlns:a16="http://schemas.microsoft.com/office/drawing/2014/main" id="{6F2FE567-7899-4896-96AA-5019266E8419}"/>
              </a:ext>
            </a:extLst>
          </p:cNvPr>
          <p:cNvSpPr txBox="1"/>
          <p:nvPr/>
        </p:nvSpPr>
        <p:spPr>
          <a:xfrm>
            <a:off x="180975" y="6645600"/>
            <a:ext cx="1292225" cy="1074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600">
                <a:solidFill>
                  <a:srgbClr val="666666"/>
                </a:solidFill>
                <a:latin typeface="+mj-lt"/>
                <a:ea typeface="Meiryo UI" panose="020B0604030504040204" pitchFamily="50" charset="-128"/>
              </a:rPr>
              <a:t>©Mitsubishi</a:t>
            </a:r>
            <a:r>
              <a:rPr kumimoji="1" lang="ja-JP" altLang="en-US" sz="600">
                <a:solidFill>
                  <a:srgbClr val="666666"/>
                </a:solidFill>
                <a:latin typeface="+mj-lt"/>
                <a:ea typeface="Meiryo UI" panose="020B0604030504040204" pitchFamily="50" charset="-128"/>
              </a:rPr>
              <a:t> </a:t>
            </a:r>
            <a:r>
              <a:rPr kumimoji="1" lang="en-US" altLang="ja-JP" sz="600">
                <a:solidFill>
                  <a:srgbClr val="666666"/>
                </a:solidFill>
                <a:latin typeface="+mj-lt"/>
                <a:ea typeface="Meiryo UI" panose="020B0604030504040204" pitchFamily="50" charset="-128"/>
              </a:rPr>
              <a:t>Electric</a:t>
            </a:r>
            <a:r>
              <a:rPr kumimoji="1" lang="ja-JP" altLang="en-US" sz="600">
                <a:solidFill>
                  <a:srgbClr val="666666"/>
                </a:solidFill>
                <a:latin typeface="+mj-lt"/>
                <a:ea typeface="Meiryo UI" panose="020B0604030504040204" pitchFamily="50" charset="-128"/>
              </a:rPr>
              <a:t> </a:t>
            </a:r>
            <a:r>
              <a:rPr kumimoji="1" lang="en-US" altLang="ja-JP" sz="600">
                <a:solidFill>
                  <a:srgbClr val="666666"/>
                </a:solidFill>
                <a:latin typeface="+mj-lt"/>
                <a:ea typeface="Meiryo UI" panose="020B0604030504040204" pitchFamily="50" charset="-128"/>
              </a:rPr>
              <a:t>Corporation</a:t>
            </a:r>
            <a:endParaRPr kumimoji="1" lang="ja-JP" altLang="en-US" sz="600">
              <a:solidFill>
                <a:srgbClr val="666666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CD19999-8436-458C-AB86-E943F50F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600" y="4536000"/>
            <a:ext cx="7264800" cy="741600"/>
          </a:xfrm>
          <a:noFill/>
        </p:spPr>
        <p:txBody>
          <a:bodyPr vert="horz" wrap="square" lIns="0" tIns="0" rIns="0" bIns="435600" rtlCol="0" anchor="b" anchorCtr="1">
            <a:noAutofit/>
          </a:bodyPr>
          <a:lstStyle>
            <a:lvl1pPr>
              <a:defRPr kumimoji="1" lang="ja-JP" altLang="en-US" sz="900" b="1" spc="2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eiryo UI" panose="020B0604030504040204" pitchFamily="50" charset="-128"/>
              </a:defRPr>
            </a:lvl1pPr>
          </a:lstStyle>
          <a:p>
            <a:fld id="{93BA1C37-62EF-4E99-9441-08A3D937B2A5}" type="datetime1">
              <a:rPr lang="en-US" altLang="ja-JP" smtClean="0"/>
              <a:pPr/>
              <a:t>9/20/2022</a:t>
            </a:fld>
            <a:endParaRPr lang="en-US"/>
          </a:p>
        </p:txBody>
      </p:sp>
      <p:sp>
        <p:nvSpPr>
          <p:cNvPr id="169" name="サブタイトル">
            <a:extLst>
              <a:ext uri="{FF2B5EF4-FFF2-40B4-BE49-F238E27FC236}">
                <a16:creationId xmlns:a16="http://schemas.microsoft.com/office/drawing/2014/main" id="{9A94B132-E571-4B76-B786-06500F340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2972" y="3517352"/>
            <a:ext cx="7266057" cy="1018648"/>
          </a:xfrm>
          <a:custGeom>
            <a:avLst/>
            <a:gdLst>
              <a:gd name="connsiteX0" fmla="*/ 0 w 7266057"/>
              <a:gd name="connsiteY0" fmla="*/ 0 h 1018648"/>
              <a:gd name="connsiteX1" fmla="*/ 451972 w 7266057"/>
              <a:gd name="connsiteY1" fmla="*/ 0 h 1018648"/>
              <a:gd name="connsiteX2" fmla="*/ 451972 w 7266057"/>
              <a:gd name="connsiteY2" fmla="*/ 5130 h 1018648"/>
              <a:gd name="connsiteX3" fmla="*/ 6805972 w 7266057"/>
              <a:gd name="connsiteY3" fmla="*/ 5130 h 1018648"/>
              <a:gd name="connsiteX4" fmla="*/ 6805972 w 7266057"/>
              <a:gd name="connsiteY4" fmla="*/ 0 h 1018648"/>
              <a:gd name="connsiteX5" fmla="*/ 7264086 w 7266057"/>
              <a:gd name="connsiteY5" fmla="*/ 0 h 1018648"/>
              <a:gd name="connsiteX6" fmla="*/ 7264086 w 7266057"/>
              <a:gd name="connsiteY6" fmla="*/ 907968 h 1018648"/>
              <a:gd name="connsiteX7" fmla="*/ 7266057 w 7266057"/>
              <a:gd name="connsiteY7" fmla="*/ 907968 h 1018648"/>
              <a:gd name="connsiteX8" fmla="*/ 7266057 w 7266057"/>
              <a:gd name="connsiteY8" fmla="*/ 1018648 h 1018648"/>
              <a:gd name="connsiteX9" fmla="*/ 1972 w 7266057"/>
              <a:gd name="connsiteY9" fmla="*/ 1018648 h 1018648"/>
              <a:gd name="connsiteX10" fmla="*/ 1972 w 7266057"/>
              <a:gd name="connsiteY10" fmla="*/ 1011600 h 1018648"/>
              <a:gd name="connsiteX11" fmla="*/ 0 w 7266057"/>
              <a:gd name="connsiteY11" fmla="*/ 1011600 h 1018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66057" h="1018648">
                <a:moveTo>
                  <a:pt x="0" y="0"/>
                </a:moveTo>
                <a:lnTo>
                  <a:pt x="451972" y="0"/>
                </a:lnTo>
                <a:lnTo>
                  <a:pt x="451972" y="5130"/>
                </a:lnTo>
                <a:lnTo>
                  <a:pt x="6805972" y="5130"/>
                </a:lnTo>
                <a:lnTo>
                  <a:pt x="6805972" y="0"/>
                </a:lnTo>
                <a:lnTo>
                  <a:pt x="7264086" y="0"/>
                </a:lnTo>
                <a:lnTo>
                  <a:pt x="7264086" y="907968"/>
                </a:lnTo>
                <a:lnTo>
                  <a:pt x="7266057" y="907968"/>
                </a:lnTo>
                <a:lnTo>
                  <a:pt x="7266057" y="1018648"/>
                </a:lnTo>
                <a:lnTo>
                  <a:pt x="1972" y="1018648"/>
                </a:lnTo>
                <a:lnTo>
                  <a:pt x="1972" y="1011600"/>
                </a:lnTo>
                <a:lnTo>
                  <a:pt x="0" y="1011600"/>
                </a:lnTo>
                <a:close/>
              </a:path>
            </a:pathLst>
          </a:custGeom>
          <a:noFill/>
        </p:spPr>
        <p:txBody>
          <a:bodyPr wrap="square" lIns="0" tIns="187200" rIns="0" bIns="0">
            <a:noAutofit/>
          </a:bodyPr>
          <a:lstStyle>
            <a:lvl1pPr marL="0" indent="0" algn="ctr">
              <a:buNone/>
              <a:defRPr sz="1050" b="1" spc="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170" name="タイトル下線">
            <a:extLst>
              <a:ext uri="{FF2B5EF4-FFF2-40B4-BE49-F238E27FC236}">
                <a16:creationId xmlns:a16="http://schemas.microsoft.com/office/drawing/2014/main" id="{57F0773B-3625-4975-A07B-7A9592075490}"/>
              </a:ext>
            </a:extLst>
          </p:cNvPr>
          <p:cNvSpPr/>
          <p:nvPr/>
        </p:nvSpPr>
        <p:spPr>
          <a:xfrm>
            <a:off x="2915944" y="3507237"/>
            <a:ext cx="6355028" cy="1800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171" name="タイトル">
            <a:extLst>
              <a:ext uri="{FF2B5EF4-FFF2-40B4-BE49-F238E27FC236}">
                <a16:creationId xmlns:a16="http://schemas.microsoft.com/office/drawing/2014/main" id="{E4B3B5D7-8E6A-4435-9945-7A8C0355B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3957" y="1754981"/>
            <a:ext cx="7264086" cy="1762371"/>
          </a:xfrm>
        </p:spPr>
        <p:txBody>
          <a:bodyPr lIns="0" rIns="0" bIns="180000" anchor="b"/>
          <a:lstStyle>
            <a:lvl1pPr algn="ctr">
              <a:defRPr sz="2800" b="1" spc="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eiryo UI" panose="020B060403050404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grpSp>
        <p:nvGrpSpPr>
          <p:cNvPr id="74" name="MEロゴ">
            <a:extLst>
              <a:ext uri="{FF2B5EF4-FFF2-40B4-BE49-F238E27FC236}">
                <a16:creationId xmlns:a16="http://schemas.microsoft.com/office/drawing/2014/main" id="{3967C03F-FDA8-4A65-AD2D-6328F8CED4E7}"/>
              </a:ext>
            </a:extLst>
          </p:cNvPr>
          <p:cNvGrpSpPr/>
          <p:nvPr/>
        </p:nvGrpSpPr>
        <p:grpSpPr>
          <a:xfrm>
            <a:off x="10982730" y="127323"/>
            <a:ext cx="1033210" cy="431118"/>
            <a:chOff x="6732027" y="127323"/>
            <a:chExt cx="1033210" cy="431118"/>
          </a:xfrm>
        </p:grpSpPr>
        <p:grpSp>
          <p:nvGrpSpPr>
            <p:cNvPr id="75" name="グループ化 74">
              <a:extLst>
                <a:ext uri="{FF2B5EF4-FFF2-40B4-BE49-F238E27FC236}">
                  <a16:creationId xmlns:a16="http://schemas.microsoft.com/office/drawing/2014/main" id="{48BFC7A9-9C14-4523-B14E-86B3A7AB2143}"/>
                </a:ext>
              </a:extLst>
            </p:cNvPr>
            <p:cNvGrpSpPr/>
            <p:nvPr/>
          </p:nvGrpSpPr>
          <p:grpSpPr>
            <a:xfrm>
              <a:off x="6732779" y="465257"/>
              <a:ext cx="1032458" cy="93184"/>
              <a:chOff x="6732779" y="465257"/>
              <a:chExt cx="1032458" cy="93184"/>
            </a:xfrm>
          </p:grpSpPr>
          <p:sp>
            <p:nvSpPr>
              <p:cNvPr id="99" name="フリーフォーム: 図形 98">
                <a:extLst>
                  <a:ext uri="{FF2B5EF4-FFF2-40B4-BE49-F238E27FC236}">
                    <a16:creationId xmlns:a16="http://schemas.microsoft.com/office/drawing/2014/main" id="{B93C0548-3866-4E9C-9BAB-F7B57C55C7AB}"/>
                  </a:ext>
                </a:extLst>
              </p:cNvPr>
              <p:cNvSpPr/>
              <p:nvPr/>
            </p:nvSpPr>
            <p:spPr>
              <a:xfrm>
                <a:off x="6863311" y="495192"/>
                <a:ext cx="54785" cy="47186"/>
              </a:xfrm>
              <a:custGeom>
                <a:avLst/>
                <a:gdLst>
                  <a:gd name="connsiteX0" fmla="*/ 34693 w 54785"/>
                  <a:gd name="connsiteY0" fmla="*/ 15339 h 47186"/>
                  <a:gd name="connsiteX1" fmla="*/ 27228 w 54785"/>
                  <a:gd name="connsiteY1" fmla="*/ 25292 h 47186"/>
                  <a:gd name="connsiteX2" fmla="*/ 17535 w 54785"/>
                  <a:gd name="connsiteY2" fmla="*/ 33649 h 47186"/>
                  <a:gd name="connsiteX3" fmla="*/ 16049 w 54785"/>
                  <a:gd name="connsiteY3" fmla="*/ 31049 h 47186"/>
                  <a:gd name="connsiteX4" fmla="*/ 20692 w 54785"/>
                  <a:gd name="connsiteY4" fmla="*/ 17604 h 47186"/>
                  <a:gd name="connsiteX5" fmla="*/ 31165 w 54785"/>
                  <a:gd name="connsiteY5" fmla="*/ 9322 h 47186"/>
                  <a:gd name="connsiteX6" fmla="*/ 35993 w 54785"/>
                  <a:gd name="connsiteY6" fmla="*/ 10789 h 47186"/>
                  <a:gd name="connsiteX7" fmla="*/ 34693 w 54785"/>
                  <a:gd name="connsiteY7" fmla="*/ 15339 h 47186"/>
                  <a:gd name="connsiteX8" fmla="*/ 44053 w 54785"/>
                  <a:gd name="connsiteY8" fmla="*/ 74 h 47186"/>
                  <a:gd name="connsiteX9" fmla="*/ 32595 w 54785"/>
                  <a:gd name="connsiteY9" fmla="*/ 241 h 47186"/>
                  <a:gd name="connsiteX10" fmla="*/ 11072 w 54785"/>
                  <a:gd name="connsiteY10" fmla="*/ 12330 h 47186"/>
                  <a:gd name="connsiteX11" fmla="*/ 79 w 54785"/>
                  <a:gd name="connsiteY11" fmla="*/ 35301 h 47186"/>
                  <a:gd name="connsiteX12" fmla="*/ 1955 w 54785"/>
                  <a:gd name="connsiteY12" fmla="*/ 43472 h 47186"/>
                  <a:gd name="connsiteX13" fmla="*/ 8918 w 54785"/>
                  <a:gd name="connsiteY13" fmla="*/ 47186 h 47186"/>
                  <a:gd name="connsiteX14" fmla="*/ 22029 w 54785"/>
                  <a:gd name="connsiteY14" fmla="*/ 40055 h 47186"/>
                  <a:gd name="connsiteX15" fmla="*/ 31276 w 54785"/>
                  <a:gd name="connsiteY15" fmla="*/ 27131 h 47186"/>
                  <a:gd name="connsiteX16" fmla="*/ 32279 w 54785"/>
                  <a:gd name="connsiteY16" fmla="*/ 27131 h 47186"/>
                  <a:gd name="connsiteX17" fmla="*/ 25835 w 54785"/>
                  <a:gd name="connsiteY17" fmla="*/ 46146 h 47186"/>
                  <a:gd name="connsiteX18" fmla="*/ 41323 w 54785"/>
                  <a:gd name="connsiteY18" fmla="*/ 46146 h 47186"/>
                  <a:gd name="connsiteX19" fmla="*/ 54786 w 54785"/>
                  <a:gd name="connsiteY19" fmla="*/ 0 h 47186"/>
                  <a:gd name="connsiteX20" fmla="*/ 44053 w 54785"/>
                  <a:gd name="connsiteY20" fmla="*/ 74 h 47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4785" h="47186">
                    <a:moveTo>
                      <a:pt x="34693" y="15339"/>
                    </a:moveTo>
                    <a:cubicBezTo>
                      <a:pt x="34192" y="16769"/>
                      <a:pt x="31722" y="20093"/>
                      <a:pt x="27228" y="25292"/>
                    </a:cubicBezTo>
                    <a:cubicBezTo>
                      <a:pt x="22400" y="30863"/>
                      <a:pt x="19169" y="33649"/>
                      <a:pt x="17535" y="33649"/>
                    </a:cubicBezTo>
                    <a:cubicBezTo>
                      <a:pt x="16365" y="33649"/>
                      <a:pt x="15863" y="32776"/>
                      <a:pt x="16049" y="31049"/>
                    </a:cubicBezTo>
                    <a:cubicBezTo>
                      <a:pt x="16439" y="26759"/>
                      <a:pt x="17999" y="22284"/>
                      <a:pt x="20692" y="17604"/>
                    </a:cubicBezTo>
                    <a:cubicBezTo>
                      <a:pt x="23923" y="12070"/>
                      <a:pt x="27414" y="9322"/>
                      <a:pt x="31165" y="9322"/>
                    </a:cubicBezTo>
                    <a:cubicBezTo>
                      <a:pt x="32743" y="9322"/>
                      <a:pt x="34359" y="9805"/>
                      <a:pt x="35993" y="10789"/>
                    </a:cubicBezTo>
                    <a:lnTo>
                      <a:pt x="34693" y="15339"/>
                    </a:lnTo>
                    <a:close/>
                    <a:moveTo>
                      <a:pt x="44053" y="74"/>
                    </a:moveTo>
                    <a:cubicBezTo>
                      <a:pt x="39206" y="-37"/>
                      <a:pt x="34990" y="241"/>
                      <a:pt x="32595" y="241"/>
                    </a:cubicBezTo>
                    <a:cubicBezTo>
                      <a:pt x="25204" y="241"/>
                      <a:pt x="18018" y="4290"/>
                      <a:pt x="11072" y="12330"/>
                    </a:cubicBezTo>
                    <a:cubicBezTo>
                      <a:pt x="4462" y="19944"/>
                      <a:pt x="822" y="27576"/>
                      <a:pt x="79" y="35301"/>
                    </a:cubicBezTo>
                    <a:cubicBezTo>
                      <a:pt x="-237" y="38421"/>
                      <a:pt x="395" y="41132"/>
                      <a:pt x="1955" y="43472"/>
                    </a:cubicBezTo>
                    <a:cubicBezTo>
                      <a:pt x="3644" y="45923"/>
                      <a:pt x="5947" y="47186"/>
                      <a:pt x="8918" y="47186"/>
                    </a:cubicBezTo>
                    <a:cubicBezTo>
                      <a:pt x="13022" y="47186"/>
                      <a:pt x="17386" y="44791"/>
                      <a:pt x="22029" y="40055"/>
                    </a:cubicBezTo>
                    <a:cubicBezTo>
                      <a:pt x="25650" y="36304"/>
                      <a:pt x="28751" y="31996"/>
                      <a:pt x="31276" y="27131"/>
                    </a:cubicBezTo>
                    <a:lnTo>
                      <a:pt x="32279" y="27131"/>
                    </a:lnTo>
                    <a:lnTo>
                      <a:pt x="25835" y="46146"/>
                    </a:lnTo>
                    <a:lnTo>
                      <a:pt x="41323" y="46146"/>
                    </a:lnTo>
                    <a:lnTo>
                      <a:pt x="54786" y="0"/>
                    </a:lnTo>
                    <a:cubicBezTo>
                      <a:pt x="52279" y="0"/>
                      <a:pt x="49122" y="186"/>
                      <a:pt x="44053" y="74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+mj-lt"/>
                  <a:ea typeface="Meiryo UI" panose="020B0604030504040204" pitchFamily="50" charset="-128"/>
                </a:endParaRPr>
              </a:p>
            </p:txBody>
          </p:sp>
          <p:sp>
            <p:nvSpPr>
              <p:cNvPr id="100" name="フリーフォーム: 図形 99">
                <a:extLst>
                  <a:ext uri="{FF2B5EF4-FFF2-40B4-BE49-F238E27FC236}">
                    <a16:creationId xmlns:a16="http://schemas.microsoft.com/office/drawing/2014/main" id="{3456BCDA-E35E-4A64-99E0-35DB0B4DEA6E}"/>
                  </a:ext>
                </a:extLst>
              </p:cNvPr>
              <p:cNvSpPr/>
              <p:nvPr/>
            </p:nvSpPr>
            <p:spPr>
              <a:xfrm>
                <a:off x="6968477" y="495217"/>
                <a:ext cx="57529" cy="63224"/>
              </a:xfrm>
              <a:custGeom>
                <a:avLst/>
                <a:gdLst>
                  <a:gd name="connsiteX0" fmla="*/ 37548 w 57529"/>
                  <a:gd name="connsiteY0" fmla="*/ 15258 h 63224"/>
                  <a:gd name="connsiteX1" fmla="*/ 30046 w 57529"/>
                  <a:gd name="connsiteY1" fmla="*/ 25268 h 63224"/>
                  <a:gd name="connsiteX2" fmla="*/ 20910 w 57529"/>
                  <a:gd name="connsiteY2" fmla="*/ 32696 h 63224"/>
                  <a:gd name="connsiteX3" fmla="*/ 19796 w 57529"/>
                  <a:gd name="connsiteY3" fmla="*/ 30040 h 63224"/>
                  <a:gd name="connsiteX4" fmla="*/ 24289 w 57529"/>
                  <a:gd name="connsiteY4" fmla="*/ 17190 h 63224"/>
                  <a:gd name="connsiteX5" fmla="*/ 34187 w 57529"/>
                  <a:gd name="connsiteY5" fmla="*/ 9298 h 63224"/>
                  <a:gd name="connsiteX6" fmla="*/ 38904 w 57529"/>
                  <a:gd name="connsiteY6" fmla="*/ 10505 h 63224"/>
                  <a:gd name="connsiteX7" fmla="*/ 37548 w 57529"/>
                  <a:gd name="connsiteY7" fmla="*/ 15258 h 63224"/>
                  <a:gd name="connsiteX8" fmla="*/ 46740 w 57529"/>
                  <a:gd name="connsiteY8" fmla="*/ 13 h 63224"/>
                  <a:gd name="connsiteX9" fmla="*/ 36286 w 57529"/>
                  <a:gd name="connsiteY9" fmla="*/ 217 h 63224"/>
                  <a:gd name="connsiteX10" fmla="*/ 14800 w 57529"/>
                  <a:gd name="connsiteY10" fmla="*/ 11507 h 63224"/>
                  <a:gd name="connsiteX11" fmla="*/ 3807 w 57529"/>
                  <a:gd name="connsiteY11" fmla="*/ 34033 h 63224"/>
                  <a:gd name="connsiteX12" fmla="*/ 5701 w 57529"/>
                  <a:gd name="connsiteY12" fmla="*/ 42222 h 63224"/>
                  <a:gd name="connsiteX13" fmla="*/ 12962 w 57529"/>
                  <a:gd name="connsiteY13" fmla="*/ 45769 h 63224"/>
                  <a:gd name="connsiteX14" fmla="*/ 34261 w 57529"/>
                  <a:gd name="connsiteY14" fmla="*/ 27162 h 63224"/>
                  <a:gd name="connsiteX15" fmla="*/ 36118 w 57529"/>
                  <a:gd name="connsiteY15" fmla="*/ 27162 h 63224"/>
                  <a:gd name="connsiteX16" fmla="*/ 32850 w 57529"/>
                  <a:gd name="connsiteY16" fmla="*/ 37747 h 63224"/>
                  <a:gd name="connsiteX17" fmla="*/ 27725 w 57529"/>
                  <a:gd name="connsiteY17" fmla="*/ 49019 h 63224"/>
                  <a:gd name="connsiteX18" fmla="*/ 18737 w 57529"/>
                  <a:gd name="connsiteY18" fmla="*/ 54237 h 63224"/>
                  <a:gd name="connsiteX19" fmla="*/ 0 w 57529"/>
                  <a:gd name="connsiteY19" fmla="*/ 48666 h 63224"/>
                  <a:gd name="connsiteX20" fmla="*/ 1188 w 57529"/>
                  <a:gd name="connsiteY20" fmla="*/ 61962 h 63224"/>
                  <a:gd name="connsiteX21" fmla="*/ 15543 w 57529"/>
                  <a:gd name="connsiteY21" fmla="*/ 63225 h 63224"/>
                  <a:gd name="connsiteX22" fmla="*/ 45459 w 57529"/>
                  <a:gd name="connsiteY22" fmla="*/ 43150 h 63224"/>
                  <a:gd name="connsiteX23" fmla="*/ 57530 w 57529"/>
                  <a:gd name="connsiteY23" fmla="*/ 13 h 63224"/>
                  <a:gd name="connsiteX24" fmla="*/ 46740 w 57529"/>
                  <a:gd name="connsiteY24" fmla="*/ 13 h 6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529" h="63224">
                    <a:moveTo>
                      <a:pt x="37548" y="15258"/>
                    </a:moveTo>
                    <a:cubicBezTo>
                      <a:pt x="37010" y="17115"/>
                      <a:pt x="34503" y="20458"/>
                      <a:pt x="30046" y="25268"/>
                    </a:cubicBezTo>
                    <a:cubicBezTo>
                      <a:pt x="25478" y="30207"/>
                      <a:pt x="22432" y="32696"/>
                      <a:pt x="20910" y="32696"/>
                    </a:cubicBezTo>
                    <a:cubicBezTo>
                      <a:pt x="20000" y="32696"/>
                      <a:pt x="19591" y="31804"/>
                      <a:pt x="19796" y="30040"/>
                    </a:cubicBezTo>
                    <a:cubicBezTo>
                      <a:pt x="20185" y="25955"/>
                      <a:pt x="21671" y="21665"/>
                      <a:pt x="24289" y="17190"/>
                    </a:cubicBezTo>
                    <a:cubicBezTo>
                      <a:pt x="27335" y="11934"/>
                      <a:pt x="30640" y="9298"/>
                      <a:pt x="34187" y="9298"/>
                    </a:cubicBezTo>
                    <a:cubicBezTo>
                      <a:pt x="35877" y="9298"/>
                      <a:pt x="37437" y="9688"/>
                      <a:pt x="38904" y="10505"/>
                    </a:cubicBezTo>
                    <a:lnTo>
                      <a:pt x="37548" y="15258"/>
                    </a:lnTo>
                    <a:close/>
                    <a:moveTo>
                      <a:pt x="46740" y="13"/>
                    </a:moveTo>
                    <a:cubicBezTo>
                      <a:pt x="42098" y="-62"/>
                      <a:pt x="36286" y="217"/>
                      <a:pt x="36286" y="217"/>
                    </a:cubicBezTo>
                    <a:cubicBezTo>
                      <a:pt x="28820" y="217"/>
                      <a:pt x="21653" y="3987"/>
                      <a:pt x="14800" y="11507"/>
                    </a:cubicBezTo>
                    <a:cubicBezTo>
                      <a:pt x="8226" y="18694"/>
                      <a:pt x="4587" y="26233"/>
                      <a:pt x="3807" y="34033"/>
                    </a:cubicBezTo>
                    <a:cubicBezTo>
                      <a:pt x="3510" y="37338"/>
                      <a:pt x="4123" y="40049"/>
                      <a:pt x="5701" y="42222"/>
                    </a:cubicBezTo>
                    <a:cubicBezTo>
                      <a:pt x="7391" y="44580"/>
                      <a:pt x="9805" y="45769"/>
                      <a:pt x="12962" y="45769"/>
                    </a:cubicBezTo>
                    <a:cubicBezTo>
                      <a:pt x="20557" y="45769"/>
                      <a:pt x="27613" y="39566"/>
                      <a:pt x="34261" y="27162"/>
                    </a:cubicBezTo>
                    <a:lnTo>
                      <a:pt x="36118" y="27162"/>
                    </a:lnTo>
                    <a:cubicBezTo>
                      <a:pt x="35041" y="30690"/>
                      <a:pt x="33964" y="34218"/>
                      <a:pt x="32850" y="37747"/>
                    </a:cubicBezTo>
                    <a:cubicBezTo>
                      <a:pt x="31253" y="42742"/>
                      <a:pt x="29545" y="46493"/>
                      <a:pt x="27725" y="49019"/>
                    </a:cubicBezTo>
                    <a:cubicBezTo>
                      <a:pt x="25218" y="52491"/>
                      <a:pt x="22228" y="54237"/>
                      <a:pt x="18737" y="54237"/>
                    </a:cubicBezTo>
                    <a:cubicBezTo>
                      <a:pt x="13500" y="54237"/>
                      <a:pt x="7242" y="52398"/>
                      <a:pt x="0" y="48666"/>
                    </a:cubicBezTo>
                    <a:lnTo>
                      <a:pt x="1188" y="61962"/>
                    </a:lnTo>
                    <a:cubicBezTo>
                      <a:pt x="5032" y="62816"/>
                      <a:pt x="9842" y="63225"/>
                      <a:pt x="15543" y="63225"/>
                    </a:cubicBezTo>
                    <a:cubicBezTo>
                      <a:pt x="31792" y="63225"/>
                      <a:pt x="41764" y="56521"/>
                      <a:pt x="45459" y="43150"/>
                    </a:cubicBezTo>
                    <a:lnTo>
                      <a:pt x="57530" y="13"/>
                    </a:lnTo>
                    <a:cubicBezTo>
                      <a:pt x="55171" y="13"/>
                      <a:pt x="51513" y="87"/>
                      <a:pt x="46740" y="13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+mj-lt"/>
                  <a:ea typeface="Meiryo UI" panose="020B0604030504040204" pitchFamily="50" charset="-128"/>
                </a:endParaRPr>
              </a:p>
            </p:txBody>
          </p:sp>
          <p:sp>
            <p:nvSpPr>
              <p:cNvPr id="101" name="フリーフォーム: 図形 100">
                <a:extLst>
                  <a:ext uri="{FF2B5EF4-FFF2-40B4-BE49-F238E27FC236}">
                    <a16:creationId xmlns:a16="http://schemas.microsoft.com/office/drawing/2014/main" id="{45816C6E-3547-4859-90F0-8A868E3DF293}"/>
                  </a:ext>
                </a:extLst>
              </p:cNvPr>
              <p:cNvSpPr/>
              <p:nvPr/>
            </p:nvSpPr>
            <p:spPr>
              <a:xfrm>
                <a:off x="7026336" y="495266"/>
                <a:ext cx="45256" cy="47130"/>
              </a:xfrm>
              <a:custGeom>
                <a:avLst/>
                <a:gdLst>
                  <a:gd name="connsiteX0" fmla="*/ 17666 w 45256"/>
                  <a:gd name="connsiteY0" fmla="*/ 21745 h 47130"/>
                  <a:gd name="connsiteX1" fmla="*/ 21361 w 45256"/>
                  <a:gd name="connsiteY1" fmla="*/ 14299 h 47130"/>
                  <a:gd name="connsiteX2" fmla="*/ 27990 w 45256"/>
                  <a:gd name="connsiteY2" fmla="*/ 10065 h 47130"/>
                  <a:gd name="connsiteX3" fmla="*/ 30887 w 45256"/>
                  <a:gd name="connsiteY3" fmla="*/ 13426 h 47130"/>
                  <a:gd name="connsiteX4" fmla="*/ 17666 w 45256"/>
                  <a:gd name="connsiteY4" fmla="*/ 21745 h 47130"/>
                  <a:gd name="connsiteX5" fmla="*/ 23069 w 45256"/>
                  <a:gd name="connsiteY5" fmla="*/ 37585 h 47130"/>
                  <a:gd name="connsiteX6" fmla="*/ 15790 w 45256"/>
                  <a:gd name="connsiteY6" fmla="*/ 30752 h 47130"/>
                  <a:gd name="connsiteX7" fmla="*/ 34230 w 45256"/>
                  <a:gd name="connsiteY7" fmla="*/ 25366 h 47130"/>
                  <a:gd name="connsiteX8" fmla="*/ 45205 w 45256"/>
                  <a:gd name="connsiteY8" fmla="*/ 10102 h 47130"/>
                  <a:gd name="connsiteX9" fmla="*/ 42215 w 45256"/>
                  <a:gd name="connsiteY9" fmla="*/ 2563 h 47130"/>
                  <a:gd name="connsiteX10" fmla="*/ 34304 w 45256"/>
                  <a:gd name="connsiteY10" fmla="*/ 0 h 47130"/>
                  <a:gd name="connsiteX11" fmla="*/ 11593 w 45256"/>
                  <a:gd name="connsiteY11" fmla="*/ 9619 h 47130"/>
                  <a:gd name="connsiteX12" fmla="*/ 80 w 45256"/>
                  <a:gd name="connsiteY12" fmla="*/ 32033 h 47130"/>
                  <a:gd name="connsiteX13" fmla="*/ 4797 w 45256"/>
                  <a:gd name="connsiteY13" fmla="*/ 43472 h 47130"/>
                  <a:gd name="connsiteX14" fmla="*/ 17053 w 45256"/>
                  <a:gd name="connsiteY14" fmla="*/ 47130 h 47130"/>
                  <a:gd name="connsiteX15" fmla="*/ 40469 w 45256"/>
                  <a:gd name="connsiteY15" fmla="*/ 42172 h 47130"/>
                  <a:gd name="connsiteX16" fmla="*/ 43738 w 45256"/>
                  <a:gd name="connsiteY16" fmla="*/ 30993 h 47130"/>
                  <a:gd name="connsiteX17" fmla="*/ 23069 w 45256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56" h="47130">
                    <a:moveTo>
                      <a:pt x="17666" y="21745"/>
                    </a:moveTo>
                    <a:cubicBezTo>
                      <a:pt x="18371" y="19071"/>
                      <a:pt x="19597" y="16620"/>
                      <a:pt x="21361" y="14299"/>
                    </a:cubicBezTo>
                    <a:cubicBezTo>
                      <a:pt x="23459" y="11495"/>
                      <a:pt x="25669" y="10065"/>
                      <a:pt x="27990" y="10065"/>
                    </a:cubicBezTo>
                    <a:cubicBezTo>
                      <a:pt x="30126" y="10065"/>
                      <a:pt x="31110" y="11161"/>
                      <a:pt x="30887" y="13426"/>
                    </a:cubicBezTo>
                    <a:cubicBezTo>
                      <a:pt x="30367" y="18997"/>
                      <a:pt x="25966" y="21745"/>
                      <a:pt x="17666" y="21745"/>
                    </a:cubicBezTo>
                    <a:moveTo>
                      <a:pt x="23069" y="37585"/>
                    </a:moveTo>
                    <a:cubicBezTo>
                      <a:pt x="17851" y="37585"/>
                      <a:pt x="15419" y="35301"/>
                      <a:pt x="15790" y="30752"/>
                    </a:cubicBezTo>
                    <a:cubicBezTo>
                      <a:pt x="22122" y="30752"/>
                      <a:pt x="28269" y="28950"/>
                      <a:pt x="34230" y="25366"/>
                    </a:cubicBezTo>
                    <a:cubicBezTo>
                      <a:pt x="40971" y="21244"/>
                      <a:pt x="44610" y="16174"/>
                      <a:pt x="45205" y="10102"/>
                    </a:cubicBezTo>
                    <a:cubicBezTo>
                      <a:pt x="45502" y="6927"/>
                      <a:pt x="44518" y="4457"/>
                      <a:pt x="42215" y="2563"/>
                    </a:cubicBezTo>
                    <a:cubicBezTo>
                      <a:pt x="40079" y="836"/>
                      <a:pt x="37461" y="0"/>
                      <a:pt x="34304" y="0"/>
                    </a:cubicBezTo>
                    <a:cubicBezTo>
                      <a:pt x="26022" y="0"/>
                      <a:pt x="18445" y="3194"/>
                      <a:pt x="11593" y="9619"/>
                    </a:cubicBezTo>
                    <a:cubicBezTo>
                      <a:pt x="4759" y="16026"/>
                      <a:pt x="915" y="23509"/>
                      <a:pt x="80" y="32033"/>
                    </a:cubicBezTo>
                    <a:cubicBezTo>
                      <a:pt x="-384" y="36936"/>
                      <a:pt x="1175" y="40724"/>
                      <a:pt x="4797" y="43472"/>
                    </a:cubicBezTo>
                    <a:cubicBezTo>
                      <a:pt x="7953" y="45886"/>
                      <a:pt x="12002" y="47130"/>
                      <a:pt x="17053" y="47130"/>
                    </a:cubicBezTo>
                    <a:cubicBezTo>
                      <a:pt x="23311" y="47130"/>
                      <a:pt x="31129" y="45459"/>
                      <a:pt x="40469" y="42172"/>
                    </a:cubicBezTo>
                    <a:lnTo>
                      <a:pt x="43738" y="30993"/>
                    </a:lnTo>
                    <a:cubicBezTo>
                      <a:pt x="35548" y="35376"/>
                      <a:pt x="28659" y="37585"/>
                      <a:pt x="23069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+mj-lt"/>
                  <a:ea typeface="Meiryo UI" panose="020B0604030504040204" pitchFamily="50" charset="-128"/>
                </a:endParaRPr>
              </a:p>
            </p:txBody>
          </p:sp>
          <p:sp>
            <p:nvSpPr>
              <p:cNvPr id="102" name="フリーフォーム: 図形 101">
                <a:extLst>
                  <a:ext uri="{FF2B5EF4-FFF2-40B4-BE49-F238E27FC236}">
                    <a16:creationId xmlns:a16="http://schemas.microsoft.com/office/drawing/2014/main" id="{B5816B1F-977A-4A93-AD26-67FAAA0C6BCC}"/>
                  </a:ext>
                </a:extLst>
              </p:cNvPr>
              <p:cNvSpPr/>
              <p:nvPr/>
            </p:nvSpPr>
            <p:spPr>
              <a:xfrm>
                <a:off x="7073713" y="495062"/>
                <a:ext cx="44846" cy="47074"/>
              </a:xfrm>
              <a:custGeom>
                <a:avLst/>
                <a:gdLst>
                  <a:gd name="connsiteX0" fmla="*/ 44846 w 44846"/>
                  <a:gd name="connsiteY0" fmla="*/ 1374 h 47074"/>
                  <a:gd name="connsiteX1" fmla="*/ 42079 w 44846"/>
                  <a:gd name="connsiteY1" fmla="*/ 11086 h 47074"/>
                  <a:gd name="connsiteX2" fmla="*/ 32479 w 44846"/>
                  <a:gd name="connsiteY2" fmla="*/ 9025 h 47074"/>
                  <a:gd name="connsiteX3" fmla="*/ 25961 w 44846"/>
                  <a:gd name="connsiteY3" fmla="*/ 13166 h 47074"/>
                  <a:gd name="connsiteX4" fmla="*/ 28951 w 44846"/>
                  <a:gd name="connsiteY4" fmla="*/ 18180 h 47074"/>
                  <a:gd name="connsiteX5" fmla="*/ 34893 w 44846"/>
                  <a:gd name="connsiteY5" fmla="*/ 24029 h 47074"/>
                  <a:gd name="connsiteX6" fmla="*/ 37567 w 44846"/>
                  <a:gd name="connsiteY6" fmla="*/ 32126 h 47074"/>
                  <a:gd name="connsiteX7" fmla="*/ 29749 w 44846"/>
                  <a:gd name="connsiteY7" fmla="*/ 43899 h 47074"/>
                  <a:gd name="connsiteX8" fmla="*/ 15729 w 44846"/>
                  <a:gd name="connsiteY8" fmla="*/ 47075 h 47074"/>
                  <a:gd name="connsiteX9" fmla="*/ 0 w 44846"/>
                  <a:gd name="connsiteY9" fmla="*/ 44623 h 47074"/>
                  <a:gd name="connsiteX10" fmla="*/ 3045 w 44846"/>
                  <a:gd name="connsiteY10" fmla="*/ 34057 h 47074"/>
                  <a:gd name="connsiteX11" fmla="*/ 16564 w 44846"/>
                  <a:gd name="connsiteY11" fmla="*/ 38050 h 47074"/>
                  <a:gd name="connsiteX12" fmla="*/ 20074 w 44846"/>
                  <a:gd name="connsiteY12" fmla="*/ 36843 h 47074"/>
                  <a:gd name="connsiteX13" fmla="*/ 21838 w 44846"/>
                  <a:gd name="connsiteY13" fmla="*/ 33779 h 47074"/>
                  <a:gd name="connsiteX14" fmla="*/ 19183 w 44846"/>
                  <a:gd name="connsiteY14" fmla="*/ 27966 h 47074"/>
                  <a:gd name="connsiteX15" fmla="*/ 13723 w 44846"/>
                  <a:gd name="connsiteY15" fmla="*/ 21968 h 47074"/>
                  <a:gd name="connsiteX16" fmla="*/ 11216 w 44846"/>
                  <a:gd name="connsiteY16" fmla="*/ 13965 h 47074"/>
                  <a:gd name="connsiteX17" fmla="*/ 19164 w 44846"/>
                  <a:gd name="connsiteY17" fmla="*/ 2878 h 47074"/>
                  <a:gd name="connsiteX18" fmla="*/ 32757 w 44846"/>
                  <a:gd name="connsiteY18" fmla="*/ 0 h 47074"/>
                  <a:gd name="connsiteX19" fmla="*/ 44846 w 44846"/>
                  <a:gd name="connsiteY19" fmla="*/ 1374 h 47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846" h="47074">
                    <a:moveTo>
                      <a:pt x="44846" y="1374"/>
                    </a:moveTo>
                    <a:lnTo>
                      <a:pt x="42079" y="11086"/>
                    </a:lnTo>
                    <a:cubicBezTo>
                      <a:pt x="38477" y="9749"/>
                      <a:pt x="35283" y="9025"/>
                      <a:pt x="32479" y="9025"/>
                    </a:cubicBezTo>
                    <a:cubicBezTo>
                      <a:pt x="28412" y="9025"/>
                      <a:pt x="26221" y="10436"/>
                      <a:pt x="25961" y="13166"/>
                    </a:cubicBezTo>
                    <a:cubicBezTo>
                      <a:pt x="25849" y="14447"/>
                      <a:pt x="26834" y="16100"/>
                      <a:pt x="28951" y="18180"/>
                    </a:cubicBezTo>
                    <a:cubicBezTo>
                      <a:pt x="32367" y="21430"/>
                      <a:pt x="34354" y="23379"/>
                      <a:pt x="34893" y="24029"/>
                    </a:cubicBezTo>
                    <a:cubicBezTo>
                      <a:pt x="36973" y="26685"/>
                      <a:pt x="37864" y="29378"/>
                      <a:pt x="37567" y="32126"/>
                    </a:cubicBezTo>
                    <a:cubicBezTo>
                      <a:pt x="37084" y="37400"/>
                      <a:pt x="34447" y="41281"/>
                      <a:pt x="29749" y="43899"/>
                    </a:cubicBezTo>
                    <a:cubicBezTo>
                      <a:pt x="25924" y="46016"/>
                      <a:pt x="21244" y="47075"/>
                      <a:pt x="15729" y="47075"/>
                    </a:cubicBezTo>
                    <a:cubicBezTo>
                      <a:pt x="11458" y="47075"/>
                      <a:pt x="6202" y="46258"/>
                      <a:pt x="0" y="44623"/>
                    </a:cubicBezTo>
                    <a:lnTo>
                      <a:pt x="3045" y="34057"/>
                    </a:lnTo>
                    <a:cubicBezTo>
                      <a:pt x="8765" y="36731"/>
                      <a:pt x="13277" y="38050"/>
                      <a:pt x="16564" y="38050"/>
                    </a:cubicBezTo>
                    <a:cubicBezTo>
                      <a:pt x="17827" y="38050"/>
                      <a:pt x="19016" y="37641"/>
                      <a:pt x="20074" y="36843"/>
                    </a:cubicBezTo>
                    <a:cubicBezTo>
                      <a:pt x="21133" y="36063"/>
                      <a:pt x="21727" y="35060"/>
                      <a:pt x="21838" y="33779"/>
                    </a:cubicBezTo>
                    <a:cubicBezTo>
                      <a:pt x="21987" y="32126"/>
                      <a:pt x="21114" y="30195"/>
                      <a:pt x="19183" y="27966"/>
                    </a:cubicBezTo>
                    <a:cubicBezTo>
                      <a:pt x="17363" y="25998"/>
                      <a:pt x="15524" y="23974"/>
                      <a:pt x="13723" y="21968"/>
                    </a:cubicBezTo>
                    <a:cubicBezTo>
                      <a:pt x="11792" y="19368"/>
                      <a:pt x="10956" y="16676"/>
                      <a:pt x="11216" y="13965"/>
                    </a:cubicBezTo>
                    <a:cubicBezTo>
                      <a:pt x="11699" y="8988"/>
                      <a:pt x="14336" y="5292"/>
                      <a:pt x="19164" y="2878"/>
                    </a:cubicBezTo>
                    <a:cubicBezTo>
                      <a:pt x="22934" y="947"/>
                      <a:pt x="27428" y="0"/>
                      <a:pt x="32757" y="0"/>
                    </a:cubicBezTo>
                    <a:cubicBezTo>
                      <a:pt x="33556" y="0"/>
                      <a:pt x="37567" y="427"/>
                      <a:pt x="44846" y="1374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+mj-lt"/>
                  <a:ea typeface="Meiryo UI" panose="020B0604030504040204" pitchFamily="50" charset="-128"/>
                </a:endParaRPr>
              </a:p>
            </p:txBody>
          </p:sp>
          <p:sp>
            <p:nvSpPr>
              <p:cNvPr id="103" name="フリーフォーム: 図形 102">
                <a:extLst>
                  <a:ext uri="{FF2B5EF4-FFF2-40B4-BE49-F238E27FC236}">
                    <a16:creationId xmlns:a16="http://schemas.microsoft.com/office/drawing/2014/main" id="{0AAAC20C-1620-43F9-9790-BD1A5C3BDF10}"/>
                  </a:ext>
                </a:extLst>
              </p:cNvPr>
              <p:cNvSpPr/>
              <p:nvPr/>
            </p:nvSpPr>
            <p:spPr>
              <a:xfrm>
                <a:off x="7143981" y="476214"/>
                <a:ext cx="53388" cy="75375"/>
              </a:xfrm>
              <a:custGeom>
                <a:avLst/>
                <a:gdLst>
                  <a:gd name="connsiteX0" fmla="*/ 53389 w 53388"/>
                  <a:gd name="connsiteY0" fmla="*/ 1931 h 75375"/>
                  <a:gd name="connsiteX1" fmla="*/ 50677 w 53388"/>
                  <a:gd name="connsiteY1" fmla="*/ 11495 h 75375"/>
                  <a:gd name="connsiteX2" fmla="*/ 40761 w 53388"/>
                  <a:gd name="connsiteY2" fmla="*/ 8932 h 75375"/>
                  <a:gd name="connsiteX3" fmla="*/ 34206 w 53388"/>
                  <a:gd name="connsiteY3" fmla="*/ 12405 h 75375"/>
                  <a:gd name="connsiteX4" fmla="*/ 31606 w 53388"/>
                  <a:gd name="connsiteY4" fmla="*/ 20037 h 75375"/>
                  <a:gd name="connsiteX5" fmla="*/ 43082 w 53388"/>
                  <a:gd name="connsiteY5" fmla="*/ 20037 h 75375"/>
                  <a:gd name="connsiteX6" fmla="*/ 40408 w 53388"/>
                  <a:gd name="connsiteY6" fmla="*/ 29006 h 75375"/>
                  <a:gd name="connsiteX7" fmla="*/ 29118 w 53388"/>
                  <a:gd name="connsiteY7" fmla="*/ 29006 h 75375"/>
                  <a:gd name="connsiteX8" fmla="*/ 15673 w 53388"/>
                  <a:gd name="connsiteY8" fmla="*/ 75375 h 75375"/>
                  <a:gd name="connsiteX9" fmla="*/ 0 w 53388"/>
                  <a:gd name="connsiteY9" fmla="*/ 75375 h 75375"/>
                  <a:gd name="connsiteX10" fmla="*/ 16100 w 53388"/>
                  <a:gd name="connsiteY10" fmla="*/ 20037 h 75375"/>
                  <a:gd name="connsiteX11" fmla="*/ 26091 w 53388"/>
                  <a:gd name="connsiteY11" fmla="*/ 5460 h 75375"/>
                  <a:gd name="connsiteX12" fmla="*/ 42302 w 53388"/>
                  <a:gd name="connsiteY12" fmla="*/ 0 h 75375"/>
                  <a:gd name="connsiteX13" fmla="*/ 53389 w 53388"/>
                  <a:gd name="connsiteY13" fmla="*/ 1931 h 7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388" h="75375">
                    <a:moveTo>
                      <a:pt x="53389" y="1931"/>
                    </a:moveTo>
                    <a:lnTo>
                      <a:pt x="50677" y="11495"/>
                    </a:lnTo>
                    <a:cubicBezTo>
                      <a:pt x="47093" y="9805"/>
                      <a:pt x="43788" y="8932"/>
                      <a:pt x="40761" y="8932"/>
                    </a:cubicBezTo>
                    <a:cubicBezTo>
                      <a:pt x="37808" y="8932"/>
                      <a:pt x="35636" y="10102"/>
                      <a:pt x="34206" y="12405"/>
                    </a:cubicBezTo>
                    <a:cubicBezTo>
                      <a:pt x="33537" y="13519"/>
                      <a:pt x="32702" y="16026"/>
                      <a:pt x="31606" y="20037"/>
                    </a:cubicBezTo>
                    <a:lnTo>
                      <a:pt x="43082" y="20037"/>
                    </a:lnTo>
                    <a:lnTo>
                      <a:pt x="40408" y="29006"/>
                    </a:lnTo>
                    <a:lnTo>
                      <a:pt x="29118" y="29006"/>
                    </a:lnTo>
                    <a:lnTo>
                      <a:pt x="15673" y="75375"/>
                    </a:lnTo>
                    <a:lnTo>
                      <a:pt x="0" y="75375"/>
                    </a:lnTo>
                    <a:lnTo>
                      <a:pt x="16100" y="20037"/>
                    </a:lnTo>
                    <a:cubicBezTo>
                      <a:pt x="18254" y="13872"/>
                      <a:pt x="21597" y="9006"/>
                      <a:pt x="26091" y="5460"/>
                    </a:cubicBezTo>
                    <a:cubicBezTo>
                      <a:pt x="30770" y="1820"/>
                      <a:pt x="36174" y="0"/>
                      <a:pt x="42302" y="0"/>
                    </a:cubicBezTo>
                    <a:cubicBezTo>
                      <a:pt x="46276" y="19"/>
                      <a:pt x="49972" y="669"/>
                      <a:pt x="53389" y="1931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+mj-lt"/>
                  <a:ea typeface="Meiryo UI" panose="020B0604030504040204" pitchFamily="50" charset="-128"/>
                </a:endParaRPr>
              </a:p>
            </p:txBody>
          </p:sp>
          <p:sp>
            <p:nvSpPr>
              <p:cNvPr id="104" name="フリーフォーム: 図形 103">
                <a:extLst>
                  <a:ext uri="{FF2B5EF4-FFF2-40B4-BE49-F238E27FC236}">
                    <a16:creationId xmlns:a16="http://schemas.microsoft.com/office/drawing/2014/main" id="{EFE0743F-2500-46C9-8E29-7B4C220BCC52}"/>
                  </a:ext>
                </a:extLst>
              </p:cNvPr>
              <p:cNvSpPr/>
              <p:nvPr/>
            </p:nvSpPr>
            <p:spPr>
              <a:xfrm>
                <a:off x="7184668" y="495266"/>
                <a:ext cx="51356" cy="47130"/>
              </a:xfrm>
              <a:custGeom>
                <a:avLst/>
                <a:gdLst>
                  <a:gd name="connsiteX0" fmla="*/ 31328 w 51356"/>
                  <a:gd name="connsiteY0" fmla="*/ 30417 h 47130"/>
                  <a:gd name="connsiteX1" fmla="*/ 21170 w 51356"/>
                  <a:gd name="connsiteY1" fmla="*/ 37585 h 47130"/>
                  <a:gd name="connsiteX2" fmla="*/ 16751 w 51356"/>
                  <a:gd name="connsiteY2" fmla="*/ 34874 h 47130"/>
                  <a:gd name="connsiteX3" fmla="*/ 15952 w 51356"/>
                  <a:gd name="connsiteY3" fmla="*/ 29285 h 47130"/>
                  <a:gd name="connsiteX4" fmla="*/ 20000 w 51356"/>
                  <a:gd name="connsiteY4" fmla="*/ 16657 h 47130"/>
                  <a:gd name="connsiteX5" fmla="*/ 30177 w 51356"/>
                  <a:gd name="connsiteY5" fmla="*/ 9545 h 47130"/>
                  <a:gd name="connsiteX6" fmla="*/ 34652 w 51356"/>
                  <a:gd name="connsiteY6" fmla="*/ 12200 h 47130"/>
                  <a:gd name="connsiteX7" fmla="*/ 35413 w 51356"/>
                  <a:gd name="connsiteY7" fmla="*/ 17883 h 47130"/>
                  <a:gd name="connsiteX8" fmla="*/ 31328 w 51356"/>
                  <a:gd name="connsiteY8" fmla="*/ 30417 h 47130"/>
                  <a:gd name="connsiteX9" fmla="*/ 46592 w 51356"/>
                  <a:gd name="connsiteY9" fmla="*/ 3621 h 47130"/>
                  <a:gd name="connsiteX10" fmla="*/ 34281 w 51356"/>
                  <a:gd name="connsiteY10" fmla="*/ 0 h 47130"/>
                  <a:gd name="connsiteX11" fmla="*/ 11570 w 51356"/>
                  <a:gd name="connsiteY11" fmla="*/ 9619 h 47130"/>
                  <a:gd name="connsiteX12" fmla="*/ 75 w 51356"/>
                  <a:gd name="connsiteY12" fmla="*/ 32033 h 47130"/>
                  <a:gd name="connsiteX13" fmla="*/ 4773 w 51356"/>
                  <a:gd name="connsiteY13" fmla="*/ 43472 h 47130"/>
                  <a:gd name="connsiteX14" fmla="*/ 17048 w 51356"/>
                  <a:gd name="connsiteY14" fmla="*/ 47130 h 47130"/>
                  <a:gd name="connsiteX15" fmla="*/ 39685 w 51356"/>
                  <a:gd name="connsiteY15" fmla="*/ 37344 h 47130"/>
                  <a:gd name="connsiteX16" fmla="*/ 51272 w 51356"/>
                  <a:gd name="connsiteY16" fmla="*/ 15042 h 47130"/>
                  <a:gd name="connsiteX17" fmla="*/ 46592 w 51356"/>
                  <a:gd name="connsiteY17" fmla="*/ 3621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356" h="47130">
                    <a:moveTo>
                      <a:pt x="31328" y="30417"/>
                    </a:moveTo>
                    <a:cubicBezTo>
                      <a:pt x="28487" y="35190"/>
                      <a:pt x="25107" y="37585"/>
                      <a:pt x="21170" y="37585"/>
                    </a:cubicBezTo>
                    <a:cubicBezTo>
                      <a:pt x="19146" y="37585"/>
                      <a:pt x="17661" y="36676"/>
                      <a:pt x="16751" y="34874"/>
                    </a:cubicBezTo>
                    <a:cubicBezTo>
                      <a:pt x="15989" y="33389"/>
                      <a:pt x="15729" y="31513"/>
                      <a:pt x="15952" y="29285"/>
                    </a:cubicBezTo>
                    <a:cubicBezTo>
                      <a:pt x="16361" y="24754"/>
                      <a:pt x="17716" y="20575"/>
                      <a:pt x="20000" y="16657"/>
                    </a:cubicBezTo>
                    <a:cubicBezTo>
                      <a:pt x="22804" y="11922"/>
                      <a:pt x="26184" y="9545"/>
                      <a:pt x="30177" y="9545"/>
                    </a:cubicBezTo>
                    <a:cubicBezTo>
                      <a:pt x="32257" y="9545"/>
                      <a:pt x="33761" y="10399"/>
                      <a:pt x="34652" y="12200"/>
                    </a:cubicBezTo>
                    <a:cubicBezTo>
                      <a:pt x="35395" y="13667"/>
                      <a:pt x="35636" y="15543"/>
                      <a:pt x="35413" y="17883"/>
                    </a:cubicBezTo>
                    <a:cubicBezTo>
                      <a:pt x="34986" y="22284"/>
                      <a:pt x="33631" y="26481"/>
                      <a:pt x="31328" y="30417"/>
                    </a:cubicBezTo>
                    <a:moveTo>
                      <a:pt x="46592" y="3621"/>
                    </a:moveTo>
                    <a:cubicBezTo>
                      <a:pt x="43417" y="1188"/>
                      <a:pt x="39313" y="0"/>
                      <a:pt x="34281" y="0"/>
                    </a:cubicBezTo>
                    <a:cubicBezTo>
                      <a:pt x="26017" y="0"/>
                      <a:pt x="18441" y="3194"/>
                      <a:pt x="11570" y="9619"/>
                    </a:cubicBezTo>
                    <a:cubicBezTo>
                      <a:pt x="4717" y="16026"/>
                      <a:pt x="892" y="23509"/>
                      <a:pt x="75" y="32033"/>
                    </a:cubicBezTo>
                    <a:cubicBezTo>
                      <a:pt x="-371" y="36936"/>
                      <a:pt x="1171" y="40724"/>
                      <a:pt x="4773" y="43472"/>
                    </a:cubicBezTo>
                    <a:cubicBezTo>
                      <a:pt x="7949" y="45886"/>
                      <a:pt x="12052" y="47130"/>
                      <a:pt x="17048" y="47130"/>
                    </a:cubicBezTo>
                    <a:cubicBezTo>
                      <a:pt x="25219" y="47130"/>
                      <a:pt x="32795" y="43844"/>
                      <a:pt x="39685" y="37344"/>
                    </a:cubicBezTo>
                    <a:cubicBezTo>
                      <a:pt x="46611" y="30826"/>
                      <a:pt x="50474" y="23417"/>
                      <a:pt x="51272" y="15042"/>
                    </a:cubicBezTo>
                    <a:cubicBezTo>
                      <a:pt x="51755" y="10176"/>
                      <a:pt x="50158" y="6388"/>
                      <a:pt x="46592" y="3621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+mj-lt"/>
                  <a:ea typeface="Meiryo UI" panose="020B0604030504040204" pitchFamily="50" charset="-128"/>
                </a:endParaRPr>
              </a:p>
            </p:txBody>
          </p:sp>
          <p:sp>
            <p:nvSpPr>
              <p:cNvPr id="105" name="フリーフォーム: 図形 104">
                <a:extLst>
                  <a:ext uri="{FF2B5EF4-FFF2-40B4-BE49-F238E27FC236}">
                    <a16:creationId xmlns:a16="http://schemas.microsoft.com/office/drawing/2014/main" id="{84357AA3-208C-4BFB-9EB7-A64DA9BFBC48}"/>
                  </a:ext>
                </a:extLst>
              </p:cNvPr>
              <p:cNvSpPr/>
              <p:nvPr/>
            </p:nvSpPr>
            <p:spPr>
              <a:xfrm>
                <a:off x="7236924" y="495248"/>
                <a:ext cx="48634" cy="46071"/>
              </a:xfrm>
              <a:custGeom>
                <a:avLst/>
                <a:gdLst>
                  <a:gd name="connsiteX0" fmla="*/ 48635 w 48634"/>
                  <a:gd name="connsiteY0" fmla="*/ 520 h 46071"/>
                  <a:gd name="connsiteX1" fmla="*/ 44234 w 48634"/>
                  <a:gd name="connsiteY1" fmla="*/ 14856 h 46071"/>
                  <a:gd name="connsiteX2" fmla="*/ 39108 w 48634"/>
                  <a:gd name="connsiteY2" fmla="*/ 13816 h 46071"/>
                  <a:gd name="connsiteX3" fmla="*/ 27799 w 48634"/>
                  <a:gd name="connsiteY3" fmla="*/ 20984 h 46071"/>
                  <a:gd name="connsiteX4" fmla="*/ 19666 w 48634"/>
                  <a:gd name="connsiteY4" fmla="*/ 32033 h 46071"/>
                  <a:gd name="connsiteX5" fmla="*/ 15580 w 48634"/>
                  <a:gd name="connsiteY5" fmla="*/ 46072 h 46071"/>
                  <a:gd name="connsiteX6" fmla="*/ 0 w 48634"/>
                  <a:gd name="connsiteY6" fmla="*/ 46072 h 46071"/>
                  <a:gd name="connsiteX7" fmla="*/ 13426 w 48634"/>
                  <a:gd name="connsiteY7" fmla="*/ 111 h 46071"/>
                  <a:gd name="connsiteX8" fmla="*/ 28858 w 48634"/>
                  <a:gd name="connsiteY8" fmla="*/ 111 h 46071"/>
                  <a:gd name="connsiteX9" fmla="*/ 22024 w 48634"/>
                  <a:gd name="connsiteY9" fmla="*/ 20074 h 46071"/>
                  <a:gd name="connsiteX10" fmla="*/ 22990 w 48634"/>
                  <a:gd name="connsiteY10" fmla="*/ 20074 h 46071"/>
                  <a:gd name="connsiteX11" fmla="*/ 32275 w 48634"/>
                  <a:gd name="connsiteY11" fmla="*/ 7131 h 46071"/>
                  <a:gd name="connsiteX12" fmla="*/ 45385 w 48634"/>
                  <a:gd name="connsiteY12" fmla="*/ 0 h 46071"/>
                  <a:gd name="connsiteX13" fmla="*/ 48635 w 48634"/>
                  <a:gd name="connsiteY13" fmla="*/ 520 h 4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634" h="46071">
                    <a:moveTo>
                      <a:pt x="48635" y="520"/>
                    </a:moveTo>
                    <a:lnTo>
                      <a:pt x="44234" y="14856"/>
                    </a:lnTo>
                    <a:cubicBezTo>
                      <a:pt x="43231" y="13760"/>
                      <a:pt x="40315" y="13816"/>
                      <a:pt x="39108" y="13816"/>
                    </a:cubicBezTo>
                    <a:cubicBezTo>
                      <a:pt x="36416" y="13816"/>
                      <a:pt x="32646" y="16193"/>
                      <a:pt x="27799" y="20984"/>
                    </a:cubicBezTo>
                    <a:cubicBezTo>
                      <a:pt x="23194" y="25534"/>
                      <a:pt x="20464" y="29248"/>
                      <a:pt x="19666" y="32033"/>
                    </a:cubicBezTo>
                    <a:lnTo>
                      <a:pt x="15580" y="46072"/>
                    </a:lnTo>
                    <a:lnTo>
                      <a:pt x="0" y="46072"/>
                    </a:lnTo>
                    <a:lnTo>
                      <a:pt x="13426" y="111"/>
                    </a:lnTo>
                    <a:lnTo>
                      <a:pt x="28858" y="111"/>
                    </a:lnTo>
                    <a:lnTo>
                      <a:pt x="22024" y="20074"/>
                    </a:lnTo>
                    <a:lnTo>
                      <a:pt x="22990" y="20074"/>
                    </a:lnTo>
                    <a:cubicBezTo>
                      <a:pt x="25589" y="15134"/>
                      <a:pt x="28709" y="10863"/>
                      <a:pt x="32275" y="7131"/>
                    </a:cubicBezTo>
                    <a:cubicBezTo>
                      <a:pt x="36917" y="2358"/>
                      <a:pt x="41300" y="0"/>
                      <a:pt x="45385" y="0"/>
                    </a:cubicBezTo>
                    <a:cubicBezTo>
                      <a:pt x="46908" y="19"/>
                      <a:pt x="47632" y="-111"/>
                      <a:pt x="48635" y="520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+mj-lt"/>
                  <a:ea typeface="Meiryo UI" panose="020B0604030504040204" pitchFamily="50" charset="-128"/>
                </a:endParaRPr>
              </a:p>
            </p:txBody>
          </p:sp>
          <p:sp>
            <p:nvSpPr>
              <p:cNvPr id="106" name="フリーフォーム: 図形 105">
                <a:extLst>
                  <a:ext uri="{FF2B5EF4-FFF2-40B4-BE49-F238E27FC236}">
                    <a16:creationId xmlns:a16="http://schemas.microsoft.com/office/drawing/2014/main" id="{6F2B0D5D-A869-4BBF-9ED2-B9C856B38CAE}"/>
                  </a:ext>
                </a:extLst>
              </p:cNvPr>
              <p:cNvSpPr/>
              <p:nvPr/>
            </p:nvSpPr>
            <p:spPr>
              <a:xfrm>
                <a:off x="7313316" y="486854"/>
                <a:ext cx="33337" cy="55524"/>
              </a:xfrm>
              <a:custGeom>
                <a:avLst/>
                <a:gdLst>
                  <a:gd name="connsiteX0" fmla="*/ 33337 w 33337"/>
                  <a:gd name="connsiteY0" fmla="*/ 9415 h 55524"/>
                  <a:gd name="connsiteX1" fmla="*/ 30700 w 33337"/>
                  <a:gd name="connsiteY1" fmla="*/ 18366 h 55524"/>
                  <a:gd name="connsiteX2" fmla="*/ 23198 w 33337"/>
                  <a:gd name="connsiteY2" fmla="*/ 18366 h 55524"/>
                  <a:gd name="connsiteX3" fmla="*/ 19577 w 33337"/>
                  <a:gd name="connsiteY3" fmla="*/ 29656 h 55524"/>
                  <a:gd name="connsiteX4" fmla="*/ 17052 w 33337"/>
                  <a:gd name="connsiteY4" fmla="*/ 41132 h 55524"/>
                  <a:gd name="connsiteX5" fmla="*/ 20171 w 33337"/>
                  <a:gd name="connsiteY5" fmla="*/ 45552 h 55524"/>
                  <a:gd name="connsiteX6" fmla="*/ 25148 w 33337"/>
                  <a:gd name="connsiteY6" fmla="*/ 43676 h 55524"/>
                  <a:gd name="connsiteX7" fmla="*/ 22325 w 33337"/>
                  <a:gd name="connsiteY7" fmla="*/ 53500 h 55524"/>
                  <a:gd name="connsiteX8" fmla="*/ 10626 w 33337"/>
                  <a:gd name="connsiteY8" fmla="*/ 55524 h 55524"/>
                  <a:gd name="connsiteX9" fmla="*/ 2846 w 33337"/>
                  <a:gd name="connsiteY9" fmla="*/ 53296 h 55524"/>
                  <a:gd name="connsiteX10" fmla="*/ 60 w 33337"/>
                  <a:gd name="connsiteY10" fmla="*/ 45942 h 55524"/>
                  <a:gd name="connsiteX11" fmla="*/ 3254 w 33337"/>
                  <a:gd name="connsiteY11" fmla="*/ 31977 h 55524"/>
                  <a:gd name="connsiteX12" fmla="*/ 12298 w 33337"/>
                  <a:gd name="connsiteY12" fmla="*/ 2321 h 55524"/>
                  <a:gd name="connsiteX13" fmla="*/ 28546 w 33337"/>
                  <a:gd name="connsiteY13" fmla="*/ 0 h 55524"/>
                  <a:gd name="connsiteX14" fmla="*/ 25798 w 33337"/>
                  <a:gd name="connsiteY14" fmla="*/ 9396 h 55524"/>
                  <a:gd name="connsiteX15" fmla="*/ 33337 w 33337"/>
                  <a:gd name="connsiteY15" fmla="*/ 9396 h 5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337" h="55524">
                    <a:moveTo>
                      <a:pt x="33337" y="9415"/>
                    </a:moveTo>
                    <a:lnTo>
                      <a:pt x="30700" y="18366"/>
                    </a:lnTo>
                    <a:lnTo>
                      <a:pt x="23198" y="18366"/>
                    </a:lnTo>
                    <a:cubicBezTo>
                      <a:pt x="21973" y="22154"/>
                      <a:pt x="20784" y="25924"/>
                      <a:pt x="19577" y="29656"/>
                    </a:cubicBezTo>
                    <a:cubicBezTo>
                      <a:pt x="18184" y="34243"/>
                      <a:pt x="17312" y="38050"/>
                      <a:pt x="17052" y="41132"/>
                    </a:cubicBezTo>
                    <a:cubicBezTo>
                      <a:pt x="16754" y="44048"/>
                      <a:pt x="17794" y="45552"/>
                      <a:pt x="20171" y="45552"/>
                    </a:cubicBezTo>
                    <a:cubicBezTo>
                      <a:pt x="21583" y="45552"/>
                      <a:pt x="23254" y="44939"/>
                      <a:pt x="25148" y="43676"/>
                    </a:cubicBezTo>
                    <a:lnTo>
                      <a:pt x="22325" y="53500"/>
                    </a:lnTo>
                    <a:cubicBezTo>
                      <a:pt x="17367" y="54837"/>
                      <a:pt x="13430" y="55524"/>
                      <a:pt x="10626" y="55524"/>
                    </a:cubicBezTo>
                    <a:cubicBezTo>
                      <a:pt x="7339" y="55524"/>
                      <a:pt x="4758" y="54781"/>
                      <a:pt x="2846" y="53296"/>
                    </a:cubicBezTo>
                    <a:cubicBezTo>
                      <a:pt x="673" y="51643"/>
                      <a:pt x="-256" y="49155"/>
                      <a:pt x="60" y="45942"/>
                    </a:cubicBezTo>
                    <a:cubicBezTo>
                      <a:pt x="394" y="42302"/>
                      <a:pt x="1471" y="37641"/>
                      <a:pt x="3254" y="31977"/>
                    </a:cubicBezTo>
                    <a:cubicBezTo>
                      <a:pt x="4740" y="27428"/>
                      <a:pt x="12298" y="2321"/>
                      <a:pt x="12298" y="2321"/>
                    </a:cubicBezTo>
                    <a:lnTo>
                      <a:pt x="28546" y="0"/>
                    </a:lnTo>
                    <a:lnTo>
                      <a:pt x="25798" y="9396"/>
                    </a:lnTo>
                    <a:lnTo>
                      <a:pt x="33337" y="9396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+mj-lt"/>
                  <a:ea typeface="Meiryo UI" panose="020B0604030504040204" pitchFamily="50" charset="-128"/>
                </a:endParaRPr>
              </a:p>
            </p:txBody>
          </p:sp>
          <p:sp>
            <p:nvSpPr>
              <p:cNvPr id="107" name="フリーフォーム: 図形 106">
                <a:extLst>
                  <a:ext uri="{FF2B5EF4-FFF2-40B4-BE49-F238E27FC236}">
                    <a16:creationId xmlns:a16="http://schemas.microsoft.com/office/drawing/2014/main" id="{3E91ACAC-5693-4FF4-BBDF-0525476E8483}"/>
                  </a:ext>
                </a:extLst>
              </p:cNvPr>
              <p:cNvSpPr/>
              <p:nvPr/>
            </p:nvSpPr>
            <p:spPr>
              <a:xfrm>
                <a:off x="7401806" y="495266"/>
                <a:ext cx="45232" cy="47130"/>
              </a:xfrm>
              <a:custGeom>
                <a:avLst/>
                <a:gdLst>
                  <a:gd name="connsiteX0" fmla="*/ 17697 w 45232"/>
                  <a:gd name="connsiteY0" fmla="*/ 21745 h 47130"/>
                  <a:gd name="connsiteX1" fmla="*/ 21355 w 45232"/>
                  <a:gd name="connsiteY1" fmla="*/ 14299 h 47130"/>
                  <a:gd name="connsiteX2" fmla="*/ 27985 w 45232"/>
                  <a:gd name="connsiteY2" fmla="*/ 10065 h 47130"/>
                  <a:gd name="connsiteX3" fmla="*/ 30882 w 45232"/>
                  <a:gd name="connsiteY3" fmla="*/ 13426 h 47130"/>
                  <a:gd name="connsiteX4" fmla="*/ 17697 w 45232"/>
                  <a:gd name="connsiteY4" fmla="*/ 21745 h 47130"/>
                  <a:gd name="connsiteX5" fmla="*/ 23064 w 45232"/>
                  <a:gd name="connsiteY5" fmla="*/ 37585 h 47130"/>
                  <a:gd name="connsiteX6" fmla="*/ 15766 w 45232"/>
                  <a:gd name="connsiteY6" fmla="*/ 30752 h 47130"/>
                  <a:gd name="connsiteX7" fmla="*/ 34224 w 45232"/>
                  <a:gd name="connsiteY7" fmla="*/ 25366 h 47130"/>
                  <a:gd name="connsiteX8" fmla="*/ 45181 w 45232"/>
                  <a:gd name="connsiteY8" fmla="*/ 10102 h 47130"/>
                  <a:gd name="connsiteX9" fmla="*/ 42209 w 45232"/>
                  <a:gd name="connsiteY9" fmla="*/ 2563 h 47130"/>
                  <a:gd name="connsiteX10" fmla="*/ 34280 w 45232"/>
                  <a:gd name="connsiteY10" fmla="*/ 0 h 47130"/>
                  <a:gd name="connsiteX11" fmla="*/ 11569 w 45232"/>
                  <a:gd name="connsiteY11" fmla="*/ 9619 h 47130"/>
                  <a:gd name="connsiteX12" fmla="*/ 74 w 45232"/>
                  <a:gd name="connsiteY12" fmla="*/ 32033 h 47130"/>
                  <a:gd name="connsiteX13" fmla="*/ 4810 w 45232"/>
                  <a:gd name="connsiteY13" fmla="*/ 43472 h 47130"/>
                  <a:gd name="connsiteX14" fmla="*/ 17029 w 45232"/>
                  <a:gd name="connsiteY14" fmla="*/ 47130 h 47130"/>
                  <a:gd name="connsiteX15" fmla="*/ 40482 w 45232"/>
                  <a:gd name="connsiteY15" fmla="*/ 42172 h 47130"/>
                  <a:gd name="connsiteX16" fmla="*/ 43713 w 45232"/>
                  <a:gd name="connsiteY16" fmla="*/ 30993 h 47130"/>
                  <a:gd name="connsiteX17" fmla="*/ 23064 w 45232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32" h="47130">
                    <a:moveTo>
                      <a:pt x="17697" y="21745"/>
                    </a:moveTo>
                    <a:cubicBezTo>
                      <a:pt x="18403" y="19071"/>
                      <a:pt x="19628" y="16620"/>
                      <a:pt x="21355" y="14299"/>
                    </a:cubicBezTo>
                    <a:cubicBezTo>
                      <a:pt x="23491" y="11495"/>
                      <a:pt x="25664" y="10065"/>
                      <a:pt x="27985" y="10065"/>
                    </a:cubicBezTo>
                    <a:cubicBezTo>
                      <a:pt x="30157" y="10065"/>
                      <a:pt x="31123" y="11161"/>
                      <a:pt x="30882" y="13426"/>
                    </a:cubicBezTo>
                    <a:cubicBezTo>
                      <a:pt x="30399" y="18997"/>
                      <a:pt x="25961" y="21745"/>
                      <a:pt x="17697" y="21745"/>
                    </a:cubicBezTo>
                    <a:moveTo>
                      <a:pt x="23064" y="37585"/>
                    </a:moveTo>
                    <a:cubicBezTo>
                      <a:pt x="17846" y="37585"/>
                      <a:pt x="15413" y="35301"/>
                      <a:pt x="15766" y="30752"/>
                    </a:cubicBezTo>
                    <a:cubicBezTo>
                      <a:pt x="22117" y="30752"/>
                      <a:pt x="28263" y="28950"/>
                      <a:pt x="34224" y="25366"/>
                    </a:cubicBezTo>
                    <a:cubicBezTo>
                      <a:pt x="40947" y="21244"/>
                      <a:pt x="44623" y="16174"/>
                      <a:pt x="45181" y="10102"/>
                    </a:cubicBezTo>
                    <a:cubicBezTo>
                      <a:pt x="45478" y="6927"/>
                      <a:pt x="44512" y="4457"/>
                      <a:pt x="42209" y="2563"/>
                    </a:cubicBezTo>
                    <a:cubicBezTo>
                      <a:pt x="40092" y="836"/>
                      <a:pt x="37418" y="0"/>
                      <a:pt x="34280" y="0"/>
                    </a:cubicBezTo>
                    <a:cubicBezTo>
                      <a:pt x="25998" y="0"/>
                      <a:pt x="18440" y="3194"/>
                      <a:pt x="11569" y="9619"/>
                    </a:cubicBezTo>
                    <a:cubicBezTo>
                      <a:pt x="4754" y="16026"/>
                      <a:pt x="891" y="23509"/>
                      <a:pt x="74" y="32033"/>
                    </a:cubicBezTo>
                    <a:cubicBezTo>
                      <a:pt x="-371" y="36936"/>
                      <a:pt x="1188" y="40724"/>
                      <a:pt x="4810" y="43472"/>
                    </a:cubicBezTo>
                    <a:cubicBezTo>
                      <a:pt x="7929" y="45886"/>
                      <a:pt x="12033" y="47130"/>
                      <a:pt x="17029" y="47130"/>
                    </a:cubicBezTo>
                    <a:cubicBezTo>
                      <a:pt x="23305" y="47130"/>
                      <a:pt x="31123" y="45459"/>
                      <a:pt x="40482" y="42172"/>
                    </a:cubicBezTo>
                    <a:lnTo>
                      <a:pt x="43713" y="30993"/>
                    </a:lnTo>
                    <a:cubicBezTo>
                      <a:pt x="35561" y="35376"/>
                      <a:pt x="28690" y="37585"/>
                      <a:pt x="23064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+mj-lt"/>
                  <a:ea typeface="Meiryo UI" panose="020B0604030504040204" pitchFamily="50" charset="-128"/>
                </a:endParaRPr>
              </a:p>
            </p:txBody>
          </p:sp>
          <p:sp>
            <p:nvSpPr>
              <p:cNvPr id="108" name="フリーフォーム: 図形 107">
                <a:extLst>
                  <a:ext uri="{FF2B5EF4-FFF2-40B4-BE49-F238E27FC236}">
                    <a16:creationId xmlns:a16="http://schemas.microsoft.com/office/drawing/2014/main" id="{1FFCB11C-8DB8-4C16-88EC-9D31724A4B08}"/>
                  </a:ext>
                </a:extLst>
              </p:cNvPr>
              <p:cNvSpPr/>
              <p:nvPr/>
            </p:nvSpPr>
            <p:spPr>
              <a:xfrm>
                <a:off x="7552714" y="495266"/>
                <a:ext cx="45273" cy="47130"/>
              </a:xfrm>
              <a:custGeom>
                <a:avLst/>
                <a:gdLst>
                  <a:gd name="connsiteX0" fmla="*/ 17707 w 45273"/>
                  <a:gd name="connsiteY0" fmla="*/ 21745 h 47130"/>
                  <a:gd name="connsiteX1" fmla="*/ 21347 w 45273"/>
                  <a:gd name="connsiteY1" fmla="*/ 14299 h 47130"/>
                  <a:gd name="connsiteX2" fmla="*/ 27976 w 45273"/>
                  <a:gd name="connsiteY2" fmla="*/ 10065 h 47130"/>
                  <a:gd name="connsiteX3" fmla="*/ 30910 w 45273"/>
                  <a:gd name="connsiteY3" fmla="*/ 13426 h 47130"/>
                  <a:gd name="connsiteX4" fmla="*/ 17707 w 45273"/>
                  <a:gd name="connsiteY4" fmla="*/ 21745 h 47130"/>
                  <a:gd name="connsiteX5" fmla="*/ 23055 w 45273"/>
                  <a:gd name="connsiteY5" fmla="*/ 37585 h 47130"/>
                  <a:gd name="connsiteX6" fmla="*/ 15794 w 45273"/>
                  <a:gd name="connsiteY6" fmla="*/ 30752 h 47130"/>
                  <a:gd name="connsiteX7" fmla="*/ 34234 w 45273"/>
                  <a:gd name="connsiteY7" fmla="*/ 25366 h 47130"/>
                  <a:gd name="connsiteX8" fmla="*/ 45228 w 45273"/>
                  <a:gd name="connsiteY8" fmla="*/ 10102 h 47130"/>
                  <a:gd name="connsiteX9" fmla="*/ 42219 w 45273"/>
                  <a:gd name="connsiteY9" fmla="*/ 2563 h 47130"/>
                  <a:gd name="connsiteX10" fmla="*/ 34327 w 45273"/>
                  <a:gd name="connsiteY10" fmla="*/ 0 h 47130"/>
                  <a:gd name="connsiteX11" fmla="*/ 11598 w 45273"/>
                  <a:gd name="connsiteY11" fmla="*/ 9619 h 47130"/>
                  <a:gd name="connsiteX12" fmla="*/ 84 w 45273"/>
                  <a:gd name="connsiteY12" fmla="*/ 32033 h 47130"/>
                  <a:gd name="connsiteX13" fmla="*/ 4782 w 45273"/>
                  <a:gd name="connsiteY13" fmla="*/ 43472 h 47130"/>
                  <a:gd name="connsiteX14" fmla="*/ 17057 w 45273"/>
                  <a:gd name="connsiteY14" fmla="*/ 47130 h 47130"/>
                  <a:gd name="connsiteX15" fmla="*/ 40474 w 45273"/>
                  <a:gd name="connsiteY15" fmla="*/ 42172 h 47130"/>
                  <a:gd name="connsiteX16" fmla="*/ 43724 w 45273"/>
                  <a:gd name="connsiteY16" fmla="*/ 30993 h 47130"/>
                  <a:gd name="connsiteX17" fmla="*/ 23055 w 45273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73" h="47130">
                    <a:moveTo>
                      <a:pt x="17707" y="21745"/>
                    </a:moveTo>
                    <a:cubicBezTo>
                      <a:pt x="18376" y="19071"/>
                      <a:pt x="19601" y="16620"/>
                      <a:pt x="21347" y="14299"/>
                    </a:cubicBezTo>
                    <a:cubicBezTo>
                      <a:pt x="23464" y="11495"/>
                      <a:pt x="25655" y="10065"/>
                      <a:pt x="27976" y="10065"/>
                    </a:cubicBezTo>
                    <a:cubicBezTo>
                      <a:pt x="30130" y="10065"/>
                      <a:pt x="31152" y="11161"/>
                      <a:pt x="30910" y="13426"/>
                    </a:cubicBezTo>
                    <a:cubicBezTo>
                      <a:pt x="30353" y="18997"/>
                      <a:pt x="25934" y="21745"/>
                      <a:pt x="17707" y="21745"/>
                    </a:cubicBezTo>
                    <a:moveTo>
                      <a:pt x="23055" y="37585"/>
                    </a:moveTo>
                    <a:cubicBezTo>
                      <a:pt x="17856" y="37585"/>
                      <a:pt x="15404" y="35301"/>
                      <a:pt x="15794" y="30752"/>
                    </a:cubicBezTo>
                    <a:cubicBezTo>
                      <a:pt x="22145" y="30752"/>
                      <a:pt x="28292" y="28950"/>
                      <a:pt x="34234" y="25366"/>
                    </a:cubicBezTo>
                    <a:cubicBezTo>
                      <a:pt x="40957" y="21244"/>
                      <a:pt x="44633" y="16174"/>
                      <a:pt x="45228" y="10102"/>
                    </a:cubicBezTo>
                    <a:cubicBezTo>
                      <a:pt x="45506" y="6927"/>
                      <a:pt x="44503" y="4457"/>
                      <a:pt x="42219" y="2563"/>
                    </a:cubicBezTo>
                    <a:cubicBezTo>
                      <a:pt x="40102" y="836"/>
                      <a:pt x="37466" y="0"/>
                      <a:pt x="34327" y="0"/>
                    </a:cubicBezTo>
                    <a:cubicBezTo>
                      <a:pt x="26026" y="0"/>
                      <a:pt x="18431" y="3194"/>
                      <a:pt x="11598" y="9619"/>
                    </a:cubicBezTo>
                    <a:cubicBezTo>
                      <a:pt x="4745" y="16026"/>
                      <a:pt x="901" y="23509"/>
                      <a:pt x="84" y="32033"/>
                    </a:cubicBezTo>
                    <a:cubicBezTo>
                      <a:pt x="-399" y="36936"/>
                      <a:pt x="1198" y="40724"/>
                      <a:pt x="4782" y="43472"/>
                    </a:cubicBezTo>
                    <a:cubicBezTo>
                      <a:pt x="7939" y="45886"/>
                      <a:pt x="12006" y="47130"/>
                      <a:pt x="17057" y="47130"/>
                    </a:cubicBezTo>
                    <a:cubicBezTo>
                      <a:pt x="23334" y="47130"/>
                      <a:pt x="31115" y="45459"/>
                      <a:pt x="40474" y="42172"/>
                    </a:cubicBezTo>
                    <a:lnTo>
                      <a:pt x="43724" y="30993"/>
                    </a:lnTo>
                    <a:cubicBezTo>
                      <a:pt x="35553" y="35376"/>
                      <a:pt x="28663" y="37585"/>
                      <a:pt x="23055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+mj-lt"/>
                  <a:ea typeface="Meiryo UI" panose="020B0604030504040204" pitchFamily="50" charset="-128"/>
                </a:endParaRPr>
              </a:p>
            </p:txBody>
          </p:sp>
          <p:sp>
            <p:nvSpPr>
              <p:cNvPr id="109" name="フリーフォーム: 図形 108">
                <a:extLst>
                  <a:ext uri="{FF2B5EF4-FFF2-40B4-BE49-F238E27FC236}">
                    <a16:creationId xmlns:a16="http://schemas.microsoft.com/office/drawing/2014/main" id="{5A9BBB6A-238F-4A48-9940-34405E07934D}"/>
                  </a:ext>
                </a:extLst>
              </p:cNvPr>
              <p:cNvSpPr/>
              <p:nvPr/>
            </p:nvSpPr>
            <p:spPr>
              <a:xfrm>
                <a:off x="7603607" y="486873"/>
                <a:ext cx="33461" cy="55523"/>
              </a:xfrm>
              <a:custGeom>
                <a:avLst/>
                <a:gdLst>
                  <a:gd name="connsiteX0" fmla="*/ 33461 w 33461"/>
                  <a:gd name="connsiteY0" fmla="*/ 8561 h 55523"/>
                  <a:gd name="connsiteX1" fmla="*/ 30806 w 33461"/>
                  <a:gd name="connsiteY1" fmla="*/ 17493 h 55523"/>
                  <a:gd name="connsiteX2" fmla="*/ 23266 w 33461"/>
                  <a:gd name="connsiteY2" fmla="*/ 17493 h 55523"/>
                  <a:gd name="connsiteX3" fmla="*/ 19590 w 33461"/>
                  <a:gd name="connsiteY3" fmla="*/ 29638 h 55523"/>
                  <a:gd name="connsiteX4" fmla="*/ 17027 w 33461"/>
                  <a:gd name="connsiteY4" fmla="*/ 41114 h 55523"/>
                  <a:gd name="connsiteX5" fmla="*/ 20202 w 33461"/>
                  <a:gd name="connsiteY5" fmla="*/ 45533 h 55523"/>
                  <a:gd name="connsiteX6" fmla="*/ 25161 w 33461"/>
                  <a:gd name="connsiteY6" fmla="*/ 43658 h 55523"/>
                  <a:gd name="connsiteX7" fmla="*/ 22338 w 33461"/>
                  <a:gd name="connsiteY7" fmla="*/ 53500 h 55523"/>
                  <a:gd name="connsiteX8" fmla="*/ 10602 w 33461"/>
                  <a:gd name="connsiteY8" fmla="*/ 55524 h 55523"/>
                  <a:gd name="connsiteX9" fmla="*/ 2821 w 33461"/>
                  <a:gd name="connsiteY9" fmla="*/ 53296 h 55523"/>
                  <a:gd name="connsiteX10" fmla="*/ 54 w 33461"/>
                  <a:gd name="connsiteY10" fmla="*/ 45942 h 55523"/>
                  <a:gd name="connsiteX11" fmla="*/ 3267 w 33461"/>
                  <a:gd name="connsiteY11" fmla="*/ 31977 h 55523"/>
                  <a:gd name="connsiteX12" fmla="*/ 12292 w 33461"/>
                  <a:gd name="connsiteY12" fmla="*/ 2321 h 55523"/>
                  <a:gd name="connsiteX13" fmla="*/ 28540 w 33461"/>
                  <a:gd name="connsiteY13" fmla="*/ 0 h 55523"/>
                  <a:gd name="connsiteX14" fmla="*/ 25922 w 33461"/>
                  <a:gd name="connsiteY14" fmla="*/ 8579 h 55523"/>
                  <a:gd name="connsiteX15" fmla="*/ 33461 w 33461"/>
                  <a:gd name="connsiteY15" fmla="*/ 8579 h 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461" h="55523">
                    <a:moveTo>
                      <a:pt x="33461" y="8561"/>
                    </a:moveTo>
                    <a:lnTo>
                      <a:pt x="30806" y="17493"/>
                    </a:lnTo>
                    <a:lnTo>
                      <a:pt x="23266" y="17493"/>
                    </a:lnTo>
                    <a:cubicBezTo>
                      <a:pt x="22059" y="21244"/>
                      <a:pt x="20815" y="25905"/>
                      <a:pt x="19590" y="29638"/>
                    </a:cubicBezTo>
                    <a:cubicBezTo>
                      <a:pt x="18178" y="34224"/>
                      <a:pt x="17324" y="38031"/>
                      <a:pt x="17027" y="41114"/>
                    </a:cubicBezTo>
                    <a:cubicBezTo>
                      <a:pt x="16748" y="44029"/>
                      <a:pt x="17807" y="45533"/>
                      <a:pt x="20202" y="45533"/>
                    </a:cubicBezTo>
                    <a:cubicBezTo>
                      <a:pt x="21595" y="45533"/>
                      <a:pt x="23229" y="44921"/>
                      <a:pt x="25161" y="43658"/>
                    </a:cubicBezTo>
                    <a:lnTo>
                      <a:pt x="22338" y="53500"/>
                    </a:lnTo>
                    <a:cubicBezTo>
                      <a:pt x="17380" y="54837"/>
                      <a:pt x="13462" y="55524"/>
                      <a:pt x="10602" y="55524"/>
                    </a:cubicBezTo>
                    <a:cubicBezTo>
                      <a:pt x="7352" y="55524"/>
                      <a:pt x="4771" y="54781"/>
                      <a:pt x="2821" y="53296"/>
                    </a:cubicBezTo>
                    <a:cubicBezTo>
                      <a:pt x="685" y="51643"/>
                      <a:pt x="-243" y="49155"/>
                      <a:pt x="54" y="45942"/>
                    </a:cubicBezTo>
                    <a:cubicBezTo>
                      <a:pt x="425" y="42302"/>
                      <a:pt x="1484" y="37641"/>
                      <a:pt x="3267" y="31977"/>
                    </a:cubicBezTo>
                    <a:cubicBezTo>
                      <a:pt x="4715" y="27428"/>
                      <a:pt x="12292" y="2321"/>
                      <a:pt x="12292" y="2321"/>
                    </a:cubicBezTo>
                    <a:lnTo>
                      <a:pt x="28540" y="0"/>
                    </a:lnTo>
                    <a:lnTo>
                      <a:pt x="25922" y="8579"/>
                    </a:lnTo>
                    <a:lnTo>
                      <a:pt x="33461" y="8579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+mj-lt"/>
                  <a:ea typeface="Meiryo UI" panose="020B0604030504040204" pitchFamily="50" charset="-128"/>
                </a:endParaRPr>
              </a:p>
            </p:txBody>
          </p:sp>
          <p:sp>
            <p:nvSpPr>
              <p:cNvPr id="110" name="フリーフォーム: 図形 109">
                <a:extLst>
                  <a:ext uri="{FF2B5EF4-FFF2-40B4-BE49-F238E27FC236}">
                    <a16:creationId xmlns:a16="http://schemas.microsoft.com/office/drawing/2014/main" id="{65B28A92-76B1-4CD6-92F9-3CEEFA6E5479}"/>
                  </a:ext>
                </a:extLst>
              </p:cNvPr>
              <p:cNvSpPr/>
              <p:nvPr/>
            </p:nvSpPr>
            <p:spPr>
              <a:xfrm>
                <a:off x="7636685" y="486873"/>
                <a:ext cx="33585" cy="55523"/>
              </a:xfrm>
              <a:custGeom>
                <a:avLst/>
                <a:gdLst>
                  <a:gd name="connsiteX0" fmla="*/ 33586 w 33585"/>
                  <a:gd name="connsiteY0" fmla="*/ 8561 h 55523"/>
                  <a:gd name="connsiteX1" fmla="*/ 30931 w 33585"/>
                  <a:gd name="connsiteY1" fmla="*/ 17493 h 55523"/>
                  <a:gd name="connsiteX2" fmla="*/ 23428 w 33585"/>
                  <a:gd name="connsiteY2" fmla="*/ 17493 h 55523"/>
                  <a:gd name="connsiteX3" fmla="*/ 19621 w 33585"/>
                  <a:gd name="connsiteY3" fmla="*/ 29638 h 55523"/>
                  <a:gd name="connsiteX4" fmla="*/ 17022 w 33585"/>
                  <a:gd name="connsiteY4" fmla="*/ 41114 h 55523"/>
                  <a:gd name="connsiteX5" fmla="*/ 20160 w 33585"/>
                  <a:gd name="connsiteY5" fmla="*/ 45533 h 55523"/>
                  <a:gd name="connsiteX6" fmla="*/ 25155 w 33585"/>
                  <a:gd name="connsiteY6" fmla="*/ 43658 h 55523"/>
                  <a:gd name="connsiteX7" fmla="*/ 22351 w 33585"/>
                  <a:gd name="connsiteY7" fmla="*/ 53500 h 55523"/>
                  <a:gd name="connsiteX8" fmla="*/ 10596 w 33585"/>
                  <a:gd name="connsiteY8" fmla="*/ 55524 h 55523"/>
                  <a:gd name="connsiteX9" fmla="*/ 2816 w 33585"/>
                  <a:gd name="connsiteY9" fmla="*/ 53296 h 55523"/>
                  <a:gd name="connsiteX10" fmla="*/ 67 w 33585"/>
                  <a:gd name="connsiteY10" fmla="*/ 45942 h 55523"/>
                  <a:gd name="connsiteX11" fmla="*/ 3280 w 33585"/>
                  <a:gd name="connsiteY11" fmla="*/ 31977 h 55523"/>
                  <a:gd name="connsiteX12" fmla="*/ 12305 w 33585"/>
                  <a:gd name="connsiteY12" fmla="*/ 2321 h 55523"/>
                  <a:gd name="connsiteX13" fmla="*/ 28554 w 33585"/>
                  <a:gd name="connsiteY13" fmla="*/ 0 h 55523"/>
                  <a:gd name="connsiteX14" fmla="*/ 26047 w 33585"/>
                  <a:gd name="connsiteY14" fmla="*/ 8579 h 55523"/>
                  <a:gd name="connsiteX15" fmla="*/ 33586 w 33585"/>
                  <a:gd name="connsiteY15" fmla="*/ 8579 h 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585" h="55523">
                    <a:moveTo>
                      <a:pt x="33586" y="8561"/>
                    </a:moveTo>
                    <a:lnTo>
                      <a:pt x="30931" y="17493"/>
                    </a:lnTo>
                    <a:lnTo>
                      <a:pt x="23428" y="17493"/>
                    </a:lnTo>
                    <a:cubicBezTo>
                      <a:pt x="22184" y="21244"/>
                      <a:pt x="20828" y="25905"/>
                      <a:pt x="19621" y="29638"/>
                    </a:cubicBezTo>
                    <a:cubicBezTo>
                      <a:pt x="18192" y="34224"/>
                      <a:pt x="17319" y="38031"/>
                      <a:pt x="17022" y="41114"/>
                    </a:cubicBezTo>
                    <a:cubicBezTo>
                      <a:pt x="16762" y="44029"/>
                      <a:pt x="17802" y="45533"/>
                      <a:pt x="20160" y="45533"/>
                    </a:cubicBezTo>
                    <a:cubicBezTo>
                      <a:pt x="21571" y="45533"/>
                      <a:pt x="23224" y="44921"/>
                      <a:pt x="25155" y="43658"/>
                    </a:cubicBezTo>
                    <a:lnTo>
                      <a:pt x="22351" y="53500"/>
                    </a:lnTo>
                    <a:cubicBezTo>
                      <a:pt x="17337" y="54837"/>
                      <a:pt x="13456" y="55524"/>
                      <a:pt x="10596" y="55524"/>
                    </a:cubicBezTo>
                    <a:cubicBezTo>
                      <a:pt x="7291" y="55524"/>
                      <a:pt x="4728" y="54781"/>
                      <a:pt x="2816" y="53296"/>
                    </a:cubicBezTo>
                    <a:cubicBezTo>
                      <a:pt x="643" y="51643"/>
                      <a:pt x="-267" y="49155"/>
                      <a:pt x="67" y="45942"/>
                    </a:cubicBezTo>
                    <a:cubicBezTo>
                      <a:pt x="402" y="42302"/>
                      <a:pt x="1497" y="37641"/>
                      <a:pt x="3280" y="31977"/>
                    </a:cubicBezTo>
                    <a:cubicBezTo>
                      <a:pt x="4691" y="27428"/>
                      <a:pt x="12305" y="2321"/>
                      <a:pt x="12305" y="2321"/>
                    </a:cubicBezTo>
                    <a:lnTo>
                      <a:pt x="28554" y="0"/>
                    </a:lnTo>
                    <a:lnTo>
                      <a:pt x="26047" y="8579"/>
                    </a:lnTo>
                    <a:lnTo>
                      <a:pt x="33586" y="8579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+mj-lt"/>
                  <a:ea typeface="Meiryo UI" panose="020B0604030504040204" pitchFamily="50" charset="-128"/>
                </a:endParaRPr>
              </a:p>
            </p:txBody>
          </p:sp>
          <p:sp>
            <p:nvSpPr>
              <p:cNvPr id="111" name="フリーフォーム: 図形 110">
                <a:extLst>
                  <a:ext uri="{FF2B5EF4-FFF2-40B4-BE49-F238E27FC236}">
                    <a16:creationId xmlns:a16="http://schemas.microsoft.com/office/drawing/2014/main" id="{5DF3312B-261B-4F55-ADC6-AF3D2FD86CB2}"/>
                  </a:ext>
                </a:extLst>
              </p:cNvPr>
              <p:cNvSpPr/>
              <p:nvPr/>
            </p:nvSpPr>
            <p:spPr>
              <a:xfrm>
                <a:off x="7668966" y="495266"/>
                <a:ext cx="45273" cy="47130"/>
              </a:xfrm>
              <a:custGeom>
                <a:avLst/>
                <a:gdLst>
                  <a:gd name="connsiteX0" fmla="*/ 17666 w 45273"/>
                  <a:gd name="connsiteY0" fmla="*/ 21745 h 47130"/>
                  <a:gd name="connsiteX1" fmla="*/ 21342 w 45273"/>
                  <a:gd name="connsiteY1" fmla="*/ 14299 h 47130"/>
                  <a:gd name="connsiteX2" fmla="*/ 27972 w 45273"/>
                  <a:gd name="connsiteY2" fmla="*/ 10065 h 47130"/>
                  <a:gd name="connsiteX3" fmla="*/ 30887 w 45273"/>
                  <a:gd name="connsiteY3" fmla="*/ 13426 h 47130"/>
                  <a:gd name="connsiteX4" fmla="*/ 17666 w 45273"/>
                  <a:gd name="connsiteY4" fmla="*/ 21745 h 47130"/>
                  <a:gd name="connsiteX5" fmla="*/ 23051 w 45273"/>
                  <a:gd name="connsiteY5" fmla="*/ 37585 h 47130"/>
                  <a:gd name="connsiteX6" fmla="*/ 15790 w 45273"/>
                  <a:gd name="connsiteY6" fmla="*/ 30752 h 47130"/>
                  <a:gd name="connsiteX7" fmla="*/ 34211 w 45273"/>
                  <a:gd name="connsiteY7" fmla="*/ 25366 h 47130"/>
                  <a:gd name="connsiteX8" fmla="*/ 45223 w 45273"/>
                  <a:gd name="connsiteY8" fmla="*/ 10102 h 47130"/>
                  <a:gd name="connsiteX9" fmla="*/ 42234 w 45273"/>
                  <a:gd name="connsiteY9" fmla="*/ 2563 h 47130"/>
                  <a:gd name="connsiteX10" fmla="*/ 34286 w 45273"/>
                  <a:gd name="connsiteY10" fmla="*/ 0 h 47130"/>
                  <a:gd name="connsiteX11" fmla="*/ 11593 w 45273"/>
                  <a:gd name="connsiteY11" fmla="*/ 9619 h 47130"/>
                  <a:gd name="connsiteX12" fmla="*/ 80 w 45273"/>
                  <a:gd name="connsiteY12" fmla="*/ 32033 h 47130"/>
                  <a:gd name="connsiteX13" fmla="*/ 4797 w 45273"/>
                  <a:gd name="connsiteY13" fmla="*/ 43472 h 47130"/>
                  <a:gd name="connsiteX14" fmla="*/ 17071 w 45273"/>
                  <a:gd name="connsiteY14" fmla="*/ 47130 h 47130"/>
                  <a:gd name="connsiteX15" fmla="*/ 40469 w 45273"/>
                  <a:gd name="connsiteY15" fmla="*/ 42172 h 47130"/>
                  <a:gd name="connsiteX16" fmla="*/ 43719 w 45273"/>
                  <a:gd name="connsiteY16" fmla="*/ 30993 h 47130"/>
                  <a:gd name="connsiteX17" fmla="*/ 23051 w 45273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73" h="47130">
                    <a:moveTo>
                      <a:pt x="17666" y="21745"/>
                    </a:moveTo>
                    <a:cubicBezTo>
                      <a:pt x="18371" y="19071"/>
                      <a:pt x="19597" y="16620"/>
                      <a:pt x="21342" y="14299"/>
                    </a:cubicBezTo>
                    <a:cubicBezTo>
                      <a:pt x="23422" y="11495"/>
                      <a:pt x="25669" y="10065"/>
                      <a:pt x="27972" y="10065"/>
                    </a:cubicBezTo>
                    <a:cubicBezTo>
                      <a:pt x="30144" y="10065"/>
                      <a:pt x="31110" y="11161"/>
                      <a:pt x="30887" y="13426"/>
                    </a:cubicBezTo>
                    <a:cubicBezTo>
                      <a:pt x="30367" y="18997"/>
                      <a:pt x="25948" y="21745"/>
                      <a:pt x="17666" y="21745"/>
                    </a:cubicBezTo>
                    <a:moveTo>
                      <a:pt x="23051" y="37585"/>
                    </a:moveTo>
                    <a:cubicBezTo>
                      <a:pt x="17814" y="37585"/>
                      <a:pt x="15419" y="35301"/>
                      <a:pt x="15790" y="30752"/>
                    </a:cubicBezTo>
                    <a:cubicBezTo>
                      <a:pt x="22104" y="30752"/>
                      <a:pt x="28269" y="28950"/>
                      <a:pt x="34211" y="25366"/>
                    </a:cubicBezTo>
                    <a:cubicBezTo>
                      <a:pt x="40971" y="21244"/>
                      <a:pt x="44629" y="16174"/>
                      <a:pt x="45223" y="10102"/>
                    </a:cubicBezTo>
                    <a:cubicBezTo>
                      <a:pt x="45520" y="6927"/>
                      <a:pt x="44499" y="4457"/>
                      <a:pt x="42234" y="2563"/>
                    </a:cubicBezTo>
                    <a:cubicBezTo>
                      <a:pt x="40117" y="836"/>
                      <a:pt x="37461" y="0"/>
                      <a:pt x="34286" y="0"/>
                    </a:cubicBezTo>
                    <a:cubicBezTo>
                      <a:pt x="26003" y="0"/>
                      <a:pt x="18427" y="3194"/>
                      <a:pt x="11593" y="9619"/>
                    </a:cubicBezTo>
                    <a:cubicBezTo>
                      <a:pt x="4741" y="16026"/>
                      <a:pt x="878" y="23509"/>
                      <a:pt x="80" y="32033"/>
                    </a:cubicBezTo>
                    <a:cubicBezTo>
                      <a:pt x="-384" y="36936"/>
                      <a:pt x="1175" y="40724"/>
                      <a:pt x="4797" y="43472"/>
                    </a:cubicBezTo>
                    <a:cubicBezTo>
                      <a:pt x="7953" y="45886"/>
                      <a:pt x="12020" y="47130"/>
                      <a:pt x="17071" y="47130"/>
                    </a:cubicBezTo>
                    <a:cubicBezTo>
                      <a:pt x="23292" y="47130"/>
                      <a:pt x="31129" y="45459"/>
                      <a:pt x="40469" y="42172"/>
                    </a:cubicBezTo>
                    <a:lnTo>
                      <a:pt x="43719" y="30993"/>
                    </a:lnTo>
                    <a:cubicBezTo>
                      <a:pt x="35548" y="35376"/>
                      <a:pt x="28659" y="37585"/>
                      <a:pt x="23051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+mj-lt"/>
                  <a:ea typeface="Meiryo UI" panose="020B0604030504040204" pitchFamily="50" charset="-128"/>
                </a:endParaRPr>
              </a:p>
            </p:txBody>
          </p:sp>
          <p:sp>
            <p:nvSpPr>
              <p:cNvPr id="112" name="フリーフォーム: 図形 111">
                <a:extLst>
                  <a:ext uri="{FF2B5EF4-FFF2-40B4-BE49-F238E27FC236}">
                    <a16:creationId xmlns:a16="http://schemas.microsoft.com/office/drawing/2014/main" id="{0021CE86-088B-47A5-91A3-5E4AE926A3FF}"/>
                  </a:ext>
                </a:extLst>
              </p:cNvPr>
              <p:cNvSpPr/>
              <p:nvPr/>
            </p:nvSpPr>
            <p:spPr>
              <a:xfrm>
                <a:off x="6732779" y="465257"/>
                <a:ext cx="84632" cy="80184"/>
              </a:xfrm>
              <a:custGeom>
                <a:avLst/>
                <a:gdLst>
                  <a:gd name="connsiteX0" fmla="*/ 176 w 84632"/>
                  <a:gd name="connsiteY0" fmla="*/ 51420 h 80184"/>
                  <a:gd name="connsiteX1" fmla="*/ 30315 w 84632"/>
                  <a:gd name="connsiteY1" fmla="*/ 80185 h 80184"/>
                  <a:gd name="connsiteX2" fmla="*/ 63166 w 84632"/>
                  <a:gd name="connsiteY2" fmla="*/ 76118 h 80184"/>
                  <a:gd name="connsiteX3" fmla="*/ 66638 w 84632"/>
                  <a:gd name="connsiteY3" fmla="*/ 64716 h 80184"/>
                  <a:gd name="connsiteX4" fmla="*/ 64818 w 84632"/>
                  <a:gd name="connsiteY4" fmla="*/ 65199 h 80184"/>
                  <a:gd name="connsiteX5" fmla="*/ 40362 w 84632"/>
                  <a:gd name="connsiteY5" fmla="*/ 69916 h 80184"/>
                  <a:gd name="connsiteX6" fmla="*/ 21476 w 84632"/>
                  <a:gd name="connsiteY6" fmla="*/ 48913 h 80184"/>
                  <a:gd name="connsiteX7" fmla="*/ 57873 w 84632"/>
                  <a:gd name="connsiteY7" fmla="*/ 10269 h 80184"/>
                  <a:gd name="connsiteX8" fmla="*/ 80974 w 84632"/>
                  <a:gd name="connsiteY8" fmla="*/ 15264 h 80184"/>
                  <a:gd name="connsiteX9" fmla="*/ 84632 w 84632"/>
                  <a:gd name="connsiteY9" fmla="*/ 3008 h 80184"/>
                  <a:gd name="connsiteX10" fmla="*/ 60640 w 84632"/>
                  <a:gd name="connsiteY10" fmla="*/ 0 h 80184"/>
                  <a:gd name="connsiteX11" fmla="*/ 176 w 84632"/>
                  <a:gd name="connsiteY11" fmla="*/ 51420 h 80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32" h="80184">
                    <a:moveTo>
                      <a:pt x="176" y="51420"/>
                    </a:moveTo>
                    <a:cubicBezTo>
                      <a:pt x="-1569" y="69451"/>
                      <a:pt x="9721" y="80185"/>
                      <a:pt x="30315" y="80185"/>
                    </a:cubicBezTo>
                    <a:cubicBezTo>
                      <a:pt x="41829" y="80185"/>
                      <a:pt x="52878" y="78254"/>
                      <a:pt x="63166" y="76118"/>
                    </a:cubicBezTo>
                    <a:cubicBezTo>
                      <a:pt x="63556" y="74781"/>
                      <a:pt x="65710" y="67724"/>
                      <a:pt x="66638" y="64716"/>
                    </a:cubicBezTo>
                    <a:cubicBezTo>
                      <a:pt x="65747" y="64939"/>
                      <a:pt x="64818" y="65199"/>
                      <a:pt x="64818" y="65199"/>
                    </a:cubicBezTo>
                    <a:cubicBezTo>
                      <a:pt x="56870" y="67409"/>
                      <a:pt x="47920" y="69916"/>
                      <a:pt x="40362" y="69916"/>
                    </a:cubicBezTo>
                    <a:cubicBezTo>
                      <a:pt x="27864" y="69916"/>
                      <a:pt x="20269" y="61485"/>
                      <a:pt x="21476" y="48913"/>
                    </a:cubicBezTo>
                    <a:cubicBezTo>
                      <a:pt x="23259" y="30213"/>
                      <a:pt x="38319" y="10269"/>
                      <a:pt x="57873" y="10269"/>
                    </a:cubicBezTo>
                    <a:cubicBezTo>
                      <a:pt x="65190" y="10269"/>
                      <a:pt x="72952" y="11978"/>
                      <a:pt x="80974" y="15264"/>
                    </a:cubicBezTo>
                    <a:cubicBezTo>
                      <a:pt x="81587" y="13203"/>
                      <a:pt x="83945" y="5311"/>
                      <a:pt x="84632" y="3008"/>
                    </a:cubicBezTo>
                    <a:cubicBezTo>
                      <a:pt x="76629" y="1058"/>
                      <a:pt x="68569" y="0"/>
                      <a:pt x="60640" y="0"/>
                    </a:cubicBezTo>
                    <a:cubicBezTo>
                      <a:pt x="24410" y="19"/>
                      <a:pt x="2238" y="29879"/>
                      <a:pt x="176" y="51420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+mj-lt"/>
                  <a:ea typeface="Meiryo UI" panose="020B0604030504040204" pitchFamily="50" charset="-128"/>
                </a:endParaRPr>
              </a:p>
            </p:txBody>
          </p:sp>
          <p:sp>
            <p:nvSpPr>
              <p:cNvPr id="113" name="フリーフォーム: 図形 112">
                <a:extLst>
                  <a:ext uri="{FF2B5EF4-FFF2-40B4-BE49-F238E27FC236}">
                    <a16:creationId xmlns:a16="http://schemas.microsoft.com/office/drawing/2014/main" id="{95662F19-D98F-49E0-9CDE-E88576AA0EBA}"/>
                  </a:ext>
                </a:extLst>
              </p:cNvPr>
              <p:cNvSpPr/>
              <p:nvPr/>
            </p:nvSpPr>
            <p:spPr>
              <a:xfrm>
                <a:off x="7481025" y="465536"/>
                <a:ext cx="73378" cy="76507"/>
              </a:xfrm>
              <a:custGeom>
                <a:avLst/>
                <a:gdLst>
                  <a:gd name="connsiteX0" fmla="*/ 28895 w 73378"/>
                  <a:gd name="connsiteY0" fmla="*/ 43175 h 76507"/>
                  <a:gd name="connsiteX1" fmla="*/ 46369 w 73378"/>
                  <a:gd name="connsiteY1" fmla="*/ 55208 h 76507"/>
                  <a:gd name="connsiteX2" fmla="*/ 29173 w 73378"/>
                  <a:gd name="connsiteY2" fmla="*/ 67093 h 76507"/>
                  <a:gd name="connsiteX3" fmla="*/ 21912 w 73378"/>
                  <a:gd name="connsiteY3" fmla="*/ 66220 h 76507"/>
                  <a:gd name="connsiteX4" fmla="*/ 28895 w 73378"/>
                  <a:gd name="connsiteY4" fmla="*/ 43175 h 76507"/>
                  <a:gd name="connsiteX5" fmla="*/ 38830 w 73378"/>
                  <a:gd name="connsiteY5" fmla="*/ 10863 h 76507"/>
                  <a:gd name="connsiteX6" fmla="*/ 44234 w 73378"/>
                  <a:gd name="connsiteY6" fmla="*/ 10009 h 76507"/>
                  <a:gd name="connsiteX7" fmla="*/ 54540 w 73378"/>
                  <a:gd name="connsiteY7" fmla="*/ 16453 h 76507"/>
                  <a:gd name="connsiteX8" fmla="*/ 38904 w 73378"/>
                  <a:gd name="connsiteY8" fmla="*/ 31179 h 76507"/>
                  <a:gd name="connsiteX9" fmla="*/ 32757 w 73378"/>
                  <a:gd name="connsiteY9" fmla="*/ 31179 h 76507"/>
                  <a:gd name="connsiteX10" fmla="*/ 38830 w 73378"/>
                  <a:gd name="connsiteY10" fmla="*/ 10863 h 76507"/>
                  <a:gd name="connsiteX11" fmla="*/ 0 w 73378"/>
                  <a:gd name="connsiteY11" fmla="*/ 76508 h 76507"/>
                  <a:gd name="connsiteX12" fmla="*/ 37474 w 73378"/>
                  <a:gd name="connsiteY12" fmla="*/ 76508 h 76507"/>
                  <a:gd name="connsiteX13" fmla="*/ 65403 w 73378"/>
                  <a:gd name="connsiteY13" fmla="*/ 54800 h 76507"/>
                  <a:gd name="connsiteX14" fmla="*/ 49359 w 73378"/>
                  <a:gd name="connsiteY14" fmla="*/ 37121 h 76507"/>
                  <a:gd name="connsiteX15" fmla="*/ 49377 w 73378"/>
                  <a:gd name="connsiteY15" fmla="*/ 36898 h 76507"/>
                  <a:gd name="connsiteX16" fmla="*/ 73295 w 73378"/>
                  <a:gd name="connsiteY16" fmla="*/ 14707 h 76507"/>
                  <a:gd name="connsiteX17" fmla="*/ 46759 w 73378"/>
                  <a:gd name="connsiteY17" fmla="*/ 0 h 76507"/>
                  <a:gd name="connsiteX18" fmla="*/ 22525 w 73378"/>
                  <a:gd name="connsiteY18" fmla="*/ 0 h 76507"/>
                  <a:gd name="connsiteX19" fmla="*/ 0 w 73378"/>
                  <a:gd name="connsiteY19" fmla="*/ 76508 h 7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3378" h="76507">
                    <a:moveTo>
                      <a:pt x="28895" y="43175"/>
                    </a:moveTo>
                    <a:cubicBezTo>
                      <a:pt x="37270" y="43175"/>
                      <a:pt x="47316" y="45181"/>
                      <a:pt x="46369" y="55208"/>
                    </a:cubicBezTo>
                    <a:cubicBezTo>
                      <a:pt x="45533" y="64382"/>
                      <a:pt x="37270" y="67093"/>
                      <a:pt x="29173" y="67093"/>
                    </a:cubicBezTo>
                    <a:cubicBezTo>
                      <a:pt x="26611" y="67093"/>
                      <a:pt x="24271" y="67019"/>
                      <a:pt x="21912" y="66220"/>
                    </a:cubicBezTo>
                    <a:lnTo>
                      <a:pt x="28895" y="43175"/>
                    </a:lnTo>
                    <a:close/>
                    <a:moveTo>
                      <a:pt x="38830" y="10863"/>
                    </a:moveTo>
                    <a:cubicBezTo>
                      <a:pt x="40371" y="10381"/>
                      <a:pt x="42507" y="10009"/>
                      <a:pt x="44234" y="10009"/>
                    </a:cubicBezTo>
                    <a:cubicBezTo>
                      <a:pt x="48950" y="10009"/>
                      <a:pt x="55097" y="10603"/>
                      <a:pt x="54540" y="16453"/>
                    </a:cubicBezTo>
                    <a:cubicBezTo>
                      <a:pt x="53500" y="27279"/>
                      <a:pt x="43008" y="31179"/>
                      <a:pt x="38904" y="31179"/>
                    </a:cubicBezTo>
                    <a:lnTo>
                      <a:pt x="32757" y="31179"/>
                    </a:lnTo>
                    <a:lnTo>
                      <a:pt x="38830" y="10863"/>
                    </a:lnTo>
                    <a:close/>
                    <a:moveTo>
                      <a:pt x="0" y="76508"/>
                    </a:moveTo>
                    <a:lnTo>
                      <a:pt x="37474" y="76508"/>
                    </a:lnTo>
                    <a:cubicBezTo>
                      <a:pt x="46109" y="76508"/>
                      <a:pt x="63825" y="71216"/>
                      <a:pt x="65403" y="54800"/>
                    </a:cubicBezTo>
                    <a:cubicBezTo>
                      <a:pt x="66350" y="44846"/>
                      <a:pt x="57975" y="39442"/>
                      <a:pt x="49359" y="37121"/>
                    </a:cubicBezTo>
                    <a:lnTo>
                      <a:pt x="49377" y="36898"/>
                    </a:lnTo>
                    <a:cubicBezTo>
                      <a:pt x="60129" y="34280"/>
                      <a:pt x="72218" y="26165"/>
                      <a:pt x="73295" y="14707"/>
                    </a:cubicBezTo>
                    <a:cubicBezTo>
                      <a:pt x="74707" y="-111"/>
                      <a:pt x="57752" y="0"/>
                      <a:pt x="46759" y="0"/>
                    </a:cubicBezTo>
                    <a:lnTo>
                      <a:pt x="22525" y="0"/>
                    </a:lnTo>
                    <a:lnTo>
                      <a:pt x="0" y="76508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+mj-lt"/>
                  <a:ea typeface="Meiryo UI" panose="020B0604030504040204" pitchFamily="50" charset="-128"/>
                </a:endParaRPr>
              </a:p>
            </p:txBody>
          </p:sp>
          <p:sp>
            <p:nvSpPr>
              <p:cNvPr id="114" name="フリーフォーム: 図形 113">
                <a:extLst>
                  <a:ext uri="{FF2B5EF4-FFF2-40B4-BE49-F238E27FC236}">
                    <a16:creationId xmlns:a16="http://schemas.microsoft.com/office/drawing/2014/main" id="{01FD88AB-0229-4DEC-B7EC-81E1C52D72F1}"/>
                  </a:ext>
                </a:extLst>
              </p:cNvPr>
              <p:cNvSpPr/>
              <p:nvPr/>
            </p:nvSpPr>
            <p:spPr>
              <a:xfrm>
                <a:off x="7716046" y="495284"/>
                <a:ext cx="49191" cy="46054"/>
              </a:xfrm>
              <a:custGeom>
                <a:avLst/>
                <a:gdLst>
                  <a:gd name="connsiteX0" fmla="*/ 49192 w 49191"/>
                  <a:gd name="connsiteY0" fmla="*/ 966 h 46054"/>
                  <a:gd name="connsiteX1" fmla="*/ 43899 w 49191"/>
                  <a:gd name="connsiteY1" fmla="*/ 14857 h 46054"/>
                  <a:gd name="connsiteX2" fmla="*/ 39108 w 49191"/>
                  <a:gd name="connsiteY2" fmla="*/ 13798 h 46054"/>
                  <a:gd name="connsiteX3" fmla="*/ 27799 w 49191"/>
                  <a:gd name="connsiteY3" fmla="*/ 20966 h 46054"/>
                  <a:gd name="connsiteX4" fmla="*/ 19666 w 49191"/>
                  <a:gd name="connsiteY4" fmla="*/ 32015 h 46054"/>
                  <a:gd name="connsiteX5" fmla="*/ 15599 w 49191"/>
                  <a:gd name="connsiteY5" fmla="*/ 46054 h 46054"/>
                  <a:gd name="connsiteX6" fmla="*/ 0 w 49191"/>
                  <a:gd name="connsiteY6" fmla="*/ 46054 h 46054"/>
                  <a:gd name="connsiteX7" fmla="*/ 13315 w 49191"/>
                  <a:gd name="connsiteY7" fmla="*/ 168 h 46054"/>
                  <a:gd name="connsiteX8" fmla="*/ 28746 w 49191"/>
                  <a:gd name="connsiteY8" fmla="*/ 168 h 46054"/>
                  <a:gd name="connsiteX9" fmla="*/ 22024 w 49191"/>
                  <a:gd name="connsiteY9" fmla="*/ 20075 h 46054"/>
                  <a:gd name="connsiteX10" fmla="*/ 23008 w 49191"/>
                  <a:gd name="connsiteY10" fmla="*/ 20075 h 46054"/>
                  <a:gd name="connsiteX11" fmla="*/ 32256 w 49191"/>
                  <a:gd name="connsiteY11" fmla="*/ 7132 h 46054"/>
                  <a:gd name="connsiteX12" fmla="*/ 45366 w 49191"/>
                  <a:gd name="connsiteY12" fmla="*/ 1 h 46054"/>
                  <a:gd name="connsiteX13" fmla="*/ 49192 w 49191"/>
                  <a:gd name="connsiteY13" fmla="*/ 966 h 46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9191" h="46054">
                    <a:moveTo>
                      <a:pt x="49192" y="966"/>
                    </a:moveTo>
                    <a:lnTo>
                      <a:pt x="43899" y="14857"/>
                    </a:lnTo>
                    <a:cubicBezTo>
                      <a:pt x="42674" y="14188"/>
                      <a:pt x="40297" y="13798"/>
                      <a:pt x="39108" y="13798"/>
                    </a:cubicBezTo>
                    <a:cubicBezTo>
                      <a:pt x="36378" y="13798"/>
                      <a:pt x="32609" y="16175"/>
                      <a:pt x="27799" y="20966"/>
                    </a:cubicBezTo>
                    <a:cubicBezTo>
                      <a:pt x="23194" y="25516"/>
                      <a:pt x="20501" y="29230"/>
                      <a:pt x="19666" y="32015"/>
                    </a:cubicBezTo>
                    <a:lnTo>
                      <a:pt x="15599" y="46054"/>
                    </a:lnTo>
                    <a:lnTo>
                      <a:pt x="0" y="46054"/>
                    </a:lnTo>
                    <a:lnTo>
                      <a:pt x="13315" y="168"/>
                    </a:lnTo>
                    <a:lnTo>
                      <a:pt x="28746" y="168"/>
                    </a:lnTo>
                    <a:lnTo>
                      <a:pt x="22024" y="20075"/>
                    </a:lnTo>
                    <a:lnTo>
                      <a:pt x="23008" y="20075"/>
                    </a:lnTo>
                    <a:cubicBezTo>
                      <a:pt x="25571" y="15135"/>
                      <a:pt x="28653" y="10864"/>
                      <a:pt x="32256" y="7132"/>
                    </a:cubicBezTo>
                    <a:cubicBezTo>
                      <a:pt x="36843" y="2359"/>
                      <a:pt x="41244" y="1"/>
                      <a:pt x="45366" y="1"/>
                    </a:cubicBezTo>
                    <a:cubicBezTo>
                      <a:pt x="46889" y="-18"/>
                      <a:pt x="48189" y="279"/>
                      <a:pt x="49192" y="966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+mj-lt"/>
                  <a:ea typeface="Meiryo UI" panose="020B0604030504040204" pitchFamily="50" charset="-128"/>
                </a:endParaRPr>
              </a:p>
            </p:txBody>
          </p:sp>
          <p:sp>
            <p:nvSpPr>
              <p:cNvPr id="115" name="フリーフォーム: 図形 114">
                <a:extLst>
                  <a:ext uri="{FF2B5EF4-FFF2-40B4-BE49-F238E27FC236}">
                    <a16:creationId xmlns:a16="http://schemas.microsoft.com/office/drawing/2014/main" id="{7D8B5920-1425-4C8E-95A5-3684B6D48083}"/>
                  </a:ext>
                </a:extLst>
              </p:cNvPr>
              <p:cNvSpPr/>
              <p:nvPr/>
            </p:nvSpPr>
            <p:spPr>
              <a:xfrm>
                <a:off x="6916110" y="495248"/>
                <a:ext cx="53105" cy="46127"/>
              </a:xfrm>
              <a:custGeom>
                <a:avLst/>
                <a:gdLst>
                  <a:gd name="connsiteX0" fmla="*/ 42785 w 53105"/>
                  <a:gd name="connsiteY0" fmla="*/ 46128 h 46127"/>
                  <a:gd name="connsiteX1" fmla="*/ 27298 w 53105"/>
                  <a:gd name="connsiteY1" fmla="*/ 46090 h 46127"/>
                  <a:gd name="connsiteX2" fmla="*/ 36044 w 53105"/>
                  <a:gd name="connsiteY2" fmla="*/ 15506 h 46127"/>
                  <a:gd name="connsiteX3" fmla="*/ 35301 w 53105"/>
                  <a:gd name="connsiteY3" fmla="*/ 14225 h 46127"/>
                  <a:gd name="connsiteX4" fmla="*/ 26592 w 53105"/>
                  <a:gd name="connsiteY4" fmla="*/ 22525 h 46127"/>
                  <a:gd name="connsiteX5" fmla="*/ 19666 w 53105"/>
                  <a:gd name="connsiteY5" fmla="*/ 32070 h 46127"/>
                  <a:gd name="connsiteX6" fmla="*/ 15617 w 53105"/>
                  <a:gd name="connsiteY6" fmla="*/ 46109 h 46127"/>
                  <a:gd name="connsiteX7" fmla="*/ 0 w 53105"/>
                  <a:gd name="connsiteY7" fmla="*/ 46109 h 46127"/>
                  <a:gd name="connsiteX8" fmla="*/ 13370 w 53105"/>
                  <a:gd name="connsiteY8" fmla="*/ 37 h 46127"/>
                  <a:gd name="connsiteX9" fmla="*/ 28783 w 53105"/>
                  <a:gd name="connsiteY9" fmla="*/ 37 h 46127"/>
                  <a:gd name="connsiteX10" fmla="*/ 22042 w 53105"/>
                  <a:gd name="connsiteY10" fmla="*/ 20111 h 46127"/>
                  <a:gd name="connsiteX11" fmla="*/ 23045 w 53105"/>
                  <a:gd name="connsiteY11" fmla="*/ 20111 h 46127"/>
                  <a:gd name="connsiteX12" fmla="*/ 32275 w 53105"/>
                  <a:gd name="connsiteY12" fmla="*/ 7149 h 46127"/>
                  <a:gd name="connsiteX13" fmla="*/ 45403 w 53105"/>
                  <a:gd name="connsiteY13" fmla="*/ 0 h 46127"/>
                  <a:gd name="connsiteX14" fmla="*/ 51513 w 53105"/>
                  <a:gd name="connsiteY14" fmla="*/ 2711 h 46127"/>
                  <a:gd name="connsiteX15" fmla="*/ 52497 w 53105"/>
                  <a:gd name="connsiteY15" fmla="*/ 11940 h 46127"/>
                  <a:gd name="connsiteX16" fmla="*/ 42785 w 53105"/>
                  <a:gd name="connsiteY16" fmla="*/ 46128 h 4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105" h="46127">
                    <a:moveTo>
                      <a:pt x="42785" y="46128"/>
                    </a:moveTo>
                    <a:lnTo>
                      <a:pt x="27298" y="46090"/>
                    </a:lnTo>
                    <a:cubicBezTo>
                      <a:pt x="27298" y="46090"/>
                      <a:pt x="35394" y="20835"/>
                      <a:pt x="36044" y="15506"/>
                    </a:cubicBezTo>
                    <a:cubicBezTo>
                      <a:pt x="36044" y="15506"/>
                      <a:pt x="36397" y="13816"/>
                      <a:pt x="35301" y="14225"/>
                    </a:cubicBezTo>
                    <a:cubicBezTo>
                      <a:pt x="34224" y="14596"/>
                      <a:pt x="30752" y="17809"/>
                      <a:pt x="26592" y="22525"/>
                    </a:cubicBezTo>
                    <a:cubicBezTo>
                      <a:pt x="22451" y="27261"/>
                      <a:pt x="20148" y="30436"/>
                      <a:pt x="19666" y="32070"/>
                    </a:cubicBezTo>
                    <a:lnTo>
                      <a:pt x="15617" y="46109"/>
                    </a:lnTo>
                    <a:lnTo>
                      <a:pt x="0" y="46109"/>
                    </a:lnTo>
                    <a:lnTo>
                      <a:pt x="13370" y="37"/>
                    </a:lnTo>
                    <a:lnTo>
                      <a:pt x="28783" y="37"/>
                    </a:lnTo>
                    <a:lnTo>
                      <a:pt x="22042" y="20111"/>
                    </a:lnTo>
                    <a:lnTo>
                      <a:pt x="23045" y="20111"/>
                    </a:lnTo>
                    <a:cubicBezTo>
                      <a:pt x="25645" y="15190"/>
                      <a:pt x="28691" y="10826"/>
                      <a:pt x="32275" y="7149"/>
                    </a:cubicBezTo>
                    <a:cubicBezTo>
                      <a:pt x="36936" y="2377"/>
                      <a:pt x="41299" y="0"/>
                      <a:pt x="45403" y="0"/>
                    </a:cubicBezTo>
                    <a:cubicBezTo>
                      <a:pt x="48003" y="0"/>
                      <a:pt x="50064" y="891"/>
                      <a:pt x="51513" y="2711"/>
                    </a:cubicBezTo>
                    <a:cubicBezTo>
                      <a:pt x="52479" y="3974"/>
                      <a:pt x="53946" y="6444"/>
                      <a:pt x="52497" y="11940"/>
                    </a:cubicBezTo>
                    <a:lnTo>
                      <a:pt x="42785" y="46128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+mj-lt"/>
                  <a:ea typeface="Meiryo UI" panose="020B0604030504040204" pitchFamily="50" charset="-128"/>
                </a:endParaRPr>
              </a:p>
            </p:txBody>
          </p:sp>
          <p:sp>
            <p:nvSpPr>
              <p:cNvPr id="116" name="フリーフォーム: 図形 115">
                <a:extLst>
                  <a:ext uri="{FF2B5EF4-FFF2-40B4-BE49-F238E27FC236}">
                    <a16:creationId xmlns:a16="http://schemas.microsoft.com/office/drawing/2014/main" id="{C676AE00-A7F8-472D-86FC-7363647A2B75}"/>
                  </a:ext>
                </a:extLst>
              </p:cNvPr>
              <p:cNvSpPr/>
              <p:nvPr/>
            </p:nvSpPr>
            <p:spPr>
              <a:xfrm>
                <a:off x="6807606" y="477161"/>
                <a:ext cx="53060" cy="64214"/>
              </a:xfrm>
              <a:custGeom>
                <a:avLst/>
                <a:gdLst>
                  <a:gd name="connsiteX0" fmla="*/ 27279 w 53060"/>
                  <a:gd name="connsiteY0" fmla="*/ 64178 h 64214"/>
                  <a:gd name="connsiteX1" fmla="*/ 36063 w 53060"/>
                  <a:gd name="connsiteY1" fmla="*/ 33593 h 64214"/>
                  <a:gd name="connsiteX2" fmla="*/ 35301 w 53060"/>
                  <a:gd name="connsiteY2" fmla="*/ 32312 h 64214"/>
                  <a:gd name="connsiteX3" fmla="*/ 26611 w 53060"/>
                  <a:gd name="connsiteY3" fmla="*/ 40631 h 64214"/>
                  <a:gd name="connsiteX4" fmla="*/ 19666 w 53060"/>
                  <a:gd name="connsiteY4" fmla="*/ 50139 h 64214"/>
                  <a:gd name="connsiteX5" fmla="*/ 15599 w 53060"/>
                  <a:gd name="connsiteY5" fmla="*/ 64215 h 64214"/>
                  <a:gd name="connsiteX6" fmla="*/ 0 w 53060"/>
                  <a:gd name="connsiteY6" fmla="*/ 64215 h 64214"/>
                  <a:gd name="connsiteX7" fmla="*/ 18570 w 53060"/>
                  <a:gd name="connsiteY7" fmla="*/ 0 h 64214"/>
                  <a:gd name="connsiteX8" fmla="*/ 34057 w 53060"/>
                  <a:gd name="connsiteY8" fmla="*/ 0 h 64214"/>
                  <a:gd name="connsiteX9" fmla="*/ 21968 w 53060"/>
                  <a:gd name="connsiteY9" fmla="*/ 38198 h 64214"/>
                  <a:gd name="connsiteX10" fmla="*/ 22971 w 53060"/>
                  <a:gd name="connsiteY10" fmla="*/ 38198 h 64214"/>
                  <a:gd name="connsiteX11" fmla="*/ 32219 w 53060"/>
                  <a:gd name="connsiteY11" fmla="*/ 25218 h 64214"/>
                  <a:gd name="connsiteX12" fmla="*/ 45348 w 53060"/>
                  <a:gd name="connsiteY12" fmla="*/ 18050 h 64214"/>
                  <a:gd name="connsiteX13" fmla="*/ 51476 w 53060"/>
                  <a:gd name="connsiteY13" fmla="*/ 20798 h 64214"/>
                  <a:gd name="connsiteX14" fmla="*/ 52460 w 53060"/>
                  <a:gd name="connsiteY14" fmla="*/ 30028 h 64214"/>
                  <a:gd name="connsiteX15" fmla="*/ 42767 w 53060"/>
                  <a:gd name="connsiteY15" fmla="*/ 64196 h 64214"/>
                  <a:gd name="connsiteX16" fmla="*/ 27279 w 53060"/>
                  <a:gd name="connsiteY16" fmla="*/ 64196 h 6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060" h="64214">
                    <a:moveTo>
                      <a:pt x="27279" y="64178"/>
                    </a:moveTo>
                    <a:cubicBezTo>
                      <a:pt x="27279" y="64178"/>
                      <a:pt x="35060" y="38365"/>
                      <a:pt x="36063" y="33593"/>
                    </a:cubicBezTo>
                    <a:cubicBezTo>
                      <a:pt x="36063" y="33593"/>
                      <a:pt x="36601" y="31773"/>
                      <a:pt x="35301" y="32312"/>
                    </a:cubicBezTo>
                    <a:cubicBezTo>
                      <a:pt x="34020" y="32813"/>
                      <a:pt x="30752" y="35896"/>
                      <a:pt x="26611" y="40631"/>
                    </a:cubicBezTo>
                    <a:cubicBezTo>
                      <a:pt x="22432" y="45348"/>
                      <a:pt x="20130" y="48560"/>
                      <a:pt x="19666" y="50139"/>
                    </a:cubicBezTo>
                    <a:lnTo>
                      <a:pt x="15599" y="64215"/>
                    </a:lnTo>
                    <a:lnTo>
                      <a:pt x="0" y="64215"/>
                    </a:lnTo>
                    <a:lnTo>
                      <a:pt x="18570" y="0"/>
                    </a:lnTo>
                    <a:lnTo>
                      <a:pt x="34057" y="0"/>
                    </a:lnTo>
                    <a:cubicBezTo>
                      <a:pt x="30566" y="12832"/>
                      <a:pt x="26518" y="25534"/>
                      <a:pt x="21968" y="38198"/>
                    </a:cubicBezTo>
                    <a:lnTo>
                      <a:pt x="22971" y="38198"/>
                    </a:lnTo>
                    <a:cubicBezTo>
                      <a:pt x="25571" y="33277"/>
                      <a:pt x="28616" y="28932"/>
                      <a:pt x="32219" y="25218"/>
                    </a:cubicBezTo>
                    <a:cubicBezTo>
                      <a:pt x="36898" y="20445"/>
                      <a:pt x="41244" y="18050"/>
                      <a:pt x="45348" y="18050"/>
                    </a:cubicBezTo>
                    <a:cubicBezTo>
                      <a:pt x="47966" y="18050"/>
                      <a:pt x="50046" y="18960"/>
                      <a:pt x="51476" y="20798"/>
                    </a:cubicBezTo>
                    <a:cubicBezTo>
                      <a:pt x="52441" y="22042"/>
                      <a:pt x="53890" y="24531"/>
                      <a:pt x="52460" y="30028"/>
                    </a:cubicBezTo>
                    <a:lnTo>
                      <a:pt x="42767" y="64196"/>
                    </a:lnTo>
                    <a:lnTo>
                      <a:pt x="27279" y="64196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+mj-lt"/>
                  <a:ea typeface="Meiryo UI" panose="020B0604030504040204" pitchFamily="50" charset="-128"/>
                </a:endParaRPr>
              </a:p>
            </p:txBody>
          </p:sp>
          <p:sp>
            <p:nvSpPr>
              <p:cNvPr id="117" name="フリーフォーム: 図形 116">
                <a:extLst>
                  <a:ext uri="{FF2B5EF4-FFF2-40B4-BE49-F238E27FC236}">
                    <a16:creationId xmlns:a16="http://schemas.microsoft.com/office/drawing/2014/main" id="{5868D178-36DC-462C-B5CF-FC48295F78F9}"/>
                  </a:ext>
                </a:extLst>
              </p:cNvPr>
              <p:cNvSpPr/>
              <p:nvPr/>
            </p:nvSpPr>
            <p:spPr>
              <a:xfrm>
                <a:off x="7345762" y="477142"/>
                <a:ext cx="53079" cy="64214"/>
              </a:xfrm>
              <a:custGeom>
                <a:avLst/>
                <a:gdLst>
                  <a:gd name="connsiteX0" fmla="*/ 27298 w 53079"/>
                  <a:gd name="connsiteY0" fmla="*/ 64196 h 64214"/>
                  <a:gd name="connsiteX1" fmla="*/ 36044 w 53079"/>
                  <a:gd name="connsiteY1" fmla="*/ 33593 h 64214"/>
                  <a:gd name="connsiteX2" fmla="*/ 35301 w 53079"/>
                  <a:gd name="connsiteY2" fmla="*/ 32312 h 64214"/>
                  <a:gd name="connsiteX3" fmla="*/ 26592 w 53079"/>
                  <a:gd name="connsiteY3" fmla="*/ 40612 h 64214"/>
                  <a:gd name="connsiteX4" fmla="*/ 19666 w 53079"/>
                  <a:gd name="connsiteY4" fmla="*/ 50157 h 64214"/>
                  <a:gd name="connsiteX5" fmla="*/ 15580 w 53079"/>
                  <a:gd name="connsiteY5" fmla="*/ 64196 h 64214"/>
                  <a:gd name="connsiteX6" fmla="*/ 0 w 53079"/>
                  <a:gd name="connsiteY6" fmla="*/ 64196 h 64214"/>
                  <a:gd name="connsiteX7" fmla="*/ 18570 w 53079"/>
                  <a:gd name="connsiteY7" fmla="*/ 0 h 64214"/>
                  <a:gd name="connsiteX8" fmla="*/ 34076 w 53079"/>
                  <a:gd name="connsiteY8" fmla="*/ 0 h 64214"/>
                  <a:gd name="connsiteX9" fmla="*/ 21987 w 53079"/>
                  <a:gd name="connsiteY9" fmla="*/ 38217 h 64214"/>
                  <a:gd name="connsiteX10" fmla="*/ 22990 w 53079"/>
                  <a:gd name="connsiteY10" fmla="*/ 38217 h 64214"/>
                  <a:gd name="connsiteX11" fmla="*/ 32237 w 53079"/>
                  <a:gd name="connsiteY11" fmla="*/ 25236 h 64214"/>
                  <a:gd name="connsiteX12" fmla="*/ 45366 w 53079"/>
                  <a:gd name="connsiteY12" fmla="*/ 18087 h 64214"/>
                  <a:gd name="connsiteX13" fmla="*/ 51494 w 53079"/>
                  <a:gd name="connsiteY13" fmla="*/ 20817 h 64214"/>
                  <a:gd name="connsiteX14" fmla="*/ 52479 w 53079"/>
                  <a:gd name="connsiteY14" fmla="*/ 30028 h 64214"/>
                  <a:gd name="connsiteX15" fmla="*/ 42785 w 53079"/>
                  <a:gd name="connsiteY15" fmla="*/ 64215 h 64214"/>
                  <a:gd name="connsiteX16" fmla="*/ 27298 w 53079"/>
                  <a:gd name="connsiteY16" fmla="*/ 64215 h 6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079" h="64214">
                    <a:moveTo>
                      <a:pt x="27298" y="64196"/>
                    </a:moveTo>
                    <a:cubicBezTo>
                      <a:pt x="27298" y="64196"/>
                      <a:pt x="35060" y="38347"/>
                      <a:pt x="36044" y="33593"/>
                    </a:cubicBezTo>
                    <a:cubicBezTo>
                      <a:pt x="36044" y="33593"/>
                      <a:pt x="36620" y="31773"/>
                      <a:pt x="35301" y="32312"/>
                    </a:cubicBezTo>
                    <a:cubicBezTo>
                      <a:pt x="34002" y="32813"/>
                      <a:pt x="30770" y="35914"/>
                      <a:pt x="26592" y="40612"/>
                    </a:cubicBezTo>
                    <a:cubicBezTo>
                      <a:pt x="22432" y="45348"/>
                      <a:pt x="20148" y="48523"/>
                      <a:pt x="19666" y="50157"/>
                    </a:cubicBezTo>
                    <a:lnTo>
                      <a:pt x="15580" y="64196"/>
                    </a:lnTo>
                    <a:lnTo>
                      <a:pt x="0" y="64196"/>
                    </a:lnTo>
                    <a:lnTo>
                      <a:pt x="18570" y="0"/>
                    </a:lnTo>
                    <a:lnTo>
                      <a:pt x="34076" y="0"/>
                    </a:lnTo>
                    <a:cubicBezTo>
                      <a:pt x="30603" y="12795"/>
                      <a:pt x="26555" y="25534"/>
                      <a:pt x="21987" y="38217"/>
                    </a:cubicBezTo>
                    <a:lnTo>
                      <a:pt x="22990" y="38217"/>
                    </a:lnTo>
                    <a:cubicBezTo>
                      <a:pt x="25589" y="33277"/>
                      <a:pt x="28635" y="28932"/>
                      <a:pt x="32237" y="25236"/>
                    </a:cubicBezTo>
                    <a:cubicBezTo>
                      <a:pt x="36898" y="20483"/>
                      <a:pt x="41281" y="18087"/>
                      <a:pt x="45366" y="18087"/>
                    </a:cubicBezTo>
                    <a:cubicBezTo>
                      <a:pt x="47966" y="18087"/>
                      <a:pt x="50009" y="18997"/>
                      <a:pt x="51494" y="20817"/>
                    </a:cubicBezTo>
                    <a:cubicBezTo>
                      <a:pt x="52460" y="22080"/>
                      <a:pt x="53908" y="24549"/>
                      <a:pt x="52479" y="30028"/>
                    </a:cubicBezTo>
                    <a:lnTo>
                      <a:pt x="42785" y="64215"/>
                    </a:lnTo>
                    <a:lnTo>
                      <a:pt x="27298" y="64215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+mj-lt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76" name="グループ化 75">
              <a:extLst>
                <a:ext uri="{FF2B5EF4-FFF2-40B4-BE49-F238E27FC236}">
                  <a16:creationId xmlns:a16="http://schemas.microsoft.com/office/drawing/2014/main" id="{584E4691-1E0B-4ABE-84D6-D57CA17DBF62}"/>
                </a:ext>
              </a:extLst>
            </p:cNvPr>
            <p:cNvGrpSpPr/>
            <p:nvPr/>
          </p:nvGrpSpPr>
          <p:grpSpPr>
            <a:xfrm>
              <a:off x="6732027" y="127323"/>
              <a:ext cx="345436" cy="299160"/>
              <a:chOff x="6732027" y="127323"/>
              <a:chExt cx="345436" cy="299160"/>
            </a:xfrm>
          </p:grpSpPr>
          <p:sp>
            <p:nvSpPr>
              <p:cNvPr id="96" name="フリーフォーム: 図形 95">
                <a:extLst>
                  <a:ext uri="{FF2B5EF4-FFF2-40B4-BE49-F238E27FC236}">
                    <a16:creationId xmlns:a16="http://schemas.microsoft.com/office/drawing/2014/main" id="{C85A6DCD-00C4-4052-8714-1E1E55972391}"/>
                  </a:ext>
                </a:extLst>
              </p:cNvPr>
              <p:cNvSpPr/>
              <p:nvPr/>
            </p:nvSpPr>
            <p:spPr>
              <a:xfrm>
                <a:off x="6732027" y="326763"/>
                <a:ext cx="172718" cy="99720"/>
              </a:xfrm>
              <a:custGeom>
                <a:avLst/>
                <a:gdLst>
                  <a:gd name="connsiteX0" fmla="*/ 115171 w 172718"/>
                  <a:gd name="connsiteY0" fmla="*/ 99720 h 99720"/>
                  <a:gd name="connsiteX1" fmla="*/ 0 w 172718"/>
                  <a:gd name="connsiteY1" fmla="*/ 99720 h 99720"/>
                  <a:gd name="connsiteX2" fmla="*/ 57585 w 172718"/>
                  <a:gd name="connsiteY2" fmla="*/ 0 h 99720"/>
                  <a:gd name="connsiteX3" fmla="*/ 172719 w 172718"/>
                  <a:gd name="connsiteY3" fmla="*/ 0 h 9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718" h="99720">
                    <a:moveTo>
                      <a:pt x="115171" y="99720"/>
                    </a:moveTo>
                    <a:lnTo>
                      <a:pt x="0" y="99720"/>
                    </a:lnTo>
                    <a:lnTo>
                      <a:pt x="57585" y="0"/>
                    </a:lnTo>
                    <a:lnTo>
                      <a:pt x="17271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+mj-lt"/>
                  <a:ea typeface="Meiryo UI" panose="020B0604030504040204" pitchFamily="50" charset="-128"/>
                </a:endParaRPr>
              </a:p>
            </p:txBody>
          </p:sp>
          <p:sp>
            <p:nvSpPr>
              <p:cNvPr id="97" name="フリーフォーム: 図形 96">
                <a:extLst>
                  <a:ext uri="{FF2B5EF4-FFF2-40B4-BE49-F238E27FC236}">
                    <a16:creationId xmlns:a16="http://schemas.microsoft.com/office/drawing/2014/main" id="{1C195DD0-3EDE-4D37-A94C-7E0701322E78}"/>
                  </a:ext>
                </a:extLst>
              </p:cNvPr>
              <p:cNvSpPr/>
              <p:nvPr/>
            </p:nvSpPr>
            <p:spPr>
              <a:xfrm>
                <a:off x="6904745" y="326763"/>
                <a:ext cx="172718" cy="99720"/>
              </a:xfrm>
              <a:custGeom>
                <a:avLst/>
                <a:gdLst>
                  <a:gd name="connsiteX0" fmla="*/ 57567 w 172718"/>
                  <a:gd name="connsiteY0" fmla="*/ 99720 h 99720"/>
                  <a:gd name="connsiteX1" fmla="*/ 172719 w 172718"/>
                  <a:gd name="connsiteY1" fmla="*/ 99720 h 99720"/>
                  <a:gd name="connsiteX2" fmla="*/ 115133 w 172718"/>
                  <a:gd name="connsiteY2" fmla="*/ 0 h 99720"/>
                  <a:gd name="connsiteX3" fmla="*/ 0 w 172718"/>
                  <a:gd name="connsiteY3" fmla="*/ 0 h 9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718" h="99720">
                    <a:moveTo>
                      <a:pt x="57567" y="99720"/>
                    </a:moveTo>
                    <a:lnTo>
                      <a:pt x="172719" y="99720"/>
                    </a:lnTo>
                    <a:lnTo>
                      <a:pt x="115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+mj-lt"/>
                  <a:ea typeface="Meiryo UI" panose="020B0604030504040204" pitchFamily="50" charset="-128"/>
                </a:endParaRPr>
              </a:p>
            </p:txBody>
          </p:sp>
          <p:sp>
            <p:nvSpPr>
              <p:cNvPr id="98" name="フリーフォーム: 図形 97">
                <a:extLst>
                  <a:ext uri="{FF2B5EF4-FFF2-40B4-BE49-F238E27FC236}">
                    <a16:creationId xmlns:a16="http://schemas.microsoft.com/office/drawing/2014/main" id="{F36A5477-F1C9-4A9D-BDA2-DEE0308752B8}"/>
                  </a:ext>
                </a:extLst>
              </p:cNvPr>
              <p:cNvSpPr/>
              <p:nvPr/>
            </p:nvSpPr>
            <p:spPr>
              <a:xfrm>
                <a:off x="6847197" y="127323"/>
                <a:ext cx="115114" cy="199440"/>
              </a:xfrm>
              <a:custGeom>
                <a:avLst/>
                <a:gdLst>
                  <a:gd name="connsiteX0" fmla="*/ 115115 w 115114"/>
                  <a:gd name="connsiteY0" fmla="*/ 99720 h 199440"/>
                  <a:gd name="connsiteX1" fmla="*/ 57548 w 115114"/>
                  <a:gd name="connsiteY1" fmla="*/ 0 h 199440"/>
                  <a:gd name="connsiteX2" fmla="*/ 0 w 115114"/>
                  <a:gd name="connsiteY2" fmla="*/ 99720 h 199440"/>
                  <a:gd name="connsiteX3" fmla="*/ 57548 w 115114"/>
                  <a:gd name="connsiteY3" fmla="*/ 199441 h 1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114" h="199440">
                    <a:moveTo>
                      <a:pt x="115115" y="99720"/>
                    </a:moveTo>
                    <a:lnTo>
                      <a:pt x="57548" y="0"/>
                    </a:lnTo>
                    <a:lnTo>
                      <a:pt x="0" y="99720"/>
                    </a:lnTo>
                    <a:lnTo>
                      <a:pt x="57548" y="199441"/>
                    </a:lnTo>
                    <a:close/>
                  </a:path>
                </a:pathLst>
              </a:custGeom>
              <a:solidFill>
                <a:srgbClr val="FF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+mj-lt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77" name="グループ化 76">
              <a:extLst>
                <a:ext uri="{FF2B5EF4-FFF2-40B4-BE49-F238E27FC236}">
                  <a16:creationId xmlns:a16="http://schemas.microsoft.com/office/drawing/2014/main" id="{8D639685-3B37-45CB-969A-DE4F0D4AB450}"/>
                </a:ext>
              </a:extLst>
            </p:cNvPr>
            <p:cNvGrpSpPr/>
            <p:nvPr/>
          </p:nvGrpSpPr>
          <p:grpSpPr>
            <a:xfrm>
              <a:off x="7109609" y="214508"/>
              <a:ext cx="654477" cy="214037"/>
              <a:chOff x="7109609" y="214508"/>
              <a:chExt cx="654477" cy="214037"/>
            </a:xfrm>
          </p:grpSpPr>
          <p:sp>
            <p:nvSpPr>
              <p:cNvPr id="78" name="フリーフォーム: 図形 77">
                <a:extLst>
                  <a:ext uri="{FF2B5EF4-FFF2-40B4-BE49-F238E27FC236}">
                    <a16:creationId xmlns:a16="http://schemas.microsoft.com/office/drawing/2014/main" id="{39C28F32-F906-4DB4-A632-B7F42A933A2B}"/>
                  </a:ext>
                </a:extLst>
              </p:cNvPr>
              <p:cNvSpPr/>
              <p:nvPr/>
            </p:nvSpPr>
            <p:spPr>
              <a:xfrm>
                <a:off x="7109609" y="330013"/>
                <a:ext cx="72794" cy="96470"/>
              </a:xfrm>
              <a:custGeom>
                <a:avLst/>
                <a:gdLst>
                  <a:gd name="connsiteX0" fmla="*/ 19554 w 72794"/>
                  <a:gd name="connsiteY0" fmla="*/ 54001 h 96470"/>
                  <a:gd name="connsiteX1" fmla="*/ 65663 w 72794"/>
                  <a:gd name="connsiteY1" fmla="*/ 54001 h 96470"/>
                  <a:gd name="connsiteX2" fmla="*/ 65663 w 72794"/>
                  <a:gd name="connsiteY2" fmla="*/ 37307 h 96470"/>
                  <a:gd name="connsiteX3" fmla="*/ 19554 w 72794"/>
                  <a:gd name="connsiteY3" fmla="*/ 37307 h 96470"/>
                  <a:gd name="connsiteX4" fmla="*/ 19554 w 72794"/>
                  <a:gd name="connsiteY4" fmla="*/ 16713 h 96470"/>
                  <a:gd name="connsiteX5" fmla="*/ 71438 w 72794"/>
                  <a:gd name="connsiteY5" fmla="*/ 16713 h 96470"/>
                  <a:gd name="connsiteX6" fmla="*/ 71438 w 72794"/>
                  <a:gd name="connsiteY6" fmla="*/ 0 h 96470"/>
                  <a:gd name="connsiteX7" fmla="*/ 19554 w 72794"/>
                  <a:gd name="connsiteY7" fmla="*/ 0 h 96470"/>
                  <a:gd name="connsiteX8" fmla="*/ 0 w 72794"/>
                  <a:gd name="connsiteY8" fmla="*/ 0 h 96470"/>
                  <a:gd name="connsiteX9" fmla="*/ 0 w 72794"/>
                  <a:gd name="connsiteY9" fmla="*/ 16713 h 96470"/>
                  <a:gd name="connsiteX10" fmla="*/ 0 w 72794"/>
                  <a:gd name="connsiteY10" fmla="*/ 79702 h 96470"/>
                  <a:gd name="connsiteX11" fmla="*/ 0 w 72794"/>
                  <a:gd name="connsiteY11" fmla="*/ 96471 h 96470"/>
                  <a:gd name="connsiteX12" fmla="*/ 19554 w 72794"/>
                  <a:gd name="connsiteY12" fmla="*/ 96471 h 96470"/>
                  <a:gd name="connsiteX13" fmla="*/ 72794 w 72794"/>
                  <a:gd name="connsiteY13" fmla="*/ 96471 h 96470"/>
                  <a:gd name="connsiteX14" fmla="*/ 72794 w 72794"/>
                  <a:gd name="connsiteY14" fmla="*/ 79702 h 96470"/>
                  <a:gd name="connsiteX15" fmla="*/ 19554 w 72794"/>
                  <a:gd name="connsiteY15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94" h="96470">
                    <a:moveTo>
                      <a:pt x="19554" y="54001"/>
                    </a:moveTo>
                    <a:lnTo>
                      <a:pt x="65663" y="54001"/>
                    </a:lnTo>
                    <a:lnTo>
                      <a:pt x="65663" y="37307"/>
                    </a:lnTo>
                    <a:lnTo>
                      <a:pt x="19554" y="37307"/>
                    </a:lnTo>
                    <a:lnTo>
                      <a:pt x="19554" y="16713"/>
                    </a:lnTo>
                    <a:lnTo>
                      <a:pt x="71438" y="16713"/>
                    </a:lnTo>
                    <a:lnTo>
                      <a:pt x="71438" y="0"/>
                    </a:lnTo>
                    <a:lnTo>
                      <a:pt x="1955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54" y="96471"/>
                    </a:lnTo>
                    <a:lnTo>
                      <a:pt x="72794" y="96471"/>
                    </a:lnTo>
                    <a:lnTo>
                      <a:pt x="72794" y="79702"/>
                    </a:lnTo>
                    <a:lnTo>
                      <a:pt x="19554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+mj-lt"/>
                  <a:ea typeface="Meiryo UI" panose="020B0604030504040204" pitchFamily="50" charset="-128"/>
                </a:endParaRPr>
              </a:p>
            </p:txBody>
          </p:sp>
          <p:sp>
            <p:nvSpPr>
              <p:cNvPr id="79" name="フリーフォーム: 図形 78">
                <a:extLst>
                  <a:ext uri="{FF2B5EF4-FFF2-40B4-BE49-F238E27FC236}">
                    <a16:creationId xmlns:a16="http://schemas.microsoft.com/office/drawing/2014/main" id="{D504098B-5E64-450E-A27A-C87EE2EDF04F}"/>
                  </a:ext>
                </a:extLst>
              </p:cNvPr>
              <p:cNvSpPr/>
              <p:nvPr/>
            </p:nvSpPr>
            <p:spPr>
              <a:xfrm>
                <a:off x="7109609" y="217442"/>
                <a:ext cx="96155" cy="96452"/>
              </a:xfrm>
              <a:custGeom>
                <a:avLst/>
                <a:gdLst>
                  <a:gd name="connsiteX0" fmla="*/ 18217 w 96155"/>
                  <a:gd name="connsiteY0" fmla="*/ 24754 h 96452"/>
                  <a:gd name="connsiteX1" fmla="*/ 38681 w 96155"/>
                  <a:gd name="connsiteY1" fmla="*/ 96452 h 96452"/>
                  <a:gd name="connsiteX2" fmla="*/ 39517 w 96155"/>
                  <a:gd name="connsiteY2" fmla="*/ 96452 h 96452"/>
                  <a:gd name="connsiteX3" fmla="*/ 56657 w 96155"/>
                  <a:gd name="connsiteY3" fmla="*/ 96452 h 96452"/>
                  <a:gd name="connsiteX4" fmla="*/ 57474 w 96155"/>
                  <a:gd name="connsiteY4" fmla="*/ 96452 h 96452"/>
                  <a:gd name="connsiteX5" fmla="*/ 77938 w 96155"/>
                  <a:gd name="connsiteY5" fmla="*/ 24754 h 96452"/>
                  <a:gd name="connsiteX6" fmla="*/ 77938 w 96155"/>
                  <a:gd name="connsiteY6" fmla="*/ 96452 h 96452"/>
                  <a:gd name="connsiteX7" fmla="*/ 96155 w 96155"/>
                  <a:gd name="connsiteY7" fmla="*/ 96452 h 96452"/>
                  <a:gd name="connsiteX8" fmla="*/ 96155 w 96155"/>
                  <a:gd name="connsiteY8" fmla="*/ 0 h 96452"/>
                  <a:gd name="connsiteX9" fmla="*/ 86220 w 96155"/>
                  <a:gd name="connsiteY9" fmla="*/ 0 h 96452"/>
                  <a:gd name="connsiteX10" fmla="*/ 77659 w 96155"/>
                  <a:gd name="connsiteY10" fmla="*/ 0 h 96452"/>
                  <a:gd name="connsiteX11" fmla="*/ 68282 w 96155"/>
                  <a:gd name="connsiteY11" fmla="*/ 0 h 96452"/>
                  <a:gd name="connsiteX12" fmla="*/ 48077 w 96155"/>
                  <a:gd name="connsiteY12" fmla="*/ 67706 h 96452"/>
                  <a:gd name="connsiteX13" fmla="*/ 27892 w 96155"/>
                  <a:gd name="connsiteY13" fmla="*/ 0 h 96452"/>
                  <a:gd name="connsiteX14" fmla="*/ 18533 w 96155"/>
                  <a:gd name="connsiteY14" fmla="*/ 0 h 96452"/>
                  <a:gd name="connsiteX15" fmla="*/ 9953 w 96155"/>
                  <a:gd name="connsiteY15" fmla="*/ 0 h 96452"/>
                  <a:gd name="connsiteX16" fmla="*/ 0 w 96155"/>
                  <a:gd name="connsiteY16" fmla="*/ 0 h 96452"/>
                  <a:gd name="connsiteX17" fmla="*/ 0 w 96155"/>
                  <a:gd name="connsiteY17" fmla="*/ 96452 h 96452"/>
                  <a:gd name="connsiteX18" fmla="*/ 18217 w 96155"/>
                  <a:gd name="connsiteY18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6155" h="96452">
                    <a:moveTo>
                      <a:pt x="18217" y="24754"/>
                    </a:moveTo>
                    <a:lnTo>
                      <a:pt x="38681" y="96452"/>
                    </a:lnTo>
                    <a:lnTo>
                      <a:pt x="39517" y="96452"/>
                    </a:lnTo>
                    <a:lnTo>
                      <a:pt x="56657" y="96452"/>
                    </a:lnTo>
                    <a:lnTo>
                      <a:pt x="57474" y="96452"/>
                    </a:lnTo>
                    <a:lnTo>
                      <a:pt x="77938" y="24754"/>
                    </a:lnTo>
                    <a:lnTo>
                      <a:pt x="77938" y="96452"/>
                    </a:lnTo>
                    <a:lnTo>
                      <a:pt x="96155" y="96452"/>
                    </a:lnTo>
                    <a:lnTo>
                      <a:pt x="96155" y="0"/>
                    </a:lnTo>
                    <a:lnTo>
                      <a:pt x="86220" y="0"/>
                    </a:lnTo>
                    <a:lnTo>
                      <a:pt x="77659" y="0"/>
                    </a:lnTo>
                    <a:lnTo>
                      <a:pt x="68282" y="0"/>
                    </a:lnTo>
                    <a:lnTo>
                      <a:pt x="48077" y="67706"/>
                    </a:lnTo>
                    <a:lnTo>
                      <a:pt x="27892" y="0"/>
                    </a:lnTo>
                    <a:lnTo>
                      <a:pt x="18533" y="0"/>
                    </a:lnTo>
                    <a:lnTo>
                      <a:pt x="9953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18217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+mj-lt"/>
                  <a:ea typeface="Meiryo UI" panose="020B0604030504040204" pitchFamily="50" charset="-128"/>
                </a:endParaRPr>
              </a:p>
            </p:txBody>
          </p:sp>
          <p:sp>
            <p:nvSpPr>
              <p:cNvPr id="80" name="フリーフォーム: 図形 79">
                <a:extLst>
                  <a:ext uri="{FF2B5EF4-FFF2-40B4-BE49-F238E27FC236}">
                    <a16:creationId xmlns:a16="http://schemas.microsoft.com/office/drawing/2014/main" id="{A13DBC5C-E3A7-4A58-AC1A-601E0ABDD96E}"/>
                  </a:ext>
                </a:extLst>
              </p:cNvPr>
              <p:cNvSpPr/>
              <p:nvPr/>
            </p:nvSpPr>
            <p:spPr>
              <a:xfrm>
                <a:off x="7552464" y="217442"/>
                <a:ext cx="19442" cy="96452"/>
              </a:xfrm>
              <a:custGeom>
                <a:avLst/>
                <a:gdLst>
                  <a:gd name="connsiteX0" fmla="*/ 0 w 19442"/>
                  <a:gd name="connsiteY0" fmla="*/ 0 h 96452"/>
                  <a:gd name="connsiteX1" fmla="*/ 19443 w 19442"/>
                  <a:gd name="connsiteY1" fmla="*/ 0 h 96452"/>
                  <a:gd name="connsiteX2" fmla="*/ 19443 w 19442"/>
                  <a:gd name="connsiteY2" fmla="*/ 96452 h 96452"/>
                  <a:gd name="connsiteX3" fmla="*/ 0 w 19442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2" h="96452">
                    <a:moveTo>
                      <a:pt x="0" y="0"/>
                    </a:moveTo>
                    <a:lnTo>
                      <a:pt x="19443" y="0"/>
                    </a:lnTo>
                    <a:lnTo>
                      <a:pt x="19443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+mj-lt"/>
                  <a:ea typeface="Meiryo UI" panose="020B0604030504040204" pitchFamily="50" charset="-128"/>
                </a:endParaRPr>
              </a:p>
            </p:txBody>
          </p:sp>
          <p:sp>
            <p:nvSpPr>
              <p:cNvPr id="81" name="フリーフォーム: 図形 80">
                <a:extLst>
                  <a:ext uri="{FF2B5EF4-FFF2-40B4-BE49-F238E27FC236}">
                    <a16:creationId xmlns:a16="http://schemas.microsoft.com/office/drawing/2014/main" id="{78AA0300-02D8-4D0A-8DE1-7E2681960834}"/>
                  </a:ext>
                </a:extLst>
              </p:cNvPr>
              <p:cNvSpPr/>
              <p:nvPr/>
            </p:nvSpPr>
            <p:spPr>
              <a:xfrm>
                <a:off x="7568304" y="330013"/>
                <a:ext cx="19424" cy="96470"/>
              </a:xfrm>
              <a:custGeom>
                <a:avLst/>
                <a:gdLst>
                  <a:gd name="connsiteX0" fmla="*/ 0 w 19424"/>
                  <a:gd name="connsiteY0" fmla="*/ 0 h 96470"/>
                  <a:gd name="connsiteX1" fmla="*/ 19424 w 19424"/>
                  <a:gd name="connsiteY1" fmla="*/ 0 h 96470"/>
                  <a:gd name="connsiteX2" fmla="*/ 19424 w 19424"/>
                  <a:gd name="connsiteY2" fmla="*/ 96471 h 96470"/>
                  <a:gd name="connsiteX3" fmla="*/ 0 w 19424"/>
                  <a:gd name="connsiteY3" fmla="*/ 96471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4" h="96470">
                    <a:moveTo>
                      <a:pt x="0" y="0"/>
                    </a:moveTo>
                    <a:lnTo>
                      <a:pt x="19424" y="0"/>
                    </a:lnTo>
                    <a:lnTo>
                      <a:pt x="19424" y="96471"/>
                    </a:lnTo>
                    <a:lnTo>
                      <a:pt x="0" y="96471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+mj-lt"/>
                  <a:ea typeface="Meiryo UI" panose="020B0604030504040204" pitchFamily="50" charset="-128"/>
                </a:endParaRPr>
              </a:p>
            </p:txBody>
          </p:sp>
          <p:sp>
            <p:nvSpPr>
              <p:cNvPr id="82" name="フリーフォーム: 図形 81">
                <a:extLst>
                  <a:ext uri="{FF2B5EF4-FFF2-40B4-BE49-F238E27FC236}">
                    <a16:creationId xmlns:a16="http://schemas.microsoft.com/office/drawing/2014/main" id="{7C2016A1-50BA-4023-B12F-A5DFA806939D}"/>
                  </a:ext>
                </a:extLst>
              </p:cNvPr>
              <p:cNvSpPr/>
              <p:nvPr/>
            </p:nvSpPr>
            <p:spPr>
              <a:xfrm>
                <a:off x="7744644" y="217442"/>
                <a:ext cx="19442" cy="96452"/>
              </a:xfrm>
              <a:custGeom>
                <a:avLst/>
                <a:gdLst>
                  <a:gd name="connsiteX0" fmla="*/ 0 w 19442"/>
                  <a:gd name="connsiteY0" fmla="*/ 0 h 96452"/>
                  <a:gd name="connsiteX1" fmla="*/ 19443 w 19442"/>
                  <a:gd name="connsiteY1" fmla="*/ 0 h 96452"/>
                  <a:gd name="connsiteX2" fmla="*/ 19443 w 19442"/>
                  <a:gd name="connsiteY2" fmla="*/ 96452 h 96452"/>
                  <a:gd name="connsiteX3" fmla="*/ 0 w 19442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2" h="96452">
                    <a:moveTo>
                      <a:pt x="0" y="0"/>
                    </a:moveTo>
                    <a:lnTo>
                      <a:pt x="19443" y="0"/>
                    </a:lnTo>
                    <a:lnTo>
                      <a:pt x="19443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+mj-lt"/>
                  <a:ea typeface="Meiryo UI" panose="020B0604030504040204" pitchFamily="50" charset="-128"/>
                </a:endParaRPr>
              </a:p>
            </p:txBody>
          </p:sp>
          <p:sp>
            <p:nvSpPr>
              <p:cNvPr id="83" name="フリーフォーム: 図形 82">
                <a:extLst>
                  <a:ext uri="{FF2B5EF4-FFF2-40B4-BE49-F238E27FC236}">
                    <a16:creationId xmlns:a16="http://schemas.microsoft.com/office/drawing/2014/main" id="{EB01223D-47C7-4FB1-B417-7B68EA9C8C28}"/>
                  </a:ext>
                </a:extLst>
              </p:cNvPr>
              <p:cNvSpPr/>
              <p:nvPr/>
            </p:nvSpPr>
            <p:spPr>
              <a:xfrm>
                <a:off x="7213526" y="217442"/>
                <a:ext cx="19424" cy="96452"/>
              </a:xfrm>
              <a:custGeom>
                <a:avLst/>
                <a:gdLst>
                  <a:gd name="connsiteX0" fmla="*/ 0 w 19424"/>
                  <a:gd name="connsiteY0" fmla="*/ 0 h 96452"/>
                  <a:gd name="connsiteX1" fmla="*/ 19424 w 19424"/>
                  <a:gd name="connsiteY1" fmla="*/ 0 h 96452"/>
                  <a:gd name="connsiteX2" fmla="*/ 19424 w 19424"/>
                  <a:gd name="connsiteY2" fmla="*/ 96452 h 96452"/>
                  <a:gd name="connsiteX3" fmla="*/ 0 w 19424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4" h="96452">
                    <a:moveTo>
                      <a:pt x="0" y="0"/>
                    </a:moveTo>
                    <a:lnTo>
                      <a:pt x="19424" y="0"/>
                    </a:lnTo>
                    <a:lnTo>
                      <a:pt x="19424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+mj-lt"/>
                  <a:ea typeface="Meiryo UI" panose="020B0604030504040204" pitchFamily="50" charset="-128"/>
                </a:endParaRPr>
              </a:p>
            </p:txBody>
          </p:sp>
          <p:sp>
            <p:nvSpPr>
              <p:cNvPr id="84" name="フリーフォーム: 図形 83">
                <a:extLst>
                  <a:ext uri="{FF2B5EF4-FFF2-40B4-BE49-F238E27FC236}">
                    <a16:creationId xmlns:a16="http://schemas.microsoft.com/office/drawing/2014/main" id="{BC2BC237-62D0-4704-9D9E-40361A0BF732}"/>
                  </a:ext>
                </a:extLst>
              </p:cNvPr>
              <p:cNvSpPr/>
              <p:nvPr/>
            </p:nvSpPr>
            <p:spPr>
              <a:xfrm>
                <a:off x="7659742" y="217442"/>
                <a:ext cx="76879" cy="96452"/>
              </a:xfrm>
              <a:custGeom>
                <a:avLst/>
                <a:gdLst>
                  <a:gd name="connsiteX0" fmla="*/ 57752 w 76879"/>
                  <a:gd name="connsiteY0" fmla="*/ 37623 h 96452"/>
                  <a:gd name="connsiteX1" fmla="*/ 19127 w 76879"/>
                  <a:gd name="connsiteY1" fmla="*/ 37623 h 96452"/>
                  <a:gd name="connsiteX2" fmla="*/ 19127 w 76879"/>
                  <a:gd name="connsiteY2" fmla="*/ 0 h 96452"/>
                  <a:gd name="connsiteX3" fmla="*/ 0 w 76879"/>
                  <a:gd name="connsiteY3" fmla="*/ 0 h 96452"/>
                  <a:gd name="connsiteX4" fmla="*/ 0 w 76879"/>
                  <a:gd name="connsiteY4" fmla="*/ 96452 h 96452"/>
                  <a:gd name="connsiteX5" fmla="*/ 19127 w 76879"/>
                  <a:gd name="connsiteY5" fmla="*/ 96452 h 96452"/>
                  <a:gd name="connsiteX6" fmla="*/ 19127 w 76879"/>
                  <a:gd name="connsiteY6" fmla="*/ 54354 h 96452"/>
                  <a:gd name="connsiteX7" fmla="*/ 57752 w 76879"/>
                  <a:gd name="connsiteY7" fmla="*/ 54354 h 96452"/>
                  <a:gd name="connsiteX8" fmla="*/ 57752 w 76879"/>
                  <a:gd name="connsiteY8" fmla="*/ 96452 h 96452"/>
                  <a:gd name="connsiteX9" fmla="*/ 76879 w 76879"/>
                  <a:gd name="connsiteY9" fmla="*/ 96452 h 96452"/>
                  <a:gd name="connsiteX10" fmla="*/ 76879 w 76879"/>
                  <a:gd name="connsiteY10" fmla="*/ 0 h 96452"/>
                  <a:gd name="connsiteX11" fmla="*/ 57752 w 76879"/>
                  <a:gd name="connsiteY11" fmla="*/ 0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879" h="96452">
                    <a:moveTo>
                      <a:pt x="57752" y="37623"/>
                    </a:moveTo>
                    <a:lnTo>
                      <a:pt x="19127" y="37623"/>
                    </a:lnTo>
                    <a:lnTo>
                      <a:pt x="19127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19127" y="96452"/>
                    </a:lnTo>
                    <a:lnTo>
                      <a:pt x="19127" y="54354"/>
                    </a:lnTo>
                    <a:lnTo>
                      <a:pt x="57752" y="54354"/>
                    </a:lnTo>
                    <a:lnTo>
                      <a:pt x="57752" y="96452"/>
                    </a:lnTo>
                    <a:lnTo>
                      <a:pt x="76879" y="96452"/>
                    </a:lnTo>
                    <a:lnTo>
                      <a:pt x="76879" y="0"/>
                    </a:lnTo>
                    <a:lnTo>
                      <a:pt x="577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+mj-lt"/>
                  <a:ea typeface="Meiryo UI" panose="020B0604030504040204" pitchFamily="50" charset="-128"/>
                </a:endParaRPr>
              </a:p>
            </p:txBody>
          </p:sp>
          <p:sp>
            <p:nvSpPr>
              <p:cNvPr id="85" name="フリーフォーム: 図形 84">
                <a:extLst>
                  <a:ext uri="{FF2B5EF4-FFF2-40B4-BE49-F238E27FC236}">
                    <a16:creationId xmlns:a16="http://schemas.microsoft.com/office/drawing/2014/main" id="{68F14050-4258-4511-888C-AA75FEBF3234}"/>
                  </a:ext>
                </a:extLst>
              </p:cNvPr>
              <p:cNvSpPr/>
              <p:nvPr/>
            </p:nvSpPr>
            <p:spPr>
              <a:xfrm>
                <a:off x="7238112" y="217442"/>
                <a:ext cx="67000" cy="96452"/>
              </a:xfrm>
              <a:custGeom>
                <a:avLst/>
                <a:gdLst>
                  <a:gd name="connsiteX0" fmla="*/ 23584 w 67000"/>
                  <a:gd name="connsiteY0" fmla="*/ 96452 h 96452"/>
                  <a:gd name="connsiteX1" fmla="*/ 43416 w 67000"/>
                  <a:gd name="connsiteY1" fmla="*/ 96452 h 96452"/>
                  <a:gd name="connsiteX2" fmla="*/ 43416 w 67000"/>
                  <a:gd name="connsiteY2" fmla="*/ 16713 h 96452"/>
                  <a:gd name="connsiteX3" fmla="*/ 67000 w 67000"/>
                  <a:gd name="connsiteY3" fmla="*/ 16713 h 96452"/>
                  <a:gd name="connsiteX4" fmla="*/ 67000 w 67000"/>
                  <a:gd name="connsiteY4" fmla="*/ 0 h 96452"/>
                  <a:gd name="connsiteX5" fmla="*/ 43416 w 67000"/>
                  <a:gd name="connsiteY5" fmla="*/ 0 h 96452"/>
                  <a:gd name="connsiteX6" fmla="*/ 23584 w 67000"/>
                  <a:gd name="connsiteY6" fmla="*/ 0 h 96452"/>
                  <a:gd name="connsiteX7" fmla="*/ 0 w 67000"/>
                  <a:gd name="connsiteY7" fmla="*/ 0 h 96452"/>
                  <a:gd name="connsiteX8" fmla="*/ 0 w 67000"/>
                  <a:gd name="connsiteY8" fmla="*/ 16713 h 96452"/>
                  <a:gd name="connsiteX9" fmla="*/ 23584 w 67000"/>
                  <a:gd name="connsiteY9" fmla="*/ 16713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000" h="96452">
                    <a:moveTo>
                      <a:pt x="23584" y="96452"/>
                    </a:moveTo>
                    <a:lnTo>
                      <a:pt x="43416" y="96452"/>
                    </a:lnTo>
                    <a:lnTo>
                      <a:pt x="43416" y="16713"/>
                    </a:lnTo>
                    <a:lnTo>
                      <a:pt x="67000" y="16713"/>
                    </a:lnTo>
                    <a:lnTo>
                      <a:pt x="67000" y="0"/>
                    </a:lnTo>
                    <a:lnTo>
                      <a:pt x="43416" y="0"/>
                    </a:lnTo>
                    <a:lnTo>
                      <a:pt x="2358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23584" y="16713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+mj-lt"/>
                  <a:ea typeface="Meiryo UI" panose="020B0604030504040204" pitchFamily="50" charset="-128"/>
                </a:endParaRPr>
              </a:p>
            </p:txBody>
          </p:sp>
          <p:sp>
            <p:nvSpPr>
              <p:cNvPr id="86" name="フリーフォーム: 図形 85">
                <a:extLst>
                  <a:ext uri="{FF2B5EF4-FFF2-40B4-BE49-F238E27FC236}">
                    <a16:creationId xmlns:a16="http://schemas.microsoft.com/office/drawing/2014/main" id="{97B5D279-67BB-47F4-A53D-4996169B6D5B}"/>
                  </a:ext>
                </a:extLst>
              </p:cNvPr>
              <p:cNvSpPr/>
              <p:nvPr/>
            </p:nvSpPr>
            <p:spPr>
              <a:xfrm>
                <a:off x="7415344" y="330013"/>
                <a:ext cx="67000" cy="96470"/>
              </a:xfrm>
              <a:custGeom>
                <a:avLst/>
                <a:gdLst>
                  <a:gd name="connsiteX0" fmla="*/ 23584 w 67000"/>
                  <a:gd name="connsiteY0" fmla="*/ 96471 h 96470"/>
                  <a:gd name="connsiteX1" fmla="*/ 43416 w 67000"/>
                  <a:gd name="connsiteY1" fmla="*/ 96471 h 96470"/>
                  <a:gd name="connsiteX2" fmla="*/ 43416 w 67000"/>
                  <a:gd name="connsiteY2" fmla="*/ 16713 h 96470"/>
                  <a:gd name="connsiteX3" fmla="*/ 67000 w 67000"/>
                  <a:gd name="connsiteY3" fmla="*/ 16713 h 96470"/>
                  <a:gd name="connsiteX4" fmla="*/ 67000 w 67000"/>
                  <a:gd name="connsiteY4" fmla="*/ 0 h 96470"/>
                  <a:gd name="connsiteX5" fmla="*/ 43416 w 67000"/>
                  <a:gd name="connsiteY5" fmla="*/ 0 h 96470"/>
                  <a:gd name="connsiteX6" fmla="*/ 23584 w 67000"/>
                  <a:gd name="connsiteY6" fmla="*/ 0 h 96470"/>
                  <a:gd name="connsiteX7" fmla="*/ 0 w 67000"/>
                  <a:gd name="connsiteY7" fmla="*/ 0 h 96470"/>
                  <a:gd name="connsiteX8" fmla="*/ 0 w 67000"/>
                  <a:gd name="connsiteY8" fmla="*/ 16713 h 96470"/>
                  <a:gd name="connsiteX9" fmla="*/ 23584 w 67000"/>
                  <a:gd name="connsiteY9" fmla="*/ 16713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000" h="96470">
                    <a:moveTo>
                      <a:pt x="23584" y="96471"/>
                    </a:moveTo>
                    <a:lnTo>
                      <a:pt x="43416" y="96471"/>
                    </a:lnTo>
                    <a:lnTo>
                      <a:pt x="43416" y="16713"/>
                    </a:lnTo>
                    <a:lnTo>
                      <a:pt x="67000" y="16713"/>
                    </a:lnTo>
                    <a:lnTo>
                      <a:pt x="67000" y="0"/>
                    </a:lnTo>
                    <a:lnTo>
                      <a:pt x="43416" y="0"/>
                    </a:lnTo>
                    <a:lnTo>
                      <a:pt x="2358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23584" y="16713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+mj-lt"/>
                  <a:ea typeface="Meiryo UI" panose="020B0604030504040204" pitchFamily="50" charset="-128"/>
                </a:endParaRPr>
              </a:p>
            </p:txBody>
          </p:sp>
          <p:sp>
            <p:nvSpPr>
              <p:cNvPr id="87" name="フリーフォーム: 図形 86">
                <a:extLst>
                  <a:ext uri="{FF2B5EF4-FFF2-40B4-BE49-F238E27FC236}">
                    <a16:creationId xmlns:a16="http://schemas.microsoft.com/office/drawing/2014/main" id="{016F16A1-5B88-4730-9D4B-FA511DBB73C4}"/>
                  </a:ext>
                </a:extLst>
              </p:cNvPr>
              <p:cNvSpPr/>
              <p:nvPr/>
            </p:nvSpPr>
            <p:spPr>
              <a:xfrm>
                <a:off x="7387637" y="217442"/>
                <a:ext cx="76508" cy="99163"/>
              </a:xfrm>
              <a:custGeom>
                <a:avLst/>
                <a:gdLst>
                  <a:gd name="connsiteX0" fmla="*/ 38050 w 76508"/>
                  <a:gd name="connsiteY0" fmla="*/ 99163 h 99163"/>
                  <a:gd name="connsiteX1" fmla="*/ 76508 w 76508"/>
                  <a:gd name="connsiteY1" fmla="*/ 66369 h 99163"/>
                  <a:gd name="connsiteX2" fmla="*/ 76508 w 76508"/>
                  <a:gd name="connsiteY2" fmla="*/ 0 h 99163"/>
                  <a:gd name="connsiteX3" fmla="*/ 57084 w 76508"/>
                  <a:gd name="connsiteY3" fmla="*/ 0 h 99163"/>
                  <a:gd name="connsiteX4" fmla="*/ 57084 w 76508"/>
                  <a:gd name="connsiteY4" fmla="*/ 68114 h 99163"/>
                  <a:gd name="connsiteX5" fmla="*/ 38031 w 76508"/>
                  <a:gd name="connsiteY5" fmla="*/ 83342 h 99163"/>
                  <a:gd name="connsiteX6" fmla="*/ 19108 w 76508"/>
                  <a:gd name="connsiteY6" fmla="*/ 68114 h 99163"/>
                  <a:gd name="connsiteX7" fmla="*/ 19108 w 76508"/>
                  <a:gd name="connsiteY7" fmla="*/ 0 h 99163"/>
                  <a:gd name="connsiteX8" fmla="*/ 0 w 76508"/>
                  <a:gd name="connsiteY8" fmla="*/ 0 h 99163"/>
                  <a:gd name="connsiteX9" fmla="*/ 0 w 76508"/>
                  <a:gd name="connsiteY9" fmla="*/ 66369 h 99163"/>
                  <a:gd name="connsiteX10" fmla="*/ 38050 w 76508"/>
                  <a:gd name="connsiteY10" fmla="*/ 99163 h 9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508" h="99163">
                    <a:moveTo>
                      <a:pt x="38050" y="99163"/>
                    </a:moveTo>
                    <a:cubicBezTo>
                      <a:pt x="62785" y="99163"/>
                      <a:pt x="76508" y="87910"/>
                      <a:pt x="76508" y="66369"/>
                    </a:cubicBezTo>
                    <a:lnTo>
                      <a:pt x="76508" y="0"/>
                    </a:lnTo>
                    <a:lnTo>
                      <a:pt x="57084" y="0"/>
                    </a:lnTo>
                    <a:lnTo>
                      <a:pt x="57084" y="68114"/>
                    </a:lnTo>
                    <a:cubicBezTo>
                      <a:pt x="57084" y="76415"/>
                      <a:pt x="50102" y="83342"/>
                      <a:pt x="38031" y="83342"/>
                    </a:cubicBezTo>
                    <a:cubicBezTo>
                      <a:pt x="23398" y="83342"/>
                      <a:pt x="19108" y="75171"/>
                      <a:pt x="19108" y="68114"/>
                    </a:cubicBezTo>
                    <a:lnTo>
                      <a:pt x="19108" y="0"/>
                    </a:lnTo>
                    <a:lnTo>
                      <a:pt x="0" y="0"/>
                    </a:lnTo>
                    <a:lnTo>
                      <a:pt x="0" y="66369"/>
                    </a:lnTo>
                    <a:cubicBezTo>
                      <a:pt x="0" y="89525"/>
                      <a:pt x="14392" y="99163"/>
                      <a:pt x="38050" y="99163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+mj-lt"/>
                  <a:ea typeface="Meiryo UI" panose="020B0604030504040204" pitchFamily="50" charset="-128"/>
                </a:endParaRPr>
              </a:p>
            </p:txBody>
          </p:sp>
          <p:sp>
            <p:nvSpPr>
              <p:cNvPr id="88" name="フリーフォーム: 図形 87">
                <a:extLst>
                  <a:ext uri="{FF2B5EF4-FFF2-40B4-BE49-F238E27FC236}">
                    <a16:creationId xmlns:a16="http://schemas.microsoft.com/office/drawing/2014/main" id="{0EB74913-2BBD-4F62-833D-42F06DDEE558}"/>
                  </a:ext>
                </a:extLst>
              </p:cNvPr>
              <p:cNvSpPr/>
              <p:nvPr/>
            </p:nvSpPr>
            <p:spPr>
              <a:xfrm>
                <a:off x="7259263" y="330013"/>
                <a:ext cx="72775" cy="96470"/>
              </a:xfrm>
              <a:custGeom>
                <a:avLst/>
                <a:gdLst>
                  <a:gd name="connsiteX0" fmla="*/ 19536 w 72775"/>
                  <a:gd name="connsiteY0" fmla="*/ 54001 h 96470"/>
                  <a:gd name="connsiteX1" fmla="*/ 65682 w 72775"/>
                  <a:gd name="connsiteY1" fmla="*/ 54001 h 96470"/>
                  <a:gd name="connsiteX2" fmla="*/ 65682 w 72775"/>
                  <a:gd name="connsiteY2" fmla="*/ 37307 h 96470"/>
                  <a:gd name="connsiteX3" fmla="*/ 19536 w 72775"/>
                  <a:gd name="connsiteY3" fmla="*/ 37307 h 96470"/>
                  <a:gd name="connsiteX4" fmla="*/ 19536 w 72775"/>
                  <a:gd name="connsiteY4" fmla="*/ 16713 h 96470"/>
                  <a:gd name="connsiteX5" fmla="*/ 71438 w 72775"/>
                  <a:gd name="connsiteY5" fmla="*/ 16713 h 96470"/>
                  <a:gd name="connsiteX6" fmla="*/ 71438 w 72775"/>
                  <a:gd name="connsiteY6" fmla="*/ 0 h 96470"/>
                  <a:gd name="connsiteX7" fmla="*/ 19536 w 72775"/>
                  <a:gd name="connsiteY7" fmla="*/ 0 h 96470"/>
                  <a:gd name="connsiteX8" fmla="*/ 0 w 72775"/>
                  <a:gd name="connsiteY8" fmla="*/ 0 h 96470"/>
                  <a:gd name="connsiteX9" fmla="*/ 0 w 72775"/>
                  <a:gd name="connsiteY9" fmla="*/ 16713 h 96470"/>
                  <a:gd name="connsiteX10" fmla="*/ 0 w 72775"/>
                  <a:gd name="connsiteY10" fmla="*/ 79702 h 96470"/>
                  <a:gd name="connsiteX11" fmla="*/ 0 w 72775"/>
                  <a:gd name="connsiteY11" fmla="*/ 96471 h 96470"/>
                  <a:gd name="connsiteX12" fmla="*/ 19536 w 72775"/>
                  <a:gd name="connsiteY12" fmla="*/ 96471 h 96470"/>
                  <a:gd name="connsiteX13" fmla="*/ 72776 w 72775"/>
                  <a:gd name="connsiteY13" fmla="*/ 96471 h 96470"/>
                  <a:gd name="connsiteX14" fmla="*/ 72776 w 72775"/>
                  <a:gd name="connsiteY14" fmla="*/ 79702 h 96470"/>
                  <a:gd name="connsiteX15" fmla="*/ 19536 w 72775"/>
                  <a:gd name="connsiteY15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75" h="96470">
                    <a:moveTo>
                      <a:pt x="19536" y="54001"/>
                    </a:moveTo>
                    <a:lnTo>
                      <a:pt x="65682" y="54001"/>
                    </a:lnTo>
                    <a:lnTo>
                      <a:pt x="65682" y="37307"/>
                    </a:lnTo>
                    <a:lnTo>
                      <a:pt x="19536" y="37307"/>
                    </a:lnTo>
                    <a:lnTo>
                      <a:pt x="19536" y="16713"/>
                    </a:lnTo>
                    <a:lnTo>
                      <a:pt x="71438" y="16713"/>
                    </a:lnTo>
                    <a:lnTo>
                      <a:pt x="71438" y="0"/>
                    </a:lnTo>
                    <a:lnTo>
                      <a:pt x="19536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72776" y="96471"/>
                    </a:lnTo>
                    <a:lnTo>
                      <a:pt x="72776" y="79702"/>
                    </a:lnTo>
                    <a:lnTo>
                      <a:pt x="19536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+mj-lt"/>
                  <a:ea typeface="Meiryo UI" panose="020B0604030504040204" pitchFamily="50" charset="-128"/>
                </a:endParaRPr>
              </a:p>
            </p:txBody>
          </p:sp>
          <p:sp>
            <p:nvSpPr>
              <p:cNvPr id="89" name="フリーフォーム: 図形 88">
                <a:extLst>
                  <a:ext uri="{FF2B5EF4-FFF2-40B4-BE49-F238E27FC236}">
                    <a16:creationId xmlns:a16="http://schemas.microsoft.com/office/drawing/2014/main" id="{C8DFA113-832C-4404-92B9-903F0B481EE5}"/>
                  </a:ext>
                </a:extLst>
              </p:cNvPr>
              <p:cNvSpPr/>
              <p:nvPr/>
            </p:nvSpPr>
            <p:spPr>
              <a:xfrm>
                <a:off x="7471016" y="217442"/>
                <a:ext cx="76879" cy="96452"/>
              </a:xfrm>
              <a:custGeom>
                <a:avLst/>
                <a:gdLst>
                  <a:gd name="connsiteX0" fmla="*/ 20037 w 76879"/>
                  <a:gd name="connsiteY0" fmla="*/ 96452 h 96452"/>
                  <a:gd name="connsiteX1" fmla="*/ 47892 w 76879"/>
                  <a:gd name="connsiteY1" fmla="*/ 96452 h 96452"/>
                  <a:gd name="connsiteX2" fmla="*/ 76879 w 76879"/>
                  <a:gd name="connsiteY2" fmla="*/ 70417 h 96452"/>
                  <a:gd name="connsiteX3" fmla="*/ 58254 w 76879"/>
                  <a:gd name="connsiteY3" fmla="*/ 45181 h 96452"/>
                  <a:gd name="connsiteX4" fmla="*/ 73537 w 76879"/>
                  <a:gd name="connsiteY4" fmla="*/ 23751 h 96452"/>
                  <a:gd name="connsiteX5" fmla="*/ 43472 w 76879"/>
                  <a:gd name="connsiteY5" fmla="*/ 0 h 96452"/>
                  <a:gd name="connsiteX6" fmla="*/ 20037 w 76879"/>
                  <a:gd name="connsiteY6" fmla="*/ 0 h 96452"/>
                  <a:gd name="connsiteX7" fmla="*/ 93 w 76879"/>
                  <a:gd name="connsiteY7" fmla="*/ 0 h 96452"/>
                  <a:gd name="connsiteX8" fmla="*/ 0 w 76879"/>
                  <a:gd name="connsiteY8" fmla="*/ 0 h 96452"/>
                  <a:gd name="connsiteX9" fmla="*/ 0 w 76879"/>
                  <a:gd name="connsiteY9" fmla="*/ 96452 h 96452"/>
                  <a:gd name="connsiteX10" fmla="*/ 93 w 76879"/>
                  <a:gd name="connsiteY10" fmla="*/ 96452 h 96452"/>
                  <a:gd name="connsiteX11" fmla="*/ 20037 w 76879"/>
                  <a:gd name="connsiteY11" fmla="*/ 96452 h 96452"/>
                  <a:gd name="connsiteX12" fmla="*/ 42117 w 76879"/>
                  <a:gd name="connsiteY12" fmla="*/ 81893 h 96452"/>
                  <a:gd name="connsiteX13" fmla="*/ 19331 w 76879"/>
                  <a:gd name="connsiteY13" fmla="*/ 81893 h 96452"/>
                  <a:gd name="connsiteX14" fmla="*/ 19331 w 76879"/>
                  <a:gd name="connsiteY14" fmla="*/ 53908 h 96452"/>
                  <a:gd name="connsiteX15" fmla="*/ 41875 w 76879"/>
                  <a:gd name="connsiteY15" fmla="*/ 53908 h 96452"/>
                  <a:gd name="connsiteX16" fmla="*/ 56861 w 76879"/>
                  <a:gd name="connsiteY16" fmla="*/ 67947 h 96452"/>
                  <a:gd name="connsiteX17" fmla="*/ 42117 w 76879"/>
                  <a:gd name="connsiteY17" fmla="*/ 81893 h 96452"/>
                  <a:gd name="connsiteX18" fmla="*/ 43528 w 76879"/>
                  <a:gd name="connsiteY18" fmla="*/ 15339 h 96452"/>
                  <a:gd name="connsiteX19" fmla="*/ 54763 w 76879"/>
                  <a:gd name="connsiteY19" fmla="*/ 26759 h 96452"/>
                  <a:gd name="connsiteX20" fmla="*/ 42432 w 76879"/>
                  <a:gd name="connsiteY20" fmla="*/ 38885 h 96452"/>
                  <a:gd name="connsiteX21" fmla="*/ 19313 w 76879"/>
                  <a:gd name="connsiteY21" fmla="*/ 38885 h 96452"/>
                  <a:gd name="connsiteX22" fmla="*/ 19313 w 76879"/>
                  <a:gd name="connsiteY22" fmla="*/ 15339 h 96452"/>
                  <a:gd name="connsiteX23" fmla="*/ 43528 w 76879"/>
                  <a:gd name="connsiteY23" fmla="*/ 15339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879" h="96452">
                    <a:moveTo>
                      <a:pt x="20037" y="96452"/>
                    </a:moveTo>
                    <a:lnTo>
                      <a:pt x="47892" y="96452"/>
                    </a:lnTo>
                    <a:cubicBezTo>
                      <a:pt x="66053" y="96452"/>
                      <a:pt x="76879" y="85589"/>
                      <a:pt x="76879" y="70417"/>
                    </a:cubicBezTo>
                    <a:cubicBezTo>
                      <a:pt x="76879" y="58142"/>
                      <a:pt x="67947" y="47613"/>
                      <a:pt x="58254" y="45181"/>
                    </a:cubicBezTo>
                    <a:cubicBezTo>
                      <a:pt x="66722" y="43045"/>
                      <a:pt x="73537" y="34354"/>
                      <a:pt x="73537" y="23751"/>
                    </a:cubicBezTo>
                    <a:cubicBezTo>
                      <a:pt x="73537" y="9526"/>
                      <a:pt x="63045" y="0"/>
                      <a:pt x="43472" y="0"/>
                    </a:cubicBezTo>
                    <a:lnTo>
                      <a:pt x="20037" y="0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93" y="96452"/>
                    </a:lnTo>
                    <a:lnTo>
                      <a:pt x="20037" y="96452"/>
                    </a:lnTo>
                    <a:close/>
                    <a:moveTo>
                      <a:pt x="42117" y="81893"/>
                    </a:moveTo>
                    <a:lnTo>
                      <a:pt x="19331" y="81893"/>
                    </a:lnTo>
                    <a:lnTo>
                      <a:pt x="19331" y="53908"/>
                    </a:lnTo>
                    <a:lnTo>
                      <a:pt x="41875" y="53908"/>
                    </a:lnTo>
                    <a:cubicBezTo>
                      <a:pt x="49972" y="53908"/>
                      <a:pt x="56861" y="58588"/>
                      <a:pt x="56861" y="67947"/>
                    </a:cubicBezTo>
                    <a:cubicBezTo>
                      <a:pt x="56861" y="75858"/>
                      <a:pt x="50622" y="81893"/>
                      <a:pt x="42117" y="81893"/>
                    </a:cubicBezTo>
                    <a:moveTo>
                      <a:pt x="43528" y="15339"/>
                    </a:moveTo>
                    <a:cubicBezTo>
                      <a:pt x="48857" y="15339"/>
                      <a:pt x="54763" y="20278"/>
                      <a:pt x="54763" y="26759"/>
                    </a:cubicBezTo>
                    <a:cubicBezTo>
                      <a:pt x="54763" y="32534"/>
                      <a:pt x="50622" y="38885"/>
                      <a:pt x="42432" y="38885"/>
                    </a:cubicBezTo>
                    <a:lnTo>
                      <a:pt x="19313" y="38885"/>
                    </a:lnTo>
                    <a:lnTo>
                      <a:pt x="19313" y="15339"/>
                    </a:lnTo>
                    <a:lnTo>
                      <a:pt x="43528" y="15339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+mj-lt"/>
                  <a:ea typeface="Meiryo UI" panose="020B0604030504040204" pitchFamily="50" charset="-128"/>
                </a:endParaRPr>
              </a:p>
            </p:txBody>
          </p:sp>
          <p:sp>
            <p:nvSpPr>
              <p:cNvPr id="90" name="フリーフォーム: 図形 89">
                <a:extLst>
                  <a:ext uri="{FF2B5EF4-FFF2-40B4-BE49-F238E27FC236}">
                    <a16:creationId xmlns:a16="http://schemas.microsoft.com/office/drawing/2014/main" id="{E724BEF5-B538-4AB3-A294-7A769C851330}"/>
                  </a:ext>
                </a:extLst>
              </p:cNvPr>
              <p:cNvSpPr/>
              <p:nvPr/>
            </p:nvSpPr>
            <p:spPr>
              <a:xfrm>
                <a:off x="7487153" y="329883"/>
                <a:ext cx="76155" cy="96470"/>
              </a:xfrm>
              <a:custGeom>
                <a:avLst/>
                <a:gdLst>
                  <a:gd name="connsiteX0" fmla="*/ 58235 w 76155"/>
                  <a:gd name="connsiteY0" fmla="*/ 50287 h 96470"/>
                  <a:gd name="connsiteX1" fmla="*/ 75375 w 76155"/>
                  <a:gd name="connsiteY1" fmla="*/ 26982 h 96470"/>
                  <a:gd name="connsiteX2" fmla="*/ 44011 w 76155"/>
                  <a:gd name="connsiteY2" fmla="*/ 0 h 96470"/>
                  <a:gd name="connsiteX3" fmla="*/ 19536 w 76155"/>
                  <a:gd name="connsiteY3" fmla="*/ 0 h 96470"/>
                  <a:gd name="connsiteX4" fmla="*/ 167 w 76155"/>
                  <a:gd name="connsiteY4" fmla="*/ 0 h 96470"/>
                  <a:gd name="connsiteX5" fmla="*/ 0 w 76155"/>
                  <a:gd name="connsiteY5" fmla="*/ 0 h 96470"/>
                  <a:gd name="connsiteX6" fmla="*/ 0 w 76155"/>
                  <a:gd name="connsiteY6" fmla="*/ 96471 h 96470"/>
                  <a:gd name="connsiteX7" fmla="*/ 19536 w 76155"/>
                  <a:gd name="connsiteY7" fmla="*/ 96471 h 96470"/>
                  <a:gd name="connsiteX8" fmla="*/ 19536 w 76155"/>
                  <a:gd name="connsiteY8" fmla="*/ 58458 h 96470"/>
                  <a:gd name="connsiteX9" fmla="*/ 36100 w 76155"/>
                  <a:gd name="connsiteY9" fmla="*/ 58458 h 96470"/>
                  <a:gd name="connsiteX10" fmla="*/ 53240 w 76155"/>
                  <a:gd name="connsiteY10" fmla="*/ 70510 h 96470"/>
                  <a:gd name="connsiteX11" fmla="*/ 56508 w 76155"/>
                  <a:gd name="connsiteY11" fmla="*/ 96471 h 96470"/>
                  <a:gd name="connsiteX12" fmla="*/ 76155 w 76155"/>
                  <a:gd name="connsiteY12" fmla="*/ 96471 h 96470"/>
                  <a:gd name="connsiteX13" fmla="*/ 72701 w 76155"/>
                  <a:gd name="connsiteY13" fmla="*/ 71123 h 96470"/>
                  <a:gd name="connsiteX14" fmla="*/ 58235 w 76155"/>
                  <a:gd name="connsiteY14" fmla="*/ 50287 h 96470"/>
                  <a:gd name="connsiteX15" fmla="*/ 19517 w 76155"/>
                  <a:gd name="connsiteY15" fmla="*/ 42952 h 96470"/>
                  <a:gd name="connsiteX16" fmla="*/ 19517 w 76155"/>
                  <a:gd name="connsiteY16" fmla="*/ 16731 h 96470"/>
                  <a:gd name="connsiteX17" fmla="*/ 43008 w 76155"/>
                  <a:gd name="connsiteY17" fmla="*/ 16731 h 96470"/>
                  <a:gd name="connsiteX18" fmla="*/ 56230 w 76155"/>
                  <a:gd name="connsiteY18" fmla="*/ 29898 h 96470"/>
                  <a:gd name="connsiteX19" fmla="*/ 43602 w 76155"/>
                  <a:gd name="connsiteY19" fmla="*/ 42952 h 96470"/>
                  <a:gd name="connsiteX20" fmla="*/ 19517 w 76155"/>
                  <a:gd name="connsiteY20" fmla="*/ 4295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155" h="96470">
                    <a:moveTo>
                      <a:pt x="58235" y="50287"/>
                    </a:moveTo>
                    <a:cubicBezTo>
                      <a:pt x="66480" y="47780"/>
                      <a:pt x="75375" y="40352"/>
                      <a:pt x="75375" y="26982"/>
                    </a:cubicBezTo>
                    <a:cubicBezTo>
                      <a:pt x="75375" y="9786"/>
                      <a:pt x="63751" y="0"/>
                      <a:pt x="44011" y="0"/>
                    </a:cubicBezTo>
                    <a:lnTo>
                      <a:pt x="19536" y="0"/>
                    </a:lnTo>
                    <a:lnTo>
                      <a:pt x="167" y="0"/>
                    </a:lnTo>
                    <a:lnTo>
                      <a:pt x="0" y="0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19536" y="58458"/>
                    </a:lnTo>
                    <a:lnTo>
                      <a:pt x="36100" y="58458"/>
                    </a:lnTo>
                    <a:cubicBezTo>
                      <a:pt x="46109" y="58458"/>
                      <a:pt x="51587" y="63639"/>
                      <a:pt x="53240" y="70510"/>
                    </a:cubicBezTo>
                    <a:cubicBezTo>
                      <a:pt x="55023" y="78124"/>
                      <a:pt x="54577" y="89433"/>
                      <a:pt x="56508" y="96471"/>
                    </a:cubicBezTo>
                    <a:lnTo>
                      <a:pt x="76155" y="96471"/>
                    </a:lnTo>
                    <a:cubicBezTo>
                      <a:pt x="74261" y="89080"/>
                      <a:pt x="73147" y="79033"/>
                      <a:pt x="72701" y="71123"/>
                    </a:cubicBezTo>
                    <a:cubicBezTo>
                      <a:pt x="71977" y="58012"/>
                      <a:pt x="65088" y="52831"/>
                      <a:pt x="58235" y="50287"/>
                    </a:cubicBezTo>
                    <a:moveTo>
                      <a:pt x="19517" y="42952"/>
                    </a:moveTo>
                    <a:lnTo>
                      <a:pt x="19517" y="16731"/>
                    </a:lnTo>
                    <a:lnTo>
                      <a:pt x="43008" y="16731"/>
                    </a:lnTo>
                    <a:cubicBezTo>
                      <a:pt x="50937" y="16731"/>
                      <a:pt x="56230" y="22265"/>
                      <a:pt x="56230" y="29898"/>
                    </a:cubicBezTo>
                    <a:cubicBezTo>
                      <a:pt x="56230" y="35227"/>
                      <a:pt x="51550" y="42952"/>
                      <a:pt x="43602" y="42952"/>
                    </a:cubicBezTo>
                    <a:lnTo>
                      <a:pt x="19517" y="429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+mj-lt"/>
                  <a:ea typeface="Meiryo UI" panose="020B0604030504040204" pitchFamily="50" charset="-128"/>
                </a:endParaRPr>
              </a:p>
            </p:txBody>
          </p:sp>
          <p:sp>
            <p:nvSpPr>
              <p:cNvPr id="91" name="フリーフォーム: 図形 90">
                <a:extLst>
                  <a:ext uri="{FF2B5EF4-FFF2-40B4-BE49-F238E27FC236}">
                    <a16:creationId xmlns:a16="http://schemas.microsoft.com/office/drawing/2014/main" id="{39E6688F-F9E0-4365-A4FC-AE50DF04100D}"/>
                  </a:ext>
                </a:extLst>
              </p:cNvPr>
              <p:cNvSpPr/>
              <p:nvPr/>
            </p:nvSpPr>
            <p:spPr>
              <a:xfrm>
                <a:off x="7188679" y="330013"/>
                <a:ext cx="65013" cy="96470"/>
              </a:xfrm>
              <a:custGeom>
                <a:avLst/>
                <a:gdLst>
                  <a:gd name="connsiteX0" fmla="*/ 19536 w 65013"/>
                  <a:gd name="connsiteY0" fmla="*/ 0 h 96470"/>
                  <a:gd name="connsiteX1" fmla="*/ 0 w 65013"/>
                  <a:gd name="connsiteY1" fmla="*/ 0 h 96470"/>
                  <a:gd name="connsiteX2" fmla="*/ 0 w 65013"/>
                  <a:gd name="connsiteY2" fmla="*/ 79702 h 96470"/>
                  <a:gd name="connsiteX3" fmla="*/ 0 w 65013"/>
                  <a:gd name="connsiteY3" fmla="*/ 96471 h 96470"/>
                  <a:gd name="connsiteX4" fmla="*/ 19536 w 65013"/>
                  <a:gd name="connsiteY4" fmla="*/ 96471 h 96470"/>
                  <a:gd name="connsiteX5" fmla="*/ 65013 w 65013"/>
                  <a:gd name="connsiteY5" fmla="*/ 96471 h 96470"/>
                  <a:gd name="connsiteX6" fmla="*/ 65013 w 65013"/>
                  <a:gd name="connsiteY6" fmla="*/ 79702 h 96470"/>
                  <a:gd name="connsiteX7" fmla="*/ 19536 w 65013"/>
                  <a:gd name="connsiteY7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013" h="96470">
                    <a:moveTo>
                      <a:pt x="19536" y="0"/>
                    </a:moveTo>
                    <a:lnTo>
                      <a:pt x="0" y="0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65013" y="96471"/>
                    </a:lnTo>
                    <a:lnTo>
                      <a:pt x="65013" y="79702"/>
                    </a:lnTo>
                    <a:lnTo>
                      <a:pt x="19536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+mj-lt"/>
                  <a:ea typeface="Meiryo UI" panose="020B0604030504040204" pitchFamily="50" charset="-128"/>
                </a:endParaRPr>
              </a:p>
            </p:txBody>
          </p:sp>
          <p:sp>
            <p:nvSpPr>
              <p:cNvPr id="92" name="フリーフォーム: 図形 91">
                <a:extLst>
                  <a:ext uri="{FF2B5EF4-FFF2-40B4-BE49-F238E27FC236}">
                    <a16:creationId xmlns:a16="http://schemas.microsoft.com/office/drawing/2014/main" id="{92D14ED4-5349-4684-B08E-CD9CD8CBF62F}"/>
                  </a:ext>
                </a:extLst>
              </p:cNvPr>
              <p:cNvSpPr/>
              <p:nvPr/>
            </p:nvSpPr>
            <p:spPr>
              <a:xfrm>
                <a:off x="7304667" y="214508"/>
                <a:ext cx="77882" cy="101874"/>
              </a:xfrm>
              <a:custGeom>
                <a:avLst/>
                <a:gdLst>
                  <a:gd name="connsiteX0" fmla="*/ 33054 w 77882"/>
                  <a:gd name="connsiteY0" fmla="*/ 58644 h 101874"/>
                  <a:gd name="connsiteX1" fmla="*/ 57604 w 77882"/>
                  <a:gd name="connsiteY1" fmla="*/ 73611 h 101874"/>
                  <a:gd name="connsiteX2" fmla="*/ 38328 w 77882"/>
                  <a:gd name="connsiteY2" fmla="*/ 85923 h 101874"/>
                  <a:gd name="connsiteX3" fmla="*/ 18718 w 77882"/>
                  <a:gd name="connsiteY3" fmla="*/ 69767 h 101874"/>
                  <a:gd name="connsiteX4" fmla="*/ 0 w 77882"/>
                  <a:gd name="connsiteY4" fmla="*/ 69767 h 101874"/>
                  <a:gd name="connsiteX5" fmla="*/ 39201 w 77882"/>
                  <a:gd name="connsiteY5" fmla="*/ 101874 h 101874"/>
                  <a:gd name="connsiteX6" fmla="*/ 77882 w 77882"/>
                  <a:gd name="connsiteY6" fmla="*/ 71290 h 101874"/>
                  <a:gd name="connsiteX7" fmla="*/ 50083 w 77882"/>
                  <a:gd name="connsiteY7" fmla="*/ 42952 h 101874"/>
                  <a:gd name="connsiteX8" fmla="*/ 21207 w 77882"/>
                  <a:gd name="connsiteY8" fmla="*/ 28041 h 101874"/>
                  <a:gd name="connsiteX9" fmla="*/ 38495 w 77882"/>
                  <a:gd name="connsiteY9" fmla="*/ 16174 h 101874"/>
                  <a:gd name="connsiteX10" fmla="*/ 56025 w 77882"/>
                  <a:gd name="connsiteY10" fmla="*/ 30900 h 101874"/>
                  <a:gd name="connsiteX11" fmla="*/ 74930 w 77882"/>
                  <a:gd name="connsiteY11" fmla="*/ 30900 h 101874"/>
                  <a:gd name="connsiteX12" fmla="*/ 37753 w 77882"/>
                  <a:gd name="connsiteY12" fmla="*/ 0 h 101874"/>
                  <a:gd name="connsiteX13" fmla="*/ 1671 w 77882"/>
                  <a:gd name="connsiteY13" fmla="*/ 29285 h 101874"/>
                  <a:gd name="connsiteX14" fmla="*/ 33054 w 77882"/>
                  <a:gd name="connsiteY14" fmla="*/ 58644 h 10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882" h="101874">
                    <a:moveTo>
                      <a:pt x="33054" y="58644"/>
                    </a:moveTo>
                    <a:cubicBezTo>
                      <a:pt x="48727" y="61374"/>
                      <a:pt x="57604" y="64252"/>
                      <a:pt x="57604" y="73611"/>
                    </a:cubicBezTo>
                    <a:cubicBezTo>
                      <a:pt x="57604" y="79925"/>
                      <a:pt x="51364" y="85923"/>
                      <a:pt x="38328" y="85923"/>
                    </a:cubicBezTo>
                    <a:cubicBezTo>
                      <a:pt x="25367" y="85923"/>
                      <a:pt x="18718" y="78551"/>
                      <a:pt x="18718" y="69767"/>
                    </a:cubicBezTo>
                    <a:lnTo>
                      <a:pt x="0" y="69767"/>
                    </a:lnTo>
                    <a:cubicBezTo>
                      <a:pt x="0" y="86554"/>
                      <a:pt x="10845" y="101874"/>
                      <a:pt x="39201" y="101874"/>
                    </a:cubicBezTo>
                    <a:cubicBezTo>
                      <a:pt x="66183" y="101874"/>
                      <a:pt x="77882" y="87613"/>
                      <a:pt x="77882" y="71290"/>
                    </a:cubicBezTo>
                    <a:cubicBezTo>
                      <a:pt x="77882" y="56081"/>
                      <a:pt x="67892" y="46462"/>
                      <a:pt x="50083" y="42952"/>
                    </a:cubicBezTo>
                    <a:cubicBezTo>
                      <a:pt x="32980" y="39591"/>
                      <a:pt x="21207" y="38885"/>
                      <a:pt x="21207" y="28041"/>
                    </a:cubicBezTo>
                    <a:cubicBezTo>
                      <a:pt x="21207" y="20594"/>
                      <a:pt x="28022" y="16174"/>
                      <a:pt x="38495" y="16174"/>
                    </a:cubicBezTo>
                    <a:cubicBezTo>
                      <a:pt x="49637" y="16174"/>
                      <a:pt x="56025" y="21652"/>
                      <a:pt x="56025" y="30900"/>
                    </a:cubicBezTo>
                    <a:lnTo>
                      <a:pt x="74930" y="30900"/>
                    </a:lnTo>
                    <a:cubicBezTo>
                      <a:pt x="74930" y="15673"/>
                      <a:pt x="63398" y="0"/>
                      <a:pt x="37753" y="0"/>
                    </a:cubicBezTo>
                    <a:cubicBezTo>
                      <a:pt x="20037" y="0"/>
                      <a:pt x="1671" y="10213"/>
                      <a:pt x="1671" y="29285"/>
                    </a:cubicBezTo>
                    <a:cubicBezTo>
                      <a:pt x="1690" y="45292"/>
                      <a:pt x="13463" y="55208"/>
                      <a:pt x="33054" y="58644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+mj-lt"/>
                  <a:ea typeface="Meiryo UI" panose="020B0604030504040204" pitchFamily="50" charset="-128"/>
                </a:endParaRPr>
              </a:p>
            </p:txBody>
          </p:sp>
          <p:sp>
            <p:nvSpPr>
              <p:cNvPr id="93" name="フリーフォーム: 図形 92">
                <a:extLst>
                  <a:ext uri="{FF2B5EF4-FFF2-40B4-BE49-F238E27FC236}">
                    <a16:creationId xmlns:a16="http://schemas.microsoft.com/office/drawing/2014/main" id="{14862282-B91F-495A-AA56-9E25A564A659}"/>
                  </a:ext>
                </a:extLst>
              </p:cNvPr>
              <p:cNvSpPr/>
              <p:nvPr/>
            </p:nvSpPr>
            <p:spPr>
              <a:xfrm>
                <a:off x="7576605" y="214508"/>
                <a:ext cx="77919" cy="101874"/>
              </a:xfrm>
              <a:custGeom>
                <a:avLst/>
                <a:gdLst>
                  <a:gd name="connsiteX0" fmla="*/ 33092 w 77919"/>
                  <a:gd name="connsiteY0" fmla="*/ 58644 h 101874"/>
                  <a:gd name="connsiteX1" fmla="*/ 57622 w 77919"/>
                  <a:gd name="connsiteY1" fmla="*/ 73611 h 101874"/>
                  <a:gd name="connsiteX2" fmla="*/ 38384 w 77919"/>
                  <a:gd name="connsiteY2" fmla="*/ 85923 h 101874"/>
                  <a:gd name="connsiteX3" fmla="*/ 18718 w 77919"/>
                  <a:gd name="connsiteY3" fmla="*/ 69767 h 101874"/>
                  <a:gd name="connsiteX4" fmla="*/ 0 w 77919"/>
                  <a:gd name="connsiteY4" fmla="*/ 69767 h 101874"/>
                  <a:gd name="connsiteX5" fmla="*/ 39220 w 77919"/>
                  <a:gd name="connsiteY5" fmla="*/ 101874 h 101874"/>
                  <a:gd name="connsiteX6" fmla="*/ 77919 w 77919"/>
                  <a:gd name="connsiteY6" fmla="*/ 71290 h 101874"/>
                  <a:gd name="connsiteX7" fmla="*/ 50120 w 77919"/>
                  <a:gd name="connsiteY7" fmla="*/ 42952 h 101874"/>
                  <a:gd name="connsiteX8" fmla="*/ 21263 w 77919"/>
                  <a:gd name="connsiteY8" fmla="*/ 28041 h 101874"/>
                  <a:gd name="connsiteX9" fmla="*/ 38551 w 77919"/>
                  <a:gd name="connsiteY9" fmla="*/ 16174 h 101874"/>
                  <a:gd name="connsiteX10" fmla="*/ 56081 w 77919"/>
                  <a:gd name="connsiteY10" fmla="*/ 30900 h 101874"/>
                  <a:gd name="connsiteX11" fmla="*/ 74967 w 77919"/>
                  <a:gd name="connsiteY11" fmla="*/ 30900 h 101874"/>
                  <a:gd name="connsiteX12" fmla="*/ 37771 w 77919"/>
                  <a:gd name="connsiteY12" fmla="*/ 0 h 101874"/>
                  <a:gd name="connsiteX13" fmla="*/ 1727 w 77919"/>
                  <a:gd name="connsiteY13" fmla="*/ 29285 h 101874"/>
                  <a:gd name="connsiteX14" fmla="*/ 33092 w 77919"/>
                  <a:gd name="connsiteY14" fmla="*/ 58644 h 10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919" h="101874">
                    <a:moveTo>
                      <a:pt x="33092" y="58644"/>
                    </a:moveTo>
                    <a:cubicBezTo>
                      <a:pt x="48746" y="61374"/>
                      <a:pt x="57622" y="64252"/>
                      <a:pt x="57622" y="73611"/>
                    </a:cubicBezTo>
                    <a:cubicBezTo>
                      <a:pt x="57622" y="79925"/>
                      <a:pt x="51383" y="85923"/>
                      <a:pt x="38384" y="85923"/>
                    </a:cubicBezTo>
                    <a:cubicBezTo>
                      <a:pt x="25385" y="85923"/>
                      <a:pt x="18718" y="78551"/>
                      <a:pt x="18718" y="69767"/>
                    </a:cubicBezTo>
                    <a:lnTo>
                      <a:pt x="0" y="69767"/>
                    </a:lnTo>
                    <a:cubicBezTo>
                      <a:pt x="0" y="86554"/>
                      <a:pt x="10882" y="101874"/>
                      <a:pt x="39220" y="101874"/>
                    </a:cubicBezTo>
                    <a:cubicBezTo>
                      <a:pt x="66220" y="101874"/>
                      <a:pt x="77919" y="87613"/>
                      <a:pt x="77919" y="71290"/>
                    </a:cubicBezTo>
                    <a:cubicBezTo>
                      <a:pt x="77919" y="56081"/>
                      <a:pt x="67947" y="46462"/>
                      <a:pt x="50120" y="42952"/>
                    </a:cubicBezTo>
                    <a:cubicBezTo>
                      <a:pt x="33017" y="39591"/>
                      <a:pt x="21263" y="38885"/>
                      <a:pt x="21263" y="28041"/>
                    </a:cubicBezTo>
                    <a:cubicBezTo>
                      <a:pt x="21263" y="20594"/>
                      <a:pt x="28059" y="16174"/>
                      <a:pt x="38551" y="16174"/>
                    </a:cubicBezTo>
                    <a:cubicBezTo>
                      <a:pt x="49675" y="16174"/>
                      <a:pt x="56081" y="21652"/>
                      <a:pt x="56081" y="30900"/>
                    </a:cubicBezTo>
                    <a:lnTo>
                      <a:pt x="74967" y="30900"/>
                    </a:lnTo>
                    <a:cubicBezTo>
                      <a:pt x="74967" y="15673"/>
                      <a:pt x="63416" y="0"/>
                      <a:pt x="37771" y="0"/>
                    </a:cubicBezTo>
                    <a:cubicBezTo>
                      <a:pt x="20074" y="0"/>
                      <a:pt x="1727" y="10213"/>
                      <a:pt x="1727" y="29285"/>
                    </a:cubicBezTo>
                    <a:cubicBezTo>
                      <a:pt x="1708" y="45292"/>
                      <a:pt x="13519" y="55208"/>
                      <a:pt x="33092" y="58644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+mj-lt"/>
                  <a:ea typeface="Meiryo UI" panose="020B0604030504040204" pitchFamily="50" charset="-128"/>
                </a:endParaRPr>
              </a:p>
            </p:txBody>
          </p:sp>
          <p:sp>
            <p:nvSpPr>
              <p:cNvPr id="94" name="フリーフォーム: 図形 93">
                <a:extLst>
                  <a:ext uri="{FF2B5EF4-FFF2-40B4-BE49-F238E27FC236}">
                    <a16:creationId xmlns:a16="http://schemas.microsoft.com/office/drawing/2014/main" id="{5CB0DBB0-5763-4236-8082-8F08B01E191B}"/>
                  </a:ext>
                </a:extLst>
              </p:cNvPr>
              <p:cNvSpPr/>
              <p:nvPr/>
            </p:nvSpPr>
            <p:spPr>
              <a:xfrm>
                <a:off x="7331018" y="327655"/>
                <a:ext cx="86052" cy="100890"/>
              </a:xfrm>
              <a:custGeom>
                <a:avLst/>
                <a:gdLst>
                  <a:gd name="connsiteX0" fmla="*/ 44995 w 86052"/>
                  <a:gd name="connsiteY0" fmla="*/ 83899 h 100890"/>
                  <a:gd name="connsiteX1" fmla="*/ 20111 w 86052"/>
                  <a:gd name="connsiteY1" fmla="*/ 50176 h 100890"/>
                  <a:gd name="connsiteX2" fmla="*/ 44995 w 86052"/>
                  <a:gd name="connsiteY2" fmla="*/ 16416 h 100890"/>
                  <a:gd name="connsiteX3" fmla="*/ 65719 w 86052"/>
                  <a:gd name="connsiteY3" fmla="*/ 32943 h 100890"/>
                  <a:gd name="connsiteX4" fmla="*/ 85923 w 86052"/>
                  <a:gd name="connsiteY4" fmla="*/ 32943 h 100890"/>
                  <a:gd name="connsiteX5" fmla="*/ 44456 w 86052"/>
                  <a:gd name="connsiteY5" fmla="*/ 0 h 100890"/>
                  <a:gd name="connsiteX6" fmla="*/ 0 w 86052"/>
                  <a:gd name="connsiteY6" fmla="*/ 50454 h 100890"/>
                  <a:gd name="connsiteX7" fmla="*/ 44456 w 86052"/>
                  <a:gd name="connsiteY7" fmla="*/ 100890 h 100890"/>
                  <a:gd name="connsiteX8" fmla="*/ 86053 w 86052"/>
                  <a:gd name="connsiteY8" fmla="*/ 66833 h 100890"/>
                  <a:gd name="connsiteX9" fmla="*/ 65719 w 86052"/>
                  <a:gd name="connsiteY9" fmla="*/ 66833 h 100890"/>
                  <a:gd name="connsiteX10" fmla="*/ 44995 w 86052"/>
                  <a:gd name="connsiteY10" fmla="*/ 83899 h 10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052" h="100890">
                    <a:moveTo>
                      <a:pt x="44995" y="83899"/>
                    </a:moveTo>
                    <a:cubicBezTo>
                      <a:pt x="29285" y="83899"/>
                      <a:pt x="20111" y="68523"/>
                      <a:pt x="20111" y="50176"/>
                    </a:cubicBezTo>
                    <a:cubicBezTo>
                      <a:pt x="20111" y="31829"/>
                      <a:pt x="28988" y="16416"/>
                      <a:pt x="44995" y="16416"/>
                    </a:cubicBezTo>
                    <a:cubicBezTo>
                      <a:pt x="56917" y="16416"/>
                      <a:pt x="63063" y="23844"/>
                      <a:pt x="65719" y="32943"/>
                    </a:cubicBezTo>
                    <a:lnTo>
                      <a:pt x="85923" y="32943"/>
                    </a:lnTo>
                    <a:cubicBezTo>
                      <a:pt x="82618" y="14039"/>
                      <a:pt x="67854" y="0"/>
                      <a:pt x="44456" y="0"/>
                    </a:cubicBezTo>
                    <a:cubicBezTo>
                      <a:pt x="14949" y="0"/>
                      <a:pt x="0" y="22600"/>
                      <a:pt x="0" y="50454"/>
                    </a:cubicBezTo>
                    <a:cubicBezTo>
                      <a:pt x="0" y="78309"/>
                      <a:pt x="15543" y="100890"/>
                      <a:pt x="44456" y="100890"/>
                    </a:cubicBezTo>
                    <a:cubicBezTo>
                      <a:pt x="67576" y="100890"/>
                      <a:pt x="83193" y="87408"/>
                      <a:pt x="86053" y="66833"/>
                    </a:cubicBezTo>
                    <a:lnTo>
                      <a:pt x="65719" y="66833"/>
                    </a:lnTo>
                    <a:cubicBezTo>
                      <a:pt x="63063" y="76527"/>
                      <a:pt x="56713" y="83899"/>
                      <a:pt x="44995" y="83899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+mj-lt"/>
                  <a:ea typeface="Meiryo UI" panose="020B0604030504040204" pitchFamily="50" charset="-128"/>
                </a:endParaRPr>
              </a:p>
            </p:txBody>
          </p:sp>
          <p:sp>
            <p:nvSpPr>
              <p:cNvPr id="95" name="フリーフォーム: 図形 94">
                <a:extLst>
                  <a:ext uri="{FF2B5EF4-FFF2-40B4-BE49-F238E27FC236}">
                    <a16:creationId xmlns:a16="http://schemas.microsoft.com/office/drawing/2014/main" id="{C64EFDAD-21F4-4140-98E5-015937E2F84D}"/>
                  </a:ext>
                </a:extLst>
              </p:cNvPr>
              <p:cNvSpPr/>
              <p:nvPr/>
            </p:nvSpPr>
            <p:spPr>
              <a:xfrm>
                <a:off x="7592463" y="327655"/>
                <a:ext cx="86052" cy="100890"/>
              </a:xfrm>
              <a:custGeom>
                <a:avLst/>
                <a:gdLst>
                  <a:gd name="connsiteX0" fmla="*/ 44976 w 86052"/>
                  <a:gd name="connsiteY0" fmla="*/ 83899 h 100890"/>
                  <a:gd name="connsiteX1" fmla="*/ 20111 w 86052"/>
                  <a:gd name="connsiteY1" fmla="*/ 50176 h 100890"/>
                  <a:gd name="connsiteX2" fmla="*/ 44976 w 86052"/>
                  <a:gd name="connsiteY2" fmla="*/ 16416 h 100890"/>
                  <a:gd name="connsiteX3" fmla="*/ 65682 w 86052"/>
                  <a:gd name="connsiteY3" fmla="*/ 32943 h 100890"/>
                  <a:gd name="connsiteX4" fmla="*/ 85923 w 86052"/>
                  <a:gd name="connsiteY4" fmla="*/ 32943 h 100890"/>
                  <a:gd name="connsiteX5" fmla="*/ 44419 w 86052"/>
                  <a:gd name="connsiteY5" fmla="*/ 0 h 100890"/>
                  <a:gd name="connsiteX6" fmla="*/ 0 w 86052"/>
                  <a:gd name="connsiteY6" fmla="*/ 50454 h 100890"/>
                  <a:gd name="connsiteX7" fmla="*/ 44419 w 86052"/>
                  <a:gd name="connsiteY7" fmla="*/ 100890 h 100890"/>
                  <a:gd name="connsiteX8" fmla="*/ 86053 w 86052"/>
                  <a:gd name="connsiteY8" fmla="*/ 66833 h 100890"/>
                  <a:gd name="connsiteX9" fmla="*/ 65682 w 86052"/>
                  <a:gd name="connsiteY9" fmla="*/ 66833 h 100890"/>
                  <a:gd name="connsiteX10" fmla="*/ 44976 w 86052"/>
                  <a:gd name="connsiteY10" fmla="*/ 83899 h 10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052" h="100890">
                    <a:moveTo>
                      <a:pt x="44976" y="83899"/>
                    </a:moveTo>
                    <a:cubicBezTo>
                      <a:pt x="29285" y="83899"/>
                      <a:pt x="20111" y="68523"/>
                      <a:pt x="20111" y="50176"/>
                    </a:cubicBezTo>
                    <a:cubicBezTo>
                      <a:pt x="20111" y="31829"/>
                      <a:pt x="28950" y="16416"/>
                      <a:pt x="44976" y="16416"/>
                    </a:cubicBezTo>
                    <a:cubicBezTo>
                      <a:pt x="56935" y="16416"/>
                      <a:pt x="63045" y="23844"/>
                      <a:pt x="65682" y="32943"/>
                    </a:cubicBezTo>
                    <a:lnTo>
                      <a:pt x="85923" y="32943"/>
                    </a:lnTo>
                    <a:cubicBezTo>
                      <a:pt x="82618" y="14039"/>
                      <a:pt x="67817" y="0"/>
                      <a:pt x="44419" y="0"/>
                    </a:cubicBezTo>
                    <a:cubicBezTo>
                      <a:pt x="14930" y="0"/>
                      <a:pt x="0" y="22600"/>
                      <a:pt x="0" y="50454"/>
                    </a:cubicBezTo>
                    <a:cubicBezTo>
                      <a:pt x="0" y="78309"/>
                      <a:pt x="15524" y="100890"/>
                      <a:pt x="44419" y="100890"/>
                    </a:cubicBezTo>
                    <a:cubicBezTo>
                      <a:pt x="67576" y="100890"/>
                      <a:pt x="83175" y="87408"/>
                      <a:pt x="86053" y="66833"/>
                    </a:cubicBezTo>
                    <a:lnTo>
                      <a:pt x="65682" y="66833"/>
                    </a:lnTo>
                    <a:cubicBezTo>
                      <a:pt x="63045" y="76527"/>
                      <a:pt x="56694" y="83899"/>
                      <a:pt x="44976" y="83899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+mj-lt"/>
                  <a:ea typeface="Meiryo UI" panose="020B0604030504040204" pitchFamily="50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1675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CF9D6EB-9E08-45A3-A0E0-07339959E9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vert="horz" lIns="0" tIns="0" rIns="0" bIns="0" rtlCol="0" anchor="ctr"/>
          <a:lstStyle>
            <a:lvl1pPr>
              <a:defRPr lang="en-US" altLang="ja-JP" smtClean="0"/>
            </a:lvl1pPr>
          </a:lstStyle>
          <a:p>
            <a:fld id="{AAA27D7C-6BCD-401B-BE79-2A8F53BF920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2" name="スライド番号区切り線">
            <a:extLst>
              <a:ext uri="{FF2B5EF4-FFF2-40B4-BE49-F238E27FC236}">
                <a16:creationId xmlns:a16="http://schemas.microsoft.com/office/drawing/2014/main" id="{C82729AC-3AB4-4121-B074-F2628E09569F}"/>
              </a:ext>
            </a:extLst>
          </p:cNvPr>
          <p:cNvSpPr/>
          <p:nvPr/>
        </p:nvSpPr>
        <p:spPr>
          <a:xfrm>
            <a:off x="11606802" y="6588000"/>
            <a:ext cx="10800" cy="270535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CBCE4AD-4260-4BF0-BC17-729D37D61B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vert="horz" lIns="0" tIns="0" rIns="0" bIns="0" rtlCol="0" anchor="ctr"/>
          <a:lstStyle>
            <a:lvl1pPr>
              <a:defRPr lang="ja-JP" altLang="en-US" dirty="0"/>
            </a:lvl1pPr>
          </a:lstStyle>
          <a:p>
            <a:endParaRPr kumimoji="1" lang="ja-JP" altLang="en-US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1EA5B21-E06E-43AB-B47C-4D6C04C27A3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lIns="0" tIns="0" rIns="0" bIns="0" rtlCol="0" anchor="ctr"/>
          <a:lstStyle>
            <a:lvl1pPr>
              <a:defRPr lang="ja-JP" altLang="en-US"/>
            </a:lvl1pPr>
          </a:lstStyle>
          <a:p>
            <a:fld id="{574AB836-B2BE-4E5E-835B-2B6A9AB2620D}" type="datetime1">
              <a:rPr kumimoji="1" lang="ja-JP" altLang="en-US" smtClean="0"/>
              <a:t>2022/9/20</a:t>
            </a:fld>
            <a:endParaRPr kumimoji="1" lang="ja-JP" altLang="en-US"/>
          </a:p>
        </p:txBody>
      </p:sp>
      <p:sp>
        <p:nvSpPr>
          <p:cNvPr id="101" name="コピーライト">
            <a:extLst>
              <a:ext uri="{FF2B5EF4-FFF2-40B4-BE49-F238E27FC236}">
                <a16:creationId xmlns:a16="http://schemas.microsoft.com/office/drawing/2014/main" id="{93137451-7FAF-422E-8AE0-538B0FC10791}"/>
              </a:ext>
            </a:extLst>
          </p:cNvPr>
          <p:cNvSpPr txBox="1"/>
          <p:nvPr/>
        </p:nvSpPr>
        <p:spPr>
          <a:xfrm>
            <a:off x="180975" y="6645600"/>
            <a:ext cx="1292225" cy="1074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600">
                <a:solidFill>
                  <a:srgbClr val="666666"/>
                </a:solidFill>
              </a:rPr>
              <a:t>©Mitsubishi</a:t>
            </a:r>
            <a:r>
              <a:rPr kumimoji="1" lang="ja-JP" altLang="en-US" sz="600">
                <a:solidFill>
                  <a:srgbClr val="666666"/>
                </a:solidFill>
              </a:rPr>
              <a:t> </a:t>
            </a:r>
            <a:r>
              <a:rPr kumimoji="1" lang="en-US" altLang="ja-JP" sz="600">
                <a:solidFill>
                  <a:srgbClr val="666666"/>
                </a:solidFill>
              </a:rPr>
              <a:t>Electric</a:t>
            </a:r>
            <a:r>
              <a:rPr kumimoji="1" lang="ja-JP" altLang="en-US" sz="600">
                <a:solidFill>
                  <a:srgbClr val="666666"/>
                </a:solidFill>
              </a:rPr>
              <a:t> </a:t>
            </a:r>
            <a:r>
              <a:rPr kumimoji="1" lang="en-US" altLang="ja-JP" sz="600">
                <a:solidFill>
                  <a:srgbClr val="666666"/>
                </a:solidFill>
              </a:rPr>
              <a:t>Corporation</a:t>
            </a:r>
            <a:endParaRPr kumimoji="1" lang="ja-JP" altLang="en-US" sz="600">
              <a:solidFill>
                <a:srgbClr val="666666"/>
              </a:solidFill>
            </a:endParaRPr>
          </a:p>
        </p:txBody>
      </p:sp>
      <p:sp>
        <p:nvSpPr>
          <p:cNvPr id="156" name="タイトル下線">
            <a:extLst>
              <a:ext uri="{FF2B5EF4-FFF2-40B4-BE49-F238E27FC236}">
                <a16:creationId xmlns:a16="http://schemas.microsoft.com/office/drawing/2014/main" id="{712DA39A-B955-4703-BE61-1D3FD1799FE6}"/>
              </a:ext>
            </a:extLst>
          </p:cNvPr>
          <p:cNvSpPr/>
          <p:nvPr/>
        </p:nvSpPr>
        <p:spPr>
          <a:xfrm>
            <a:off x="3929451" y="3478279"/>
            <a:ext cx="5338800" cy="18000"/>
          </a:xfrm>
          <a:prstGeom prst="rect">
            <a:avLst/>
          </a:prstGeom>
          <a:solidFill>
            <a:srgbClr val="E60012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タイトル左線">
            <a:extLst>
              <a:ext uri="{FF2B5EF4-FFF2-40B4-BE49-F238E27FC236}">
                <a16:creationId xmlns:a16="http://schemas.microsoft.com/office/drawing/2014/main" id="{6AB87A7E-286F-473F-A080-CEBFDA151751}"/>
              </a:ext>
            </a:extLst>
          </p:cNvPr>
          <p:cNvSpPr/>
          <p:nvPr/>
        </p:nvSpPr>
        <p:spPr>
          <a:xfrm>
            <a:off x="3929451" y="2909479"/>
            <a:ext cx="10800" cy="1026000"/>
          </a:xfrm>
          <a:prstGeom prst="rect">
            <a:avLst/>
          </a:prstGeom>
          <a:solidFill>
            <a:srgbClr val="E60012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3" name="MEロゴ">
            <a:extLst>
              <a:ext uri="{FF2B5EF4-FFF2-40B4-BE49-F238E27FC236}">
                <a16:creationId xmlns:a16="http://schemas.microsoft.com/office/drawing/2014/main" id="{E7D71367-27CA-4BB9-A98C-82F084E0C3F9}"/>
              </a:ext>
            </a:extLst>
          </p:cNvPr>
          <p:cNvGrpSpPr/>
          <p:nvPr/>
        </p:nvGrpSpPr>
        <p:grpSpPr>
          <a:xfrm>
            <a:off x="10982730" y="127323"/>
            <a:ext cx="1033210" cy="431118"/>
            <a:chOff x="6732027" y="127323"/>
            <a:chExt cx="1033210" cy="431118"/>
          </a:xfrm>
        </p:grpSpPr>
        <p:grpSp>
          <p:nvGrpSpPr>
            <p:cNvPr id="104" name="グループ化 103">
              <a:extLst>
                <a:ext uri="{FF2B5EF4-FFF2-40B4-BE49-F238E27FC236}">
                  <a16:creationId xmlns:a16="http://schemas.microsoft.com/office/drawing/2014/main" id="{586C4F3E-0ABD-4912-9BE0-C9D288BC72F7}"/>
                </a:ext>
              </a:extLst>
            </p:cNvPr>
            <p:cNvGrpSpPr/>
            <p:nvPr/>
          </p:nvGrpSpPr>
          <p:grpSpPr>
            <a:xfrm>
              <a:off x="6732779" y="465257"/>
              <a:ext cx="1032458" cy="93184"/>
              <a:chOff x="6732779" y="465257"/>
              <a:chExt cx="1032458" cy="93184"/>
            </a:xfrm>
          </p:grpSpPr>
          <p:sp>
            <p:nvSpPr>
              <p:cNvPr id="128" name="フリーフォーム: 図形 127">
                <a:extLst>
                  <a:ext uri="{FF2B5EF4-FFF2-40B4-BE49-F238E27FC236}">
                    <a16:creationId xmlns:a16="http://schemas.microsoft.com/office/drawing/2014/main" id="{F1F8DCE2-2D75-4A21-8FAD-DB9E7DA3C4E6}"/>
                  </a:ext>
                </a:extLst>
              </p:cNvPr>
              <p:cNvSpPr/>
              <p:nvPr/>
            </p:nvSpPr>
            <p:spPr>
              <a:xfrm>
                <a:off x="6863311" y="495192"/>
                <a:ext cx="54785" cy="47186"/>
              </a:xfrm>
              <a:custGeom>
                <a:avLst/>
                <a:gdLst>
                  <a:gd name="connsiteX0" fmla="*/ 34693 w 54785"/>
                  <a:gd name="connsiteY0" fmla="*/ 15339 h 47186"/>
                  <a:gd name="connsiteX1" fmla="*/ 27228 w 54785"/>
                  <a:gd name="connsiteY1" fmla="*/ 25292 h 47186"/>
                  <a:gd name="connsiteX2" fmla="*/ 17535 w 54785"/>
                  <a:gd name="connsiteY2" fmla="*/ 33649 h 47186"/>
                  <a:gd name="connsiteX3" fmla="*/ 16049 w 54785"/>
                  <a:gd name="connsiteY3" fmla="*/ 31049 h 47186"/>
                  <a:gd name="connsiteX4" fmla="*/ 20692 w 54785"/>
                  <a:gd name="connsiteY4" fmla="*/ 17604 h 47186"/>
                  <a:gd name="connsiteX5" fmla="*/ 31165 w 54785"/>
                  <a:gd name="connsiteY5" fmla="*/ 9322 h 47186"/>
                  <a:gd name="connsiteX6" fmla="*/ 35993 w 54785"/>
                  <a:gd name="connsiteY6" fmla="*/ 10789 h 47186"/>
                  <a:gd name="connsiteX7" fmla="*/ 34693 w 54785"/>
                  <a:gd name="connsiteY7" fmla="*/ 15339 h 47186"/>
                  <a:gd name="connsiteX8" fmla="*/ 44053 w 54785"/>
                  <a:gd name="connsiteY8" fmla="*/ 74 h 47186"/>
                  <a:gd name="connsiteX9" fmla="*/ 32595 w 54785"/>
                  <a:gd name="connsiteY9" fmla="*/ 241 h 47186"/>
                  <a:gd name="connsiteX10" fmla="*/ 11072 w 54785"/>
                  <a:gd name="connsiteY10" fmla="*/ 12330 h 47186"/>
                  <a:gd name="connsiteX11" fmla="*/ 79 w 54785"/>
                  <a:gd name="connsiteY11" fmla="*/ 35301 h 47186"/>
                  <a:gd name="connsiteX12" fmla="*/ 1955 w 54785"/>
                  <a:gd name="connsiteY12" fmla="*/ 43472 h 47186"/>
                  <a:gd name="connsiteX13" fmla="*/ 8918 w 54785"/>
                  <a:gd name="connsiteY13" fmla="*/ 47186 h 47186"/>
                  <a:gd name="connsiteX14" fmla="*/ 22029 w 54785"/>
                  <a:gd name="connsiteY14" fmla="*/ 40055 h 47186"/>
                  <a:gd name="connsiteX15" fmla="*/ 31276 w 54785"/>
                  <a:gd name="connsiteY15" fmla="*/ 27131 h 47186"/>
                  <a:gd name="connsiteX16" fmla="*/ 32279 w 54785"/>
                  <a:gd name="connsiteY16" fmla="*/ 27131 h 47186"/>
                  <a:gd name="connsiteX17" fmla="*/ 25835 w 54785"/>
                  <a:gd name="connsiteY17" fmla="*/ 46146 h 47186"/>
                  <a:gd name="connsiteX18" fmla="*/ 41323 w 54785"/>
                  <a:gd name="connsiteY18" fmla="*/ 46146 h 47186"/>
                  <a:gd name="connsiteX19" fmla="*/ 54786 w 54785"/>
                  <a:gd name="connsiteY19" fmla="*/ 0 h 47186"/>
                  <a:gd name="connsiteX20" fmla="*/ 44053 w 54785"/>
                  <a:gd name="connsiteY20" fmla="*/ 74 h 47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4785" h="47186">
                    <a:moveTo>
                      <a:pt x="34693" y="15339"/>
                    </a:moveTo>
                    <a:cubicBezTo>
                      <a:pt x="34192" y="16769"/>
                      <a:pt x="31722" y="20093"/>
                      <a:pt x="27228" y="25292"/>
                    </a:cubicBezTo>
                    <a:cubicBezTo>
                      <a:pt x="22400" y="30863"/>
                      <a:pt x="19169" y="33649"/>
                      <a:pt x="17535" y="33649"/>
                    </a:cubicBezTo>
                    <a:cubicBezTo>
                      <a:pt x="16365" y="33649"/>
                      <a:pt x="15863" y="32776"/>
                      <a:pt x="16049" y="31049"/>
                    </a:cubicBezTo>
                    <a:cubicBezTo>
                      <a:pt x="16439" y="26759"/>
                      <a:pt x="17999" y="22284"/>
                      <a:pt x="20692" y="17604"/>
                    </a:cubicBezTo>
                    <a:cubicBezTo>
                      <a:pt x="23923" y="12070"/>
                      <a:pt x="27414" y="9322"/>
                      <a:pt x="31165" y="9322"/>
                    </a:cubicBezTo>
                    <a:cubicBezTo>
                      <a:pt x="32743" y="9322"/>
                      <a:pt x="34359" y="9805"/>
                      <a:pt x="35993" y="10789"/>
                    </a:cubicBezTo>
                    <a:lnTo>
                      <a:pt x="34693" y="15339"/>
                    </a:lnTo>
                    <a:close/>
                    <a:moveTo>
                      <a:pt x="44053" y="74"/>
                    </a:moveTo>
                    <a:cubicBezTo>
                      <a:pt x="39206" y="-37"/>
                      <a:pt x="34990" y="241"/>
                      <a:pt x="32595" y="241"/>
                    </a:cubicBezTo>
                    <a:cubicBezTo>
                      <a:pt x="25204" y="241"/>
                      <a:pt x="18018" y="4290"/>
                      <a:pt x="11072" y="12330"/>
                    </a:cubicBezTo>
                    <a:cubicBezTo>
                      <a:pt x="4462" y="19944"/>
                      <a:pt x="822" y="27576"/>
                      <a:pt x="79" y="35301"/>
                    </a:cubicBezTo>
                    <a:cubicBezTo>
                      <a:pt x="-237" y="38421"/>
                      <a:pt x="395" y="41132"/>
                      <a:pt x="1955" y="43472"/>
                    </a:cubicBezTo>
                    <a:cubicBezTo>
                      <a:pt x="3644" y="45923"/>
                      <a:pt x="5947" y="47186"/>
                      <a:pt x="8918" y="47186"/>
                    </a:cubicBezTo>
                    <a:cubicBezTo>
                      <a:pt x="13022" y="47186"/>
                      <a:pt x="17386" y="44791"/>
                      <a:pt x="22029" y="40055"/>
                    </a:cubicBezTo>
                    <a:cubicBezTo>
                      <a:pt x="25650" y="36304"/>
                      <a:pt x="28751" y="31996"/>
                      <a:pt x="31276" y="27131"/>
                    </a:cubicBezTo>
                    <a:lnTo>
                      <a:pt x="32279" y="27131"/>
                    </a:lnTo>
                    <a:lnTo>
                      <a:pt x="25835" y="46146"/>
                    </a:lnTo>
                    <a:lnTo>
                      <a:pt x="41323" y="46146"/>
                    </a:lnTo>
                    <a:lnTo>
                      <a:pt x="54786" y="0"/>
                    </a:lnTo>
                    <a:cubicBezTo>
                      <a:pt x="52279" y="0"/>
                      <a:pt x="49122" y="186"/>
                      <a:pt x="44053" y="74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9" name="フリーフォーム: 図形 128">
                <a:extLst>
                  <a:ext uri="{FF2B5EF4-FFF2-40B4-BE49-F238E27FC236}">
                    <a16:creationId xmlns:a16="http://schemas.microsoft.com/office/drawing/2014/main" id="{51682760-1C70-4CC1-AC89-5E26D24C205F}"/>
                  </a:ext>
                </a:extLst>
              </p:cNvPr>
              <p:cNvSpPr/>
              <p:nvPr/>
            </p:nvSpPr>
            <p:spPr>
              <a:xfrm>
                <a:off x="6968477" y="495217"/>
                <a:ext cx="57529" cy="63224"/>
              </a:xfrm>
              <a:custGeom>
                <a:avLst/>
                <a:gdLst>
                  <a:gd name="connsiteX0" fmla="*/ 37548 w 57529"/>
                  <a:gd name="connsiteY0" fmla="*/ 15258 h 63224"/>
                  <a:gd name="connsiteX1" fmla="*/ 30046 w 57529"/>
                  <a:gd name="connsiteY1" fmla="*/ 25268 h 63224"/>
                  <a:gd name="connsiteX2" fmla="*/ 20910 w 57529"/>
                  <a:gd name="connsiteY2" fmla="*/ 32696 h 63224"/>
                  <a:gd name="connsiteX3" fmla="*/ 19796 w 57529"/>
                  <a:gd name="connsiteY3" fmla="*/ 30040 h 63224"/>
                  <a:gd name="connsiteX4" fmla="*/ 24289 w 57529"/>
                  <a:gd name="connsiteY4" fmla="*/ 17190 h 63224"/>
                  <a:gd name="connsiteX5" fmla="*/ 34187 w 57529"/>
                  <a:gd name="connsiteY5" fmla="*/ 9298 h 63224"/>
                  <a:gd name="connsiteX6" fmla="*/ 38904 w 57529"/>
                  <a:gd name="connsiteY6" fmla="*/ 10505 h 63224"/>
                  <a:gd name="connsiteX7" fmla="*/ 37548 w 57529"/>
                  <a:gd name="connsiteY7" fmla="*/ 15258 h 63224"/>
                  <a:gd name="connsiteX8" fmla="*/ 46740 w 57529"/>
                  <a:gd name="connsiteY8" fmla="*/ 13 h 63224"/>
                  <a:gd name="connsiteX9" fmla="*/ 36286 w 57529"/>
                  <a:gd name="connsiteY9" fmla="*/ 217 h 63224"/>
                  <a:gd name="connsiteX10" fmla="*/ 14800 w 57529"/>
                  <a:gd name="connsiteY10" fmla="*/ 11507 h 63224"/>
                  <a:gd name="connsiteX11" fmla="*/ 3807 w 57529"/>
                  <a:gd name="connsiteY11" fmla="*/ 34033 h 63224"/>
                  <a:gd name="connsiteX12" fmla="*/ 5701 w 57529"/>
                  <a:gd name="connsiteY12" fmla="*/ 42222 h 63224"/>
                  <a:gd name="connsiteX13" fmla="*/ 12962 w 57529"/>
                  <a:gd name="connsiteY13" fmla="*/ 45769 h 63224"/>
                  <a:gd name="connsiteX14" fmla="*/ 34261 w 57529"/>
                  <a:gd name="connsiteY14" fmla="*/ 27162 h 63224"/>
                  <a:gd name="connsiteX15" fmla="*/ 36118 w 57529"/>
                  <a:gd name="connsiteY15" fmla="*/ 27162 h 63224"/>
                  <a:gd name="connsiteX16" fmla="*/ 32850 w 57529"/>
                  <a:gd name="connsiteY16" fmla="*/ 37747 h 63224"/>
                  <a:gd name="connsiteX17" fmla="*/ 27725 w 57529"/>
                  <a:gd name="connsiteY17" fmla="*/ 49019 h 63224"/>
                  <a:gd name="connsiteX18" fmla="*/ 18737 w 57529"/>
                  <a:gd name="connsiteY18" fmla="*/ 54237 h 63224"/>
                  <a:gd name="connsiteX19" fmla="*/ 0 w 57529"/>
                  <a:gd name="connsiteY19" fmla="*/ 48666 h 63224"/>
                  <a:gd name="connsiteX20" fmla="*/ 1188 w 57529"/>
                  <a:gd name="connsiteY20" fmla="*/ 61962 h 63224"/>
                  <a:gd name="connsiteX21" fmla="*/ 15543 w 57529"/>
                  <a:gd name="connsiteY21" fmla="*/ 63225 h 63224"/>
                  <a:gd name="connsiteX22" fmla="*/ 45459 w 57529"/>
                  <a:gd name="connsiteY22" fmla="*/ 43150 h 63224"/>
                  <a:gd name="connsiteX23" fmla="*/ 57530 w 57529"/>
                  <a:gd name="connsiteY23" fmla="*/ 13 h 63224"/>
                  <a:gd name="connsiteX24" fmla="*/ 46740 w 57529"/>
                  <a:gd name="connsiteY24" fmla="*/ 13 h 6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529" h="63224">
                    <a:moveTo>
                      <a:pt x="37548" y="15258"/>
                    </a:moveTo>
                    <a:cubicBezTo>
                      <a:pt x="37010" y="17115"/>
                      <a:pt x="34503" y="20458"/>
                      <a:pt x="30046" y="25268"/>
                    </a:cubicBezTo>
                    <a:cubicBezTo>
                      <a:pt x="25478" y="30207"/>
                      <a:pt x="22432" y="32696"/>
                      <a:pt x="20910" y="32696"/>
                    </a:cubicBezTo>
                    <a:cubicBezTo>
                      <a:pt x="20000" y="32696"/>
                      <a:pt x="19591" y="31804"/>
                      <a:pt x="19796" y="30040"/>
                    </a:cubicBezTo>
                    <a:cubicBezTo>
                      <a:pt x="20185" y="25955"/>
                      <a:pt x="21671" y="21665"/>
                      <a:pt x="24289" y="17190"/>
                    </a:cubicBezTo>
                    <a:cubicBezTo>
                      <a:pt x="27335" y="11934"/>
                      <a:pt x="30640" y="9298"/>
                      <a:pt x="34187" y="9298"/>
                    </a:cubicBezTo>
                    <a:cubicBezTo>
                      <a:pt x="35877" y="9298"/>
                      <a:pt x="37437" y="9688"/>
                      <a:pt x="38904" y="10505"/>
                    </a:cubicBezTo>
                    <a:lnTo>
                      <a:pt x="37548" y="15258"/>
                    </a:lnTo>
                    <a:close/>
                    <a:moveTo>
                      <a:pt x="46740" y="13"/>
                    </a:moveTo>
                    <a:cubicBezTo>
                      <a:pt x="42098" y="-62"/>
                      <a:pt x="36286" y="217"/>
                      <a:pt x="36286" y="217"/>
                    </a:cubicBezTo>
                    <a:cubicBezTo>
                      <a:pt x="28820" y="217"/>
                      <a:pt x="21653" y="3987"/>
                      <a:pt x="14800" y="11507"/>
                    </a:cubicBezTo>
                    <a:cubicBezTo>
                      <a:pt x="8226" y="18694"/>
                      <a:pt x="4587" y="26233"/>
                      <a:pt x="3807" y="34033"/>
                    </a:cubicBezTo>
                    <a:cubicBezTo>
                      <a:pt x="3510" y="37338"/>
                      <a:pt x="4123" y="40049"/>
                      <a:pt x="5701" y="42222"/>
                    </a:cubicBezTo>
                    <a:cubicBezTo>
                      <a:pt x="7391" y="44580"/>
                      <a:pt x="9805" y="45769"/>
                      <a:pt x="12962" y="45769"/>
                    </a:cubicBezTo>
                    <a:cubicBezTo>
                      <a:pt x="20557" y="45769"/>
                      <a:pt x="27613" y="39566"/>
                      <a:pt x="34261" y="27162"/>
                    </a:cubicBezTo>
                    <a:lnTo>
                      <a:pt x="36118" y="27162"/>
                    </a:lnTo>
                    <a:cubicBezTo>
                      <a:pt x="35041" y="30690"/>
                      <a:pt x="33964" y="34218"/>
                      <a:pt x="32850" y="37747"/>
                    </a:cubicBezTo>
                    <a:cubicBezTo>
                      <a:pt x="31253" y="42742"/>
                      <a:pt x="29545" y="46493"/>
                      <a:pt x="27725" y="49019"/>
                    </a:cubicBezTo>
                    <a:cubicBezTo>
                      <a:pt x="25218" y="52491"/>
                      <a:pt x="22228" y="54237"/>
                      <a:pt x="18737" y="54237"/>
                    </a:cubicBezTo>
                    <a:cubicBezTo>
                      <a:pt x="13500" y="54237"/>
                      <a:pt x="7242" y="52398"/>
                      <a:pt x="0" y="48666"/>
                    </a:cubicBezTo>
                    <a:lnTo>
                      <a:pt x="1188" y="61962"/>
                    </a:lnTo>
                    <a:cubicBezTo>
                      <a:pt x="5032" y="62816"/>
                      <a:pt x="9842" y="63225"/>
                      <a:pt x="15543" y="63225"/>
                    </a:cubicBezTo>
                    <a:cubicBezTo>
                      <a:pt x="31792" y="63225"/>
                      <a:pt x="41764" y="56521"/>
                      <a:pt x="45459" y="43150"/>
                    </a:cubicBezTo>
                    <a:lnTo>
                      <a:pt x="57530" y="13"/>
                    </a:lnTo>
                    <a:cubicBezTo>
                      <a:pt x="55171" y="13"/>
                      <a:pt x="51513" y="87"/>
                      <a:pt x="46740" y="13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0" name="フリーフォーム: 図形 129">
                <a:extLst>
                  <a:ext uri="{FF2B5EF4-FFF2-40B4-BE49-F238E27FC236}">
                    <a16:creationId xmlns:a16="http://schemas.microsoft.com/office/drawing/2014/main" id="{E6E82AA0-3AE7-48D0-911D-4976BF871520}"/>
                  </a:ext>
                </a:extLst>
              </p:cNvPr>
              <p:cNvSpPr/>
              <p:nvPr/>
            </p:nvSpPr>
            <p:spPr>
              <a:xfrm>
                <a:off x="7026336" y="495266"/>
                <a:ext cx="45256" cy="47130"/>
              </a:xfrm>
              <a:custGeom>
                <a:avLst/>
                <a:gdLst>
                  <a:gd name="connsiteX0" fmla="*/ 17666 w 45256"/>
                  <a:gd name="connsiteY0" fmla="*/ 21745 h 47130"/>
                  <a:gd name="connsiteX1" fmla="*/ 21361 w 45256"/>
                  <a:gd name="connsiteY1" fmla="*/ 14299 h 47130"/>
                  <a:gd name="connsiteX2" fmla="*/ 27990 w 45256"/>
                  <a:gd name="connsiteY2" fmla="*/ 10065 h 47130"/>
                  <a:gd name="connsiteX3" fmla="*/ 30887 w 45256"/>
                  <a:gd name="connsiteY3" fmla="*/ 13426 h 47130"/>
                  <a:gd name="connsiteX4" fmla="*/ 17666 w 45256"/>
                  <a:gd name="connsiteY4" fmla="*/ 21745 h 47130"/>
                  <a:gd name="connsiteX5" fmla="*/ 23069 w 45256"/>
                  <a:gd name="connsiteY5" fmla="*/ 37585 h 47130"/>
                  <a:gd name="connsiteX6" fmla="*/ 15790 w 45256"/>
                  <a:gd name="connsiteY6" fmla="*/ 30752 h 47130"/>
                  <a:gd name="connsiteX7" fmla="*/ 34230 w 45256"/>
                  <a:gd name="connsiteY7" fmla="*/ 25366 h 47130"/>
                  <a:gd name="connsiteX8" fmla="*/ 45205 w 45256"/>
                  <a:gd name="connsiteY8" fmla="*/ 10102 h 47130"/>
                  <a:gd name="connsiteX9" fmla="*/ 42215 w 45256"/>
                  <a:gd name="connsiteY9" fmla="*/ 2563 h 47130"/>
                  <a:gd name="connsiteX10" fmla="*/ 34304 w 45256"/>
                  <a:gd name="connsiteY10" fmla="*/ 0 h 47130"/>
                  <a:gd name="connsiteX11" fmla="*/ 11593 w 45256"/>
                  <a:gd name="connsiteY11" fmla="*/ 9619 h 47130"/>
                  <a:gd name="connsiteX12" fmla="*/ 80 w 45256"/>
                  <a:gd name="connsiteY12" fmla="*/ 32033 h 47130"/>
                  <a:gd name="connsiteX13" fmla="*/ 4797 w 45256"/>
                  <a:gd name="connsiteY13" fmla="*/ 43472 h 47130"/>
                  <a:gd name="connsiteX14" fmla="*/ 17053 w 45256"/>
                  <a:gd name="connsiteY14" fmla="*/ 47130 h 47130"/>
                  <a:gd name="connsiteX15" fmla="*/ 40469 w 45256"/>
                  <a:gd name="connsiteY15" fmla="*/ 42172 h 47130"/>
                  <a:gd name="connsiteX16" fmla="*/ 43738 w 45256"/>
                  <a:gd name="connsiteY16" fmla="*/ 30993 h 47130"/>
                  <a:gd name="connsiteX17" fmla="*/ 23069 w 45256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56" h="47130">
                    <a:moveTo>
                      <a:pt x="17666" y="21745"/>
                    </a:moveTo>
                    <a:cubicBezTo>
                      <a:pt x="18371" y="19071"/>
                      <a:pt x="19597" y="16620"/>
                      <a:pt x="21361" y="14299"/>
                    </a:cubicBezTo>
                    <a:cubicBezTo>
                      <a:pt x="23459" y="11495"/>
                      <a:pt x="25669" y="10065"/>
                      <a:pt x="27990" y="10065"/>
                    </a:cubicBezTo>
                    <a:cubicBezTo>
                      <a:pt x="30126" y="10065"/>
                      <a:pt x="31110" y="11161"/>
                      <a:pt x="30887" y="13426"/>
                    </a:cubicBezTo>
                    <a:cubicBezTo>
                      <a:pt x="30367" y="18997"/>
                      <a:pt x="25966" y="21745"/>
                      <a:pt x="17666" y="21745"/>
                    </a:cubicBezTo>
                    <a:moveTo>
                      <a:pt x="23069" y="37585"/>
                    </a:moveTo>
                    <a:cubicBezTo>
                      <a:pt x="17851" y="37585"/>
                      <a:pt x="15419" y="35301"/>
                      <a:pt x="15790" y="30752"/>
                    </a:cubicBezTo>
                    <a:cubicBezTo>
                      <a:pt x="22122" y="30752"/>
                      <a:pt x="28269" y="28950"/>
                      <a:pt x="34230" y="25366"/>
                    </a:cubicBezTo>
                    <a:cubicBezTo>
                      <a:pt x="40971" y="21244"/>
                      <a:pt x="44610" y="16174"/>
                      <a:pt x="45205" y="10102"/>
                    </a:cubicBezTo>
                    <a:cubicBezTo>
                      <a:pt x="45502" y="6927"/>
                      <a:pt x="44518" y="4457"/>
                      <a:pt x="42215" y="2563"/>
                    </a:cubicBezTo>
                    <a:cubicBezTo>
                      <a:pt x="40079" y="836"/>
                      <a:pt x="37461" y="0"/>
                      <a:pt x="34304" y="0"/>
                    </a:cubicBezTo>
                    <a:cubicBezTo>
                      <a:pt x="26022" y="0"/>
                      <a:pt x="18445" y="3194"/>
                      <a:pt x="11593" y="9619"/>
                    </a:cubicBezTo>
                    <a:cubicBezTo>
                      <a:pt x="4759" y="16026"/>
                      <a:pt x="915" y="23509"/>
                      <a:pt x="80" y="32033"/>
                    </a:cubicBezTo>
                    <a:cubicBezTo>
                      <a:pt x="-384" y="36936"/>
                      <a:pt x="1175" y="40724"/>
                      <a:pt x="4797" y="43472"/>
                    </a:cubicBezTo>
                    <a:cubicBezTo>
                      <a:pt x="7953" y="45886"/>
                      <a:pt x="12002" y="47130"/>
                      <a:pt x="17053" y="47130"/>
                    </a:cubicBezTo>
                    <a:cubicBezTo>
                      <a:pt x="23311" y="47130"/>
                      <a:pt x="31129" y="45459"/>
                      <a:pt x="40469" y="42172"/>
                    </a:cubicBezTo>
                    <a:lnTo>
                      <a:pt x="43738" y="30993"/>
                    </a:lnTo>
                    <a:cubicBezTo>
                      <a:pt x="35548" y="35376"/>
                      <a:pt x="28659" y="37585"/>
                      <a:pt x="23069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1" name="フリーフォーム: 図形 130">
                <a:extLst>
                  <a:ext uri="{FF2B5EF4-FFF2-40B4-BE49-F238E27FC236}">
                    <a16:creationId xmlns:a16="http://schemas.microsoft.com/office/drawing/2014/main" id="{855C38A8-0F5D-47AE-818E-BB3D19D9D12B}"/>
                  </a:ext>
                </a:extLst>
              </p:cNvPr>
              <p:cNvSpPr/>
              <p:nvPr/>
            </p:nvSpPr>
            <p:spPr>
              <a:xfrm>
                <a:off x="7073713" y="495062"/>
                <a:ext cx="44846" cy="47074"/>
              </a:xfrm>
              <a:custGeom>
                <a:avLst/>
                <a:gdLst>
                  <a:gd name="connsiteX0" fmla="*/ 44846 w 44846"/>
                  <a:gd name="connsiteY0" fmla="*/ 1374 h 47074"/>
                  <a:gd name="connsiteX1" fmla="*/ 42079 w 44846"/>
                  <a:gd name="connsiteY1" fmla="*/ 11086 h 47074"/>
                  <a:gd name="connsiteX2" fmla="*/ 32479 w 44846"/>
                  <a:gd name="connsiteY2" fmla="*/ 9025 h 47074"/>
                  <a:gd name="connsiteX3" fmla="*/ 25961 w 44846"/>
                  <a:gd name="connsiteY3" fmla="*/ 13166 h 47074"/>
                  <a:gd name="connsiteX4" fmla="*/ 28951 w 44846"/>
                  <a:gd name="connsiteY4" fmla="*/ 18180 h 47074"/>
                  <a:gd name="connsiteX5" fmla="*/ 34893 w 44846"/>
                  <a:gd name="connsiteY5" fmla="*/ 24029 h 47074"/>
                  <a:gd name="connsiteX6" fmla="*/ 37567 w 44846"/>
                  <a:gd name="connsiteY6" fmla="*/ 32126 h 47074"/>
                  <a:gd name="connsiteX7" fmla="*/ 29749 w 44846"/>
                  <a:gd name="connsiteY7" fmla="*/ 43899 h 47074"/>
                  <a:gd name="connsiteX8" fmla="*/ 15729 w 44846"/>
                  <a:gd name="connsiteY8" fmla="*/ 47075 h 47074"/>
                  <a:gd name="connsiteX9" fmla="*/ 0 w 44846"/>
                  <a:gd name="connsiteY9" fmla="*/ 44623 h 47074"/>
                  <a:gd name="connsiteX10" fmla="*/ 3045 w 44846"/>
                  <a:gd name="connsiteY10" fmla="*/ 34057 h 47074"/>
                  <a:gd name="connsiteX11" fmla="*/ 16564 w 44846"/>
                  <a:gd name="connsiteY11" fmla="*/ 38050 h 47074"/>
                  <a:gd name="connsiteX12" fmla="*/ 20074 w 44846"/>
                  <a:gd name="connsiteY12" fmla="*/ 36843 h 47074"/>
                  <a:gd name="connsiteX13" fmla="*/ 21838 w 44846"/>
                  <a:gd name="connsiteY13" fmla="*/ 33779 h 47074"/>
                  <a:gd name="connsiteX14" fmla="*/ 19183 w 44846"/>
                  <a:gd name="connsiteY14" fmla="*/ 27966 h 47074"/>
                  <a:gd name="connsiteX15" fmla="*/ 13723 w 44846"/>
                  <a:gd name="connsiteY15" fmla="*/ 21968 h 47074"/>
                  <a:gd name="connsiteX16" fmla="*/ 11216 w 44846"/>
                  <a:gd name="connsiteY16" fmla="*/ 13965 h 47074"/>
                  <a:gd name="connsiteX17" fmla="*/ 19164 w 44846"/>
                  <a:gd name="connsiteY17" fmla="*/ 2878 h 47074"/>
                  <a:gd name="connsiteX18" fmla="*/ 32757 w 44846"/>
                  <a:gd name="connsiteY18" fmla="*/ 0 h 47074"/>
                  <a:gd name="connsiteX19" fmla="*/ 44846 w 44846"/>
                  <a:gd name="connsiteY19" fmla="*/ 1374 h 47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846" h="47074">
                    <a:moveTo>
                      <a:pt x="44846" y="1374"/>
                    </a:moveTo>
                    <a:lnTo>
                      <a:pt x="42079" y="11086"/>
                    </a:lnTo>
                    <a:cubicBezTo>
                      <a:pt x="38477" y="9749"/>
                      <a:pt x="35283" y="9025"/>
                      <a:pt x="32479" y="9025"/>
                    </a:cubicBezTo>
                    <a:cubicBezTo>
                      <a:pt x="28412" y="9025"/>
                      <a:pt x="26221" y="10436"/>
                      <a:pt x="25961" y="13166"/>
                    </a:cubicBezTo>
                    <a:cubicBezTo>
                      <a:pt x="25849" y="14447"/>
                      <a:pt x="26834" y="16100"/>
                      <a:pt x="28951" y="18180"/>
                    </a:cubicBezTo>
                    <a:cubicBezTo>
                      <a:pt x="32367" y="21430"/>
                      <a:pt x="34354" y="23379"/>
                      <a:pt x="34893" y="24029"/>
                    </a:cubicBezTo>
                    <a:cubicBezTo>
                      <a:pt x="36973" y="26685"/>
                      <a:pt x="37864" y="29378"/>
                      <a:pt x="37567" y="32126"/>
                    </a:cubicBezTo>
                    <a:cubicBezTo>
                      <a:pt x="37084" y="37400"/>
                      <a:pt x="34447" y="41281"/>
                      <a:pt x="29749" y="43899"/>
                    </a:cubicBezTo>
                    <a:cubicBezTo>
                      <a:pt x="25924" y="46016"/>
                      <a:pt x="21244" y="47075"/>
                      <a:pt x="15729" y="47075"/>
                    </a:cubicBezTo>
                    <a:cubicBezTo>
                      <a:pt x="11458" y="47075"/>
                      <a:pt x="6202" y="46258"/>
                      <a:pt x="0" y="44623"/>
                    </a:cubicBezTo>
                    <a:lnTo>
                      <a:pt x="3045" y="34057"/>
                    </a:lnTo>
                    <a:cubicBezTo>
                      <a:pt x="8765" y="36731"/>
                      <a:pt x="13277" y="38050"/>
                      <a:pt x="16564" y="38050"/>
                    </a:cubicBezTo>
                    <a:cubicBezTo>
                      <a:pt x="17827" y="38050"/>
                      <a:pt x="19016" y="37641"/>
                      <a:pt x="20074" y="36843"/>
                    </a:cubicBezTo>
                    <a:cubicBezTo>
                      <a:pt x="21133" y="36063"/>
                      <a:pt x="21727" y="35060"/>
                      <a:pt x="21838" y="33779"/>
                    </a:cubicBezTo>
                    <a:cubicBezTo>
                      <a:pt x="21987" y="32126"/>
                      <a:pt x="21114" y="30195"/>
                      <a:pt x="19183" y="27966"/>
                    </a:cubicBezTo>
                    <a:cubicBezTo>
                      <a:pt x="17363" y="25998"/>
                      <a:pt x="15524" y="23974"/>
                      <a:pt x="13723" y="21968"/>
                    </a:cubicBezTo>
                    <a:cubicBezTo>
                      <a:pt x="11792" y="19368"/>
                      <a:pt x="10956" y="16676"/>
                      <a:pt x="11216" y="13965"/>
                    </a:cubicBezTo>
                    <a:cubicBezTo>
                      <a:pt x="11699" y="8988"/>
                      <a:pt x="14336" y="5292"/>
                      <a:pt x="19164" y="2878"/>
                    </a:cubicBezTo>
                    <a:cubicBezTo>
                      <a:pt x="22934" y="947"/>
                      <a:pt x="27428" y="0"/>
                      <a:pt x="32757" y="0"/>
                    </a:cubicBezTo>
                    <a:cubicBezTo>
                      <a:pt x="33556" y="0"/>
                      <a:pt x="37567" y="427"/>
                      <a:pt x="44846" y="1374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2" name="フリーフォーム: 図形 131">
                <a:extLst>
                  <a:ext uri="{FF2B5EF4-FFF2-40B4-BE49-F238E27FC236}">
                    <a16:creationId xmlns:a16="http://schemas.microsoft.com/office/drawing/2014/main" id="{BF6934BA-E80B-4290-82B0-4117D6316E8A}"/>
                  </a:ext>
                </a:extLst>
              </p:cNvPr>
              <p:cNvSpPr/>
              <p:nvPr/>
            </p:nvSpPr>
            <p:spPr>
              <a:xfrm>
                <a:off x="7143981" y="476214"/>
                <a:ext cx="53388" cy="75375"/>
              </a:xfrm>
              <a:custGeom>
                <a:avLst/>
                <a:gdLst>
                  <a:gd name="connsiteX0" fmla="*/ 53389 w 53388"/>
                  <a:gd name="connsiteY0" fmla="*/ 1931 h 75375"/>
                  <a:gd name="connsiteX1" fmla="*/ 50677 w 53388"/>
                  <a:gd name="connsiteY1" fmla="*/ 11495 h 75375"/>
                  <a:gd name="connsiteX2" fmla="*/ 40761 w 53388"/>
                  <a:gd name="connsiteY2" fmla="*/ 8932 h 75375"/>
                  <a:gd name="connsiteX3" fmla="*/ 34206 w 53388"/>
                  <a:gd name="connsiteY3" fmla="*/ 12405 h 75375"/>
                  <a:gd name="connsiteX4" fmla="*/ 31606 w 53388"/>
                  <a:gd name="connsiteY4" fmla="*/ 20037 h 75375"/>
                  <a:gd name="connsiteX5" fmla="*/ 43082 w 53388"/>
                  <a:gd name="connsiteY5" fmla="*/ 20037 h 75375"/>
                  <a:gd name="connsiteX6" fmla="*/ 40408 w 53388"/>
                  <a:gd name="connsiteY6" fmla="*/ 29006 h 75375"/>
                  <a:gd name="connsiteX7" fmla="*/ 29118 w 53388"/>
                  <a:gd name="connsiteY7" fmla="*/ 29006 h 75375"/>
                  <a:gd name="connsiteX8" fmla="*/ 15673 w 53388"/>
                  <a:gd name="connsiteY8" fmla="*/ 75375 h 75375"/>
                  <a:gd name="connsiteX9" fmla="*/ 0 w 53388"/>
                  <a:gd name="connsiteY9" fmla="*/ 75375 h 75375"/>
                  <a:gd name="connsiteX10" fmla="*/ 16100 w 53388"/>
                  <a:gd name="connsiteY10" fmla="*/ 20037 h 75375"/>
                  <a:gd name="connsiteX11" fmla="*/ 26091 w 53388"/>
                  <a:gd name="connsiteY11" fmla="*/ 5460 h 75375"/>
                  <a:gd name="connsiteX12" fmla="*/ 42302 w 53388"/>
                  <a:gd name="connsiteY12" fmla="*/ 0 h 75375"/>
                  <a:gd name="connsiteX13" fmla="*/ 53389 w 53388"/>
                  <a:gd name="connsiteY13" fmla="*/ 1931 h 7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388" h="75375">
                    <a:moveTo>
                      <a:pt x="53389" y="1931"/>
                    </a:moveTo>
                    <a:lnTo>
                      <a:pt x="50677" y="11495"/>
                    </a:lnTo>
                    <a:cubicBezTo>
                      <a:pt x="47093" y="9805"/>
                      <a:pt x="43788" y="8932"/>
                      <a:pt x="40761" y="8932"/>
                    </a:cubicBezTo>
                    <a:cubicBezTo>
                      <a:pt x="37808" y="8932"/>
                      <a:pt x="35636" y="10102"/>
                      <a:pt x="34206" y="12405"/>
                    </a:cubicBezTo>
                    <a:cubicBezTo>
                      <a:pt x="33537" y="13519"/>
                      <a:pt x="32702" y="16026"/>
                      <a:pt x="31606" y="20037"/>
                    </a:cubicBezTo>
                    <a:lnTo>
                      <a:pt x="43082" y="20037"/>
                    </a:lnTo>
                    <a:lnTo>
                      <a:pt x="40408" y="29006"/>
                    </a:lnTo>
                    <a:lnTo>
                      <a:pt x="29118" y="29006"/>
                    </a:lnTo>
                    <a:lnTo>
                      <a:pt x="15673" y="75375"/>
                    </a:lnTo>
                    <a:lnTo>
                      <a:pt x="0" y="75375"/>
                    </a:lnTo>
                    <a:lnTo>
                      <a:pt x="16100" y="20037"/>
                    </a:lnTo>
                    <a:cubicBezTo>
                      <a:pt x="18254" y="13872"/>
                      <a:pt x="21597" y="9006"/>
                      <a:pt x="26091" y="5460"/>
                    </a:cubicBezTo>
                    <a:cubicBezTo>
                      <a:pt x="30770" y="1820"/>
                      <a:pt x="36174" y="0"/>
                      <a:pt x="42302" y="0"/>
                    </a:cubicBezTo>
                    <a:cubicBezTo>
                      <a:pt x="46276" y="19"/>
                      <a:pt x="49972" y="669"/>
                      <a:pt x="53389" y="1931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3" name="フリーフォーム: 図形 132">
                <a:extLst>
                  <a:ext uri="{FF2B5EF4-FFF2-40B4-BE49-F238E27FC236}">
                    <a16:creationId xmlns:a16="http://schemas.microsoft.com/office/drawing/2014/main" id="{683CE0F7-A530-41C6-AF50-F77ED927E4C7}"/>
                  </a:ext>
                </a:extLst>
              </p:cNvPr>
              <p:cNvSpPr/>
              <p:nvPr/>
            </p:nvSpPr>
            <p:spPr>
              <a:xfrm>
                <a:off x="7184668" y="495266"/>
                <a:ext cx="51356" cy="47130"/>
              </a:xfrm>
              <a:custGeom>
                <a:avLst/>
                <a:gdLst>
                  <a:gd name="connsiteX0" fmla="*/ 31328 w 51356"/>
                  <a:gd name="connsiteY0" fmla="*/ 30417 h 47130"/>
                  <a:gd name="connsiteX1" fmla="*/ 21170 w 51356"/>
                  <a:gd name="connsiteY1" fmla="*/ 37585 h 47130"/>
                  <a:gd name="connsiteX2" fmla="*/ 16751 w 51356"/>
                  <a:gd name="connsiteY2" fmla="*/ 34874 h 47130"/>
                  <a:gd name="connsiteX3" fmla="*/ 15952 w 51356"/>
                  <a:gd name="connsiteY3" fmla="*/ 29285 h 47130"/>
                  <a:gd name="connsiteX4" fmla="*/ 20000 w 51356"/>
                  <a:gd name="connsiteY4" fmla="*/ 16657 h 47130"/>
                  <a:gd name="connsiteX5" fmla="*/ 30177 w 51356"/>
                  <a:gd name="connsiteY5" fmla="*/ 9545 h 47130"/>
                  <a:gd name="connsiteX6" fmla="*/ 34652 w 51356"/>
                  <a:gd name="connsiteY6" fmla="*/ 12200 h 47130"/>
                  <a:gd name="connsiteX7" fmla="*/ 35413 w 51356"/>
                  <a:gd name="connsiteY7" fmla="*/ 17883 h 47130"/>
                  <a:gd name="connsiteX8" fmla="*/ 31328 w 51356"/>
                  <a:gd name="connsiteY8" fmla="*/ 30417 h 47130"/>
                  <a:gd name="connsiteX9" fmla="*/ 46592 w 51356"/>
                  <a:gd name="connsiteY9" fmla="*/ 3621 h 47130"/>
                  <a:gd name="connsiteX10" fmla="*/ 34281 w 51356"/>
                  <a:gd name="connsiteY10" fmla="*/ 0 h 47130"/>
                  <a:gd name="connsiteX11" fmla="*/ 11570 w 51356"/>
                  <a:gd name="connsiteY11" fmla="*/ 9619 h 47130"/>
                  <a:gd name="connsiteX12" fmla="*/ 75 w 51356"/>
                  <a:gd name="connsiteY12" fmla="*/ 32033 h 47130"/>
                  <a:gd name="connsiteX13" fmla="*/ 4773 w 51356"/>
                  <a:gd name="connsiteY13" fmla="*/ 43472 h 47130"/>
                  <a:gd name="connsiteX14" fmla="*/ 17048 w 51356"/>
                  <a:gd name="connsiteY14" fmla="*/ 47130 h 47130"/>
                  <a:gd name="connsiteX15" fmla="*/ 39685 w 51356"/>
                  <a:gd name="connsiteY15" fmla="*/ 37344 h 47130"/>
                  <a:gd name="connsiteX16" fmla="*/ 51272 w 51356"/>
                  <a:gd name="connsiteY16" fmla="*/ 15042 h 47130"/>
                  <a:gd name="connsiteX17" fmla="*/ 46592 w 51356"/>
                  <a:gd name="connsiteY17" fmla="*/ 3621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356" h="47130">
                    <a:moveTo>
                      <a:pt x="31328" y="30417"/>
                    </a:moveTo>
                    <a:cubicBezTo>
                      <a:pt x="28487" y="35190"/>
                      <a:pt x="25107" y="37585"/>
                      <a:pt x="21170" y="37585"/>
                    </a:cubicBezTo>
                    <a:cubicBezTo>
                      <a:pt x="19146" y="37585"/>
                      <a:pt x="17661" y="36676"/>
                      <a:pt x="16751" y="34874"/>
                    </a:cubicBezTo>
                    <a:cubicBezTo>
                      <a:pt x="15989" y="33389"/>
                      <a:pt x="15729" y="31513"/>
                      <a:pt x="15952" y="29285"/>
                    </a:cubicBezTo>
                    <a:cubicBezTo>
                      <a:pt x="16361" y="24754"/>
                      <a:pt x="17716" y="20575"/>
                      <a:pt x="20000" y="16657"/>
                    </a:cubicBezTo>
                    <a:cubicBezTo>
                      <a:pt x="22804" y="11922"/>
                      <a:pt x="26184" y="9545"/>
                      <a:pt x="30177" y="9545"/>
                    </a:cubicBezTo>
                    <a:cubicBezTo>
                      <a:pt x="32257" y="9545"/>
                      <a:pt x="33761" y="10399"/>
                      <a:pt x="34652" y="12200"/>
                    </a:cubicBezTo>
                    <a:cubicBezTo>
                      <a:pt x="35395" y="13667"/>
                      <a:pt x="35636" y="15543"/>
                      <a:pt x="35413" y="17883"/>
                    </a:cubicBezTo>
                    <a:cubicBezTo>
                      <a:pt x="34986" y="22284"/>
                      <a:pt x="33631" y="26481"/>
                      <a:pt x="31328" y="30417"/>
                    </a:cubicBezTo>
                    <a:moveTo>
                      <a:pt x="46592" y="3621"/>
                    </a:moveTo>
                    <a:cubicBezTo>
                      <a:pt x="43417" y="1188"/>
                      <a:pt x="39313" y="0"/>
                      <a:pt x="34281" y="0"/>
                    </a:cubicBezTo>
                    <a:cubicBezTo>
                      <a:pt x="26017" y="0"/>
                      <a:pt x="18441" y="3194"/>
                      <a:pt x="11570" y="9619"/>
                    </a:cubicBezTo>
                    <a:cubicBezTo>
                      <a:pt x="4717" y="16026"/>
                      <a:pt x="892" y="23509"/>
                      <a:pt x="75" y="32033"/>
                    </a:cubicBezTo>
                    <a:cubicBezTo>
                      <a:pt x="-371" y="36936"/>
                      <a:pt x="1171" y="40724"/>
                      <a:pt x="4773" y="43472"/>
                    </a:cubicBezTo>
                    <a:cubicBezTo>
                      <a:pt x="7949" y="45886"/>
                      <a:pt x="12052" y="47130"/>
                      <a:pt x="17048" y="47130"/>
                    </a:cubicBezTo>
                    <a:cubicBezTo>
                      <a:pt x="25219" y="47130"/>
                      <a:pt x="32795" y="43844"/>
                      <a:pt x="39685" y="37344"/>
                    </a:cubicBezTo>
                    <a:cubicBezTo>
                      <a:pt x="46611" y="30826"/>
                      <a:pt x="50474" y="23417"/>
                      <a:pt x="51272" y="15042"/>
                    </a:cubicBezTo>
                    <a:cubicBezTo>
                      <a:pt x="51755" y="10176"/>
                      <a:pt x="50158" y="6388"/>
                      <a:pt x="46592" y="3621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4" name="フリーフォーム: 図形 133">
                <a:extLst>
                  <a:ext uri="{FF2B5EF4-FFF2-40B4-BE49-F238E27FC236}">
                    <a16:creationId xmlns:a16="http://schemas.microsoft.com/office/drawing/2014/main" id="{CA09902E-DF1A-4E66-8159-F6BD6894F2C8}"/>
                  </a:ext>
                </a:extLst>
              </p:cNvPr>
              <p:cNvSpPr/>
              <p:nvPr/>
            </p:nvSpPr>
            <p:spPr>
              <a:xfrm>
                <a:off x="7236924" y="495248"/>
                <a:ext cx="48634" cy="46071"/>
              </a:xfrm>
              <a:custGeom>
                <a:avLst/>
                <a:gdLst>
                  <a:gd name="connsiteX0" fmla="*/ 48635 w 48634"/>
                  <a:gd name="connsiteY0" fmla="*/ 520 h 46071"/>
                  <a:gd name="connsiteX1" fmla="*/ 44234 w 48634"/>
                  <a:gd name="connsiteY1" fmla="*/ 14856 h 46071"/>
                  <a:gd name="connsiteX2" fmla="*/ 39108 w 48634"/>
                  <a:gd name="connsiteY2" fmla="*/ 13816 h 46071"/>
                  <a:gd name="connsiteX3" fmla="*/ 27799 w 48634"/>
                  <a:gd name="connsiteY3" fmla="*/ 20984 h 46071"/>
                  <a:gd name="connsiteX4" fmla="*/ 19666 w 48634"/>
                  <a:gd name="connsiteY4" fmla="*/ 32033 h 46071"/>
                  <a:gd name="connsiteX5" fmla="*/ 15580 w 48634"/>
                  <a:gd name="connsiteY5" fmla="*/ 46072 h 46071"/>
                  <a:gd name="connsiteX6" fmla="*/ 0 w 48634"/>
                  <a:gd name="connsiteY6" fmla="*/ 46072 h 46071"/>
                  <a:gd name="connsiteX7" fmla="*/ 13426 w 48634"/>
                  <a:gd name="connsiteY7" fmla="*/ 111 h 46071"/>
                  <a:gd name="connsiteX8" fmla="*/ 28858 w 48634"/>
                  <a:gd name="connsiteY8" fmla="*/ 111 h 46071"/>
                  <a:gd name="connsiteX9" fmla="*/ 22024 w 48634"/>
                  <a:gd name="connsiteY9" fmla="*/ 20074 h 46071"/>
                  <a:gd name="connsiteX10" fmla="*/ 22990 w 48634"/>
                  <a:gd name="connsiteY10" fmla="*/ 20074 h 46071"/>
                  <a:gd name="connsiteX11" fmla="*/ 32275 w 48634"/>
                  <a:gd name="connsiteY11" fmla="*/ 7131 h 46071"/>
                  <a:gd name="connsiteX12" fmla="*/ 45385 w 48634"/>
                  <a:gd name="connsiteY12" fmla="*/ 0 h 46071"/>
                  <a:gd name="connsiteX13" fmla="*/ 48635 w 48634"/>
                  <a:gd name="connsiteY13" fmla="*/ 520 h 4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634" h="46071">
                    <a:moveTo>
                      <a:pt x="48635" y="520"/>
                    </a:moveTo>
                    <a:lnTo>
                      <a:pt x="44234" y="14856"/>
                    </a:lnTo>
                    <a:cubicBezTo>
                      <a:pt x="43231" y="13760"/>
                      <a:pt x="40315" y="13816"/>
                      <a:pt x="39108" y="13816"/>
                    </a:cubicBezTo>
                    <a:cubicBezTo>
                      <a:pt x="36416" y="13816"/>
                      <a:pt x="32646" y="16193"/>
                      <a:pt x="27799" y="20984"/>
                    </a:cubicBezTo>
                    <a:cubicBezTo>
                      <a:pt x="23194" y="25534"/>
                      <a:pt x="20464" y="29248"/>
                      <a:pt x="19666" y="32033"/>
                    </a:cubicBezTo>
                    <a:lnTo>
                      <a:pt x="15580" y="46072"/>
                    </a:lnTo>
                    <a:lnTo>
                      <a:pt x="0" y="46072"/>
                    </a:lnTo>
                    <a:lnTo>
                      <a:pt x="13426" y="111"/>
                    </a:lnTo>
                    <a:lnTo>
                      <a:pt x="28858" y="111"/>
                    </a:lnTo>
                    <a:lnTo>
                      <a:pt x="22024" y="20074"/>
                    </a:lnTo>
                    <a:lnTo>
                      <a:pt x="22990" y="20074"/>
                    </a:lnTo>
                    <a:cubicBezTo>
                      <a:pt x="25589" y="15134"/>
                      <a:pt x="28709" y="10863"/>
                      <a:pt x="32275" y="7131"/>
                    </a:cubicBezTo>
                    <a:cubicBezTo>
                      <a:pt x="36917" y="2358"/>
                      <a:pt x="41300" y="0"/>
                      <a:pt x="45385" y="0"/>
                    </a:cubicBezTo>
                    <a:cubicBezTo>
                      <a:pt x="46908" y="19"/>
                      <a:pt x="47632" y="-111"/>
                      <a:pt x="48635" y="520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5" name="フリーフォーム: 図形 134">
                <a:extLst>
                  <a:ext uri="{FF2B5EF4-FFF2-40B4-BE49-F238E27FC236}">
                    <a16:creationId xmlns:a16="http://schemas.microsoft.com/office/drawing/2014/main" id="{85176DA4-3727-4E24-B33D-5788831B7E47}"/>
                  </a:ext>
                </a:extLst>
              </p:cNvPr>
              <p:cNvSpPr/>
              <p:nvPr/>
            </p:nvSpPr>
            <p:spPr>
              <a:xfrm>
                <a:off x="7313316" y="486854"/>
                <a:ext cx="33337" cy="55524"/>
              </a:xfrm>
              <a:custGeom>
                <a:avLst/>
                <a:gdLst>
                  <a:gd name="connsiteX0" fmla="*/ 33337 w 33337"/>
                  <a:gd name="connsiteY0" fmla="*/ 9415 h 55524"/>
                  <a:gd name="connsiteX1" fmla="*/ 30700 w 33337"/>
                  <a:gd name="connsiteY1" fmla="*/ 18366 h 55524"/>
                  <a:gd name="connsiteX2" fmla="*/ 23198 w 33337"/>
                  <a:gd name="connsiteY2" fmla="*/ 18366 h 55524"/>
                  <a:gd name="connsiteX3" fmla="*/ 19577 w 33337"/>
                  <a:gd name="connsiteY3" fmla="*/ 29656 h 55524"/>
                  <a:gd name="connsiteX4" fmla="*/ 17052 w 33337"/>
                  <a:gd name="connsiteY4" fmla="*/ 41132 h 55524"/>
                  <a:gd name="connsiteX5" fmla="*/ 20171 w 33337"/>
                  <a:gd name="connsiteY5" fmla="*/ 45552 h 55524"/>
                  <a:gd name="connsiteX6" fmla="*/ 25148 w 33337"/>
                  <a:gd name="connsiteY6" fmla="*/ 43676 h 55524"/>
                  <a:gd name="connsiteX7" fmla="*/ 22325 w 33337"/>
                  <a:gd name="connsiteY7" fmla="*/ 53500 h 55524"/>
                  <a:gd name="connsiteX8" fmla="*/ 10626 w 33337"/>
                  <a:gd name="connsiteY8" fmla="*/ 55524 h 55524"/>
                  <a:gd name="connsiteX9" fmla="*/ 2846 w 33337"/>
                  <a:gd name="connsiteY9" fmla="*/ 53296 h 55524"/>
                  <a:gd name="connsiteX10" fmla="*/ 60 w 33337"/>
                  <a:gd name="connsiteY10" fmla="*/ 45942 h 55524"/>
                  <a:gd name="connsiteX11" fmla="*/ 3254 w 33337"/>
                  <a:gd name="connsiteY11" fmla="*/ 31977 h 55524"/>
                  <a:gd name="connsiteX12" fmla="*/ 12298 w 33337"/>
                  <a:gd name="connsiteY12" fmla="*/ 2321 h 55524"/>
                  <a:gd name="connsiteX13" fmla="*/ 28546 w 33337"/>
                  <a:gd name="connsiteY13" fmla="*/ 0 h 55524"/>
                  <a:gd name="connsiteX14" fmla="*/ 25798 w 33337"/>
                  <a:gd name="connsiteY14" fmla="*/ 9396 h 55524"/>
                  <a:gd name="connsiteX15" fmla="*/ 33337 w 33337"/>
                  <a:gd name="connsiteY15" fmla="*/ 9396 h 5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337" h="55524">
                    <a:moveTo>
                      <a:pt x="33337" y="9415"/>
                    </a:moveTo>
                    <a:lnTo>
                      <a:pt x="30700" y="18366"/>
                    </a:lnTo>
                    <a:lnTo>
                      <a:pt x="23198" y="18366"/>
                    </a:lnTo>
                    <a:cubicBezTo>
                      <a:pt x="21973" y="22154"/>
                      <a:pt x="20784" y="25924"/>
                      <a:pt x="19577" y="29656"/>
                    </a:cubicBezTo>
                    <a:cubicBezTo>
                      <a:pt x="18184" y="34243"/>
                      <a:pt x="17312" y="38050"/>
                      <a:pt x="17052" y="41132"/>
                    </a:cubicBezTo>
                    <a:cubicBezTo>
                      <a:pt x="16754" y="44048"/>
                      <a:pt x="17794" y="45552"/>
                      <a:pt x="20171" y="45552"/>
                    </a:cubicBezTo>
                    <a:cubicBezTo>
                      <a:pt x="21583" y="45552"/>
                      <a:pt x="23254" y="44939"/>
                      <a:pt x="25148" y="43676"/>
                    </a:cubicBezTo>
                    <a:lnTo>
                      <a:pt x="22325" y="53500"/>
                    </a:lnTo>
                    <a:cubicBezTo>
                      <a:pt x="17367" y="54837"/>
                      <a:pt x="13430" y="55524"/>
                      <a:pt x="10626" y="55524"/>
                    </a:cubicBezTo>
                    <a:cubicBezTo>
                      <a:pt x="7339" y="55524"/>
                      <a:pt x="4758" y="54781"/>
                      <a:pt x="2846" y="53296"/>
                    </a:cubicBezTo>
                    <a:cubicBezTo>
                      <a:pt x="673" y="51643"/>
                      <a:pt x="-256" y="49155"/>
                      <a:pt x="60" y="45942"/>
                    </a:cubicBezTo>
                    <a:cubicBezTo>
                      <a:pt x="394" y="42302"/>
                      <a:pt x="1471" y="37641"/>
                      <a:pt x="3254" y="31977"/>
                    </a:cubicBezTo>
                    <a:cubicBezTo>
                      <a:pt x="4740" y="27428"/>
                      <a:pt x="12298" y="2321"/>
                      <a:pt x="12298" y="2321"/>
                    </a:cubicBezTo>
                    <a:lnTo>
                      <a:pt x="28546" y="0"/>
                    </a:lnTo>
                    <a:lnTo>
                      <a:pt x="25798" y="9396"/>
                    </a:lnTo>
                    <a:lnTo>
                      <a:pt x="33337" y="9396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6" name="フリーフォーム: 図形 135">
                <a:extLst>
                  <a:ext uri="{FF2B5EF4-FFF2-40B4-BE49-F238E27FC236}">
                    <a16:creationId xmlns:a16="http://schemas.microsoft.com/office/drawing/2014/main" id="{7B74FC45-E504-4DEB-B520-08EE8BA186A3}"/>
                  </a:ext>
                </a:extLst>
              </p:cNvPr>
              <p:cNvSpPr/>
              <p:nvPr/>
            </p:nvSpPr>
            <p:spPr>
              <a:xfrm>
                <a:off x="7401806" y="495266"/>
                <a:ext cx="45232" cy="47130"/>
              </a:xfrm>
              <a:custGeom>
                <a:avLst/>
                <a:gdLst>
                  <a:gd name="connsiteX0" fmla="*/ 17697 w 45232"/>
                  <a:gd name="connsiteY0" fmla="*/ 21745 h 47130"/>
                  <a:gd name="connsiteX1" fmla="*/ 21355 w 45232"/>
                  <a:gd name="connsiteY1" fmla="*/ 14299 h 47130"/>
                  <a:gd name="connsiteX2" fmla="*/ 27985 w 45232"/>
                  <a:gd name="connsiteY2" fmla="*/ 10065 h 47130"/>
                  <a:gd name="connsiteX3" fmla="*/ 30882 w 45232"/>
                  <a:gd name="connsiteY3" fmla="*/ 13426 h 47130"/>
                  <a:gd name="connsiteX4" fmla="*/ 17697 w 45232"/>
                  <a:gd name="connsiteY4" fmla="*/ 21745 h 47130"/>
                  <a:gd name="connsiteX5" fmla="*/ 23064 w 45232"/>
                  <a:gd name="connsiteY5" fmla="*/ 37585 h 47130"/>
                  <a:gd name="connsiteX6" fmla="*/ 15766 w 45232"/>
                  <a:gd name="connsiteY6" fmla="*/ 30752 h 47130"/>
                  <a:gd name="connsiteX7" fmla="*/ 34224 w 45232"/>
                  <a:gd name="connsiteY7" fmla="*/ 25366 h 47130"/>
                  <a:gd name="connsiteX8" fmla="*/ 45181 w 45232"/>
                  <a:gd name="connsiteY8" fmla="*/ 10102 h 47130"/>
                  <a:gd name="connsiteX9" fmla="*/ 42209 w 45232"/>
                  <a:gd name="connsiteY9" fmla="*/ 2563 h 47130"/>
                  <a:gd name="connsiteX10" fmla="*/ 34280 w 45232"/>
                  <a:gd name="connsiteY10" fmla="*/ 0 h 47130"/>
                  <a:gd name="connsiteX11" fmla="*/ 11569 w 45232"/>
                  <a:gd name="connsiteY11" fmla="*/ 9619 h 47130"/>
                  <a:gd name="connsiteX12" fmla="*/ 74 w 45232"/>
                  <a:gd name="connsiteY12" fmla="*/ 32033 h 47130"/>
                  <a:gd name="connsiteX13" fmla="*/ 4810 w 45232"/>
                  <a:gd name="connsiteY13" fmla="*/ 43472 h 47130"/>
                  <a:gd name="connsiteX14" fmla="*/ 17029 w 45232"/>
                  <a:gd name="connsiteY14" fmla="*/ 47130 h 47130"/>
                  <a:gd name="connsiteX15" fmla="*/ 40482 w 45232"/>
                  <a:gd name="connsiteY15" fmla="*/ 42172 h 47130"/>
                  <a:gd name="connsiteX16" fmla="*/ 43713 w 45232"/>
                  <a:gd name="connsiteY16" fmla="*/ 30993 h 47130"/>
                  <a:gd name="connsiteX17" fmla="*/ 23064 w 45232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32" h="47130">
                    <a:moveTo>
                      <a:pt x="17697" y="21745"/>
                    </a:moveTo>
                    <a:cubicBezTo>
                      <a:pt x="18403" y="19071"/>
                      <a:pt x="19628" y="16620"/>
                      <a:pt x="21355" y="14299"/>
                    </a:cubicBezTo>
                    <a:cubicBezTo>
                      <a:pt x="23491" y="11495"/>
                      <a:pt x="25664" y="10065"/>
                      <a:pt x="27985" y="10065"/>
                    </a:cubicBezTo>
                    <a:cubicBezTo>
                      <a:pt x="30157" y="10065"/>
                      <a:pt x="31123" y="11161"/>
                      <a:pt x="30882" y="13426"/>
                    </a:cubicBezTo>
                    <a:cubicBezTo>
                      <a:pt x="30399" y="18997"/>
                      <a:pt x="25961" y="21745"/>
                      <a:pt x="17697" y="21745"/>
                    </a:cubicBezTo>
                    <a:moveTo>
                      <a:pt x="23064" y="37585"/>
                    </a:moveTo>
                    <a:cubicBezTo>
                      <a:pt x="17846" y="37585"/>
                      <a:pt x="15413" y="35301"/>
                      <a:pt x="15766" y="30752"/>
                    </a:cubicBezTo>
                    <a:cubicBezTo>
                      <a:pt x="22117" y="30752"/>
                      <a:pt x="28263" y="28950"/>
                      <a:pt x="34224" y="25366"/>
                    </a:cubicBezTo>
                    <a:cubicBezTo>
                      <a:pt x="40947" y="21244"/>
                      <a:pt x="44623" y="16174"/>
                      <a:pt x="45181" y="10102"/>
                    </a:cubicBezTo>
                    <a:cubicBezTo>
                      <a:pt x="45478" y="6927"/>
                      <a:pt x="44512" y="4457"/>
                      <a:pt x="42209" y="2563"/>
                    </a:cubicBezTo>
                    <a:cubicBezTo>
                      <a:pt x="40092" y="836"/>
                      <a:pt x="37418" y="0"/>
                      <a:pt x="34280" y="0"/>
                    </a:cubicBezTo>
                    <a:cubicBezTo>
                      <a:pt x="25998" y="0"/>
                      <a:pt x="18440" y="3194"/>
                      <a:pt x="11569" y="9619"/>
                    </a:cubicBezTo>
                    <a:cubicBezTo>
                      <a:pt x="4754" y="16026"/>
                      <a:pt x="891" y="23509"/>
                      <a:pt x="74" y="32033"/>
                    </a:cubicBezTo>
                    <a:cubicBezTo>
                      <a:pt x="-371" y="36936"/>
                      <a:pt x="1188" y="40724"/>
                      <a:pt x="4810" y="43472"/>
                    </a:cubicBezTo>
                    <a:cubicBezTo>
                      <a:pt x="7929" y="45886"/>
                      <a:pt x="12033" y="47130"/>
                      <a:pt x="17029" y="47130"/>
                    </a:cubicBezTo>
                    <a:cubicBezTo>
                      <a:pt x="23305" y="47130"/>
                      <a:pt x="31123" y="45459"/>
                      <a:pt x="40482" y="42172"/>
                    </a:cubicBezTo>
                    <a:lnTo>
                      <a:pt x="43713" y="30993"/>
                    </a:lnTo>
                    <a:cubicBezTo>
                      <a:pt x="35561" y="35376"/>
                      <a:pt x="28690" y="37585"/>
                      <a:pt x="23064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7" name="フリーフォーム: 図形 136">
                <a:extLst>
                  <a:ext uri="{FF2B5EF4-FFF2-40B4-BE49-F238E27FC236}">
                    <a16:creationId xmlns:a16="http://schemas.microsoft.com/office/drawing/2014/main" id="{BF16E2D8-BE81-4AAE-B0BF-A6DCAE0D8E9C}"/>
                  </a:ext>
                </a:extLst>
              </p:cNvPr>
              <p:cNvSpPr/>
              <p:nvPr/>
            </p:nvSpPr>
            <p:spPr>
              <a:xfrm>
                <a:off x="7552714" y="495266"/>
                <a:ext cx="45273" cy="47130"/>
              </a:xfrm>
              <a:custGeom>
                <a:avLst/>
                <a:gdLst>
                  <a:gd name="connsiteX0" fmla="*/ 17707 w 45273"/>
                  <a:gd name="connsiteY0" fmla="*/ 21745 h 47130"/>
                  <a:gd name="connsiteX1" fmla="*/ 21347 w 45273"/>
                  <a:gd name="connsiteY1" fmla="*/ 14299 h 47130"/>
                  <a:gd name="connsiteX2" fmla="*/ 27976 w 45273"/>
                  <a:gd name="connsiteY2" fmla="*/ 10065 h 47130"/>
                  <a:gd name="connsiteX3" fmla="*/ 30910 w 45273"/>
                  <a:gd name="connsiteY3" fmla="*/ 13426 h 47130"/>
                  <a:gd name="connsiteX4" fmla="*/ 17707 w 45273"/>
                  <a:gd name="connsiteY4" fmla="*/ 21745 h 47130"/>
                  <a:gd name="connsiteX5" fmla="*/ 23055 w 45273"/>
                  <a:gd name="connsiteY5" fmla="*/ 37585 h 47130"/>
                  <a:gd name="connsiteX6" fmla="*/ 15794 w 45273"/>
                  <a:gd name="connsiteY6" fmla="*/ 30752 h 47130"/>
                  <a:gd name="connsiteX7" fmla="*/ 34234 w 45273"/>
                  <a:gd name="connsiteY7" fmla="*/ 25366 h 47130"/>
                  <a:gd name="connsiteX8" fmla="*/ 45228 w 45273"/>
                  <a:gd name="connsiteY8" fmla="*/ 10102 h 47130"/>
                  <a:gd name="connsiteX9" fmla="*/ 42219 w 45273"/>
                  <a:gd name="connsiteY9" fmla="*/ 2563 h 47130"/>
                  <a:gd name="connsiteX10" fmla="*/ 34327 w 45273"/>
                  <a:gd name="connsiteY10" fmla="*/ 0 h 47130"/>
                  <a:gd name="connsiteX11" fmla="*/ 11598 w 45273"/>
                  <a:gd name="connsiteY11" fmla="*/ 9619 h 47130"/>
                  <a:gd name="connsiteX12" fmla="*/ 84 w 45273"/>
                  <a:gd name="connsiteY12" fmla="*/ 32033 h 47130"/>
                  <a:gd name="connsiteX13" fmla="*/ 4782 w 45273"/>
                  <a:gd name="connsiteY13" fmla="*/ 43472 h 47130"/>
                  <a:gd name="connsiteX14" fmla="*/ 17057 w 45273"/>
                  <a:gd name="connsiteY14" fmla="*/ 47130 h 47130"/>
                  <a:gd name="connsiteX15" fmla="*/ 40474 w 45273"/>
                  <a:gd name="connsiteY15" fmla="*/ 42172 h 47130"/>
                  <a:gd name="connsiteX16" fmla="*/ 43724 w 45273"/>
                  <a:gd name="connsiteY16" fmla="*/ 30993 h 47130"/>
                  <a:gd name="connsiteX17" fmla="*/ 23055 w 45273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73" h="47130">
                    <a:moveTo>
                      <a:pt x="17707" y="21745"/>
                    </a:moveTo>
                    <a:cubicBezTo>
                      <a:pt x="18376" y="19071"/>
                      <a:pt x="19601" y="16620"/>
                      <a:pt x="21347" y="14299"/>
                    </a:cubicBezTo>
                    <a:cubicBezTo>
                      <a:pt x="23464" y="11495"/>
                      <a:pt x="25655" y="10065"/>
                      <a:pt x="27976" y="10065"/>
                    </a:cubicBezTo>
                    <a:cubicBezTo>
                      <a:pt x="30130" y="10065"/>
                      <a:pt x="31152" y="11161"/>
                      <a:pt x="30910" y="13426"/>
                    </a:cubicBezTo>
                    <a:cubicBezTo>
                      <a:pt x="30353" y="18997"/>
                      <a:pt x="25934" y="21745"/>
                      <a:pt x="17707" y="21745"/>
                    </a:cubicBezTo>
                    <a:moveTo>
                      <a:pt x="23055" y="37585"/>
                    </a:moveTo>
                    <a:cubicBezTo>
                      <a:pt x="17856" y="37585"/>
                      <a:pt x="15404" y="35301"/>
                      <a:pt x="15794" y="30752"/>
                    </a:cubicBezTo>
                    <a:cubicBezTo>
                      <a:pt x="22145" y="30752"/>
                      <a:pt x="28292" y="28950"/>
                      <a:pt x="34234" y="25366"/>
                    </a:cubicBezTo>
                    <a:cubicBezTo>
                      <a:pt x="40957" y="21244"/>
                      <a:pt x="44633" y="16174"/>
                      <a:pt x="45228" y="10102"/>
                    </a:cubicBezTo>
                    <a:cubicBezTo>
                      <a:pt x="45506" y="6927"/>
                      <a:pt x="44503" y="4457"/>
                      <a:pt x="42219" y="2563"/>
                    </a:cubicBezTo>
                    <a:cubicBezTo>
                      <a:pt x="40102" y="836"/>
                      <a:pt x="37466" y="0"/>
                      <a:pt x="34327" y="0"/>
                    </a:cubicBezTo>
                    <a:cubicBezTo>
                      <a:pt x="26026" y="0"/>
                      <a:pt x="18431" y="3194"/>
                      <a:pt x="11598" y="9619"/>
                    </a:cubicBezTo>
                    <a:cubicBezTo>
                      <a:pt x="4745" y="16026"/>
                      <a:pt x="901" y="23509"/>
                      <a:pt x="84" y="32033"/>
                    </a:cubicBezTo>
                    <a:cubicBezTo>
                      <a:pt x="-399" y="36936"/>
                      <a:pt x="1198" y="40724"/>
                      <a:pt x="4782" y="43472"/>
                    </a:cubicBezTo>
                    <a:cubicBezTo>
                      <a:pt x="7939" y="45886"/>
                      <a:pt x="12006" y="47130"/>
                      <a:pt x="17057" y="47130"/>
                    </a:cubicBezTo>
                    <a:cubicBezTo>
                      <a:pt x="23334" y="47130"/>
                      <a:pt x="31115" y="45459"/>
                      <a:pt x="40474" y="42172"/>
                    </a:cubicBezTo>
                    <a:lnTo>
                      <a:pt x="43724" y="30993"/>
                    </a:lnTo>
                    <a:cubicBezTo>
                      <a:pt x="35553" y="35376"/>
                      <a:pt x="28663" y="37585"/>
                      <a:pt x="23055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8" name="フリーフォーム: 図形 137">
                <a:extLst>
                  <a:ext uri="{FF2B5EF4-FFF2-40B4-BE49-F238E27FC236}">
                    <a16:creationId xmlns:a16="http://schemas.microsoft.com/office/drawing/2014/main" id="{F6017F59-ADC4-49F3-B941-55FD2178562B}"/>
                  </a:ext>
                </a:extLst>
              </p:cNvPr>
              <p:cNvSpPr/>
              <p:nvPr/>
            </p:nvSpPr>
            <p:spPr>
              <a:xfrm>
                <a:off x="7603607" y="486873"/>
                <a:ext cx="33461" cy="55523"/>
              </a:xfrm>
              <a:custGeom>
                <a:avLst/>
                <a:gdLst>
                  <a:gd name="connsiteX0" fmla="*/ 33461 w 33461"/>
                  <a:gd name="connsiteY0" fmla="*/ 8561 h 55523"/>
                  <a:gd name="connsiteX1" fmla="*/ 30806 w 33461"/>
                  <a:gd name="connsiteY1" fmla="*/ 17493 h 55523"/>
                  <a:gd name="connsiteX2" fmla="*/ 23266 w 33461"/>
                  <a:gd name="connsiteY2" fmla="*/ 17493 h 55523"/>
                  <a:gd name="connsiteX3" fmla="*/ 19590 w 33461"/>
                  <a:gd name="connsiteY3" fmla="*/ 29638 h 55523"/>
                  <a:gd name="connsiteX4" fmla="*/ 17027 w 33461"/>
                  <a:gd name="connsiteY4" fmla="*/ 41114 h 55523"/>
                  <a:gd name="connsiteX5" fmla="*/ 20202 w 33461"/>
                  <a:gd name="connsiteY5" fmla="*/ 45533 h 55523"/>
                  <a:gd name="connsiteX6" fmla="*/ 25161 w 33461"/>
                  <a:gd name="connsiteY6" fmla="*/ 43658 h 55523"/>
                  <a:gd name="connsiteX7" fmla="*/ 22338 w 33461"/>
                  <a:gd name="connsiteY7" fmla="*/ 53500 h 55523"/>
                  <a:gd name="connsiteX8" fmla="*/ 10602 w 33461"/>
                  <a:gd name="connsiteY8" fmla="*/ 55524 h 55523"/>
                  <a:gd name="connsiteX9" fmla="*/ 2821 w 33461"/>
                  <a:gd name="connsiteY9" fmla="*/ 53296 h 55523"/>
                  <a:gd name="connsiteX10" fmla="*/ 54 w 33461"/>
                  <a:gd name="connsiteY10" fmla="*/ 45942 h 55523"/>
                  <a:gd name="connsiteX11" fmla="*/ 3267 w 33461"/>
                  <a:gd name="connsiteY11" fmla="*/ 31977 h 55523"/>
                  <a:gd name="connsiteX12" fmla="*/ 12292 w 33461"/>
                  <a:gd name="connsiteY12" fmla="*/ 2321 h 55523"/>
                  <a:gd name="connsiteX13" fmla="*/ 28540 w 33461"/>
                  <a:gd name="connsiteY13" fmla="*/ 0 h 55523"/>
                  <a:gd name="connsiteX14" fmla="*/ 25922 w 33461"/>
                  <a:gd name="connsiteY14" fmla="*/ 8579 h 55523"/>
                  <a:gd name="connsiteX15" fmla="*/ 33461 w 33461"/>
                  <a:gd name="connsiteY15" fmla="*/ 8579 h 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461" h="55523">
                    <a:moveTo>
                      <a:pt x="33461" y="8561"/>
                    </a:moveTo>
                    <a:lnTo>
                      <a:pt x="30806" y="17493"/>
                    </a:lnTo>
                    <a:lnTo>
                      <a:pt x="23266" y="17493"/>
                    </a:lnTo>
                    <a:cubicBezTo>
                      <a:pt x="22059" y="21244"/>
                      <a:pt x="20815" y="25905"/>
                      <a:pt x="19590" y="29638"/>
                    </a:cubicBezTo>
                    <a:cubicBezTo>
                      <a:pt x="18178" y="34224"/>
                      <a:pt x="17324" y="38031"/>
                      <a:pt x="17027" y="41114"/>
                    </a:cubicBezTo>
                    <a:cubicBezTo>
                      <a:pt x="16748" y="44029"/>
                      <a:pt x="17807" y="45533"/>
                      <a:pt x="20202" y="45533"/>
                    </a:cubicBezTo>
                    <a:cubicBezTo>
                      <a:pt x="21595" y="45533"/>
                      <a:pt x="23229" y="44921"/>
                      <a:pt x="25161" y="43658"/>
                    </a:cubicBezTo>
                    <a:lnTo>
                      <a:pt x="22338" y="53500"/>
                    </a:lnTo>
                    <a:cubicBezTo>
                      <a:pt x="17380" y="54837"/>
                      <a:pt x="13462" y="55524"/>
                      <a:pt x="10602" y="55524"/>
                    </a:cubicBezTo>
                    <a:cubicBezTo>
                      <a:pt x="7352" y="55524"/>
                      <a:pt x="4771" y="54781"/>
                      <a:pt x="2821" y="53296"/>
                    </a:cubicBezTo>
                    <a:cubicBezTo>
                      <a:pt x="685" y="51643"/>
                      <a:pt x="-243" y="49155"/>
                      <a:pt x="54" y="45942"/>
                    </a:cubicBezTo>
                    <a:cubicBezTo>
                      <a:pt x="425" y="42302"/>
                      <a:pt x="1484" y="37641"/>
                      <a:pt x="3267" y="31977"/>
                    </a:cubicBezTo>
                    <a:cubicBezTo>
                      <a:pt x="4715" y="27428"/>
                      <a:pt x="12292" y="2321"/>
                      <a:pt x="12292" y="2321"/>
                    </a:cubicBezTo>
                    <a:lnTo>
                      <a:pt x="28540" y="0"/>
                    </a:lnTo>
                    <a:lnTo>
                      <a:pt x="25922" y="8579"/>
                    </a:lnTo>
                    <a:lnTo>
                      <a:pt x="33461" y="8579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9" name="フリーフォーム: 図形 138">
                <a:extLst>
                  <a:ext uri="{FF2B5EF4-FFF2-40B4-BE49-F238E27FC236}">
                    <a16:creationId xmlns:a16="http://schemas.microsoft.com/office/drawing/2014/main" id="{42A0A0E7-F2AA-4FE0-92A7-AB92DF886362}"/>
                  </a:ext>
                </a:extLst>
              </p:cNvPr>
              <p:cNvSpPr/>
              <p:nvPr/>
            </p:nvSpPr>
            <p:spPr>
              <a:xfrm>
                <a:off x="7636685" y="486873"/>
                <a:ext cx="33585" cy="55523"/>
              </a:xfrm>
              <a:custGeom>
                <a:avLst/>
                <a:gdLst>
                  <a:gd name="connsiteX0" fmla="*/ 33586 w 33585"/>
                  <a:gd name="connsiteY0" fmla="*/ 8561 h 55523"/>
                  <a:gd name="connsiteX1" fmla="*/ 30931 w 33585"/>
                  <a:gd name="connsiteY1" fmla="*/ 17493 h 55523"/>
                  <a:gd name="connsiteX2" fmla="*/ 23428 w 33585"/>
                  <a:gd name="connsiteY2" fmla="*/ 17493 h 55523"/>
                  <a:gd name="connsiteX3" fmla="*/ 19621 w 33585"/>
                  <a:gd name="connsiteY3" fmla="*/ 29638 h 55523"/>
                  <a:gd name="connsiteX4" fmla="*/ 17022 w 33585"/>
                  <a:gd name="connsiteY4" fmla="*/ 41114 h 55523"/>
                  <a:gd name="connsiteX5" fmla="*/ 20160 w 33585"/>
                  <a:gd name="connsiteY5" fmla="*/ 45533 h 55523"/>
                  <a:gd name="connsiteX6" fmla="*/ 25155 w 33585"/>
                  <a:gd name="connsiteY6" fmla="*/ 43658 h 55523"/>
                  <a:gd name="connsiteX7" fmla="*/ 22351 w 33585"/>
                  <a:gd name="connsiteY7" fmla="*/ 53500 h 55523"/>
                  <a:gd name="connsiteX8" fmla="*/ 10596 w 33585"/>
                  <a:gd name="connsiteY8" fmla="*/ 55524 h 55523"/>
                  <a:gd name="connsiteX9" fmla="*/ 2816 w 33585"/>
                  <a:gd name="connsiteY9" fmla="*/ 53296 h 55523"/>
                  <a:gd name="connsiteX10" fmla="*/ 67 w 33585"/>
                  <a:gd name="connsiteY10" fmla="*/ 45942 h 55523"/>
                  <a:gd name="connsiteX11" fmla="*/ 3280 w 33585"/>
                  <a:gd name="connsiteY11" fmla="*/ 31977 h 55523"/>
                  <a:gd name="connsiteX12" fmla="*/ 12305 w 33585"/>
                  <a:gd name="connsiteY12" fmla="*/ 2321 h 55523"/>
                  <a:gd name="connsiteX13" fmla="*/ 28554 w 33585"/>
                  <a:gd name="connsiteY13" fmla="*/ 0 h 55523"/>
                  <a:gd name="connsiteX14" fmla="*/ 26047 w 33585"/>
                  <a:gd name="connsiteY14" fmla="*/ 8579 h 55523"/>
                  <a:gd name="connsiteX15" fmla="*/ 33586 w 33585"/>
                  <a:gd name="connsiteY15" fmla="*/ 8579 h 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585" h="55523">
                    <a:moveTo>
                      <a:pt x="33586" y="8561"/>
                    </a:moveTo>
                    <a:lnTo>
                      <a:pt x="30931" y="17493"/>
                    </a:lnTo>
                    <a:lnTo>
                      <a:pt x="23428" y="17493"/>
                    </a:lnTo>
                    <a:cubicBezTo>
                      <a:pt x="22184" y="21244"/>
                      <a:pt x="20828" y="25905"/>
                      <a:pt x="19621" y="29638"/>
                    </a:cubicBezTo>
                    <a:cubicBezTo>
                      <a:pt x="18192" y="34224"/>
                      <a:pt x="17319" y="38031"/>
                      <a:pt x="17022" y="41114"/>
                    </a:cubicBezTo>
                    <a:cubicBezTo>
                      <a:pt x="16762" y="44029"/>
                      <a:pt x="17802" y="45533"/>
                      <a:pt x="20160" y="45533"/>
                    </a:cubicBezTo>
                    <a:cubicBezTo>
                      <a:pt x="21571" y="45533"/>
                      <a:pt x="23224" y="44921"/>
                      <a:pt x="25155" y="43658"/>
                    </a:cubicBezTo>
                    <a:lnTo>
                      <a:pt x="22351" y="53500"/>
                    </a:lnTo>
                    <a:cubicBezTo>
                      <a:pt x="17337" y="54837"/>
                      <a:pt x="13456" y="55524"/>
                      <a:pt x="10596" y="55524"/>
                    </a:cubicBezTo>
                    <a:cubicBezTo>
                      <a:pt x="7291" y="55524"/>
                      <a:pt x="4728" y="54781"/>
                      <a:pt x="2816" y="53296"/>
                    </a:cubicBezTo>
                    <a:cubicBezTo>
                      <a:pt x="643" y="51643"/>
                      <a:pt x="-267" y="49155"/>
                      <a:pt x="67" y="45942"/>
                    </a:cubicBezTo>
                    <a:cubicBezTo>
                      <a:pt x="402" y="42302"/>
                      <a:pt x="1497" y="37641"/>
                      <a:pt x="3280" y="31977"/>
                    </a:cubicBezTo>
                    <a:cubicBezTo>
                      <a:pt x="4691" y="27428"/>
                      <a:pt x="12305" y="2321"/>
                      <a:pt x="12305" y="2321"/>
                    </a:cubicBezTo>
                    <a:lnTo>
                      <a:pt x="28554" y="0"/>
                    </a:lnTo>
                    <a:lnTo>
                      <a:pt x="26047" y="8579"/>
                    </a:lnTo>
                    <a:lnTo>
                      <a:pt x="33586" y="8579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0" name="フリーフォーム: 図形 139">
                <a:extLst>
                  <a:ext uri="{FF2B5EF4-FFF2-40B4-BE49-F238E27FC236}">
                    <a16:creationId xmlns:a16="http://schemas.microsoft.com/office/drawing/2014/main" id="{C0BECC44-B4D4-4F56-B1F1-92F15B62D73C}"/>
                  </a:ext>
                </a:extLst>
              </p:cNvPr>
              <p:cNvSpPr/>
              <p:nvPr/>
            </p:nvSpPr>
            <p:spPr>
              <a:xfrm>
                <a:off x="7668966" y="495266"/>
                <a:ext cx="45273" cy="47130"/>
              </a:xfrm>
              <a:custGeom>
                <a:avLst/>
                <a:gdLst>
                  <a:gd name="connsiteX0" fmla="*/ 17666 w 45273"/>
                  <a:gd name="connsiteY0" fmla="*/ 21745 h 47130"/>
                  <a:gd name="connsiteX1" fmla="*/ 21342 w 45273"/>
                  <a:gd name="connsiteY1" fmla="*/ 14299 h 47130"/>
                  <a:gd name="connsiteX2" fmla="*/ 27972 w 45273"/>
                  <a:gd name="connsiteY2" fmla="*/ 10065 h 47130"/>
                  <a:gd name="connsiteX3" fmla="*/ 30887 w 45273"/>
                  <a:gd name="connsiteY3" fmla="*/ 13426 h 47130"/>
                  <a:gd name="connsiteX4" fmla="*/ 17666 w 45273"/>
                  <a:gd name="connsiteY4" fmla="*/ 21745 h 47130"/>
                  <a:gd name="connsiteX5" fmla="*/ 23051 w 45273"/>
                  <a:gd name="connsiteY5" fmla="*/ 37585 h 47130"/>
                  <a:gd name="connsiteX6" fmla="*/ 15790 w 45273"/>
                  <a:gd name="connsiteY6" fmla="*/ 30752 h 47130"/>
                  <a:gd name="connsiteX7" fmla="*/ 34211 w 45273"/>
                  <a:gd name="connsiteY7" fmla="*/ 25366 h 47130"/>
                  <a:gd name="connsiteX8" fmla="*/ 45223 w 45273"/>
                  <a:gd name="connsiteY8" fmla="*/ 10102 h 47130"/>
                  <a:gd name="connsiteX9" fmla="*/ 42234 w 45273"/>
                  <a:gd name="connsiteY9" fmla="*/ 2563 h 47130"/>
                  <a:gd name="connsiteX10" fmla="*/ 34286 w 45273"/>
                  <a:gd name="connsiteY10" fmla="*/ 0 h 47130"/>
                  <a:gd name="connsiteX11" fmla="*/ 11593 w 45273"/>
                  <a:gd name="connsiteY11" fmla="*/ 9619 h 47130"/>
                  <a:gd name="connsiteX12" fmla="*/ 80 w 45273"/>
                  <a:gd name="connsiteY12" fmla="*/ 32033 h 47130"/>
                  <a:gd name="connsiteX13" fmla="*/ 4797 w 45273"/>
                  <a:gd name="connsiteY13" fmla="*/ 43472 h 47130"/>
                  <a:gd name="connsiteX14" fmla="*/ 17071 w 45273"/>
                  <a:gd name="connsiteY14" fmla="*/ 47130 h 47130"/>
                  <a:gd name="connsiteX15" fmla="*/ 40469 w 45273"/>
                  <a:gd name="connsiteY15" fmla="*/ 42172 h 47130"/>
                  <a:gd name="connsiteX16" fmla="*/ 43719 w 45273"/>
                  <a:gd name="connsiteY16" fmla="*/ 30993 h 47130"/>
                  <a:gd name="connsiteX17" fmla="*/ 23051 w 45273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73" h="47130">
                    <a:moveTo>
                      <a:pt x="17666" y="21745"/>
                    </a:moveTo>
                    <a:cubicBezTo>
                      <a:pt x="18371" y="19071"/>
                      <a:pt x="19597" y="16620"/>
                      <a:pt x="21342" y="14299"/>
                    </a:cubicBezTo>
                    <a:cubicBezTo>
                      <a:pt x="23422" y="11495"/>
                      <a:pt x="25669" y="10065"/>
                      <a:pt x="27972" y="10065"/>
                    </a:cubicBezTo>
                    <a:cubicBezTo>
                      <a:pt x="30144" y="10065"/>
                      <a:pt x="31110" y="11161"/>
                      <a:pt x="30887" y="13426"/>
                    </a:cubicBezTo>
                    <a:cubicBezTo>
                      <a:pt x="30367" y="18997"/>
                      <a:pt x="25948" y="21745"/>
                      <a:pt x="17666" y="21745"/>
                    </a:cubicBezTo>
                    <a:moveTo>
                      <a:pt x="23051" y="37585"/>
                    </a:moveTo>
                    <a:cubicBezTo>
                      <a:pt x="17814" y="37585"/>
                      <a:pt x="15419" y="35301"/>
                      <a:pt x="15790" y="30752"/>
                    </a:cubicBezTo>
                    <a:cubicBezTo>
                      <a:pt x="22104" y="30752"/>
                      <a:pt x="28269" y="28950"/>
                      <a:pt x="34211" y="25366"/>
                    </a:cubicBezTo>
                    <a:cubicBezTo>
                      <a:pt x="40971" y="21244"/>
                      <a:pt x="44629" y="16174"/>
                      <a:pt x="45223" y="10102"/>
                    </a:cubicBezTo>
                    <a:cubicBezTo>
                      <a:pt x="45520" y="6927"/>
                      <a:pt x="44499" y="4457"/>
                      <a:pt x="42234" y="2563"/>
                    </a:cubicBezTo>
                    <a:cubicBezTo>
                      <a:pt x="40117" y="836"/>
                      <a:pt x="37461" y="0"/>
                      <a:pt x="34286" y="0"/>
                    </a:cubicBezTo>
                    <a:cubicBezTo>
                      <a:pt x="26003" y="0"/>
                      <a:pt x="18427" y="3194"/>
                      <a:pt x="11593" y="9619"/>
                    </a:cubicBezTo>
                    <a:cubicBezTo>
                      <a:pt x="4741" y="16026"/>
                      <a:pt x="878" y="23509"/>
                      <a:pt x="80" y="32033"/>
                    </a:cubicBezTo>
                    <a:cubicBezTo>
                      <a:pt x="-384" y="36936"/>
                      <a:pt x="1175" y="40724"/>
                      <a:pt x="4797" y="43472"/>
                    </a:cubicBezTo>
                    <a:cubicBezTo>
                      <a:pt x="7953" y="45886"/>
                      <a:pt x="12020" y="47130"/>
                      <a:pt x="17071" y="47130"/>
                    </a:cubicBezTo>
                    <a:cubicBezTo>
                      <a:pt x="23292" y="47130"/>
                      <a:pt x="31129" y="45459"/>
                      <a:pt x="40469" y="42172"/>
                    </a:cubicBezTo>
                    <a:lnTo>
                      <a:pt x="43719" y="30993"/>
                    </a:lnTo>
                    <a:cubicBezTo>
                      <a:pt x="35548" y="35376"/>
                      <a:pt x="28659" y="37585"/>
                      <a:pt x="23051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6" name="フリーフォーム: 図形 145">
                <a:extLst>
                  <a:ext uri="{FF2B5EF4-FFF2-40B4-BE49-F238E27FC236}">
                    <a16:creationId xmlns:a16="http://schemas.microsoft.com/office/drawing/2014/main" id="{8E802BD5-8963-4B58-ACFE-024A42B88E18}"/>
                  </a:ext>
                </a:extLst>
              </p:cNvPr>
              <p:cNvSpPr/>
              <p:nvPr/>
            </p:nvSpPr>
            <p:spPr>
              <a:xfrm>
                <a:off x="6732779" y="465257"/>
                <a:ext cx="84632" cy="80184"/>
              </a:xfrm>
              <a:custGeom>
                <a:avLst/>
                <a:gdLst>
                  <a:gd name="connsiteX0" fmla="*/ 176 w 84632"/>
                  <a:gd name="connsiteY0" fmla="*/ 51420 h 80184"/>
                  <a:gd name="connsiteX1" fmla="*/ 30315 w 84632"/>
                  <a:gd name="connsiteY1" fmla="*/ 80185 h 80184"/>
                  <a:gd name="connsiteX2" fmla="*/ 63166 w 84632"/>
                  <a:gd name="connsiteY2" fmla="*/ 76118 h 80184"/>
                  <a:gd name="connsiteX3" fmla="*/ 66638 w 84632"/>
                  <a:gd name="connsiteY3" fmla="*/ 64716 h 80184"/>
                  <a:gd name="connsiteX4" fmla="*/ 64818 w 84632"/>
                  <a:gd name="connsiteY4" fmla="*/ 65199 h 80184"/>
                  <a:gd name="connsiteX5" fmla="*/ 40362 w 84632"/>
                  <a:gd name="connsiteY5" fmla="*/ 69916 h 80184"/>
                  <a:gd name="connsiteX6" fmla="*/ 21476 w 84632"/>
                  <a:gd name="connsiteY6" fmla="*/ 48913 h 80184"/>
                  <a:gd name="connsiteX7" fmla="*/ 57873 w 84632"/>
                  <a:gd name="connsiteY7" fmla="*/ 10269 h 80184"/>
                  <a:gd name="connsiteX8" fmla="*/ 80974 w 84632"/>
                  <a:gd name="connsiteY8" fmla="*/ 15264 h 80184"/>
                  <a:gd name="connsiteX9" fmla="*/ 84632 w 84632"/>
                  <a:gd name="connsiteY9" fmla="*/ 3008 h 80184"/>
                  <a:gd name="connsiteX10" fmla="*/ 60640 w 84632"/>
                  <a:gd name="connsiteY10" fmla="*/ 0 h 80184"/>
                  <a:gd name="connsiteX11" fmla="*/ 176 w 84632"/>
                  <a:gd name="connsiteY11" fmla="*/ 51420 h 80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32" h="80184">
                    <a:moveTo>
                      <a:pt x="176" y="51420"/>
                    </a:moveTo>
                    <a:cubicBezTo>
                      <a:pt x="-1569" y="69451"/>
                      <a:pt x="9721" y="80185"/>
                      <a:pt x="30315" y="80185"/>
                    </a:cubicBezTo>
                    <a:cubicBezTo>
                      <a:pt x="41829" y="80185"/>
                      <a:pt x="52878" y="78254"/>
                      <a:pt x="63166" y="76118"/>
                    </a:cubicBezTo>
                    <a:cubicBezTo>
                      <a:pt x="63556" y="74781"/>
                      <a:pt x="65710" y="67724"/>
                      <a:pt x="66638" y="64716"/>
                    </a:cubicBezTo>
                    <a:cubicBezTo>
                      <a:pt x="65747" y="64939"/>
                      <a:pt x="64818" y="65199"/>
                      <a:pt x="64818" y="65199"/>
                    </a:cubicBezTo>
                    <a:cubicBezTo>
                      <a:pt x="56870" y="67409"/>
                      <a:pt x="47920" y="69916"/>
                      <a:pt x="40362" y="69916"/>
                    </a:cubicBezTo>
                    <a:cubicBezTo>
                      <a:pt x="27864" y="69916"/>
                      <a:pt x="20269" y="61485"/>
                      <a:pt x="21476" y="48913"/>
                    </a:cubicBezTo>
                    <a:cubicBezTo>
                      <a:pt x="23259" y="30213"/>
                      <a:pt x="38319" y="10269"/>
                      <a:pt x="57873" y="10269"/>
                    </a:cubicBezTo>
                    <a:cubicBezTo>
                      <a:pt x="65190" y="10269"/>
                      <a:pt x="72952" y="11978"/>
                      <a:pt x="80974" y="15264"/>
                    </a:cubicBezTo>
                    <a:cubicBezTo>
                      <a:pt x="81587" y="13203"/>
                      <a:pt x="83945" y="5311"/>
                      <a:pt x="84632" y="3008"/>
                    </a:cubicBezTo>
                    <a:cubicBezTo>
                      <a:pt x="76629" y="1058"/>
                      <a:pt x="68569" y="0"/>
                      <a:pt x="60640" y="0"/>
                    </a:cubicBezTo>
                    <a:cubicBezTo>
                      <a:pt x="24410" y="19"/>
                      <a:pt x="2238" y="29879"/>
                      <a:pt x="176" y="51420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7" name="フリーフォーム: 図形 146">
                <a:extLst>
                  <a:ext uri="{FF2B5EF4-FFF2-40B4-BE49-F238E27FC236}">
                    <a16:creationId xmlns:a16="http://schemas.microsoft.com/office/drawing/2014/main" id="{38F56645-B3FB-44C6-9735-4A69BD9765F2}"/>
                  </a:ext>
                </a:extLst>
              </p:cNvPr>
              <p:cNvSpPr/>
              <p:nvPr/>
            </p:nvSpPr>
            <p:spPr>
              <a:xfrm>
                <a:off x="7481025" y="465536"/>
                <a:ext cx="73378" cy="76507"/>
              </a:xfrm>
              <a:custGeom>
                <a:avLst/>
                <a:gdLst>
                  <a:gd name="connsiteX0" fmla="*/ 28895 w 73378"/>
                  <a:gd name="connsiteY0" fmla="*/ 43175 h 76507"/>
                  <a:gd name="connsiteX1" fmla="*/ 46369 w 73378"/>
                  <a:gd name="connsiteY1" fmla="*/ 55208 h 76507"/>
                  <a:gd name="connsiteX2" fmla="*/ 29173 w 73378"/>
                  <a:gd name="connsiteY2" fmla="*/ 67093 h 76507"/>
                  <a:gd name="connsiteX3" fmla="*/ 21912 w 73378"/>
                  <a:gd name="connsiteY3" fmla="*/ 66220 h 76507"/>
                  <a:gd name="connsiteX4" fmla="*/ 28895 w 73378"/>
                  <a:gd name="connsiteY4" fmla="*/ 43175 h 76507"/>
                  <a:gd name="connsiteX5" fmla="*/ 38830 w 73378"/>
                  <a:gd name="connsiteY5" fmla="*/ 10863 h 76507"/>
                  <a:gd name="connsiteX6" fmla="*/ 44234 w 73378"/>
                  <a:gd name="connsiteY6" fmla="*/ 10009 h 76507"/>
                  <a:gd name="connsiteX7" fmla="*/ 54540 w 73378"/>
                  <a:gd name="connsiteY7" fmla="*/ 16453 h 76507"/>
                  <a:gd name="connsiteX8" fmla="*/ 38904 w 73378"/>
                  <a:gd name="connsiteY8" fmla="*/ 31179 h 76507"/>
                  <a:gd name="connsiteX9" fmla="*/ 32757 w 73378"/>
                  <a:gd name="connsiteY9" fmla="*/ 31179 h 76507"/>
                  <a:gd name="connsiteX10" fmla="*/ 38830 w 73378"/>
                  <a:gd name="connsiteY10" fmla="*/ 10863 h 76507"/>
                  <a:gd name="connsiteX11" fmla="*/ 0 w 73378"/>
                  <a:gd name="connsiteY11" fmla="*/ 76508 h 76507"/>
                  <a:gd name="connsiteX12" fmla="*/ 37474 w 73378"/>
                  <a:gd name="connsiteY12" fmla="*/ 76508 h 76507"/>
                  <a:gd name="connsiteX13" fmla="*/ 65403 w 73378"/>
                  <a:gd name="connsiteY13" fmla="*/ 54800 h 76507"/>
                  <a:gd name="connsiteX14" fmla="*/ 49359 w 73378"/>
                  <a:gd name="connsiteY14" fmla="*/ 37121 h 76507"/>
                  <a:gd name="connsiteX15" fmla="*/ 49377 w 73378"/>
                  <a:gd name="connsiteY15" fmla="*/ 36898 h 76507"/>
                  <a:gd name="connsiteX16" fmla="*/ 73295 w 73378"/>
                  <a:gd name="connsiteY16" fmla="*/ 14707 h 76507"/>
                  <a:gd name="connsiteX17" fmla="*/ 46759 w 73378"/>
                  <a:gd name="connsiteY17" fmla="*/ 0 h 76507"/>
                  <a:gd name="connsiteX18" fmla="*/ 22525 w 73378"/>
                  <a:gd name="connsiteY18" fmla="*/ 0 h 76507"/>
                  <a:gd name="connsiteX19" fmla="*/ 0 w 73378"/>
                  <a:gd name="connsiteY19" fmla="*/ 76508 h 7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3378" h="76507">
                    <a:moveTo>
                      <a:pt x="28895" y="43175"/>
                    </a:moveTo>
                    <a:cubicBezTo>
                      <a:pt x="37270" y="43175"/>
                      <a:pt x="47316" y="45181"/>
                      <a:pt x="46369" y="55208"/>
                    </a:cubicBezTo>
                    <a:cubicBezTo>
                      <a:pt x="45533" y="64382"/>
                      <a:pt x="37270" y="67093"/>
                      <a:pt x="29173" y="67093"/>
                    </a:cubicBezTo>
                    <a:cubicBezTo>
                      <a:pt x="26611" y="67093"/>
                      <a:pt x="24271" y="67019"/>
                      <a:pt x="21912" y="66220"/>
                    </a:cubicBezTo>
                    <a:lnTo>
                      <a:pt x="28895" y="43175"/>
                    </a:lnTo>
                    <a:close/>
                    <a:moveTo>
                      <a:pt x="38830" y="10863"/>
                    </a:moveTo>
                    <a:cubicBezTo>
                      <a:pt x="40371" y="10381"/>
                      <a:pt x="42507" y="10009"/>
                      <a:pt x="44234" y="10009"/>
                    </a:cubicBezTo>
                    <a:cubicBezTo>
                      <a:pt x="48950" y="10009"/>
                      <a:pt x="55097" y="10603"/>
                      <a:pt x="54540" y="16453"/>
                    </a:cubicBezTo>
                    <a:cubicBezTo>
                      <a:pt x="53500" y="27279"/>
                      <a:pt x="43008" y="31179"/>
                      <a:pt x="38904" y="31179"/>
                    </a:cubicBezTo>
                    <a:lnTo>
                      <a:pt x="32757" y="31179"/>
                    </a:lnTo>
                    <a:lnTo>
                      <a:pt x="38830" y="10863"/>
                    </a:lnTo>
                    <a:close/>
                    <a:moveTo>
                      <a:pt x="0" y="76508"/>
                    </a:moveTo>
                    <a:lnTo>
                      <a:pt x="37474" y="76508"/>
                    </a:lnTo>
                    <a:cubicBezTo>
                      <a:pt x="46109" y="76508"/>
                      <a:pt x="63825" y="71216"/>
                      <a:pt x="65403" y="54800"/>
                    </a:cubicBezTo>
                    <a:cubicBezTo>
                      <a:pt x="66350" y="44846"/>
                      <a:pt x="57975" y="39442"/>
                      <a:pt x="49359" y="37121"/>
                    </a:cubicBezTo>
                    <a:lnTo>
                      <a:pt x="49377" y="36898"/>
                    </a:lnTo>
                    <a:cubicBezTo>
                      <a:pt x="60129" y="34280"/>
                      <a:pt x="72218" y="26165"/>
                      <a:pt x="73295" y="14707"/>
                    </a:cubicBezTo>
                    <a:cubicBezTo>
                      <a:pt x="74707" y="-111"/>
                      <a:pt x="57752" y="0"/>
                      <a:pt x="46759" y="0"/>
                    </a:cubicBezTo>
                    <a:lnTo>
                      <a:pt x="22525" y="0"/>
                    </a:lnTo>
                    <a:lnTo>
                      <a:pt x="0" y="76508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8" name="フリーフォーム: 図形 147">
                <a:extLst>
                  <a:ext uri="{FF2B5EF4-FFF2-40B4-BE49-F238E27FC236}">
                    <a16:creationId xmlns:a16="http://schemas.microsoft.com/office/drawing/2014/main" id="{597928C7-1A5B-44F7-B4EE-963AB917A401}"/>
                  </a:ext>
                </a:extLst>
              </p:cNvPr>
              <p:cNvSpPr/>
              <p:nvPr/>
            </p:nvSpPr>
            <p:spPr>
              <a:xfrm>
                <a:off x="7716046" y="495284"/>
                <a:ext cx="49191" cy="46054"/>
              </a:xfrm>
              <a:custGeom>
                <a:avLst/>
                <a:gdLst>
                  <a:gd name="connsiteX0" fmla="*/ 49192 w 49191"/>
                  <a:gd name="connsiteY0" fmla="*/ 966 h 46054"/>
                  <a:gd name="connsiteX1" fmla="*/ 43899 w 49191"/>
                  <a:gd name="connsiteY1" fmla="*/ 14857 h 46054"/>
                  <a:gd name="connsiteX2" fmla="*/ 39108 w 49191"/>
                  <a:gd name="connsiteY2" fmla="*/ 13798 h 46054"/>
                  <a:gd name="connsiteX3" fmla="*/ 27799 w 49191"/>
                  <a:gd name="connsiteY3" fmla="*/ 20966 h 46054"/>
                  <a:gd name="connsiteX4" fmla="*/ 19666 w 49191"/>
                  <a:gd name="connsiteY4" fmla="*/ 32015 h 46054"/>
                  <a:gd name="connsiteX5" fmla="*/ 15599 w 49191"/>
                  <a:gd name="connsiteY5" fmla="*/ 46054 h 46054"/>
                  <a:gd name="connsiteX6" fmla="*/ 0 w 49191"/>
                  <a:gd name="connsiteY6" fmla="*/ 46054 h 46054"/>
                  <a:gd name="connsiteX7" fmla="*/ 13315 w 49191"/>
                  <a:gd name="connsiteY7" fmla="*/ 168 h 46054"/>
                  <a:gd name="connsiteX8" fmla="*/ 28746 w 49191"/>
                  <a:gd name="connsiteY8" fmla="*/ 168 h 46054"/>
                  <a:gd name="connsiteX9" fmla="*/ 22024 w 49191"/>
                  <a:gd name="connsiteY9" fmla="*/ 20075 h 46054"/>
                  <a:gd name="connsiteX10" fmla="*/ 23008 w 49191"/>
                  <a:gd name="connsiteY10" fmla="*/ 20075 h 46054"/>
                  <a:gd name="connsiteX11" fmla="*/ 32256 w 49191"/>
                  <a:gd name="connsiteY11" fmla="*/ 7132 h 46054"/>
                  <a:gd name="connsiteX12" fmla="*/ 45366 w 49191"/>
                  <a:gd name="connsiteY12" fmla="*/ 1 h 46054"/>
                  <a:gd name="connsiteX13" fmla="*/ 49192 w 49191"/>
                  <a:gd name="connsiteY13" fmla="*/ 966 h 46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9191" h="46054">
                    <a:moveTo>
                      <a:pt x="49192" y="966"/>
                    </a:moveTo>
                    <a:lnTo>
                      <a:pt x="43899" y="14857"/>
                    </a:lnTo>
                    <a:cubicBezTo>
                      <a:pt x="42674" y="14188"/>
                      <a:pt x="40297" y="13798"/>
                      <a:pt x="39108" y="13798"/>
                    </a:cubicBezTo>
                    <a:cubicBezTo>
                      <a:pt x="36378" y="13798"/>
                      <a:pt x="32609" y="16175"/>
                      <a:pt x="27799" y="20966"/>
                    </a:cubicBezTo>
                    <a:cubicBezTo>
                      <a:pt x="23194" y="25516"/>
                      <a:pt x="20501" y="29230"/>
                      <a:pt x="19666" y="32015"/>
                    </a:cubicBezTo>
                    <a:lnTo>
                      <a:pt x="15599" y="46054"/>
                    </a:lnTo>
                    <a:lnTo>
                      <a:pt x="0" y="46054"/>
                    </a:lnTo>
                    <a:lnTo>
                      <a:pt x="13315" y="168"/>
                    </a:lnTo>
                    <a:lnTo>
                      <a:pt x="28746" y="168"/>
                    </a:lnTo>
                    <a:lnTo>
                      <a:pt x="22024" y="20075"/>
                    </a:lnTo>
                    <a:lnTo>
                      <a:pt x="23008" y="20075"/>
                    </a:lnTo>
                    <a:cubicBezTo>
                      <a:pt x="25571" y="15135"/>
                      <a:pt x="28653" y="10864"/>
                      <a:pt x="32256" y="7132"/>
                    </a:cubicBezTo>
                    <a:cubicBezTo>
                      <a:pt x="36843" y="2359"/>
                      <a:pt x="41244" y="1"/>
                      <a:pt x="45366" y="1"/>
                    </a:cubicBezTo>
                    <a:cubicBezTo>
                      <a:pt x="46889" y="-18"/>
                      <a:pt x="48189" y="279"/>
                      <a:pt x="49192" y="966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0" name="フリーフォーム: 図形 149">
                <a:extLst>
                  <a:ext uri="{FF2B5EF4-FFF2-40B4-BE49-F238E27FC236}">
                    <a16:creationId xmlns:a16="http://schemas.microsoft.com/office/drawing/2014/main" id="{DC376583-ED72-4B8F-9290-6EF801F385E0}"/>
                  </a:ext>
                </a:extLst>
              </p:cNvPr>
              <p:cNvSpPr/>
              <p:nvPr/>
            </p:nvSpPr>
            <p:spPr>
              <a:xfrm>
                <a:off x="6916110" y="495248"/>
                <a:ext cx="53105" cy="46127"/>
              </a:xfrm>
              <a:custGeom>
                <a:avLst/>
                <a:gdLst>
                  <a:gd name="connsiteX0" fmla="*/ 42785 w 53105"/>
                  <a:gd name="connsiteY0" fmla="*/ 46128 h 46127"/>
                  <a:gd name="connsiteX1" fmla="*/ 27298 w 53105"/>
                  <a:gd name="connsiteY1" fmla="*/ 46090 h 46127"/>
                  <a:gd name="connsiteX2" fmla="*/ 36044 w 53105"/>
                  <a:gd name="connsiteY2" fmla="*/ 15506 h 46127"/>
                  <a:gd name="connsiteX3" fmla="*/ 35301 w 53105"/>
                  <a:gd name="connsiteY3" fmla="*/ 14225 h 46127"/>
                  <a:gd name="connsiteX4" fmla="*/ 26592 w 53105"/>
                  <a:gd name="connsiteY4" fmla="*/ 22525 h 46127"/>
                  <a:gd name="connsiteX5" fmla="*/ 19666 w 53105"/>
                  <a:gd name="connsiteY5" fmla="*/ 32070 h 46127"/>
                  <a:gd name="connsiteX6" fmla="*/ 15617 w 53105"/>
                  <a:gd name="connsiteY6" fmla="*/ 46109 h 46127"/>
                  <a:gd name="connsiteX7" fmla="*/ 0 w 53105"/>
                  <a:gd name="connsiteY7" fmla="*/ 46109 h 46127"/>
                  <a:gd name="connsiteX8" fmla="*/ 13370 w 53105"/>
                  <a:gd name="connsiteY8" fmla="*/ 37 h 46127"/>
                  <a:gd name="connsiteX9" fmla="*/ 28783 w 53105"/>
                  <a:gd name="connsiteY9" fmla="*/ 37 h 46127"/>
                  <a:gd name="connsiteX10" fmla="*/ 22042 w 53105"/>
                  <a:gd name="connsiteY10" fmla="*/ 20111 h 46127"/>
                  <a:gd name="connsiteX11" fmla="*/ 23045 w 53105"/>
                  <a:gd name="connsiteY11" fmla="*/ 20111 h 46127"/>
                  <a:gd name="connsiteX12" fmla="*/ 32275 w 53105"/>
                  <a:gd name="connsiteY12" fmla="*/ 7149 h 46127"/>
                  <a:gd name="connsiteX13" fmla="*/ 45403 w 53105"/>
                  <a:gd name="connsiteY13" fmla="*/ 0 h 46127"/>
                  <a:gd name="connsiteX14" fmla="*/ 51513 w 53105"/>
                  <a:gd name="connsiteY14" fmla="*/ 2711 h 46127"/>
                  <a:gd name="connsiteX15" fmla="*/ 52497 w 53105"/>
                  <a:gd name="connsiteY15" fmla="*/ 11940 h 46127"/>
                  <a:gd name="connsiteX16" fmla="*/ 42785 w 53105"/>
                  <a:gd name="connsiteY16" fmla="*/ 46128 h 4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105" h="46127">
                    <a:moveTo>
                      <a:pt x="42785" y="46128"/>
                    </a:moveTo>
                    <a:lnTo>
                      <a:pt x="27298" y="46090"/>
                    </a:lnTo>
                    <a:cubicBezTo>
                      <a:pt x="27298" y="46090"/>
                      <a:pt x="35394" y="20835"/>
                      <a:pt x="36044" y="15506"/>
                    </a:cubicBezTo>
                    <a:cubicBezTo>
                      <a:pt x="36044" y="15506"/>
                      <a:pt x="36397" y="13816"/>
                      <a:pt x="35301" y="14225"/>
                    </a:cubicBezTo>
                    <a:cubicBezTo>
                      <a:pt x="34224" y="14596"/>
                      <a:pt x="30752" y="17809"/>
                      <a:pt x="26592" y="22525"/>
                    </a:cubicBezTo>
                    <a:cubicBezTo>
                      <a:pt x="22451" y="27261"/>
                      <a:pt x="20148" y="30436"/>
                      <a:pt x="19666" y="32070"/>
                    </a:cubicBezTo>
                    <a:lnTo>
                      <a:pt x="15617" y="46109"/>
                    </a:lnTo>
                    <a:lnTo>
                      <a:pt x="0" y="46109"/>
                    </a:lnTo>
                    <a:lnTo>
                      <a:pt x="13370" y="37"/>
                    </a:lnTo>
                    <a:lnTo>
                      <a:pt x="28783" y="37"/>
                    </a:lnTo>
                    <a:lnTo>
                      <a:pt x="22042" y="20111"/>
                    </a:lnTo>
                    <a:lnTo>
                      <a:pt x="23045" y="20111"/>
                    </a:lnTo>
                    <a:cubicBezTo>
                      <a:pt x="25645" y="15190"/>
                      <a:pt x="28691" y="10826"/>
                      <a:pt x="32275" y="7149"/>
                    </a:cubicBezTo>
                    <a:cubicBezTo>
                      <a:pt x="36936" y="2377"/>
                      <a:pt x="41299" y="0"/>
                      <a:pt x="45403" y="0"/>
                    </a:cubicBezTo>
                    <a:cubicBezTo>
                      <a:pt x="48003" y="0"/>
                      <a:pt x="50064" y="891"/>
                      <a:pt x="51513" y="2711"/>
                    </a:cubicBezTo>
                    <a:cubicBezTo>
                      <a:pt x="52479" y="3974"/>
                      <a:pt x="53946" y="6444"/>
                      <a:pt x="52497" y="11940"/>
                    </a:cubicBezTo>
                    <a:lnTo>
                      <a:pt x="42785" y="46128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1" name="フリーフォーム: 図形 150">
                <a:extLst>
                  <a:ext uri="{FF2B5EF4-FFF2-40B4-BE49-F238E27FC236}">
                    <a16:creationId xmlns:a16="http://schemas.microsoft.com/office/drawing/2014/main" id="{9E346C4E-5883-4969-9908-F8BF4ED41FC6}"/>
                  </a:ext>
                </a:extLst>
              </p:cNvPr>
              <p:cNvSpPr/>
              <p:nvPr/>
            </p:nvSpPr>
            <p:spPr>
              <a:xfrm>
                <a:off x="6807606" y="477161"/>
                <a:ext cx="53060" cy="64214"/>
              </a:xfrm>
              <a:custGeom>
                <a:avLst/>
                <a:gdLst>
                  <a:gd name="connsiteX0" fmla="*/ 27279 w 53060"/>
                  <a:gd name="connsiteY0" fmla="*/ 64178 h 64214"/>
                  <a:gd name="connsiteX1" fmla="*/ 36063 w 53060"/>
                  <a:gd name="connsiteY1" fmla="*/ 33593 h 64214"/>
                  <a:gd name="connsiteX2" fmla="*/ 35301 w 53060"/>
                  <a:gd name="connsiteY2" fmla="*/ 32312 h 64214"/>
                  <a:gd name="connsiteX3" fmla="*/ 26611 w 53060"/>
                  <a:gd name="connsiteY3" fmla="*/ 40631 h 64214"/>
                  <a:gd name="connsiteX4" fmla="*/ 19666 w 53060"/>
                  <a:gd name="connsiteY4" fmla="*/ 50139 h 64214"/>
                  <a:gd name="connsiteX5" fmla="*/ 15599 w 53060"/>
                  <a:gd name="connsiteY5" fmla="*/ 64215 h 64214"/>
                  <a:gd name="connsiteX6" fmla="*/ 0 w 53060"/>
                  <a:gd name="connsiteY6" fmla="*/ 64215 h 64214"/>
                  <a:gd name="connsiteX7" fmla="*/ 18570 w 53060"/>
                  <a:gd name="connsiteY7" fmla="*/ 0 h 64214"/>
                  <a:gd name="connsiteX8" fmla="*/ 34057 w 53060"/>
                  <a:gd name="connsiteY8" fmla="*/ 0 h 64214"/>
                  <a:gd name="connsiteX9" fmla="*/ 21968 w 53060"/>
                  <a:gd name="connsiteY9" fmla="*/ 38198 h 64214"/>
                  <a:gd name="connsiteX10" fmla="*/ 22971 w 53060"/>
                  <a:gd name="connsiteY10" fmla="*/ 38198 h 64214"/>
                  <a:gd name="connsiteX11" fmla="*/ 32219 w 53060"/>
                  <a:gd name="connsiteY11" fmla="*/ 25218 h 64214"/>
                  <a:gd name="connsiteX12" fmla="*/ 45348 w 53060"/>
                  <a:gd name="connsiteY12" fmla="*/ 18050 h 64214"/>
                  <a:gd name="connsiteX13" fmla="*/ 51476 w 53060"/>
                  <a:gd name="connsiteY13" fmla="*/ 20798 h 64214"/>
                  <a:gd name="connsiteX14" fmla="*/ 52460 w 53060"/>
                  <a:gd name="connsiteY14" fmla="*/ 30028 h 64214"/>
                  <a:gd name="connsiteX15" fmla="*/ 42767 w 53060"/>
                  <a:gd name="connsiteY15" fmla="*/ 64196 h 64214"/>
                  <a:gd name="connsiteX16" fmla="*/ 27279 w 53060"/>
                  <a:gd name="connsiteY16" fmla="*/ 64196 h 6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060" h="64214">
                    <a:moveTo>
                      <a:pt x="27279" y="64178"/>
                    </a:moveTo>
                    <a:cubicBezTo>
                      <a:pt x="27279" y="64178"/>
                      <a:pt x="35060" y="38365"/>
                      <a:pt x="36063" y="33593"/>
                    </a:cubicBezTo>
                    <a:cubicBezTo>
                      <a:pt x="36063" y="33593"/>
                      <a:pt x="36601" y="31773"/>
                      <a:pt x="35301" y="32312"/>
                    </a:cubicBezTo>
                    <a:cubicBezTo>
                      <a:pt x="34020" y="32813"/>
                      <a:pt x="30752" y="35896"/>
                      <a:pt x="26611" y="40631"/>
                    </a:cubicBezTo>
                    <a:cubicBezTo>
                      <a:pt x="22432" y="45348"/>
                      <a:pt x="20130" y="48560"/>
                      <a:pt x="19666" y="50139"/>
                    </a:cubicBezTo>
                    <a:lnTo>
                      <a:pt x="15599" y="64215"/>
                    </a:lnTo>
                    <a:lnTo>
                      <a:pt x="0" y="64215"/>
                    </a:lnTo>
                    <a:lnTo>
                      <a:pt x="18570" y="0"/>
                    </a:lnTo>
                    <a:lnTo>
                      <a:pt x="34057" y="0"/>
                    </a:lnTo>
                    <a:cubicBezTo>
                      <a:pt x="30566" y="12832"/>
                      <a:pt x="26518" y="25534"/>
                      <a:pt x="21968" y="38198"/>
                    </a:cubicBezTo>
                    <a:lnTo>
                      <a:pt x="22971" y="38198"/>
                    </a:lnTo>
                    <a:cubicBezTo>
                      <a:pt x="25571" y="33277"/>
                      <a:pt x="28616" y="28932"/>
                      <a:pt x="32219" y="25218"/>
                    </a:cubicBezTo>
                    <a:cubicBezTo>
                      <a:pt x="36898" y="20445"/>
                      <a:pt x="41244" y="18050"/>
                      <a:pt x="45348" y="18050"/>
                    </a:cubicBezTo>
                    <a:cubicBezTo>
                      <a:pt x="47966" y="18050"/>
                      <a:pt x="50046" y="18960"/>
                      <a:pt x="51476" y="20798"/>
                    </a:cubicBezTo>
                    <a:cubicBezTo>
                      <a:pt x="52441" y="22042"/>
                      <a:pt x="53890" y="24531"/>
                      <a:pt x="52460" y="30028"/>
                    </a:cubicBezTo>
                    <a:lnTo>
                      <a:pt x="42767" y="64196"/>
                    </a:lnTo>
                    <a:lnTo>
                      <a:pt x="27279" y="64196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2" name="フリーフォーム: 図形 151">
                <a:extLst>
                  <a:ext uri="{FF2B5EF4-FFF2-40B4-BE49-F238E27FC236}">
                    <a16:creationId xmlns:a16="http://schemas.microsoft.com/office/drawing/2014/main" id="{FFAEF4FB-7CEA-488A-A273-831866746519}"/>
                  </a:ext>
                </a:extLst>
              </p:cNvPr>
              <p:cNvSpPr/>
              <p:nvPr/>
            </p:nvSpPr>
            <p:spPr>
              <a:xfrm>
                <a:off x="7345762" y="477142"/>
                <a:ext cx="53079" cy="64214"/>
              </a:xfrm>
              <a:custGeom>
                <a:avLst/>
                <a:gdLst>
                  <a:gd name="connsiteX0" fmla="*/ 27298 w 53079"/>
                  <a:gd name="connsiteY0" fmla="*/ 64196 h 64214"/>
                  <a:gd name="connsiteX1" fmla="*/ 36044 w 53079"/>
                  <a:gd name="connsiteY1" fmla="*/ 33593 h 64214"/>
                  <a:gd name="connsiteX2" fmla="*/ 35301 w 53079"/>
                  <a:gd name="connsiteY2" fmla="*/ 32312 h 64214"/>
                  <a:gd name="connsiteX3" fmla="*/ 26592 w 53079"/>
                  <a:gd name="connsiteY3" fmla="*/ 40612 h 64214"/>
                  <a:gd name="connsiteX4" fmla="*/ 19666 w 53079"/>
                  <a:gd name="connsiteY4" fmla="*/ 50157 h 64214"/>
                  <a:gd name="connsiteX5" fmla="*/ 15580 w 53079"/>
                  <a:gd name="connsiteY5" fmla="*/ 64196 h 64214"/>
                  <a:gd name="connsiteX6" fmla="*/ 0 w 53079"/>
                  <a:gd name="connsiteY6" fmla="*/ 64196 h 64214"/>
                  <a:gd name="connsiteX7" fmla="*/ 18570 w 53079"/>
                  <a:gd name="connsiteY7" fmla="*/ 0 h 64214"/>
                  <a:gd name="connsiteX8" fmla="*/ 34076 w 53079"/>
                  <a:gd name="connsiteY8" fmla="*/ 0 h 64214"/>
                  <a:gd name="connsiteX9" fmla="*/ 21987 w 53079"/>
                  <a:gd name="connsiteY9" fmla="*/ 38217 h 64214"/>
                  <a:gd name="connsiteX10" fmla="*/ 22990 w 53079"/>
                  <a:gd name="connsiteY10" fmla="*/ 38217 h 64214"/>
                  <a:gd name="connsiteX11" fmla="*/ 32237 w 53079"/>
                  <a:gd name="connsiteY11" fmla="*/ 25236 h 64214"/>
                  <a:gd name="connsiteX12" fmla="*/ 45366 w 53079"/>
                  <a:gd name="connsiteY12" fmla="*/ 18087 h 64214"/>
                  <a:gd name="connsiteX13" fmla="*/ 51494 w 53079"/>
                  <a:gd name="connsiteY13" fmla="*/ 20817 h 64214"/>
                  <a:gd name="connsiteX14" fmla="*/ 52479 w 53079"/>
                  <a:gd name="connsiteY14" fmla="*/ 30028 h 64214"/>
                  <a:gd name="connsiteX15" fmla="*/ 42785 w 53079"/>
                  <a:gd name="connsiteY15" fmla="*/ 64215 h 64214"/>
                  <a:gd name="connsiteX16" fmla="*/ 27298 w 53079"/>
                  <a:gd name="connsiteY16" fmla="*/ 64215 h 6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079" h="64214">
                    <a:moveTo>
                      <a:pt x="27298" y="64196"/>
                    </a:moveTo>
                    <a:cubicBezTo>
                      <a:pt x="27298" y="64196"/>
                      <a:pt x="35060" y="38347"/>
                      <a:pt x="36044" y="33593"/>
                    </a:cubicBezTo>
                    <a:cubicBezTo>
                      <a:pt x="36044" y="33593"/>
                      <a:pt x="36620" y="31773"/>
                      <a:pt x="35301" y="32312"/>
                    </a:cubicBezTo>
                    <a:cubicBezTo>
                      <a:pt x="34002" y="32813"/>
                      <a:pt x="30770" y="35914"/>
                      <a:pt x="26592" y="40612"/>
                    </a:cubicBezTo>
                    <a:cubicBezTo>
                      <a:pt x="22432" y="45348"/>
                      <a:pt x="20148" y="48523"/>
                      <a:pt x="19666" y="50157"/>
                    </a:cubicBezTo>
                    <a:lnTo>
                      <a:pt x="15580" y="64196"/>
                    </a:lnTo>
                    <a:lnTo>
                      <a:pt x="0" y="64196"/>
                    </a:lnTo>
                    <a:lnTo>
                      <a:pt x="18570" y="0"/>
                    </a:lnTo>
                    <a:lnTo>
                      <a:pt x="34076" y="0"/>
                    </a:lnTo>
                    <a:cubicBezTo>
                      <a:pt x="30603" y="12795"/>
                      <a:pt x="26555" y="25534"/>
                      <a:pt x="21987" y="38217"/>
                    </a:cubicBezTo>
                    <a:lnTo>
                      <a:pt x="22990" y="38217"/>
                    </a:lnTo>
                    <a:cubicBezTo>
                      <a:pt x="25589" y="33277"/>
                      <a:pt x="28635" y="28932"/>
                      <a:pt x="32237" y="25236"/>
                    </a:cubicBezTo>
                    <a:cubicBezTo>
                      <a:pt x="36898" y="20483"/>
                      <a:pt x="41281" y="18087"/>
                      <a:pt x="45366" y="18087"/>
                    </a:cubicBezTo>
                    <a:cubicBezTo>
                      <a:pt x="47966" y="18087"/>
                      <a:pt x="50009" y="18997"/>
                      <a:pt x="51494" y="20817"/>
                    </a:cubicBezTo>
                    <a:cubicBezTo>
                      <a:pt x="52460" y="22080"/>
                      <a:pt x="53908" y="24549"/>
                      <a:pt x="52479" y="30028"/>
                    </a:cubicBezTo>
                    <a:lnTo>
                      <a:pt x="42785" y="64215"/>
                    </a:lnTo>
                    <a:lnTo>
                      <a:pt x="27298" y="64215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05" name="グループ化 104">
              <a:extLst>
                <a:ext uri="{FF2B5EF4-FFF2-40B4-BE49-F238E27FC236}">
                  <a16:creationId xmlns:a16="http://schemas.microsoft.com/office/drawing/2014/main" id="{E6B4C043-DBBF-4689-91DA-F7E8D81ABD52}"/>
                </a:ext>
              </a:extLst>
            </p:cNvPr>
            <p:cNvGrpSpPr/>
            <p:nvPr/>
          </p:nvGrpSpPr>
          <p:grpSpPr>
            <a:xfrm>
              <a:off x="6732027" y="127323"/>
              <a:ext cx="345436" cy="299160"/>
              <a:chOff x="6732027" y="127323"/>
              <a:chExt cx="345436" cy="299160"/>
            </a:xfrm>
          </p:grpSpPr>
          <p:sp>
            <p:nvSpPr>
              <p:cNvPr id="125" name="フリーフォーム: 図形 124">
                <a:extLst>
                  <a:ext uri="{FF2B5EF4-FFF2-40B4-BE49-F238E27FC236}">
                    <a16:creationId xmlns:a16="http://schemas.microsoft.com/office/drawing/2014/main" id="{EB8B0393-B30C-4523-9300-A30EE395DA6A}"/>
                  </a:ext>
                </a:extLst>
              </p:cNvPr>
              <p:cNvSpPr/>
              <p:nvPr/>
            </p:nvSpPr>
            <p:spPr>
              <a:xfrm>
                <a:off x="6732027" y="326763"/>
                <a:ext cx="172718" cy="99720"/>
              </a:xfrm>
              <a:custGeom>
                <a:avLst/>
                <a:gdLst>
                  <a:gd name="connsiteX0" fmla="*/ 115171 w 172718"/>
                  <a:gd name="connsiteY0" fmla="*/ 99720 h 99720"/>
                  <a:gd name="connsiteX1" fmla="*/ 0 w 172718"/>
                  <a:gd name="connsiteY1" fmla="*/ 99720 h 99720"/>
                  <a:gd name="connsiteX2" fmla="*/ 57585 w 172718"/>
                  <a:gd name="connsiteY2" fmla="*/ 0 h 99720"/>
                  <a:gd name="connsiteX3" fmla="*/ 172719 w 172718"/>
                  <a:gd name="connsiteY3" fmla="*/ 0 h 9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718" h="99720">
                    <a:moveTo>
                      <a:pt x="115171" y="99720"/>
                    </a:moveTo>
                    <a:lnTo>
                      <a:pt x="0" y="99720"/>
                    </a:lnTo>
                    <a:lnTo>
                      <a:pt x="57585" y="0"/>
                    </a:lnTo>
                    <a:lnTo>
                      <a:pt x="17271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6" name="フリーフォーム: 図形 125">
                <a:extLst>
                  <a:ext uri="{FF2B5EF4-FFF2-40B4-BE49-F238E27FC236}">
                    <a16:creationId xmlns:a16="http://schemas.microsoft.com/office/drawing/2014/main" id="{0F786936-BC98-45D6-ADAF-02E72E3987E5}"/>
                  </a:ext>
                </a:extLst>
              </p:cNvPr>
              <p:cNvSpPr/>
              <p:nvPr/>
            </p:nvSpPr>
            <p:spPr>
              <a:xfrm>
                <a:off x="6904745" y="326763"/>
                <a:ext cx="172718" cy="99720"/>
              </a:xfrm>
              <a:custGeom>
                <a:avLst/>
                <a:gdLst>
                  <a:gd name="connsiteX0" fmla="*/ 57567 w 172718"/>
                  <a:gd name="connsiteY0" fmla="*/ 99720 h 99720"/>
                  <a:gd name="connsiteX1" fmla="*/ 172719 w 172718"/>
                  <a:gd name="connsiteY1" fmla="*/ 99720 h 99720"/>
                  <a:gd name="connsiteX2" fmla="*/ 115133 w 172718"/>
                  <a:gd name="connsiteY2" fmla="*/ 0 h 99720"/>
                  <a:gd name="connsiteX3" fmla="*/ 0 w 172718"/>
                  <a:gd name="connsiteY3" fmla="*/ 0 h 9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718" h="99720">
                    <a:moveTo>
                      <a:pt x="57567" y="99720"/>
                    </a:moveTo>
                    <a:lnTo>
                      <a:pt x="172719" y="99720"/>
                    </a:lnTo>
                    <a:lnTo>
                      <a:pt x="115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7" name="フリーフォーム: 図形 126">
                <a:extLst>
                  <a:ext uri="{FF2B5EF4-FFF2-40B4-BE49-F238E27FC236}">
                    <a16:creationId xmlns:a16="http://schemas.microsoft.com/office/drawing/2014/main" id="{8F8D39D6-AA9B-4344-B43F-9F2BB01C4209}"/>
                  </a:ext>
                </a:extLst>
              </p:cNvPr>
              <p:cNvSpPr/>
              <p:nvPr/>
            </p:nvSpPr>
            <p:spPr>
              <a:xfrm>
                <a:off x="6847197" y="127323"/>
                <a:ext cx="115114" cy="199440"/>
              </a:xfrm>
              <a:custGeom>
                <a:avLst/>
                <a:gdLst>
                  <a:gd name="connsiteX0" fmla="*/ 115115 w 115114"/>
                  <a:gd name="connsiteY0" fmla="*/ 99720 h 199440"/>
                  <a:gd name="connsiteX1" fmla="*/ 57548 w 115114"/>
                  <a:gd name="connsiteY1" fmla="*/ 0 h 199440"/>
                  <a:gd name="connsiteX2" fmla="*/ 0 w 115114"/>
                  <a:gd name="connsiteY2" fmla="*/ 99720 h 199440"/>
                  <a:gd name="connsiteX3" fmla="*/ 57548 w 115114"/>
                  <a:gd name="connsiteY3" fmla="*/ 199441 h 1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114" h="199440">
                    <a:moveTo>
                      <a:pt x="115115" y="99720"/>
                    </a:moveTo>
                    <a:lnTo>
                      <a:pt x="57548" y="0"/>
                    </a:lnTo>
                    <a:lnTo>
                      <a:pt x="0" y="99720"/>
                    </a:lnTo>
                    <a:lnTo>
                      <a:pt x="57548" y="199441"/>
                    </a:lnTo>
                    <a:close/>
                  </a:path>
                </a:pathLst>
              </a:custGeom>
              <a:solidFill>
                <a:srgbClr val="FF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06" name="グループ化 105">
              <a:extLst>
                <a:ext uri="{FF2B5EF4-FFF2-40B4-BE49-F238E27FC236}">
                  <a16:creationId xmlns:a16="http://schemas.microsoft.com/office/drawing/2014/main" id="{4F68D2A4-075F-4416-8C56-F709B96CA3CD}"/>
                </a:ext>
              </a:extLst>
            </p:cNvPr>
            <p:cNvGrpSpPr/>
            <p:nvPr/>
          </p:nvGrpSpPr>
          <p:grpSpPr>
            <a:xfrm>
              <a:off x="7109609" y="214508"/>
              <a:ext cx="654477" cy="214037"/>
              <a:chOff x="7109609" y="214508"/>
              <a:chExt cx="654477" cy="214037"/>
            </a:xfrm>
          </p:grpSpPr>
          <p:sp>
            <p:nvSpPr>
              <p:cNvPr id="107" name="フリーフォーム: 図形 106">
                <a:extLst>
                  <a:ext uri="{FF2B5EF4-FFF2-40B4-BE49-F238E27FC236}">
                    <a16:creationId xmlns:a16="http://schemas.microsoft.com/office/drawing/2014/main" id="{1CD8C84A-C409-48E4-992C-ABC6DCA14AFD}"/>
                  </a:ext>
                </a:extLst>
              </p:cNvPr>
              <p:cNvSpPr/>
              <p:nvPr/>
            </p:nvSpPr>
            <p:spPr>
              <a:xfrm>
                <a:off x="7109609" y="330013"/>
                <a:ext cx="72794" cy="96470"/>
              </a:xfrm>
              <a:custGeom>
                <a:avLst/>
                <a:gdLst>
                  <a:gd name="connsiteX0" fmla="*/ 19554 w 72794"/>
                  <a:gd name="connsiteY0" fmla="*/ 54001 h 96470"/>
                  <a:gd name="connsiteX1" fmla="*/ 65663 w 72794"/>
                  <a:gd name="connsiteY1" fmla="*/ 54001 h 96470"/>
                  <a:gd name="connsiteX2" fmla="*/ 65663 w 72794"/>
                  <a:gd name="connsiteY2" fmla="*/ 37307 h 96470"/>
                  <a:gd name="connsiteX3" fmla="*/ 19554 w 72794"/>
                  <a:gd name="connsiteY3" fmla="*/ 37307 h 96470"/>
                  <a:gd name="connsiteX4" fmla="*/ 19554 w 72794"/>
                  <a:gd name="connsiteY4" fmla="*/ 16713 h 96470"/>
                  <a:gd name="connsiteX5" fmla="*/ 71438 w 72794"/>
                  <a:gd name="connsiteY5" fmla="*/ 16713 h 96470"/>
                  <a:gd name="connsiteX6" fmla="*/ 71438 w 72794"/>
                  <a:gd name="connsiteY6" fmla="*/ 0 h 96470"/>
                  <a:gd name="connsiteX7" fmla="*/ 19554 w 72794"/>
                  <a:gd name="connsiteY7" fmla="*/ 0 h 96470"/>
                  <a:gd name="connsiteX8" fmla="*/ 0 w 72794"/>
                  <a:gd name="connsiteY8" fmla="*/ 0 h 96470"/>
                  <a:gd name="connsiteX9" fmla="*/ 0 w 72794"/>
                  <a:gd name="connsiteY9" fmla="*/ 16713 h 96470"/>
                  <a:gd name="connsiteX10" fmla="*/ 0 w 72794"/>
                  <a:gd name="connsiteY10" fmla="*/ 79702 h 96470"/>
                  <a:gd name="connsiteX11" fmla="*/ 0 w 72794"/>
                  <a:gd name="connsiteY11" fmla="*/ 96471 h 96470"/>
                  <a:gd name="connsiteX12" fmla="*/ 19554 w 72794"/>
                  <a:gd name="connsiteY12" fmla="*/ 96471 h 96470"/>
                  <a:gd name="connsiteX13" fmla="*/ 72794 w 72794"/>
                  <a:gd name="connsiteY13" fmla="*/ 96471 h 96470"/>
                  <a:gd name="connsiteX14" fmla="*/ 72794 w 72794"/>
                  <a:gd name="connsiteY14" fmla="*/ 79702 h 96470"/>
                  <a:gd name="connsiteX15" fmla="*/ 19554 w 72794"/>
                  <a:gd name="connsiteY15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94" h="96470">
                    <a:moveTo>
                      <a:pt x="19554" y="54001"/>
                    </a:moveTo>
                    <a:lnTo>
                      <a:pt x="65663" y="54001"/>
                    </a:lnTo>
                    <a:lnTo>
                      <a:pt x="65663" y="37307"/>
                    </a:lnTo>
                    <a:lnTo>
                      <a:pt x="19554" y="37307"/>
                    </a:lnTo>
                    <a:lnTo>
                      <a:pt x="19554" y="16713"/>
                    </a:lnTo>
                    <a:lnTo>
                      <a:pt x="71438" y="16713"/>
                    </a:lnTo>
                    <a:lnTo>
                      <a:pt x="71438" y="0"/>
                    </a:lnTo>
                    <a:lnTo>
                      <a:pt x="1955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54" y="96471"/>
                    </a:lnTo>
                    <a:lnTo>
                      <a:pt x="72794" y="96471"/>
                    </a:lnTo>
                    <a:lnTo>
                      <a:pt x="72794" y="79702"/>
                    </a:lnTo>
                    <a:lnTo>
                      <a:pt x="19554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8" name="フリーフォーム: 図形 107">
                <a:extLst>
                  <a:ext uri="{FF2B5EF4-FFF2-40B4-BE49-F238E27FC236}">
                    <a16:creationId xmlns:a16="http://schemas.microsoft.com/office/drawing/2014/main" id="{8EE2011F-67DA-459D-8F82-5C5F051EF94C}"/>
                  </a:ext>
                </a:extLst>
              </p:cNvPr>
              <p:cNvSpPr/>
              <p:nvPr/>
            </p:nvSpPr>
            <p:spPr>
              <a:xfrm>
                <a:off x="7109609" y="217442"/>
                <a:ext cx="96155" cy="96452"/>
              </a:xfrm>
              <a:custGeom>
                <a:avLst/>
                <a:gdLst>
                  <a:gd name="connsiteX0" fmla="*/ 18217 w 96155"/>
                  <a:gd name="connsiteY0" fmla="*/ 24754 h 96452"/>
                  <a:gd name="connsiteX1" fmla="*/ 38681 w 96155"/>
                  <a:gd name="connsiteY1" fmla="*/ 96452 h 96452"/>
                  <a:gd name="connsiteX2" fmla="*/ 39517 w 96155"/>
                  <a:gd name="connsiteY2" fmla="*/ 96452 h 96452"/>
                  <a:gd name="connsiteX3" fmla="*/ 56657 w 96155"/>
                  <a:gd name="connsiteY3" fmla="*/ 96452 h 96452"/>
                  <a:gd name="connsiteX4" fmla="*/ 57474 w 96155"/>
                  <a:gd name="connsiteY4" fmla="*/ 96452 h 96452"/>
                  <a:gd name="connsiteX5" fmla="*/ 77938 w 96155"/>
                  <a:gd name="connsiteY5" fmla="*/ 24754 h 96452"/>
                  <a:gd name="connsiteX6" fmla="*/ 77938 w 96155"/>
                  <a:gd name="connsiteY6" fmla="*/ 96452 h 96452"/>
                  <a:gd name="connsiteX7" fmla="*/ 96155 w 96155"/>
                  <a:gd name="connsiteY7" fmla="*/ 96452 h 96452"/>
                  <a:gd name="connsiteX8" fmla="*/ 96155 w 96155"/>
                  <a:gd name="connsiteY8" fmla="*/ 0 h 96452"/>
                  <a:gd name="connsiteX9" fmla="*/ 86220 w 96155"/>
                  <a:gd name="connsiteY9" fmla="*/ 0 h 96452"/>
                  <a:gd name="connsiteX10" fmla="*/ 77659 w 96155"/>
                  <a:gd name="connsiteY10" fmla="*/ 0 h 96452"/>
                  <a:gd name="connsiteX11" fmla="*/ 68282 w 96155"/>
                  <a:gd name="connsiteY11" fmla="*/ 0 h 96452"/>
                  <a:gd name="connsiteX12" fmla="*/ 48077 w 96155"/>
                  <a:gd name="connsiteY12" fmla="*/ 67706 h 96452"/>
                  <a:gd name="connsiteX13" fmla="*/ 27892 w 96155"/>
                  <a:gd name="connsiteY13" fmla="*/ 0 h 96452"/>
                  <a:gd name="connsiteX14" fmla="*/ 18533 w 96155"/>
                  <a:gd name="connsiteY14" fmla="*/ 0 h 96452"/>
                  <a:gd name="connsiteX15" fmla="*/ 9953 w 96155"/>
                  <a:gd name="connsiteY15" fmla="*/ 0 h 96452"/>
                  <a:gd name="connsiteX16" fmla="*/ 0 w 96155"/>
                  <a:gd name="connsiteY16" fmla="*/ 0 h 96452"/>
                  <a:gd name="connsiteX17" fmla="*/ 0 w 96155"/>
                  <a:gd name="connsiteY17" fmla="*/ 96452 h 96452"/>
                  <a:gd name="connsiteX18" fmla="*/ 18217 w 96155"/>
                  <a:gd name="connsiteY18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6155" h="96452">
                    <a:moveTo>
                      <a:pt x="18217" y="24754"/>
                    </a:moveTo>
                    <a:lnTo>
                      <a:pt x="38681" y="96452"/>
                    </a:lnTo>
                    <a:lnTo>
                      <a:pt x="39517" y="96452"/>
                    </a:lnTo>
                    <a:lnTo>
                      <a:pt x="56657" y="96452"/>
                    </a:lnTo>
                    <a:lnTo>
                      <a:pt x="57474" y="96452"/>
                    </a:lnTo>
                    <a:lnTo>
                      <a:pt x="77938" y="24754"/>
                    </a:lnTo>
                    <a:lnTo>
                      <a:pt x="77938" y="96452"/>
                    </a:lnTo>
                    <a:lnTo>
                      <a:pt x="96155" y="96452"/>
                    </a:lnTo>
                    <a:lnTo>
                      <a:pt x="96155" y="0"/>
                    </a:lnTo>
                    <a:lnTo>
                      <a:pt x="86220" y="0"/>
                    </a:lnTo>
                    <a:lnTo>
                      <a:pt x="77659" y="0"/>
                    </a:lnTo>
                    <a:lnTo>
                      <a:pt x="68282" y="0"/>
                    </a:lnTo>
                    <a:lnTo>
                      <a:pt x="48077" y="67706"/>
                    </a:lnTo>
                    <a:lnTo>
                      <a:pt x="27892" y="0"/>
                    </a:lnTo>
                    <a:lnTo>
                      <a:pt x="18533" y="0"/>
                    </a:lnTo>
                    <a:lnTo>
                      <a:pt x="9953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18217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9" name="フリーフォーム: 図形 108">
                <a:extLst>
                  <a:ext uri="{FF2B5EF4-FFF2-40B4-BE49-F238E27FC236}">
                    <a16:creationId xmlns:a16="http://schemas.microsoft.com/office/drawing/2014/main" id="{2CF140C8-66E5-4819-8AC5-B1EE1D789DBD}"/>
                  </a:ext>
                </a:extLst>
              </p:cNvPr>
              <p:cNvSpPr/>
              <p:nvPr/>
            </p:nvSpPr>
            <p:spPr>
              <a:xfrm>
                <a:off x="7552464" y="217442"/>
                <a:ext cx="19442" cy="96452"/>
              </a:xfrm>
              <a:custGeom>
                <a:avLst/>
                <a:gdLst>
                  <a:gd name="connsiteX0" fmla="*/ 0 w 19442"/>
                  <a:gd name="connsiteY0" fmla="*/ 0 h 96452"/>
                  <a:gd name="connsiteX1" fmla="*/ 19443 w 19442"/>
                  <a:gd name="connsiteY1" fmla="*/ 0 h 96452"/>
                  <a:gd name="connsiteX2" fmla="*/ 19443 w 19442"/>
                  <a:gd name="connsiteY2" fmla="*/ 96452 h 96452"/>
                  <a:gd name="connsiteX3" fmla="*/ 0 w 19442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2" h="96452">
                    <a:moveTo>
                      <a:pt x="0" y="0"/>
                    </a:moveTo>
                    <a:lnTo>
                      <a:pt x="19443" y="0"/>
                    </a:lnTo>
                    <a:lnTo>
                      <a:pt x="19443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0" name="フリーフォーム: 図形 109">
                <a:extLst>
                  <a:ext uri="{FF2B5EF4-FFF2-40B4-BE49-F238E27FC236}">
                    <a16:creationId xmlns:a16="http://schemas.microsoft.com/office/drawing/2014/main" id="{80058C1F-4EDF-400B-AE21-CF379DF99BA4}"/>
                  </a:ext>
                </a:extLst>
              </p:cNvPr>
              <p:cNvSpPr/>
              <p:nvPr/>
            </p:nvSpPr>
            <p:spPr>
              <a:xfrm>
                <a:off x="7568304" y="330013"/>
                <a:ext cx="19424" cy="96470"/>
              </a:xfrm>
              <a:custGeom>
                <a:avLst/>
                <a:gdLst>
                  <a:gd name="connsiteX0" fmla="*/ 0 w 19424"/>
                  <a:gd name="connsiteY0" fmla="*/ 0 h 96470"/>
                  <a:gd name="connsiteX1" fmla="*/ 19424 w 19424"/>
                  <a:gd name="connsiteY1" fmla="*/ 0 h 96470"/>
                  <a:gd name="connsiteX2" fmla="*/ 19424 w 19424"/>
                  <a:gd name="connsiteY2" fmla="*/ 96471 h 96470"/>
                  <a:gd name="connsiteX3" fmla="*/ 0 w 19424"/>
                  <a:gd name="connsiteY3" fmla="*/ 96471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4" h="96470">
                    <a:moveTo>
                      <a:pt x="0" y="0"/>
                    </a:moveTo>
                    <a:lnTo>
                      <a:pt x="19424" y="0"/>
                    </a:lnTo>
                    <a:lnTo>
                      <a:pt x="19424" y="96471"/>
                    </a:lnTo>
                    <a:lnTo>
                      <a:pt x="0" y="96471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1" name="フリーフォーム: 図形 110">
                <a:extLst>
                  <a:ext uri="{FF2B5EF4-FFF2-40B4-BE49-F238E27FC236}">
                    <a16:creationId xmlns:a16="http://schemas.microsoft.com/office/drawing/2014/main" id="{017F4231-816A-4599-B29A-B3D748090118}"/>
                  </a:ext>
                </a:extLst>
              </p:cNvPr>
              <p:cNvSpPr/>
              <p:nvPr/>
            </p:nvSpPr>
            <p:spPr>
              <a:xfrm>
                <a:off x="7744644" y="217442"/>
                <a:ext cx="19442" cy="96452"/>
              </a:xfrm>
              <a:custGeom>
                <a:avLst/>
                <a:gdLst>
                  <a:gd name="connsiteX0" fmla="*/ 0 w 19442"/>
                  <a:gd name="connsiteY0" fmla="*/ 0 h 96452"/>
                  <a:gd name="connsiteX1" fmla="*/ 19443 w 19442"/>
                  <a:gd name="connsiteY1" fmla="*/ 0 h 96452"/>
                  <a:gd name="connsiteX2" fmla="*/ 19443 w 19442"/>
                  <a:gd name="connsiteY2" fmla="*/ 96452 h 96452"/>
                  <a:gd name="connsiteX3" fmla="*/ 0 w 19442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2" h="96452">
                    <a:moveTo>
                      <a:pt x="0" y="0"/>
                    </a:moveTo>
                    <a:lnTo>
                      <a:pt x="19443" y="0"/>
                    </a:lnTo>
                    <a:lnTo>
                      <a:pt x="19443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2" name="フリーフォーム: 図形 111">
                <a:extLst>
                  <a:ext uri="{FF2B5EF4-FFF2-40B4-BE49-F238E27FC236}">
                    <a16:creationId xmlns:a16="http://schemas.microsoft.com/office/drawing/2014/main" id="{13E059F7-0F87-46F8-A202-F1D2CBCB9501}"/>
                  </a:ext>
                </a:extLst>
              </p:cNvPr>
              <p:cNvSpPr/>
              <p:nvPr/>
            </p:nvSpPr>
            <p:spPr>
              <a:xfrm>
                <a:off x="7213526" y="217442"/>
                <a:ext cx="19424" cy="96452"/>
              </a:xfrm>
              <a:custGeom>
                <a:avLst/>
                <a:gdLst>
                  <a:gd name="connsiteX0" fmla="*/ 0 w 19424"/>
                  <a:gd name="connsiteY0" fmla="*/ 0 h 96452"/>
                  <a:gd name="connsiteX1" fmla="*/ 19424 w 19424"/>
                  <a:gd name="connsiteY1" fmla="*/ 0 h 96452"/>
                  <a:gd name="connsiteX2" fmla="*/ 19424 w 19424"/>
                  <a:gd name="connsiteY2" fmla="*/ 96452 h 96452"/>
                  <a:gd name="connsiteX3" fmla="*/ 0 w 19424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4" h="96452">
                    <a:moveTo>
                      <a:pt x="0" y="0"/>
                    </a:moveTo>
                    <a:lnTo>
                      <a:pt x="19424" y="0"/>
                    </a:lnTo>
                    <a:lnTo>
                      <a:pt x="19424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3" name="フリーフォーム: 図形 112">
                <a:extLst>
                  <a:ext uri="{FF2B5EF4-FFF2-40B4-BE49-F238E27FC236}">
                    <a16:creationId xmlns:a16="http://schemas.microsoft.com/office/drawing/2014/main" id="{5CA117CA-DCB8-4D1D-A04A-5F760936A3FA}"/>
                  </a:ext>
                </a:extLst>
              </p:cNvPr>
              <p:cNvSpPr/>
              <p:nvPr/>
            </p:nvSpPr>
            <p:spPr>
              <a:xfrm>
                <a:off x="7659742" y="217442"/>
                <a:ext cx="76879" cy="96452"/>
              </a:xfrm>
              <a:custGeom>
                <a:avLst/>
                <a:gdLst>
                  <a:gd name="connsiteX0" fmla="*/ 57752 w 76879"/>
                  <a:gd name="connsiteY0" fmla="*/ 37623 h 96452"/>
                  <a:gd name="connsiteX1" fmla="*/ 19127 w 76879"/>
                  <a:gd name="connsiteY1" fmla="*/ 37623 h 96452"/>
                  <a:gd name="connsiteX2" fmla="*/ 19127 w 76879"/>
                  <a:gd name="connsiteY2" fmla="*/ 0 h 96452"/>
                  <a:gd name="connsiteX3" fmla="*/ 0 w 76879"/>
                  <a:gd name="connsiteY3" fmla="*/ 0 h 96452"/>
                  <a:gd name="connsiteX4" fmla="*/ 0 w 76879"/>
                  <a:gd name="connsiteY4" fmla="*/ 96452 h 96452"/>
                  <a:gd name="connsiteX5" fmla="*/ 19127 w 76879"/>
                  <a:gd name="connsiteY5" fmla="*/ 96452 h 96452"/>
                  <a:gd name="connsiteX6" fmla="*/ 19127 w 76879"/>
                  <a:gd name="connsiteY6" fmla="*/ 54354 h 96452"/>
                  <a:gd name="connsiteX7" fmla="*/ 57752 w 76879"/>
                  <a:gd name="connsiteY7" fmla="*/ 54354 h 96452"/>
                  <a:gd name="connsiteX8" fmla="*/ 57752 w 76879"/>
                  <a:gd name="connsiteY8" fmla="*/ 96452 h 96452"/>
                  <a:gd name="connsiteX9" fmla="*/ 76879 w 76879"/>
                  <a:gd name="connsiteY9" fmla="*/ 96452 h 96452"/>
                  <a:gd name="connsiteX10" fmla="*/ 76879 w 76879"/>
                  <a:gd name="connsiteY10" fmla="*/ 0 h 96452"/>
                  <a:gd name="connsiteX11" fmla="*/ 57752 w 76879"/>
                  <a:gd name="connsiteY11" fmla="*/ 0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879" h="96452">
                    <a:moveTo>
                      <a:pt x="57752" y="37623"/>
                    </a:moveTo>
                    <a:lnTo>
                      <a:pt x="19127" y="37623"/>
                    </a:lnTo>
                    <a:lnTo>
                      <a:pt x="19127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19127" y="96452"/>
                    </a:lnTo>
                    <a:lnTo>
                      <a:pt x="19127" y="54354"/>
                    </a:lnTo>
                    <a:lnTo>
                      <a:pt x="57752" y="54354"/>
                    </a:lnTo>
                    <a:lnTo>
                      <a:pt x="57752" y="96452"/>
                    </a:lnTo>
                    <a:lnTo>
                      <a:pt x="76879" y="96452"/>
                    </a:lnTo>
                    <a:lnTo>
                      <a:pt x="76879" y="0"/>
                    </a:lnTo>
                    <a:lnTo>
                      <a:pt x="577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4" name="フリーフォーム: 図形 113">
                <a:extLst>
                  <a:ext uri="{FF2B5EF4-FFF2-40B4-BE49-F238E27FC236}">
                    <a16:creationId xmlns:a16="http://schemas.microsoft.com/office/drawing/2014/main" id="{C15A96DC-742B-4305-89E1-C8C0F9A2C150}"/>
                  </a:ext>
                </a:extLst>
              </p:cNvPr>
              <p:cNvSpPr/>
              <p:nvPr/>
            </p:nvSpPr>
            <p:spPr>
              <a:xfrm>
                <a:off x="7238112" y="217442"/>
                <a:ext cx="67000" cy="96452"/>
              </a:xfrm>
              <a:custGeom>
                <a:avLst/>
                <a:gdLst>
                  <a:gd name="connsiteX0" fmla="*/ 23584 w 67000"/>
                  <a:gd name="connsiteY0" fmla="*/ 96452 h 96452"/>
                  <a:gd name="connsiteX1" fmla="*/ 43416 w 67000"/>
                  <a:gd name="connsiteY1" fmla="*/ 96452 h 96452"/>
                  <a:gd name="connsiteX2" fmla="*/ 43416 w 67000"/>
                  <a:gd name="connsiteY2" fmla="*/ 16713 h 96452"/>
                  <a:gd name="connsiteX3" fmla="*/ 67000 w 67000"/>
                  <a:gd name="connsiteY3" fmla="*/ 16713 h 96452"/>
                  <a:gd name="connsiteX4" fmla="*/ 67000 w 67000"/>
                  <a:gd name="connsiteY4" fmla="*/ 0 h 96452"/>
                  <a:gd name="connsiteX5" fmla="*/ 43416 w 67000"/>
                  <a:gd name="connsiteY5" fmla="*/ 0 h 96452"/>
                  <a:gd name="connsiteX6" fmla="*/ 23584 w 67000"/>
                  <a:gd name="connsiteY6" fmla="*/ 0 h 96452"/>
                  <a:gd name="connsiteX7" fmla="*/ 0 w 67000"/>
                  <a:gd name="connsiteY7" fmla="*/ 0 h 96452"/>
                  <a:gd name="connsiteX8" fmla="*/ 0 w 67000"/>
                  <a:gd name="connsiteY8" fmla="*/ 16713 h 96452"/>
                  <a:gd name="connsiteX9" fmla="*/ 23584 w 67000"/>
                  <a:gd name="connsiteY9" fmla="*/ 16713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000" h="96452">
                    <a:moveTo>
                      <a:pt x="23584" y="96452"/>
                    </a:moveTo>
                    <a:lnTo>
                      <a:pt x="43416" y="96452"/>
                    </a:lnTo>
                    <a:lnTo>
                      <a:pt x="43416" y="16713"/>
                    </a:lnTo>
                    <a:lnTo>
                      <a:pt x="67000" y="16713"/>
                    </a:lnTo>
                    <a:lnTo>
                      <a:pt x="67000" y="0"/>
                    </a:lnTo>
                    <a:lnTo>
                      <a:pt x="43416" y="0"/>
                    </a:lnTo>
                    <a:lnTo>
                      <a:pt x="2358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23584" y="16713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5" name="フリーフォーム: 図形 114">
                <a:extLst>
                  <a:ext uri="{FF2B5EF4-FFF2-40B4-BE49-F238E27FC236}">
                    <a16:creationId xmlns:a16="http://schemas.microsoft.com/office/drawing/2014/main" id="{7A242417-C280-4292-B191-0A95AB07C2AD}"/>
                  </a:ext>
                </a:extLst>
              </p:cNvPr>
              <p:cNvSpPr/>
              <p:nvPr/>
            </p:nvSpPr>
            <p:spPr>
              <a:xfrm>
                <a:off x="7415344" y="330013"/>
                <a:ext cx="67000" cy="96470"/>
              </a:xfrm>
              <a:custGeom>
                <a:avLst/>
                <a:gdLst>
                  <a:gd name="connsiteX0" fmla="*/ 23584 w 67000"/>
                  <a:gd name="connsiteY0" fmla="*/ 96471 h 96470"/>
                  <a:gd name="connsiteX1" fmla="*/ 43416 w 67000"/>
                  <a:gd name="connsiteY1" fmla="*/ 96471 h 96470"/>
                  <a:gd name="connsiteX2" fmla="*/ 43416 w 67000"/>
                  <a:gd name="connsiteY2" fmla="*/ 16713 h 96470"/>
                  <a:gd name="connsiteX3" fmla="*/ 67000 w 67000"/>
                  <a:gd name="connsiteY3" fmla="*/ 16713 h 96470"/>
                  <a:gd name="connsiteX4" fmla="*/ 67000 w 67000"/>
                  <a:gd name="connsiteY4" fmla="*/ 0 h 96470"/>
                  <a:gd name="connsiteX5" fmla="*/ 43416 w 67000"/>
                  <a:gd name="connsiteY5" fmla="*/ 0 h 96470"/>
                  <a:gd name="connsiteX6" fmla="*/ 23584 w 67000"/>
                  <a:gd name="connsiteY6" fmla="*/ 0 h 96470"/>
                  <a:gd name="connsiteX7" fmla="*/ 0 w 67000"/>
                  <a:gd name="connsiteY7" fmla="*/ 0 h 96470"/>
                  <a:gd name="connsiteX8" fmla="*/ 0 w 67000"/>
                  <a:gd name="connsiteY8" fmla="*/ 16713 h 96470"/>
                  <a:gd name="connsiteX9" fmla="*/ 23584 w 67000"/>
                  <a:gd name="connsiteY9" fmla="*/ 16713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000" h="96470">
                    <a:moveTo>
                      <a:pt x="23584" y="96471"/>
                    </a:moveTo>
                    <a:lnTo>
                      <a:pt x="43416" y="96471"/>
                    </a:lnTo>
                    <a:lnTo>
                      <a:pt x="43416" y="16713"/>
                    </a:lnTo>
                    <a:lnTo>
                      <a:pt x="67000" y="16713"/>
                    </a:lnTo>
                    <a:lnTo>
                      <a:pt x="67000" y="0"/>
                    </a:lnTo>
                    <a:lnTo>
                      <a:pt x="43416" y="0"/>
                    </a:lnTo>
                    <a:lnTo>
                      <a:pt x="2358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23584" y="16713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6" name="フリーフォーム: 図形 115">
                <a:extLst>
                  <a:ext uri="{FF2B5EF4-FFF2-40B4-BE49-F238E27FC236}">
                    <a16:creationId xmlns:a16="http://schemas.microsoft.com/office/drawing/2014/main" id="{0FABC036-7BE8-4D46-8B09-3E8AD8B9E1B4}"/>
                  </a:ext>
                </a:extLst>
              </p:cNvPr>
              <p:cNvSpPr/>
              <p:nvPr/>
            </p:nvSpPr>
            <p:spPr>
              <a:xfrm>
                <a:off x="7387637" y="217442"/>
                <a:ext cx="76508" cy="99163"/>
              </a:xfrm>
              <a:custGeom>
                <a:avLst/>
                <a:gdLst>
                  <a:gd name="connsiteX0" fmla="*/ 38050 w 76508"/>
                  <a:gd name="connsiteY0" fmla="*/ 99163 h 99163"/>
                  <a:gd name="connsiteX1" fmla="*/ 76508 w 76508"/>
                  <a:gd name="connsiteY1" fmla="*/ 66369 h 99163"/>
                  <a:gd name="connsiteX2" fmla="*/ 76508 w 76508"/>
                  <a:gd name="connsiteY2" fmla="*/ 0 h 99163"/>
                  <a:gd name="connsiteX3" fmla="*/ 57084 w 76508"/>
                  <a:gd name="connsiteY3" fmla="*/ 0 h 99163"/>
                  <a:gd name="connsiteX4" fmla="*/ 57084 w 76508"/>
                  <a:gd name="connsiteY4" fmla="*/ 68114 h 99163"/>
                  <a:gd name="connsiteX5" fmla="*/ 38031 w 76508"/>
                  <a:gd name="connsiteY5" fmla="*/ 83342 h 99163"/>
                  <a:gd name="connsiteX6" fmla="*/ 19108 w 76508"/>
                  <a:gd name="connsiteY6" fmla="*/ 68114 h 99163"/>
                  <a:gd name="connsiteX7" fmla="*/ 19108 w 76508"/>
                  <a:gd name="connsiteY7" fmla="*/ 0 h 99163"/>
                  <a:gd name="connsiteX8" fmla="*/ 0 w 76508"/>
                  <a:gd name="connsiteY8" fmla="*/ 0 h 99163"/>
                  <a:gd name="connsiteX9" fmla="*/ 0 w 76508"/>
                  <a:gd name="connsiteY9" fmla="*/ 66369 h 99163"/>
                  <a:gd name="connsiteX10" fmla="*/ 38050 w 76508"/>
                  <a:gd name="connsiteY10" fmla="*/ 99163 h 9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508" h="99163">
                    <a:moveTo>
                      <a:pt x="38050" y="99163"/>
                    </a:moveTo>
                    <a:cubicBezTo>
                      <a:pt x="62785" y="99163"/>
                      <a:pt x="76508" y="87910"/>
                      <a:pt x="76508" y="66369"/>
                    </a:cubicBezTo>
                    <a:lnTo>
                      <a:pt x="76508" y="0"/>
                    </a:lnTo>
                    <a:lnTo>
                      <a:pt x="57084" y="0"/>
                    </a:lnTo>
                    <a:lnTo>
                      <a:pt x="57084" y="68114"/>
                    </a:lnTo>
                    <a:cubicBezTo>
                      <a:pt x="57084" y="76415"/>
                      <a:pt x="50102" y="83342"/>
                      <a:pt x="38031" y="83342"/>
                    </a:cubicBezTo>
                    <a:cubicBezTo>
                      <a:pt x="23398" y="83342"/>
                      <a:pt x="19108" y="75171"/>
                      <a:pt x="19108" y="68114"/>
                    </a:cubicBezTo>
                    <a:lnTo>
                      <a:pt x="19108" y="0"/>
                    </a:lnTo>
                    <a:lnTo>
                      <a:pt x="0" y="0"/>
                    </a:lnTo>
                    <a:lnTo>
                      <a:pt x="0" y="66369"/>
                    </a:lnTo>
                    <a:cubicBezTo>
                      <a:pt x="0" y="89525"/>
                      <a:pt x="14392" y="99163"/>
                      <a:pt x="38050" y="99163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7" name="フリーフォーム: 図形 116">
                <a:extLst>
                  <a:ext uri="{FF2B5EF4-FFF2-40B4-BE49-F238E27FC236}">
                    <a16:creationId xmlns:a16="http://schemas.microsoft.com/office/drawing/2014/main" id="{2C9FABFB-C5E9-4541-89D2-0416387ED62E}"/>
                  </a:ext>
                </a:extLst>
              </p:cNvPr>
              <p:cNvSpPr/>
              <p:nvPr/>
            </p:nvSpPr>
            <p:spPr>
              <a:xfrm>
                <a:off x="7259263" y="330013"/>
                <a:ext cx="72775" cy="96470"/>
              </a:xfrm>
              <a:custGeom>
                <a:avLst/>
                <a:gdLst>
                  <a:gd name="connsiteX0" fmla="*/ 19536 w 72775"/>
                  <a:gd name="connsiteY0" fmla="*/ 54001 h 96470"/>
                  <a:gd name="connsiteX1" fmla="*/ 65682 w 72775"/>
                  <a:gd name="connsiteY1" fmla="*/ 54001 h 96470"/>
                  <a:gd name="connsiteX2" fmla="*/ 65682 w 72775"/>
                  <a:gd name="connsiteY2" fmla="*/ 37307 h 96470"/>
                  <a:gd name="connsiteX3" fmla="*/ 19536 w 72775"/>
                  <a:gd name="connsiteY3" fmla="*/ 37307 h 96470"/>
                  <a:gd name="connsiteX4" fmla="*/ 19536 w 72775"/>
                  <a:gd name="connsiteY4" fmla="*/ 16713 h 96470"/>
                  <a:gd name="connsiteX5" fmla="*/ 71438 w 72775"/>
                  <a:gd name="connsiteY5" fmla="*/ 16713 h 96470"/>
                  <a:gd name="connsiteX6" fmla="*/ 71438 w 72775"/>
                  <a:gd name="connsiteY6" fmla="*/ 0 h 96470"/>
                  <a:gd name="connsiteX7" fmla="*/ 19536 w 72775"/>
                  <a:gd name="connsiteY7" fmla="*/ 0 h 96470"/>
                  <a:gd name="connsiteX8" fmla="*/ 0 w 72775"/>
                  <a:gd name="connsiteY8" fmla="*/ 0 h 96470"/>
                  <a:gd name="connsiteX9" fmla="*/ 0 w 72775"/>
                  <a:gd name="connsiteY9" fmla="*/ 16713 h 96470"/>
                  <a:gd name="connsiteX10" fmla="*/ 0 w 72775"/>
                  <a:gd name="connsiteY10" fmla="*/ 79702 h 96470"/>
                  <a:gd name="connsiteX11" fmla="*/ 0 w 72775"/>
                  <a:gd name="connsiteY11" fmla="*/ 96471 h 96470"/>
                  <a:gd name="connsiteX12" fmla="*/ 19536 w 72775"/>
                  <a:gd name="connsiteY12" fmla="*/ 96471 h 96470"/>
                  <a:gd name="connsiteX13" fmla="*/ 72776 w 72775"/>
                  <a:gd name="connsiteY13" fmla="*/ 96471 h 96470"/>
                  <a:gd name="connsiteX14" fmla="*/ 72776 w 72775"/>
                  <a:gd name="connsiteY14" fmla="*/ 79702 h 96470"/>
                  <a:gd name="connsiteX15" fmla="*/ 19536 w 72775"/>
                  <a:gd name="connsiteY15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75" h="96470">
                    <a:moveTo>
                      <a:pt x="19536" y="54001"/>
                    </a:moveTo>
                    <a:lnTo>
                      <a:pt x="65682" y="54001"/>
                    </a:lnTo>
                    <a:lnTo>
                      <a:pt x="65682" y="37307"/>
                    </a:lnTo>
                    <a:lnTo>
                      <a:pt x="19536" y="37307"/>
                    </a:lnTo>
                    <a:lnTo>
                      <a:pt x="19536" y="16713"/>
                    </a:lnTo>
                    <a:lnTo>
                      <a:pt x="71438" y="16713"/>
                    </a:lnTo>
                    <a:lnTo>
                      <a:pt x="71438" y="0"/>
                    </a:lnTo>
                    <a:lnTo>
                      <a:pt x="19536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72776" y="96471"/>
                    </a:lnTo>
                    <a:lnTo>
                      <a:pt x="72776" y="79702"/>
                    </a:lnTo>
                    <a:lnTo>
                      <a:pt x="19536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8" name="フリーフォーム: 図形 117">
                <a:extLst>
                  <a:ext uri="{FF2B5EF4-FFF2-40B4-BE49-F238E27FC236}">
                    <a16:creationId xmlns:a16="http://schemas.microsoft.com/office/drawing/2014/main" id="{1EF59B73-E351-4F3D-99DD-5D553F9E4A61}"/>
                  </a:ext>
                </a:extLst>
              </p:cNvPr>
              <p:cNvSpPr/>
              <p:nvPr/>
            </p:nvSpPr>
            <p:spPr>
              <a:xfrm>
                <a:off x="7471016" y="217442"/>
                <a:ext cx="76879" cy="96452"/>
              </a:xfrm>
              <a:custGeom>
                <a:avLst/>
                <a:gdLst>
                  <a:gd name="connsiteX0" fmla="*/ 20037 w 76879"/>
                  <a:gd name="connsiteY0" fmla="*/ 96452 h 96452"/>
                  <a:gd name="connsiteX1" fmla="*/ 47892 w 76879"/>
                  <a:gd name="connsiteY1" fmla="*/ 96452 h 96452"/>
                  <a:gd name="connsiteX2" fmla="*/ 76879 w 76879"/>
                  <a:gd name="connsiteY2" fmla="*/ 70417 h 96452"/>
                  <a:gd name="connsiteX3" fmla="*/ 58254 w 76879"/>
                  <a:gd name="connsiteY3" fmla="*/ 45181 h 96452"/>
                  <a:gd name="connsiteX4" fmla="*/ 73537 w 76879"/>
                  <a:gd name="connsiteY4" fmla="*/ 23751 h 96452"/>
                  <a:gd name="connsiteX5" fmla="*/ 43472 w 76879"/>
                  <a:gd name="connsiteY5" fmla="*/ 0 h 96452"/>
                  <a:gd name="connsiteX6" fmla="*/ 20037 w 76879"/>
                  <a:gd name="connsiteY6" fmla="*/ 0 h 96452"/>
                  <a:gd name="connsiteX7" fmla="*/ 93 w 76879"/>
                  <a:gd name="connsiteY7" fmla="*/ 0 h 96452"/>
                  <a:gd name="connsiteX8" fmla="*/ 0 w 76879"/>
                  <a:gd name="connsiteY8" fmla="*/ 0 h 96452"/>
                  <a:gd name="connsiteX9" fmla="*/ 0 w 76879"/>
                  <a:gd name="connsiteY9" fmla="*/ 96452 h 96452"/>
                  <a:gd name="connsiteX10" fmla="*/ 93 w 76879"/>
                  <a:gd name="connsiteY10" fmla="*/ 96452 h 96452"/>
                  <a:gd name="connsiteX11" fmla="*/ 20037 w 76879"/>
                  <a:gd name="connsiteY11" fmla="*/ 96452 h 96452"/>
                  <a:gd name="connsiteX12" fmla="*/ 42117 w 76879"/>
                  <a:gd name="connsiteY12" fmla="*/ 81893 h 96452"/>
                  <a:gd name="connsiteX13" fmla="*/ 19331 w 76879"/>
                  <a:gd name="connsiteY13" fmla="*/ 81893 h 96452"/>
                  <a:gd name="connsiteX14" fmla="*/ 19331 w 76879"/>
                  <a:gd name="connsiteY14" fmla="*/ 53908 h 96452"/>
                  <a:gd name="connsiteX15" fmla="*/ 41875 w 76879"/>
                  <a:gd name="connsiteY15" fmla="*/ 53908 h 96452"/>
                  <a:gd name="connsiteX16" fmla="*/ 56861 w 76879"/>
                  <a:gd name="connsiteY16" fmla="*/ 67947 h 96452"/>
                  <a:gd name="connsiteX17" fmla="*/ 42117 w 76879"/>
                  <a:gd name="connsiteY17" fmla="*/ 81893 h 96452"/>
                  <a:gd name="connsiteX18" fmla="*/ 43528 w 76879"/>
                  <a:gd name="connsiteY18" fmla="*/ 15339 h 96452"/>
                  <a:gd name="connsiteX19" fmla="*/ 54763 w 76879"/>
                  <a:gd name="connsiteY19" fmla="*/ 26759 h 96452"/>
                  <a:gd name="connsiteX20" fmla="*/ 42432 w 76879"/>
                  <a:gd name="connsiteY20" fmla="*/ 38885 h 96452"/>
                  <a:gd name="connsiteX21" fmla="*/ 19313 w 76879"/>
                  <a:gd name="connsiteY21" fmla="*/ 38885 h 96452"/>
                  <a:gd name="connsiteX22" fmla="*/ 19313 w 76879"/>
                  <a:gd name="connsiteY22" fmla="*/ 15339 h 96452"/>
                  <a:gd name="connsiteX23" fmla="*/ 43528 w 76879"/>
                  <a:gd name="connsiteY23" fmla="*/ 15339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879" h="96452">
                    <a:moveTo>
                      <a:pt x="20037" y="96452"/>
                    </a:moveTo>
                    <a:lnTo>
                      <a:pt x="47892" y="96452"/>
                    </a:lnTo>
                    <a:cubicBezTo>
                      <a:pt x="66053" y="96452"/>
                      <a:pt x="76879" y="85589"/>
                      <a:pt x="76879" y="70417"/>
                    </a:cubicBezTo>
                    <a:cubicBezTo>
                      <a:pt x="76879" y="58142"/>
                      <a:pt x="67947" y="47613"/>
                      <a:pt x="58254" y="45181"/>
                    </a:cubicBezTo>
                    <a:cubicBezTo>
                      <a:pt x="66722" y="43045"/>
                      <a:pt x="73537" y="34354"/>
                      <a:pt x="73537" y="23751"/>
                    </a:cubicBezTo>
                    <a:cubicBezTo>
                      <a:pt x="73537" y="9526"/>
                      <a:pt x="63045" y="0"/>
                      <a:pt x="43472" y="0"/>
                    </a:cubicBezTo>
                    <a:lnTo>
                      <a:pt x="20037" y="0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93" y="96452"/>
                    </a:lnTo>
                    <a:lnTo>
                      <a:pt x="20037" y="96452"/>
                    </a:lnTo>
                    <a:close/>
                    <a:moveTo>
                      <a:pt x="42117" y="81893"/>
                    </a:moveTo>
                    <a:lnTo>
                      <a:pt x="19331" y="81893"/>
                    </a:lnTo>
                    <a:lnTo>
                      <a:pt x="19331" y="53908"/>
                    </a:lnTo>
                    <a:lnTo>
                      <a:pt x="41875" y="53908"/>
                    </a:lnTo>
                    <a:cubicBezTo>
                      <a:pt x="49972" y="53908"/>
                      <a:pt x="56861" y="58588"/>
                      <a:pt x="56861" y="67947"/>
                    </a:cubicBezTo>
                    <a:cubicBezTo>
                      <a:pt x="56861" y="75858"/>
                      <a:pt x="50622" y="81893"/>
                      <a:pt x="42117" y="81893"/>
                    </a:cubicBezTo>
                    <a:moveTo>
                      <a:pt x="43528" y="15339"/>
                    </a:moveTo>
                    <a:cubicBezTo>
                      <a:pt x="48857" y="15339"/>
                      <a:pt x="54763" y="20278"/>
                      <a:pt x="54763" y="26759"/>
                    </a:cubicBezTo>
                    <a:cubicBezTo>
                      <a:pt x="54763" y="32534"/>
                      <a:pt x="50622" y="38885"/>
                      <a:pt x="42432" y="38885"/>
                    </a:cubicBezTo>
                    <a:lnTo>
                      <a:pt x="19313" y="38885"/>
                    </a:lnTo>
                    <a:lnTo>
                      <a:pt x="19313" y="15339"/>
                    </a:lnTo>
                    <a:lnTo>
                      <a:pt x="43528" y="15339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9" name="フリーフォーム: 図形 118">
                <a:extLst>
                  <a:ext uri="{FF2B5EF4-FFF2-40B4-BE49-F238E27FC236}">
                    <a16:creationId xmlns:a16="http://schemas.microsoft.com/office/drawing/2014/main" id="{145F5BF0-81FB-4784-B6A5-337B2F0A4CF6}"/>
                  </a:ext>
                </a:extLst>
              </p:cNvPr>
              <p:cNvSpPr/>
              <p:nvPr/>
            </p:nvSpPr>
            <p:spPr>
              <a:xfrm>
                <a:off x="7487153" y="329883"/>
                <a:ext cx="76155" cy="96470"/>
              </a:xfrm>
              <a:custGeom>
                <a:avLst/>
                <a:gdLst>
                  <a:gd name="connsiteX0" fmla="*/ 58235 w 76155"/>
                  <a:gd name="connsiteY0" fmla="*/ 50287 h 96470"/>
                  <a:gd name="connsiteX1" fmla="*/ 75375 w 76155"/>
                  <a:gd name="connsiteY1" fmla="*/ 26982 h 96470"/>
                  <a:gd name="connsiteX2" fmla="*/ 44011 w 76155"/>
                  <a:gd name="connsiteY2" fmla="*/ 0 h 96470"/>
                  <a:gd name="connsiteX3" fmla="*/ 19536 w 76155"/>
                  <a:gd name="connsiteY3" fmla="*/ 0 h 96470"/>
                  <a:gd name="connsiteX4" fmla="*/ 167 w 76155"/>
                  <a:gd name="connsiteY4" fmla="*/ 0 h 96470"/>
                  <a:gd name="connsiteX5" fmla="*/ 0 w 76155"/>
                  <a:gd name="connsiteY5" fmla="*/ 0 h 96470"/>
                  <a:gd name="connsiteX6" fmla="*/ 0 w 76155"/>
                  <a:gd name="connsiteY6" fmla="*/ 96471 h 96470"/>
                  <a:gd name="connsiteX7" fmla="*/ 19536 w 76155"/>
                  <a:gd name="connsiteY7" fmla="*/ 96471 h 96470"/>
                  <a:gd name="connsiteX8" fmla="*/ 19536 w 76155"/>
                  <a:gd name="connsiteY8" fmla="*/ 58458 h 96470"/>
                  <a:gd name="connsiteX9" fmla="*/ 36100 w 76155"/>
                  <a:gd name="connsiteY9" fmla="*/ 58458 h 96470"/>
                  <a:gd name="connsiteX10" fmla="*/ 53240 w 76155"/>
                  <a:gd name="connsiteY10" fmla="*/ 70510 h 96470"/>
                  <a:gd name="connsiteX11" fmla="*/ 56508 w 76155"/>
                  <a:gd name="connsiteY11" fmla="*/ 96471 h 96470"/>
                  <a:gd name="connsiteX12" fmla="*/ 76155 w 76155"/>
                  <a:gd name="connsiteY12" fmla="*/ 96471 h 96470"/>
                  <a:gd name="connsiteX13" fmla="*/ 72701 w 76155"/>
                  <a:gd name="connsiteY13" fmla="*/ 71123 h 96470"/>
                  <a:gd name="connsiteX14" fmla="*/ 58235 w 76155"/>
                  <a:gd name="connsiteY14" fmla="*/ 50287 h 96470"/>
                  <a:gd name="connsiteX15" fmla="*/ 19517 w 76155"/>
                  <a:gd name="connsiteY15" fmla="*/ 42952 h 96470"/>
                  <a:gd name="connsiteX16" fmla="*/ 19517 w 76155"/>
                  <a:gd name="connsiteY16" fmla="*/ 16731 h 96470"/>
                  <a:gd name="connsiteX17" fmla="*/ 43008 w 76155"/>
                  <a:gd name="connsiteY17" fmla="*/ 16731 h 96470"/>
                  <a:gd name="connsiteX18" fmla="*/ 56230 w 76155"/>
                  <a:gd name="connsiteY18" fmla="*/ 29898 h 96470"/>
                  <a:gd name="connsiteX19" fmla="*/ 43602 w 76155"/>
                  <a:gd name="connsiteY19" fmla="*/ 42952 h 96470"/>
                  <a:gd name="connsiteX20" fmla="*/ 19517 w 76155"/>
                  <a:gd name="connsiteY20" fmla="*/ 4295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155" h="96470">
                    <a:moveTo>
                      <a:pt x="58235" y="50287"/>
                    </a:moveTo>
                    <a:cubicBezTo>
                      <a:pt x="66480" y="47780"/>
                      <a:pt x="75375" y="40352"/>
                      <a:pt x="75375" y="26982"/>
                    </a:cubicBezTo>
                    <a:cubicBezTo>
                      <a:pt x="75375" y="9786"/>
                      <a:pt x="63751" y="0"/>
                      <a:pt x="44011" y="0"/>
                    </a:cubicBezTo>
                    <a:lnTo>
                      <a:pt x="19536" y="0"/>
                    </a:lnTo>
                    <a:lnTo>
                      <a:pt x="167" y="0"/>
                    </a:lnTo>
                    <a:lnTo>
                      <a:pt x="0" y="0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19536" y="58458"/>
                    </a:lnTo>
                    <a:lnTo>
                      <a:pt x="36100" y="58458"/>
                    </a:lnTo>
                    <a:cubicBezTo>
                      <a:pt x="46109" y="58458"/>
                      <a:pt x="51587" y="63639"/>
                      <a:pt x="53240" y="70510"/>
                    </a:cubicBezTo>
                    <a:cubicBezTo>
                      <a:pt x="55023" y="78124"/>
                      <a:pt x="54577" y="89433"/>
                      <a:pt x="56508" y="96471"/>
                    </a:cubicBezTo>
                    <a:lnTo>
                      <a:pt x="76155" y="96471"/>
                    </a:lnTo>
                    <a:cubicBezTo>
                      <a:pt x="74261" y="89080"/>
                      <a:pt x="73147" y="79033"/>
                      <a:pt x="72701" y="71123"/>
                    </a:cubicBezTo>
                    <a:cubicBezTo>
                      <a:pt x="71977" y="58012"/>
                      <a:pt x="65088" y="52831"/>
                      <a:pt x="58235" y="50287"/>
                    </a:cubicBezTo>
                    <a:moveTo>
                      <a:pt x="19517" y="42952"/>
                    </a:moveTo>
                    <a:lnTo>
                      <a:pt x="19517" y="16731"/>
                    </a:lnTo>
                    <a:lnTo>
                      <a:pt x="43008" y="16731"/>
                    </a:lnTo>
                    <a:cubicBezTo>
                      <a:pt x="50937" y="16731"/>
                      <a:pt x="56230" y="22265"/>
                      <a:pt x="56230" y="29898"/>
                    </a:cubicBezTo>
                    <a:cubicBezTo>
                      <a:pt x="56230" y="35227"/>
                      <a:pt x="51550" y="42952"/>
                      <a:pt x="43602" y="42952"/>
                    </a:cubicBezTo>
                    <a:lnTo>
                      <a:pt x="19517" y="429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0" name="フリーフォーム: 図形 119">
                <a:extLst>
                  <a:ext uri="{FF2B5EF4-FFF2-40B4-BE49-F238E27FC236}">
                    <a16:creationId xmlns:a16="http://schemas.microsoft.com/office/drawing/2014/main" id="{200333AD-7DF9-42CB-8180-0166F442C239}"/>
                  </a:ext>
                </a:extLst>
              </p:cNvPr>
              <p:cNvSpPr/>
              <p:nvPr/>
            </p:nvSpPr>
            <p:spPr>
              <a:xfrm>
                <a:off x="7188679" y="330013"/>
                <a:ext cx="65013" cy="96470"/>
              </a:xfrm>
              <a:custGeom>
                <a:avLst/>
                <a:gdLst>
                  <a:gd name="connsiteX0" fmla="*/ 19536 w 65013"/>
                  <a:gd name="connsiteY0" fmla="*/ 0 h 96470"/>
                  <a:gd name="connsiteX1" fmla="*/ 0 w 65013"/>
                  <a:gd name="connsiteY1" fmla="*/ 0 h 96470"/>
                  <a:gd name="connsiteX2" fmla="*/ 0 w 65013"/>
                  <a:gd name="connsiteY2" fmla="*/ 79702 h 96470"/>
                  <a:gd name="connsiteX3" fmla="*/ 0 w 65013"/>
                  <a:gd name="connsiteY3" fmla="*/ 96471 h 96470"/>
                  <a:gd name="connsiteX4" fmla="*/ 19536 w 65013"/>
                  <a:gd name="connsiteY4" fmla="*/ 96471 h 96470"/>
                  <a:gd name="connsiteX5" fmla="*/ 65013 w 65013"/>
                  <a:gd name="connsiteY5" fmla="*/ 96471 h 96470"/>
                  <a:gd name="connsiteX6" fmla="*/ 65013 w 65013"/>
                  <a:gd name="connsiteY6" fmla="*/ 79702 h 96470"/>
                  <a:gd name="connsiteX7" fmla="*/ 19536 w 65013"/>
                  <a:gd name="connsiteY7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013" h="96470">
                    <a:moveTo>
                      <a:pt x="19536" y="0"/>
                    </a:moveTo>
                    <a:lnTo>
                      <a:pt x="0" y="0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65013" y="96471"/>
                    </a:lnTo>
                    <a:lnTo>
                      <a:pt x="65013" y="79702"/>
                    </a:lnTo>
                    <a:lnTo>
                      <a:pt x="19536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1" name="フリーフォーム: 図形 120">
                <a:extLst>
                  <a:ext uri="{FF2B5EF4-FFF2-40B4-BE49-F238E27FC236}">
                    <a16:creationId xmlns:a16="http://schemas.microsoft.com/office/drawing/2014/main" id="{831DB855-0129-4E6C-AFD0-0EF823B4DC4B}"/>
                  </a:ext>
                </a:extLst>
              </p:cNvPr>
              <p:cNvSpPr/>
              <p:nvPr/>
            </p:nvSpPr>
            <p:spPr>
              <a:xfrm>
                <a:off x="7304667" y="214508"/>
                <a:ext cx="77882" cy="101874"/>
              </a:xfrm>
              <a:custGeom>
                <a:avLst/>
                <a:gdLst>
                  <a:gd name="connsiteX0" fmla="*/ 33054 w 77882"/>
                  <a:gd name="connsiteY0" fmla="*/ 58644 h 101874"/>
                  <a:gd name="connsiteX1" fmla="*/ 57604 w 77882"/>
                  <a:gd name="connsiteY1" fmla="*/ 73611 h 101874"/>
                  <a:gd name="connsiteX2" fmla="*/ 38328 w 77882"/>
                  <a:gd name="connsiteY2" fmla="*/ 85923 h 101874"/>
                  <a:gd name="connsiteX3" fmla="*/ 18718 w 77882"/>
                  <a:gd name="connsiteY3" fmla="*/ 69767 h 101874"/>
                  <a:gd name="connsiteX4" fmla="*/ 0 w 77882"/>
                  <a:gd name="connsiteY4" fmla="*/ 69767 h 101874"/>
                  <a:gd name="connsiteX5" fmla="*/ 39201 w 77882"/>
                  <a:gd name="connsiteY5" fmla="*/ 101874 h 101874"/>
                  <a:gd name="connsiteX6" fmla="*/ 77882 w 77882"/>
                  <a:gd name="connsiteY6" fmla="*/ 71290 h 101874"/>
                  <a:gd name="connsiteX7" fmla="*/ 50083 w 77882"/>
                  <a:gd name="connsiteY7" fmla="*/ 42952 h 101874"/>
                  <a:gd name="connsiteX8" fmla="*/ 21207 w 77882"/>
                  <a:gd name="connsiteY8" fmla="*/ 28041 h 101874"/>
                  <a:gd name="connsiteX9" fmla="*/ 38495 w 77882"/>
                  <a:gd name="connsiteY9" fmla="*/ 16174 h 101874"/>
                  <a:gd name="connsiteX10" fmla="*/ 56025 w 77882"/>
                  <a:gd name="connsiteY10" fmla="*/ 30900 h 101874"/>
                  <a:gd name="connsiteX11" fmla="*/ 74930 w 77882"/>
                  <a:gd name="connsiteY11" fmla="*/ 30900 h 101874"/>
                  <a:gd name="connsiteX12" fmla="*/ 37753 w 77882"/>
                  <a:gd name="connsiteY12" fmla="*/ 0 h 101874"/>
                  <a:gd name="connsiteX13" fmla="*/ 1671 w 77882"/>
                  <a:gd name="connsiteY13" fmla="*/ 29285 h 101874"/>
                  <a:gd name="connsiteX14" fmla="*/ 33054 w 77882"/>
                  <a:gd name="connsiteY14" fmla="*/ 58644 h 10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882" h="101874">
                    <a:moveTo>
                      <a:pt x="33054" y="58644"/>
                    </a:moveTo>
                    <a:cubicBezTo>
                      <a:pt x="48727" y="61374"/>
                      <a:pt x="57604" y="64252"/>
                      <a:pt x="57604" y="73611"/>
                    </a:cubicBezTo>
                    <a:cubicBezTo>
                      <a:pt x="57604" y="79925"/>
                      <a:pt x="51364" y="85923"/>
                      <a:pt x="38328" y="85923"/>
                    </a:cubicBezTo>
                    <a:cubicBezTo>
                      <a:pt x="25367" y="85923"/>
                      <a:pt x="18718" y="78551"/>
                      <a:pt x="18718" y="69767"/>
                    </a:cubicBezTo>
                    <a:lnTo>
                      <a:pt x="0" y="69767"/>
                    </a:lnTo>
                    <a:cubicBezTo>
                      <a:pt x="0" y="86554"/>
                      <a:pt x="10845" y="101874"/>
                      <a:pt x="39201" y="101874"/>
                    </a:cubicBezTo>
                    <a:cubicBezTo>
                      <a:pt x="66183" y="101874"/>
                      <a:pt x="77882" y="87613"/>
                      <a:pt x="77882" y="71290"/>
                    </a:cubicBezTo>
                    <a:cubicBezTo>
                      <a:pt x="77882" y="56081"/>
                      <a:pt x="67892" y="46462"/>
                      <a:pt x="50083" y="42952"/>
                    </a:cubicBezTo>
                    <a:cubicBezTo>
                      <a:pt x="32980" y="39591"/>
                      <a:pt x="21207" y="38885"/>
                      <a:pt x="21207" y="28041"/>
                    </a:cubicBezTo>
                    <a:cubicBezTo>
                      <a:pt x="21207" y="20594"/>
                      <a:pt x="28022" y="16174"/>
                      <a:pt x="38495" y="16174"/>
                    </a:cubicBezTo>
                    <a:cubicBezTo>
                      <a:pt x="49637" y="16174"/>
                      <a:pt x="56025" y="21652"/>
                      <a:pt x="56025" y="30900"/>
                    </a:cubicBezTo>
                    <a:lnTo>
                      <a:pt x="74930" y="30900"/>
                    </a:lnTo>
                    <a:cubicBezTo>
                      <a:pt x="74930" y="15673"/>
                      <a:pt x="63398" y="0"/>
                      <a:pt x="37753" y="0"/>
                    </a:cubicBezTo>
                    <a:cubicBezTo>
                      <a:pt x="20037" y="0"/>
                      <a:pt x="1671" y="10213"/>
                      <a:pt x="1671" y="29285"/>
                    </a:cubicBezTo>
                    <a:cubicBezTo>
                      <a:pt x="1690" y="45292"/>
                      <a:pt x="13463" y="55208"/>
                      <a:pt x="33054" y="58644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2" name="フリーフォーム: 図形 121">
                <a:extLst>
                  <a:ext uri="{FF2B5EF4-FFF2-40B4-BE49-F238E27FC236}">
                    <a16:creationId xmlns:a16="http://schemas.microsoft.com/office/drawing/2014/main" id="{25128118-4C81-481A-AF4F-FC85E98D6F9A}"/>
                  </a:ext>
                </a:extLst>
              </p:cNvPr>
              <p:cNvSpPr/>
              <p:nvPr/>
            </p:nvSpPr>
            <p:spPr>
              <a:xfrm>
                <a:off x="7576605" y="214508"/>
                <a:ext cx="77919" cy="101874"/>
              </a:xfrm>
              <a:custGeom>
                <a:avLst/>
                <a:gdLst>
                  <a:gd name="connsiteX0" fmla="*/ 33092 w 77919"/>
                  <a:gd name="connsiteY0" fmla="*/ 58644 h 101874"/>
                  <a:gd name="connsiteX1" fmla="*/ 57622 w 77919"/>
                  <a:gd name="connsiteY1" fmla="*/ 73611 h 101874"/>
                  <a:gd name="connsiteX2" fmla="*/ 38384 w 77919"/>
                  <a:gd name="connsiteY2" fmla="*/ 85923 h 101874"/>
                  <a:gd name="connsiteX3" fmla="*/ 18718 w 77919"/>
                  <a:gd name="connsiteY3" fmla="*/ 69767 h 101874"/>
                  <a:gd name="connsiteX4" fmla="*/ 0 w 77919"/>
                  <a:gd name="connsiteY4" fmla="*/ 69767 h 101874"/>
                  <a:gd name="connsiteX5" fmla="*/ 39220 w 77919"/>
                  <a:gd name="connsiteY5" fmla="*/ 101874 h 101874"/>
                  <a:gd name="connsiteX6" fmla="*/ 77919 w 77919"/>
                  <a:gd name="connsiteY6" fmla="*/ 71290 h 101874"/>
                  <a:gd name="connsiteX7" fmla="*/ 50120 w 77919"/>
                  <a:gd name="connsiteY7" fmla="*/ 42952 h 101874"/>
                  <a:gd name="connsiteX8" fmla="*/ 21263 w 77919"/>
                  <a:gd name="connsiteY8" fmla="*/ 28041 h 101874"/>
                  <a:gd name="connsiteX9" fmla="*/ 38551 w 77919"/>
                  <a:gd name="connsiteY9" fmla="*/ 16174 h 101874"/>
                  <a:gd name="connsiteX10" fmla="*/ 56081 w 77919"/>
                  <a:gd name="connsiteY10" fmla="*/ 30900 h 101874"/>
                  <a:gd name="connsiteX11" fmla="*/ 74967 w 77919"/>
                  <a:gd name="connsiteY11" fmla="*/ 30900 h 101874"/>
                  <a:gd name="connsiteX12" fmla="*/ 37771 w 77919"/>
                  <a:gd name="connsiteY12" fmla="*/ 0 h 101874"/>
                  <a:gd name="connsiteX13" fmla="*/ 1727 w 77919"/>
                  <a:gd name="connsiteY13" fmla="*/ 29285 h 101874"/>
                  <a:gd name="connsiteX14" fmla="*/ 33092 w 77919"/>
                  <a:gd name="connsiteY14" fmla="*/ 58644 h 10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919" h="101874">
                    <a:moveTo>
                      <a:pt x="33092" y="58644"/>
                    </a:moveTo>
                    <a:cubicBezTo>
                      <a:pt x="48746" y="61374"/>
                      <a:pt x="57622" y="64252"/>
                      <a:pt x="57622" y="73611"/>
                    </a:cubicBezTo>
                    <a:cubicBezTo>
                      <a:pt x="57622" y="79925"/>
                      <a:pt x="51383" y="85923"/>
                      <a:pt x="38384" y="85923"/>
                    </a:cubicBezTo>
                    <a:cubicBezTo>
                      <a:pt x="25385" y="85923"/>
                      <a:pt x="18718" y="78551"/>
                      <a:pt x="18718" y="69767"/>
                    </a:cubicBezTo>
                    <a:lnTo>
                      <a:pt x="0" y="69767"/>
                    </a:lnTo>
                    <a:cubicBezTo>
                      <a:pt x="0" y="86554"/>
                      <a:pt x="10882" y="101874"/>
                      <a:pt x="39220" y="101874"/>
                    </a:cubicBezTo>
                    <a:cubicBezTo>
                      <a:pt x="66220" y="101874"/>
                      <a:pt x="77919" y="87613"/>
                      <a:pt x="77919" y="71290"/>
                    </a:cubicBezTo>
                    <a:cubicBezTo>
                      <a:pt x="77919" y="56081"/>
                      <a:pt x="67947" y="46462"/>
                      <a:pt x="50120" y="42952"/>
                    </a:cubicBezTo>
                    <a:cubicBezTo>
                      <a:pt x="33017" y="39591"/>
                      <a:pt x="21263" y="38885"/>
                      <a:pt x="21263" y="28041"/>
                    </a:cubicBezTo>
                    <a:cubicBezTo>
                      <a:pt x="21263" y="20594"/>
                      <a:pt x="28059" y="16174"/>
                      <a:pt x="38551" y="16174"/>
                    </a:cubicBezTo>
                    <a:cubicBezTo>
                      <a:pt x="49675" y="16174"/>
                      <a:pt x="56081" y="21652"/>
                      <a:pt x="56081" y="30900"/>
                    </a:cubicBezTo>
                    <a:lnTo>
                      <a:pt x="74967" y="30900"/>
                    </a:lnTo>
                    <a:cubicBezTo>
                      <a:pt x="74967" y="15673"/>
                      <a:pt x="63416" y="0"/>
                      <a:pt x="37771" y="0"/>
                    </a:cubicBezTo>
                    <a:cubicBezTo>
                      <a:pt x="20074" y="0"/>
                      <a:pt x="1727" y="10213"/>
                      <a:pt x="1727" y="29285"/>
                    </a:cubicBezTo>
                    <a:cubicBezTo>
                      <a:pt x="1708" y="45292"/>
                      <a:pt x="13519" y="55208"/>
                      <a:pt x="33092" y="58644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3" name="フリーフォーム: 図形 122">
                <a:extLst>
                  <a:ext uri="{FF2B5EF4-FFF2-40B4-BE49-F238E27FC236}">
                    <a16:creationId xmlns:a16="http://schemas.microsoft.com/office/drawing/2014/main" id="{AEB21ED9-0DD6-4C14-9DFD-A9440806D819}"/>
                  </a:ext>
                </a:extLst>
              </p:cNvPr>
              <p:cNvSpPr/>
              <p:nvPr/>
            </p:nvSpPr>
            <p:spPr>
              <a:xfrm>
                <a:off x="7331018" y="327655"/>
                <a:ext cx="86052" cy="100890"/>
              </a:xfrm>
              <a:custGeom>
                <a:avLst/>
                <a:gdLst>
                  <a:gd name="connsiteX0" fmla="*/ 44995 w 86052"/>
                  <a:gd name="connsiteY0" fmla="*/ 83899 h 100890"/>
                  <a:gd name="connsiteX1" fmla="*/ 20111 w 86052"/>
                  <a:gd name="connsiteY1" fmla="*/ 50176 h 100890"/>
                  <a:gd name="connsiteX2" fmla="*/ 44995 w 86052"/>
                  <a:gd name="connsiteY2" fmla="*/ 16416 h 100890"/>
                  <a:gd name="connsiteX3" fmla="*/ 65719 w 86052"/>
                  <a:gd name="connsiteY3" fmla="*/ 32943 h 100890"/>
                  <a:gd name="connsiteX4" fmla="*/ 85923 w 86052"/>
                  <a:gd name="connsiteY4" fmla="*/ 32943 h 100890"/>
                  <a:gd name="connsiteX5" fmla="*/ 44456 w 86052"/>
                  <a:gd name="connsiteY5" fmla="*/ 0 h 100890"/>
                  <a:gd name="connsiteX6" fmla="*/ 0 w 86052"/>
                  <a:gd name="connsiteY6" fmla="*/ 50454 h 100890"/>
                  <a:gd name="connsiteX7" fmla="*/ 44456 w 86052"/>
                  <a:gd name="connsiteY7" fmla="*/ 100890 h 100890"/>
                  <a:gd name="connsiteX8" fmla="*/ 86053 w 86052"/>
                  <a:gd name="connsiteY8" fmla="*/ 66833 h 100890"/>
                  <a:gd name="connsiteX9" fmla="*/ 65719 w 86052"/>
                  <a:gd name="connsiteY9" fmla="*/ 66833 h 100890"/>
                  <a:gd name="connsiteX10" fmla="*/ 44995 w 86052"/>
                  <a:gd name="connsiteY10" fmla="*/ 83899 h 10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052" h="100890">
                    <a:moveTo>
                      <a:pt x="44995" y="83899"/>
                    </a:moveTo>
                    <a:cubicBezTo>
                      <a:pt x="29285" y="83899"/>
                      <a:pt x="20111" y="68523"/>
                      <a:pt x="20111" y="50176"/>
                    </a:cubicBezTo>
                    <a:cubicBezTo>
                      <a:pt x="20111" y="31829"/>
                      <a:pt x="28988" y="16416"/>
                      <a:pt x="44995" y="16416"/>
                    </a:cubicBezTo>
                    <a:cubicBezTo>
                      <a:pt x="56917" y="16416"/>
                      <a:pt x="63063" y="23844"/>
                      <a:pt x="65719" y="32943"/>
                    </a:cubicBezTo>
                    <a:lnTo>
                      <a:pt x="85923" y="32943"/>
                    </a:lnTo>
                    <a:cubicBezTo>
                      <a:pt x="82618" y="14039"/>
                      <a:pt x="67854" y="0"/>
                      <a:pt x="44456" y="0"/>
                    </a:cubicBezTo>
                    <a:cubicBezTo>
                      <a:pt x="14949" y="0"/>
                      <a:pt x="0" y="22600"/>
                      <a:pt x="0" y="50454"/>
                    </a:cubicBezTo>
                    <a:cubicBezTo>
                      <a:pt x="0" y="78309"/>
                      <a:pt x="15543" y="100890"/>
                      <a:pt x="44456" y="100890"/>
                    </a:cubicBezTo>
                    <a:cubicBezTo>
                      <a:pt x="67576" y="100890"/>
                      <a:pt x="83193" y="87408"/>
                      <a:pt x="86053" y="66833"/>
                    </a:cubicBezTo>
                    <a:lnTo>
                      <a:pt x="65719" y="66833"/>
                    </a:lnTo>
                    <a:cubicBezTo>
                      <a:pt x="63063" y="76527"/>
                      <a:pt x="56713" y="83899"/>
                      <a:pt x="44995" y="83899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4" name="フリーフォーム: 図形 123">
                <a:extLst>
                  <a:ext uri="{FF2B5EF4-FFF2-40B4-BE49-F238E27FC236}">
                    <a16:creationId xmlns:a16="http://schemas.microsoft.com/office/drawing/2014/main" id="{BC42DED1-A698-4D5E-940E-A3D1183A53AA}"/>
                  </a:ext>
                </a:extLst>
              </p:cNvPr>
              <p:cNvSpPr/>
              <p:nvPr/>
            </p:nvSpPr>
            <p:spPr>
              <a:xfrm>
                <a:off x="7592463" y="327655"/>
                <a:ext cx="86052" cy="100890"/>
              </a:xfrm>
              <a:custGeom>
                <a:avLst/>
                <a:gdLst>
                  <a:gd name="connsiteX0" fmla="*/ 44976 w 86052"/>
                  <a:gd name="connsiteY0" fmla="*/ 83899 h 100890"/>
                  <a:gd name="connsiteX1" fmla="*/ 20111 w 86052"/>
                  <a:gd name="connsiteY1" fmla="*/ 50176 h 100890"/>
                  <a:gd name="connsiteX2" fmla="*/ 44976 w 86052"/>
                  <a:gd name="connsiteY2" fmla="*/ 16416 h 100890"/>
                  <a:gd name="connsiteX3" fmla="*/ 65682 w 86052"/>
                  <a:gd name="connsiteY3" fmla="*/ 32943 h 100890"/>
                  <a:gd name="connsiteX4" fmla="*/ 85923 w 86052"/>
                  <a:gd name="connsiteY4" fmla="*/ 32943 h 100890"/>
                  <a:gd name="connsiteX5" fmla="*/ 44419 w 86052"/>
                  <a:gd name="connsiteY5" fmla="*/ 0 h 100890"/>
                  <a:gd name="connsiteX6" fmla="*/ 0 w 86052"/>
                  <a:gd name="connsiteY6" fmla="*/ 50454 h 100890"/>
                  <a:gd name="connsiteX7" fmla="*/ 44419 w 86052"/>
                  <a:gd name="connsiteY7" fmla="*/ 100890 h 100890"/>
                  <a:gd name="connsiteX8" fmla="*/ 86053 w 86052"/>
                  <a:gd name="connsiteY8" fmla="*/ 66833 h 100890"/>
                  <a:gd name="connsiteX9" fmla="*/ 65682 w 86052"/>
                  <a:gd name="connsiteY9" fmla="*/ 66833 h 100890"/>
                  <a:gd name="connsiteX10" fmla="*/ 44976 w 86052"/>
                  <a:gd name="connsiteY10" fmla="*/ 83899 h 10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052" h="100890">
                    <a:moveTo>
                      <a:pt x="44976" y="83899"/>
                    </a:moveTo>
                    <a:cubicBezTo>
                      <a:pt x="29285" y="83899"/>
                      <a:pt x="20111" y="68523"/>
                      <a:pt x="20111" y="50176"/>
                    </a:cubicBezTo>
                    <a:cubicBezTo>
                      <a:pt x="20111" y="31829"/>
                      <a:pt x="28950" y="16416"/>
                      <a:pt x="44976" y="16416"/>
                    </a:cubicBezTo>
                    <a:cubicBezTo>
                      <a:pt x="56935" y="16416"/>
                      <a:pt x="63045" y="23844"/>
                      <a:pt x="65682" y="32943"/>
                    </a:cubicBezTo>
                    <a:lnTo>
                      <a:pt x="85923" y="32943"/>
                    </a:lnTo>
                    <a:cubicBezTo>
                      <a:pt x="82618" y="14039"/>
                      <a:pt x="67817" y="0"/>
                      <a:pt x="44419" y="0"/>
                    </a:cubicBezTo>
                    <a:cubicBezTo>
                      <a:pt x="14930" y="0"/>
                      <a:pt x="0" y="22600"/>
                      <a:pt x="0" y="50454"/>
                    </a:cubicBezTo>
                    <a:cubicBezTo>
                      <a:pt x="0" y="78309"/>
                      <a:pt x="15524" y="100890"/>
                      <a:pt x="44419" y="100890"/>
                    </a:cubicBezTo>
                    <a:cubicBezTo>
                      <a:pt x="67576" y="100890"/>
                      <a:pt x="83175" y="87408"/>
                      <a:pt x="86053" y="66833"/>
                    </a:cubicBezTo>
                    <a:lnTo>
                      <a:pt x="65682" y="66833"/>
                    </a:lnTo>
                    <a:cubicBezTo>
                      <a:pt x="63045" y="76527"/>
                      <a:pt x="56694" y="83899"/>
                      <a:pt x="44976" y="83899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56" name="セクション番号">
            <a:extLst>
              <a:ext uri="{FF2B5EF4-FFF2-40B4-BE49-F238E27FC236}">
                <a16:creationId xmlns:a16="http://schemas.microsoft.com/office/drawing/2014/main" id="{F2C4A677-63E8-4B94-BD52-592ED1A690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6000" y="2282146"/>
            <a:ext cx="1468437" cy="2306638"/>
          </a:xfrm>
          <a:custGeom>
            <a:avLst/>
            <a:gdLst>
              <a:gd name="connsiteX0" fmla="*/ 0 w 1468437"/>
              <a:gd name="connsiteY0" fmla="*/ 0 h 2306638"/>
              <a:gd name="connsiteX1" fmla="*/ 1468437 w 1468437"/>
              <a:gd name="connsiteY1" fmla="*/ 0 h 2306638"/>
              <a:gd name="connsiteX2" fmla="*/ 1468437 w 1468437"/>
              <a:gd name="connsiteY2" fmla="*/ 625975 h 2306638"/>
              <a:gd name="connsiteX3" fmla="*/ 1467012 w 1468437"/>
              <a:gd name="connsiteY3" fmla="*/ 625975 h 2306638"/>
              <a:gd name="connsiteX4" fmla="*/ 1467012 w 1468437"/>
              <a:gd name="connsiteY4" fmla="*/ 1651975 h 2306638"/>
              <a:gd name="connsiteX5" fmla="*/ 1468437 w 1468437"/>
              <a:gd name="connsiteY5" fmla="*/ 1651975 h 2306638"/>
              <a:gd name="connsiteX6" fmla="*/ 1468437 w 1468437"/>
              <a:gd name="connsiteY6" fmla="*/ 2306638 h 2306638"/>
              <a:gd name="connsiteX7" fmla="*/ 0 w 1468437"/>
              <a:gd name="connsiteY7" fmla="*/ 2306638 h 230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8437" h="2306638">
                <a:moveTo>
                  <a:pt x="0" y="0"/>
                </a:moveTo>
                <a:lnTo>
                  <a:pt x="1468437" y="0"/>
                </a:lnTo>
                <a:lnTo>
                  <a:pt x="1468437" y="625975"/>
                </a:lnTo>
                <a:lnTo>
                  <a:pt x="1467012" y="625975"/>
                </a:lnTo>
                <a:lnTo>
                  <a:pt x="1467012" y="1651975"/>
                </a:lnTo>
                <a:lnTo>
                  <a:pt x="1468437" y="1651975"/>
                </a:lnTo>
                <a:lnTo>
                  <a:pt x="1468437" y="2306638"/>
                </a:lnTo>
                <a:lnTo>
                  <a:pt x="0" y="2306638"/>
                </a:lnTo>
                <a:close/>
              </a:path>
            </a:pathLst>
          </a:custGeom>
          <a:noFill/>
        </p:spPr>
        <p:txBody>
          <a:bodyPr wrap="square" lIns="0" tIns="0" rIns="0" bIns="61200" anchor="ctr">
            <a:noAutofit/>
          </a:bodyPr>
          <a:lstStyle>
            <a:lvl1pPr marL="0" indent="0" algn="ctr">
              <a:buNone/>
              <a:defRPr sz="68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/>
              <a:t>#</a:t>
            </a:r>
            <a:endParaRPr kumimoji="1" lang="ja-JP" altLang="en-US"/>
          </a:p>
        </p:txBody>
      </p:sp>
      <p:sp>
        <p:nvSpPr>
          <p:cNvPr id="58" name="セクションタイトル">
            <a:extLst>
              <a:ext uri="{FF2B5EF4-FFF2-40B4-BE49-F238E27FC236}">
                <a16:creationId xmlns:a16="http://schemas.microsoft.com/office/drawing/2014/main" id="{8349BEEE-4B99-41EF-A249-77073F703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551" y="2282146"/>
            <a:ext cx="5794814" cy="1204836"/>
          </a:xfrm>
          <a:custGeom>
            <a:avLst/>
            <a:gdLst>
              <a:gd name="connsiteX0" fmla="*/ 0 w 5794814"/>
              <a:gd name="connsiteY0" fmla="*/ 0 h 1204836"/>
              <a:gd name="connsiteX1" fmla="*/ 5794814 w 5794814"/>
              <a:gd name="connsiteY1" fmla="*/ 0 h 1204836"/>
              <a:gd name="connsiteX2" fmla="*/ 5794814 w 5794814"/>
              <a:gd name="connsiteY2" fmla="*/ 1204836 h 1204836"/>
              <a:gd name="connsiteX3" fmla="*/ 5336700 w 5794814"/>
              <a:gd name="connsiteY3" fmla="*/ 1204836 h 1204836"/>
              <a:gd name="connsiteX4" fmla="*/ 5336700 w 5794814"/>
              <a:gd name="connsiteY4" fmla="*/ 1195836 h 1204836"/>
              <a:gd name="connsiteX5" fmla="*/ 8700 w 5794814"/>
              <a:gd name="connsiteY5" fmla="*/ 1195836 h 1204836"/>
              <a:gd name="connsiteX6" fmla="*/ 8700 w 5794814"/>
              <a:gd name="connsiteY6" fmla="*/ 626654 h 1204836"/>
              <a:gd name="connsiteX7" fmla="*/ 0 w 5794814"/>
              <a:gd name="connsiteY7" fmla="*/ 626654 h 120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94814" h="1204836">
                <a:moveTo>
                  <a:pt x="0" y="0"/>
                </a:moveTo>
                <a:lnTo>
                  <a:pt x="5794814" y="0"/>
                </a:lnTo>
                <a:lnTo>
                  <a:pt x="5794814" y="1204836"/>
                </a:lnTo>
                <a:lnTo>
                  <a:pt x="5336700" y="1204836"/>
                </a:lnTo>
                <a:lnTo>
                  <a:pt x="5336700" y="1195836"/>
                </a:lnTo>
                <a:lnTo>
                  <a:pt x="8700" y="1195836"/>
                </a:lnTo>
                <a:lnTo>
                  <a:pt x="8700" y="626654"/>
                </a:lnTo>
                <a:lnTo>
                  <a:pt x="0" y="626654"/>
                </a:lnTo>
                <a:close/>
              </a:path>
            </a:pathLst>
          </a:custGeom>
          <a:noFill/>
        </p:spPr>
        <p:txBody>
          <a:bodyPr wrap="square" lIns="432000" tIns="180000" rIns="453600" bIns="180000" anchor="b">
            <a:noAutofit/>
          </a:bodyPr>
          <a:lstStyle>
            <a:lvl1pPr>
              <a:defRPr sz="2000" spc="60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59" name="セクションサブタイトル">
            <a:extLst>
              <a:ext uri="{FF2B5EF4-FFF2-40B4-BE49-F238E27FC236}">
                <a16:creationId xmlns:a16="http://schemas.microsoft.com/office/drawing/2014/main" id="{5C8B0C52-F3F4-4225-B286-BE0490A4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1551" y="3486982"/>
            <a:ext cx="5794814" cy="1102482"/>
          </a:xfrm>
          <a:custGeom>
            <a:avLst/>
            <a:gdLst>
              <a:gd name="connsiteX0" fmla="*/ 5336700 w 5794814"/>
              <a:gd name="connsiteY0" fmla="*/ 0 h 1102482"/>
              <a:gd name="connsiteX1" fmla="*/ 5794814 w 5794814"/>
              <a:gd name="connsiteY1" fmla="*/ 0 h 1102482"/>
              <a:gd name="connsiteX2" fmla="*/ 5794814 w 5794814"/>
              <a:gd name="connsiteY2" fmla="*/ 1102482 h 1102482"/>
              <a:gd name="connsiteX3" fmla="*/ 0 w 5794814"/>
              <a:gd name="connsiteY3" fmla="*/ 1102482 h 1102482"/>
              <a:gd name="connsiteX4" fmla="*/ 0 w 5794814"/>
              <a:gd name="connsiteY4" fmla="*/ 447818 h 1102482"/>
              <a:gd name="connsiteX5" fmla="*/ 8700 w 5794814"/>
              <a:gd name="connsiteY5" fmla="*/ 447818 h 1102482"/>
              <a:gd name="connsiteX6" fmla="*/ 8700 w 5794814"/>
              <a:gd name="connsiteY6" fmla="*/ 8618 h 1102482"/>
              <a:gd name="connsiteX7" fmla="*/ 5336700 w 5794814"/>
              <a:gd name="connsiteY7" fmla="*/ 8618 h 110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94814" h="1102482">
                <a:moveTo>
                  <a:pt x="5336700" y="0"/>
                </a:moveTo>
                <a:lnTo>
                  <a:pt x="5794814" y="0"/>
                </a:lnTo>
                <a:lnTo>
                  <a:pt x="5794814" y="1102482"/>
                </a:lnTo>
                <a:lnTo>
                  <a:pt x="0" y="1102482"/>
                </a:lnTo>
                <a:lnTo>
                  <a:pt x="0" y="447818"/>
                </a:lnTo>
                <a:lnTo>
                  <a:pt x="8700" y="447818"/>
                </a:lnTo>
                <a:lnTo>
                  <a:pt x="8700" y="8618"/>
                </a:lnTo>
                <a:lnTo>
                  <a:pt x="5336700" y="8618"/>
                </a:lnTo>
                <a:close/>
              </a:path>
            </a:pathLst>
          </a:custGeom>
          <a:noFill/>
        </p:spPr>
        <p:txBody>
          <a:bodyPr wrap="square" lIns="432000" tIns="187200" rIns="453600" bIns="187200">
            <a:noAutofit/>
          </a:bodyPr>
          <a:lstStyle>
            <a:lvl1pPr marL="0" indent="0">
              <a:buNone/>
              <a:defRPr sz="900" b="1" spc="250" baseline="0">
                <a:solidFill>
                  <a:schemeClr val="tx1"/>
                </a:solidFill>
                <a:latin typeface="+mj-lt"/>
                <a:ea typeface="+mj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8947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セクション見出し 画像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図プレースホルダー 307">
            <a:extLst>
              <a:ext uri="{FF2B5EF4-FFF2-40B4-BE49-F238E27FC236}">
                <a16:creationId xmlns:a16="http://schemas.microsoft.com/office/drawing/2014/main" id="{088C9B53-0585-4F0E-BAAC-4CFB129301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" y="10"/>
            <a:ext cx="12191984" cy="6857991"/>
          </a:xfrm>
          <a:custGeom>
            <a:avLst/>
            <a:gdLst>
              <a:gd name="connsiteX0" fmla="*/ 1134521 w 12191984"/>
              <a:gd name="connsiteY0" fmla="*/ 6714216 h 6857991"/>
              <a:gd name="connsiteX1" fmla="*/ 1134521 w 12191984"/>
              <a:gd name="connsiteY1" fmla="*/ 6718001 h 6857991"/>
              <a:gd name="connsiteX2" fmla="*/ 1131563 w 12191984"/>
              <a:gd name="connsiteY2" fmla="*/ 6726037 h 6857991"/>
              <a:gd name="connsiteX3" fmla="*/ 1124056 w 12191984"/>
              <a:gd name="connsiteY3" fmla="*/ 6729212 h 6857991"/>
              <a:gd name="connsiteX4" fmla="*/ 1118746 w 12191984"/>
              <a:gd name="connsiteY4" fmla="*/ 6727450 h 6857991"/>
              <a:gd name="connsiteX5" fmla="*/ 1116750 w 12191984"/>
              <a:gd name="connsiteY5" fmla="*/ 6722904 h 6857991"/>
              <a:gd name="connsiteX6" fmla="*/ 1118910 w 12191984"/>
              <a:gd name="connsiteY6" fmla="*/ 6717576 h 6857991"/>
              <a:gd name="connsiteX7" fmla="*/ 1125316 w 12191984"/>
              <a:gd name="connsiteY7" fmla="*/ 6715477 h 6857991"/>
              <a:gd name="connsiteX8" fmla="*/ 462639 w 12191984"/>
              <a:gd name="connsiteY8" fmla="*/ 6699727 h 6857991"/>
              <a:gd name="connsiteX9" fmla="*/ 470612 w 12191984"/>
              <a:gd name="connsiteY9" fmla="*/ 6703327 h 6857991"/>
              <a:gd name="connsiteX10" fmla="*/ 473557 w 12191984"/>
              <a:gd name="connsiteY10" fmla="*/ 6713277 h 6857991"/>
              <a:gd name="connsiteX11" fmla="*/ 470406 w 12191984"/>
              <a:gd name="connsiteY11" fmla="*/ 6725051 h 6857991"/>
              <a:gd name="connsiteX12" fmla="*/ 461710 w 12191984"/>
              <a:gd name="connsiteY12" fmla="*/ 6729281 h 6857991"/>
              <a:gd name="connsiteX13" fmla="*/ 453907 w 12191984"/>
              <a:gd name="connsiteY13" fmla="*/ 6725997 h 6857991"/>
              <a:gd name="connsiteX14" fmla="*/ 450832 w 12191984"/>
              <a:gd name="connsiteY14" fmla="*/ 6717995 h 6857991"/>
              <a:gd name="connsiteX15" fmla="*/ 450832 w 12191984"/>
              <a:gd name="connsiteY15" fmla="*/ 6712687 h 6857991"/>
              <a:gd name="connsiteX16" fmla="*/ 454072 w 12191984"/>
              <a:gd name="connsiteY16" fmla="*/ 6703423 h 6857991"/>
              <a:gd name="connsiteX17" fmla="*/ 462639 w 12191984"/>
              <a:gd name="connsiteY17" fmla="*/ 6699727 h 6857991"/>
              <a:gd name="connsiteX18" fmla="*/ 1212176 w 12191984"/>
              <a:gd name="connsiteY18" fmla="*/ 6699665 h 6857991"/>
              <a:gd name="connsiteX19" fmla="*/ 1221285 w 12191984"/>
              <a:gd name="connsiteY19" fmla="*/ 6703519 h 6857991"/>
              <a:gd name="connsiteX20" fmla="*/ 1224471 w 12191984"/>
              <a:gd name="connsiteY20" fmla="*/ 6714511 h 6857991"/>
              <a:gd name="connsiteX21" fmla="*/ 1221285 w 12191984"/>
              <a:gd name="connsiteY21" fmla="*/ 6725393 h 6857991"/>
              <a:gd name="connsiteX22" fmla="*/ 1212176 w 12191984"/>
              <a:gd name="connsiteY22" fmla="*/ 6729219 h 6857991"/>
              <a:gd name="connsiteX23" fmla="*/ 1202902 w 12191984"/>
              <a:gd name="connsiteY23" fmla="*/ 6725318 h 6857991"/>
              <a:gd name="connsiteX24" fmla="*/ 1199434 w 12191984"/>
              <a:gd name="connsiteY24" fmla="*/ 6714662 h 6857991"/>
              <a:gd name="connsiteX25" fmla="*/ 1202861 w 12191984"/>
              <a:gd name="connsiteY25" fmla="*/ 6703656 h 6857991"/>
              <a:gd name="connsiteX26" fmla="*/ 1212176 w 12191984"/>
              <a:gd name="connsiteY26" fmla="*/ 6699665 h 6857991"/>
              <a:gd name="connsiteX27" fmla="*/ 1059404 w 12191984"/>
              <a:gd name="connsiteY27" fmla="*/ 6699665 h 6857991"/>
              <a:gd name="connsiteX28" fmla="*/ 1068513 w 12191984"/>
              <a:gd name="connsiteY28" fmla="*/ 6703519 h 6857991"/>
              <a:gd name="connsiteX29" fmla="*/ 1071698 w 12191984"/>
              <a:gd name="connsiteY29" fmla="*/ 6714511 h 6857991"/>
              <a:gd name="connsiteX30" fmla="*/ 1068513 w 12191984"/>
              <a:gd name="connsiteY30" fmla="*/ 6725393 h 6857991"/>
              <a:gd name="connsiteX31" fmla="*/ 1059404 w 12191984"/>
              <a:gd name="connsiteY31" fmla="*/ 6729219 h 6857991"/>
              <a:gd name="connsiteX32" fmla="*/ 1050130 w 12191984"/>
              <a:gd name="connsiteY32" fmla="*/ 6725318 h 6857991"/>
              <a:gd name="connsiteX33" fmla="*/ 1046662 w 12191984"/>
              <a:gd name="connsiteY33" fmla="*/ 6714662 h 6857991"/>
              <a:gd name="connsiteX34" fmla="*/ 1050088 w 12191984"/>
              <a:gd name="connsiteY34" fmla="*/ 6703656 h 6857991"/>
              <a:gd name="connsiteX35" fmla="*/ 1059404 w 12191984"/>
              <a:gd name="connsiteY35" fmla="*/ 6699665 h 6857991"/>
              <a:gd name="connsiteX36" fmla="*/ 944775 w 12191984"/>
              <a:gd name="connsiteY36" fmla="*/ 6699665 h 6857991"/>
              <a:gd name="connsiteX37" fmla="*/ 953884 w 12191984"/>
              <a:gd name="connsiteY37" fmla="*/ 6703519 h 6857991"/>
              <a:gd name="connsiteX38" fmla="*/ 957070 w 12191984"/>
              <a:gd name="connsiteY38" fmla="*/ 6714511 h 6857991"/>
              <a:gd name="connsiteX39" fmla="*/ 953884 w 12191984"/>
              <a:gd name="connsiteY39" fmla="*/ 6725393 h 6857991"/>
              <a:gd name="connsiteX40" fmla="*/ 944775 w 12191984"/>
              <a:gd name="connsiteY40" fmla="*/ 6729219 h 6857991"/>
              <a:gd name="connsiteX41" fmla="*/ 935501 w 12191984"/>
              <a:gd name="connsiteY41" fmla="*/ 6725318 h 6857991"/>
              <a:gd name="connsiteX42" fmla="*/ 932034 w 12191984"/>
              <a:gd name="connsiteY42" fmla="*/ 6714662 h 6857991"/>
              <a:gd name="connsiteX43" fmla="*/ 935460 w 12191984"/>
              <a:gd name="connsiteY43" fmla="*/ 6703656 h 6857991"/>
              <a:gd name="connsiteX44" fmla="*/ 944775 w 12191984"/>
              <a:gd name="connsiteY44" fmla="*/ 6699665 h 6857991"/>
              <a:gd name="connsiteX45" fmla="*/ 1016610 w 12191984"/>
              <a:gd name="connsiteY45" fmla="*/ 6699658 h 6857991"/>
              <a:gd name="connsiteX46" fmla="*/ 1024584 w 12191984"/>
              <a:gd name="connsiteY46" fmla="*/ 6703258 h 6857991"/>
              <a:gd name="connsiteX47" fmla="*/ 1027528 w 12191984"/>
              <a:gd name="connsiteY47" fmla="*/ 6713208 h 6857991"/>
              <a:gd name="connsiteX48" fmla="*/ 1024378 w 12191984"/>
              <a:gd name="connsiteY48" fmla="*/ 6724982 h 6857991"/>
              <a:gd name="connsiteX49" fmla="*/ 1015681 w 12191984"/>
              <a:gd name="connsiteY49" fmla="*/ 6729212 h 6857991"/>
              <a:gd name="connsiteX50" fmla="*/ 1007879 w 12191984"/>
              <a:gd name="connsiteY50" fmla="*/ 6725928 h 6857991"/>
              <a:gd name="connsiteX51" fmla="*/ 1004804 w 12191984"/>
              <a:gd name="connsiteY51" fmla="*/ 6717926 h 6857991"/>
              <a:gd name="connsiteX52" fmla="*/ 1004804 w 12191984"/>
              <a:gd name="connsiteY52" fmla="*/ 6712618 h 6857991"/>
              <a:gd name="connsiteX53" fmla="*/ 1008045 w 12191984"/>
              <a:gd name="connsiteY53" fmla="*/ 6703354 h 6857991"/>
              <a:gd name="connsiteX54" fmla="*/ 1016610 w 12191984"/>
              <a:gd name="connsiteY54" fmla="*/ 6699658 h 6857991"/>
              <a:gd name="connsiteX55" fmla="*/ 693066 w 12191984"/>
              <a:gd name="connsiteY55" fmla="*/ 6699658 h 6857991"/>
              <a:gd name="connsiteX56" fmla="*/ 700049 w 12191984"/>
              <a:gd name="connsiteY56" fmla="*/ 6702593 h 6857991"/>
              <a:gd name="connsiteX57" fmla="*/ 702601 w 12191984"/>
              <a:gd name="connsiteY57" fmla="*/ 6710801 h 6857991"/>
              <a:gd name="connsiteX58" fmla="*/ 682002 w 12191984"/>
              <a:gd name="connsiteY58" fmla="*/ 6710801 h 6857991"/>
              <a:gd name="connsiteX59" fmla="*/ 685725 w 12191984"/>
              <a:gd name="connsiteY59" fmla="*/ 6702743 h 6857991"/>
              <a:gd name="connsiteX60" fmla="*/ 693066 w 12191984"/>
              <a:gd name="connsiteY60" fmla="*/ 6699658 h 6857991"/>
              <a:gd name="connsiteX61" fmla="*/ 1177459 w 12191984"/>
              <a:gd name="connsiteY61" fmla="*/ 6695496 h 6857991"/>
              <a:gd name="connsiteX62" fmla="*/ 1177459 w 12191984"/>
              <a:gd name="connsiteY62" fmla="*/ 6733519 h 6857991"/>
              <a:gd name="connsiteX63" fmla="*/ 1183569 w 12191984"/>
              <a:gd name="connsiteY63" fmla="*/ 6733519 h 6857991"/>
              <a:gd name="connsiteX64" fmla="*/ 1183569 w 12191984"/>
              <a:gd name="connsiteY64" fmla="*/ 6695496 h 6857991"/>
              <a:gd name="connsiteX65" fmla="*/ 805033 w 12191984"/>
              <a:gd name="connsiteY65" fmla="*/ 6695496 h 6857991"/>
              <a:gd name="connsiteX66" fmla="*/ 805033 w 12191984"/>
              <a:gd name="connsiteY66" fmla="*/ 6733519 h 6857991"/>
              <a:gd name="connsiteX67" fmla="*/ 811143 w 12191984"/>
              <a:gd name="connsiteY67" fmla="*/ 6733519 h 6857991"/>
              <a:gd name="connsiteX68" fmla="*/ 811143 w 12191984"/>
              <a:gd name="connsiteY68" fmla="*/ 6695496 h 6857991"/>
              <a:gd name="connsiteX69" fmla="*/ 582228 w 12191984"/>
              <a:gd name="connsiteY69" fmla="*/ 6695496 h 6857991"/>
              <a:gd name="connsiteX70" fmla="*/ 582228 w 12191984"/>
              <a:gd name="connsiteY70" fmla="*/ 6733519 h 6857991"/>
              <a:gd name="connsiteX71" fmla="*/ 588339 w 12191984"/>
              <a:gd name="connsiteY71" fmla="*/ 6733519 h 6857991"/>
              <a:gd name="connsiteX72" fmla="*/ 588339 w 12191984"/>
              <a:gd name="connsiteY72" fmla="*/ 6695496 h 6857991"/>
              <a:gd name="connsiteX73" fmla="*/ 489038 w 12191984"/>
              <a:gd name="connsiteY73" fmla="*/ 6695496 h 6857991"/>
              <a:gd name="connsiteX74" fmla="*/ 489038 w 12191984"/>
              <a:gd name="connsiteY74" fmla="*/ 6733519 h 6857991"/>
              <a:gd name="connsiteX75" fmla="*/ 495147 w 12191984"/>
              <a:gd name="connsiteY75" fmla="*/ 6733519 h 6857991"/>
              <a:gd name="connsiteX76" fmla="*/ 495147 w 12191984"/>
              <a:gd name="connsiteY76" fmla="*/ 6695496 h 6857991"/>
              <a:gd name="connsiteX77" fmla="*/ 325602 w 12191984"/>
              <a:gd name="connsiteY77" fmla="*/ 6695496 h 6857991"/>
              <a:gd name="connsiteX78" fmla="*/ 325602 w 12191984"/>
              <a:gd name="connsiteY78" fmla="*/ 6733519 h 6857991"/>
              <a:gd name="connsiteX79" fmla="*/ 331711 w 12191984"/>
              <a:gd name="connsiteY79" fmla="*/ 6733519 h 6857991"/>
              <a:gd name="connsiteX80" fmla="*/ 331711 w 12191984"/>
              <a:gd name="connsiteY80" fmla="*/ 6695496 h 6857991"/>
              <a:gd name="connsiteX81" fmla="*/ 401104 w 12191984"/>
              <a:gd name="connsiteY81" fmla="*/ 6695427 h 6857991"/>
              <a:gd name="connsiteX82" fmla="*/ 401104 w 12191984"/>
              <a:gd name="connsiteY82" fmla="*/ 6718151 h 6857991"/>
              <a:gd name="connsiteX83" fmla="*/ 414741 w 12191984"/>
              <a:gd name="connsiteY83" fmla="*/ 6734341 h 6857991"/>
              <a:gd name="connsiteX84" fmla="*/ 426511 w 12191984"/>
              <a:gd name="connsiteY84" fmla="*/ 6727436 h 6857991"/>
              <a:gd name="connsiteX85" fmla="*/ 426664 w 12191984"/>
              <a:gd name="connsiteY85" fmla="*/ 6727436 h 6857991"/>
              <a:gd name="connsiteX86" fmla="*/ 426664 w 12191984"/>
              <a:gd name="connsiteY86" fmla="*/ 6733450 h 6857991"/>
              <a:gd name="connsiteX87" fmla="*/ 432773 w 12191984"/>
              <a:gd name="connsiteY87" fmla="*/ 6733450 h 6857991"/>
              <a:gd name="connsiteX88" fmla="*/ 432780 w 12191984"/>
              <a:gd name="connsiteY88" fmla="*/ 6733450 h 6857991"/>
              <a:gd name="connsiteX89" fmla="*/ 432780 w 12191984"/>
              <a:gd name="connsiteY89" fmla="*/ 6695427 h 6857991"/>
              <a:gd name="connsiteX90" fmla="*/ 426671 w 12191984"/>
              <a:gd name="connsiteY90" fmla="*/ 6695427 h 6857991"/>
              <a:gd name="connsiteX91" fmla="*/ 426671 w 12191984"/>
              <a:gd name="connsiteY91" fmla="*/ 6717329 h 6857991"/>
              <a:gd name="connsiteX92" fmla="*/ 423781 w 12191984"/>
              <a:gd name="connsiteY92" fmla="*/ 6725927 h 6857991"/>
              <a:gd name="connsiteX93" fmla="*/ 416420 w 12191984"/>
              <a:gd name="connsiteY93" fmla="*/ 6729212 h 6857991"/>
              <a:gd name="connsiteX94" fmla="*/ 407179 w 12191984"/>
              <a:gd name="connsiteY94" fmla="*/ 6717185 h 6857991"/>
              <a:gd name="connsiteX95" fmla="*/ 407179 w 12191984"/>
              <a:gd name="connsiteY95" fmla="*/ 6695427 h 6857991"/>
              <a:gd name="connsiteX96" fmla="*/ 1103582 w 12191984"/>
              <a:gd name="connsiteY96" fmla="*/ 6694831 h 6857991"/>
              <a:gd name="connsiteX97" fmla="*/ 1097582 w 12191984"/>
              <a:gd name="connsiteY97" fmla="*/ 6697080 h 6857991"/>
              <a:gd name="connsiteX98" fmla="*/ 1093599 w 12191984"/>
              <a:gd name="connsiteY98" fmla="*/ 6703334 h 6857991"/>
              <a:gd name="connsiteX99" fmla="*/ 1093447 w 12191984"/>
              <a:gd name="connsiteY99" fmla="*/ 6703334 h 6857991"/>
              <a:gd name="connsiteX100" fmla="*/ 1093447 w 12191984"/>
              <a:gd name="connsiteY100" fmla="*/ 6695496 h 6857991"/>
              <a:gd name="connsiteX101" fmla="*/ 1087338 w 12191984"/>
              <a:gd name="connsiteY101" fmla="*/ 6695496 h 6857991"/>
              <a:gd name="connsiteX102" fmla="*/ 1087338 w 12191984"/>
              <a:gd name="connsiteY102" fmla="*/ 6733519 h 6857991"/>
              <a:gd name="connsiteX103" fmla="*/ 1093447 w 12191984"/>
              <a:gd name="connsiteY103" fmla="*/ 6733519 h 6857991"/>
              <a:gd name="connsiteX104" fmla="*/ 1093447 w 12191984"/>
              <a:gd name="connsiteY104" fmla="*/ 6714134 h 6857991"/>
              <a:gd name="connsiteX105" fmla="*/ 1096076 w 12191984"/>
              <a:gd name="connsiteY105" fmla="*/ 6704109 h 6857991"/>
              <a:gd name="connsiteX106" fmla="*/ 1102612 w 12191984"/>
              <a:gd name="connsiteY106" fmla="*/ 6700433 h 6857991"/>
              <a:gd name="connsiteX107" fmla="*/ 1107228 w 12191984"/>
              <a:gd name="connsiteY107" fmla="*/ 6701661 h 6857991"/>
              <a:gd name="connsiteX108" fmla="*/ 1107235 w 12191984"/>
              <a:gd name="connsiteY108" fmla="*/ 6701661 h 6857991"/>
              <a:gd name="connsiteX109" fmla="*/ 1107235 w 12191984"/>
              <a:gd name="connsiteY109" fmla="*/ 6695352 h 6857991"/>
              <a:gd name="connsiteX110" fmla="*/ 1103582 w 12191984"/>
              <a:gd name="connsiteY110" fmla="*/ 6694831 h 6857991"/>
              <a:gd name="connsiteX111" fmla="*/ 988952 w 12191984"/>
              <a:gd name="connsiteY111" fmla="*/ 6694831 h 6857991"/>
              <a:gd name="connsiteX112" fmla="*/ 982953 w 12191984"/>
              <a:gd name="connsiteY112" fmla="*/ 6697080 h 6857991"/>
              <a:gd name="connsiteX113" fmla="*/ 978969 w 12191984"/>
              <a:gd name="connsiteY113" fmla="*/ 6703334 h 6857991"/>
              <a:gd name="connsiteX114" fmla="*/ 978818 w 12191984"/>
              <a:gd name="connsiteY114" fmla="*/ 6703334 h 6857991"/>
              <a:gd name="connsiteX115" fmla="*/ 978818 w 12191984"/>
              <a:gd name="connsiteY115" fmla="*/ 6695496 h 6857991"/>
              <a:gd name="connsiteX116" fmla="*/ 972709 w 12191984"/>
              <a:gd name="connsiteY116" fmla="*/ 6695496 h 6857991"/>
              <a:gd name="connsiteX117" fmla="*/ 972709 w 12191984"/>
              <a:gd name="connsiteY117" fmla="*/ 6733519 h 6857991"/>
              <a:gd name="connsiteX118" fmla="*/ 978818 w 12191984"/>
              <a:gd name="connsiteY118" fmla="*/ 6733519 h 6857991"/>
              <a:gd name="connsiteX119" fmla="*/ 978818 w 12191984"/>
              <a:gd name="connsiteY119" fmla="*/ 6714134 h 6857991"/>
              <a:gd name="connsiteX120" fmla="*/ 981447 w 12191984"/>
              <a:gd name="connsiteY120" fmla="*/ 6704109 h 6857991"/>
              <a:gd name="connsiteX121" fmla="*/ 987982 w 12191984"/>
              <a:gd name="connsiteY121" fmla="*/ 6700433 h 6857991"/>
              <a:gd name="connsiteX122" fmla="*/ 992599 w 12191984"/>
              <a:gd name="connsiteY122" fmla="*/ 6701661 h 6857991"/>
              <a:gd name="connsiteX123" fmla="*/ 992606 w 12191984"/>
              <a:gd name="connsiteY123" fmla="*/ 6701661 h 6857991"/>
              <a:gd name="connsiteX124" fmla="*/ 992606 w 12191984"/>
              <a:gd name="connsiteY124" fmla="*/ 6695352 h 6857991"/>
              <a:gd name="connsiteX125" fmla="*/ 988952 w 12191984"/>
              <a:gd name="connsiteY125" fmla="*/ 6694831 h 6857991"/>
              <a:gd name="connsiteX126" fmla="*/ 795290 w 12191984"/>
              <a:gd name="connsiteY126" fmla="*/ 6694831 h 6857991"/>
              <a:gd name="connsiteX127" fmla="*/ 789291 w 12191984"/>
              <a:gd name="connsiteY127" fmla="*/ 6697080 h 6857991"/>
              <a:gd name="connsiteX128" fmla="*/ 785307 w 12191984"/>
              <a:gd name="connsiteY128" fmla="*/ 6703334 h 6857991"/>
              <a:gd name="connsiteX129" fmla="*/ 785156 w 12191984"/>
              <a:gd name="connsiteY129" fmla="*/ 6703334 h 6857991"/>
              <a:gd name="connsiteX130" fmla="*/ 785156 w 12191984"/>
              <a:gd name="connsiteY130" fmla="*/ 6695496 h 6857991"/>
              <a:gd name="connsiteX131" fmla="*/ 779046 w 12191984"/>
              <a:gd name="connsiteY131" fmla="*/ 6695496 h 6857991"/>
              <a:gd name="connsiteX132" fmla="*/ 779046 w 12191984"/>
              <a:gd name="connsiteY132" fmla="*/ 6733519 h 6857991"/>
              <a:gd name="connsiteX133" fmla="*/ 785156 w 12191984"/>
              <a:gd name="connsiteY133" fmla="*/ 6733519 h 6857991"/>
              <a:gd name="connsiteX134" fmla="*/ 785156 w 12191984"/>
              <a:gd name="connsiteY134" fmla="*/ 6714134 h 6857991"/>
              <a:gd name="connsiteX135" fmla="*/ 787784 w 12191984"/>
              <a:gd name="connsiteY135" fmla="*/ 6704109 h 6857991"/>
              <a:gd name="connsiteX136" fmla="*/ 794320 w 12191984"/>
              <a:gd name="connsiteY136" fmla="*/ 6700433 h 6857991"/>
              <a:gd name="connsiteX137" fmla="*/ 798936 w 12191984"/>
              <a:gd name="connsiteY137" fmla="*/ 6701661 h 6857991"/>
              <a:gd name="connsiteX138" fmla="*/ 798943 w 12191984"/>
              <a:gd name="connsiteY138" fmla="*/ 6701661 h 6857991"/>
              <a:gd name="connsiteX139" fmla="*/ 798943 w 12191984"/>
              <a:gd name="connsiteY139" fmla="*/ 6695352 h 6857991"/>
              <a:gd name="connsiteX140" fmla="*/ 795290 w 12191984"/>
              <a:gd name="connsiteY140" fmla="*/ 6694831 h 6857991"/>
              <a:gd name="connsiteX141" fmla="*/ 693177 w 12191984"/>
              <a:gd name="connsiteY141" fmla="*/ 6694556 h 6857991"/>
              <a:gd name="connsiteX142" fmla="*/ 680640 w 12191984"/>
              <a:gd name="connsiteY142" fmla="*/ 6700145 h 6857991"/>
              <a:gd name="connsiteX143" fmla="*/ 675590 w 12191984"/>
              <a:gd name="connsiteY143" fmla="*/ 6714606 h 6857991"/>
              <a:gd name="connsiteX144" fmla="*/ 680206 w 12191984"/>
              <a:gd name="connsiteY144" fmla="*/ 6729178 h 6857991"/>
              <a:gd name="connsiteX145" fmla="*/ 692915 w 12191984"/>
              <a:gd name="connsiteY145" fmla="*/ 6734355 h 6857991"/>
              <a:gd name="connsiteX146" fmla="*/ 706214 w 12191984"/>
              <a:gd name="connsiteY146" fmla="*/ 6730714 h 6857991"/>
              <a:gd name="connsiteX147" fmla="*/ 706214 w 12191984"/>
              <a:gd name="connsiteY147" fmla="*/ 6724995 h 6857991"/>
              <a:gd name="connsiteX148" fmla="*/ 694366 w 12191984"/>
              <a:gd name="connsiteY148" fmla="*/ 6729226 h 6857991"/>
              <a:gd name="connsiteX149" fmla="*/ 685353 w 12191984"/>
              <a:gd name="connsiteY149" fmla="*/ 6725770 h 6857991"/>
              <a:gd name="connsiteX150" fmla="*/ 681926 w 12191984"/>
              <a:gd name="connsiteY150" fmla="*/ 6715964 h 6857991"/>
              <a:gd name="connsiteX151" fmla="*/ 708863 w 12191984"/>
              <a:gd name="connsiteY151" fmla="*/ 6715964 h 6857991"/>
              <a:gd name="connsiteX152" fmla="*/ 708863 w 12191984"/>
              <a:gd name="connsiteY152" fmla="*/ 6712789 h 6857991"/>
              <a:gd name="connsiteX153" fmla="*/ 704761 w 12191984"/>
              <a:gd name="connsiteY153" fmla="*/ 6699383 h 6857991"/>
              <a:gd name="connsiteX154" fmla="*/ 693177 w 12191984"/>
              <a:gd name="connsiteY154" fmla="*/ 6694556 h 6857991"/>
              <a:gd name="connsiteX155" fmla="*/ 1212616 w 12191984"/>
              <a:gd name="connsiteY155" fmla="*/ 6694543 h 6857991"/>
              <a:gd name="connsiteX156" fmla="*/ 1198423 w 12191984"/>
              <a:gd name="connsiteY156" fmla="*/ 6699926 h 6857991"/>
              <a:gd name="connsiteX157" fmla="*/ 1193173 w 12191984"/>
              <a:gd name="connsiteY157" fmla="*/ 6714888 h 6857991"/>
              <a:gd name="connsiteX158" fmla="*/ 1198223 w 12191984"/>
              <a:gd name="connsiteY158" fmla="*/ 6729014 h 6857991"/>
              <a:gd name="connsiteX159" fmla="*/ 1211729 w 12191984"/>
              <a:gd name="connsiteY159" fmla="*/ 6734342 h 6857991"/>
              <a:gd name="connsiteX160" fmla="*/ 1225564 w 12191984"/>
              <a:gd name="connsiteY160" fmla="*/ 6728870 h 6857991"/>
              <a:gd name="connsiteX161" fmla="*/ 1230724 w 12191984"/>
              <a:gd name="connsiteY161" fmla="*/ 6714298 h 6857991"/>
              <a:gd name="connsiteX162" fmla="*/ 1225936 w 12191984"/>
              <a:gd name="connsiteY162" fmla="*/ 6699782 h 6857991"/>
              <a:gd name="connsiteX163" fmla="*/ 1212616 w 12191984"/>
              <a:gd name="connsiteY163" fmla="*/ 6694543 h 6857991"/>
              <a:gd name="connsiteX164" fmla="*/ 1059844 w 12191984"/>
              <a:gd name="connsiteY164" fmla="*/ 6694543 h 6857991"/>
              <a:gd name="connsiteX165" fmla="*/ 1045651 w 12191984"/>
              <a:gd name="connsiteY165" fmla="*/ 6699926 h 6857991"/>
              <a:gd name="connsiteX166" fmla="*/ 1040401 w 12191984"/>
              <a:gd name="connsiteY166" fmla="*/ 6714888 h 6857991"/>
              <a:gd name="connsiteX167" fmla="*/ 1045451 w 12191984"/>
              <a:gd name="connsiteY167" fmla="*/ 6729014 h 6857991"/>
              <a:gd name="connsiteX168" fmla="*/ 1058957 w 12191984"/>
              <a:gd name="connsiteY168" fmla="*/ 6734342 h 6857991"/>
              <a:gd name="connsiteX169" fmla="*/ 1072792 w 12191984"/>
              <a:gd name="connsiteY169" fmla="*/ 6728870 h 6857991"/>
              <a:gd name="connsiteX170" fmla="*/ 1077952 w 12191984"/>
              <a:gd name="connsiteY170" fmla="*/ 6714298 h 6857991"/>
              <a:gd name="connsiteX171" fmla="*/ 1073164 w 12191984"/>
              <a:gd name="connsiteY171" fmla="*/ 6699782 h 6857991"/>
              <a:gd name="connsiteX172" fmla="*/ 1059844 w 12191984"/>
              <a:gd name="connsiteY172" fmla="*/ 6694543 h 6857991"/>
              <a:gd name="connsiteX173" fmla="*/ 945216 w 12191984"/>
              <a:gd name="connsiteY173" fmla="*/ 6694543 h 6857991"/>
              <a:gd name="connsiteX174" fmla="*/ 931022 w 12191984"/>
              <a:gd name="connsiteY174" fmla="*/ 6699926 h 6857991"/>
              <a:gd name="connsiteX175" fmla="*/ 925773 w 12191984"/>
              <a:gd name="connsiteY175" fmla="*/ 6714888 h 6857991"/>
              <a:gd name="connsiteX176" fmla="*/ 930823 w 12191984"/>
              <a:gd name="connsiteY176" fmla="*/ 6729014 h 6857991"/>
              <a:gd name="connsiteX177" fmla="*/ 944328 w 12191984"/>
              <a:gd name="connsiteY177" fmla="*/ 6734342 h 6857991"/>
              <a:gd name="connsiteX178" fmla="*/ 958164 w 12191984"/>
              <a:gd name="connsiteY178" fmla="*/ 6728870 h 6857991"/>
              <a:gd name="connsiteX179" fmla="*/ 963324 w 12191984"/>
              <a:gd name="connsiteY179" fmla="*/ 6714298 h 6857991"/>
              <a:gd name="connsiteX180" fmla="*/ 958536 w 12191984"/>
              <a:gd name="connsiteY180" fmla="*/ 6699782 h 6857991"/>
              <a:gd name="connsiteX181" fmla="*/ 945216 w 12191984"/>
              <a:gd name="connsiteY181" fmla="*/ 6694543 h 6857991"/>
              <a:gd name="connsiteX182" fmla="*/ 840568 w 12191984"/>
              <a:gd name="connsiteY182" fmla="*/ 6694543 h 6857991"/>
              <a:gd name="connsiteX183" fmla="*/ 826147 w 12191984"/>
              <a:gd name="connsiteY183" fmla="*/ 6700241 h 6857991"/>
              <a:gd name="connsiteX184" fmla="*/ 820746 w 12191984"/>
              <a:gd name="connsiteY184" fmla="*/ 6715334 h 6857991"/>
              <a:gd name="connsiteX185" fmla="*/ 825762 w 12191984"/>
              <a:gd name="connsiteY185" fmla="*/ 6729055 h 6857991"/>
              <a:gd name="connsiteX186" fmla="*/ 838930 w 12191984"/>
              <a:gd name="connsiteY186" fmla="*/ 6734349 h 6857991"/>
              <a:gd name="connsiteX187" fmla="*/ 849361 w 12191984"/>
              <a:gd name="connsiteY187" fmla="*/ 6731709 h 6857991"/>
              <a:gd name="connsiteX188" fmla="*/ 849375 w 12191984"/>
              <a:gd name="connsiteY188" fmla="*/ 6731709 h 6857991"/>
              <a:gd name="connsiteX189" fmla="*/ 849375 w 12191984"/>
              <a:gd name="connsiteY189" fmla="*/ 6725921 h 6857991"/>
              <a:gd name="connsiteX190" fmla="*/ 839983 w 12191984"/>
              <a:gd name="connsiteY190" fmla="*/ 6729226 h 6857991"/>
              <a:gd name="connsiteX191" fmla="*/ 830537 w 12191984"/>
              <a:gd name="connsiteY191" fmla="*/ 6725366 h 6857991"/>
              <a:gd name="connsiteX192" fmla="*/ 827014 w 12191984"/>
              <a:gd name="connsiteY192" fmla="*/ 6714819 h 6857991"/>
              <a:gd name="connsiteX193" fmla="*/ 830757 w 12191984"/>
              <a:gd name="connsiteY193" fmla="*/ 6703848 h 6857991"/>
              <a:gd name="connsiteX194" fmla="*/ 840348 w 12191984"/>
              <a:gd name="connsiteY194" fmla="*/ 6699672 h 6857991"/>
              <a:gd name="connsiteX195" fmla="*/ 849437 w 12191984"/>
              <a:gd name="connsiteY195" fmla="*/ 6702641 h 6857991"/>
              <a:gd name="connsiteX196" fmla="*/ 849437 w 12191984"/>
              <a:gd name="connsiteY196" fmla="*/ 6696401 h 6857991"/>
              <a:gd name="connsiteX197" fmla="*/ 840568 w 12191984"/>
              <a:gd name="connsiteY197" fmla="*/ 6694543 h 6857991"/>
              <a:gd name="connsiteX198" fmla="*/ 735165 w 12191984"/>
              <a:gd name="connsiteY198" fmla="*/ 6694543 h 6857991"/>
              <a:gd name="connsiteX199" fmla="*/ 720746 w 12191984"/>
              <a:gd name="connsiteY199" fmla="*/ 6700241 h 6857991"/>
              <a:gd name="connsiteX200" fmla="*/ 715344 w 12191984"/>
              <a:gd name="connsiteY200" fmla="*/ 6715334 h 6857991"/>
              <a:gd name="connsiteX201" fmla="*/ 720353 w 12191984"/>
              <a:gd name="connsiteY201" fmla="*/ 6729055 h 6857991"/>
              <a:gd name="connsiteX202" fmla="*/ 733523 w 12191984"/>
              <a:gd name="connsiteY202" fmla="*/ 6734349 h 6857991"/>
              <a:gd name="connsiteX203" fmla="*/ 743952 w 12191984"/>
              <a:gd name="connsiteY203" fmla="*/ 6731709 h 6857991"/>
              <a:gd name="connsiteX204" fmla="*/ 743974 w 12191984"/>
              <a:gd name="connsiteY204" fmla="*/ 6731709 h 6857991"/>
              <a:gd name="connsiteX205" fmla="*/ 743974 w 12191984"/>
              <a:gd name="connsiteY205" fmla="*/ 6725921 h 6857991"/>
              <a:gd name="connsiteX206" fmla="*/ 734581 w 12191984"/>
              <a:gd name="connsiteY206" fmla="*/ 6729226 h 6857991"/>
              <a:gd name="connsiteX207" fmla="*/ 725135 w 12191984"/>
              <a:gd name="connsiteY207" fmla="*/ 6725366 h 6857991"/>
              <a:gd name="connsiteX208" fmla="*/ 721612 w 12191984"/>
              <a:gd name="connsiteY208" fmla="*/ 6714819 h 6857991"/>
              <a:gd name="connsiteX209" fmla="*/ 725354 w 12191984"/>
              <a:gd name="connsiteY209" fmla="*/ 6703848 h 6857991"/>
              <a:gd name="connsiteX210" fmla="*/ 734945 w 12191984"/>
              <a:gd name="connsiteY210" fmla="*/ 6699672 h 6857991"/>
              <a:gd name="connsiteX211" fmla="*/ 744034 w 12191984"/>
              <a:gd name="connsiteY211" fmla="*/ 6702641 h 6857991"/>
              <a:gd name="connsiteX212" fmla="*/ 744034 w 12191984"/>
              <a:gd name="connsiteY212" fmla="*/ 6696401 h 6857991"/>
              <a:gd name="connsiteX213" fmla="*/ 735165 w 12191984"/>
              <a:gd name="connsiteY213" fmla="*/ 6694543 h 6857991"/>
              <a:gd name="connsiteX214" fmla="*/ 1258893 w 12191984"/>
              <a:gd name="connsiteY214" fmla="*/ 6694536 h 6857991"/>
              <a:gd name="connsiteX215" fmla="*/ 1246371 w 12191984"/>
              <a:gd name="connsiteY215" fmla="*/ 6701743 h 6857991"/>
              <a:gd name="connsiteX216" fmla="*/ 1246220 w 12191984"/>
              <a:gd name="connsiteY216" fmla="*/ 6701743 h 6857991"/>
              <a:gd name="connsiteX217" fmla="*/ 1246220 w 12191984"/>
              <a:gd name="connsiteY217" fmla="*/ 6695427 h 6857991"/>
              <a:gd name="connsiteX218" fmla="*/ 1240110 w 12191984"/>
              <a:gd name="connsiteY218" fmla="*/ 6695427 h 6857991"/>
              <a:gd name="connsiteX219" fmla="*/ 1240110 w 12191984"/>
              <a:gd name="connsiteY219" fmla="*/ 6733450 h 6857991"/>
              <a:gd name="connsiteX220" fmla="*/ 1246220 w 12191984"/>
              <a:gd name="connsiteY220" fmla="*/ 6733450 h 6857991"/>
              <a:gd name="connsiteX221" fmla="*/ 1246220 w 12191984"/>
              <a:gd name="connsiteY221" fmla="*/ 6711768 h 6857991"/>
              <a:gd name="connsiteX222" fmla="*/ 1249220 w 12191984"/>
              <a:gd name="connsiteY222" fmla="*/ 6703101 h 6857991"/>
              <a:gd name="connsiteX223" fmla="*/ 1256801 w 12191984"/>
              <a:gd name="connsiteY223" fmla="*/ 6699665 h 6857991"/>
              <a:gd name="connsiteX224" fmla="*/ 1265670 w 12191984"/>
              <a:gd name="connsiteY224" fmla="*/ 6711768 h 6857991"/>
              <a:gd name="connsiteX225" fmla="*/ 1265670 w 12191984"/>
              <a:gd name="connsiteY225" fmla="*/ 6733450 h 6857991"/>
              <a:gd name="connsiteX226" fmla="*/ 1271779 w 12191984"/>
              <a:gd name="connsiteY226" fmla="*/ 6733450 h 6857991"/>
              <a:gd name="connsiteX227" fmla="*/ 1271786 w 12191984"/>
              <a:gd name="connsiteY227" fmla="*/ 6733450 h 6857991"/>
              <a:gd name="connsiteX228" fmla="*/ 1271786 w 12191984"/>
              <a:gd name="connsiteY228" fmla="*/ 6710211 h 6857991"/>
              <a:gd name="connsiteX229" fmla="*/ 1268470 w 12191984"/>
              <a:gd name="connsiteY229" fmla="*/ 6698568 h 6857991"/>
              <a:gd name="connsiteX230" fmla="*/ 1258893 w 12191984"/>
              <a:gd name="connsiteY230" fmla="*/ 6694536 h 6857991"/>
              <a:gd name="connsiteX231" fmla="*/ 1018137 w 12191984"/>
              <a:gd name="connsiteY231" fmla="*/ 6694536 h 6857991"/>
              <a:gd name="connsiteX232" fmla="*/ 1004948 w 12191984"/>
              <a:gd name="connsiteY232" fmla="*/ 6702113 h 6857991"/>
              <a:gd name="connsiteX233" fmla="*/ 1004797 w 12191984"/>
              <a:gd name="connsiteY233" fmla="*/ 6702113 h 6857991"/>
              <a:gd name="connsiteX234" fmla="*/ 1004797 w 12191984"/>
              <a:gd name="connsiteY234" fmla="*/ 6695427 h 6857991"/>
              <a:gd name="connsiteX235" fmla="*/ 998687 w 12191984"/>
              <a:gd name="connsiteY235" fmla="*/ 6695427 h 6857991"/>
              <a:gd name="connsiteX236" fmla="*/ 998687 w 12191984"/>
              <a:gd name="connsiteY236" fmla="*/ 6750943 h 6857991"/>
              <a:gd name="connsiteX237" fmla="*/ 1004797 w 12191984"/>
              <a:gd name="connsiteY237" fmla="*/ 6750943 h 6857991"/>
              <a:gd name="connsiteX238" fmla="*/ 1004797 w 12191984"/>
              <a:gd name="connsiteY238" fmla="*/ 6727958 h 6857991"/>
              <a:gd name="connsiteX239" fmla="*/ 1004948 w 12191984"/>
              <a:gd name="connsiteY239" fmla="*/ 6727958 h 6857991"/>
              <a:gd name="connsiteX240" fmla="*/ 1016383 w 12191984"/>
              <a:gd name="connsiteY240" fmla="*/ 6734342 h 6857991"/>
              <a:gd name="connsiteX241" fmla="*/ 1029125 w 12191984"/>
              <a:gd name="connsiteY241" fmla="*/ 6728602 h 6857991"/>
              <a:gd name="connsiteX242" fmla="*/ 1033782 w 12191984"/>
              <a:gd name="connsiteY242" fmla="*/ 6713325 h 6857991"/>
              <a:gd name="connsiteX243" fmla="*/ 1029647 w 12191984"/>
              <a:gd name="connsiteY243" fmla="*/ 6699645 h 6857991"/>
              <a:gd name="connsiteX244" fmla="*/ 1018137 w 12191984"/>
              <a:gd name="connsiteY244" fmla="*/ 6694536 h 6857991"/>
              <a:gd name="connsiteX245" fmla="*/ 519744 w 12191984"/>
              <a:gd name="connsiteY245" fmla="*/ 6694536 h 6857991"/>
              <a:gd name="connsiteX246" fmla="*/ 514323 w 12191984"/>
              <a:gd name="connsiteY246" fmla="*/ 6695242 h 6857991"/>
              <a:gd name="connsiteX247" fmla="*/ 509644 w 12191984"/>
              <a:gd name="connsiteY247" fmla="*/ 6697341 h 6857991"/>
              <a:gd name="connsiteX248" fmla="*/ 506362 w 12191984"/>
              <a:gd name="connsiteY248" fmla="*/ 6700797 h 6857991"/>
              <a:gd name="connsiteX249" fmla="*/ 505129 w 12191984"/>
              <a:gd name="connsiteY249" fmla="*/ 6705528 h 6857991"/>
              <a:gd name="connsiteX250" fmla="*/ 505783 w 12191984"/>
              <a:gd name="connsiteY250" fmla="*/ 6709354 h 6857991"/>
              <a:gd name="connsiteX251" fmla="*/ 507724 w 12191984"/>
              <a:gd name="connsiteY251" fmla="*/ 6712269 h 6857991"/>
              <a:gd name="connsiteX252" fmla="*/ 510930 w 12191984"/>
              <a:gd name="connsiteY252" fmla="*/ 6714572 h 6857991"/>
              <a:gd name="connsiteX253" fmla="*/ 515382 w 12191984"/>
              <a:gd name="connsiteY253" fmla="*/ 6716595 h 6857991"/>
              <a:gd name="connsiteX254" fmla="*/ 518788 w 12191984"/>
              <a:gd name="connsiteY254" fmla="*/ 6717953 h 6857991"/>
              <a:gd name="connsiteX255" fmla="*/ 521546 w 12191984"/>
              <a:gd name="connsiteY255" fmla="*/ 6719420 h 6857991"/>
              <a:gd name="connsiteX256" fmla="*/ 523410 w 12191984"/>
              <a:gd name="connsiteY256" fmla="*/ 6721292 h 6857991"/>
              <a:gd name="connsiteX257" fmla="*/ 524100 w 12191984"/>
              <a:gd name="connsiteY257" fmla="*/ 6723871 h 6857991"/>
              <a:gd name="connsiteX258" fmla="*/ 516050 w 12191984"/>
              <a:gd name="connsiteY258" fmla="*/ 6729219 h 6857991"/>
              <a:gd name="connsiteX259" fmla="*/ 505055 w 12191984"/>
              <a:gd name="connsiteY259" fmla="*/ 6725544 h 6857991"/>
              <a:gd name="connsiteX260" fmla="*/ 505055 w 12191984"/>
              <a:gd name="connsiteY260" fmla="*/ 6732079 h 6857991"/>
              <a:gd name="connsiteX261" fmla="*/ 515271 w 12191984"/>
              <a:gd name="connsiteY261" fmla="*/ 6734348 h 6857991"/>
              <a:gd name="connsiteX262" fmla="*/ 520969 w 12191984"/>
              <a:gd name="connsiteY262" fmla="*/ 6733676 h 6857991"/>
              <a:gd name="connsiteX263" fmla="*/ 525778 w 12191984"/>
              <a:gd name="connsiteY263" fmla="*/ 6731633 h 6857991"/>
              <a:gd name="connsiteX264" fmla="*/ 529115 w 12191984"/>
              <a:gd name="connsiteY264" fmla="*/ 6728177 h 6857991"/>
              <a:gd name="connsiteX265" fmla="*/ 530360 w 12191984"/>
              <a:gd name="connsiteY265" fmla="*/ 6723274 h 6857991"/>
              <a:gd name="connsiteX266" fmla="*/ 529596 w 12191984"/>
              <a:gd name="connsiteY266" fmla="*/ 6719304 h 6857991"/>
              <a:gd name="connsiteX267" fmla="*/ 527416 w 12191984"/>
              <a:gd name="connsiteY267" fmla="*/ 6716355 h 6857991"/>
              <a:gd name="connsiteX268" fmla="*/ 523989 w 12191984"/>
              <a:gd name="connsiteY268" fmla="*/ 6714051 h 6857991"/>
              <a:gd name="connsiteX269" fmla="*/ 519448 w 12191984"/>
              <a:gd name="connsiteY269" fmla="*/ 6712063 h 6857991"/>
              <a:gd name="connsiteX270" fmla="*/ 516056 w 12191984"/>
              <a:gd name="connsiteY270" fmla="*/ 6710691 h 6857991"/>
              <a:gd name="connsiteX271" fmla="*/ 513524 w 12191984"/>
              <a:gd name="connsiteY271" fmla="*/ 6709279 h 6857991"/>
              <a:gd name="connsiteX272" fmla="*/ 511942 w 12191984"/>
              <a:gd name="connsiteY272" fmla="*/ 6707496 h 6857991"/>
              <a:gd name="connsiteX273" fmla="*/ 511404 w 12191984"/>
              <a:gd name="connsiteY273" fmla="*/ 6705007 h 6857991"/>
              <a:gd name="connsiteX274" fmla="*/ 511942 w 12191984"/>
              <a:gd name="connsiteY274" fmla="*/ 6702833 h 6857991"/>
              <a:gd name="connsiteX275" fmla="*/ 513468 w 12191984"/>
              <a:gd name="connsiteY275" fmla="*/ 6701146 h 6857991"/>
              <a:gd name="connsiteX276" fmla="*/ 515836 w 12191984"/>
              <a:gd name="connsiteY276" fmla="*/ 6700049 h 6857991"/>
              <a:gd name="connsiteX277" fmla="*/ 518925 w 12191984"/>
              <a:gd name="connsiteY277" fmla="*/ 6699658 h 6857991"/>
              <a:gd name="connsiteX278" fmla="*/ 528613 w 12191984"/>
              <a:gd name="connsiteY278" fmla="*/ 6702408 h 6857991"/>
              <a:gd name="connsiteX279" fmla="*/ 528613 w 12191984"/>
              <a:gd name="connsiteY279" fmla="*/ 6696243 h 6857991"/>
              <a:gd name="connsiteX280" fmla="*/ 519744 w 12191984"/>
              <a:gd name="connsiteY280" fmla="*/ 6694536 h 6857991"/>
              <a:gd name="connsiteX281" fmla="*/ 382239 w 12191984"/>
              <a:gd name="connsiteY281" fmla="*/ 6694536 h 6857991"/>
              <a:gd name="connsiteX282" fmla="*/ 376818 w 12191984"/>
              <a:gd name="connsiteY282" fmla="*/ 6695242 h 6857991"/>
              <a:gd name="connsiteX283" fmla="*/ 372139 w 12191984"/>
              <a:gd name="connsiteY283" fmla="*/ 6697341 h 6857991"/>
              <a:gd name="connsiteX284" fmla="*/ 368857 w 12191984"/>
              <a:gd name="connsiteY284" fmla="*/ 6700797 h 6857991"/>
              <a:gd name="connsiteX285" fmla="*/ 367624 w 12191984"/>
              <a:gd name="connsiteY285" fmla="*/ 6705528 h 6857991"/>
              <a:gd name="connsiteX286" fmla="*/ 368279 w 12191984"/>
              <a:gd name="connsiteY286" fmla="*/ 6709354 h 6857991"/>
              <a:gd name="connsiteX287" fmla="*/ 370220 w 12191984"/>
              <a:gd name="connsiteY287" fmla="*/ 6712269 h 6857991"/>
              <a:gd name="connsiteX288" fmla="*/ 373425 w 12191984"/>
              <a:gd name="connsiteY288" fmla="*/ 6714572 h 6857991"/>
              <a:gd name="connsiteX289" fmla="*/ 377877 w 12191984"/>
              <a:gd name="connsiteY289" fmla="*/ 6716595 h 6857991"/>
              <a:gd name="connsiteX290" fmla="*/ 381283 w 12191984"/>
              <a:gd name="connsiteY290" fmla="*/ 6717953 h 6857991"/>
              <a:gd name="connsiteX291" fmla="*/ 384042 w 12191984"/>
              <a:gd name="connsiteY291" fmla="*/ 6719420 h 6857991"/>
              <a:gd name="connsiteX292" fmla="*/ 385906 w 12191984"/>
              <a:gd name="connsiteY292" fmla="*/ 6721292 h 6857991"/>
              <a:gd name="connsiteX293" fmla="*/ 386595 w 12191984"/>
              <a:gd name="connsiteY293" fmla="*/ 6723871 h 6857991"/>
              <a:gd name="connsiteX294" fmla="*/ 378545 w 12191984"/>
              <a:gd name="connsiteY294" fmla="*/ 6729219 h 6857991"/>
              <a:gd name="connsiteX295" fmla="*/ 367550 w 12191984"/>
              <a:gd name="connsiteY295" fmla="*/ 6725544 h 6857991"/>
              <a:gd name="connsiteX296" fmla="*/ 367550 w 12191984"/>
              <a:gd name="connsiteY296" fmla="*/ 6732079 h 6857991"/>
              <a:gd name="connsiteX297" fmla="*/ 377766 w 12191984"/>
              <a:gd name="connsiteY297" fmla="*/ 6734348 h 6857991"/>
              <a:gd name="connsiteX298" fmla="*/ 383464 w 12191984"/>
              <a:gd name="connsiteY298" fmla="*/ 6733676 h 6857991"/>
              <a:gd name="connsiteX299" fmla="*/ 388273 w 12191984"/>
              <a:gd name="connsiteY299" fmla="*/ 6731633 h 6857991"/>
              <a:gd name="connsiteX300" fmla="*/ 391608 w 12191984"/>
              <a:gd name="connsiteY300" fmla="*/ 6728177 h 6857991"/>
              <a:gd name="connsiteX301" fmla="*/ 392855 w 12191984"/>
              <a:gd name="connsiteY301" fmla="*/ 6723274 h 6857991"/>
              <a:gd name="connsiteX302" fmla="*/ 392091 w 12191984"/>
              <a:gd name="connsiteY302" fmla="*/ 6719304 h 6857991"/>
              <a:gd name="connsiteX303" fmla="*/ 389911 w 12191984"/>
              <a:gd name="connsiteY303" fmla="*/ 6716355 h 6857991"/>
              <a:gd name="connsiteX304" fmla="*/ 386484 w 12191984"/>
              <a:gd name="connsiteY304" fmla="*/ 6714051 h 6857991"/>
              <a:gd name="connsiteX305" fmla="*/ 381942 w 12191984"/>
              <a:gd name="connsiteY305" fmla="*/ 6712063 h 6857991"/>
              <a:gd name="connsiteX306" fmla="*/ 378551 w 12191984"/>
              <a:gd name="connsiteY306" fmla="*/ 6710691 h 6857991"/>
              <a:gd name="connsiteX307" fmla="*/ 376019 w 12191984"/>
              <a:gd name="connsiteY307" fmla="*/ 6709279 h 6857991"/>
              <a:gd name="connsiteX308" fmla="*/ 374437 w 12191984"/>
              <a:gd name="connsiteY308" fmla="*/ 6707496 h 6857991"/>
              <a:gd name="connsiteX309" fmla="*/ 373900 w 12191984"/>
              <a:gd name="connsiteY309" fmla="*/ 6705007 h 6857991"/>
              <a:gd name="connsiteX310" fmla="*/ 374437 w 12191984"/>
              <a:gd name="connsiteY310" fmla="*/ 6702833 h 6857991"/>
              <a:gd name="connsiteX311" fmla="*/ 375964 w 12191984"/>
              <a:gd name="connsiteY311" fmla="*/ 6701146 h 6857991"/>
              <a:gd name="connsiteX312" fmla="*/ 378331 w 12191984"/>
              <a:gd name="connsiteY312" fmla="*/ 6700049 h 6857991"/>
              <a:gd name="connsiteX313" fmla="*/ 381420 w 12191984"/>
              <a:gd name="connsiteY313" fmla="*/ 6699658 h 6857991"/>
              <a:gd name="connsiteX314" fmla="*/ 391108 w 12191984"/>
              <a:gd name="connsiteY314" fmla="*/ 6702408 h 6857991"/>
              <a:gd name="connsiteX315" fmla="*/ 391108 w 12191984"/>
              <a:gd name="connsiteY315" fmla="*/ 6696243 h 6857991"/>
              <a:gd name="connsiteX316" fmla="*/ 382239 w 12191984"/>
              <a:gd name="connsiteY316" fmla="*/ 6694536 h 6857991"/>
              <a:gd name="connsiteX317" fmla="*/ 1127167 w 12191984"/>
              <a:gd name="connsiteY317" fmla="*/ 6694529 h 6857991"/>
              <a:gd name="connsiteX318" fmla="*/ 1114204 w 12191984"/>
              <a:gd name="connsiteY318" fmla="*/ 6698095 h 6857991"/>
              <a:gd name="connsiteX319" fmla="*/ 1114204 w 12191984"/>
              <a:gd name="connsiteY319" fmla="*/ 6704335 h 6857991"/>
              <a:gd name="connsiteX320" fmla="*/ 1126650 w 12191984"/>
              <a:gd name="connsiteY320" fmla="*/ 6699658 h 6857991"/>
              <a:gd name="connsiteX321" fmla="*/ 1134514 w 12191984"/>
              <a:gd name="connsiteY321" fmla="*/ 6709347 h 6857991"/>
              <a:gd name="connsiteX322" fmla="*/ 1123080 w 12191984"/>
              <a:gd name="connsiteY322" fmla="*/ 6710945 h 6857991"/>
              <a:gd name="connsiteX323" fmla="*/ 1110489 w 12191984"/>
              <a:gd name="connsiteY323" fmla="*/ 6723349 h 6857991"/>
              <a:gd name="connsiteX324" fmla="*/ 1113709 w 12191984"/>
              <a:gd name="connsiteY324" fmla="*/ 6731331 h 6857991"/>
              <a:gd name="connsiteX325" fmla="*/ 1122633 w 12191984"/>
              <a:gd name="connsiteY325" fmla="*/ 6734341 h 6857991"/>
              <a:gd name="connsiteX326" fmla="*/ 1134370 w 12191984"/>
              <a:gd name="connsiteY326" fmla="*/ 6727512 h 6857991"/>
              <a:gd name="connsiteX327" fmla="*/ 1134521 w 12191984"/>
              <a:gd name="connsiteY327" fmla="*/ 6727512 h 6857991"/>
              <a:gd name="connsiteX328" fmla="*/ 1134521 w 12191984"/>
              <a:gd name="connsiteY328" fmla="*/ 6733450 h 6857991"/>
              <a:gd name="connsiteX329" fmla="*/ 1140617 w 12191984"/>
              <a:gd name="connsiteY329" fmla="*/ 6733450 h 6857991"/>
              <a:gd name="connsiteX330" fmla="*/ 1140617 w 12191984"/>
              <a:gd name="connsiteY330" fmla="*/ 6708716 h 6857991"/>
              <a:gd name="connsiteX331" fmla="*/ 1127167 w 12191984"/>
              <a:gd name="connsiteY331" fmla="*/ 6694529 h 6857991"/>
              <a:gd name="connsiteX332" fmla="*/ 217997 w 12191984"/>
              <a:gd name="connsiteY332" fmla="*/ 6689860 h 6857991"/>
              <a:gd name="connsiteX333" fmla="*/ 205104 w 12191984"/>
              <a:gd name="connsiteY333" fmla="*/ 6694687 h 6857991"/>
              <a:gd name="connsiteX334" fmla="*/ 200150 w 12191984"/>
              <a:gd name="connsiteY334" fmla="*/ 6707606 h 6857991"/>
              <a:gd name="connsiteX335" fmla="*/ 204994 w 12191984"/>
              <a:gd name="connsiteY335" fmla="*/ 6719229 h 6857991"/>
              <a:gd name="connsiteX336" fmla="*/ 216993 w 12191984"/>
              <a:gd name="connsiteY336" fmla="*/ 6723871 h 6857991"/>
              <a:gd name="connsiteX337" fmla="*/ 226233 w 12191984"/>
              <a:gd name="connsiteY337" fmla="*/ 6721306 h 6857991"/>
              <a:gd name="connsiteX338" fmla="*/ 226233 w 12191984"/>
              <a:gd name="connsiteY338" fmla="*/ 6716246 h 6857991"/>
              <a:gd name="connsiteX339" fmla="*/ 217812 w 12191984"/>
              <a:gd name="connsiteY339" fmla="*/ 6719140 h 6857991"/>
              <a:gd name="connsiteX340" fmla="*/ 208964 w 12191984"/>
              <a:gd name="connsiteY340" fmla="*/ 6715834 h 6857991"/>
              <a:gd name="connsiteX341" fmla="*/ 205482 w 12191984"/>
              <a:gd name="connsiteY341" fmla="*/ 6707037 h 6857991"/>
              <a:gd name="connsiteX342" fmla="*/ 208888 w 12191984"/>
              <a:gd name="connsiteY342" fmla="*/ 6698054 h 6857991"/>
              <a:gd name="connsiteX343" fmla="*/ 217550 w 12191984"/>
              <a:gd name="connsiteY343" fmla="*/ 6694715 h 6857991"/>
              <a:gd name="connsiteX344" fmla="*/ 226081 w 12191984"/>
              <a:gd name="connsiteY344" fmla="*/ 6697389 h 6857991"/>
              <a:gd name="connsiteX345" fmla="*/ 226081 w 12191984"/>
              <a:gd name="connsiteY345" fmla="*/ 6691828 h 6857991"/>
              <a:gd name="connsiteX346" fmla="*/ 217997 w 12191984"/>
              <a:gd name="connsiteY346" fmla="*/ 6689860 h 6857991"/>
              <a:gd name="connsiteX347" fmla="*/ 1159613 w 12191984"/>
              <a:gd name="connsiteY347" fmla="*/ 6684243 h 6857991"/>
              <a:gd name="connsiteX348" fmla="*/ 1153503 w 12191984"/>
              <a:gd name="connsiteY348" fmla="*/ 6686211 h 6857991"/>
              <a:gd name="connsiteX349" fmla="*/ 1153503 w 12191984"/>
              <a:gd name="connsiteY349" fmla="*/ 6695496 h 6857991"/>
              <a:gd name="connsiteX350" fmla="*/ 1146947 w 12191984"/>
              <a:gd name="connsiteY350" fmla="*/ 6695496 h 6857991"/>
              <a:gd name="connsiteX351" fmla="*/ 1146947 w 12191984"/>
              <a:gd name="connsiteY351" fmla="*/ 6700693 h 6857991"/>
              <a:gd name="connsiteX352" fmla="*/ 1153503 w 12191984"/>
              <a:gd name="connsiteY352" fmla="*/ 6700693 h 6857991"/>
              <a:gd name="connsiteX353" fmla="*/ 1153503 w 12191984"/>
              <a:gd name="connsiteY353" fmla="*/ 6723198 h 6857991"/>
              <a:gd name="connsiteX354" fmla="*/ 1163528 w 12191984"/>
              <a:gd name="connsiteY354" fmla="*/ 6734334 h 6857991"/>
              <a:gd name="connsiteX355" fmla="*/ 1169231 w 12191984"/>
              <a:gd name="connsiteY355" fmla="*/ 6733148 h 6857991"/>
              <a:gd name="connsiteX356" fmla="*/ 1169231 w 12191984"/>
              <a:gd name="connsiteY356" fmla="*/ 6727950 h 6857991"/>
              <a:gd name="connsiteX357" fmla="*/ 1165241 w 12191984"/>
              <a:gd name="connsiteY357" fmla="*/ 6729212 h 6857991"/>
              <a:gd name="connsiteX358" fmla="*/ 1160920 w 12191984"/>
              <a:gd name="connsiteY358" fmla="*/ 6727580 h 6857991"/>
              <a:gd name="connsiteX359" fmla="*/ 1159613 w 12191984"/>
              <a:gd name="connsiteY359" fmla="*/ 6722122 h 6857991"/>
              <a:gd name="connsiteX360" fmla="*/ 1159613 w 12191984"/>
              <a:gd name="connsiteY360" fmla="*/ 6700693 h 6857991"/>
              <a:gd name="connsiteX361" fmla="*/ 1169224 w 12191984"/>
              <a:gd name="connsiteY361" fmla="*/ 6700693 h 6857991"/>
              <a:gd name="connsiteX362" fmla="*/ 1169224 w 12191984"/>
              <a:gd name="connsiteY362" fmla="*/ 6695496 h 6857991"/>
              <a:gd name="connsiteX363" fmla="*/ 1159613 w 12191984"/>
              <a:gd name="connsiteY363" fmla="*/ 6695496 h 6857991"/>
              <a:gd name="connsiteX364" fmla="*/ 761187 w 12191984"/>
              <a:gd name="connsiteY364" fmla="*/ 6684243 h 6857991"/>
              <a:gd name="connsiteX365" fmla="*/ 755076 w 12191984"/>
              <a:gd name="connsiteY365" fmla="*/ 6686211 h 6857991"/>
              <a:gd name="connsiteX366" fmla="*/ 755076 w 12191984"/>
              <a:gd name="connsiteY366" fmla="*/ 6695496 h 6857991"/>
              <a:gd name="connsiteX367" fmla="*/ 748520 w 12191984"/>
              <a:gd name="connsiteY367" fmla="*/ 6695496 h 6857991"/>
              <a:gd name="connsiteX368" fmla="*/ 748520 w 12191984"/>
              <a:gd name="connsiteY368" fmla="*/ 6700693 h 6857991"/>
              <a:gd name="connsiteX369" fmla="*/ 755076 w 12191984"/>
              <a:gd name="connsiteY369" fmla="*/ 6700693 h 6857991"/>
              <a:gd name="connsiteX370" fmla="*/ 755076 w 12191984"/>
              <a:gd name="connsiteY370" fmla="*/ 6723198 h 6857991"/>
              <a:gd name="connsiteX371" fmla="*/ 765101 w 12191984"/>
              <a:gd name="connsiteY371" fmla="*/ 6734334 h 6857991"/>
              <a:gd name="connsiteX372" fmla="*/ 770804 w 12191984"/>
              <a:gd name="connsiteY372" fmla="*/ 6733148 h 6857991"/>
              <a:gd name="connsiteX373" fmla="*/ 770804 w 12191984"/>
              <a:gd name="connsiteY373" fmla="*/ 6727950 h 6857991"/>
              <a:gd name="connsiteX374" fmla="*/ 766814 w 12191984"/>
              <a:gd name="connsiteY374" fmla="*/ 6729212 h 6857991"/>
              <a:gd name="connsiteX375" fmla="*/ 762493 w 12191984"/>
              <a:gd name="connsiteY375" fmla="*/ 6727580 h 6857991"/>
              <a:gd name="connsiteX376" fmla="*/ 761187 w 12191984"/>
              <a:gd name="connsiteY376" fmla="*/ 6722122 h 6857991"/>
              <a:gd name="connsiteX377" fmla="*/ 761187 w 12191984"/>
              <a:gd name="connsiteY377" fmla="*/ 6700693 h 6857991"/>
              <a:gd name="connsiteX378" fmla="*/ 770797 w 12191984"/>
              <a:gd name="connsiteY378" fmla="*/ 6700693 h 6857991"/>
              <a:gd name="connsiteX379" fmla="*/ 770797 w 12191984"/>
              <a:gd name="connsiteY379" fmla="*/ 6695496 h 6857991"/>
              <a:gd name="connsiteX380" fmla="*/ 761187 w 12191984"/>
              <a:gd name="connsiteY380" fmla="*/ 6695496 h 6857991"/>
              <a:gd name="connsiteX381" fmla="*/ 352007 w 12191984"/>
              <a:gd name="connsiteY381" fmla="*/ 6684243 h 6857991"/>
              <a:gd name="connsiteX382" fmla="*/ 345898 w 12191984"/>
              <a:gd name="connsiteY382" fmla="*/ 6686211 h 6857991"/>
              <a:gd name="connsiteX383" fmla="*/ 345898 w 12191984"/>
              <a:gd name="connsiteY383" fmla="*/ 6695496 h 6857991"/>
              <a:gd name="connsiteX384" fmla="*/ 339341 w 12191984"/>
              <a:gd name="connsiteY384" fmla="*/ 6695496 h 6857991"/>
              <a:gd name="connsiteX385" fmla="*/ 339341 w 12191984"/>
              <a:gd name="connsiteY385" fmla="*/ 6700693 h 6857991"/>
              <a:gd name="connsiteX386" fmla="*/ 345898 w 12191984"/>
              <a:gd name="connsiteY386" fmla="*/ 6700693 h 6857991"/>
              <a:gd name="connsiteX387" fmla="*/ 345898 w 12191984"/>
              <a:gd name="connsiteY387" fmla="*/ 6723198 h 6857991"/>
              <a:gd name="connsiteX388" fmla="*/ 355922 w 12191984"/>
              <a:gd name="connsiteY388" fmla="*/ 6734334 h 6857991"/>
              <a:gd name="connsiteX389" fmla="*/ 361624 w 12191984"/>
              <a:gd name="connsiteY389" fmla="*/ 6733148 h 6857991"/>
              <a:gd name="connsiteX390" fmla="*/ 361624 w 12191984"/>
              <a:gd name="connsiteY390" fmla="*/ 6727950 h 6857991"/>
              <a:gd name="connsiteX391" fmla="*/ 357635 w 12191984"/>
              <a:gd name="connsiteY391" fmla="*/ 6729212 h 6857991"/>
              <a:gd name="connsiteX392" fmla="*/ 353314 w 12191984"/>
              <a:gd name="connsiteY392" fmla="*/ 6727580 h 6857991"/>
              <a:gd name="connsiteX393" fmla="*/ 352007 w 12191984"/>
              <a:gd name="connsiteY393" fmla="*/ 6722122 h 6857991"/>
              <a:gd name="connsiteX394" fmla="*/ 352007 w 12191984"/>
              <a:gd name="connsiteY394" fmla="*/ 6700693 h 6857991"/>
              <a:gd name="connsiteX395" fmla="*/ 361618 w 12191984"/>
              <a:gd name="connsiteY395" fmla="*/ 6700693 h 6857991"/>
              <a:gd name="connsiteX396" fmla="*/ 361618 w 12191984"/>
              <a:gd name="connsiteY396" fmla="*/ 6695496 h 6857991"/>
              <a:gd name="connsiteX397" fmla="*/ 352007 w 12191984"/>
              <a:gd name="connsiteY397" fmla="*/ 6695496 h 6857991"/>
              <a:gd name="connsiteX398" fmla="*/ 216133 w 12191984"/>
              <a:gd name="connsiteY398" fmla="*/ 6682317 h 6857991"/>
              <a:gd name="connsiteX399" fmla="*/ 233546 w 12191984"/>
              <a:gd name="connsiteY399" fmla="*/ 6689524 h 6857991"/>
              <a:gd name="connsiteX400" fmla="*/ 240757 w 12191984"/>
              <a:gd name="connsiteY400" fmla="*/ 6706900 h 6857991"/>
              <a:gd name="connsiteX401" fmla="*/ 233546 w 12191984"/>
              <a:gd name="connsiteY401" fmla="*/ 6724262 h 6857991"/>
              <a:gd name="connsiteX402" fmla="*/ 216133 w 12191984"/>
              <a:gd name="connsiteY402" fmla="*/ 6731448 h 6857991"/>
              <a:gd name="connsiteX403" fmla="*/ 198698 w 12191984"/>
              <a:gd name="connsiteY403" fmla="*/ 6724262 h 6857991"/>
              <a:gd name="connsiteX404" fmla="*/ 191474 w 12191984"/>
              <a:gd name="connsiteY404" fmla="*/ 6706900 h 6857991"/>
              <a:gd name="connsiteX405" fmla="*/ 198698 w 12191984"/>
              <a:gd name="connsiteY405" fmla="*/ 6689524 h 6857991"/>
              <a:gd name="connsiteX406" fmla="*/ 216133 w 12191984"/>
              <a:gd name="connsiteY406" fmla="*/ 6682317 h 6857991"/>
              <a:gd name="connsiteX407" fmla="*/ 622483 w 12191984"/>
              <a:gd name="connsiteY407" fmla="*/ 6680273 h 6857991"/>
              <a:gd name="connsiteX408" fmla="*/ 622483 w 12191984"/>
              <a:gd name="connsiteY408" fmla="*/ 6733519 h 6857991"/>
              <a:gd name="connsiteX409" fmla="*/ 650795 w 12191984"/>
              <a:gd name="connsiteY409" fmla="*/ 6733519 h 6857991"/>
              <a:gd name="connsiteX410" fmla="*/ 650803 w 12191984"/>
              <a:gd name="connsiteY410" fmla="*/ 6733519 h 6857991"/>
              <a:gd name="connsiteX411" fmla="*/ 650803 w 12191984"/>
              <a:gd name="connsiteY411" fmla="*/ 6727875 h 6857991"/>
              <a:gd name="connsiteX412" fmla="*/ 628744 w 12191984"/>
              <a:gd name="connsiteY412" fmla="*/ 6727875 h 6857991"/>
              <a:gd name="connsiteX413" fmla="*/ 628744 w 12191984"/>
              <a:gd name="connsiteY413" fmla="*/ 6709237 h 6857991"/>
              <a:gd name="connsiteX414" fmla="*/ 648043 w 12191984"/>
              <a:gd name="connsiteY414" fmla="*/ 6709237 h 6857991"/>
              <a:gd name="connsiteX415" fmla="*/ 648043 w 12191984"/>
              <a:gd name="connsiteY415" fmla="*/ 6703628 h 6857991"/>
              <a:gd name="connsiteX416" fmla="*/ 628744 w 12191984"/>
              <a:gd name="connsiteY416" fmla="*/ 6703628 h 6857991"/>
              <a:gd name="connsiteX417" fmla="*/ 628744 w 12191984"/>
              <a:gd name="connsiteY417" fmla="*/ 6685916 h 6857991"/>
              <a:gd name="connsiteX418" fmla="*/ 649605 w 12191984"/>
              <a:gd name="connsiteY418" fmla="*/ 6685916 h 6857991"/>
              <a:gd name="connsiteX419" fmla="*/ 649605 w 12191984"/>
              <a:gd name="connsiteY419" fmla="*/ 6680273 h 6857991"/>
              <a:gd name="connsiteX420" fmla="*/ 257757 w 12191984"/>
              <a:gd name="connsiteY420" fmla="*/ 6680273 h 6857991"/>
              <a:gd name="connsiteX421" fmla="*/ 257757 w 12191984"/>
              <a:gd name="connsiteY421" fmla="*/ 6733519 h 6857991"/>
              <a:gd name="connsiteX422" fmla="*/ 263791 w 12191984"/>
              <a:gd name="connsiteY422" fmla="*/ 6733519 h 6857991"/>
              <a:gd name="connsiteX423" fmla="*/ 263791 w 12191984"/>
              <a:gd name="connsiteY423" fmla="*/ 6697875 h 6857991"/>
              <a:gd name="connsiteX424" fmla="*/ 263495 w 12191984"/>
              <a:gd name="connsiteY424" fmla="*/ 6687439 h 6857991"/>
              <a:gd name="connsiteX425" fmla="*/ 263647 w 12191984"/>
              <a:gd name="connsiteY425" fmla="*/ 6687439 h 6857991"/>
              <a:gd name="connsiteX426" fmla="*/ 265249 w 12191984"/>
              <a:gd name="connsiteY426" fmla="*/ 6692897 h 6857991"/>
              <a:gd name="connsiteX427" fmla="*/ 283468 w 12191984"/>
              <a:gd name="connsiteY427" fmla="*/ 6733519 h 6857991"/>
              <a:gd name="connsiteX428" fmla="*/ 286523 w 12191984"/>
              <a:gd name="connsiteY428" fmla="*/ 6733519 h 6857991"/>
              <a:gd name="connsiteX429" fmla="*/ 304776 w 12191984"/>
              <a:gd name="connsiteY429" fmla="*/ 6692602 h 6857991"/>
              <a:gd name="connsiteX430" fmla="*/ 306379 w 12191984"/>
              <a:gd name="connsiteY430" fmla="*/ 6687439 h 6857991"/>
              <a:gd name="connsiteX431" fmla="*/ 306530 w 12191984"/>
              <a:gd name="connsiteY431" fmla="*/ 6687439 h 6857991"/>
              <a:gd name="connsiteX432" fmla="*/ 306007 w 12191984"/>
              <a:gd name="connsiteY432" fmla="*/ 6697800 h 6857991"/>
              <a:gd name="connsiteX433" fmla="*/ 306007 w 12191984"/>
              <a:gd name="connsiteY433" fmla="*/ 6733519 h 6857991"/>
              <a:gd name="connsiteX434" fmla="*/ 312227 w 12191984"/>
              <a:gd name="connsiteY434" fmla="*/ 6733519 h 6857991"/>
              <a:gd name="connsiteX435" fmla="*/ 312227 w 12191984"/>
              <a:gd name="connsiteY435" fmla="*/ 6680273 h 6857991"/>
              <a:gd name="connsiteX436" fmla="*/ 304404 w 12191984"/>
              <a:gd name="connsiteY436" fmla="*/ 6680273 h 6857991"/>
              <a:gd name="connsiteX437" fmla="*/ 287679 w 12191984"/>
              <a:gd name="connsiteY437" fmla="*/ 6717253 h 6857991"/>
              <a:gd name="connsiteX438" fmla="*/ 285106 w 12191984"/>
              <a:gd name="connsiteY438" fmla="*/ 6723788 h 6857991"/>
              <a:gd name="connsiteX439" fmla="*/ 284878 w 12191984"/>
              <a:gd name="connsiteY439" fmla="*/ 6723788 h 6857991"/>
              <a:gd name="connsiteX440" fmla="*/ 282423 w 12191984"/>
              <a:gd name="connsiteY440" fmla="*/ 6717404 h 6857991"/>
              <a:gd name="connsiteX441" fmla="*/ 266027 w 12191984"/>
              <a:gd name="connsiteY441" fmla="*/ 6680273 h 6857991"/>
              <a:gd name="connsiteX442" fmla="*/ 905738 w 12191984"/>
              <a:gd name="connsiteY442" fmla="*/ 6679375 h 6857991"/>
              <a:gd name="connsiteX443" fmla="*/ 886178 w 12191984"/>
              <a:gd name="connsiteY443" fmla="*/ 6687247 h 6857991"/>
              <a:gd name="connsiteX444" fmla="*/ 878465 w 12191984"/>
              <a:gd name="connsiteY444" fmla="*/ 6707894 h 6857991"/>
              <a:gd name="connsiteX445" fmla="*/ 885318 w 12191984"/>
              <a:gd name="connsiteY445" fmla="*/ 6727094 h 6857991"/>
              <a:gd name="connsiteX446" fmla="*/ 903571 w 12191984"/>
              <a:gd name="connsiteY446" fmla="*/ 6734410 h 6857991"/>
              <a:gd name="connsiteX447" fmla="*/ 918321 w 12191984"/>
              <a:gd name="connsiteY447" fmla="*/ 6731290 h 6857991"/>
              <a:gd name="connsiteX448" fmla="*/ 918328 w 12191984"/>
              <a:gd name="connsiteY448" fmla="*/ 6731290 h 6857991"/>
              <a:gd name="connsiteX449" fmla="*/ 918328 w 12191984"/>
              <a:gd name="connsiteY449" fmla="*/ 6725229 h 6857991"/>
              <a:gd name="connsiteX450" fmla="*/ 904396 w 12191984"/>
              <a:gd name="connsiteY450" fmla="*/ 6728794 h 6857991"/>
              <a:gd name="connsiteX451" fmla="*/ 890368 w 12191984"/>
              <a:gd name="connsiteY451" fmla="*/ 6723021 h 6857991"/>
              <a:gd name="connsiteX452" fmla="*/ 885022 w 12191984"/>
              <a:gd name="connsiteY452" fmla="*/ 6707517 h 6857991"/>
              <a:gd name="connsiteX453" fmla="*/ 890739 w 12191984"/>
              <a:gd name="connsiteY453" fmla="*/ 6691142 h 6857991"/>
              <a:gd name="connsiteX454" fmla="*/ 905662 w 12191984"/>
              <a:gd name="connsiteY454" fmla="*/ 6685018 h 6857991"/>
              <a:gd name="connsiteX455" fmla="*/ 918328 w 12191984"/>
              <a:gd name="connsiteY455" fmla="*/ 6688214 h 6857991"/>
              <a:gd name="connsiteX456" fmla="*/ 918328 w 12191984"/>
              <a:gd name="connsiteY456" fmla="*/ 6681569 h 6857991"/>
              <a:gd name="connsiteX457" fmla="*/ 905738 w 12191984"/>
              <a:gd name="connsiteY457" fmla="*/ 6679375 h 6857991"/>
              <a:gd name="connsiteX458" fmla="*/ 216140 w 12191984"/>
              <a:gd name="connsiteY458" fmla="*/ 6679046 h 6857991"/>
              <a:gd name="connsiteX459" fmla="*/ 196373 w 12191984"/>
              <a:gd name="connsiteY459" fmla="*/ 6687199 h 6857991"/>
              <a:gd name="connsiteX460" fmla="*/ 188192 w 12191984"/>
              <a:gd name="connsiteY460" fmla="*/ 6706900 h 6857991"/>
              <a:gd name="connsiteX461" fmla="*/ 196366 w 12191984"/>
              <a:gd name="connsiteY461" fmla="*/ 6726593 h 6857991"/>
              <a:gd name="connsiteX462" fmla="*/ 216133 w 12191984"/>
              <a:gd name="connsiteY462" fmla="*/ 6734746 h 6857991"/>
              <a:gd name="connsiteX463" fmla="*/ 235865 w 12191984"/>
              <a:gd name="connsiteY463" fmla="*/ 6726600 h 6857991"/>
              <a:gd name="connsiteX464" fmla="*/ 244045 w 12191984"/>
              <a:gd name="connsiteY464" fmla="*/ 6706900 h 6857991"/>
              <a:gd name="connsiteX465" fmla="*/ 235865 w 12191984"/>
              <a:gd name="connsiteY465" fmla="*/ 6687199 h 6857991"/>
              <a:gd name="connsiteX466" fmla="*/ 216140 w 12191984"/>
              <a:gd name="connsiteY466" fmla="*/ 6679046 h 6857991"/>
              <a:gd name="connsiteX467" fmla="*/ 1180590 w 12191984"/>
              <a:gd name="connsiteY467" fmla="*/ 6677935 h 6857991"/>
              <a:gd name="connsiteX468" fmla="*/ 1177796 w 12191984"/>
              <a:gd name="connsiteY468" fmla="*/ 6679066 h 6857991"/>
              <a:gd name="connsiteX469" fmla="*/ 1176640 w 12191984"/>
              <a:gd name="connsiteY469" fmla="*/ 6681905 h 6857991"/>
              <a:gd name="connsiteX470" fmla="*/ 1177796 w 12191984"/>
              <a:gd name="connsiteY470" fmla="*/ 6684730 h 6857991"/>
              <a:gd name="connsiteX471" fmla="*/ 1180590 w 12191984"/>
              <a:gd name="connsiteY471" fmla="*/ 6685841 h 6857991"/>
              <a:gd name="connsiteX472" fmla="*/ 1183439 w 12191984"/>
              <a:gd name="connsiteY472" fmla="*/ 6684689 h 6857991"/>
              <a:gd name="connsiteX473" fmla="*/ 1184615 w 12191984"/>
              <a:gd name="connsiteY473" fmla="*/ 6681905 h 6857991"/>
              <a:gd name="connsiteX474" fmla="*/ 1183439 w 12191984"/>
              <a:gd name="connsiteY474" fmla="*/ 6679066 h 6857991"/>
              <a:gd name="connsiteX475" fmla="*/ 1180590 w 12191984"/>
              <a:gd name="connsiteY475" fmla="*/ 6677935 h 6857991"/>
              <a:gd name="connsiteX476" fmla="*/ 808165 w 12191984"/>
              <a:gd name="connsiteY476" fmla="*/ 6677935 h 6857991"/>
              <a:gd name="connsiteX477" fmla="*/ 805370 w 12191984"/>
              <a:gd name="connsiteY477" fmla="*/ 6679066 h 6857991"/>
              <a:gd name="connsiteX478" fmla="*/ 804214 w 12191984"/>
              <a:gd name="connsiteY478" fmla="*/ 6681905 h 6857991"/>
              <a:gd name="connsiteX479" fmla="*/ 805370 w 12191984"/>
              <a:gd name="connsiteY479" fmla="*/ 6684730 h 6857991"/>
              <a:gd name="connsiteX480" fmla="*/ 808165 w 12191984"/>
              <a:gd name="connsiteY480" fmla="*/ 6685841 h 6857991"/>
              <a:gd name="connsiteX481" fmla="*/ 811012 w 12191984"/>
              <a:gd name="connsiteY481" fmla="*/ 6684689 h 6857991"/>
              <a:gd name="connsiteX482" fmla="*/ 812188 w 12191984"/>
              <a:gd name="connsiteY482" fmla="*/ 6681905 h 6857991"/>
              <a:gd name="connsiteX483" fmla="*/ 811012 w 12191984"/>
              <a:gd name="connsiteY483" fmla="*/ 6679066 h 6857991"/>
              <a:gd name="connsiteX484" fmla="*/ 808165 w 12191984"/>
              <a:gd name="connsiteY484" fmla="*/ 6677935 h 6857991"/>
              <a:gd name="connsiteX485" fmla="*/ 585359 w 12191984"/>
              <a:gd name="connsiteY485" fmla="*/ 6677935 h 6857991"/>
              <a:gd name="connsiteX486" fmla="*/ 582565 w 12191984"/>
              <a:gd name="connsiteY486" fmla="*/ 6679066 h 6857991"/>
              <a:gd name="connsiteX487" fmla="*/ 581409 w 12191984"/>
              <a:gd name="connsiteY487" fmla="*/ 6681905 h 6857991"/>
              <a:gd name="connsiteX488" fmla="*/ 582565 w 12191984"/>
              <a:gd name="connsiteY488" fmla="*/ 6684730 h 6857991"/>
              <a:gd name="connsiteX489" fmla="*/ 585359 w 12191984"/>
              <a:gd name="connsiteY489" fmla="*/ 6685841 h 6857991"/>
              <a:gd name="connsiteX490" fmla="*/ 588208 w 12191984"/>
              <a:gd name="connsiteY490" fmla="*/ 6684689 h 6857991"/>
              <a:gd name="connsiteX491" fmla="*/ 589384 w 12191984"/>
              <a:gd name="connsiteY491" fmla="*/ 6681905 h 6857991"/>
              <a:gd name="connsiteX492" fmla="*/ 588208 w 12191984"/>
              <a:gd name="connsiteY492" fmla="*/ 6679066 h 6857991"/>
              <a:gd name="connsiteX493" fmla="*/ 585359 w 12191984"/>
              <a:gd name="connsiteY493" fmla="*/ 6677935 h 6857991"/>
              <a:gd name="connsiteX494" fmla="*/ 492169 w 12191984"/>
              <a:gd name="connsiteY494" fmla="*/ 6677935 h 6857991"/>
              <a:gd name="connsiteX495" fmla="*/ 489376 w 12191984"/>
              <a:gd name="connsiteY495" fmla="*/ 6679066 h 6857991"/>
              <a:gd name="connsiteX496" fmla="*/ 488220 w 12191984"/>
              <a:gd name="connsiteY496" fmla="*/ 6681905 h 6857991"/>
              <a:gd name="connsiteX497" fmla="*/ 489376 w 12191984"/>
              <a:gd name="connsiteY497" fmla="*/ 6684730 h 6857991"/>
              <a:gd name="connsiteX498" fmla="*/ 492169 w 12191984"/>
              <a:gd name="connsiteY498" fmla="*/ 6685841 h 6857991"/>
              <a:gd name="connsiteX499" fmla="*/ 495018 w 12191984"/>
              <a:gd name="connsiteY499" fmla="*/ 6684689 h 6857991"/>
              <a:gd name="connsiteX500" fmla="*/ 496194 w 12191984"/>
              <a:gd name="connsiteY500" fmla="*/ 6681905 h 6857991"/>
              <a:gd name="connsiteX501" fmla="*/ 495018 w 12191984"/>
              <a:gd name="connsiteY501" fmla="*/ 6679066 h 6857991"/>
              <a:gd name="connsiteX502" fmla="*/ 492169 w 12191984"/>
              <a:gd name="connsiteY502" fmla="*/ 6677935 h 6857991"/>
              <a:gd name="connsiteX503" fmla="*/ 328732 w 12191984"/>
              <a:gd name="connsiteY503" fmla="*/ 6677935 h 6857991"/>
              <a:gd name="connsiteX504" fmla="*/ 325939 w 12191984"/>
              <a:gd name="connsiteY504" fmla="*/ 6679066 h 6857991"/>
              <a:gd name="connsiteX505" fmla="*/ 324783 w 12191984"/>
              <a:gd name="connsiteY505" fmla="*/ 6681905 h 6857991"/>
              <a:gd name="connsiteX506" fmla="*/ 325939 w 12191984"/>
              <a:gd name="connsiteY506" fmla="*/ 6684730 h 6857991"/>
              <a:gd name="connsiteX507" fmla="*/ 328732 w 12191984"/>
              <a:gd name="connsiteY507" fmla="*/ 6685841 h 6857991"/>
              <a:gd name="connsiteX508" fmla="*/ 331581 w 12191984"/>
              <a:gd name="connsiteY508" fmla="*/ 6684689 h 6857991"/>
              <a:gd name="connsiteX509" fmla="*/ 332757 w 12191984"/>
              <a:gd name="connsiteY509" fmla="*/ 6681905 h 6857991"/>
              <a:gd name="connsiteX510" fmla="*/ 331581 w 12191984"/>
              <a:gd name="connsiteY510" fmla="*/ 6679066 h 6857991"/>
              <a:gd name="connsiteX511" fmla="*/ 328732 w 12191984"/>
              <a:gd name="connsiteY511" fmla="*/ 6677935 h 6857991"/>
              <a:gd name="connsiteX512" fmla="*/ 659876 w 12191984"/>
              <a:gd name="connsiteY512" fmla="*/ 6677229 h 6857991"/>
              <a:gd name="connsiteX513" fmla="*/ 659876 w 12191984"/>
              <a:gd name="connsiteY513" fmla="*/ 6733519 h 6857991"/>
              <a:gd name="connsiteX514" fmla="*/ 665985 w 12191984"/>
              <a:gd name="connsiteY514" fmla="*/ 6733519 h 6857991"/>
              <a:gd name="connsiteX515" fmla="*/ 665985 w 12191984"/>
              <a:gd name="connsiteY515" fmla="*/ 6677229 h 6857991"/>
              <a:gd name="connsiteX516" fmla="*/ 539429 w 12191984"/>
              <a:gd name="connsiteY516" fmla="*/ 6677229 h 6857991"/>
              <a:gd name="connsiteX517" fmla="*/ 539429 w 12191984"/>
              <a:gd name="connsiteY517" fmla="*/ 6733519 h 6857991"/>
              <a:gd name="connsiteX518" fmla="*/ 545538 w 12191984"/>
              <a:gd name="connsiteY518" fmla="*/ 6733519 h 6857991"/>
              <a:gd name="connsiteX519" fmla="*/ 545538 w 12191984"/>
              <a:gd name="connsiteY519" fmla="*/ 6711981 h 6857991"/>
              <a:gd name="connsiteX520" fmla="*/ 548592 w 12191984"/>
              <a:gd name="connsiteY520" fmla="*/ 6703163 h 6857991"/>
              <a:gd name="connsiteX521" fmla="*/ 556120 w 12191984"/>
              <a:gd name="connsiteY521" fmla="*/ 6699727 h 6857991"/>
              <a:gd name="connsiteX522" fmla="*/ 564987 w 12191984"/>
              <a:gd name="connsiteY522" fmla="*/ 6711611 h 6857991"/>
              <a:gd name="connsiteX523" fmla="*/ 564987 w 12191984"/>
              <a:gd name="connsiteY523" fmla="*/ 6733519 h 6857991"/>
              <a:gd name="connsiteX524" fmla="*/ 571098 w 12191984"/>
              <a:gd name="connsiteY524" fmla="*/ 6733519 h 6857991"/>
              <a:gd name="connsiteX525" fmla="*/ 571104 w 12191984"/>
              <a:gd name="connsiteY525" fmla="*/ 6733519 h 6857991"/>
              <a:gd name="connsiteX526" fmla="*/ 571104 w 12191984"/>
              <a:gd name="connsiteY526" fmla="*/ 6710088 h 6857991"/>
              <a:gd name="connsiteX527" fmla="*/ 558212 w 12191984"/>
              <a:gd name="connsiteY527" fmla="*/ 6694605 h 6857991"/>
              <a:gd name="connsiteX528" fmla="*/ 545689 w 12191984"/>
              <a:gd name="connsiteY528" fmla="*/ 6701812 h 6857991"/>
              <a:gd name="connsiteX529" fmla="*/ 545538 w 12191984"/>
              <a:gd name="connsiteY529" fmla="*/ 6701812 h 6857991"/>
              <a:gd name="connsiteX530" fmla="*/ 545538 w 12191984"/>
              <a:gd name="connsiteY530" fmla="*/ 6677229 h 6857991"/>
              <a:gd name="connsiteX531" fmla="*/ 444715 w 12191984"/>
              <a:gd name="connsiteY531" fmla="*/ 6677229 h 6857991"/>
              <a:gd name="connsiteX532" fmla="*/ 444715 w 12191984"/>
              <a:gd name="connsiteY532" fmla="*/ 6733519 h 6857991"/>
              <a:gd name="connsiteX533" fmla="*/ 450826 w 12191984"/>
              <a:gd name="connsiteY533" fmla="*/ 6733519 h 6857991"/>
              <a:gd name="connsiteX534" fmla="*/ 450826 w 12191984"/>
              <a:gd name="connsiteY534" fmla="*/ 6728027 h 6857991"/>
              <a:gd name="connsiteX535" fmla="*/ 450977 w 12191984"/>
              <a:gd name="connsiteY535" fmla="*/ 6728027 h 6857991"/>
              <a:gd name="connsiteX536" fmla="*/ 462412 w 12191984"/>
              <a:gd name="connsiteY536" fmla="*/ 6734410 h 6857991"/>
              <a:gd name="connsiteX537" fmla="*/ 475153 w 12191984"/>
              <a:gd name="connsiteY537" fmla="*/ 6728671 h 6857991"/>
              <a:gd name="connsiteX538" fmla="*/ 479811 w 12191984"/>
              <a:gd name="connsiteY538" fmla="*/ 6713393 h 6857991"/>
              <a:gd name="connsiteX539" fmla="*/ 475656 w 12191984"/>
              <a:gd name="connsiteY539" fmla="*/ 6699713 h 6857991"/>
              <a:gd name="connsiteX540" fmla="*/ 464166 w 12191984"/>
              <a:gd name="connsiteY540" fmla="*/ 6694605 h 6857991"/>
              <a:gd name="connsiteX541" fmla="*/ 450977 w 12191984"/>
              <a:gd name="connsiteY541" fmla="*/ 6702182 h 6857991"/>
              <a:gd name="connsiteX542" fmla="*/ 450826 w 12191984"/>
              <a:gd name="connsiteY542" fmla="*/ 6702182 h 6857991"/>
              <a:gd name="connsiteX543" fmla="*/ 450826 w 12191984"/>
              <a:gd name="connsiteY543" fmla="*/ 6677229 h 6857991"/>
              <a:gd name="connsiteX544" fmla="*/ 3929434 w 12191984"/>
              <a:gd name="connsiteY544" fmla="*/ 2909469 h 6857991"/>
              <a:gd name="connsiteX545" fmla="*/ 3929434 w 12191984"/>
              <a:gd name="connsiteY545" fmla="*/ 3935469 h 6857991"/>
              <a:gd name="connsiteX546" fmla="*/ 3940234 w 12191984"/>
              <a:gd name="connsiteY546" fmla="*/ 3935469 h 6857991"/>
              <a:gd name="connsiteX547" fmla="*/ 3940234 w 12191984"/>
              <a:gd name="connsiteY547" fmla="*/ 3496269 h 6857991"/>
              <a:gd name="connsiteX548" fmla="*/ 9268234 w 12191984"/>
              <a:gd name="connsiteY548" fmla="*/ 3496269 h 6857991"/>
              <a:gd name="connsiteX549" fmla="*/ 9268234 w 12191984"/>
              <a:gd name="connsiteY549" fmla="*/ 3478269 h 6857991"/>
              <a:gd name="connsiteX550" fmla="*/ 3940234 w 12191984"/>
              <a:gd name="connsiteY550" fmla="*/ 3478269 h 6857991"/>
              <a:gd name="connsiteX551" fmla="*/ 3940234 w 12191984"/>
              <a:gd name="connsiteY551" fmla="*/ 2909469 h 6857991"/>
              <a:gd name="connsiteX552" fmla="*/ 11760606 w 12191984"/>
              <a:gd name="connsiteY552" fmla="*/ 508703 h 6857991"/>
              <a:gd name="connsiteX553" fmla="*/ 11778080 w 12191984"/>
              <a:gd name="connsiteY553" fmla="*/ 520736 h 6857991"/>
              <a:gd name="connsiteX554" fmla="*/ 11760884 w 12191984"/>
              <a:gd name="connsiteY554" fmla="*/ 532622 h 6857991"/>
              <a:gd name="connsiteX555" fmla="*/ 11753623 w 12191984"/>
              <a:gd name="connsiteY555" fmla="*/ 531749 h 6857991"/>
              <a:gd name="connsiteX556" fmla="*/ 11305012 w 12191984"/>
              <a:gd name="connsiteY556" fmla="*/ 505325 h 6857991"/>
              <a:gd name="connsiteX557" fmla="*/ 11307909 w 12191984"/>
              <a:gd name="connsiteY557" fmla="*/ 508686 h 6857991"/>
              <a:gd name="connsiteX558" fmla="*/ 11294688 w 12191984"/>
              <a:gd name="connsiteY558" fmla="*/ 517005 h 6857991"/>
              <a:gd name="connsiteX559" fmla="*/ 11298383 w 12191984"/>
              <a:gd name="connsiteY559" fmla="*/ 509559 h 6857991"/>
              <a:gd name="connsiteX560" fmla="*/ 11305012 w 12191984"/>
              <a:gd name="connsiteY560" fmla="*/ 505325 h 6857991"/>
              <a:gd name="connsiteX561" fmla="*/ 11947624 w 12191984"/>
              <a:gd name="connsiteY561" fmla="*/ 505324 h 6857991"/>
              <a:gd name="connsiteX562" fmla="*/ 11950539 w 12191984"/>
              <a:gd name="connsiteY562" fmla="*/ 508685 h 6857991"/>
              <a:gd name="connsiteX563" fmla="*/ 11937318 w 12191984"/>
              <a:gd name="connsiteY563" fmla="*/ 517004 h 6857991"/>
              <a:gd name="connsiteX564" fmla="*/ 11940994 w 12191984"/>
              <a:gd name="connsiteY564" fmla="*/ 509558 h 6857991"/>
              <a:gd name="connsiteX565" fmla="*/ 11947624 w 12191984"/>
              <a:gd name="connsiteY565" fmla="*/ 505324 h 6857991"/>
              <a:gd name="connsiteX566" fmla="*/ 11831376 w 12191984"/>
              <a:gd name="connsiteY566" fmla="*/ 505324 h 6857991"/>
              <a:gd name="connsiteX567" fmla="*/ 11834310 w 12191984"/>
              <a:gd name="connsiteY567" fmla="*/ 508685 h 6857991"/>
              <a:gd name="connsiteX568" fmla="*/ 11821107 w 12191984"/>
              <a:gd name="connsiteY568" fmla="*/ 517004 h 6857991"/>
              <a:gd name="connsiteX569" fmla="*/ 11824747 w 12191984"/>
              <a:gd name="connsiteY569" fmla="*/ 509558 h 6857991"/>
              <a:gd name="connsiteX570" fmla="*/ 11831376 w 12191984"/>
              <a:gd name="connsiteY570" fmla="*/ 505324 h 6857991"/>
              <a:gd name="connsiteX571" fmla="*/ 11680477 w 12191984"/>
              <a:gd name="connsiteY571" fmla="*/ 505324 h 6857991"/>
              <a:gd name="connsiteX572" fmla="*/ 11683374 w 12191984"/>
              <a:gd name="connsiteY572" fmla="*/ 508685 h 6857991"/>
              <a:gd name="connsiteX573" fmla="*/ 11670189 w 12191984"/>
              <a:gd name="connsiteY573" fmla="*/ 517004 h 6857991"/>
              <a:gd name="connsiteX574" fmla="*/ 11673847 w 12191984"/>
              <a:gd name="connsiteY574" fmla="*/ 509558 h 6857991"/>
              <a:gd name="connsiteX575" fmla="*/ 11680477 w 12191984"/>
              <a:gd name="connsiteY575" fmla="*/ 505324 h 6857991"/>
              <a:gd name="connsiteX576" fmla="*/ 11465531 w 12191984"/>
              <a:gd name="connsiteY576" fmla="*/ 504804 h 6857991"/>
              <a:gd name="connsiteX577" fmla="*/ 11470006 w 12191984"/>
              <a:gd name="connsiteY577" fmla="*/ 507459 h 6857991"/>
              <a:gd name="connsiteX578" fmla="*/ 11470767 w 12191984"/>
              <a:gd name="connsiteY578" fmla="*/ 513142 h 6857991"/>
              <a:gd name="connsiteX579" fmla="*/ 11466682 w 12191984"/>
              <a:gd name="connsiteY579" fmla="*/ 525676 h 6857991"/>
              <a:gd name="connsiteX580" fmla="*/ 11456524 w 12191984"/>
              <a:gd name="connsiteY580" fmla="*/ 532844 h 6857991"/>
              <a:gd name="connsiteX581" fmla="*/ 11452105 w 12191984"/>
              <a:gd name="connsiteY581" fmla="*/ 530133 h 6857991"/>
              <a:gd name="connsiteX582" fmla="*/ 11451306 w 12191984"/>
              <a:gd name="connsiteY582" fmla="*/ 524544 h 6857991"/>
              <a:gd name="connsiteX583" fmla="*/ 11455354 w 12191984"/>
              <a:gd name="connsiteY583" fmla="*/ 511916 h 6857991"/>
              <a:gd name="connsiteX584" fmla="*/ 11465531 w 12191984"/>
              <a:gd name="connsiteY584" fmla="*/ 504804 h 6857991"/>
              <a:gd name="connsiteX585" fmla="*/ 11253350 w 12191984"/>
              <a:gd name="connsiteY585" fmla="*/ 504509 h 6857991"/>
              <a:gd name="connsiteX586" fmla="*/ 11258067 w 12191984"/>
              <a:gd name="connsiteY586" fmla="*/ 505716 h 6857991"/>
              <a:gd name="connsiteX587" fmla="*/ 11256711 w 12191984"/>
              <a:gd name="connsiteY587" fmla="*/ 510469 h 6857991"/>
              <a:gd name="connsiteX588" fmla="*/ 11249209 w 12191984"/>
              <a:gd name="connsiteY588" fmla="*/ 520479 h 6857991"/>
              <a:gd name="connsiteX589" fmla="*/ 11240073 w 12191984"/>
              <a:gd name="connsiteY589" fmla="*/ 527907 h 6857991"/>
              <a:gd name="connsiteX590" fmla="*/ 11238959 w 12191984"/>
              <a:gd name="connsiteY590" fmla="*/ 525251 h 6857991"/>
              <a:gd name="connsiteX591" fmla="*/ 11243452 w 12191984"/>
              <a:gd name="connsiteY591" fmla="*/ 512401 h 6857991"/>
              <a:gd name="connsiteX592" fmla="*/ 11253350 w 12191984"/>
              <a:gd name="connsiteY592" fmla="*/ 504509 h 6857991"/>
              <a:gd name="connsiteX593" fmla="*/ 11145162 w 12191984"/>
              <a:gd name="connsiteY593" fmla="*/ 504508 h 6857991"/>
              <a:gd name="connsiteX594" fmla="*/ 11149990 w 12191984"/>
              <a:gd name="connsiteY594" fmla="*/ 505975 h 6857991"/>
              <a:gd name="connsiteX595" fmla="*/ 11148690 w 12191984"/>
              <a:gd name="connsiteY595" fmla="*/ 510525 h 6857991"/>
              <a:gd name="connsiteX596" fmla="*/ 11141225 w 12191984"/>
              <a:gd name="connsiteY596" fmla="*/ 520478 h 6857991"/>
              <a:gd name="connsiteX597" fmla="*/ 11131532 w 12191984"/>
              <a:gd name="connsiteY597" fmla="*/ 528835 h 6857991"/>
              <a:gd name="connsiteX598" fmla="*/ 11130046 w 12191984"/>
              <a:gd name="connsiteY598" fmla="*/ 526235 h 6857991"/>
              <a:gd name="connsiteX599" fmla="*/ 11134689 w 12191984"/>
              <a:gd name="connsiteY599" fmla="*/ 512790 h 6857991"/>
              <a:gd name="connsiteX600" fmla="*/ 11145162 w 12191984"/>
              <a:gd name="connsiteY600" fmla="*/ 504508 h 6857991"/>
              <a:gd name="connsiteX601" fmla="*/ 12012098 w 12191984"/>
              <a:gd name="connsiteY601" fmla="*/ 495277 h 6857991"/>
              <a:gd name="connsiteX602" fmla="*/ 11998988 w 12191984"/>
              <a:gd name="connsiteY602" fmla="*/ 502408 h 6857991"/>
              <a:gd name="connsiteX603" fmla="*/ 11989740 w 12191984"/>
              <a:gd name="connsiteY603" fmla="*/ 515351 h 6857991"/>
              <a:gd name="connsiteX604" fmla="*/ 11988756 w 12191984"/>
              <a:gd name="connsiteY604" fmla="*/ 515351 h 6857991"/>
              <a:gd name="connsiteX605" fmla="*/ 11995478 w 12191984"/>
              <a:gd name="connsiteY605" fmla="*/ 495444 h 6857991"/>
              <a:gd name="connsiteX606" fmla="*/ 11980047 w 12191984"/>
              <a:gd name="connsiteY606" fmla="*/ 495444 h 6857991"/>
              <a:gd name="connsiteX607" fmla="*/ 11966732 w 12191984"/>
              <a:gd name="connsiteY607" fmla="*/ 541330 h 6857991"/>
              <a:gd name="connsiteX608" fmla="*/ 11982331 w 12191984"/>
              <a:gd name="connsiteY608" fmla="*/ 541330 h 6857991"/>
              <a:gd name="connsiteX609" fmla="*/ 11986398 w 12191984"/>
              <a:gd name="connsiteY609" fmla="*/ 527291 h 6857991"/>
              <a:gd name="connsiteX610" fmla="*/ 11994531 w 12191984"/>
              <a:gd name="connsiteY610" fmla="*/ 516242 h 6857991"/>
              <a:gd name="connsiteX611" fmla="*/ 12005840 w 12191984"/>
              <a:gd name="connsiteY611" fmla="*/ 509074 h 6857991"/>
              <a:gd name="connsiteX612" fmla="*/ 12010631 w 12191984"/>
              <a:gd name="connsiteY612" fmla="*/ 510133 h 6857991"/>
              <a:gd name="connsiteX613" fmla="*/ 12015924 w 12191984"/>
              <a:gd name="connsiteY613" fmla="*/ 496242 h 6857991"/>
              <a:gd name="connsiteX614" fmla="*/ 12012098 w 12191984"/>
              <a:gd name="connsiteY614" fmla="*/ 495277 h 6857991"/>
              <a:gd name="connsiteX615" fmla="*/ 11311326 w 12191984"/>
              <a:gd name="connsiteY615" fmla="*/ 495260 h 6857991"/>
              <a:gd name="connsiteX616" fmla="*/ 11288615 w 12191984"/>
              <a:gd name="connsiteY616" fmla="*/ 504879 h 6857991"/>
              <a:gd name="connsiteX617" fmla="*/ 11277102 w 12191984"/>
              <a:gd name="connsiteY617" fmla="*/ 527293 h 6857991"/>
              <a:gd name="connsiteX618" fmla="*/ 11281819 w 12191984"/>
              <a:gd name="connsiteY618" fmla="*/ 538732 h 6857991"/>
              <a:gd name="connsiteX619" fmla="*/ 11294075 w 12191984"/>
              <a:gd name="connsiteY619" fmla="*/ 542390 h 6857991"/>
              <a:gd name="connsiteX620" fmla="*/ 11317491 w 12191984"/>
              <a:gd name="connsiteY620" fmla="*/ 537432 h 6857991"/>
              <a:gd name="connsiteX621" fmla="*/ 11320760 w 12191984"/>
              <a:gd name="connsiteY621" fmla="*/ 526253 h 6857991"/>
              <a:gd name="connsiteX622" fmla="*/ 11300091 w 12191984"/>
              <a:gd name="connsiteY622" fmla="*/ 532845 h 6857991"/>
              <a:gd name="connsiteX623" fmla="*/ 11292812 w 12191984"/>
              <a:gd name="connsiteY623" fmla="*/ 526012 h 6857991"/>
              <a:gd name="connsiteX624" fmla="*/ 11311252 w 12191984"/>
              <a:gd name="connsiteY624" fmla="*/ 520626 h 6857991"/>
              <a:gd name="connsiteX625" fmla="*/ 11322227 w 12191984"/>
              <a:gd name="connsiteY625" fmla="*/ 505362 h 6857991"/>
              <a:gd name="connsiteX626" fmla="*/ 11319237 w 12191984"/>
              <a:gd name="connsiteY626" fmla="*/ 497823 h 6857991"/>
              <a:gd name="connsiteX627" fmla="*/ 11311326 w 12191984"/>
              <a:gd name="connsiteY627" fmla="*/ 495260 h 6857991"/>
              <a:gd name="connsiteX628" fmla="*/ 11953938 w 12191984"/>
              <a:gd name="connsiteY628" fmla="*/ 495259 h 6857991"/>
              <a:gd name="connsiteX629" fmla="*/ 11931245 w 12191984"/>
              <a:gd name="connsiteY629" fmla="*/ 504878 h 6857991"/>
              <a:gd name="connsiteX630" fmla="*/ 11919732 w 12191984"/>
              <a:gd name="connsiteY630" fmla="*/ 527292 h 6857991"/>
              <a:gd name="connsiteX631" fmla="*/ 11924449 w 12191984"/>
              <a:gd name="connsiteY631" fmla="*/ 538731 h 6857991"/>
              <a:gd name="connsiteX632" fmla="*/ 11936723 w 12191984"/>
              <a:gd name="connsiteY632" fmla="*/ 542389 h 6857991"/>
              <a:gd name="connsiteX633" fmla="*/ 11960121 w 12191984"/>
              <a:gd name="connsiteY633" fmla="*/ 537431 h 6857991"/>
              <a:gd name="connsiteX634" fmla="*/ 11963371 w 12191984"/>
              <a:gd name="connsiteY634" fmla="*/ 526252 h 6857991"/>
              <a:gd name="connsiteX635" fmla="*/ 11942703 w 12191984"/>
              <a:gd name="connsiteY635" fmla="*/ 532844 h 6857991"/>
              <a:gd name="connsiteX636" fmla="*/ 11935442 w 12191984"/>
              <a:gd name="connsiteY636" fmla="*/ 526011 h 6857991"/>
              <a:gd name="connsiteX637" fmla="*/ 11953863 w 12191984"/>
              <a:gd name="connsiteY637" fmla="*/ 520625 h 6857991"/>
              <a:gd name="connsiteX638" fmla="*/ 11964875 w 12191984"/>
              <a:gd name="connsiteY638" fmla="*/ 505361 h 6857991"/>
              <a:gd name="connsiteX639" fmla="*/ 11961886 w 12191984"/>
              <a:gd name="connsiteY639" fmla="*/ 497822 h 6857991"/>
              <a:gd name="connsiteX640" fmla="*/ 11953938 w 12191984"/>
              <a:gd name="connsiteY640" fmla="*/ 495259 h 6857991"/>
              <a:gd name="connsiteX641" fmla="*/ 11837727 w 12191984"/>
              <a:gd name="connsiteY641" fmla="*/ 495259 h 6857991"/>
              <a:gd name="connsiteX642" fmla="*/ 11814998 w 12191984"/>
              <a:gd name="connsiteY642" fmla="*/ 504878 h 6857991"/>
              <a:gd name="connsiteX643" fmla="*/ 11803484 w 12191984"/>
              <a:gd name="connsiteY643" fmla="*/ 527292 h 6857991"/>
              <a:gd name="connsiteX644" fmla="*/ 11808182 w 12191984"/>
              <a:gd name="connsiteY644" fmla="*/ 538731 h 6857991"/>
              <a:gd name="connsiteX645" fmla="*/ 11820457 w 12191984"/>
              <a:gd name="connsiteY645" fmla="*/ 542389 h 6857991"/>
              <a:gd name="connsiteX646" fmla="*/ 11843874 w 12191984"/>
              <a:gd name="connsiteY646" fmla="*/ 537431 h 6857991"/>
              <a:gd name="connsiteX647" fmla="*/ 11847124 w 12191984"/>
              <a:gd name="connsiteY647" fmla="*/ 526252 h 6857991"/>
              <a:gd name="connsiteX648" fmla="*/ 11826455 w 12191984"/>
              <a:gd name="connsiteY648" fmla="*/ 532844 h 6857991"/>
              <a:gd name="connsiteX649" fmla="*/ 11819194 w 12191984"/>
              <a:gd name="connsiteY649" fmla="*/ 526011 h 6857991"/>
              <a:gd name="connsiteX650" fmla="*/ 11837634 w 12191984"/>
              <a:gd name="connsiteY650" fmla="*/ 520625 h 6857991"/>
              <a:gd name="connsiteX651" fmla="*/ 11848628 w 12191984"/>
              <a:gd name="connsiteY651" fmla="*/ 505361 h 6857991"/>
              <a:gd name="connsiteX652" fmla="*/ 11845619 w 12191984"/>
              <a:gd name="connsiteY652" fmla="*/ 497822 h 6857991"/>
              <a:gd name="connsiteX653" fmla="*/ 11837727 w 12191984"/>
              <a:gd name="connsiteY653" fmla="*/ 495259 h 6857991"/>
              <a:gd name="connsiteX654" fmla="*/ 11686772 w 12191984"/>
              <a:gd name="connsiteY654" fmla="*/ 495259 h 6857991"/>
              <a:gd name="connsiteX655" fmla="*/ 11664061 w 12191984"/>
              <a:gd name="connsiteY655" fmla="*/ 504878 h 6857991"/>
              <a:gd name="connsiteX656" fmla="*/ 11652566 w 12191984"/>
              <a:gd name="connsiteY656" fmla="*/ 527292 h 6857991"/>
              <a:gd name="connsiteX657" fmla="*/ 11657302 w 12191984"/>
              <a:gd name="connsiteY657" fmla="*/ 538731 h 6857991"/>
              <a:gd name="connsiteX658" fmla="*/ 11669521 w 12191984"/>
              <a:gd name="connsiteY658" fmla="*/ 542389 h 6857991"/>
              <a:gd name="connsiteX659" fmla="*/ 11692974 w 12191984"/>
              <a:gd name="connsiteY659" fmla="*/ 537431 h 6857991"/>
              <a:gd name="connsiteX660" fmla="*/ 11696205 w 12191984"/>
              <a:gd name="connsiteY660" fmla="*/ 526252 h 6857991"/>
              <a:gd name="connsiteX661" fmla="*/ 11675556 w 12191984"/>
              <a:gd name="connsiteY661" fmla="*/ 532844 h 6857991"/>
              <a:gd name="connsiteX662" fmla="*/ 11668258 w 12191984"/>
              <a:gd name="connsiteY662" fmla="*/ 526011 h 6857991"/>
              <a:gd name="connsiteX663" fmla="*/ 11686716 w 12191984"/>
              <a:gd name="connsiteY663" fmla="*/ 520625 h 6857991"/>
              <a:gd name="connsiteX664" fmla="*/ 11697673 w 12191984"/>
              <a:gd name="connsiteY664" fmla="*/ 505361 h 6857991"/>
              <a:gd name="connsiteX665" fmla="*/ 11694701 w 12191984"/>
              <a:gd name="connsiteY665" fmla="*/ 497822 h 6857991"/>
              <a:gd name="connsiteX666" fmla="*/ 11686772 w 12191984"/>
              <a:gd name="connsiteY666" fmla="*/ 495259 h 6857991"/>
              <a:gd name="connsiteX667" fmla="*/ 11469635 w 12191984"/>
              <a:gd name="connsiteY667" fmla="*/ 495259 h 6857991"/>
              <a:gd name="connsiteX668" fmla="*/ 11446924 w 12191984"/>
              <a:gd name="connsiteY668" fmla="*/ 504878 h 6857991"/>
              <a:gd name="connsiteX669" fmla="*/ 11435429 w 12191984"/>
              <a:gd name="connsiteY669" fmla="*/ 527292 h 6857991"/>
              <a:gd name="connsiteX670" fmla="*/ 11440127 w 12191984"/>
              <a:gd name="connsiteY670" fmla="*/ 538731 h 6857991"/>
              <a:gd name="connsiteX671" fmla="*/ 11452402 w 12191984"/>
              <a:gd name="connsiteY671" fmla="*/ 542389 h 6857991"/>
              <a:gd name="connsiteX672" fmla="*/ 11475039 w 12191984"/>
              <a:gd name="connsiteY672" fmla="*/ 532603 h 6857991"/>
              <a:gd name="connsiteX673" fmla="*/ 11486626 w 12191984"/>
              <a:gd name="connsiteY673" fmla="*/ 510301 h 6857991"/>
              <a:gd name="connsiteX674" fmla="*/ 11481946 w 12191984"/>
              <a:gd name="connsiteY674" fmla="*/ 498880 h 6857991"/>
              <a:gd name="connsiteX675" fmla="*/ 11469635 w 12191984"/>
              <a:gd name="connsiteY675" fmla="*/ 495259 h 6857991"/>
              <a:gd name="connsiteX676" fmla="*/ 11532995 w 12191984"/>
              <a:gd name="connsiteY676" fmla="*/ 495241 h 6857991"/>
              <a:gd name="connsiteX677" fmla="*/ 11519885 w 12191984"/>
              <a:gd name="connsiteY677" fmla="*/ 502372 h 6857991"/>
              <a:gd name="connsiteX678" fmla="*/ 11510600 w 12191984"/>
              <a:gd name="connsiteY678" fmla="*/ 515315 h 6857991"/>
              <a:gd name="connsiteX679" fmla="*/ 11509634 w 12191984"/>
              <a:gd name="connsiteY679" fmla="*/ 515315 h 6857991"/>
              <a:gd name="connsiteX680" fmla="*/ 11516468 w 12191984"/>
              <a:gd name="connsiteY680" fmla="*/ 495352 h 6857991"/>
              <a:gd name="connsiteX681" fmla="*/ 11501036 w 12191984"/>
              <a:gd name="connsiteY681" fmla="*/ 495352 h 6857991"/>
              <a:gd name="connsiteX682" fmla="*/ 11487610 w 12191984"/>
              <a:gd name="connsiteY682" fmla="*/ 541313 h 6857991"/>
              <a:gd name="connsiteX683" fmla="*/ 11503190 w 12191984"/>
              <a:gd name="connsiteY683" fmla="*/ 541313 h 6857991"/>
              <a:gd name="connsiteX684" fmla="*/ 11507276 w 12191984"/>
              <a:gd name="connsiteY684" fmla="*/ 527274 h 6857991"/>
              <a:gd name="connsiteX685" fmla="*/ 11515409 w 12191984"/>
              <a:gd name="connsiteY685" fmla="*/ 516225 h 6857991"/>
              <a:gd name="connsiteX686" fmla="*/ 11526718 w 12191984"/>
              <a:gd name="connsiteY686" fmla="*/ 509057 h 6857991"/>
              <a:gd name="connsiteX687" fmla="*/ 11531844 w 12191984"/>
              <a:gd name="connsiteY687" fmla="*/ 510097 h 6857991"/>
              <a:gd name="connsiteX688" fmla="*/ 11536245 w 12191984"/>
              <a:gd name="connsiteY688" fmla="*/ 495761 h 6857991"/>
              <a:gd name="connsiteX689" fmla="*/ 11532995 w 12191984"/>
              <a:gd name="connsiteY689" fmla="*/ 495241 h 6857991"/>
              <a:gd name="connsiteX690" fmla="*/ 11212199 w 12191984"/>
              <a:gd name="connsiteY690" fmla="*/ 495240 h 6857991"/>
              <a:gd name="connsiteX691" fmla="*/ 11199071 w 12191984"/>
              <a:gd name="connsiteY691" fmla="*/ 502389 h 6857991"/>
              <a:gd name="connsiteX692" fmla="*/ 11189841 w 12191984"/>
              <a:gd name="connsiteY692" fmla="*/ 515351 h 6857991"/>
              <a:gd name="connsiteX693" fmla="*/ 11188838 w 12191984"/>
              <a:gd name="connsiteY693" fmla="*/ 515351 h 6857991"/>
              <a:gd name="connsiteX694" fmla="*/ 11195579 w 12191984"/>
              <a:gd name="connsiteY694" fmla="*/ 495277 h 6857991"/>
              <a:gd name="connsiteX695" fmla="*/ 11180166 w 12191984"/>
              <a:gd name="connsiteY695" fmla="*/ 495277 h 6857991"/>
              <a:gd name="connsiteX696" fmla="*/ 11166796 w 12191984"/>
              <a:gd name="connsiteY696" fmla="*/ 541349 h 6857991"/>
              <a:gd name="connsiteX697" fmla="*/ 11182413 w 12191984"/>
              <a:gd name="connsiteY697" fmla="*/ 541349 h 6857991"/>
              <a:gd name="connsiteX698" fmla="*/ 11186462 w 12191984"/>
              <a:gd name="connsiteY698" fmla="*/ 527310 h 6857991"/>
              <a:gd name="connsiteX699" fmla="*/ 11193388 w 12191984"/>
              <a:gd name="connsiteY699" fmla="*/ 517765 h 6857991"/>
              <a:gd name="connsiteX700" fmla="*/ 11202097 w 12191984"/>
              <a:gd name="connsiteY700" fmla="*/ 509465 h 6857991"/>
              <a:gd name="connsiteX701" fmla="*/ 11202840 w 12191984"/>
              <a:gd name="connsiteY701" fmla="*/ 510746 h 6857991"/>
              <a:gd name="connsiteX702" fmla="*/ 11194094 w 12191984"/>
              <a:gd name="connsiteY702" fmla="*/ 541330 h 6857991"/>
              <a:gd name="connsiteX703" fmla="*/ 11209581 w 12191984"/>
              <a:gd name="connsiteY703" fmla="*/ 541368 h 6857991"/>
              <a:gd name="connsiteX704" fmla="*/ 11219293 w 12191984"/>
              <a:gd name="connsiteY704" fmla="*/ 507180 h 6857991"/>
              <a:gd name="connsiteX705" fmla="*/ 11218309 w 12191984"/>
              <a:gd name="connsiteY705" fmla="*/ 497951 h 6857991"/>
              <a:gd name="connsiteX706" fmla="*/ 11212199 w 12191984"/>
              <a:gd name="connsiteY706" fmla="*/ 495240 h 6857991"/>
              <a:gd name="connsiteX707" fmla="*/ 11265903 w 12191984"/>
              <a:gd name="connsiteY707" fmla="*/ 495224 h 6857991"/>
              <a:gd name="connsiteX708" fmla="*/ 11255449 w 12191984"/>
              <a:gd name="connsiteY708" fmla="*/ 495428 h 6857991"/>
              <a:gd name="connsiteX709" fmla="*/ 11233963 w 12191984"/>
              <a:gd name="connsiteY709" fmla="*/ 506718 h 6857991"/>
              <a:gd name="connsiteX710" fmla="*/ 11222970 w 12191984"/>
              <a:gd name="connsiteY710" fmla="*/ 529244 h 6857991"/>
              <a:gd name="connsiteX711" fmla="*/ 11224864 w 12191984"/>
              <a:gd name="connsiteY711" fmla="*/ 537433 h 6857991"/>
              <a:gd name="connsiteX712" fmla="*/ 11232125 w 12191984"/>
              <a:gd name="connsiteY712" fmla="*/ 540980 h 6857991"/>
              <a:gd name="connsiteX713" fmla="*/ 11253424 w 12191984"/>
              <a:gd name="connsiteY713" fmla="*/ 522373 h 6857991"/>
              <a:gd name="connsiteX714" fmla="*/ 11255281 w 12191984"/>
              <a:gd name="connsiteY714" fmla="*/ 522373 h 6857991"/>
              <a:gd name="connsiteX715" fmla="*/ 11252013 w 12191984"/>
              <a:gd name="connsiteY715" fmla="*/ 532958 h 6857991"/>
              <a:gd name="connsiteX716" fmla="*/ 11246888 w 12191984"/>
              <a:gd name="connsiteY716" fmla="*/ 544230 h 6857991"/>
              <a:gd name="connsiteX717" fmla="*/ 11237900 w 12191984"/>
              <a:gd name="connsiteY717" fmla="*/ 549448 h 6857991"/>
              <a:gd name="connsiteX718" fmla="*/ 11219163 w 12191984"/>
              <a:gd name="connsiteY718" fmla="*/ 543877 h 6857991"/>
              <a:gd name="connsiteX719" fmla="*/ 11220351 w 12191984"/>
              <a:gd name="connsiteY719" fmla="*/ 557173 h 6857991"/>
              <a:gd name="connsiteX720" fmla="*/ 11234706 w 12191984"/>
              <a:gd name="connsiteY720" fmla="*/ 558436 h 6857991"/>
              <a:gd name="connsiteX721" fmla="*/ 11264622 w 12191984"/>
              <a:gd name="connsiteY721" fmla="*/ 538361 h 6857991"/>
              <a:gd name="connsiteX722" fmla="*/ 11276693 w 12191984"/>
              <a:gd name="connsiteY722" fmla="*/ 495224 h 6857991"/>
              <a:gd name="connsiteX723" fmla="*/ 11265903 w 12191984"/>
              <a:gd name="connsiteY723" fmla="*/ 495224 h 6857991"/>
              <a:gd name="connsiteX724" fmla="*/ 11168783 w 12191984"/>
              <a:gd name="connsiteY724" fmla="*/ 495186 h 6857991"/>
              <a:gd name="connsiteX725" fmla="*/ 11158050 w 12191984"/>
              <a:gd name="connsiteY725" fmla="*/ 495260 h 6857991"/>
              <a:gd name="connsiteX726" fmla="*/ 11146592 w 12191984"/>
              <a:gd name="connsiteY726" fmla="*/ 495427 h 6857991"/>
              <a:gd name="connsiteX727" fmla="*/ 11125069 w 12191984"/>
              <a:gd name="connsiteY727" fmla="*/ 507516 h 6857991"/>
              <a:gd name="connsiteX728" fmla="*/ 11114076 w 12191984"/>
              <a:gd name="connsiteY728" fmla="*/ 530487 h 6857991"/>
              <a:gd name="connsiteX729" fmla="*/ 11115952 w 12191984"/>
              <a:gd name="connsiteY729" fmla="*/ 538658 h 6857991"/>
              <a:gd name="connsiteX730" fmla="*/ 11122915 w 12191984"/>
              <a:gd name="connsiteY730" fmla="*/ 542372 h 6857991"/>
              <a:gd name="connsiteX731" fmla="*/ 11136026 w 12191984"/>
              <a:gd name="connsiteY731" fmla="*/ 535241 h 6857991"/>
              <a:gd name="connsiteX732" fmla="*/ 11145273 w 12191984"/>
              <a:gd name="connsiteY732" fmla="*/ 522317 h 6857991"/>
              <a:gd name="connsiteX733" fmla="*/ 11146276 w 12191984"/>
              <a:gd name="connsiteY733" fmla="*/ 522317 h 6857991"/>
              <a:gd name="connsiteX734" fmla="*/ 11139832 w 12191984"/>
              <a:gd name="connsiteY734" fmla="*/ 541332 h 6857991"/>
              <a:gd name="connsiteX735" fmla="*/ 11155320 w 12191984"/>
              <a:gd name="connsiteY735" fmla="*/ 541332 h 6857991"/>
              <a:gd name="connsiteX736" fmla="*/ 11357156 w 12191984"/>
              <a:gd name="connsiteY736" fmla="*/ 495056 h 6857991"/>
              <a:gd name="connsiteX737" fmla="*/ 11343563 w 12191984"/>
              <a:gd name="connsiteY737" fmla="*/ 497934 h 6857991"/>
              <a:gd name="connsiteX738" fmla="*/ 11335615 w 12191984"/>
              <a:gd name="connsiteY738" fmla="*/ 509021 h 6857991"/>
              <a:gd name="connsiteX739" fmla="*/ 11338122 w 12191984"/>
              <a:gd name="connsiteY739" fmla="*/ 517024 h 6857991"/>
              <a:gd name="connsiteX740" fmla="*/ 11343582 w 12191984"/>
              <a:gd name="connsiteY740" fmla="*/ 523021 h 6857991"/>
              <a:gd name="connsiteX741" fmla="*/ 11346237 w 12191984"/>
              <a:gd name="connsiteY741" fmla="*/ 528834 h 6857991"/>
              <a:gd name="connsiteX742" fmla="*/ 11344473 w 12191984"/>
              <a:gd name="connsiteY742" fmla="*/ 531899 h 6857991"/>
              <a:gd name="connsiteX743" fmla="*/ 11340963 w 12191984"/>
              <a:gd name="connsiteY743" fmla="*/ 533106 h 6857991"/>
              <a:gd name="connsiteX744" fmla="*/ 11327444 w 12191984"/>
              <a:gd name="connsiteY744" fmla="*/ 529113 h 6857991"/>
              <a:gd name="connsiteX745" fmla="*/ 11324399 w 12191984"/>
              <a:gd name="connsiteY745" fmla="*/ 539679 h 6857991"/>
              <a:gd name="connsiteX746" fmla="*/ 11340128 w 12191984"/>
              <a:gd name="connsiteY746" fmla="*/ 542130 h 6857991"/>
              <a:gd name="connsiteX747" fmla="*/ 11354148 w 12191984"/>
              <a:gd name="connsiteY747" fmla="*/ 538955 h 6857991"/>
              <a:gd name="connsiteX748" fmla="*/ 11361966 w 12191984"/>
              <a:gd name="connsiteY748" fmla="*/ 527182 h 6857991"/>
              <a:gd name="connsiteX749" fmla="*/ 11359292 w 12191984"/>
              <a:gd name="connsiteY749" fmla="*/ 519085 h 6857991"/>
              <a:gd name="connsiteX750" fmla="*/ 11353350 w 12191984"/>
              <a:gd name="connsiteY750" fmla="*/ 513235 h 6857991"/>
              <a:gd name="connsiteX751" fmla="*/ 11350360 w 12191984"/>
              <a:gd name="connsiteY751" fmla="*/ 508222 h 6857991"/>
              <a:gd name="connsiteX752" fmla="*/ 11356878 w 12191984"/>
              <a:gd name="connsiteY752" fmla="*/ 504081 h 6857991"/>
              <a:gd name="connsiteX753" fmla="*/ 11366478 w 12191984"/>
              <a:gd name="connsiteY753" fmla="*/ 506142 h 6857991"/>
              <a:gd name="connsiteX754" fmla="*/ 11369245 w 12191984"/>
              <a:gd name="connsiteY754" fmla="*/ 496429 h 6857991"/>
              <a:gd name="connsiteX755" fmla="*/ 11357156 w 12191984"/>
              <a:gd name="connsiteY755" fmla="*/ 495056 h 6857991"/>
              <a:gd name="connsiteX756" fmla="*/ 11915925 w 12191984"/>
              <a:gd name="connsiteY756" fmla="*/ 486866 h 6857991"/>
              <a:gd name="connsiteX757" fmla="*/ 11899676 w 12191984"/>
              <a:gd name="connsiteY757" fmla="*/ 489187 h 6857991"/>
              <a:gd name="connsiteX758" fmla="*/ 11890651 w 12191984"/>
              <a:gd name="connsiteY758" fmla="*/ 518843 h 6857991"/>
              <a:gd name="connsiteX759" fmla="*/ 11887438 w 12191984"/>
              <a:gd name="connsiteY759" fmla="*/ 532808 h 6857991"/>
              <a:gd name="connsiteX760" fmla="*/ 11890187 w 12191984"/>
              <a:gd name="connsiteY760" fmla="*/ 540162 h 6857991"/>
              <a:gd name="connsiteX761" fmla="*/ 11897967 w 12191984"/>
              <a:gd name="connsiteY761" fmla="*/ 542390 h 6857991"/>
              <a:gd name="connsiteX762" fmla="*/ 11909722 w 12191984"/>
              <a:gd name="connsiteY762" fmla="*/ 540366 h 6857991"/>
              <a:gd name="connsiteX763" fmla="*/ 11912526 w 12191984"/>
              <a:gd name="connsiteY763" fmla="*/ 530524 h 6857991"/>
              <a:gd name="connsiteX764" fmla="*/ 11907531 w 12191984"/>
              <a:gd name="connsiteY764" fmla="*/ 532399 h 6857991"/>
              <a:gd name="connsiteX765" fmla="*/ 11904393 w 12191984"/>
              <a:gd name="connsiteY765" fmla="*/ 527980 h 6857991"/>
              <a:gd name="connsiteX766" fmla="*/ 11906992 w 12191984"/>
              <a:gd name="connsiteY766" fmla="*/ 516504 h 6857991"/>
              <a:gd name="connsiteX767" fmla="*/ 11910799 w 12191984"/>
              <a:gd name="connsiteY767" fmla="*/ 504359 h 6857991"/>
              <a:gd name="connsiteX768" fmla="*/ 11918302 w 12191984"/>
              <a:gd name="connsiteY768" fmla="*/ 504359 h 6857991"/>
              <a:gd name="connsiteX769" fmla="*/ 11920952 w 12191984"/>
              <a:gd name="connsiteY769" fmla="*/ 495445 h 6857991"/>
              <a:gd name="connsiteX770" fmla="*/ 11920957 w 12191984"/>
              <a:gd name="connsiteY770" fmla="*/ 495445 h 6857991"/>
              <a:gd name="connsiteX771" fmla="*/ 11920957 w 12191984"/>
              <a:gd name="connsiteY771" fmla="*/ 495427 h 6857991"/>
              <a:gd name="connsiteX772" fmla="*/ 11920952 w 12191984"/>
              <a:gd name="connsiteY772" fmla="*/ 495445 h 6857991"/>
              <a:gd name="connsiteX773" fmla="*/ 11913418 w 12191984"/>
              <a:gd name="connsiteY773" fmla="*/ 495445 h 6857991"/>
              <a:gd name="connsiteX774" fmla="*/ 11882833 w 12191984"/>
              <a:gd name="connsiteY774" fmla="*/ 486866 h 6857991"/>
              <a:gd name="connsiteX775" fmla="*/ 11866585 w 12191984"/>
              <a:gd name="connsiteY775" fmla="*/ 489187 h 6857991"/>
              <a:gd name="connsiteX776" fmla="*/ 11857560 w 12191984"/>
              <a:gd name="connsiteY776" fmla="*/ 518843 h 6857991"/>
              <a:gd name="connsiteX777" fmla="*/ 11854347 w 12191984"/>
              <a:gd name="connsiteY777" fmla="*/ 532808 h 6857991"/>
              <a:gd name="connsiteX778" fmla="*/ 11857114 w 12191984"/>
              <a:gd name="connsiteY778" fmla="*/ 540162 h 6857991"/>
              <a:gd name="connsiteX779" fmla="*/ 11864895 w 12191984"/>
              <a:gd name="connsiteY779" fmla="*/ 542390 h 6857991"/>
              <a:gd name="connsiteX780" fmla="*/ 11876631 w 12191984"/>
              <a:gd name="connsiteY780" fmla="*/ 540366 h 6857991"/>
              <a:gd name="connsiteX781" fmla="*/ 11879454 w 12191984"/>
              <a:gd name="connsiteY781" fmla="*/ 530524 h 6857991"/>
              <a:gd name="connsiteX782" fmla="*/ 11874495 w 12191984"/>
              <a:gd name="connsiteY782" fmla="*/ 532399 h 6857991"/>
              <a:gd name="connsiteX783" fmla="*/ 11871320 w 12191984"/>
              <a:gd name="connsiteY783" fmla="*/ 527980 h 6857991"/>
              <a:gd name="connsiteX784" fmla="*/ 11873883 w 12191984"/>
              <a:gd name="connsiteY784" fmla="*/ 516504 h 6857991"/>
              <a:gd name="connsiteX785" fmla="*/ 11877559 w 12191984"/>
              <a:gd name="connsiteY785" fmla="*/ 504359 h 6857991"/>
              <a:gd name="connsiteX786" fmla="*/ 11885099 w 12191984"/>
              <a:gd name="connsiteY786" fmla="*/ 504359 h 6857991"/>
              <a:gd name="connsiteX787" fmla="*/ 11887749 w 12191984"/>
              <a:gd name="connsiteY787" fmla="*/ 495445 h 6857991"/>
              <a:gd name="connsiteX788" fmla="*/ 11887754 w 12191984"/>
              <a:gd name="connsiteY788" fmla="*/ 495445 h 6857991"/>
              <a:gd name="connsiteX789" fmla="*/ 11887754 w 12191984"/>
              <a:gd name="connsiteY789" fmla="*/ 495427 h 6857991"/>
              <a:gd name="connsiteX790" fmla="*/ 11887749 w 12191984"/>
              <a:gd name="connsiteY790" fmla="*/ 495445 h 6857991"/>
              <a:gd name="connsiteX791" fmla="*/ 11880215 w 12191984"/>
              <a:gd name="connsiteY791" fmla="*/ 495445 h 6857991"/>
              <a:gd name="connsiteX792" fmla="*/ 11592548 w 12191984"/>
              <a:gd name="connsiteY792" fmla="*/ 486847 h 6857991"/>
              <a:gd name="connsiteX793" fmla="*/ 11576300 w 12191984"/>
              <a:gd name="connsiteY793" fmla="*/ 489168 h 6857991"/>
              <a:gd name="connsiteX794" fmla="*/ 11567256 w 12191984"/>
              <a:gd name="connsiteY794" fmla="*/ 518824 h 6857991"/>
              <a:gd name="connsiteX795" fmla="*/ 11564062 w 12191984"/>
              <a:gd name="connsiteY795" fmla="*/ 532789 h 6857991"/>
              <a:gd name="connsiteX796" fmla="*/ 11566848 w 12191984"/>
              <a:gd name="connsiteY796" fmla="*/ 540143 h 6857991"/>
              <a:gd name="connsiteX797" fmla="*/ 11574628 w 12191984"/>
              <a:gd name="connsiteY797" fmla="*/ 542371 h 6857991"/>
              <a:gd name="connsiteX798" fmla="*/ 11586327 w 12191984"/>
              <a:gd name="connsiteY798" fmla="*/ 540347 h 6857991"/>
              <a:gd name="connsiteX799" fmla="*/ 11589150 w 12191984"/>
              <a:gd name="connsiteY799" fmla="*/ 530523 h 6857991"/>
              <a:gd name="connsiteX800" fmla="*/ 11584173 w 12191984"/>
              <a:gd name="connsiteY800" fmla="*/ 532399 h 6857991"/>
              <a:gd name="connsiteX801" fmla="*/ 11581054 w 12191984"/>
              <a:gd name="connsiteY801" fmla="*/ 527979 h 6857991"/>
              <a:gd name="connsiteX802" fmla="*/ 11583579 w 12191984"/>
              <a:gd name="connsiteY802" fmla="*/ 516503 h 6857991"/>
              <a:gd name="connsiteX803" fmla="*/ 11587200 w 12191984"/>
              <a:gd name="connsiteY803" fmla="*/ 505213 h 6857991"/>
              <a:gd name="connsiteX804" fmla="*/ 11594702 w 12191984"/>
              <a:gd name="connsiteY804" fmla="*/ 505213 h 6857991"/>
              <a:gd name="connsiteX805" fmla="*/ 11597339 w 12191984"/>
              <a:gd name="connsiteY805" fmla="*/ 496262 h 6857991"/>
              <a:gd name="connsiteX806" fmla="*/ 11597339 w 12191984"/>
              <a:gd name="connsiteY806" fmla="*/ 496243 h 6857991"/>
              <a:gd name="connsiteX807" fmla="*/ 11589800 w 12191984"/>
              <a:gd name="connsiteY807" fmla="*/ 496243 h 6857991"/>
              <a:gd name="connsiteX808" fmla="*/ 11076862 w 12191984"/>
              <a:gd name="connsiteY808" fmla="*/ 477153 h 6857991"/>
              <a:gd name="connsiteX809" fmla="*/ 11058292 w 12191984"/>
              <a:gd name="connsiteY809" fmla="*/ 541368 h 6857991"/>
              <a:gd name="connsiteX810" fmla="*/ 11073891 w 12191984"/>
              <a:gd name="connsiteY810" fmla="*/ 541368 h 6857991"/>
              <a:gd name="connsiteX811" fmla="*/ 11077958 w 12191984"/>
              <a:gd name="connsiteY811" fmla="*/ 527292 h 6857991"/>
              <a:gd name="connsiteX812" fmla="*/ 11084903 w 12191984"/>
              <a:gd name="connsiteY812" fmla="*/ 517784 h 6857991"/>
              <a:gd name="connsiteX813" fmla="*/ 11093593 w 12191984"/>
              <a:gd name="connsiteY813" fmla="*/ 509465 h 6857991"/>
              <a:gd name="connsiteX814" fmla="*/ 11094355 w 12191984"/>
              <a:gd name="connsiteY814" fmla="*/ 510746 h 6857991"/>
              <a:gd name="connsiteX815" fmla="*/ 11085571 w 12191984"/>
              <a:gd name="connsiteY815" fmla="*/ 541331 h 6857991"/>
              <a:gd name="connsiteX816" fmla="*/ 11085571 w 12191984"/>
              <a:gd name="connsiteY816" fmla="*/ 541349 h 6857991"/>
              <a:gd name="connsiteX817" fmla="*/ 11101059 w 12191984"/>
              <a:gd name="connsiteY817" fmla="*/ 541349 h 6857991"/>
              <a:gd name="connsiteX818" fmla="*/ 11110752 w 12191984"/>
              <a:gd name="connsiteY818" fmla="*/ 507181 h 6857991"/>
              <a:gd name="connsiteX819" fmla="*/ 11109768 w 12191984"/>
              <a:gd name="connsiteY819" fmla="*/ 497951 h 6857991"/>
              <a:gd name="connsiteX820" fmla="*/ 11103640 w 12191984"/>
              <a:gd name="connsiteY820" fmla="*/ 495203 h 6857991"/>
              <a:gd name="connsiteX821" fmla="*/ 11090511 w 12191984"/>
              <a:gd name="connsiteY821" fmla="*/ 502371 h 6857991"/>
              <a:gd name="connsiteX822" fmla="*/ 11081263 w 12191984"/>
              <a:gd name="connsiteY822" fmla="*/ 515351 h 6857991"/>
              <a:gd name="connsiteX823" fmla="*/ 11080260 w 12191984"/>
              <a:gd name="connsiteY823" fmla="*/ 515351 h 6857991"/>
              <a:gd name="connsiteX824" fmla="*/ 11092349 w 12191984"/>
              <a:gd name="connsiteY824" fmla="*/ 477153 h 6857991"/>
              <a:gd name="connsiteX825" fmla="*/ 11615018 w 12191984"/>
              <a:gd name="connsiteY825" fmla="*/ 477134 h 6857991"/>
              <a:gd name="connsiteX826" fmla="*/ 11596448 w 12191984"/>
              <a:gd name="connsiteY826" fmla="*/ 541330 h 6857991"/>
              <a:gd name="connsiteX827" fmla="*/ 11612028 w 12191984"/>
              <a:gd name="connsiteY827" fmla="*/ 541330 h 6857991"/>
              <a:gd name="connsiteX828" fmla="*/ 11616114 w 12191984"/>
              <a:gd name="connsiteY828" fmla="*/ 527291 h 6857991"/>
              <a:gd name="connsiteX829" fmla="*/ 11623040 w 12191984"/>
              <a:gd name="connsiteY829" fmla="*/ 517746 h 6857991"/>
              <a:gd name="connsiteX830" fmla="*/ 11631749 w 12191984"/>
              <a:gd name="connsiteY830" fmla="*/ 509446 h 6857991"/>
              <a:gd name="connsiteX831" fmla="*/ 11632492 w 12191984"/>
              <a:gd name="connsiteY831" fmla="*/ 510727 h 6857991"/>
              <a:gd name="connsiteX832" fmla="*/ 11623746 w 12191984"/>
              <a:gd name="connsiteY832" fmla="*/ 541330 h 6857991"/>
              <a:gd name="connsiteX833" fmla="*/ 11623746 w 12191984"/>
              <a:gd name="connsiteY833" fmla="*/ 541349 h 6857991"/>
              <a:gd name="connsiteX834" fmla="*/ 11639233 w 12191984"/>
              <a:gd name="connsiteY834" fmla="*/ 541349 h 6857991"/>
              <a:gd name="connsiteX835" fmla="*/ 11648927 w 12191984"/>
              <a:gd name="connsiteY835" fmla="*/ 507162 h 6857991"/>
              <a:gd name="connsiteX836" fmla="*/ 11647942 w 12191984"/>
              <a:gd name="connsiteY836" fmla="*/ 497951 h 6857991"/>
              <a:gd name="connsiteX837" fmla="*/ 11641814 w 12191984"/>
              <a:gd name="connsiteY837" fmla="*/ 495221 h 6857991"/>
              <a:gd name="connsiteX838" fmla="*/ 11628685 w 12191984"/>
              <a:gd name="connsiteY838" fmla="*/ 502370 h 6857991"/>
              <a:gd name="connsiteX839" fmla="*/ 11619438 w 12191984"/>
              <a:gd name="connsiteY839" fmla="*/ 515351 h 6857991"/>
              <a:gd name="connsiteX840" fmla="*/ 11618435 w 12191984"/>
              <a:gd name="connsiteY840" fmla="*/ 515351 h 6857991"/>
              <a:gd name="connsiteX841" fmla="*/ 11630524 w 12191984"/>
              <a:gd name="connsiteY841" fmla="*/ 477134 h 6857991"/>
              <a:gd name="connsiteX842" fmla="*/ 11436969 w 12191984"/>
              <a:gd name="connsiteY842" fmla="*/ 476207 h 6857991"/>
              <a:gd name="connsiteX843" fmla="*/ 11420758 w 12191984"/>
              <a:gd name="connsiteY843" fmla="*/ 481667 h 6857991"/>
              <a:gd name="connsiteX844" fmla="*/ 11410767 w 12191984"/>
              <a:gd name="connsiteY844" fmla="*/ 496244 h 6857991"/>
              <a:gd name="connsiteX845" fmla="*/ 11394667 w 12191984"/>
              <a:gd name="connsiteY845" fmla="*/ 551582 h 6857991"/>
              <a:gd name="connsiteX846" fmla="*/ 11410340 w 12191984"/>
              <a:gd name="connsiteY846" fmla="*/ 551582 h 6857991"/>
              <a:gd name="connsiteX847" fmla="*/ 11423785 w 12191984"/>
              <a:gd name="connsiteY847" fmla="*/ 505213 h 6857991"/>
              <a:gd name="connsiteX848" fmla="*/ 11435075 w 12191984"/>
              <a:gd name="connsiteY848" fmla="*/ 505213 h 6857991"/>
              <a:gd name="connsiteX849" fmla="*/ 11437749 w 12191984"/>
              <a:gd name="connsiteY849" fmla="*/ 496244 h 6857991"/>
              <a:gd name="connsiteX850" fmla="*/ 11426273 w 12191984"/>
              <a:gd name="connsiteY850" fmla="*/ 496244 h 6857991"/>
              <a:gd name="connsiteX851" fmla="*/ 11428873 w 12191984"/>
              <a:gd name="connsiteY851" fmla="*/ 488612 h 6857991"/>
              <a:gd name="connsiteX852" fmla="*/ 11435428 w 12191984"/>
              <a:gd name="connsiteY852" fmla="*/ 485139 h 6857991"/>
              <a:gd name="connsiteX853" fmla="*/ 11445344 w 12191984"/>
              <a:gd name="connsiteY853" fmla="*/ 487702 h 6857991"/>
              <a:gd name="connsiteX854" fmla="*/ 11448056 w 12191984"/>
              <a:gd name="connsiteY854" fmla="*/ 478138 h 6857991"/>
              <a:gd name="connsiteX855" fmla="*/ 11436969 w 12191984"/>
              <a:gd name="connsiteY855" fmla="*/ 476207 h 6857991"/>
              <a:gd name="connsiteX856" fmla="*/ 11775945 w 12191984"/>
              <a:gd name="connsiteY856" fmla="*/ 475537 h 6857991"/>
              <a:gd name="connsiteX857" fmla="*/ 11786251 w 12191984"/>
              <a:gd name="connsiteY857" fmla="*/ 481981 h 6857991"/>
              <a:gd name="connsiteX858" fmla="*/ 11770615 w 12191984"/>
              <a:gd name="connsiteY858" fmla="*/ 496707 h 6857991"/>
              <a:gd name="connsiteX859" fmla="*/ 11764468 w 12191984"/>
              <a:gd name="connsiteY859" fmla="*/ 496707 h 6857991"/>
              <a:gd name="connsiteX860" fmla="*/ 11770541 w 12191984"/>
              <a:gd name="connsiteY860" fmla="*/ 476391 h 6857991"/>
              <a:gd name="connsiteX861" fmla="*/ 11775945 w 12191984"/>
              <a:gd name="connsiteY861" fmla="*/ 475537 h 6857991"/>
              <a:gd name="connsiteX862" fmla="*/ 11754236 w 12191984"/>
              <a:gd name="connsiteY862" fmla="*/ 465528 h 6857991"/>
              <a:gd name="connsiteX863" fmla="*/ 11731711 w 12191984"/>
              <a:gd name="connsiteY863" fmla="*/ 542036 h 6857991"/>
              <a:gd name="connsiteX864" fmla="*/ 11769185 w 12191984"/>
              <a:gd name="connsiteY864" fmla="*/ 542036 h 6857991"/>
              <a:gd name="connsiteX865" fmla="*/ 11797114 w 12191984"/>
              <a:gd name="connsiteY865" fmla="*/ 520329 h 6857991"/>
              <a:gd name="connsiteX866" fmla="*/ 11781070 w 12191984"/>
              <a:gd name="connsiteY866" fmla="*/ 502650 h 6857991"/>
              <a:gd name="connsiteX867" fmla="*/ 11781088 w 12191984"/>
              <a:gd name="connsiteY867" fmla="*/ 502427 h 6857991"/>
              <a:gd name="connsiteX868" fmla="*/ 11805006 w 12191984"/>
              <a:gd name="connsiteY868" fmla="*/ 480236 h 6857991"/>
              <a:gd name="connsiteX869" fmla="*/ 11778470 w 12191984"/>
              <a:gd name="connsiteY869" fmla="*/ 465528 h 6857991"/>
              <a:gd name="connsiteX870" fmla="*/ 11044105 w 12191984"/>
              <a:gd name="connsiteY870" fmla="*/ 465250 h 6857991"/>
              <a:gd name="connsiteX871" fmla="*/ 10983641 w 12191984"/>
              <a:gd name="connsiteY871" fmla="*/ 516670 h 6857991"/>
              <a:gd name="connsiteX872" fmla="*/ 11013780 w 12191984"/>
              <a:gd name="connsiteY872" fmla="*/ 545435 h 6857991"/>
              <a:gd name="connsiteX873" fmla="*/ 11046631 w 12191984"/>
              <a:gd name="connsiteY873" fmla="*/ 541368 h 6857991"/>
              <a:gd name="connsiteX874" fmla="*/ 11050103 w 12191984"/>
              <a:gd name="connsiteY874" fmla="*/ 529966 h 6857991"/>
              <a:gd name="connsiteX875" fmla="*/ 11048283 w 12191984"/>
              <a:gd name="connsiteY875" fmla="*/ 530449 h 6857991"/>
              <a:gd name="connsiteX876" fmla="*/ 11023827 w 12191984"/>
              <a:gd name="connsiteY876" fmla="*/ 535166 h 6857991"/>
              <a:gd name="connsiteX877" fmla="*/ 11004941 w 12191984"/>
              <a:gd name="connsiteY877" fmla="*/ 514163 h 6857991"/>
              <a:gd name="connsiteX878" fmla="*/ 11041338 w 12191984"/>
              <a:gd name="connsiteY878" fmla="*/ 475519 h 6857991"/>
              <a:gd name="connsiteX879" fmla="*/ 11064439 w 12191984"/>
              <a:gd name="connsiteY879" fmla="*/ 480514 h 6857991"/>
              <a:gd name="connsiteX880" fmla="*/ 11068097 w 12191984"/>
              <a:gd name="connsiteY880" fmla="*/ 468258 h 6857991"/>
              <a:gd name="connsiteX881" fmla="*/ 11044105 w 12191984"/>
              <a:gd name="connsiteY881" fmla="*/ 465250 h 6857991"/>
              <a:gd name="connsiteX882" fmla="*/ 11757356 w 12191984"/>
              <a:gd name="connsiteY882" fmla="*/ 346605 h 6857991"/>
              <a:gd name="connsiteX883" fmla="*/ 11780847 w 12191984"/>
              <a:gd name="connsiteY883" fmla="*/ 346605 h 6857991"/>
              <a:gd name="connsiteX884" fmla="*/ 11794069 w 12191984"/>
              <a:gd name="connsiteY884" fmla="*/ 359772 h 6857991"/>
              <a:gd name="connsiteX885" fmla="*/ 11781441 w 12191984"/>
              <a:gd name="connsiteY885" fmla="*/ 372826 h 6857991"/>
              <a:gd name="connsiteX886" fmla="*/ 11757356 w 12191984"/>
              <a:gd name="connsiteY886" fmla="*/ 372826 h 6857991"/>
              <a:gd name="connsiteX887" fmla="*/ 11360295 w 12191984"/>
              <a:gd name="connsiteY887" fmla="*/ 330005 h 6857991"/>
              <a:gd name="connsiteX888" fmla="*/ 11360295 w 12191984"/>
              <a:gd name="connsiteY888" fmla="*/ 346718 h 6857991"/>
              <a:gd name="connsiteX889" fmla="*/ 11360295 w 12191984"/>
              <a:gd name="connsiteY889" fmla="*/ 409707 h 6857991"/>
              <a:gd name="connsiteX890" fmla="*/ 11360295 w 12191984"/>
              <a:gd name="connsiteY890" fmla="*/ 426476 h 6857991"/>
              <a:gd name="connsiteX891" fmla="*/ 11379849 w 12191984"/>
              <a:gd name="connsiteY891" fmla="*/ 426476 h 6857991"/>
              <a:gd name="connsiteX892" fmla="*/ 11433089 w 12191984"/>
              <a:gd name="connsiteY892" fmla="*/ 426476 h 6857991"/>
              <a:gd name="connsiteX893" fmla="*/ 11433089 w 12191984"/>
              <a:gd name="connsiteY893" fmla="*/ 409707 h 6857991"/>
              <a:gd name="connsiteX894" fmla="*/ 11379849 w 12191984"/>
              <a:gd name="connsiteY894" fmla="*/ 409707 h 6857991"/>
              <a:gd name="connsiteX895" fmla="*/ 11379849 w 12191984"/>
              <a:gd name="connsiteY895" fmla="*/ 384006 h 6857991"/>
              <a:gd name="connsiteX896" fmla="*/ 11425958 w 12191984"/>
              <a:gd name="connsiteY896" fmla="*/ 384006 h 6857991"/>
              <a:gd name="connsiteX897" fmla="*/ 11425958 w 12191984"/>
              <a:gd name="connsiteY897" fmla="*/ 367312 h 6857991"/>
              <a:gd name="connsiteX898" fmla="*/ 11379849 w 12191984"/>
              <a:gd name="connsiteY898" fmla="*/ 367312 h 6857991"/>
              <a:gd name="connsiteX899" fmla="*/ 11379849 w 12191984"/>
              <a:gd name="connsiteY899" fmla="*/ 346718 h 6857991"/>
              <a:gd name="connsiteX900" fmla="*/ 11431733 w 12191984"/>
              <a:gd name="connsiteY900" fmla="*/ 346718 h 6857991"/>
              <a:gd name="connsiteX901" fmla="*/ 11431733 w 12191984"/>
              <a:gd name="connsiteY901" fmla="*/ 330005 h 6857991"/>
              <a:gd name="connsiteX902" fmla="*/ 11379849 w 12191984"/>
              <a:gd name="connsiteY902" fmla="*/ 330005 h 6857991"/>
              <a:gd name="connsiteX903" fmla="*/ 11818990 w 12191984"/>
              <a:gd name="connsiteY903" fmla="*/ 330004 h 6857991"/>
              <a:gd name="connsiteX904" fmla="*/ 11818990 w 12191984"/>
              <a:gd name="connsiteY904" fmla="*/ 426475 h 6857991"/>
              <a:gd name="connsiteX905" fmla="*/ 11838414 w 12191984"/>
              <a:gd name="connsiteY905" fmla="*/ 426475 h 6857991"/>
              <a:gd name="connsiteX906" fmla="*/ 11838414 w 12191984"/>
              <a:gd name="connsiteY906" fmla="*/ 330004 h 6857991"/>
              <a:gd name="connsiteX907" fmla="*/ 11666030 w 12191984"/>
              <a:gd name="connsiteY907" fmla="*/ 330004 h 6857991"/>
              <a:gd name="connsiteX908" fmla="*/ 11666030 w 12191984"/>
              <a:gd name="connsiteY908" fmla="*/ 346717 h 6857991"/>
              <a:gd name="connsiteX909" fmla="*/ 11689614 w 12191984"/>
              <a:gd name="connsiteY909" fmla="*/ 346717 h 6857991"/>
              <a:gd name="connsiteX910" fmla="*/ 11689614 w 12191984"/>
              <a:gd name="connsiteY910" fmla="*/ 426475 h 6857991"/>
              <a:gd name="connsiteX911" fmla="*/ 11709446 w 12191984"/>
              <a:gd name="connsiteY911" fmla="*/ 426475 h 6857991"/>
              <a:gd name="connsiteX912" fmla="*/ 11709446 w 12191984"/>
              <a:gd name="connsiteY912" fmla="*/ 346717 h 6857991"/>
              <a:gd name="connsiteX913" fmla="*/ 11733030 w 12191984"/>
              <a:gd name="connsiteY913" fmla="*/ 346717 h 6857991"/>
              <a:gd name="connsiteX914" fmla="*/ 11733030 w 12191984"/>
              <a:gd name="connsiteY914" fmla="*/ 330004 h 6857991"/>
              <a:gd name="connsiteX915" fmla="*/ 11709446 w 12191984"/>
              <a:gd name="connsiteY915" fmla="*/ 330004 h 6857991"/>
              <a:gd name="connsiteX916" fmla="*/ 11689614 w 12191984"/>
              <a:gd name="connsiteY916" fmla="*/ 330004 h 6857991"/>
              <a:gd name="connsiteX917" fmla="*/ 11509949 w 12191984"/>
              <a:gd name="connsiteY917" fmla="*/ 330004 h 6857991"/>
              <a:gd name="connsiteX918" fmla="*/ 11509949 w 12191984"/>
              <a:gd name="connsiteY918" fmla="*/ 346717 h 6857991"/>
              <a:gd name="connsiteX919" fmla="*/ 11509949 w 12191984"/>
              <a:gd name="connsiteY919" fmla="*/ 409706 h 6857991"/>
              <a:gd name="connsiteX920" fmla="*/ 11509949 w 12191984"/>
              <a:gd name="connsiteY920" fmla="*/ 426475 h 6857991"/>
              <a:gd name="connsiteX921" fmla="*/ 11529485 w 12191984"/>
              <a:gd name="connsiteY921" fmla="*/ 426475 h 6857991"/>
              <a:gd name="connsiteX922" fmla="*/ 11582725 w 12191984"/>
              <a:gd name="connsiteY922" fmla="*/ 426475 h 6857991"/>
              <a:gd name="connsiteX923" fmla="*/ 11582725 w 12191984"/>
              <a:gd name="connsiteY923" fmla="*/ 409706 h 6857991"/>
              <a:gd name="connsiteX924" fmla="*/ 11529485 w 12191984"/>
              <a:gd name="connsiteY924" fmla="*/ 409706 h 6857991"/>
              <a:gd name="connsiteX925" fmla="*/ 11529485 w 12191984"/>
              <a:gd name="connsiteY925" fmla="*/ 384005 h 6857991"/>
              <a:gd name="connsiteX926" fmla="*/ 11575631 w 12191984"/>
              <a:gd name="connsiteY926" fmla="*/ 384005 h 6857991"/>
              <a:gd name="connsiteX927" fmla="*/ 11575631 w 12191984"/>
              <a:gd name="connsiteY927" fmla="*/ 367311 h 6857991"/>
              <a:gd name="connsiteX928" fmla="*/ 11529485 w 12191984"/>
              <a:gd name="connsiteY928" fmla="*/ 367311 h 6857991"/>
              <a:gd name="connsiteX929" fmla="*/ 11529485 w 12191984"/>
              <a:gd name="connsiteY929" fmla="*/ 346717 h 6857991"/>
              <a:gd name="connsiteX930" fmla="*/ 11581387 w 12191984"/>
              <a:gd name="connsiteY930" fmla="*/ 346717 h 6857991"/>
              <a:gd name="connsiteX931" fmla="*/ 11581387 w 12191984"/>
              <a:gd name="connsiteY931" fmla="*/ 330004 h 6857991"/>
              <a:gd name="connsiteX932" fmla="*/ 11529485 w 12191984"/>
              <a:gd name="connsiteY932" fmla="*/ 330004 h 6857991"/>
              <a:gd name="connsiteX933" fmla="*/ 11439365 w 12191984"/>
              <a:gd name="connsiteY933" fmla="*/ 330004 h 6857991"/>
              <a:gd name="connsiteX934" fmla="*/ 11439365 w 12191984"/>
              <a:gd name="connsiteY934" fmla="*/ 409705 h 6857991"/>
              <a:gd name="connsiteX935" fmla="*/ 11439365 w 12191984"/>
              <a:gd name="connsiteY935" fmla="*/ 426475 h 6857991"/>
              <a:gd name="connsiteX936" fmla="*/ 11458901 w 12191984"/>
              <a:gd name="connsiteY936" fmla="*/ 426475 h 6857991"/>
              <a:gd name="connsiteX937" fmla="*/ 11504378 w 12191984"/>
              <a:gd name="connsiteY937" fmla="*/ 426475 h 6857991"/>
              <a:gd name="connsiteX938" fmla="*/ 11504378 w 12191984"/>
              <a:gd name="connsiteY938" fmla="*/ 409705 h 6857991"/>
              <a:gd name="connsiteX939" fmla="*/ 11458901 w 12191984"/>
              <a:gd name="connsiteY939" fmla="*/ 409705 h 6857991"/>
              <a:gd name="connsiteX940" fmla="*/ 11458901 w 12191984"/>
              <a:gd name="connsiteY940" fmla="*/ 330004 h 6857991"/>
              <a:gd name="connsiteX941" fmla="*/ 11737839 w 12191984"/>
              <a:gd name="connsiteY941" fmla="*/ 329874 h 6857991"/>
              <a:gd name="connsiteX942" fmla="*/ 11737839 w 12191984"/>
              <a:gd name="connsiteY942" fmla="*/ 426345 h 6857991"/>
              <a:gd name="connsiteX943" fmla="*/ 11757375 w 12191984"/>
              <a:gd name="connsiteY943" fmla="*/ 426345 h 6857991"/>
              <a:gd name="connsiteX944" fmla="*/ 11757375 w 12191984"/>
              <a:gd name="connsiteY944" fmla="*/ 388332 h 6857991"/>
              <a:gd name="connsiteX945" fmla="*/ 11773939 w 12191984"/>
              <a:gd name="connsiteY945" fmla="*/ 388332 h 6857991"/>
              <a:gd name="connsiteX946" fmla="*/ 11791079 w 12191984"/>
              <a:gd name="connsiteY946" fmla="*/ 400384 h 6857991"/>
              <a:gd name="connsiteX947" fmla="*/ 11794347 w 12191984"/>
              <a:gd name="connsiteY947" fmla="*/ 426345 h 6857991"/>
              <a:gd name="connsiteX948" fmla="*/ 11813994 w 12191984"/>
              <a:gd name="connsiteY948" fmla="*/ 426345 h 6857991"/>
              <a:gd name="connsiteX949" fmla="*/ 11810540 w 12191984"/>
              <a:gd name="connsiteY949" fmla="*/ 400997 h 6857991"/>
              <a:gd name="connsiteX950" fmla="*/ 11796074 w 12191984"/>
              <a:gd name="connsiteY950" fmla="*/ 380161 h 6857991"/>
              <a:gd name="connsiteX951" fmla="*/ 11813214 w 12191984"/>
              <a:gd name="connsiteY951" fmla="*/ 356856 h 6857991"/>
              <a:gd name="connsiteX952" fmla="*/ 11781850 w 12191984"/>
              <a:gd name="connsiteY952" fmla="*/ 329874 h 6857991"/>
              <a:gd name="connsiteX953" fmla="*/ 11757375 w 12191984"/>
              <a:gd name="connsiteY953" fmla="*/ 329874 h 6857991"/>
              <a:gd name="connsiteX954" fmla="*/ 11738006 w 12191984"/>
              <a:gd name="connsiteY954" fmla="*/ 329874 h 6857991"/>
              <a:gd name="connsiteX955" fmla="*/ 11887568 w 12191984"/>
              <a:gd name="connsiteY955" fmla="*/ 327645 h 6857991"/>
              <a:gd name="connsiteX956" fmla="*/ 11843149 w 12191984"/>
              <a:gd name="connsiteY956" fmla="*/ 378099 h 6857991"/>
              <a:gd name="connsiteX957" fmla="*/ 11887568 w 12191984"/>
              <a:gd name="connsiteY957" fmla="*/ 428535 h 6857991"/>
              <a:gd name="connsiteX958" fmla="*/ 11929202 w 12191984"/>
              <a:gd name="connsiteY958" fmla="*/ 394478 h 6857991"/>
              <a:gd name="connsiteX959" fmla="*/ 11908831 w 12191984"/>
              <a:gd name="connsiteY959" fmla="*/ 394478 h 6857991"/>
              <a:gd name="connsiteX960" fmla="*/ 11888125 w 12191984"/>
              <a:gd name="connsiteY960" fmla="*/ 411544 h 6857991"/>
              <a:gd name="connsiteX961" fmla="*/ 11863260 w 12191984"/>
              <a:gd name="connsiteY961" fmla="*/ 377821 h 6857991"/>
              <a:gd name="connsiteX962" fmla="*/ 11888125 w 12191984"/>
              <a:gd name="connsiteY962" fmla="*/ 344061 h 6857991"/>
              <a:gd name="connsiteX963" fmla="*/ 11908831 w 12191984"/>
              <a:gd name="connsiteY963" fmla="*/ 360588 h 6857991"/>
              <a:gd name="connsiteX964" fmla="*/ 11929072 w 12191984"/>
              <a:gd name="connsiteY964" fmla="*/ 360588 h 6857991"/>
              <a:gd name="connsiteX965" fmla="*/ 11887568 w 12191984"/>
              <a:gd name="connsiteY965" fmla="*/ 327645 h 6857991"/>
              <a:gd name="connsiteX966" fmla="*/ 11626160 w 12191984"/>
              <a:gd name="connsiteY966" fmla="*/ 327645 h 6857991"/>
              <a:gd name="connsiteX967" fmla="*/ 11581704 w 12191984"/>
              <a:gd name="connsiteY967" fmla="*/ 378099 h 6857991"/>
              <a:gd name="connsiteX968" fmla="*/ 11626160 w 12191984"/>
              <a:gd name="connsiteY968" fmla="*/ 428535 h 6857991"/>
              <a:gd name="connsiteX969" fmla="*/ 11667757 w 12191984"/>
              <a:gd name="connsiteY969" fmla="*/ 394478 h 6857991"/>
              <a:gd name="connsiteX970" fmla="*/ 11647423 w 12191984"/>
              <a:gd name="connsiteY970" fmla="*/ 394478 h 6857991"/>
              <a:gd name="connsiteX971" fmla="*/ 11626699 w 12191984"/>
              <a:gd name="connsiteY971" fmla="*/ 411544 h 6857991"/>
              <a:gd name="connsiteX972" fmla="*/ 11601815 w 12191984"/>
              <a:gd name="connsiteY972" fmla="*/ 377821 h 6857991"/>
              <a:gd name="connsiteX973" fmla="*/ 11626699 w 12191984"/>
              <a:gd name="connsiteY973" fmla="*/ 344061 h 6857991"/>
              <a:gd name="connsiteX974" fmla="*/ 11647423 w 12191984"/>
              <a:gd name="connsiteY974" fmla="*/ 360588 h 6857991"/>
              <a:gd name="connsiteX975" fmla="*/ 11667627 w 12191984"/>
              <a:gd name="connsiteY975" fmla="*/ 360588 h 6857991"/>
              <a:gd name="connsiteX976" fmla="*/ 11626160 w 12191984"/>
              <a:gd name="connsiteY976" fmla="*/ 327645 h 6857991"/>
              <a:gd name="connsiteX977" fmla="*/ 11741033 w 12191984"/>
              <a:gd name="connsiteY977" fmla="*/ 271341 h 6857991"/>
              <a:gd name="connsiteX978" fmla="*/ 11763577 w 12191984"/>
              <a:gd name="connsiteY978" fmla="*/ 271341 h 6857991"/>
              <a:gd name="connsiteX979" fmla="*/ 11778563 w 12191984"/>
              <a:gd name="connsiteY979" fmla="*/ 285380 h 6857991"/>
              <a:gd name="connsiteX980" fmla="*/ 11763819 w 12191984"/>
              <a:gd name="connsiteY980" fmla="*/ 299326 h 6857991"/>
              <a:gd name="connsiteX981" fmla="*/ 11741033 w 12191984"/>
              <a:gd name="connsiteY981" fmla="*/ 299326 h 6857991"/>
              <a:gd name="connsiteX982" fmla="*/ 11741015 w 12191984"/>
              <a:gd name="connsiteY982" fmla="*/ 232772 h 6857991"/>
              <a:gd name="connsiteX983" fmla="*/ 11765230 w 12191984"/>
              <a:gd name="connsiteY983" fmla="*/ 232772 h 6857991"/>
              <a:gd name="connsiteX984" fmla="*/ 11776465 w 12191984"/>
              <a:gd name="connsiteY984" fmla="*/ 244192 h 6857991"/>
              <a:gd name="connsiteX985" fmla="*/ 11764134 w 12191984"/>
              <a:gd name="connsiteY985" fmla="*/ 256318 h 6857991"/>
              <a:gd name="connsiteX986" fmla="*/ 11741015 w 12191984"/>
              <a:gd name="connsiteY986" fmla="*/ 256318 h 6857991"/>
              <a:gd name="connsiteX987" fmla="*/ 11803150 w 12191984"/>
              <a:gd name="connsiteY987" fmla="*/ 217434 h 6857991"/>
              <a:gd name="connsiteX988" fmla="*/ 11803150 w 12191984"/>
              <a:gd name="connsiteY988" fmla="*/ 313886 h 6857991"/>
              <a:gd name="connsiteX989" fmla="*/ 11822593 w 12191984"/>
              <a:gd name="connsiteY989" fmla="*/ 313886 h 6857991"/>
              <a:gd name="connsiteX990" fmla="*/ 11822593 w 12191984"/>
              <a:gd name="connsiteY990" fmla="*/ 217434 h 6857991"/>
              <a:gd name="connsiteX991" fmla="*/ 11360295 w 12191984"/>
              <a:gd name="connsiteY991" fmla="*/ 217434 h 6857991"/>
              <a:gd name="connsiteX992" fmla="*/ 11360295 w 12191984"/>
              <a:gd name="connsiteY992" fmla="*/ 313886 h 6857991"/>
              <a:gd name="connsiteX993" fmla="*/ 11378512 w 12191984"/>
              <a:gd name="connsiteY993" fmla="*/ 313886 h 6857991"/>
              <a:gd name="connsiteX994" fmla="*/ 11378512 w 12191984"/>
              <a:gd name="connsiteY994" fmla="*/ 242188 h 6857991"/>
              <a:gd name="connsiteX995" fmla="*/ 11398976 w 12191984"/>
              <a:gd name="connsiteY995" fmla="*/ 313886 h 6857991"/>
              <a:gd name="connsiteX996" fmla="*/ 11399812 w 12191984"/>
              <a:gd name="connsiteY996" fmla="*/ 313886 h 6857991"/>
              <a:gd name="connsiteX997" fmla="*/ 11416952 w 12191984"/>
              <a:gd name="connsiteY997" fmla="*/ 313886 h 6857991"/>
              <a:gd name="connsiteX998" fmla="*/ 11417769 w 12191984"/>
              <a:gd name="connsiteY998" fmla="*/ 313886 h 6857991"/>
              <a:gd name="connsiteX999" fmla="*/ 11438233 w 12191984"/>
              <a:gd name="connsiteY999" fmla="*/ 242188 h 6857991"/>
              <a:gd name="connsiteX1000" fmla="*/ 11438233 w 12191984"/>
              <a:gd name="connsiteY1000" fmla="*/ 313886 h 6857991"/>
              <a:gd name="connsiteX1001" fmla="*/ 11456450 w 12191984"/>
              <a:gd name="connsiteY1001" fmla="*/ 313886 h 6857991"/>
              <a:gd name="connsiteX1002" fmla="*/ 11456450 w 12191984"/>
              <a:gd name="connsiteY1002" fmla="*/ 217434 h 6857991"/>
              <a:gd name="connsiteX1003" fmla="*/ 11446515 w 12191984"/>
              <a:gd name="connsiteY1003" fmla="*/ 217434 h 6857991"/>
              <a:gd name="connsiteX1004" fmla="*/ 11437954 w 12191984"/>
              <a:gd name="connsiteY1004" fmla="*/ 217434 h 6857991"/>
              <a:gd name="connsiteX1005" fmla="*/ 11428577 w 12191984"/>
              <a:gd name="connsiteY1005" fmla="*/ 217434 h 6857991"/>
              <a:gd name="connsiteX1006" fmla="*/ 11408372 w 12191984"/>
              <a:gd name="connsiteY1006" fmla="*/ 285140 h 6857991"/>
              <a:gd name="connsiteX1007" fmla="*/ 11388187 w 12191984"/>
              <a:gd name="connsiteY1007" fmla="*/ 217434 h 6857991"/>
              <a:gd name="connsiteX1008" fmla="*/ 11378828 w 12191984"/>
              <a:gd name="connsiteY1008" fmla="*/ 217434 h 6857991"/>
              <a:gd name="connsiteX1009" fmla="*/ 11370248 w 12191984"/>
              <a:gd name="connsiteY1009" fmla="*/ 217434 h 6857991"/>
              <a:gd name="connsiteX1010" fmla="*/ 11995330 w 12191984"/>
              <a:gd name="connsiteY1010" fmla="*/ 217433 h 6857991"/>
              <a:gd name="connsiteX1011" fmla="*/ 11995330 w 12191984"/>
              <a:gd name="connsiteY1011" fmla="*/ 313885 h 6857991"/>
              <a:gd name="connsiteX1012" fmla="*/ 12014773 w 12191984"/>
              <a:gd name="connsiteY1012" fmla="*/ 313885 h 6857991"/>
              <a:gd name="connsiteX1013" fmla="*/ 12014773 w 12191984"/>
              <a:gd name="connsiteY1013" fmla="*/ 217433 h 6857991"/>
              <a:gd name="connsiteX1014" fmla="*/ 11910428 w 12191984"/>
              <a:gd name="connsiteY1014" fmla="*/ 217433 h 6857991"/>
              <a:gd name="connsiteX1015" fmla="*/ 11910428 w 12191984"/>
              <a:gd name="connsiteY1015" fmla="*/ 313885 h 6857991"/>
              <a:gd name="connsiteX1016" fmla="*/ 11929555 w 12191984"/>
              <a:gd name="connsiteY1016" fmla="*/ 313885 h 6857991"/>
              <a:gd name="connsiteX1017" fmla="*/ 11929555 w 12191984"/>
              <a:gd name="connsiteY1017" fmla="*/ 271787 h 6857991"/>
              <a:gd name="connsiteX1018" fmla="*/ 11968180 w 12191984"/>
              <a:gd name="connsiteY1018" fmla="*/ 271787 h 6857991"/>
              <a:gd name="connsiteX1019" fmla="*/ 11968180 w 12191984"/>
              <a:gd name="connsiteY1019" fmla="*/ 313885 h 6857991"/>
              <a:gd name="connsiteX1020" fmla="*/ 11987307 w 12191984"/>
              <a:gd name="connsiteY1020" fmla="*/ 313885 h 6857991"/>
              <a:gd name="connsiteX1021" fmla="*/ 11987307 w 12191984"/>
              <a:gd name="connsiteY1021" fmla="*/ 217433 h 6857991"/>
              <a:gd name="connsiteX1022" fmla="*/ 11968180 w 12191984"/>
              <a:gd name="connsiteY1022" fmla="*/ 217433 h 6857991"/>
              <a:gd name="connsiteX1023" fmla="*/ 11968180 w 12191984"/>
              <a:gd name="connsiteY1023" fmla="*/ 255056 h 6857991"/>
              <a:gd name="connsiteX1024" fmla="*/ 11929555 w 12191984"/>
              <a:gd name="connsiteY1024" fmla="*/ 255056 h 6857991"/>
              <a:gd name="connsiteX1025" fmla="*/ 11929555 w 12191984"/>
              <a:gd name="connsiteY1025" fmla="*/ 217433 h 6857991"/>
              <a:gd name="connsiteX1026" fmla="*/ 11721702 w 12191984"/>
              <a:gd name="connsiteY1026" fmla="*/ 217433 h 6857991"/>
              <a:gd name="connsiteX1027" fmla="*/ 11721702 w 12191984"/>
              <a:gd name="connsiteY1027" fmla="*/ 313885 h 6857991"/>
              <a:gd name="connsiteX1028" fmla="*/ 11721795 w 12191984"/>
              <a:gd name="connsiteY1028" fmla="*/ 313885 h 6857991"/>
              <a:gd name="connsiteX1029" fmla="*/ 11741739 w 12191984"/>
              <a:gd name="connsiteY1029" fmla="*/ 313885 h 6857991"/>
              <a:gd name="connsiteX1030" fmla="*/ 11769594 w 12191984"/>
              <a:gd name="connsiteY1030" fmla="*/ 313885 h 6857991"/>
              <a:gd name="connsiteX1031" fmla="*/ 11798581 w 12191984"/>
              <a:gd name="connsiteY1031" fmla="*/ 287850 h 6857991"/>
              <a:gd name="connsiteX1032" fmla="*/ 11779956 w 12191984"/>
              <a:gd name="connsiteY1032" fmla="*/ 262614 h 6857991"/>
              <a:gd name="connsiteX1033" fmla="*/ 11795239 w 12191984"/>
              <a:gd name="connsiteY1033" fmla="*/ 241184 h 6857991"/>
              <a:gd name="connsiteX1034" fmla="*/ 11765174 w 12191984"/>
              <a:gd name="connsiteY1034" fmla="*/ 217433 h 6857991"/>
              <a:gd name="connsiteX1035" fmla="*/ 11741739 w 12191984"/>
              <a:gd name="connsiteY1035" fmla="*/ 217433 h 6857991"/>
              <a:gd name="connsiteX1036" fmla="*/ 11721795 w 12191984"/>
              <a:gd name="connsiteY1036" fmla="*/ 217433 h 6857991"/>
              <a:gd name="connsiteX1037" fmla="*/ 11638323 w 12191984"/>
              <a:gd name="connsiteY1037" fmla="*/ 217433 h 6857991"/>
              <a:gd name="connsiteX1038" fmla="*/ 11638323 w 12191984"/>
              <a:gd name="connsiteY1038" fmla="*/ 283802 h 6857991"/>
              <a:gd name="connsiteX1039" fmla="*/ 11676373 w 12191984"/>
              <a:gd name="connsiteY1039" fmla="*/ 316596 h 6857991"/>
              <a:gd name="connsiteX1040" fmla="*/ 11714831 w 12191984"/>
              <a:gd name="connsiteY1040" fmla="*/ 283802 h 6857991"/>
              <a:gd name="connsiteX1041" fmla="*/ 11714831 w 12191984"/>
              <a:gd name="connsiteY1041" fmla="*/ 217433 h 6857991"/>
              <a:gd name="connsiteX1042" fmla="*/ 11695407 w 12191984"/>
              <a:gd name="connsiteY1042" fmla="*/ 217433 h 6857991"/>
              <a:gd name="connsiteX1043" fmla="*/ 11695407 w 12191984"/>
              <a:gd name="connsiteY1043" fmla="*/ 285547 h 6857991"/>
              <a:gd name="connsiteX1044" fmla="*/ 11676354 w 12191984"/>
              <a:gd name="connsiteY1044" fmla="*/ 300775 h 6857991"/>
              <a:gd name="connsiteX1045" fmla="*/ 11657431 w 12191984"/>
              <a:gd name="connsiteY1045" fmla="*/ 285547 h 6857991"/>
              <a:gd name="connsiteX1046" fmla="*/ 11657431 w 12191984"/>
              <a:gd name="connsiteY1046" fmla="*/ 217433 h 6857991"/>
              <a:gd name="connsiteX1047" fmla="*/ 11488798 w 12191984"/>
              <a:gd name="connsiteY1047" fmla="*/ 217433 h 6857991"/>
              <a:gd name="connsiteX1048" fmla="*/ 11488798 w 12191984"/>
              <a:gd name="connsiteY1048" fmla="*/ 234146 h 6857991"/>
              <a:gd name="connsiteX1049" fmla="*/ 11512382 w 12191984"/>
              <a:gd name="connsiteY1049" fmla="*/ 234146 h 6857991"/>
              <a:gd name="connsiteX1050" fmla="*/ 11512382 w 12191984"/>
              <a:gd name="connsiteY1050" fmla="*/ 313885 h 6857991"/>
              <a:gd name="connsiteX1051" fmla="*/ 11532214 w 12191984"/>
              <a:gd name="connsiteY1051" fmla="*/ 313885 h 6857991"/>
              <a:gd name="connsiteX1052" fmla="*/ 11532214 w 12191984"/>
              <a:gd name="connsiteY1052" fmla="*/ 234146 h 6857991"/>
              <a:gd name="connsiteX1053" fmla="*/ 11555798 w 12191984"/>
              <a:gd name="connsiteY1053" fmla="*/ 234146 h 6857991"/>
              <a:gd name="connsiteX1054" fmla="*/ 11555798 w 12191984"/>
              <a:gd name="connsiteY1054" fmla="*/ 217433 h 6857991"/>
              <a:gd name="connsiteX1055" fmla="*/ 11532214 w 12191984"/>
              <a:gd name="connsiteY1055" fmla="*/ 217433 h 6857991"/>
              <a:gd name="connsiteX1056" fmla="*/ 11512382 w 12191984"/>
              <a:gd name="connsiteY1056" fmla="*/ 217433 h 6857991"/>
              <a:gd name="connsiteX1057" fmla="*/ 11464212 w 12191984"/>
              <a:gd name="connsiteY1057" fmla="*/ 217433 h 6857991"/>
              <a:gd name="connsiteX1058" fmla="*/ 11464212 w 12191984"/>
              <a:gd name="connsiteY1058" fmla="*/ 313885 h 6857991"/>
              <a:gd name="connsiteX1059" fmla="*/ 11483636 w 12191984"/>
              <a:gd name="connsiteY1059" fmla="*/ 313885 h 6857991"/>
              <a:gd name="connsiteX1060" fmla="*/ 11483636 w 12191984"/>
              <a:gd name="connsiteY1060" fmla="*/ 217433 h 6857991"/>
              <a:gd name="connsiteX1061" fmla="*/ 11865062 w 12191984"/>
              <a:gd name="connsiteY1061" fmla="*/ 214498 h 6857991"/>
              <a:gd name="connsiteX1062" fmla="*/ 11829018 w 12191984"/>
              <a:gd name="connsiteY1062" fmla="*/ 243783 h 6857991"/>
              <a:gd name="connsiteX1063" fmla="*/ 11860383 w 12191984"/>
              <a:gd name="connsiteY1063" fmla="*/ 273142 h 6857991"/>
              <a:gd name="connsiteX1064" fmla="*/ 11884913 w 12191984"/>
              <a:gd name="connsiteY1064" fmla="*/ 288109 h 6857991"/>
              <a:gd name="connsiteX1065" fmla="*/ 11865675 w 12191984"/>
              <a:gd name="connsiteY1065" fmla="*/ 300421 h 6857991"/>
              <a:gd name="connsiteX1066" fmla="*/ 11846009 w 12191984"/>
              <a:gd name="connsiteY1066" fmla="*/ 284265 h 6857991"/>
              <a:gd name="connsiteX1067" fmla="*/ 11827291 w 12191984"/>
              <a:gd name="connsiteY1067" fmla="*/ 284265 h 6857991"/>
              <a:gd name="connsiteX1068" fmla="*/ 11866511 w 12191984"/>
              <a:gd name="connsiteY1068" fmla="*/ 316372 h 6857991"/>
              <a:gd name="connsiteX1069" fmla="*/ 11905210 w 12191984"/>
              <a:gd name="connsiteY1069" fmla="*/ 285788 h 6857991"/>
              <a:gd name="connsiteX1070" fmla="*/ 11877411 w 12191984"/>
              <a:gd name="connsiteY1070" fmla="*/ 257450 h 6857991"/>
              <a:gd name="connsiteX1071" fmla="*/ 11848554 w 12191984"/>
              <a:gd name="connsiteY1071" fmla="*/ 242539 h 6857991"/>
              <a:gd name="connsiteX1072" fmla="*/ 11865842 w 12191984"/>
              <a:gd name="connsiteY1072" fmla="*/ 230672 h 6857991"/>
              <a:gd name="connsiteX1073" fmla="*/ 11883372 w 12191984"/>
              <a:gd name="connsiteY1073" fmla="*/ 245398 h 6857991"/>
              <a:gd name="connsiteX1074" fmla="*/ 11902258 w 12191984"/>
              <a:gd name="connsiteY1074" fmla="*/ 245398 h 6857991"/>
              <a:gd name="connsiteX1075" fmla="*/ 11865062 w 12191984"/>
              <a:gd name="connsiteY1075" fmla="*/ 214498 h 6857991"/>
              <a:gd name="connsiteX1076" fmla="*/ 11593106 w 12191984"/>
              <a:gd name="connsiteY1076" fmla="*/ 214498 h 6857991"/>
              <a:gd name="connsiteX1077" fmla="*/ 11557024 w 12191984"/>
              <a:gd name="connsiteY1077" fmla="*/ 243783 h 6857991"/>
              <a:gd name="connsiteX1078" fmla="*/ 11588407 w 12191984"/>
              <a:gd name="connsiteY1078" fmla="*/ 273142 h 6857991"/>
              <a:gd name="connsiteX1079" fmla="*/ 11612957 w 12191984"/>
              <a:gd name="connsiteY1079" fmla="*/ 288109 h 6857991"/>
              <a:gd name="connsiteX1080" fmla="*/ 11593681 w 12191984"/>
              <a:gd name="connsiteY1080" fmla="*/ 300421 h 6857991"/>
              <a:gd name="connsiteX1081" fmla="*/ 11574071 w 12191984"/>
              <a:gd name="connsiteY1081" fmla="*/ 284265 h 6857991"/>
              <a:gd name="connsiteX1082" fmla="*/ 11555353 w 12191984"/>
              <a:gd name="connsiteY1082" fmla="*/ 284265 h 6857991"/>
              <a:gd name="connsiteX1083" fmla="*/ 11594554 w 12191984"/>
              <a:gd name="connsiteY1083" fmla="*/ 316372 h 6857991"/>
              <a:gd name="connsiteX1084" fmla="*/ 11633235 w 12191984"/>
              <a:gd name="connsiteY1084" fmla="*/ 285788 h 6857991"/>
              <a:gd name="connsiteX1085" fmla="*/ 11605436 w 12191984"/>
              <a:gd name="connsiteY1085" fmla="*/ 257450 h 6857991"/>
              <a:gd name="connsiteX1086" fmla="*/ 11576560 w 12191984"/>
              <a:gd name="connsiteY1086" fmla="*/ 242539 h 6857991"/>
              <a:gd name="connsiteX1087" fmla="*/ 11593848 w 12191984"/>
              <a:gd name="connsiteY1087" fmla="*/ 230672 h 6857991"/>
              <a:gd name="connsiteX1088" fmla="*/ 11611378 w 12191984"/>
              <a:gd name="connsiteY1088" fmla="*/ 245398 h 6857991"/>
              <a:gd name="connsiteX1089" fmla="*/ 11630283 w 12191984"/>
              <a:gd name="connsiteY1089" fmla="*/ 245398 h 6857991"/>
              <a:gd name="connsiteX1090" fmla="*/ 11593106 w 12191984"/>
              <a:gd name="connsiteY1090" fmla="*/ 214498 h 6857991"/>
              <a:gd name="connsiteX1091" fmla="*/ 11155431 w 12191984"/>
              <a:gd name="connsiteY1091" fmla="*/ 127315 h 6857991"/>
              <a:gd name="connsiteX1092" fmla="*/ 11097883 w 12191984"/>
              <a:gd name="connsiteY1092" fmla="*/ 227035 h 6857991"/>
              <a:gd name="connsiteX1093" fmla="*/ 11155431 w 12191984"/>
              <a:gd name="connsiteY1093" fmla="*/ 326755 h 6857991"/>
              <a:gd name="connsiteX1094" fmla="*/ 11040298 w 12191984"/>
              <a:gd name="connsiteY1094" fmla="*/ 326755 h 6857991"/>
              <a:gd name="connsiteX1095" fmla="*/ 10982713 w 12191984"/>
              <a:gd name="connsiteY1095" fmla="*/ 426475 h 6857991"/>
              <a:gd name="connsiteX1096" fmla="*/ 11097884 w 12191984"/>
              <a:gd name="connsiteY1096" fmla="*/ 426475 h 6857991"/>
              <a:gd name="connsiteX1097" fmla="*/ 11155432 w 12191984"/>
              <a:gd name="connsiteY1097" fmla="*/ 326756 h 6857991"/>
              <a:gd name="connsiteX1098" fmla="*/ 11212998 w 12191984"/>
              <a:gd name="connsiteY1098" fmla="*/ 426475 h 6857991"/>
              <a:gd name="connsiteX1099" fmla="*/ 11328150 w 12191984"/>
              <a:gd name="connsiteY1099" fmla="*/ 426475 h 6857991"/>
              <a:gd name="connsiteX1100" fmla="*/ 11270564 w 12191984"/>
              <a:gd name="connsiteY1100" fmla="*/ 326755 h 6857991"/>
              <a:gd name="connsiteX1101" fmla="*/ 11155432 w 12191984"/>
              <a:gd name="connsiteY1101" fmla="*/ 326755 h 6857991"/>
              <a:gd name="connsiteX1102" fmla="*/ 11212998 w 12191984"/>
              <a:gd name="connsiteY1102" fmla="*/ 227035 h 6857991"/>
              <a:gd name="connsiteX1103" fmla="*/ 0 w 12191984"/>
              <a:gd name="connsiteY1103" fmla="*/ 0 h 6857991"/>
              <a:gd name="connsiteX1104" fmla="*/ 12191984 w 12191984"/>
              <a:gd name="connsiteY1104" fmla="*/ 0 h 6857991"/>
              <a:gd name="connsiteX1105" fmla="*/ 12191984 w 12191984"/>
              <a:gd name="connsiteY1105" fmla="*/ 6857991 h 6857991"/>
              <a:gd name="connsiteX1106" fmla="*/ 11617585 w 12191984"/>
              <a:gd name="connsiteY1106" fmla="*/ 6857991 h 6857991"/>
              <a:gd name="connsiteX1107" fmla="*/ 11617585 w 12191984"/>
              <a:gd name="connsiteY1107" fmla="*/ 6587990 h 6857991"/>
              <a:gd name="connsiteX1108" fmla="*/ 11606785 w 12191984"/>
              <a:gd name="connsiteY1108" fmla="*/ 6587990 h 6857991"/>
              <a:gd name="connsiteX1109" fmla="*/ 11606785 w 12191984"/>
              <a:gd name="connsiteY1109" fmla="*/ 6857991 h 6857991"/>
              <a:gd name="connsiteX1110" fmla="*/ 0 w 12191984"/>
              <a:gd name="connsiteY1110" fmla="*/ 6857991 h 685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</a:cxnLst>
            <a:rect l="l" t="t" r="r" b="b"/>
            <a:pathLst>
              <a:path w="12191984" h="6857991">
                <a:moveTo>
                  <a:pt x="1134521" y="6714216"/>
                </a:moveTo>
                <a:lnTo>
                  <a:pt x="1134521" y="6718001"/>
                </a:lnTo>
                <a:cubicBezTo>
                  <a:pt x="1134521" y="6721244"/>
                  <a:pt x="1133537" y="6723919"/>
                  <a:pt x="1131563" y="6726037"/>
                </a:cubicBezTo>
                <a:cubicBezTo>
                  <a:pt x="1129588" y="6728156"/>
                  <a:pt x="1127084" y="6729212"/>
                  <a:pt x="1124056" y="6729212"/>
                </a:cubicBezTo>
                <a:cubicBezTo>
                  <a:pt x="1121841" y="6729212"/>
                  <a:pt x="1120073" y="6728629"/>
                  <a:pt x="1118746" y="6727450"/>
                </a:cubicBezTo>
                <a:cubicBezTo>
                  <a:pt x="1117417" y="6726277"/>
                  <a:pt x="1116750" y="6724762"/>
                  <a:pt x="1116750" y="6722904"/>
                </a:cubicBezTo>
                <a:cubicBezTo>
                  <a:pt x="1116750" y="6720353"/>
                  <a:pt x="1117472" y="6718577"/>
                  <a:pt x="1118910" y="6717576"/>
                </a:cubicBezTo>
                <a:cubicBezTo>
                  <a:pt x="1120348" y="6716575"/>
                  <a:pt x="1122481" y="6715875"/>
                  <a:pt x="1125316" y="6715477"/>
                </a:cubicBezTo>
                <a:close/>
                <a:moveTo>
                  <a:pt x="462639" y="6699727"/>
                </a:moveTo>
                <a:cubicBezTo>
                  <a:pt x="465989" y="6699727"/>
                  <a:pt x="468651" y="6700927"/>
                  <a:pt x="470612" y="6703327"/>
                </a:cubicBezTo>
                <a:cubicBezTo>
                  <a:pt x="472573" y="6705727"/>
                  <a:pt x="473557" y="6709046"/>
                  <a:pt x="473557" y="6713277"/>
                </a:cubicBezTo>
                <a:cubicBezTo>
                  <a:pt x="473557" y="6718303"/>
                  <a:pt x="472504" y="6722225"/>
                  <a:pt x="470406" y="6725051"/>
                </a:cubicBezTo>
                <a:cubicBezTo>
                  <a:pt x="468308" y="6727869"/>
                  <a:pt x="465411" y="6729281"/>
                  <a:pt x="461710" y="6729281"/>
                </a:cubicBezTo>
                <a:cubicBezTo>
                  <a:pt x="458559" y="6729281"/>
                  <a:pt x="455959" y="6728191"/>
                  <a:pt x="453907" y="6725997"/>
                </a:cubicBezTo>
                <a:cubicBezTo>
                  <a:pt x="451857" y="6723809"/>
                  <a:pt x="450832" y="6721135"/>
                  <a:pt x="450832" y="6717995"/>
                </a:cubicBezTo>
                <a:lnTo>
                  <a:pt x="450832" y="6712687"/>
                </a:lnTo>
                <a:cubicBezTo>
                  <a:pt x="450832" y="6708977"/>
                  <a:pt x="451913" y="6705892"/>
                  <a:pt x="454072" y="6703423"/>
                </a:cubicBezTo>
                <a:cubicBezTo>
                  <a:pt x="456233" y="6700961"/>
                  <a:pt x="459088" y="6699727"/>
                  <a:pt x="462639" y="6699727"/>
                </a:cubicBezTo>
                <a:close/>
                <a:moveTo>
                  <a:pt x="1212176" y="6699665"/>
                </a:moveTo>
                <a:cubicBezTo>
                  <a:pt x="1216125" y="6699665"/>
                  <a:pt x="1219159" y="6700948"/>
                  <a:pt x="1221285" y="6703519"/>
                </a:cubicBezTo>
                <a:cubicBezTo>
                  <a:pt x="1223411" y="6706097"/>
                  <a:pt x="1224471" y="6709759"/>
                  <a:pt x="1224471" y="6714511"/>
                </a:cubicBezTo>
                <a:cubicBezTo>
                  <a:pt x="1224471" y="6719215"/>
                  <a:pt x="1223411" y="6722842"/>
                  <a:pt x="1221285" y="6725393"/>
                </a:cubicBezTo>
                <a:cubicBezTo>
                  <a:pt x="1219159" y="6727944"/>
                  <a:pt x="1216125" y="6729219"/>
                  <a:pt x="1212176" y="6729219"/>
                </a:cubicBezTo>
                <a:cubicBezTo>
                  <a:pt x="1208303" y="6729219"/>
                  <a:pt x="1205214" y="6727917"/>
                  <a:pt x="1202902" y="6725318"/>
                </a:cubicBezTo>
                <a:cubicBezTo>
                  <a:pt x="1200590" y="6722719"/>
                  <a:pt x="1199434" y="6719167"/>
                  <a:pt x="1199434" y="6714662"/>
                </a:cubicBezTo>
                <a:cubicBezTo>
                  <a:pt x="1199434" y="6709985"/>
                  <a:pt x="1200576" y="6706317"/>
                  <a:pt x="1202861" y="6703656"/>
                </a:cubicBezTo>
                <a:cubicBezTo>
                  <a:pt x="1205144" y="6700996"/>
                  <a:pt x="1208255" y="6699665"/>
                  <a:pt x="1212176" y="6699665"/>
                </a:cubicBezTo>
                <a:close/>
                <a:moveTo>
                  <a:pt x="1059404" y="6699665"/>
                </a:moveTo>
                <a:cubicBezTo>
                  <a:pt x="1063353" y="6699665"/>
                  <a:pt x="1066387" y="6700948"/>
                  <a:pt x="1068513" y="6703519"/>
                </a:cubicBezTo>
                <a:cubicBezTo>
                  <a:pt x="1070639" y="6706097"/>
                  <a:pt x="1071698" y="6709759"/>
                  <a:pt x="1071698" y="6714511"/>
                </a:cubicBezTo>
                <a:cubicBezTo>
                  <a:pt x="1071698" y="6719215"/>
                  <a:pt x="1070639" y="6722842"/>
                  <a:pt x="1068513" y="6725393"/>
                </a:cubicBezTo>
                <a:cubicBezTo>
                  <a:pt x="1066387" y="6727944"/>
                  <a:pt x="1063353" y="6729219"/>
                  <a:pt x="1059404" y="6729219"/>
                </a:cubicBezTo>
                <a:cubicBezTo>
                  <a:pt x="1055531" y="6729219"/>
                  <a:pt x="1052441" y="6727917"/>
                  <a:pt x="1050130" y="6725318"/>
                </a:cubicBezTo>
                <a:cubicBezTo>
                  <a:pt x="1047818" y="6722719"/>
                  <a:pt x="1046662" y="6719167"/>
                  <a:pt x="1046662" y="6714662"/>
                </a:cubicBezTo>
                <a:cubicBezTo>
                  <a:pt x="1046662" y="6709985"/>
                  <a:pt x="1047804" y="6706317"/>
                  <a:pt x="1050088" y="6703656"/>
                </a:cubicBezTo>
                <a:cubicBezTo>
                  <a:pt x="1052372" y="6700996"/>
                  <a:pt x="1055482" y="6699665"/>
                  <a:pt x="1059404" y="6699665"/>
                </a:cubicBezTo>
                <a:close/>
                <a:moveTo>
                  <a:pt x="944775" y="6699665"/>
                </a:moveTo>
                <a:cubicBezTo>
                  <a:pt x="948724" y="6699665"/>
                  <a:pt x="951758" y="6700948"/>
                  <a:pt x="953884" y="6703519"/>
                </a:cubicBezTo>
                <a:cubicBezTo>
                  <a:pt x="956010" y="6706097"/>
                  <a:pt x="957070" y="6709759"/>
                  <a:pt x="957070" y="6714511"/>
                </a:cubicBezTo>
                <a:cubicBezTo>
                  <a:pt x="957070" y="6719215"/>
                  <a:pt x="956010" y="6722842"/>
                  <a:pt x="953884" y="6725393"/>
                </a:cubicBezTo>
                <a:cubicBezTo>
                  <a:pt x="951758" y="6727944"/>
                  <a:pt x="948724" y="6729219"/>
                  <a:pt x="944775" y="6729219"/>
                </a:cubicBezTo>
                <a:cubicBezTo>
                  <a:pt x="940902" y="6729219"/>
                  <a:pt x="937813" y="6727917"/>
                  <a:pt x="935501" y="6725318"/>
                </a:cubicBezTo>
                <a:cubicBezTo>
                  <a:pt x="933189" y="6722719"/>
                  <a:pt x="932034" y="6719167"/>
                  <a:pt x="932034" y="6714662"/>
                </a:cubicBezTo>
                <a:cubicBezTo>
                  <a:pt x="932034" y="6709985"/>
                  <a:pt x="933175" y="6706317"/>
                  <a:pt x="935460" y="6703656"/>
                </a:cubicBezTo>
                <a:cubicBezTo>
                  <a:pt x="937744" y="6700996"/>
                  <a:pt x="940854" y="6699665"/>
                  <a:pt x="944775" y="6699665"/>
                </a:cubicBezTo>
                <a:close/>
                <a:moveTo>
                  <a:pt x="1016610" y="6699658"/>
                </a:moveTo>
                <a:cubicBezTo>
                  <a:pt x="1019960" y="6699658"/>
                  <a:pt x="1022623" y="6700858"/>
                  <a:pt x="1024584" y="6703258"/>
                </a:cubicBezTo>
                <a:cubicBezTo>
                  <a:pt x="1026545" y="6705658"/>
                  <a:pt x="1027528" y="6708977"/>
                  <a:pt x="1027528" y="6713208"/>
                </a:cubicBezTo>
                <a:cubicBezTo>
                  <a:pt x="1027528" y="6718234"/>
                  <a:pt x="1026476" y="6722163"/>
                  <a:pt x="1024378" y="6724982"/>
                </a:cubicBezTo>
                <a:cubicBezTo>
                  <a:pt x="1022279" y="6727800"/>
                  <a:pt x="1019382" y="6729212"/>
                  <a:pt x="1015681" y="6729212"/>
                </a:cubicBezTo>
                <a:cubicBezTo>
                  <a:pt x="1012530" y="6729212"/>
                  <a:pt x="1009930" y="6728122"/>
                  <a:pt x="1007879" y="6725928"/>
                </a:cubicBezTo>
                <a:cubicBezTo>
                  <a:pt x="1005829" y="6723740"/>
                  <a:pt x="1004804" y="6721066"/>
                  <a:pt x="1004804" y="6717926"/>
                </a:cubicBezTo>
                <a:lnTo>
                  <a:pt x="1004804" y="6712618"/>
                </a:lnTo>
                <a:cubicBezTo>
                  <a:pt x="1004804" y="6708909"/>
                  <a:pt x="1005884" y="6705823"/>
                  <a:pt x="1008045" y="6703354"/>
                </a:cubicBezTo>
                <a:cubicBezTo>
                  <a:pt x="1010205" y="6700893"/>
                  <a:pt x="1013060" y="6699658"/>
                  <a:pt x="1016610" y="6699658"/>
                </a:cubicBezTo>
                <a:close/>
                <a:moveTo>
                  <a:pt x="693066" y="6699658"/>
                </a:moveTo>
                <a:cubicBezTo>
                  <a:pt x="696044" y="6699658"/>
                  <a:pt x="698370" y="6700638"/>
                  <a:pt x="700049" y="6702593"/>
                </a:cubicBezTo>
                <a:cubicBezTo>
                  <a:pt x="701727" y="6704547"/>
                  <a:pt x="702574" y="6707283"/>
                  <a:pt x="702601" y="6710801"/>
                </a:cubicBezTo>
                <a:lnTo>
                  <a:pt x="682002" y="6710801"/>
                </a:lnTo>
                <a:cubicBezTo>
                  <a:pt x="682470" y="6707482"/>
                  <a:pt x="683709" y="6704801"/>
                  <a:pt x="685725" y="6702743"/>
                </a:cubicBezTo>
                <a:cubicBezTo>
                  <a:pt x="687740" y="6700686"/>
                  <a:pt x="690183" y="6699658"/>
                  <a:pt x="693066" y="6699658"/>
                </a:cubicBezTo>
                <a:close/>
                <a:moveTo>
                  <a:pt x="1177459" y="6695496"/>
                </a:moveTo>
                <a:lnTo>
                  <a:pt x="1177459" y="6733519"/>
                </a:lnTo>
                <a:lnTo>
                  <a:pt x="1183569" y="6733519"/>
                </a:lnTo>
                <a:lnTo>
                  <a:pt x="1183569" y="6695496"/>
                </a:lnTo>
                <a:close/>
                <a:moveTo>
                  <a:pt x="805033" y="6695496"/>
                </a:moveTo>
                <a:lnTo>
                  <a:pt x="805033" y="6733519"/>
                </a:lnTo>
                <a:lnTo>
                  <a:pt x="811143" y="6733519"/>
                </a:lnTo>
                <a:lnTo>
                  <a:pt x="811143" y="6695496"/>
                </a:lnTo>
                <a:close/>
                <a:moveTo>
                  <a:pt x="582228" y="6695496"/>
                </a:moveTo>
                <a:lnTo>
                  <a:pt x="582228" y="6733519"/>
                </a:lnTo>
                <a:lnTo>
                  <a:pt x="588339" y="6733519"/>
                </a:lnTo>
                <a:lnTo>
                  <a:pt x="588339" y="6695496"/>
                </a:lnTo>
                <a:close/>
                <a:moveTo>
                  <a:pt x="489038" y="6695496"/>
                </a:moveTo>
                <a:lnTo>
                  <a:pt x="489038" y="6733519"/>
                </a:lnTo>
                <a:lnTo>
                  <a:pt x="495147" y="6733519"/>
                </a:lnTo>
                <a:lnTo>
                  <a:pt x="495147" y="6695496"/>
                </a:lnTo>
                <a:close/>
                <a:moveTo>
                  <a:pt x="325602" y="6695496"/>
                </a:moveTo>
                <a:lnTo>
                  <a:pt x="325602" y="6733519"/>
                </a:lnTo>
                <a:lnTo>
                  <a:pt x="331711" y="6733519"/>
                </a:lnTo>
                <a:lnTo>
                  <a:pt x="331711" y="6695496"/>
                </a:lnTo>
                <a:close/>
                <a:moveTo>
                  <a:pt x="401104" y="6695427"/>
                </a:moveTo>
                <a:lnTo>
                  <a:pt x="401104" y="6718151"/>
                </a:lnTo>
                <a:cubicBezTo>
                  <a:pt x="401104" y="6728945"/>
                  <a:pt x="405652" y="6734341"/>
                  <a:pt x="414741" y="6734341"/>
                </a:cubicBezTo>
                <a:cubicBezTo>
                  <a:pt x="420053" y="6734341"/>
                  <a:pt x="423981" y="6732044"/>
                  <a:pt x="426511" y="6727436"/>
                </a:cubicBezTo>
                <a:lnTo>
                  <a:pt x="426664" y="6727436"/>
                </a:lnTo>
                <a:lnTo>
                  <a:pt x="426664" y="6733450"/>
                </a:lnTo>
                <a:lnTo>
                  <a:pt x="432773" y="6733450"/>
                </a:lnTo>
                <a:lnTo>
                  <a:pt x="432780" y="6733450"/>
                </a:lnTo>
                <a:lnTo>
                  <a:pt x="432780" y="6695427"/>
                </a:lnTo>
                <a:lnTo>
                  <a:pt x="426671" y="6695427"/>
                </a:lnTo>
                <a:lnTo>
                  <a:pt x="426671" y="6717329"/>
                </a:lnTo>
                <a:cubicBezTo>
                  <a:pt x="426671" y="6720874"/>
                  <a:pt x="425708" y="6723740"/>
                  <a:pt x="423781" y="6725927"/>
                </a:cubicBezTo>
                <a:cubicBezTo>
                  <a:pt x="421855" y="6728115"/>
                  <a:pt x="419399" y="6729212"/>
                  <a:pt x="416420" y="6729212"/>
                </a:cubicBezTo>
                <a:cubicBezTo>
                  <a:pt x="410262" y="6729212"/>
                  <a:pt x="407179" y="6725207"/>
                  <a:pt x="407179" y="6717185"/>
                </a:cubicBezTo>
                <a:lnTo>
                  <a:pt x="407179" y="6695427"/>
                </a:lnTo>
                <a:close/>
                <a:moveTo>
                  <a:pt x="1103582" y="6694831"/>
                </a:moveTo>
                <a:cubicBezTo>
                  <a:pt x="1101373" y="6694831"/>
                  <a:pt x="1099371" y="6695585"/>
                  <a:pt x="1097582" y="6697080"/>
                </a:cubicBezTo>
                <a:cubicBezTo>
                  <a:pt x="1095793" y="6698575"/>
                  <a:pt x="1094466" y="6700660"/>
                  <a:pt x="1093599" y="6703334"/>
                </a:cubicBezTo>
                <a:lnTo>
                  <a:pt x="1093447" y="6703334"/>
                </a:lnTo>
                <a:lnTo>
                  <a:pt x="1093447" y="6695496"/>
                </a:lnTo>
                <a:lnTo>
                  <a:pt x="1087338" y="6695496"/>
                </a:lnTo>
                <a:lnTo>
                  <a:pt x="1087338" y="6733519"/>
                </a:lnTo>
                <a:lnTo>
                  <a:pt x="1093447" y="6733519"/>
                </a:lnTo>
                <a:lnTo>
                  <a:pt x="1093447" y="6714134"/>
                </a:lnTo>
                <a:cubicBezTo>
                  <a:pt x="1093447" y="6709903"/>
                  <a:pt x="1094321" y="6706564"/>
                  <a:pt x="1096076" y="6704109"/>
                </a:cubicBezTo>
                <a:cubicBezTo>
                  <a:pt x="1097823" y="6701661"/>
                  <a:pt x="1100004" y="6700433"/>
                  <a:pt x="1102612" y="6700433"/>
                </a:cubicBezTo>
                <a:cubicBezTo>
                  <a:pt x="1104620" y="6700433"/>
                  <a:pt x="1106162" y="6700845"/>
                  <a:pt x="1107228" y="6701661"/>
                </a:cubicBezTo>
                <a:lnTo>
                  <a:pt x="1107235" y="6701661"/>
                </a:lnTo>
                <a:lnTo>
                  <a:pt x="1107235" y="6695352"/>
                </a:lnTo>
                <a:cubicBezTo>
                  <a:pt x="1106388" y="6695002"/>
                  <a:pt x="1105171" y="6694831"/>
                  <a:pt x="1103582" y="6694831"/>
                </a:cubicBezTo>
                <a:close/>
                <a:moveTo>
                  <a:pt x="988952" y="6694831"/>
                </a:moveTo>
                <a:cubicBezTo>
                  <a:pt x="986744" y="6694831"/>
                  <a:pt x="984741" y="6695585"/>
                  <a:pt x="982953" y="6697080"/>
                </a:cubicBezTo>
                <a:cubicBezTo>
                  <a:pt x="981164" y="6698575"/>
                  <a:pt x="979836" y="6700660"/>
                  <a:pt x="978969" y="6703334"/>
                </a:cubicBezTo>
                <a:lnTo>
                  <a:pt x="978818" y="6703334"/>
                </a:lnTo>
                <a:lnTo>
                  <a:pt x="978818" y="6695496"/>
                </a:lnTo>
                <a:lnTo>
                  <a:pt x="972709" y="6695496"/>
                </a:lnTo>
                <a:lnTo>
                  <a:pt x="972709" y="6733519"/>
                </a:lnTo>
                <a:lnTo>
                  <a:pt x="978818" y="6733519"/>
                </a:lnTo>
                <a:lnTo>
                  <a:pt x="978818" y="6714134"/>
                </a:lnTo>
                <a:cubicBezTo>
                  <a:pt x="978818" y="6709903"/>
                  <a:pt x="979692" y="6706564"/>
                  <a:pt x="981447" y="6704109"/>
                </a:cubicBezTo>
                <a:cubicBezTo>
                  <a:pt x="983193" y="6701661"/>
                  <a:pt x="985375" y="6700433"/>
                  <a:pt x="987982" y="6700433"/>
                </a:cubicBezTo>
                <a:cubicBezTo>
                  <a:pt x="989991" y="6700433"/>
                  <a:pt x="991532" y="6700845"/>
                  <a:pt x="992599" y="6701661"/>
                </a:cubicBezTo>
                <a:lnTo>
                  <a:pt x="992606" y="6701661"/>
                </a:lnTo>
                <a:lnTo>
                  <a:pt x="992606" y="6695352"/>
                </a:lnTo>
                <a:cubicBezTo>
                  <a:pt x="991759" y="6695002"/>
                  <a:pt x="990542" y="6694831"/>
                  <a:pt x="988952" y="6694831"/>
                </a:cubicBezTo>
                <a:close/>
                <a:moveTo>
                  <a:pt x="795290" y="6694831"/>
                </a:moveTo>
                <a:cubicBezTo>
                  <a:pt x="793082" y="6694831"/>
                  <a:pt x="791079" y="6695585"/>
                  <a:pt x="789291" y="6697080"/>
                </a:cubicBezTo>
                <a:cubicBezTo>
                  <a:pt x="787501" y="6698575"/>
                  <a:pt x="786174" y="6700660"/>
                  <a:pt x="785307" y="6703334"/>
                </a:cubicBezTo>
                <a:lnTo>
                  <a:pt x="785156" y="6703334"/>
                </a:lnTo>
                <a:lnTo>
                  <a:pt x="785156" y="6695496"/>
                </a:lnTo>
                <a:lnTo>
                  <a:pt x="779046" y="6695496"/>
                </a:lnTo>
                <a:lnTo>
                  <a:pt x="779046" y="6733519"/>
                </a:lnTo>
                <a:lnTo>
                  <a:pt x="785156" y="6733519"/>
                </a:lnTo>
                <a:lnTo>
                  <a:pt x="785156" y="6714134"/>
                </a:lnTo>
                <a:cubicBezTo>
                  <a:pt x="785156" y="6709903"/>
                  <a:pt x="786030" y="6706564"/>
                  <a:pt x="787784" y="6704109"/>
                </a:cubicBezTo>
                <a:cubicBezTo>
                  <a:pt x="789531" y="6701661"/>
                  <a:pt x="791712" y="6700433"/>
                  <a:pt x="794320" y="6700433"/>
                </a:cubicBezTo>
                <a:cubicBezTo>
                  <a:pt x="796329" y="6700433"/>
                  <a:pt x="797870" y="6700845"/>
                  <a:pt x="798936" y="6701661"/>
                </a:cubicBezTo>
                <a:lnTo>
                  <a:pt x="798943" y="6701661"/>
                </a:lnTo>
                <a:lnTo>
                  <a:pt x="798943" y="6695352"/>
                </a:lnTo>
                <a:cubicBezTo>
                  <a:pt x="798097" y="6695002"/>
                  <a:pt x="796879" y="6694831"/>
                  <a:pt x="795290" y="6694831"/>
                </a:cubicBezTo>
                <a:close/>
                <a:moveTo>
                  <a:pt x="693177" y="6694556"/>
                </a:moveTo>
                <a:cubicBezTo>
                  <a:pt x="688188" y="6694556"/>
                  <a:pt x="684004" y="6696421"/>
                  <a:pt x="680640" y="6700145"/>
                </a:cubicBezTo>
                <a:cubicBezTo>
                  <a:pt x="677277" y="6703868"/>
                  <a:pt x="675590" y="6708689"/>
                  <a:pt x="675590" y="6714606"/>
                </a:cubicBezTo>
                <a:cubicBezTo>
                  <a:pt x="675590" y="6720867"/>
                  <a:pt x="677124" y="6725728"/>
                  <a:pt x="680206" y="6729178"/>
                </a:cubicBezTo>
                <a:cubicBezTo>
                  <a:pt x="683289" y="6732627"/>
                  <a:pt x="687528" y="6734355"/>
                  <a:pt x="692915" y="6734355"/>
                </a:cubicBezTo>
                <a:cubicBezTo>
                  <a:pt x="698425" y="6734355"/>
                  <a:pt x="702863" y="6733141"/>
                  <a:pt x="706214" y="6730714"/>
                </a:cubicBezTo>
                <a:lnTo>
                  <a:pt x="706214" y="6724995"/>
                </a:lnTo>
                <a:cubicBezTo>
                  <a:pt x="702609" y="6727813"/>
                  <a:pt x="698659" y="6729226"/>
                  <a:pt x="694366" y="6729226"/>
                </a:cubicBezTo>
                <a:cubicBezTo>
                  <a:pt x="690548" y="6729226"/>
                  <a:pt x="687542" y="6728074"/>
                  <a:pt x="685353" y="6725770"/>
                </a:cubicBezTo>
                <a:cubicBezTo>
                  <a:pt x="683166" y="6723466"/>
                  <a:pt x="682022" y="6720195"/>
                  <a:pt x="681926" y="6715964"/>
                </a:cubicBezTo>
                <a:lnTo>
                  <a:pt x="708863" y="6715964"/>
                </a:lnTo>
                <a:lnTo>
                  <a:pt x="708863" y="6712789"/>
                </a:lnTo>
                <a:cubicBezTo>
                  <a:pt x="708863" y="6707070"/>
                  <a:pt x="707493" y="6702599"/>
                  <a:pt x="704761" y="6699383"/>
                </a:cubicBezTo>
                <a:cubicBezTo>
                  <a:pt x="702030" y="6696167"/>
                  <a:pt x="698164" y="6694556"/>
                  <a:pt x="693177" y="6694556"/>
                </a:cubicBezTo>
                <a:close/>
                <a:moveTo>
                  <a:pt x="1212616" y="6694543"/>
                </a:moveTo>
                <a:cubicBezTo>
                  <a:pt x="1206658" y="6694543"/>
                  <a:pt x="1201925" y="6696340"/>
                  <a:pt x="1198423" y="6699926"/>
                </a:cubicBezTo>
                <a:cubicBezTo>
                  <a:pt x="1194921" y="6703512"/>
                  <a:pt x="1193173" y="6708504"/>
                  <a:pt x="1193173" y="6714888"/>
                </a:cubicBezTo>
                <a:cubicBezTo>
                  <a:pt x="1193173" y="6720751"/>
                  <a:pt x="1194859" y="6725462"/>
                  <a:pt x="1198223" y="6729014"/>
                </a:cubicBezTo>
                <a:cubicBezTo>
                  <a:pt x="1201587" y="6732566"/>
                  <a:pt x="1206087" y="6734342"/>
                  <a:pt x="1211729" y="6734342"/>
                </a:cubicBezTo>
                <a:cubicBezTo>
                  <a:pt x="1217515" y="6734342"/>
                  <a:pt x="1222125" y="6732518"/>
                  <a:pt x="1225564" y="6728870"/>
                </a:cubicBezTo>
                <a:cubicBezTo>
                  <a:pt x="1229005" y="6725222"/>
                  <a:pt x="1230724" y="6720367"/>
                  <a:pt x="1230724" y="6714298"/>
                </a:cubicBezTo>
                <a:cubicBezTo>
                  <a:pt x="1230724" y="6708113"/>
                  <a:pt x="1229128" y="6703272"/>
                  <a:pt x="1225936" y="6699782"/>
                </a:cubicBezTo>
                <a:cubicBezTo>
                  <a:pt x="1222744" y="6696292"/>
                  <a:pt x="1218306" y="6694543"/>
                  <a:pt x="1212616" y="6694543"/>
                </a:cubicBezTo>
                <a:close/>
                <a:moveTo>
                  <a:pt x="1059844" y="6694543"/>
                </a:moveTo>
                <a:cubicBezTo>
                  <a:pt x="1053886" y="6694543"/>
                  <a:pt x="1049152" y="6696340"/>
                  <a:pt x="1045651" y="6699926"/>
                </a:cubicBezTo>
                <a:cubicBezTo>
                  <a:pt x="1042149" y="6703512"/>
                  <a:pt x="1040401" y="6708504"/>
                  <a:pt x="1040401" y="6714888"/>
                </a:cubicBezTo>
                <a:cubicBezTo>
                  <a:pt x="1040401" y="6720751"/>
                  <a:pt x="1042087" y="6725462"/>
                  <a:pt x="1045451" y="6729014"/>
                </a:cubicBezTo>
                <a:cubicBezTo>
                  <a:pt x="1048815" y="6732566"/>
                  <a:pt x="1053315" y="6734342"/>
                  <a:pt x="1058957" y="6734342"/>
                </a:cubicBezTo>
                <a:cubicBezTo>
                  <a:pt x="1064743" y="6734342"/>
                  <a:pt x="1069353" y="6732518"/>
                  <a:pt x="1072792" y="6728870"/>
                </a:cubicBezTo>
                <a:cubicBezTo>
                  <a:pt x="1076232" y="6725222"/>
                  <a:pt x="1077952" y="6720367"/>
                  <a:pt x="1077952" y="6714298"/>
                </a:cubicBezTo>
                <a:cubicBezTo>
                  <a:pt x="1077952" y="6708113"/>
                  <a:pt x="1076356" y="6703272"/>
                  <a:pt x="1073164" y="6699782"/>
                </a:cubicBezTo>
                <a:cubicBezTo>
                  <a:pt x="1069972" y="6696292"/>
                  <a:pt x="1065534" y="6694543"/>
                  <a:pt x="1059844" y="6694543"/>
                </a:cubicBezTo>
                <a:close/>
                <a:moveTo>
                  <a:pt x="945216" y="6694543"/>
                </a:moveTo>
                <a:cubicBezTo>
                  <a:pt x="939258" y="6694543"/>
                  <a:pt x="934524" y="6696340"/>
                  <a:pt x="931022" y="6699926"/>
                </a:cubicBezTo>
                <a:cubicBezTo>
                  <a:pt x="927521" y="6703512"/>
                  <a:pt x="925773" y="6708504"/>
                  <a:pt x="925773" y="6714888"/>
                </a:cubicBezTo>
                <a:cubicBezTo>
                  <a:pt x="925773" y="6720751"/>
                  <a:pt x="927458" y="6725462"/>
                  <a:pt x="930823" y="6729014"/>
                </a:cubicBezTo>
                <a:cubicBezTo>
                  <a:pt x="934187" y="6732566"/>
                  <a:pt x="938687" y="6734342"/>
                  <a:pt x="944328" y="6734342"/>
                </a:cubicBezTo>
                <a:cubicBezTo>
                  <a:pt x="950115" y="6734342"/>
                  <a:pt x="954724" y="6732518"/>
                  <a:pt x="958164" y="6728870"/>
                </a:cubicBezTo>
                <a:cubicBezTo>
                  <a:pt x="961604" y="6725222"/>
                  <a:pt x="963324" y="6720367"/>
                  <a:pt x="963324" y="6714298"/>
                </a:cubicBezTo>
                <a:cubicBezTo>
                  <a:pt x="963324" y="6708113"/>
                  <a:pt x="961727" y="6703272"/>
                  <a:pt x="958536" y="6699782"/>
                </a:cubicBezTo>
                <a:cubicBezTo>
                  <a:pt x="955343" y="6696292"/>
                  <a:pt x="950905" y="6694543"/>
                  <a:pt x="945216" y="6694543"/>
                </a:cubicBezTo>
                <a:close/>
                <a:moveTo>
                  <a:pt x="840568" y="6694543"/>
                </a:moveTo>
                <a:cubicBezTo>
                  <a:pt x="834554" y="6694543"/>
                  <a:pt x="829745" y="6696442"/>
                  <a:pt x="826147" y="6700241"/>
                </a:cubicBezTo>
                <a:cubicBezTo>
                  <a:pt x="822549" y="6704040"/>
                  <a:pt x="820746" y="6709073"/>
                  <a:pt x="820746" y="6715334"/>
                </a:cubicBezTo>
                <a:cubicBezTo>
                  <a:pt x="820746" y="6720950"/>
                  <a:pt x="822425" y="6725523"/>
                  <a:pt x="825762" y="6729055"/>
                </a:cubicBezTo>
                <a:cubicBezTo>
                  <a:pt x="829099" y="6732586"/>
                  <a:pt x="833488" y="6734349"/>
                  <a:pt x="838930" y="6734349"/>
                </a:cubicBezTo>
                <a:cubicBezTo>
                  <a:pt x="842955" y="6734349"/>
                  <a:pt x="846431" y="6733464"/>
                  <a:pt x="849361" y="6731709"/>
                </a:cubicBezTo>
                <a:lnTo>
                  <a:pt x="849375" y="6731709"/>
                </a:lnTo>
                <a:lnTo>
                  <a:pt x="849375" y="6725921"/>
                </a:lnTo>
                <a:cubicBezTo>
                  <a:pt x="846443" y="6728122"/>
                  <a:pt x="843314" y="6729226"/>
                  <a:pt x="839983" y="6729226"/>
                </a:cubicBezTo>
                <a:cubicBezTo>
                  <a:pt x="836034" y="6729226"/>
                  <a:pt x="832883" y="6727937"/>
                  <a:pt x="830537" y="6725366"/>
                </a:cubicBezTo>
                <a:cubicBezTo>
                  <a:pt x="828184" y="6722794"/>
                  <a:pt x="827014" y="6719277"/>
                  <a:pt x="827014" y="6714819"/>
                </a:cubicBezTo>
                <a:cubicBezTo>
                  <a:pt x="827014" y="6710294"/>
                  <a:pt x="828266" y="6706632"/>
                  <a:pt x="830757" y="6703848"/>
                </a:cubicBezTo>
                <a:cubicBezTo>
                  <a:pt x="833247" y="6701064"/>
                  <a:pt x="836447" y="6699672"/>
                  <a:pt x="840348" y="6699672"/>
                </a:cubicBezTo>
                <a:cubicBezTo>
                  <a:pt x="843574" y="6699672"/>
                  <a:pt x="846602" y="6700660"/>
                  <a:pt x="849437" y="6702641"/>
                </a:cubicBezTo>
                <a:lnTo>
                  <a:pt x="849437" y="6696401"/>
                </a:lnTo>
                <a:cubicBezTo>
                  <a:pt x="846877" y="6695160"/>
                  <a:pt x="843919" y="6694543"/>
                  <a:pt x="840568" y="6694543"/>
                </a:cubicBezTo>
                <a:close/>
                <a:moveTo>
                  <a:pt x="735165" y="6694543"/>
                </a:moveTo>
                <a:cubicBezTo>
                  <a:pt x="729153" y="6694543"/>
                  <a:pt x="724343" y="6696442"/>
                  <a:pt x="720746" y="6700241"/>
                </a:cubicBezTo>
                <a:cubicBezTo>
                  <a:pt x="717147" y="6704040"/>
                  <a:pt x="715344" y="6709073"/>
                  <a:pt x="715344" y="6715334"/>
                </a:cubicBezTo>
                <a:cubicBezTo>
                  <a:pt x="715344" y="6720957"/>
                  <a:pt x="717016" y="6725523"/>
                  <a:pt x="720353" y="6729055"/>
                </a:cubicBezTo>
                <a:cubicBezTo>
                  <a:pt x="723690" y="6732586"/>
                  <a:pt x="728080" y="6734349"/>
                  <a:pt x="733523" y="6734349"/>
                </a:cubicBezTo>
                <a:cubicBezTo>
                  <a:pt x="737546" y="6734349"/>
                  <a:pt x="741022" y="6733464"/>
                  <a:pt x="743952" y="6731709"/>
                </a:cubicBezTo>
                <a:lnTo>
                  <a:pt x="743974" y="6731709"/>
                </a:lnTo>
                <a:lnTo>
                  <a:pt x="743974" y="6725921"/>
                </a:lnTo>
                <a:cubicBezTo>
                  <a:pt x="741041" y="6728122"/>
                  <a:pt x="737911" y="6729226"/>
                  <a:pt x="734581" y="6729226"/>
                </a:cubicBezTo>
                <a:cubicBezTo>
                  <a:pt x="730632" y="6729226"/>
                  <a:pt x="727480" y="6727937"/>
                  <a:pt x="725135" y="6725366"/>
                </a:cubicBezTo>
                <a:cubicBezTo>
                  <a:pt x="722782" y="6722794"/>
                  <a:pt x="721612" y="6719277"/>
                  <a:pt x="721612" y="6714819"/>
                </a:cubicBezTo>
                <a:cubicBezTo>
                  <a:pt x="721612" y="6710294"/>
                  <a:pt x="722864" y="6706632"/>
                  <a:pt x="725354" y="6703848"/>
                </a:cubicBezTo>
                <a:cubicBezTo>
                  <a:pt x="727846" y="6701064"/>
                  <a:pt x="731044" y="6699672"/>
                  <a:pt x="734945" y="6699672"/>
                </a:cubicBezTo>
                <a:cubicBezTo>
                  <a:pt x="738172" y="6699672"/>
                  <a:pt x="741200" y="6700660"/>
                  <a:pt x="744034" y="6702641"/>
                </a:cubicBezTo>
                <a:lnTo>
                  <a:pt x="744034" y="6696401"/>
                </a:lnTo>
                <a:cubicBezTo>
                  <a:pt x="741474" y="6695160"/>
                  <a:pt x="738516" y="6694543"/>
                  <a:pt x="735165" y="6694543"/>
                </a:cubicBezTo>
                <a:close/>
                <a:moveTo>
                  <a:pt x="1258893" y="6694536"/>
                </a:moveTo>
                <a:cubicBezTo>
                  <a:pt x="1253424" y="6694536"/>
                  <a:pt x="1249254" y="6696943"/>
                  <a:pt x="1246371" y="6701743"/>
                </a:cubicBezTo>
                <a:lnTo>
                  <a:pt x="1246220" y="6701743"/>
                </a:lnTo>
                <a:lnTo>
                  <a:pt x="1246220" y="6695427"/>
                </a:lnTo>
                <a:lnTo>
                  <a:pt x="1240110" y="6695427"/>
                </a:lnTo>
                <a:lnTo>
                  <a:pt x="1240110" y="6733450"/>
                </a:lnTo>
                <a:lnTo>
                  <a:pt x="1246220" y="6733450"/>
                </a:lnTo>
                <a:lnTo>
                  <a:pt x="1246220" y="6711768"/>
                </a:lnTo>
                <a:cubicBezTo>
                  <a:pt x="1246220" y="6708278"/>
                  <a:pt x="1247217" y="6705391"/>
                  <a:pt x="1249220" y="6703101"/>
                </a:cubicBezTo>
                <a:cubicBezTo>
                  <a:pt x="1251221" y="6700810"/>
                  <a:pt x="1253747" y="6699665"/>
                  <a:pt x="1256801" y="6699665"/>
                </a:cubicBezTo>
                <a:cubicBezTo>
                  <a:pt x="1262712" y="6699665"/>
                  <a:pt x="1265670" y="6703697"/>
                  <a:pt x="1265670" y="6711768"/>
                </a:cubicBezTo>
                <a:lnTo>
                  <a:pt x="1265670" y="6733450"/>
                </a:lnTo>
                <a:lnTo>
                  <a:pt x="1271779" y="6733450"/>
                </a:lnTo>
                <a:lnTo>
                  <a:pt x="1271786" y="6733450"/>
                </a:lnTo>
                <a:lnTo>
                  <a:pt x="1271786" y="6710211"/>
                </a:lnTo>
                <a:cubicBezTo>
                  <a:pt x="1271786" y="6705137"/>
                  <a:pt x="1270686" y="6701256"/>
                  <a:pt x="1268470" y="6698568"/>
                </a:cubicBezTo>
                <a:cubicBezTo>
                  <a:pt x="1266255" y="6695880"/>
                  <a:pt x="1263062" y="6694536"/>
                  <a:pt x="1258893" y="6694536"/>
                </a:cubicBezTo>
                <a:close/>
                <a:moveTo>
                  <a:pt x="1018137" y="6694536"/>
                </a:moveTo>
                <a:cubicBezTo>
                  <a:pt x="1012351" y="6694536"/>
                  <a:pt x="1007955" y="6697066"/>
                  <a:pt x="1004948" y="6702113"/>
                </a:cubicBezTo>
                <a:lnTo>
                  <a:pt x="1004797" y="6702113"/>
                </a:lnTo>
                <a:lnTo>
                  <a:pt x="1004797" y="6695427"/>
                </a:lnTo>
                <a:lnTo>
                  <a:pt x="998687" y="6695427"/>
                </a:lnTo>
                <a:lnTo>
                  <a:pt x="998687" y="6750943"/>
                </a:lnTo>
                <a:lnTo>
                  <a:pt x="1004797" y="6750943"/>
                </a:lnTo>
                <a:lnTo>
                  <a:pt x="1004797" y="6727958"/>
                </a:lnTo>
                <a:lnTo>
                  <a:pt x="1004948" y="6727958"/>
                </a:lnTo>
                <a:cubicBezTo>
                  <a:pt x="1007631" y="6732216"/>
                  <a:pt x="1011443" y="6734342"/>
                  <a:pt x="1016383" y="6734342"/>
                </a:cubicBezTo>
                <a:cubicBezTo>
                  <a:pt x="1021770" y="6734342"/>
                  <a:pt x="1026021" y="6732422"/>
                  <a:pt x="1029125" y="6728602"/>
                </a:cubicBezTo>
                <a:cubicBezTo>
                  <a:pt x="1032228" y="6724783"/>
                  <a:pt x="1033782" y="6719688"/>
                  <a:pt x="1033782" y="6713325"/>
                </a:cubicBezTo>
                <a:cubicBezTo>
                  <a:pt x="1033782" y="6707613"/>
                  <a:pt x="1032407" y="6703046"/>
                  <a:pt x="1029647" y="6699645"/>
                </a:cubicBezTo>
                <a:cubicBezTo>
                  <a:pt x="1026888" y="6696237"/>
                  <a:pt x="1023057" y="6694536"/>
                  <a:pt x="1018137" y="6694536"/>
                </a:cubicBezTo>
                <a:close/>
                <a:moveTo>
                  <a:pt x="519744" y="6694536"/>
                </a:moveTo>
                <a:cubicBezTo>
                  <a:pt x="517880" y="6694536"/>
                  <a:pt x="516076" y="6694769"/>
                  <a:pt x="514323" y="6695242"/>
                </a:cubicBezTo>
                <a:cubicBezTo>
                  <a:pt x="512568" y="6695715"/>
                  <a:pt x="511006" y="6696415"/>
                  <a:pt x="509644" y="6697341"/>
                </a:cubicBezTo>
                <a:cubicBezTo>
                  <a:pt x="508275" y="6698273"/>
                  <a:pt x="507181" y="6699425"/>
                  <a:pt x="506362" y="6700797"/>
                </a:cubicBezTo>
                <a:cubicBezTo>
                  <a:pt x="505543" y="6702168"/>
                  <a:pt x="505129" y="6703745"/>
                  <a:pt x="505129" y="6705528"/>
                </a:cubicBezTo>
                <a:cubicBezTo>
                  <a:pt x="505129" y="6706989"/>
                  <a:pt x="505351" y="6708264"/>
                  <a:pt x="505783" y="6709354"/>
                </a:cubicBezTo>
                <a:cubicBezTo>
                  <a:pt x="506225" y="6710445"/>
                  <a:pt x="506864" y="6711411"/>
                  <a:pt x="507724" y="6712269"/>
                </a:cubicBezTo>
                <a:cubicBezTo>
                  <a:pt x="508585" y="6713126"/>
                  <a:pt x="509651" y="6713894"/>
                  <a:pt x="510930" y="6714572"/>
                </a:cubicBezTo>
                <a:cubicBezTo>
                  <a:pt x="512209" y="6715251"/>
                  <a:pt x="513690" y="6715923"/>
                  <a:pt x="515382" y="6716595"/>
                </a:cubicBezTo>
                <a:cubicBezTo>
                  <a:pt x="516593" y="6717068"/>
                  <a:pt x="517727" y="6717521"/>
                  <a:pt x="518788" y="6717953"/>
                </a:cubicBezTo>
                <a:cubicBezTo>
                  <a:pt x="519847" y="6718385"/>
                  <a:pt x="520763" y="6718879"/>
                  <a:pt x="521546" y="6719420"/>
                </a:cubicBezTo>
                <a:cubicBezTo>
                  <a:pt x="522331" y="6719962"/>
                  <a:pt x="522950" y="6720586"/>
                  <a:pt x="523410" y="6721292"/>
                </a:cubicBezTo>
                <a:cubicBezTo>
                  <a:pt x="523872" y="6721999"/>
                  <a:pt x="524100" y="6722856"/>
                  <a:pt x="524100" y="6723871"/>
                </a:cubicBezTo>
                <a:cubicBezTo>
                  <a:pt x="524100" y="6727436"/>
                  <a:pt x="521415" y="6729219"/>
                  <a:pt x="516050" y="6729219"/>
                </a:cubicBezTo>
                <a:cubicBezTo>
                  <a:pt x="512045" y="6729219"/>
                  <a:pt x="508385" y="6727999"/>
                  <a:pt x="505055" y="6725544"/>
                </a:cubicBezTo>
                <a:lnTo>
                  <a:pt x="505055" y="6732079"/>
                </a:lnTo>
                <a:cubicBezTo>
                  <a:pt x="507938" y="6733587"/>
                  <a:pt x="511337" y="6734342"/>
                  <a:pt x="515271" y="6734348"/>
                </a:cubicBezTo>
                <a:cubicBezTo>
                  <a:pt x="517254" y="6734348"/>
                  <a:pt x="519151" y="6734122"/>
                  <a:pt x="520969" y="6733676"/>
                </a:cubicBezTo>
                <a:cubicBezTo>
                  <a:pt x="522784" y="6733231"/>
                  <a:pt x="524388" y="6732552"/>
                  <a:pt x="525778" y="6731633"/>
                </a:cubicBezTo>
                <a:cubicBezTo>
                  <a:pt x="527168" y="6730714"/>
                  <a:pt x="528282" y="6729562"/>
                  <a:pt x="529115" y="6728177"/>
                </a:cubicBezTo>
                <a:cubicBezTo>
                  <a:pt x="529948" y="6726792"/>
                  <a:pt x="530360" y="6725153"/>
                  <a:pt x="530360" y="6723274"/>
                </a:cubicBezTo>
                <a:cubicBezTo>
                  <a:pt x="530360" y="6721745"/>
                  <a:pt x="530106" y="6720415"/>
                  <a:pt x="529596" y="6719304"/>
                </a:cubicBezTo>
                <a:cubicBezTo>
                  <a:pt x="529087" y="6718193"/>
                  <a:pt x="528357" y="6717212"/>
                  <a:pt x="527416" y="6716355"/>
                </a:cubicBezTo>
                <a:cubicBezTo>
                  <a:pt x="526472" y="6715498"/>
                  <a:pt x="525331" y="6714730"/>
                  <a:pt x="523989" y="6714051"/>
                </a:cubicBezTo>
                <a:cubicBezTo>
                  <a:pt x="522647" y="6713366"/>
                  <a:pt x="521134" y="6712707"/>
                  <a:pt x="519448" y="6712063"/>
                </a:cubicBezTo>
                <a:cubicBezTo>
                  <a:pt x="518182" y="6711569"/>
                  <a:pt x="517047" y="6711110"/>
                  <a:pt x="516056" y="6710691"/>
                </a:cubicBezTo>
                <a:cubicBezTo>
                  <a:pt x="515065" y="6710273"/>
                  <a:pt x="514220" y="6709800"/>
                  <a:pt x="513524" y="6709279"/>
                </a:cubicBezTo>
                <a:cubicBezTo>
                  <a:pt x="512830" y="6708758"/>
                  <a:pt x="512299" y="6708168"/>
                  <a:pt x="511942" y="6707496"/>
                </a:cubicBezTo>
                <a:cubicBezTo>
                  <a:pt x="511583" y="6706824"/>
                  <a:pt x="511404" y="6706001"/>
                  <a:pt x="511404" y="6705007"/>
                </a:cubicBezTo>
                <a:cubicBezTo>
                  <a:pt x="511404" y="6704211"/>
                  <a:pt x="511583" y="6703485"/>
                  <a:pt x="511942" y="6702833"/>
                </a:cubicBezTo>
                <a:cubicBezTo>
                  <a:pt x="512299" y="6702182"/>
                  <a:pt x="512808" y="6701619"/>
                  <a:pt x="513468" y="6701146"/>
                </a:cubicBezTo>
                <a:cubicBezTo>
                  <a:pt x="514129" y="6700673"/>
                  <a:pt x="514914" y="6700310"/>
                  <a:pt x="515836" y="6700049"/>
                </a:cubicBezTo>
                <a:cubicBezTo>
                  <a:pt x="516750" y="6699789"/>
                  <a:pt x="517783" y="6699658"/>
                  <a:pt x="518925" y="6699658"/>
                </a:cubicBezTo>
                <a:cubicBezTo>
                  <a:pt x="522579" y="6699658"/>
                  <a:pt x="525806" y="6700577"/>
                  <a:pt x="528613" y="6702408"/>
                </a:cubicBezTo>
                <a:lnTo>
                  <a:pt x="528613" y="6696243"/>
                </a:lnTo>
                <a:cubicBezTo>
                  <a:pt x="526004" y="6695105"/>
                  <a:pt x="523045" y="6694536"/>
                  <a:pt x="519744" y="6694536"/>
                </a:cubicBezTo>
                <a:close/>
                <a:moveTo>
                  <a:pt x="382239" y="6694536"/>
                </a:moveTo>
                <a:cubicBezTo>
                  <a:pt x="380375" y="6694536"/>
                  <a:pt x="378571" y="6694769"/>
                  <a:pt x="376818" y="6695242"/>
                </a:cubicBezTo>
                <a:cubicBezTo>
                  <a:pt x="375063" y="6695715"/>
                  <a:pt x="373501" y="6696415"/>
                  <a:pt x="372139" y="6697341"/>
                </a:cubicBezTo>
                <a:cubicBezTo>
                  <a:pt x="370769" y="6698273"/>
                  <a:pt x="369676" y="6699425"/>
                  <a:pt x="368857" y="6700797"/>
                </a:cubicBezTo>
                <a:cubicBezTo>
                  <a:pt x="368038" y="6702168"/>
                  <a:pt x="367624" y="6703745"/>
                  <a:pt x="367624" y="6705528"/>
                </a:cubicBezTo>
                <a:cubicBezTo>
                  <a:pt x="367624" y="6706989"/>
                  <a:pt x="367846" y="6708264"/>
                  <a:pt x="368279" y="6709354"/>
                </a:cubicBezTo>
                <a:cubicBezTo>
                  <a:pt x="368720" y="6710445"/>
                  <a:pt x="369359" y="6711411"/>
                  <a:pt x="370220" y="6712269"/>
                </a:cubicBezTo>
                <a:cubicBezTo>
                  <a:pt x="371078" y="6713126"/>
                  <a:pt x="372145" y="6713894"/>
                  <a:pt x="373425" y="6714572"/>
                </a:cubicBezTo>
                <a:cubicBezTo>
                  <a:pt x="374705" y="6715251"/>
                  <a:pt x="376184" y="6715923"/>
                  <a:pt x="377877" y="6716595"/>
                </a:cubicBezTo>
                <a:cubicBezTo>
                  <a:pt x="379087" y="6717068"/>
                  <a:pt x="380223" y="6717521"/>
                  <a:pt x="381283" y="6717953"/>
                </a:cubicBezTo>
                <a:cubicBezTo>
                  <a:pt x="382342" y="6718385"/>
                  <a:pt x="383257" y="6718879"/>
                  <a:pt x="384042" y="6719420"/>
                </a:cubicBezTo>
                <a:cubicBezTo>
                  <a:pt x="384825" y="6719962"/>
                  <a:pt x="385445" y="6720586"/>
                  <a:pt x="385906" y="6721292"/>
                </a:cubicBezTo>
                <a:cubicBezTo>
                  <a:pt x="386367" y="6721999"/>
                  <a:pt x="386595" y="6722856"/>
                  <a:pt x="386595" y="6723871"/>
                </a:cubicBezTo>
                <a:cubicBezTo>
                  <a:pt x="386595" y="6727436"/>
                  <a:pt x="383911" y="6729219"/>
                  <a:pt x="378545" y="6729219"/>
                </a:cubicBezTo>
                <a:cubicBezTo>
                  <a:pt x="374540" y="6729219"/>
                  <a:pt x="370880" y="6727999"/>
                  <a:pt x="367550" y="6725544"/>
                </a:cubicBezTo>
                <a:lnTo>
                  <a:pt x="367550" y="6732079"/>
                </a:lnTo>
                <a:cubicBezTo>
                  <a:pt x="370425" y="6733587"/>
                  <a:pt x="373832" y="6734342"/>
                  <a:pt x="377766" y="6734348"/>
                </a:cubicBezTo>
                <a:cubicBezTo>
                  <a:pt x="379749" y="6734348"/>
                  <a:pt x="381647" y="6734122"/>
                  <a:pt x="383464" y="6733676"/>
                </a:cubicBezTo>
                <a:cubicBezTo>
                  <a:pt x="385279" y="6733231"/>
                  <a:pt x="386883" y="6732552"/>
                  <a:pt x="388273" y="6731633"/>
                </a:cubicBezTo>
                <a:cubicBezTo>
                  <a:pt x="389663" y="6730714"/>
                  <a:pt x="390777" y="6729562"/>
                  <a:pt x="391608" y="6728177"/>
                </a:cubicBezTo>
                <a:cubicBezTo>
                  <a:pt x="392442" y="6726792"/>
                  <a:pt x="392855" y="6725153"/>
                  <a:pt x="392855" y="6723274"/>
                </a:cubicBezTo>
                <a:cubicBezTo>
                  <a:pt x="392855" y="6721745"/>
                  <a:pt x="392601" y="6720415"/>
                  <a:pt x="392091" y="6719304"/>
                </a:cubicBezTo>
                <a:cubicBezTo>
                  <a:pt x="391582" y="6718193"/>
                  <a:pt x="390853" y="6717212"/>
                  <a:pt x="389911" y="6716355"/>
                </a:cubicBezTo>
                <a:cubicBezTo>
                  <a:pt x="388967" y="6715498"/>
                  <a:pt x="387825" y="6714730"/>
                  <a:pt x="386484" y="6714051"/>
                </a:cubicBezTo>
                <a:cubicBezTo>
                  <a:pt x="385142" y="6713366"/>
                  <a:pt x="383629" y="6712707"/>
                  <a:pt x="381942" y="6712063"/>
                </a:cubicBezTo>
                <a:cubicBezTo>
                  <a:pt x="380677" y="6711569"/>
                  <a:pt x="379542" y="6711110"/>
                  <a:pt x="378551" y="6710691"/>
                </a:cubicBezTo>
                <a:cubicBezTo>
                  <a:pt x="377560" y="6710273"/>
                  <a:pt x="376713" y="6709800"/>
                  <a:pt x="376019" y="6709279"/>
                </a:cubicBezTo>
                <a:cubicBezTo>
                  <a:pt x="375325" y="6708758"/>
                  <a:pt x="374794" y="6708168"/>
                  <a:pt x="374437" y="6707496"/>
                </a:cubicBezTo>
                <a:cubicBezTo>
                  <a:pt x="374078" y="6706824"/>
                  <a:pt x="373900" y="6706001"/>
                  <a:pt x="373900" y="6705007"/>
                </a:cubicBezTo>
                <a:cubicBezTo>
                  <a:pt x="373900" y="6704211"/>
                  <a:pt x="374078" y="6703485"/>
                  <a:pt x="374437" y="6702833"/>
                </a:cubicBezTo>
                <a:cubicBezTo>
                  <a:pt x="374794" y="6702182"/>
                  <a:pt x="375304" y="6701619"/>
                  <a:pt x="375964" y="6701146"/>
                </a:cubicBezTo>
                <a:cubicBezTo>
                  <a:pt x="376624" y="6700673"/>
                  <a:pt x="377409" y="6700310"/>
                  <a:pt x="378331" y="6700049"/>
                </a:cubicBezTo>
                <a:cubicBezTo>
                  <a:pt x="379245" y="6699789"/>
                  <a:pt x="380278" y="6699658"/>
                  <a:pt x="381420" y="6699658"/>
                </a:cubicBezTo>
                <a:cubicBezTo>
                  <a:pt x="385073" y="6699658"/>
                  <a:pt x="388300" y="6700577"/>
                  <a:pt x="391108" y="6702408"/>
                </a:cubicBezTo>
                <a:lnTo>
                  <a:pt x="391108" y="6696243"/>
                </a:lnTo>
                <a:cubicBezTo>
                  <a:pt x="388499" y="6695105"/>
                  <a:pt x="385541" y="6694536"/>
                  <a:pt x="382239" y="6694536"/>
                </a:cubicBezTo>
                <a:close/>
                <a:moveTo>
                  <a:pt x="1127167" y="6694529"/>
                </a:moveTo>
                <a:cubicBezTo>
                  <a:pt x="1122274" y="6694529"/>
                  <a:pt x="1117954" y="6695715"/>
                  <a:pt x="1114204" y="6698095"/>
                </a:cubicBezTo>
                <a:lnTo>
                  <a:pt x="1114204" y="6704335"/>
                </a:lnTo>
                <a:cubicBezTo>
                  <a:pt x="1117906" y="6701222"/>
                  <a:pt x="1122055" y="6699658"/>
                  <a:pt x="1126650" y="6699658"/>
                </a:cubicBezTo>
                <a:cubicBezTo>
                  <a:pt x="1131894" y="6699658"/>
                  <a:pt x="1134514" y="6702888"/>
                  <a:pt x="1134514" y="6709347"/>
                </a:cubicBezTo>
                <a:lnTo>
                  <a:pt x="1123080" y="6710945"/>
                </a:lnTo>
                <a:cubicBezTo>
                  <a:pt x="1114686" y="6712111"/>
                  <a:pt x="1110489" y="6716245"/>
                  <a:pt x="1110489" y="6723349"/>
                </a:cubicBezTo>
                <a:cubicBezTo>
                  <a:pt x="1110489" y="6726661"/>
                  <a:pt x="1111563" y="6729322"/>
                  <a:pt x="1113709" y="6731331"/>
                </a:cubicBezTo>
                <a:cubicBezTo>
                  <a:pt x="1115856" y="6733340"/>
                  <a:pt x="1118835" y="6734341"/>
                  <a:pt x="1122633" y="6734341"/>
                </a:cubicBezTo>
                <a:cubicBezTo>
                  <a:pt x="1127800" y="6734341"/>
                  <a:pt x="1131714" y="6732065"/>
                  <a:pt x="1134370" y="6727512"/>
                </a:cubicBezTo>
                <a:lnTo>
                  <a:pt x="1134521" y="6727512"/>
                </a:lnTo>
                <a:lnTo>
                  <a:pt x="1134521" y="6733450"/>
                </a:lnTo>
                <a:lnTo>
                  <a:pt x="1140617" y="6733450"/>
                </a:lnTo>
                <a:lnTo>
                  <a:pt x="1140617" y="6708716"/>
                </a:lnTo>
                <a:cubicBezTo>
                  <a:pt x="1140617" y="6699260"/>
                  <a:pt x="1136132" y="6694529"/>
                  <a:pt x="1127167" y="6694529"/>
                </a:cubicBezTo>
                <a:close/>
                <a:moveTo>
                  <a:pt x="217997" y="6689860"/>
                </a:moveTo>
                <a:cubicBezTo>
                  <a:pt x="212706" y="6689860"/>
                  <a:pt x="208406" y="6691471"/>
                  <a:pt x="205104" y="6694687"/>
                </a:cubicBezTo>
                <a:cubicBezTo>
                  <a:pt x="201801" y="6697903"/>
                  <a:pt x="200150" y="6702209"/>
                  <a:pt x="200150" y="6707606"/>
                </a:cubicBezTo>
                <a:cubicBezTo>
                  <a:pt x="200150" y="6712255"/>
                  <a:pt x="201760" y="6716136"/>
                  <a:pt x="204994" y="6719229"/>
                </a:cubicBezTo>
                <a:cubicBezTo>
                  <a:pt x="208227" y="6722321"/>
                  <a:pt x="212225" y="6723871"/>
                  <a:pt x="216993" y="6723871"/>
                </a:cubicBezTo>
                <a:cubicBezTo>
                  <a:pt x="220543" y="6723871"/>
                  <a:pt x="223625" y="6723014"/>
                  <a:pt x="226233" y="6721306"/>
                </a:cubicBezTo>
                <a:lnTo>
                  <a:pt x="226233" y="6716246"/>
                </a:lnTo>
                <a:cubicBezTo>
                  <a:pt x="223894" y="6718173"/>
                  <a:pt x="221094" y="6719140"/>
                  <a:pt x="217812" y="6719140"/>
                </a:cubicBezTo>
                <a:cubicBezTo>
                  <a:pt x="214233" y="6719140"/>
                  <a:pt x="211283" y="6718036"/>
                  <a:pt x="208964" y="6715834"/>
                </a:cubicBezTo>
                <a:cubicBezTo>
                  <a:pt x="206645" y="6713633"/>
                  <a:pt x="205482" y="6710698"/>
                  <a:pt x="205482" y="6707037"/>
                </a:cubicBezTo>
                <a:cubicBezTo>
                  <a:pt x="205482" y="6703279"/>
                  <a:pt x="206617" y="6700282"/>
                  <a:pt x="208888" y="6698054"/>
                </a:cubicBezTo>
                <a:cubicBezTo>
                  <a:pt x="211158" y="6695832"/>
                  <a:pt x="214048" y="6694715"/>
                  <a:pt x="217550" y="6694715"/>
                </a:cubicBezTo>
                <a:cubicBezTo>
                  <a:pt x="221101" y="6694715"/>
                  <a:pt x="223942" y="6695606"/>
                  <a:pt x="226081" y="6697389"/>
                </a:cubicBezTo>
                <a:lnTo>
                  <a:pt x="226081" y="6691828"/>
                </a:lnTo>
                <a:cubicBezTo>
                  <a:pt x="223701" y="6690518"/>
                  <a:pt x="221004" y="6689860"/>
                  <a:pt x="217997" y="6689860"/>
                </a:cubicBezTo>
                <a:close/>
                <a:moveTo>
                  <a:pt x="1159613" y="6684243"/>
                </a:moveTo>
                <a:lnTo>
                  <a:pt x="1153503" y="6686211"/>
                </a:lnTo>
                <a:lnTo>
                  <a:pt x="1153503" y="6695496"/>
                </a:lnTo>
                <a:lnTo>
                  <a:pt x="1146947" y="6695496"/>
                </a:lnTo>
                <a:lnTo>
                  <a:pt x="1146947" y="6700693"/>
                </a:lnTo>
                <a:lnTo>
                  <a:pt x="1153503" y="6700693"/>
                </a:lnTo>
                <a:lnTo>
                  <a:pt x="1153503" y="6723198"/>
                </a:lnTo>
                <a:cubicBezTo>
                  <a:pt x="1153503" y="6730625"/>
                  <a:pt x="1156847" y="6734334"/>
                  <a:pt x="1163528" y="6734334"/>
                </a:cubicBezTo>
                <a:cubicBezTo>
                  <a:pt x="1165888" y="6734334"/>
                  <a:pt x="1167793" y="6733937"/>
                  <a:pt x="1169231" y="6733148"/>
                </a:cubicBezTo>
                <a:lnTo>
                  <a:pt x="1169231" y="6727950"/>
                </a:lnTo>
                <a:cubicBezTo>
                  <a:pt x="1168110" y="6728794"/>
                  <a:pt x="1166782" y="6729212"/>
                  <a:pt x="1165241" y="6729212"/>
                </a:cubicBezTo>
                <a:cubicBezTo>
                  <a:pt x="1163232" y="6729212"/>
                  <a:pt x="1161787" y="6728670"/>
                  <a:pt x="1160920" y="6727580"/>
                </a:cubicBezTo>
                <a:cubicBezTo>
                  <a:pt x="1160046" y="6726490"/>
                  <a:pt x="1159613" y="6724673"/>
                  <a:pt x="1159613" y="6722122"/>
                </a:cubicBezTo>
                <a:lnTo>
                  <a:pt x="1159613" y="6700693"/>
                </a:lnTo>
                <a:lnTo>
                  <a:pt x="1169224" y="6700693"/>
                </a:lnTo>
                <a:lnTo>
                  <a:pt x="1169224" y="6695496"/>
                </a:lnTo>
                <a:lnTo>
                  <a:pt x="1159613" y="6695496"/>
                </a:lnTo>
                <a:close/>
                <a:moveTo>
                  <a:pt x="761187" y="6684243"/>
                </a:moveTo>
                <a:lnTo>
                  <a:pt x="755076" y="6686211"/>
                </a:lnTo>
                <a:lnTo>
                  <a:pt x="755076" y="6695496"/>
                </a:lnTo>
                <a:lnTo>
                  <a:pt x="748520" y="6695496"/>
                </a:lnTo>
                <a:lnTo>
                  <a:pt x="748520" y="6700693"/>
                </a:lnTo>
                <a:lnTo>
                  <a:pt x="755076" y="6700693"/>
                </a:lnTo>
                <a:lnTo>
                  <a:pt x="755076" y="6723198"/>
                </a:lnTo>
                <a:cubicBezTo>
                  <a:pt x="755076" y="6730625"/>
                  <a:pt x="758419" y="6734334"/>
                  <a:pt x="765101" y="6734334"/>
                </a:cubicBezTo>
                <a:cubicBezTo>
                  <a:pt x="767460" y="6734334"/>
                  <a:pt x="769366" y="6733937"/>
                  <a:pt x="770804" y="6733148"/>
                </a:cubicBezTo>
                <a:lnTo>
                  <a:pt x="770804" y="6727950"/>
                </a:lnTo>
                <a:cubicBezTo>
                  <a:pt x="769683" y="6728794"/>
                  <a:pt x="768355" y="6729212"/>
                  <a:pt x="766814" y="6729212"/>
                </a:cubicBezTo>
                <a:cubicBezTo>
                  <a:pt x="764805" y="6729212"/>
                  <a:pt x="763360" y="6728670"/>
                  <a:pt x="762493" y="6727580"/>
                </a:cubicBezTo>
                <a:cubicBezTo>
                  <a:pt x="761619" y="6726490"/>
                  <a:pt x="761187" y="6724673"/>
                  <a:pt x="761187" y="6722122"/>
                </a:cubicBezTo>
                <a:lnTo>
                  <a:pt x="761187" y="6700693"/>
                </a:lnTo>
                <a:lnTo>
                  <a:pt x="770797" y="6700693"/>
                </a:lnTo>
                <a:lnTo>
                  <a:pt x="770797" y="6695496"/>
                </a:lnTo>
                <a:lnTo>
                  <a:pt x="761187" y="6695496"/>
                </a:lnTo>
                <a:close/>
                <a:moveTo>
                  <a:pt x="352007" y="6684243"/>
                </a:moveTo>
                <a:lnTo>
                  <a:pt x="345898" y="6686211"/>
                </a:lnTo>
                <a:lnTo>
                  <a:pt x="345898" y="6695496"/>
                </a:lnTo>
                <a:lnTo>
                  <a:pt x="339341" y="6695496"/>
                </a:lnTo>
                <a:lnTo>
                  <a:pt x="339341" y="6700693"/>
                </a:lnTo>
                <a:lnTo>
                  <a:pt x="345898" y="6700693"/>
                </a:lnTo>
                <a:lnTo>
                  <a:pt x="345898" y="6723198"/>
                </a:lnTo>
                <a:cubicBezTo>
                  <a:pt x="345898" y="6730625"/>
                  <a:pt x="349241" y="6734334"/>
                  <a:pt x="355922" y="6734334"/>
                </a:cubicBezTo>
                <a:cubicBezTo>
                  <a:pt x="358281" y="6734334"/>
                  <a:pt x="360187" y="6733937"/>
                  <a:pt x="361624" y="6733148"/>
                </a:cubicBezTo>
                <a:lnTo>
                  <a:pt x="361624" y="6727950"/>
                </a:lnTo>
                <a:cubicBezTo>
                  <a:pt x="360504" y="6728794"/>
                  <a:pt x="359176" y="6729212"/>
                  <a:pt x="357635" y="6729212"/>
                </a:cubicBezTo>
                <a:cubicBezTo>
                  <a:pt x="355626" y="6729212"/>
                  <a:pt x="354181" y="6728670"/>
                  <a:pt x="353314" y="6727580"/>
                </a:cubicBezTo>
                <a:cubicBezTo>
                  <a:pt x="352440" y="6726490"/>
                  <a:pt x="352007" y="6724673"/>
                  <a:pt x="352007" y="6722122"/>
                </a:cubicBezTo>
                <a:lnTo>
                  <a:pt x="352007" y="6700693"/>
                </a:lnTo>
                <a:lnTo>
                  <a:pt x="361618" y="6700693"/>
                </a:lnTo>
                <a:lnTo>
                  <a:pt x="361618" y="6695496"/>
                </a:lnTo>
                <a:lnTo>
                  <a:pt x="352007" y="6695496"/>
                </a:lnTo>
                <a:close/>
                <a:moveTo>
                  <a:pt x="216133" y="6682317"/>
                </a:moveTo>
                <a:cubicBezTo>
                  <a:pt x="222938" y="6682317"/>
                  <a:pt x="228744" y="6684717"/>
                  <a:pt x="233546" y="6689524"/>
                </a:cubicBezTo>
                <a:cubicBezTo>
                  <a:pt x="238355" y="6694324"/>
                  <a:pt x="240757" y="6700118"/>
                  <a:pt x="240757" y="6706900"/>
                </a:cubicBezTo>
                <a:cubicBezTo>
                  <a:pt x="240757" y="6713688"/>
                  <a:pt x="238349" y="6719476"/>
                  <a:pt x="233546" y="6724262"/>
                </a:cubicBezTo>
                <a:cubicBezTo>
                  <a:pt x="228744" y="6729055"/>
                  <a:pt x="222938" y="6731448"/>
                  <a:pt x="216133" y="6731448"/>
                </a:cubicBezTo>
                <a:cubicBezTo>
                  <a:pt x="209328" y="6731448"/>
                  <a:pt x="203515" y="6729055"/>
                  <a:pt x="198698" y="6724262"/>
                </a:cubicBezTo>
                <a:cubicBezTo>
                  <a:pt x="193882" y="6719469"/>
                  <a:pt x="191474" y="6713681"/>
                  <a:pt x="191474" y="6706900"/>
                </a:cubicBezTo>
                <a:cubicBezTo>
                  <a:pt x="191474" y="6700118"/>
                  <a:pt x="193882" y="6694331"/>
                  <a:pt x="198698" y="6689524"/>
                </a:cubicBezTo>
                <a:cubicBezTo>
                  <a:pt x="203515" y="6684717"/>
                  <a:pt x="209328" y="6682317"/>
                  <a:pt x="216133" y="6682317"/>
                </a:cubicBezTo>
                <a:close/>
                <a:moveTo>
                  <a:pt x="622483" y="6680273"/>
                </a:moveTo>
                <a:lnTo>
                  <a:pt x="622483" y="6733519"/>
                </a:lnTo>
                <a:lnTo>
                  <a:pt x="650795" y="6733519"/>
                </a:lnTo>
                <a:lnTo>
                  <a:pt x="650803" y="6733519"/>
                </a:lnTo>
                <a:lnTo>
                  <a:pt x="650803" y="6727875"/>
                </a:lnTo>
                <a:lnTo>
                  <a:pt x="628744" y="6727875"/>
                </a:lnTo>
                <a:lnTo>
                  <a:pt x="628744" y="6709237"/>
                </a:lnTo>
                <a:lnTo>
                  <a:pt x="648043" y="6709237"/>
                </a:lnTo>
                <a:lnTo>
                  <a:pt x="648043" y="6703628"/>
                </a:lnTo>
                <a:lnTo>
                  <a:pt x="628744" y="6703628"/>
                </a:lnTo>
                <a:lnTo>
                  <a:pt x="628744" y="6685916"/>
                </a:lnTo>
                <a:lnTo>
                  <a:pt x="649605" y="6685916"/>
                </a:lnTo>
                <a:lnTo>
                  <a:pt x="649605" y="6680273"/>
                </a:lnTo>
                <a:close/>
                <a:moveTo>
                  <a:pt x="257757" y="6680273"/>
                </a:moveTo>
                <a:lnTo>
                  <a:pt x="257757" y="6733519"/>
                </a:lnTo>
                <a:lnTo>
                  <a:pt x="263791" y="6733519"/>
                </a:lnTo>
                <a:lnTo>
                  <a:pt x="263791" y="6697875"/>
                </a:lnTo>
                <a:cubicBezTo>
                  <a:pt x="263791" y="6693048"/>
                  <a:pt x="263694" y="6689564"/>
                  <a:pt x="263495" y="6687439"/>
                </a:cubicBezTo>
                <a:lnTo>
                  <a:pt x="263647" y="6687439"/>
                </a:lnTo>
                <a:cubicBezTo>
                  <a:pt x="264197" y="6689894"/>
                  <a:pt x="264725" y="6691711"/>
                  <a:pt x="265249" y="6692897"/>
                </a:cubicBezTo>
                <a:lnTo>
                  <a:pt x="283468" y="6733519"/>
                </a:lnTo>
                <a:lnTo>
                  <a:pt x="286523" y="6733519"/>
                </a:lnTo>
                <a:lnTo>
                  <a:pt x="304776" y="6692602"/>
                </a:lnTo>
                <a:cubicBezTo>
                  <a:pt x="305251" y="6691560"/>
                  <a:pt x="305781" y="6689839"/>
                  <a:pt x="306379" y="6687439"/>
                </a:cubicBezTo>
                <a:lnTo>
                  <a:pt x="306530" y="6687439"/>
                </a:lnTo>
                <a:cubicBezTo>
                  <a:pt x="306180" y="6691526"/>
                  <a:pt x="306007" y="6694975"/>
                  <a:pt x="306007" y="6697800"/>
                </a:cubicBezTo>
                <a:lnTo>
                  <a:pt x="306007" y="6733519"/>
                </a:lnTo>
                <a:lnTo>
                  <a:pt x="312227" y="6733519"/>
                </a:lnTo>
                <a:lnTo>
                  <a:pt x="312227" y="6680273"/>
                </a:lnTo>
                <a:lnTo>
                  <a:pt x="304404" y="6680273"/>
                </a:lnTo>
                <a:lnTo>
                  <a:pt x="287679" y="6717253"/>
                </a:lnTo>
                <a:cubicBezTo>
                  <a:pt x="287032" y="6718687"/>
                  <a:pt x="286172" y="6720867"/>
                  <a:pt x="285106" y="6723788"/>
                </a:cubicBezTo>
                <a:lnTo>
                  <a:pt x="284878" y="6723788"/>
                </a:lnTo>
                <a:cubicBezTo>
                  <a:pt x="284508" y="6722383"/>
                  <a:pt x="283689" y="6720250"/>
                  <a:pt x="282423" y="6717404"/>
                </a:cubicBezTo>
                <a:lnTo>
                  <a:pt x="266027" y="6680273"/>
                </a:lnTo>
                <a:close/>
                <a:moveTo>
                  <a:pt x="905738" y="6679375"/>
                </a:moveTo>
                <a:cubicBezTo>
                  <a:pt x="897839" y="6679375"/>
                  <a:pt x="891317" y="6681994"/>
                  <a:pt x="886178" y="6687247"/>
                </a:cubicBezTo>
                <a:cubicBezTo>
                  <a:pt x="881039" y="6692500"/>
                  <a:pt x="878465" y="6699377"/>
                  <a:pt x="878465" y="6707894"/>
                </a:cubicBezTo>
                <a:cubicBezTo>
                  <a:pt x="878465" y="6715821"/>
                  <a:pt x="880749" y="6722211"/>
                  <a:pt x="885318" y="6727094"/>
                </a:cubicBezTo>
                <a:cubicBezTo>
                  <a:pt x="889886" y="6731976"/>
                  <a:pt x="895968" y="6734410"/>
                  <a:pt x="903571" y="6734410"/>
                </a:cubicBezTo>
                <a:cubicBezTo>
                  <a:pt x="909453" y="6734410"/>
                  <a:pt x="914372" y="6733368"/>
                  <a:pt x="918321" y="6731290"/>
                </a:cubicBezTo>
                <a:lnTo>
                  <a:pt x="918328" y="6731290"/>
                </a:lnTo>
                <a:lnTo>
                  <a:pt x="918328" y="6725229"/>
                </a:lnTo>
                <a:cubicBezTo>
                  <a:pt x="914407" y="6727608"/>
                  <a:pt x="909762" y="6728794"/>
                  <a:pt x="904396" y="6728794"/>
                </a:cubicBezTo>
                <a:cubicBezTo>
                  <a:pt x="898610" y="6728794"/>
                  <a:pt x="893931" y="6726867"/>
                  <a:pt x="890368" y="6723021"/>
                </a:cubicBezTo>
                <a:cubicBezTo>
                  <a:pt x="886804" y="6719174"/>
                  <a:pt x="885022" y="6714003"/>
                  <a:pt x="885022" y="6707517"/>
                </a:cubicBezTo>
                <a:cubicBezTo>
                  <a:pt x="885022" y="6700687"/>
                  <a:pt x="886927" y="6695229"/>
                  <a:pt x="890739" y="6691142"/>
                </a:cubicBezTo>
                <a:cubicBezTo>
                  <a:pt x="894551" y="6687062"/>
                  <a:pt x="899525" y="6685018"/>
                  <a:pt x="905662" y="6685018"/>
                </a:cubicBezTo>
                <a:cubicBezTo>
                  <a:pt x="910278" y="6685018"/>
                  <a:pt x="914503" y="6686088"/>
                  <a:pt x="918328" y="6688214"/>
                </a:cubicBezTo>
                <a:lnTo>
                  <a:pt x="918328" y="6681569"/>
                </a:lnTo>
                <a:cubicBezTo>
                  <a:pt x="915005" y="6680109"/>
                  <a:pt x="910802" y="6679375"/>
                  <a:pt x="905738" y="6679375"/>
                </a:cubicBezTo>
                <a:close/>
                <a:moveTo>
                  <a:pt x="216140" y="6679046"/>
                </a:moveTo>
                <a:cubicBezTo>
                  <a:pt x="208413" y="6679046"/>
                  <a:pt x="201822" y="6681768"/>
                  <a:pt x="196373" y="6687199"/>
                </a:cubicBezTo>
                <a:cubicBezTo>
                  <a:pt x="190916" y="6692637"/>
                  <a:pt x="188192" y="6699199"/>
                  <a:pt x="188192" y="6706900"/>
                </a:cubicBezTo>
                <a:cubicBezTo>
                  <a:pt x="188192" y="6714593"/>
                  <a:pt x="190916" y="6721162"/>
                  <a:pt x="196366" y="6726593"/>
                </a:cubicBezTo>
                <a:cubicBezTo>
                  <a:pt x="201822" y="6732031"/>
                  <a:pt x="208406" y="6734746"/>
                  <a:pt x="216133" y="6734746"/>
                </a:cubicBezTo>
                <a:cubicBezTo>
                  <a:pt x="223832" y="6734746"/>
                  <a:pt x="230409" y="6732031"/>
                  <a:pt x="235865" y="6726600"/>
                </a:cubicBezTo>
                <a:cubicBezTo>
                  <a:pt x="241320" y="6721162"/>
                  <a:pt x="244045" y="6714600"/>
                  <a:pt x="244045" y="6706900"/>
                </a:cubicBezTo>
                <a:cubicBezTo>
                  <a:pt x="244045" y="6699199"/>
                  <a:pt x="241314" y="6692637"/>
                  <a:pt x="235865" y="6687199"/>
                </a:cubicBezTo>
                <a:cubicBezTo>
                  <a:pt x="230416" y="6681761"/>
                  <a:pt x="223839" y="6679046"/>
                  <a:pt x="216140" y="6679046"/>
                </a:cubicBezTo>
                <a:close/>
                <a:moveTo>
                  <a:pt x="1180590" y="6677935"/>
                </a:moveTo>
                <a:cubicBezTo>
                  <a:pt x="1179496" y="6677935"/>
                  <a:pt x="1178567" y="6678312"/>
                  <a:pt x="1177796" y="6679066"/>
                </a:cubicBezTo>
                <a:cubicBezTo>
                  <a:pt x="1177026" y="6679821"/>
                  <a:pt x="1176640" y="6680767"/>
                  <a:pt x="1176640" y="6681905"/>
                </a:cubicBezTo>
                <a:cubicBezTo>
                  <a:pt x="1176640" y="6683050"/>
                  <a:pt x="1177026" y="6683990"/>
                  <a:pt x="1177796" y="6684730"/>
                </a:cubicBezTo>
                <a:cubicBezTo>
                  <a:pt x="1178567" y="6685471"/>
                  <a:pt x="1179496" y="6685841"/>
                  <a:pt x="1180590" y="6685841"/>
                </a:cubicBezTo>
                <a:cubicBezTo>
                  <a:pt x="1181712" y="6685841"/>
                  <a:pt x="1182654" y="6685457"/>
                  <a:pt x="1183439" y="6684689"/>
                </a:cubicBezTo>
                <a:cubicBezTo>
                  <a:pt x="1184223" y="6683921"/>
                  <a:pt x="1184615" y="6682996"/>
                  <a:pt x="1184615" y="6681905"/>
                </a:cubicBezTo>
                <a:cubicBezTo>
                  <a:pt x="1184615" y="6680767"/>
                  <a:pt x="1184223" y="6679821"/>
                  <a:pt x="1183439" y="6679066"/>
                </a:cubicBezTo>
                <a:cubicBezTo>
                  <a:pt x="1182654" y="6678312"/>
                  <a:pt x="1181712" y="6677935"/>
                  <a:pt x="1180590" y="6677935"/>
                </a:cubicBezTo>
                <a:close/>
                <a:moveTo>
                  <a:pt x="808165" y="6677935"/>
                </a:moveTo>
                <a:cubicBezTo>
                  <a:pt x="807070" y="6677935"/>
                  <a:pt x="806141" y="6678312"/>
                  <a:pt x="805370" y="6679066"/>
                </a:cubicBezTo>
                <a:cubicBezTo>
                  <a:pt x="804600" y="6679821"/>
                  <a:pt x="804214" y="6680767"/>
                  <a:pt x="804214" y="6681905"/>
                </a:cubicBezTo>
                <a:cubicBezTo>
                  <a:pt x="804214" y="6683050"/>
                  <a:pt x="804600" y="6683990"/>
                  <a:pt x="805370" y="6684730"/>
                </a:cubicBezTo>
                <a:cubicBezTo>
                  <a:pt x="806141" y="6685471"/>
                  <a:pt x="807070" y="6685841"/>
                  <a:pt x="808165" y="6685841"/>
                </a:cubicBezTo>
                <a:cubicBezTo>
                  <a:pt x="809278" y="6685841"/>
                  <a:pt x="810228" y="6685457"/>
                  <a:pt x="811012" y="6684689"/>
                </a:cubicBezTo>
                <a:cubicBezTo>
                  <a:pt x="811797" y="6683921"/>
                  <a:pt x="812188" y="6682996"/>
                  <a:pt x="812188" y="6681905"/>
                </a:cubicBezTo>
                <a:cubicBezTo>
                  <a:pt x="812188" y="6680767"/>
                  <a:pt x="811797" y="6679821"/>
                  <a:pt x="811012" y="6679066"/>
                </a:cubicBezTo>
                <a:cubicBezTo>
                  <a:pt x="810228" y="6678312"/>
                  <a:pt x="809285" y="6677935"/>
                  <a:pt x="808165" y="6677935"/>
                </a:cubicBezTo>
                <a:close/>
                <a:moveTo>
                  <a:pt x="585359" y="6677935"/>
                </a:moveTo>
                <a:cubicBezTo>
                  <a:pt x="584266" y="6677935"/>
                  <a:pt x="583336" y="6678312"/>
                  <a:pt x="582565" y="6679066"/>
                </a:cubicBezTo>
                <a:cubicBezTo>
                  <a:pt x="581796" y="6679821"/>
                  <a:pt x="581409" y="6680767"/>
                  <a:pt x="581409" y="6681905"/>
                </a:cubicBezTo>
                <a:cubicBezTo>
                  <a:pt x="581409" y="6683050"/>
                  <a:pt x="581796" y="6683990"/>
                  <a:pt x="582565" y="6684730"/>
                </a:cubicBezTo>
                <a:cubicBezTo>
                  <a:pt x="583336" y="6685471"/>
                  <a:pt x="584266" y="6685841"/>
                  <a:pt x="585359" y="6685841"/>
                </a:cubicBezTo>
                <a:cubicBezTo>
                  <a:pt x="586475" y="6685841"/>
                  <a:pt x="587423" y="6685457"/>
                  <a:pt x="588208" y="6684689"/>
                </a:cubicBezTo>
                <a:cubicBezTo>
                  <a:pt x="588993" y="6683921"/>
                  <a:pt x="589384" y="6682996"/>
                  <a:pt x="589384" y="6681905"/>
                </a:cubicBezTo>
                <a:cubicBezTo>
                  <a:pt x="589384" y="6680767"/>
                  <a:pt x="588993" y="6679821"/>
                  <a:pt x="588208" y="6679066"/>
                </a:cubicBezTo>
                <a:cubicBezTo>
                  <a:pt x="587423" y="6678312"/>
                  <a:pt x="586481" y="6677935"/>
                  <a:pt x="585359" y="6677935"/>
                </a:cubicBezTo>
                <a:close/>
                <a:moveTo>
                  <a:pt x="492169" y="6677935"/>
                </a:moveTo>
                <a:cubicBezTo>
                  <a:pt x="491075" y="6677935"/>
                  <a:pt x="490147" y="6678312"/>
                  <a:pt x="489376" y="6679066"/>
                </a:cubicBezTo>
                <a:cubicBezTo>
                  <a:pt x="488604" y="6679821"/>
                  <a:pt x="488220" y="6680767"/>
                  <a:pt x="488220" y="6681905"/>
                </a:cubicBezTo>
                <a:cubicBezTo>
                  <a:pt x="488220" y="6683050"/>
                  <a:pt x="488604" y="6683990"/>
                  <a:pt x="489376" y="6684730"/>
                </a:cubicBezTo>
                <a:cubicBezTo>
                  <a:pt x="490147" y="6685471"/>
                  <a:pt x="491075" y="6685841"/>
                  <a:pt x="492169" y="6685841"/>
                </a:cubicBezTo>
                <a:cubicBezTo>
                  <a:pt x="493284" y="6685841"/>
                  <a:pt x="494233" y="6685457"/>
                  <a:pt x="495018" y="6684689"/>
                </a:cubicBezTo>
                <a:cubicBezTo>
                  <a:pt x="495802" y="6683921"/>
                  <a:pt x="496194" y="6682996"/>
                  <a:pt x="496194" y="6681905"/>
                </a:cubicBezTo>
                <a:cubicBezTo>
                  <a:pt x="496194" y="6680767"/>
                  <a:pt x="495802" y="6679821"/>
                  <a:pt x="495018" y="6679066"/>
                </a:cubicBezTo>
                <a:cubicBezTo>
                  <a:pt x="494233" y="6678312"/>
                  <a:pt x="493291" y="6677935"/>
                  <a:pt x="492169" y="6677935"/>
                </a:cubicBezTo>
                <a:close/>
                <a:moveTo>
                  <a:pt x="328732" y="6677935"/>
                </a:moveTo>
                <a:cubicBezTo>
                  <a:pt x="327639" y="6677935"/>
                  <a:pt x="326709" y="6678312"/>
                  <a:pt x="325939" y="6679066"/>
                </a:cubicBezTo>
                <a:cubicBezTo>
                  <a:pt x="325168" y="6679821"/>
                  <a:pt x="324783" y="6680767"/>
                  <a:pt x="324783" y="6681905"/>
                </a:cubicBezTo>
                <a:cubicBezTo>
                  <a:pt x="324783" y="6683050"/>
                  <a:pt x="325168" y="6683990"/>
                  <a:pt x="325939" y="6684730"/>
                </a:cubicBezTo>
                <a:cubicBezTo>
                  <a:pt x="326709" y="6685471"/>
                  <a:pt x="327639" y="6685841"/>
                  <a:pt x="328732" y="6685841"/>
                </a:cubicBezTo>
                <a:cubicBezTo>
                  <a:pt x="329846" y="6685841"/>
                  <a:pt x="330796" y="6685457"/>
                  <a:pt x="331581" y="6684689"/>
                </a:cubicBezTo>
                <a:cubicBezTo>
                  <a:pt x="332366" y="6683921"/>
                  <a:pt x="332757" y="6682996"/>
                  <a:pt x="332757" y="6681905"/>
                </a:cubicBezTo>
                <a:cubicBezTo>
                  <a:pt x="332757" y="6680767"/>
                  <a:pt x="332366" y="6679821"/>
                  <a:pt x="331581" y="6679066"/>
                </a:cubicBezTo>
                <a:cubicBezTo>
                  <a:pt x="330796" y="6678312"/>
                  <a:pt x="329854" y="6677935"/>
                  <a:pt x="328732" y="6677935"/>
                </a:cubicBezTo>
                <a:close/>
                <a:moveTo>
                  <a:pt x="659876" y="6677229"/>
                </a:moveTo>
                <a:lnTo>
                  <a:pt x="659876" y="6733519"/>
                </a:lnTo>
                <a:lnTo>
                  <a:pt x="665985" y="6733519"/>
                </a:lnTo>
                <a:lnTo>
                  <a:pt x="665985" y="6677229"/>
                </a:lnTo>
                <a:close/>
                <a:moveTo>
                  <a:pt x="539429" y="6677229"/>
                </a:moveTo>
                <a:lnTo>
                  <a:pt x="539429" y="6733519"/>
                </a:lnTo>
                <a:lnTo>
                  <a:pt x="545538" y="6733519"/>
                </a:lnTo>
                <a:lnTo>
                  <a:pt x="545538" y="6711981"/>
                </a:lnTo>
                <a:cubicBezTo>
                  <a:pt x="545538" y="6708395"/>
                  <a:pt x="546557" y="6705453"/>
                  <a:pt x="548592" y="6703163"/>
                </a:cubicBezTo>
                <a:cubicBezTo>
                  <a:pt x="550628" y="6700872"/>
                  <a:pt x="553140" y="6699727"/>
                  <a:pt x="556120" y="6699727"/>
                </a:cubicBezTo>
                <a:cubicBezTo>
                  <a:pt x="562029" y="6699727"/>
                  <a:pt x="564987" y="6703691"/>
                  <a:pt x="564987" y="6711611"/>
                </a:cubicBezTo>
                <a:lnTo>
                  <a:pt x="564987" y="6733519"/>
                </a:lnTo>
                <a:lnTo>
                  <a:pt x="571098" y="6733519"/>
                </a:lnTo>
                <a:lnTo>
                  <a:pt x="571104" y="6733519"/>
                </a:lnTo>
                <a:lnTo>
                  <a:pt x="571104" y="6710088"/>
                </a:lnTo>
                <a:cubicBezTo>
                  <a:pt x="571104" y="6699768"/>
                  <a:pt x="566804" y="6694605"/>
                  <a:pt x="558212" y="6694605"/>
                </a:cubicBezTo>
                <a:cubicBezTo>
                  <a:pt x="552795" y="6694605"/>
                  <a:pt x="548619" y="6697012"/>
                  <a:pt x="545689" y="6701812"/>
                </a:cubicBezTo>
                <a:lnTo>
                  <a:pt x="545538" y="6701812"/>
                </a:lnTo>
                <a:lnTo>
                  <a:pt x="545538" y="6677229"/>
                </a:lnTo>
                <a:close/>
                <a:moveTo>
                  <a:pt x="444715" y="6677229"/>
                </a:moveTo>
                <a:lnTo>
                  <a:pt x="444715" y="6733519"/>
                </a:lnTo>
                <a:lnTo>
                  <a:pt x="450826" y="6733519"/>
                </a:lnTo>
                <a:lnTo>
                  <a:pt x="450826" y="6728027"/>
                </a:lnTo>
                <a:lnTo>
                  <a:pt x="450977" y="6728027"/>
                </a:lnTo>
                <a:cubicBezTo>
                  <a:pt x="453564" y="6732285"/>
                  <a:pt x="457375" y="6734410"/>
                  <a:pt x="462412" y="6734410"/>
                </a:cubicBezTo>
                <a:cubicBezTo>
                  <a:pt x="467799" y="6734410"/>
                  <a:pt x="472050" y="6732491"/>
                  <a:pt x="475153" y="6728671"/>
                </a:cubicBezTo>
                <a:cubicBezTo>
                  <a:pt x="478256" y="6724852"/>
                  <a:pt x="479811" y="6719757"/>
                  <a:pt x="479811" y="6713393"/>
                </a:cubicBezTo>
                <a:cubicBezTo>
                  <a:pt x="479811" y="6707681"/>
                  <a:pt x="478422" y="6703121"/>
                  <a:pt x="475656" y="6699713"/>
                </a:cubicBezTo>
                <a:cubicBezTo>
                  <a:pt x="472890" y="6696305"/>
                  <a:pt x="469058" y="6694605"/>
                  <a:pt x="464166" y="6694605"/>
                </a:cubicBezTo>
                <a:cubicBezTo>
                  <a:pt x="458380" y="6694605"/>
                  <a:pt x="453984" y="6697135"/>
                  <a:pt x="450977" y="6702182"/>
                </a:cubicBezTo>
                <a:lnTo>
                  <a:pt x="450826" y="6702182"/>
                </a:lnTo>
                <a:lnTo>
                  <a:pt x="450826" y="6677229"/>
                </a:lnTo>
                <a:close/>
                <a:moveTo>
                  <a:pt x="3929434" y="2909469"/>
                </a:moveTo>
                <a:lnTo>
                  <a:pt x="3929434" y="3935469"/>
                </a:lnTo>
                <a:lnTo>
                  <a:pt x="3940234" y="3935469"/>
                </a:lnTo>
                <a:lnTo>
                  <a:pt x="3940234" y="3496269"/>
                </a:lnTo>
                <a:lnTo>
                  <a:pt x="9268234" y="3496269"/>
                </a:lnTo>
                <a:lnTo>
                  <a:pt x="9268234" y="3478269"/>
                </a:lnTo>
                <a:lnTo>
                  <a:pt x="3940234" y="3478269"/>
                </a:lnTo>
                <a:lnTo>
                  <a:pt x="3940234" y="2909469"/>
                </a:lnTo>
                <a:close/>
                <a:moveTo>
                  <a:pt x="11760606" y="508703"/>
                </a:moveTo>
                <a:cubicBezTo>
                  <a:pt x="11768981" y="508703"/>
                  <a:pt x="11779027" y="510709"/>
                  <a:pt x="11778080" y="520736"/>
                </a:cubicBezTo>
                <a:cubicBezTo>
                  <a:pt x="11777244" y="529910"/>
                  <a:pt x="11768981" y="532622"/>
                  <a:pt x="11760884" y="532622"/>
                </a:cubicBezTo>
                <a:cubicBezTo>
                  <a:pt x="11758322" y="532622"/>
                  <a:pt x="11755982" y="532547"/>
                  <a:pt x="11753623" y="531749"/>
                </a:cubicBezTo>
                <a:close/>
                <a:moveTo>
                  <a:pt x="11305012" y="505325"/>
                </a:moveTo>
                <a:cubicBezTo>
                  <a:pt x="11307148" y="505325"/>
                  <a:pt x="11308132" y="506421"/>
                  <a:pt x="11307909" y="508686"/>
                </a:cubicBezTo>
                <a:cubicBezTo>
                  <a:pt x="11307389" y="514257"/>
                  <a:pt x="11302988" y="517005"/>
                  <a:pt x="11294688" y="517005"/>
                </a:cubicBezTo>
                <a:cubicBezTo>
                  <a:pt x="11295393" y="514331"/>
                  <a:pt x="11296619" y="511880"/>
                  <a:pt x="11298383" y="509559"/>
                </a:cubicBezTo>
                <a:cubicBezTo>
                  <a:pt x="11300481" y="506755"/>
                  <a:pt x="11302691" y="505325"/>
                  <a:pt x="11305012" y="505325"/>
                </a:cubicBezTo>
                <a:close/>
                <a:moveTo>
                  <a:pt x="11947624" y="505324"/>
                </a:moveTo>
                <a:cubicBezTo>
                  <a:pt x="11949796" y="505324"/>
                  <a:pt x="11950762" y="506420"/>
                  <a:pt x="11950539" y="508685"/>
                </a:cubicBezTo>
                <a:cubicBezTo>
                  <a:pt x="11950019" y="514256"/>
                  <a:pt x="11945600" y="517004"/>
                  <a:pt x="11937318" y="517004"/>
                </a:cubicBezTo>
                <a:cubicBezTo>
                  <a:pt x="11938023" y="514330"/>
                  <a:pt x="11939249" y="511879"/>
                  <a:pt x="11940994" y="509558"/>
                </a:cubicBezTo>
                <a:cubicBezTo>
                  <a:pt x="11943074" y="506754"/>
                  <a:pt x="11945321" y="505324"/>
                  <a:pt x="11947624" y="505324"/>
                </a:cubicBezTo>
                <a:close/>
                <a:moveTo>
                  <a:pt x="11831376" y="505324"/>
                </a:moveTo>
                <a:cubicBezTo>
                  <a:pt x="11833530" y="505324"/>
                  <a:pt x="11834552" y="506420"/>
                  <a:pt x="11834310" y="508685"/>
                </a:cubicBezTo>
                <a:cubicBezTo>
                  <a:pt x="11833753" y="514256"/>
                  <a:pt x="11829334" y="517004"/>
                  <a:pt x="11821107" y="517004"/>
                </a:cubicBezTo>
                <a:cubicBezTo>
                  <a:pt x="11821776" y="514330"/>
                  <a:pt x="11823001" y="511879"/>
                  <a:pt x="11824747" y="509558"/>
                </a:cubicBezTo>
                <a:cubicBezTo>
                  <a:pt x="11826864" y="506754"/>
                  <a:pt x="11829055" y="505324"/>
                  <a:pt x="11831376" y="505324"/>
                </a:cubicBezTo>
                <a:close/>
                <a:moveTo>
                  <a:pt x="11680477" y="505324"/>
                </a:moveTo>
                <a:cubicBezTo>
                  <a:pt x="11682649" y="505324"/>
                  <a:pt x="11683615" y="506420"/>
                  <a:pt x="11683374" y="508685"/>
                </a:cubicBezTo>
                <a:cubicBezTo>
                  <a:pt x="11682891" y="514256"/>
                  <a:pt x="11678453" y="517004"/>
                  <a:pt x="11670189" y="517004"/>
                </a:cubicBezTo>
                <a:cubicBezTo>
                  <a:pt x="11670895" y="514330"/>
                  <a:pt x="11672120" y="511879"/>
                  <a:pt x="11673847" y="509558"/>
                </a:cubicBezTo>
                <a:cubicBezTo>
                  <a:pt x="11675983" y="506754"/>
                  <a:pt x="11678156" y="505324"/>
                  <a:pt x="11680477" y="505324"/>
                </a:cubicBezTo>
                <a:close/>
                <a:moveTo>
                  <a:pt x="11465531" y="504804"/>
                </a:moveTo>
                <a:cubicBezTo>
                  <a:pt x="11467611" y="504804"/>
                  <a:pt x="11469115" y="505658"/>
                  <a:pt x="11470006" y="507459"/>
                </a:cubicBezTo>
                <a:cubicBezTo>
                  <a:pt x="11470749" y="508926"/>
                  <a:pt x="11470990" y="510802"/>
                  <a:pt x="11470767" y="513142"/>
                </a:cubicBezTo>
                <a:cubicBezTo>
                  <a:pt x="11470340" y="517543"/>
                  <a:pt x="11468985" y="521740"/>
                  <a:pt x="11466682" y="525676"/>
                </a:cubicBezTo>
                <a:cubicBezTo>
                  <a:pt x="11463841" y="530449"/>
                  <a:pt x="11460461" y="532844"/>
                  <a:pt x="11456524" y="532844"/>
                </a:cubicBezTo>
                <a:cubicBezTo>
                  <a:pt x="11454500" y="532844"/>
                  <a:pt x="11453015" y="531935"/>
                  <a:pt x="11452105" y="530133"/>
                </a:cubicBezTo>
                <a:cubicBezTo>
                  <a:pt x="11451343" y="528648"/>
                  <a:pt x="11451083" y="526772"/>
                  <a:pt x="11451306" y="524544"/>
                </a:cubicBezTo>
                <a:cubicBezTo>
                  <a:pt x="11451715" y="520013"/>
                  <a:pt x="11453070" y="515834"/>
                  <a:pt x="11455354" y="511916"/>
                </a:cubicBezTo>
                <a:cubicBezTo>
                  <a:pt x="11458158" y="507181"/>
                  <a:pt x="11461538" y="504804"/>
                  <a:pt x="11465531" y="504804"/>
                </a:cubicBezTo>
                <a:close/>
                <a:moveTo>
                  <a:pt x="11253350" y="504509"/>
                </a:moveTo>
                <a:cubicBezTo>
                  <a:pt x="11255040" y="504509"/>
                  <a:pt x="11256600" y="504899"/>
                  <a:pt x="11258067" y="505716"/>
                </a:cubicBezTo>
                <a:lnTo>
                  <a:pt x="11256711" y="510469"/>
                </a:lnTo>
                <a:cubicBezTo>
                  <a:pt x="11256173" y="512326"/>
                  <a:pt x="11253666" y="515669"/>
                  <a:pt x="11249209" y="520479"/>
                </a:cubicBezTo>
                <a:cubicBezTo>
                  <a:pt x="11244641" y="525418"/>
                  <a:pt x="11241595" y="527907"/>
                  <a:pt x="11240073" y="527907"/>
                </a:cubicBezTo>
                <a:cubicBezTo>
                  <a:pt x="11239163" y="527907"/>
                  <a:pt x="11238754" y="527015"/>
                  <a:pt x="11238959" y="525251"/>
                </a:cubicBezTo>
                <a:cubicBezTo>
                  <a:pt x="11239348" y="521166"/>
                  <a:pt x="11240834" y="516876"/>
                  <a:pt x="11243452" y="512401"/>
                </a:cubicBezTo>
                <a:cubicBezTo>
                  <a:pt x="11246498" y="507145"/>
                  <a:pt x="11249803" y="504509"/>
                  <a:pt x="11253350" y="504509"/>
                </a:cubicBezTo>
                <a:close/>
                <a:moveTo>
                  <a:pt x="11145162" y="504508"/>
                </a:moveTo>
                <a:cubicBezTo>
                  <a:pt x="11146740" y="504508"/>
                  <a:pt x="11148356" y="504991"/>
                  <a:pt x="11149990" y="505975"/>
                </a:cubicBezTo>
                <a:lnTo>
                  <a:pt x="11148690" y="510525"/>
                </a:lnTo>
                <a:cubicBezTo>
                  <a:pt x="11148189" y="511955"/>
                  <a:pt x="11145719" y="515279"/>
                  <a:pt x="11141225" y="520478"/>
                </a:cubicBezTo>
                <a:cubicBezTo>
                  <a:pt x="11136397" y="526049"/>
                  <a:pt x="11133166" y="528835"/>
                  <a:pt x="11131532" y="528835"/>
                </a:cubicBezTo>
                <a:cubicBezTo>
                  <a:pt x="11130362" y="528835"/>
                  <a:pt x="11129860" y="527962"/>
                  <a:pt x="11130046" y="526235"/>
                </a:cubicBezTo>
                <a:cubicBezTo>
                  <a:pt x="11130436" y="521945"/>
                  <a:pt x="11131996" y="517470"/>
                  <a:pt x="11134689" y="512790"/>
                </a:cubicBezTo>
                <a:cubicBezTo>
                  <a:pt x="11137920" y="507256"/>
                  <a:pt x="11141411" y="504508"/>
                  <a:pt x="11145162" y="504508"/>
                </a:cubicBezTo>
                <a:close/>
                <a:moveTo>
                  <a:pt x="12012098" y="495277"/>
                </a:moveTo>
                <a:cubicBezTo>
                  <a:pt x="12007976" y="495277"/>
                  <a:pt x="12003575" y="497635"/>
                  <a:pt x="11998988" y="502408"/>
                </a:cubicBezTo>
                <a:cubicBezTo>
                  <a:pt x="11995385" y="506140"/>
                  <a:pt x="11992303" y="510411"/>
                  <a:pt x="11989740" y="515351"/>
                </a:cubicBezTo>
                <a:lnTo>
                  <a:pt x="11988756" y="515351"/>
                </a:lnTo>
                <a:lnTo>
                  <a:pt x="11995478" y="495444"/>
                </a:lnTo>
                <a:lnTo>
                  <a:pt x="11980047" y="495444"/>
                </a:lnTo>
                <a:lnTo>
                  <a:pt x="11966732" y="541330"/>
                </a:lnTo>
                <a:lnTo>
                  <a:pt x="11982331" y="541330"/>
                </a:lnTo>
                <a:lnTo>
                  <a:pt x="11986398" y="527291"/>
                </a:lnTo>
                <a:cubicBezTo>
                  <a:pt x="11987233" y="524506"/>
                  <a:pt x="11989926" y="520792"/>
                  <a:pt x="11994531" y="516242"/>
                </a:cubicBezTo>
                <a:cubicBezTo>
                  <a:pt x="11999341" y="511451"/>
                  <a:pt x="12003110" y="509074"/>
                  <a:pt x="12005840" y="509074"/>
                </a:cubicBezTo>
                <a:cubicBezTo>
                  <a:pt x="12007029" y="509074"/>
                  <a:pt x="12009406" y="509464"/>
                  <a:pt x="12010631" y="510133"/>
                </a:cubicBezTo>
                <a:lnTo>
                  <a:pt x="12015924" y="496242"/>
                </a:lnTo>
                <a:cubicBezTo>
                  <a:pt x="12014921" y="495555"/>
                  <a:pt x="12013621" y="495258"/>
                  <a:pt x="12012098" y="495277"/>
                </a:cubicBezTo>
                <a:close/>
                <a:moveTo>
                  <a:pt x="11311326" y="495260"/>
                </a:moveTo>
                <a:cubicBezTo>
                  <a:pt x="11303044" y="495260"/>
                  <a:pt x="11295467" y="498454"/>
                  <a:pt x="11288615" y="504879"/>
                </a:cubicBezTo>
                <a:cubicBezTo>
                  <a:pt x="11281781" y="511286"/>
                  <a:pt x="11277937" y="518769"/>
                  <a:pt x="11277102" y="527293"/>
                </a:cubicBezTo>
                <a:cubicBezTo>
                  <a:pt x="11276638" y="532196"/>
                  <a:pt x="11278197" y="535984"/>
                  <a:pt x="11281819" y="538732"/>
                </a:cubicBezTo>
                <a:cubicBezTo>
                  <a:pt x="11284975" y="541146"/>
                  <a:pt x="11289024" y="542390"/>
                  <a:pt x="11294075" y="542390"/>
                </a:cubicBezTo>
                <a:cubicBezTo>
                  <a:pt x="11300333" y="542390"/>
                  <a:pt x="11308151" y="540719"/>
                  <a:pt x="11317491" y="537432"/>
                </a:cubicBezTo>
                <a:lnTo>
                  <a:pt x="11320760" y="526253"/>
                </a:lnTo>
                <a:cubicBezTo>
                  <a:pt x="11312570" y="530636"/>
                  <a:pt x="11305681" y="532845"/>
                  <a:pt x="11300091" y="532845"/>
                </a:cubicBezTo>
                <a:cubicBezTo>
                  <a:pt x="11294873" y="532845"/>
                  <a:pt x="11292441" y="530561"/>
                  <a:pt x="11292812" y="526012"/>
                </a:cubicBezTo>
                <a:cubicBezTo>
                  <a:pt x="11299144" y="526012"/>
                  <a:pt x="11305291" y="524210"/>
                  <a:pt x="11311252" y="520626"/>
                </a:cubicBezTo>
                <a:cubicBezTo>
                  <a:pt x="11317993" y="516504"/>
                  <a:pt x="11321632" y="511434"/>
                  <a:pt x="11322227" y="505362"/>
                </a:cubicBezTo>
                <a:cubicBezTo>
                  <a:pt x="11322524" y="502187"/>
                  <a:pt x="11321540" y="499717"/>
                  <a:pt x="11319237" y="497823"/>
                </a:cubicBezTo>
                <a:cubicBezTo>
                  <a:pt x="11317101" y="496096"/>
                  <a:pt x="11314483" y="495260"/>
                  <a:pt x="11311326" y="495260"/>
                </a:cubicBezTo>
                <a:close/>
                <a:moveTo>
                  <a:pt x="11953938" y="495259"/>
                </a:moveTo>
                <a:cubicBezTo>
                  <a:pt x="11945655" y="495259"/>
                  <a:pt x="11938079" y="498453"/>
                  <a:pt x="11931245" y="504878"/>
                </a:cubicBezTo>
                <a:cubicBezTo>
                  <a:pt x="11924393" y="511285"/>
                  <a:pt x="11920530" y="518768"/>
                  <a:pt x="11919732" y="527292"/>
                </a:cubicBezTo>
                <a:cubicBezTo>
                  <a:pt x="11919268" y="532195"/>
                  <a:pt x="11920827" y="535983"/>
                  <a:pt x="11924449" y="538731"/>
                </a:cubicBezTo>
                <a:cubicBezTo>
                  <a:pt x="11927605" y="541145"/>
                  <a:pt x="11931672" y="542389"/>
                  <a:pt x="11936723" y="542389"/>
                </a:cubicBezTo>
                <a:cubicBezTo>
                  <a:pt x="11942944" y="542389"/>
                  <a:pt x="11950781" y="540718"/>
                  <a:pt x="11960121" y="537431"/>
                </a:cubicBezTo>
                <a:lnTo>
                  <a:pt x="11963371" y="526252"/>
                </a:lnTo>
                <a:cubicBezTo>
                  <a:pt x="11955200" y="530635"/>
                  <a:pt x="11948311" y="532844"/>
                  <a:pt x="11942703" y="532844"/>
                </a:cubicBezTo>
                <a:cubicBezTo>
                  <a:pt x="11937466" y="532844"/>
                  <a:pt x="11935071" y="530560"/>
                  <a:pt x="11935442" y="526011"/>
                </a:cubicBezTo>
                <a:cubicBezTo>
                  <a:pt x="11941756" y="526011"/>
                  <a:pt x="11947921" y="524209"/>
                  <a:pt x="11953863" y="520625"/>
                </a:cubicBezTo>
                <a:cubicBezTo>
                  <a:pt x="11960623" y="516503"/>
                  <a:pt x="11964281" y="511433"/>
                  <a:pt x="11964875" y="505361"/>
                </a:cubicBezTo>
                <a:cubicBezTo>
                  <a:pt x="11965172" y="502186"/>
                  <a:pt x="11964151" y="499716"/>
                  <a:pt x="11961886" y="497822"/>
                </a:cubicBezTo>
                <a:cubicBezTo>
                  <a:pt x="11959769" y="496095"/>
                  <a:pt x="11957113" y="495259"/>
                  <a:pt x="11953938" y="495259"/>
                </a:cubicBezTo>
                <a:close/>
                <a:moveTo>
                  <a:pt x="11837727" y="495259"/>
                </a:moveTo>
                <a:cubicBezTo>
                  <a:pt x="11829426" y="495259"/>
                  <a:pt x="11821831" y="498453"/>
                  <a:pt x="11814998" y="504878"/>
                </a:cubicBezTo>
                <a:cubicBezTo>
                  <a:pt x="11808145" y="511285"/>
                  <a:pt x="11804301" y="518768"/>
                  <a:pt x="11803484" y="527292"/>
                </a:cubicBezTo>
                <a:cubicBezTo>
                  <a:pt x="11803001" y="532195"/>
                  <a:pt x="11804598" y="535983"/>
                  <a:pt x="11808182" y="538731"/>
                </a:cubicBezTo>
                <a:cubicBezTo>
                  <a:pt x="11811339" y="541145"/>
                  <a:pt x="11815406" y="542389"/>
                  <a:pt x="11820457" y="542389"/>
                </a:cubicBezTo>
                <a:cubicBezTo>
                  <a:pt x="11826734" y="542389"/>
                  <a:pt x="11834515" y="540718"/>
                  <a:pt x="11843874" y="537431"/>
                </a:cubicBezTo>
                <a:lnTo>
                  <a:pt x="11847124" y="526252"/>
                </a:lnTo>
                <a:cubicBezTo>
                  <a:pt x="11838953" y="530635"/>
                  <a:pt x="11832063" y="532844"/>
                  <a:pt x="11826455" y="532844"/>
                </a:cubicBezTo>
                <a:cubicBezTo>
                  <a:pt x="11821256" y="532844"/>
                  <a:pt x="11818804" y="530560"/>
                  <a:pt x="11819194" y="526011"/>
                </a:cubicBezTo>
                <a:cubicBezTo>
                  <a:pt x="11825545" y="526011"/>
                  <a:pt x="11831692" y="524209"/>
                  <a:pt x="11837634" y="520625"/>
                </a:cubicBezTo>
                <a:cubicBezTo>
                  <a:pt x="11844357" y="516503"/>
                  <a:pt x="11848033" y="511433"/>
                  <a:pt x="11848628" y="505361"/>
                </a:cubicBezTo>
                <a:cubicBezTo>
                  <a:pt x="11848906" y="502186"/>
                  <a:pt x="11847903" y="499716"/>
                  <a:pt x="11845619" y="497822"/>
                </a:cubicBezTo>
                <a:cubicBezTo>
                  <a:pt x="11843502" y="496095"/>
                  <a:pt x="11840866" y="495259"/>
                  <a:pt x="11837727" y="495259"/>
                </a:cubicBezTo>
                <a:close/>
                <a:moveTo>
                  <a:pt x="11686772" y="495259"/>
                </a:moveTo>
                <a:cubicBezTo>
                  <a:pt x="11678490" y="495259"/>
                  <a:pt x="11670932" y="498453"/>
                  <a:pt x="11664061" y="504878"/>
                </a:cubicBezTo>
                <a:cubicBezTo>
                  <a:pt x="11657246" y="511285"/>
                  <a:pt x="11653383" y="518768"/>
                  <a:pt x="11652566" y="527292"/>
                </a:cubicBezTo>
                <a:cubicBezTo>
                  <a:pt x="11652121" y="532195"/>
                  <a:pt x="11653680" y="535983"/>
                  <a:pt x="11657302" y="538731"/>
                </a:cubicBezTo>
                <a:cubicBezTo>
                  <a:pt x="11660421" y="541145"/>
                  <a:pt x="11664525" y="542389"/>
                  <a:pt x="11669521" y="542389"/>
                </a:cubicBezTo>
                <a:cubicBezTo>
                  <a:pt x="11675797" y="542389"/>
                  <a:pt x="11683615" y="540718"/>
                  <a:pt x="11692974" y="537431"/>
                </a:cubicBezTo>
                <a:lnTo>
                  <a:pt x="11696205" y="526252"/>
                </a:lnTo>
                <a:cubicBezTo>
                  <a:pt x="11688053" y="530635"/>
                  <a:pt x="11681182" y="532844"/>
                  <a:pt x="11675556" y="532844"/>
                </a:cubicBezTo>
                <a:cubicBezTo>
                  <a:pt x="11670338" y="532844"/>
                  <a:pt x="11667905" y="530560"/>
                  <a:pt x="11668258" y="526011"/>
                </a:cubicBezTo>
                <a:cubicBezTo>
                  <a:pt x="11674609" y="526011"/>
                  <a:pt x="11680755" y="524209"/>
                  <a:pt x="11686716" y="520625"/>
                </a:cubicBezTo>
                <a:cubicBezTo>
                  <a:pt x="11693439" y="516503"/>
                  <a:pt x="11697115" y="511433"/>
                  <a:pt x="11697673" y="505361"/>
                </a:cubicBezTo>
                <a:cubicBezTo>
                  <a:pt x="11697970" y="502186"/>
                  <a:pt x="11697004" y="499716"/>
                  <a:pt x="11694701" y="497822"/>
                </a:cubicBezTo>
                <a:cubicBezTo>
                  <a:pt x="11692584" y="496095"/>
                  <a:pt x="11689910" y="495259"/>
                  <a:pt x="11686772" y="495259"/>
                </a:cubicBezTo>
                <a:close/>
                <a:moveTo>
                  <a:pt x="11469635" y="495259"/>
                </a:moveTo>
                <a:cubicBezTo>
                  <a:pt x="11461371" y="495259"/>
                  <a:pt x="11453795" y="498453"/>
                  <a:pt x="11446924" y="504878"/>
                </a:cubicBezTo>
                <a:cubicBezTo>
                  <a:pt x="11440071" y="511285"/>
                  <a:pt x="11436246" y="518768"/>
                  <a:pt x="11435429" y="527292"/>
                </a:cubicBezTo>
                <a:cubicBezTo>
                  <a:pt x="11434983" y="532195"/>
                  <a:pt x="11436525" y="535983"/>
                  <a:pt x="11440127" y="538731"/>
                </a:cubicBezTo>
                <a:cubicBezTo>
                  <a:pt x="11443303" y="541145"/>
                  <a:pt x="11447406" y="542389"/>
                  <a:pt x="11452402" y="542389"/>
                </a:cubicBezTo>
                <a:cubicBezTo>
                  <a:pt x="11460573" y="542389"/>
                  <a:pt x="11468149" y="539103"/>
                  <a:pt x="11475039" y="532603"/>
                </a:cubicBezTo>
                <a:cubicBezTo>
                  <a:pt x="11481965" y="526085"/>
                  <a:pt x="11485828" y="518676"/>
                  <a:pt x="11486626" y="510301"/>
                </a:cubicBezTo>
                <a:cubicBezTo>
                  <a:pt x="11487109" y="505435"/>
                  <a:pt x="11485512" y="501647"/>
                  <a:pt x="11481946" y="498880"/>
                </a:cubicBezTo>
                <a:cubicBezTo>
                  <a:pt x="11478771" y="496447"/>
                  <a:pt x="11474667" y="495259"/>
                  <a:pt x="11469635" y="495259"/>
                </a:cubicBezTo>
                <a:close/>
                <a:moveTo>
                  <a:pt x="11532995" y="495241"/>
                </a:moveTo>
                <a:cubicBezTo>
                  <a:pt x="11528910" y="495241"/>
                  <a:pt x="11524527" y="497599"/>
                  <a:pt x="11519885" y="502372"/>
                </a:cubicBezTo>
                <a:cubicBezTo>
                  <a:pt x="11516319" y="506104"/>
                  <a:pt x="11513199" y="510375"/>
                  <a:pt x="11510600" y="515315"/>
                </a:cubicBezTo>
                <a:lnTo>
                  <a:pt x="11509634" y="515315"/>
                </a:lnTo>
                <a:lnTo>
                  <a:pt x="11516468" y="495352"/>
                </a:lnTo>
                <a:lnTo>
                  <a:pt x="11501036" y="495352"/>
                </a:lnTo>
                <a:lnTo>
                  <a:pt x="11487610" y="541313"/>
                </a:lnTo>
                <a:lnTo>
                  <a:pt x="11503190" y="541313"/>
                </a:lnTo>
                <a:lnTo>
                  <a:pt x="11507276" y="527274"/>
                </a:lnTo>
                <a:cubicBezTo>
                  <a:pt x="11508074" y="524489"/>
                  <a:pt x="11510804" y="520775"/>
                  <a:pt x="11515409" y="516225"/>
                </a:cubicBezTo>
                <a:cubicBezTo>
                  <a:pt x="11520256" y="511434"/>
                  <a:pt x="11524026" y="509057"/>
                  <a:pt x="11526718" y="509057"/>
                </a:cubicBezTo>
                <a:cubicBezTo>
                  <a:pt x="11527925" y="509057"/>
                  <a:pt x="11530841" y="509001"/>
                  <a:pt x="11531844" y="510097"/>
                </a:cubicBezTo>
                <a:lnTo>
                  <a:pt x="11536245" y="495761"/>
                </a:lnTo>
                <a:cubicBezTo>
                  <a:pt x="11535242" y="495130"/>
                  <a:pt x="11534518" y="495260"/>
                  <a:pt x="11532995" y="495241"/>
                </a:cubicBezTo>
                <a:close/>
                <a:moveTo>
                  <a:pt x="11212199" y="495240"/>
                </a:moveTo>
                <a:cubicBezTo>
                  <a:pt x="11208095" y="495240"/>
                  <a:pt x="11203732" y="497617"/>
                  <a:pt x="11199071" y="502389"/>
                </a:cubicBezTo>
                <a:cubicBezTo>
                  <a:pt x="11195487" y="506066"/>
                  <a:pt x="11192441" y="510430"/>
                  <a:pt x="11189841" y="515351"/>
                </a:cubicBezTo>
                <a:lnTo>
                  <a:pt x="11188838" y="515351"/>
                </a:lnTo>
                <a:lnTo>
                  <a:pt x="11195579" y="495277"/>
                </a:lnTo>
                <a:lnTo>
                  <a:pt x="11180166" y="495277"/>
                </a:lnTo>
                <a:lnTo>
                  <a:pt x="11166796" y="541349"/>
                </a:lnTo>
                <a:lnTo>
                  <a:pt x="11182413" y="541349"/>
                </a:lnTo>
                <a:lnTo>
                  <a:pt x="11186462" y="527310"/>
                </a:lnTo>
                <a:cubicBezTo>
                  <a:pt x="11186944" y="525676"/>
                  <a:pt x="11189247" y="522501"/>
                  <a:pt x="11193388" y="517765"/>
                </a:cubicBezTo>
                <a:cubicBezTo>
                  <a:pt x="11197548" y="513049"/>
                  <a:pt x="11201020" y="509836"/>
                  <a:pt x="11202097" y="509465"/>
                </a:cubicBezTo>
                <a:cubicBezTo>
                  <a:pt x="11203193" y="509056"/>
                  <a:pt x="11202840" y="510746"/>
                  <a:pt x="11202840" y="510746"/>
                </a:cubicBezTo>
                <a:cubicBezTo>
                  <a:pt x="11202190" y="516075"/>
                  <a:pt x="11194094" y="541330"/>
                  <a:pt x="11194094" y="541330"/>
                </a:cubicBezTo>
                <a:lnTo>
                  <a:pt x="11209581" y="541368"/>
                </a:lnTo>
                <a:lnTo>
                  <a:pt x="11219293" y="507180"/>
                </a:lnTo>
                <a:cubicBezTo>
                  <a:pt x="11220742" y="501684"/>
                  <a:pt x="11219275" y="499214"/>
                  <a:pt x="11218309" y="497951"/>
                </a:cubicBezTo>
                <a:cubicBezTo>
                  <a:pt x="11216860" y="496131"/>
                  <a:pt x="11214799" y="495240"/>
                  <a:pt x="11212199" y="495240"/>
                </a:cubicBezTo>
                <a:close/>
                <a:moveTo>
                  <a:pt x="11265903" y="495224"/>
                </a:moveTo>
                <a:cubicBezTo>
                  <a:pt x="11261261" y="495149"/>
                  <a:pt x="11255449" y="495428"/>
                  <a:pt x="11255449" y="495428"/>
                </a:cubicBezTo>
                <a:cubicBezTo>
                  <a:pt x="11247983" y="495428"/>
                  <a:pt x="11240816" y="499198"/>
                  <a:pt x="11233963" y="506718"/>
                </a:cubicBezTo>
                <a:cubicBezTo>
                  <a:pt x="11227389" y="513905"/>
                  <a:pt x="11223750" y="521444"/>
                  <a:pt x="11222970" y="529244"/>
                </a:cubicBezTo>
                <a:cubicBezTo>
                  <a:pt x="11222673" y="532549"/>
                  <a:pt x="11223286" y="535260"/>
                  <a:pt x="11224864" y="537433"/>
                </a:cubicBezTo>
                <a:cubicBezTo>
                  <a:pt x="11226554" y="539791"/>
                  <a:pt x="11228968" y="540980"/>
                  <a:pt x="11232125" y="540980"/>
                </a:cubicBezTo>
                <a:cubicBezTo>
                  <a:pt x="11239720" y="540980"/>
                  <a:pt x="11246776" y="534777"/>
                  <a:pt x="11253424" y="522373"/>
                </a:cubicBezTo>
                <a:lnTo>
                  <a:pt x="11255281" y="522373"/>
                </a:lnTo>
                <a:cubicBezTo>
                  <a:pt x="11254204" y="525901"/>
                  <a:pt x="11253127" y="529429"/>
                  <a:pt x="11252013" y="532958"/>
                </a:cubicBezTo>
                <a:cubicBezTo>
                  <a:pt x="11250416" y="537953"/>
                  <a:pt x="11248708" y="541704"/>
                  <a:pt x="11246888" y="544230"/>
                </a:cubicBezTo>
                <a:cubicBezTo>
                  <a:pt x="11244381" y="547702"/>
                  <a:pt x="11241391" y="549448"/>
                  <a:pt x="11237900" y="549448"/>
                </a:cubicBezTo>
                <a:cubicBezTo>
                  <a:pt x="11232663" y="549448"/>
                  <a:pt x="11226405" y="547609"/>
                  <a:pt x="11219163" y="543877"/>
                </a:cubicBezTo>
                <a:lnTo>
                  <a:pt x="11220351" y="557173"/>
                </a:lnTo>
                <a:cubicBezTo>
                  <a:pt x="11224195" y="558027"/>
                  <a:pt x="11229005" y="558436"/>
                  <a:pt x="11234706" y="558436"/>
                </a:cubicBezTo>
                <a:cubicBezTo>
                  <a:pt x="11250955" y="558436"/>
                  <a:pt x="11260927" y="551732"/>
                  <a:pt x="11264622" y="538361"/>
                </a:cubicBezTo>
                <a:lnTo>
                  <a:pt x="11276693" y="495224"/>
                </a:lnTo>
                <a:cubicBezTo>
                  <a:pt x="11274334" y="495224"/>
                  <a:pt x="11270676" y="495298"/>
                  <a:pt x="11265903" y="495224"/>
                </a:cubicBezTo>
                <a:close/>
                <a:moveTo>
                  <a:pt x="11168783" y="495186"/>
                </a:moveTo>
                <a:cubicBezTo>
                  <a:pt x="11166276" y="495186"/>
                  <a:pt x="11163119" y="495372"/>
                  <a:pt x="11158050" y="495260"/>
                </a:cubicBezTo>
                <a:cubicBezTo>
                  <a:pt x="11153203" y="495149"/>
                  <a:pt x="11148987" y="495427"/>
                  <a:pt x="11146592" y="495427"/>
                </a:cubicBezTo>
                <a:cubicBezTo>
                  <a:pt x="11139201" y="495427"/>
                  <a:pt x="11132015" y="499476"/>
                  <a:pt x="11125069" y="507516"/>
                </a:cubicBezTo>
                <a:cubicBezTo>
                  <a:pt x="11118459" y="515130"/>
                  <a:pt x="11114819" y="522762"/>
                  <a:pt x="11114076" y="530487"/>
                </a:cubicBezTo>
                <a:cubicBezTo>
                  <a:pt x="11113760" y="533607"/>
                  <a:pt x="11114392" y="536318"/>
                  <a:pt x="11115952" y="538658"/>
                </a:cubicBezTo>
                <a:cubicBezTo>
                  <a:pt x="11117641" y="541109"/>
                  <a:pt x="11119944" y="542372"/>
                  <a:pt x="11122915" y="542372"/>
                </a:cubicBezTo>
                <a:cubicBezTo>
                  <a:pt x="11127019" y="542372"/>
                  <a:pt x="11131383" y="539977"/>
                  <a:pt x="11136026" y="535241"/>
                </a:cubicBezTo>
                <a:cubicBezTo>
                  <a:pt x="11139647" y="531490"/>
                  <a:pt x="11142748" y="527182"/>
                  <a:pt x="11145273" y="522317"/>
                </a:cubicBezTo>
                <a:lnTo>
                  <a:pt x="11146276" y="522317"/>
                </a:lnTo>
                <a:lnTo>
                  <a:pt x="11139832" y="541332"/>
                </a:lnTo>
                <a:lnTo>
                  <a:pt x="11155320" y="541332"/>
                </a:lnTo>
                <a:close/>
                <a:moveTo>
                  <a:pt x="11357156" y="495056"/>
                </a:moveTo>
                <a:cubicBezTo>
                  <a:pt x="11351827" y="495056"/>
                  <a:pt x="11347333" y="496003"/>
                  <a:pt x="11343563" y="497934"/>
                </a:cubicBezTo>
                <a:cubicBezTo>
                  <a:pt x="11338735" y="500348"/>
                  <a:pt x="11336098" y="504044"/>
                  <a:pt x="11335615" y="509021"/>
                </a:cubicBezTo>
                <a:cubicBezTo>
                  <a:pt x="11335355" y="511732"/>
                  <a:pt x="11336191" y="514424"/>
                  <a:pt x="11338122" y="517024"/>
                </a:cubicBezTo>
                <a:cubicBezTo>
                  <a:pt x="11339923" y="519030"/>
                  <a:pt x="11341762" y="521053"/>
                  <a:pt x="11343582" y="523021"/>
                </a:cubicBezTo>
                <a:cubicBezTo>
                  <a:pt x="11345513" y="525251"/>
                  <a:pt x="11346386" y="527182"/>
                  <a:pt x="11346237" y="528834"/>
                </a:cubicBezTo>
                <a:cubicBezTo>
                  <a:pt x="11346126" y="530116"/>
                  <a:pt x="11345532" y="531118"/>
                  <a:pt x="11344473" y="531899"/>
                </a:cubicBezTo>
                <a:cubicBezTo>
                  <a:pt x="11343415" y="532697"/>
                  <a:pt x="11342226" y="533106"/>
                  <a:pt x="11340963" y="533106"/>
                </a:cubicBezTo>
                <a:cubicBezTo>
                  <a:pt x="11337676" y="533106"/>
                  <a:pt x="11333164" y="531787"/>
                  <a:pt x="11327444" y="529113"/>
                </a:cubicBezTo>
                <a:lnTo>
                  <a:pt x="11324399" y="539679"/>
                </a:lnTo>
                <a:cubicBezTo>
                  <a:pt x="11330601" y="541313"/>
                  <a:pt x="11335857" y="542130"/>
                  <a:pt x="11340128" y="542130"/>
                </a:cubicBezTo>
                <a:cubicBezTo>
                  <a:pt x="11345643" y="542130"/>
                  <a:pt x="11350323" y="541071"/>
                  <a:pt x="11354148" y="538955"/>
                </a:cubicBezTo>
                <a:cubicBezTo>
                  <a:pt x="11358846" y="536337"/>
                  <a:pt x="11361483" y="532456"/>
                  <a:pt x="11361966" y="527182"/>
                </a:cubicBezTo>
                <a:cubicBezTo>
                  <a:pt x="11362263" y="524433"/>
                  <a:pt x="11361372" y="521741"/>
                  <a:pt x="11359292" y="519085"/>
                </a:cubicBezTo>
                <a:cubicBezTo>
                  <a:pt x="11358753" y="518435"/>
                  <a:pt x="11356766" y="516485"/>
                  <a:pt x="11353350" y="513235"/>
                </a:cubicBezTo>
                <a:cubicBezTo>
                  <a:pt x="11351233" y="511156"/>
                  <a:pt x="11350248" y="509503"/>
                  <a:pt x="11350360" y="508222"/>
                </a:cubicBezTo>
                <a:cubicBezTo>
                  <a:pt x="11350620" y="505492"/>
                  <a:pt x="11352811" y="504081"/>
                  <a:pt x="11356878" y="504081"/>
                </a:cubicBezTo>
                <a:cubicBezTo>
                  <a:pt x="11359682" y="504081"/>
                  <a:pt x="11362876" y="504805"/>
                  <a:pt x="11366478" y="506142"/>
                </a:cubicBezTo>
                <a:lnTo>
                  <a:pt x="11369245" y="496429"/>
                </a:lnTo>
                <a:cubicBezTo>
                  <a:pt x="11361966" y="495483"/>
                  <a:pt x="11357955" y="495056"/>
                  <a:pt x="11357156" y="495056"/>
                </a:cubicBezTo>
                <a:close/>
                <a:moveTo>
                  <a:pt x="11915925" y="486866"/>
                </a:moveTo>
                <a:lnTo>
                  <a:pt x="11899676" y="489187"/>
                </a:lnTo>
                <a:cubicBezTo>
                  <a:pt x="11899676" y="489187"/>
                  <a:pt x="11892062" y="514294"/>
                  <a:pt x="11890651" y="518843"/>
                </a:cubicBezTo>
                <a:cubicBezTo>
                  <a:pt x="11888868" y="524507"/>
                  <a:pt x="11887773" y="529168"/>
                  <a:pt x="11887438" y="532808"/>
                </a:cubicBezTo>
                <a:cubicBezTo>
                  <a:pt x="11887104" y="536021"/>
                  <a:pt x="11888014" y="538509"/>
                  <a:pt x="11890187" y="540162"/>
                </a:cubicBezTo>
                <a:cubicBezTo>
                  <a:pt x="11892099" y="541647"/>
                  <a:pt x="11894662" y="542390"/>
                  <a:pt x="11897967" y="542390"/>
                </a:cubicBezTo>
                <a:cubicBezTo>
                  <a:pt x="11900827" y="542390"/>
                  <a:pt x="11904708" y="541703"/>
                  <a:pt x="11909722" y="540366"/>
                </a:cubicBezTo>
                <a:lnTo>
                  <a:pt x="11912526" y="530524"/>
                </a:lnTo>
                <a:cubicBezTo>
                  <a:pt x="11910595" y="531787"/>
                  <a:pt x="11908942" y="532399"/>
                  <a:pt x="11907531" y="532399"/>
                </a:cubicBezTo>
                <a:cubicBezTo>
                  <a:pt x="11905173" y="532399"/>
                  <a:pt x="11904133" y="530895"/>
                  <a:pt x="11904393" y="527980"/>
                </a:cubicBezTo>
                <a:cubicBezTo>
                  <a:pt x="11904690" y="524897"/>
                  <a:pt x="11905563" y="521090"/>
                  <a:pt x="11906992" y="516504"/>
                </a:cubicBezTo>
                <a:cubicBezTo>
                  <a:pt x="11908199" y="512771"/>
                  <a:pt x="11909555" y="508110"/>
                  <a:pt x="11910799" y="504359"/>
                </a:cubicBezTo>
                <a:lnTo>
                  <a:pt x="11918302" y="504359"/>
                </a:lnTo>
                <a:lnTo>
                  <a:pt x="11920952" y="495445"/>
                </a:lnTo>
                <a:lnTo>
                  <a:pt x="11920957" y="495445"/>
                </a:lnTo>
                <a:lnTo>
                  <a:pt x="11920957" y="495427"/>
                </a:lnTo>
                <a:lnTo>
                  <a:pt x="11920952" y="495445"/>
                </a:lnTo>
                <a:lnTo>
                  <a:pt x="11913418" y="495445"/>
                </a:lnTo>
                <a:close/>
                <a:moveTo>
                  <a:pt x="11882833" y="486866"/>
                </a:moveTo>
                <a:lnTo>
                  <a:pt x="11866585" y="489187"/>
                </a:lnTo>
                <a:cubicBezTo>
                  <a:pt x="11866585" y="489187"/>
                  <a:pt x="11859008" y="514294"/>
                  <a:pt x="11857560" y="518843"/>
                </a:cubicBezTo>
                <a:cubicBezTo>
                  <a:pt x="11855777" y="524507"/>
                  <a:pt x="11854718" y="529168"/>
                  <a:pt x="11854347" y="532808"/>
                </a:cubicBezTo>
                <a:cubicBezTo>
                  <a:pt x="11854050" y="536021"/>
                  <a:pt x="11854978" y="538509"/>
                  <a:pt x="11857114" y="540162"/>
                </a:cubicBezTo>
                <a:cubicBezTo>
                  <a:pt x="11859064" y="541647"/>
                  <a:pt x="11861645" y="542390"/>
                  <a:pt x="11864895" y="542390"/>
                </a:cubicBezTo>
                <a:cubicBezTo>
                  <a:pt x="11867755" y="542390"/>
                  <a:pt x="11871673" y="541703"/>
                  <a:pt x="11876631" y="540366"/>
                </a:cubicBezTo>
                <a:lnTo>
                  <a:pt x="11879454" y="530524"/>
                </a:lnTo>
                <a:cubicBezTo>
                  <a:pt x="11877522" y="531787"/>
                  <a:pt x="11875888" y="532399"/>
                  <a:pt x="11874495" y="532399"/>
                </a:cubicBezTo>
                <a:cubicBezTo>
                  <a:pt x="11872100" y="532399"/>
                  <a:pt x="11871041" y="530895"/>
                  <a:pt x="11871320" y="527980"/>
                </a:cubicBezTo>
                <a:cubicBezTo>
                  <a:pt x="11871617" y="524897"/>
                  <a:pt x="11872471" y="521090"/>
                  <a:pt x="11873883" y="516504"/>
                </a:cubicBezTo>
                <a:cubicBezTo>
                  <a:pt x="11875108" y="512771"/>
                  <a:pt x="11876352" y="508110"/>
                  <a:pt x="11877559" y="504359"/>
                </a:cubicBezTo>
                <a:lnTo>
                  <a:pt x="11885099" y="504359"/>
                </a:lnTo>
                <a:lnTo>
                  <a:pt x="11887749" y="495445"/>
                </a:lnTo>
                <a:lnTo>
                  <a:pt x="11887754" y="495445"/>
                </a:lnTo>
                <a:lnTo>
                  <a:pt x="11887754" y="495427"/>
                </a:lnTo>
                <a:lnTo>
                  <a:pt x="11887749" y="495445"/>
                </a:lnTo>
                <a:lnTo>
                  <a:pt x="11880215" y="495445"/>
                </a:lnTo>
                <a:close/>
                <a:moveTo>
                  <a:pt x="11592548" y="486847"/>
                </a:moveTo>
                <a:lnTo>
                  <a:pt x="11576300" y="489168"/>
                </a:lnTo>
                <a:cubicBezTo>
                  <a:pt x="11576300" y="489168"/>
                  <a:pt x="11568742" y="514275"/>
                  <a:pt x="11567256" y="518824"/>
                </a:cubicBezTo>
                <a:cubicBezTo>
                  <a:pt x="11565473" y="524488"/>
                  <a:pt x="11564396" y="529149"/>
                  <a:pt x="11564062" y="532789"/>
                </a:cubicBezTo>
                <a:cubicBezTo>
                  <a:pt x="11563746" y="536002"/>
                  <a:pt x="11564675" y="538490"/>
                  <a:pt x="11566848" y="540143"/>
                </a:cubicBezTo>
                <a:cubicBezTo>
                  <a:pt x="11568760" y="541628"/>
                  <a:pt x="11571341" y="542371"/>
                  <a:pt x="11574628" y="542371"/>
                </a:cubicBezTo>
                <a:cubicBezTo>
                  <a:pt x="11577432" y="542371"/>
                  <a:pt x="11581369" y="541684"/>
                  <a:pt x="11586327" y="540347"/>
                </a:cubicBezTo>
                <a:lnTo>
                  <a:pt x="11589150" y="530523"/>
                </a:lnTo>
                <a:cubicBezTo>
                  <a:pt x="11587256" y="531786"/>
                  <a:pt x="11585585" y="532399"/>
                  <a:pt x="11584173" y="532399"/>
                </a:cubicBezTo>
                <a:cubicBezTo>
                  <a:pt x="11581796" y="532399"/>
                  <a:pt x="11580756" y="530895"/>
                  <a:pt x="11581054" y="527979"/>
                </a:cubicBezTo>
                <a:cubicBezTo>
                  <a:pt x="11581314" y="524897"/>
                  <a:pt x="11582186" y="521090"/>
                  <a:pt x="11583579" y="516503"/>
                </a:cubicBezTo>
                <a:cubicBezTo>
                  <a:pt x="11584786" y="512771"/>
                  <a:pt x="11585975" y="509001"/>
                  <a:pt x="11587200" y="505213"/>
                </a:cubicBezTo>
                <a:lnTo>
                  <a:pt x="11594702" y="505213"/>
                </a:lnTo>
                <a:lnTo>
                  <a:pt x="11597339" y="496262"/>
                </a:lnTo>
                <a:lnTo>
                  <a:pt x="11597339" y="496243"/>
                </a:lnTo>
                <a:lnTo>
                  <a:pt x="11589800" y="496243"/>
                </a:lnTo>
                <a:close/>
                <a:moveTo>
                  <a:pt x="11076862" y="477153"/>
                </a:moveTo>
                <a:lnTo>
                  <a:pt x="11058292" y="541368"/>
                </a:lnTo>
                <a:lnTo>
                  <a:pt x="11073891" y="541368"/>
                </a:lnTo>
                <a:lnTo>
                  <a:pt x="11077958" y="527292"/>
                </a:lnTo>
                <a:cubicBezTo>
                  <a:pt x="11078422" y="525713"/>
                  <a:pt x="11080724" y="522501"/>
                  <a:pt x="11084903" y="517784"/>
                </a:cubicBezTo>
                <a:cubicBezTo>
                  <a:pt x="11089044" y="513049"/>
                  <a:pt x="11092312" y="509966"/>
                  <a:pt x="11093593" y="509465"/>
                </a:cubicBezTo>
                <a:cubicBezTo>
                  <a:pt x="11094893" y="508926"/>
                  <a:pt x="11094355" y="510746"/>
                  <a:pt x="11094355" y="510746"/>
                </a:cubicBezTo>
                <a:cubicBezTo>
                  <a:pt x="11093352" y="515518"/>
                  <a:pt x="11085571" y="541331"/>
                  <a:pt x="11085571" y="541331"/>
                </a:cubicBezTo>
                <a:lnTo>
                  <a:pt x="11085571" y="541349"/>
                </a:lnTo>
                <a:lnTo>
                  <a:pt x="11101059" y="541349"/>
                </a:lnTo>
                <a:lnTo>
                  <a:pt x="11110752" y="507181"/>
                </a:lnTo>
                <a:cubicBezTo>
                  <a:pt x="11112182" y="501684"/>
                  <a:pt x="11110733" y="499195"/>
                  <a:pt x="11109768" y="497951"/>
                </a:cubicBezTo>
                <a:cubicBezTo>
                  <a:pt x="11108338" y="496113"/>
                  <a:pt x="11106258" y="495203"/>
                  <a:pt x="11103640" y="495203"/>
                </a:cubicBezTo>
                <a:cubicBezTo>
                  <a:pt x="11099536" y="495203"/>
                  <a:pt x="11095190" y="497598"/>
                  <a:pt x="11090511" y="502371"/>
                </a:cubicBezTo>
                <a:cubicBezTo>
                  <a:pt x="11086908" y="506085"/>
                  <a:pt x="11083863" y="510430"/>
                  <a:pt x="11081263" y="515351"/>
                </a:cubicBezTo>
                <a:lnTo>
                  <a:pt x="11080260" y="515351"/>
                </a:lnTo>
                <a:cubicBezTo>
                  <a:pt x="11084810" y="502687"/>
                  <a:pt x="11088858" y="489985"/>
                  <a:pt x="11092349" y="477153"/>
                </a:cubicBezTo>
                <a:close/>
                <a:moveTo>
                  <a:pt x="11615018" y="477134"/>
                </a:moveTo>
                <a:lnTo>
                  <a:pt x="11596448" y="541330"/>
                </a:lnTo>
                <a:lnTo>
                  <a:pt x="11612028" y="541330"/>
                </a:lnTo>
                <a:lnTo>
                  <a:pt x="11616114" y="527291"/>
                </a:lnTo>
                <a:cubicBezTo>
                  <a:pt x="11616596" y="525657"/>
                  <a:pt x="11618880" y="522482"/>
                  <a:pt x="11623040" y="517746"/>
                </a:cubicBezTo>
                <a:cubicBezTo>
                  <a:pt x="11627218" y="513048"/>
                  <a:pt x="11630450" y="509947"/>
                  <a:pt x="11631749" y="509446"/>
                </a:cubicBezTo>
                <a:cubicBezTo>
                  <a:pt x="11633068" y="508907"/>
                  <a:pt x="11632492" y="510727"/>
                  <a:pt x="11632492" y="510727"/>
                </a:cubicBezTo>
                <a:cubicBezTo>
                  <a:pt x="11631508" y="515481"/>
                  <a:pt x="11623746" y="541330"/>
                  <a:pt x="11623746" y="541330"/>
                </a:cubicBezTo>
                <a:lnTo>
                  <a:pt x="11623746" y="541349"/>
                </a:lnTo>
                <a:lnTo>
                  <a:pt x="11639233" y="541349"/>
                </a:lnTo>
                <a:lnTo>
                  <a:pt x="11648927" y="507162"/>
                </a:lnTo>
                <a:cubicBezTo>
                  <a:pt x="11650356" y="501683"/>
                  <a:pt x="11648908" y="499214"/>
                  <a:pt x="11647942" y="497951"/>
                </a:cubicBezTo>
                <a:cubicBezTo>
                  <a:pt x="11646457" y="496131"/>
                  <a:pt x="11644414" y="495221"/>
                  <a:pt x="11641814" y="495221"/>
                </a:cubicBezTo>
                <a:cubicBezTo>
                  <a:pt x="11637729" y="495221"/>
                  <a:pt x="11633346" y="497617"/>
                  <a:pt x="11628685" y="502370"/>
                </a:cubicBezTo>
                <a:cubicBezTo>
                  <a:pt x="11625083" y="506066"/>
                  <a:pt x="11622037" y="510411"/>
                  <a:pt x="11619438" y="515351"/>
                </a:cubicBezTo>
                <a:lnTo>
                  <a:pt x="11618435" y="515351"/>
                </a:lnTo>
                <a:cubicBezTo>
                  <a:pt x="11623003" y="502668"/>
                  <a:pt x="11627051" y="489929"/>
                  <a:pt x="11630524" y="477134"/>
                </a:cubicBezTo>
                <a:close/>
                <a:moveTo>
                  <a:pt x="11436969" y="476207"/>
                </a:moveTo>
                <a:cubicBezTo>
                  <a:pt x="11430841" y="476207"/>
                  <a:pt x="11425437" y="478027"/>
                  <a:pt x="11420758" y="481667"/>
                </a:cubicBezTo>
                <a:cubicBezTo>
                  <a:pt x="11416264" y="485213"/>
                  <a:pt x="11412921" y="490079"/>
                  <a:pt x="11410767" y="496244"/>
                </a:cubicBezTo>
                <a:lnTo>
                  <a:pt x="11394667" y="551582"/>
                </a:lnTo>
                <a:lnTo>
                  <a:pt x="11410340" y="551582"/>
                </a:lnTo>
                <a:lnTo>
                  <a:pt x="11423785" y="505213"/>
                </a:lnTo>
                <a:lnTo>
                  <a:pt x="11435075" y="505213"/>
                </a:lnTo>
                <a:lnTo>
                  <a:pt x="11437749" y="496244"/>
                </a:lnTo>
                <a:lnTo>
                  <a:pt x="11426273" y="496244"/>
                </a:lnTo>
                <a:cubicBezTo>
                  <a:pt x="11427369" y="492233"/>
                  <a:pt x="11428204" y="489726"/>
                  <a:pt x="11428873" y="488612"/>
                </a:cubicBezTo>
                <a:cubicBezTo>
                  <a:pt x="11430303" y="486309"/>
                  <a:pt x="11432475" y="485139"/>
                  <a:pt x="11435428" y="485139"/>
                </a:cubicBezTo>
                <a:cubicBezTo>
                  <a:pt x="11438455" y="485139"/>
                  <a:pt x="11441760" y="486012"/>
                  <a:pt x="11445344" y="487702"/>
                </a:cubicBezTo>
                <a:lnTo>
                  <a:pt x="11448056" y="478138"/>
                </a:lnTo>
                <a:cubicBezTo>
                  <a:pt x="11444639" y="476876"/>
                  <a:pt x="11440943" y="476226"/>
                  <a:pt x="11436969" y="476207"/>
                </a:cubicBezTo>
                <a:close/>
                <a:moveTo>
                  <a:pt x="11775945" y="475537"/>
                </a:moveTo>
                <a:cubicBezTo>
                  <a:pt x="11780661" y="475537"/>
                  <a:pt x="11786808" y="476131"/>
                  <a:pt x="11786251" y="481981"/>
                </a:cubicBezTo>
                <a:cubicBezTo>
                  <a:pt x="11785211" y="492807"/>
                  <a:pt x="11774719" y="496707"/>
                  <a:pt x="11770615" y="496707"/>
                </a:cubicBezTo>
                <a:lnTo>
                  <a:pt x="11764468" y="496707"/>
                </a:lnTo>
                <a:lnTo>
                  <a:pt x="11770541" y="476391"/>
                </a:lnTo>
                <a:cubicBezTo>
                  <a:pt x="11772082" y="475910"/>
                  <a:pt x="11774218" y="475537"/>
                  <a:pt x="11775945" y="475537"/>
                </a:cubicBezTo>
                <a:close/>
                <a:moveTo>
                  <a:pt x="11754236" y="465528"/>
                </a:moveTo>
                <a:lnTo>
                  <a:pt x="11731711" y="542036"/>
                </a:lnTo>
                <a:lnTo>
                  <a:pt x="11769185" y="542036"/>
                </a:lnTo>
                <a:cubicBezTo>
                  <a:pt x="11777820" y="542036"/>
                  <a:pt x="11795536" y="536744"/>
                  <a:pt x="11797114" y="520329"/>
                </a:cubicBezTo>
                <a:cubicBezTo>
                  <a:pt x="11798061" y="510375"/>
                  <a:pt x="11789686" y="504970"/>
                  <a:pt x="11781070" y="502650"/>
                </a:cubicBezTo>
                <a:lnTo>
                  <a:pt x="11781088" y="502427"/>
                </a:lnTo>
                <a:cubicBezTo>
                  <a:pt x="11791840" y="499808"/>
                  <a:pt x="11803929" y="491694"/>
                  <a:pt x="11805006" y="480236"/>
                </a:cubicBezTo>
                <a:cubicBezTo>
                  <a:pt x="11806418" y="465417"/>
                  <a:pt x="11789463" y="465528"/>
                  <a:pt x="11778470" y="465528"/>
                </a:cubicBezTo>
                <a:close/>
                <a:moveTo>
                  <a:pt x="11044105" y="465250"/>
                </a:moveTo>
                <a:cubicBezTo>
                  <a:pt x="11007875" y="465269"/>
                  <a:pt x="10985703" y="495129"/>
                  <a:pt x="10983641" y="516670"/>
                </a:cubicBezTo>
                <a:cubicBezTo>
                  <a:pt x="10981896" y="534701"/>
                  <a:pt x="10993186" y="545435"/>
                  <a:pt x="11013780" y="545435"/>
                </a:cubicBezTo>
                <a:cubicBezTo>
                  <a:pt x="11025294" y="545435"/>
                  <a:pt x="11036343" y="543504"/>
                  <a:pt x="11046631" y="541368"/>
                </a:cubicBezTo>
                <a:cubicBezTo>
                  <a:pt x="11047021" y="540031"/>
                  <a:pt x="11049175" y="532974"/>
                  <a:pt x="11050103" y="529966"/>
                </a:cubicBezTo>
                <a:cubicBezTo>
                  <a:pt x="11049212" y="530189"/>
                  <a:pt x="11048283" y="530449"/>
                  <a:pt x="11048283" y="530449"/>
                </a:cubicBezTo>
                <a:cubicBezTo>
                  <a:pt x="11040335" y="532659"/>
                  <a:pt x="11031385" y="535166"/>
                  <a:pt x="11023827" y="535166"/>
                </a:cubicBezTo>
                <a:cubicBezTo>
                  <a:pt x="11011329" y="535166"/>
                  <a:pt x="11003734" y="526735"/>
                  <a:pt x="11004941" y="514163"/>
                </a:cubicBezTo>
                <a:cubicBezTo>
                  <a:pt x="11006724" y="495463"/>
                  <a:pt x="11021784" y="475519"/>
                  <a:pt x="11041338" y="475519"/>
                </a:cubicBezTo>
                <a:cubicBezTo>
                  <a:pt x="11048655" y="475519"/>
                  <a:pt x="11056417" y="477228"/>
                  <a:pt x="11064439" y="480514"/>
                </a:cubicBezTo>
                <a:cubicBezTo>
                  <a:pt x="11065052" y="478453"/>
                  <a:pt x="11067410" y="470561"/>
                  <a:pt x="11068097" y="468258"/>
                </a:cubicBezTo>
                <a:cubicBezTo>
                  <a:pt x="11060094" y="466308"/>
                  <a:pt x="11052034" y="465250"/>
                  <a:pt x="11044105" y="465250"/>
                </a:cubicBezTo>
                <a:close/>
                <a:moveTo>
                  <a:pt x="11757356" y="346605"/>
                </a:moveTo>
                <a:lnTo>
                  <a:pt x="11780847" y="346605"/>
                </a:lnTo>
                <a:cubicBezTo>
                  <a:pt x="11788776" y="346605"/>
                  <a:pt x="11794069" y="352139"/>
                  <a:pt x="11794069" y="359772"/>
                </a:cubicBezTo>
                <a:cubicBezTo>
                  <a:pt x="11794069" y="365101"/>
                  <a:pt x="11789389" y="372826"/>
                  <a:pt x="11781441" y="372826"/>
                </a:cubicBezTo>
                <a:lnTo>
                  <a:pt x="11757356" y="372826"/>
                </a:lnTo>
                <a:close/>
                <a:moveTo>
                  <a:pt x="11360295" y="330005"/>
                </a:moveTo>
                <a:lnTo>
                  <a:pt x="11360295" y="346718"/>
                </a:lnTo>
                <a:lnTo>
                  <a:pt x="11360295" y="409707"/>
                </a:lnTo>
                <a:lnTo>
                  <a:pt x="11360295" y="426476"/>
                </a:lnTo>
                <a:lnTo>
                  <a:pt x="11379849" y="426476"/>
                </a:lnTo>
                <a:lnTo>
                  <a:pt x="11433089" y="426476"/>
                </a:lnTo>
                <a:lnTo>
                  <a:pt x="11433089" y="409707"/>
                </a:lnTo>
                <a:lnTo>
                  <a:pt x="11379849" y="409707"/>
                </a:lnTo>
                <a:lnTo>
                  <a:pt x="11379849" y="384006"/>
                </a:lnTo>
                <a:lnTo>
                  <a:pt x="11425958" y="384006"/>
                </a:lnTo>
                <a:lnTo>
                  <a:pt x="11425958" y="367312"/>
                </a:lnTo>
                <a:lnTo>
                  <a:pt x="11379849" y="367312"/>
                </a:lnTo>
                <a:lnTo>
                  <a:pt x="11379849" y="346718"/>
                </a:lnTo>
                <a:lnTo>
                  <a:pt x="11431733" y="346718"/>
                </a:lnTo>
                <a:lnTo>
                  <a:pt x="11431733" y="330005"/>
                </a:lnTo>
                <a:lnTo>
                  <a:pt x="11379849" y="330005"/>
                </a:lnTo>
                <a:close/>
                <a:moveTo>
                  <a:pt x="11818990" y="330004"/>
                </a:moveTo>
                <a:lnTo>
                  <a:pt x="11818990" y="426475"/>
                </a:lnTo>
                <a:lnTo>
                  <a:pt x="11838414" y="426475"/>
                </a:lnTo>
                <a:lnTo>
                  <a:pt x="11838414" y="330004"/>
                </a:lnTo>
                <a:close/>
                <a:moveTo>
                  <a:pt x="11666030" y="330004"/>
                </a:moveTo>
                <a:lnTo>
                  <a:pt x="11666030" y="346717"/>
                </a:lnTo>
                <a:lnTo>
                  <a:pt x="11689614" y="346717"/>
                </a:lnTo>
                <a:lnTo>
                  <a:pt x="11689614" y="426475"/>
                </a:lnTo>
                <a:lnTo>
                  <a:pt x="11709446" y="426475"/>
                </a:lnTo>
                <a:lnTo>
                  <a:pt x="11709446" y="346717"/>
                </a:lnTo>
                <a:lnTo>
                  <a:pt x="11733030" y="346717"/>
                </a:lnTo>
                <a:lnTo>
                  <a:pt x="11733030" y="330004"/>
                </a:lnTo>
                <a:lnTo>
                  <a:pt x="11709446" y="330004"/>
                </a:lnTo>
                <a:lnTo>
                  <a:pt x="11689614" y="330004"/>
                </a:lnTo>
                <a:close/>
                <a:moveTo>
                  <a:pt x="11509949" y="330004"/>
                </a:moveTo>
                <a:lnTo>
                  <a:pt x="11509949" y="346717"/>
                </a:lnTo>
                <a:lnTo>
                  <a:pt x="11509949" y="409706"/>
                </a:lnTo>
                <a:lnTo>
                  <a:pt x="11509949" y="426475"/>
                </a:lnTo>
                <a:lnTo>
                  <a:pt x="11529485" y="426475"/>
                </a:lnTo>
                <a:lnTo>
                  <a:pt x="11582725" y="426475"/>
                </a:lnTo>
                <a:lnTo>
                  <a:pt x="11582725" y="409706"/>
                </a:lnTo>
                <a:lnTo>
                  <a:pt x="11529485" y="409706"/>
                </a:lnTo>
                <a:lnTo>
                  <a:pt x="11529485" y="384005"/>
                </a:lnTo>
                <a:lnTo>
                  <a:pt x="11575631" y="384005"/>
                </a:lnTo>
                <a:lnTo>
                  <a:pt x="11575631" y="367311"/>
                </a:lnTo>
                <a:lnTo>
                  <a:pt x="11529485" y="367311"/>
                </a:lnTo>
                <a:lnTo>
                  <a:pt x="11529485" y="346717"/>
                </a:lnTo>
                <a:lnTo>
                  <a:pt x="11581387" y="346717"/>
                </a:lnTo>
                <a:lnTo>
                  <a:pt x="11581387" y="330004"/>
                </a:lnTo>
                <a:lnTo>
                  <a:pt x="11529485" y="330004"/>
                </a:lnTo>
                <a:close/>
                <a:moveTo>
                  <a:pt x="11439365" y="330004"/>
                </a:moveTo>
                <a:lnTo>
                  <a:pt x="11439365" y="409705"/>
                </a:lnTo>
                <a:lnTo>
                  <a:pt x="11439365" y="426475"/>
                </a:lnTo>
                <a:lnTo>
                  <a:pt x="11458901" y="426475"/>
                </a:lnTo>
                <a:lnTo>
                  <a:pt x="11504378" y="426475"/>
                </a:lnTo>
                <a:lnTo>
                  <a:pt x="11504378" y="409705"/>
                </a:lnTo>
                <a:lnTo>
                  <a:pt x="11458901" y="409705"/>
                </a:lnTo>
                <a:lnTo>
                  <a:pt x="11458901" y="330004"/>
                </a:lnTo>
                <a:close/>
                <a:moveTo>
                  <a:pt x="11737839" y="329874"/>
                </a:moveTo>
                <a:lnTo>
                  <a:pt x="11737839" y="426345"/>
                </a:lnTo>
                <a:lnTo>
                  <a:pt x="11757375" y="426345"/>
                </a:lnTo>
                <a:lnTo>
                  <a:pt x="11757375" y="388332"/>
                </a:lnTo>
                <a:lnTo>
                  <a:pt x="11773939" y="388332"/>
                </a:lnTo>
                <a:cubicBezTo>
                  <a:pt x="11783948" y="388332"/>
                  <a:pt x="11789426" y="393513"/>
                  <a:pt x="11791079" y="400384"/>
                </a:cubicBezTo>
                <a:cubicBezTo>
                  <a:pt x="11792862" y="407998"/>
                  <a:pt x="11792416" y="419307"/>
                  <a:pt x="11794347" y="426345"/>
                </a:cubicBezTo>
                <a:lnTo>
                  <a:pt x="11813994" y="426345"/>
                </a:lnTo>
                <a:cubicBezTo>
                  <a:pt x="11812100" y="418954"/>
                  <a:pt x="11810986" y="408907"/>
                  <a:pt x="11810540" y="400997"/>
                </a:cubicBezTo>
                <a:cubicBezTo>
                  <a:pt x="11809816" y="387886"/>
                  <a:pt x="11802927" y="382705"/>
                  <a:pt x="11796074" y="380161"/>
                </a:cubicBezTo>
                <a:cubicBezTo>
                  <a:pt x="11804319" y="377654"/>
                  <a:pt x="11813214" y="370226"/>
                  <a:pt x="11813214" y="356856"/>
                </a:cubicBezTo>
                <a:cubicBezTo>
                  <a:pt x="11813214" y="339660"/>
                  <a:pt x="11801590" y="329874"/>
                  <a:pt x="11781850" y="329874"/>
                </a:cubicBezTo>
                <a:lnTo>
                  <a:pt x="11757375" y="329874"/>
                </a:lnTo>
                <a:lnTo>
                  <a:pt x="11738006" y="329874"/>
                </a:lnTo>
                <a:close/>
                <a:moveTo>
                  <a:pt x="11887568" y="327645"/>
                </a:moveTo>
                <a:cubicBezTo>
                  <a:pt x="11858079" y="327645"/>
                  <a:pt x="11843149" y="350245"/>
                  <a:pt x="11843149" y="378099"/>
                </a:cubicBezTo>
                <a:cubicBezTo>
                  <a:pt x="11843149" y="405954"/>
                  <a:pt x="11858673" y="428535"/>
                  <a:pt x="11887568" y="428535"/>
                </a:cubicBezTo>
                <a:cubicBezTo>
                  <a:pt x="11910725" y="428535"/>
                  <a:pt x="11926324" y="415053"/>
                  <a:pt x="11929202" y="394478"/>
                </a:cubicBezTo>
                <a:lnTo>
                  <a:pt x="11908831" y="394478"/>
                </a:lnTo>
                <a:cubicBezTo>
                  <a:pt x="11906194" y="404172"/>
                  <a:pt x="11899843" y="411544"/>
                  <a:pt x="11888125" y="411544"/>
                </a:cubicBezTo>
                <a:cubicBezTo>
                  <a:pt x="11872434" y="411544"/>
                  <a:pt x="11863260" y="396168"/>
                  <a:pt x="11863260" y="377821"/>
                </a:cubicBezTo>
                <a:cubicBezTo>
                  <a:pt x="11863260" y="359474"/>
                  <a:pt x="11872099" y="344061"/>
                  <a:pt x="11888125" y="344061"/>
                </a:cubicBezTo>
                <a:cubicBezTo>
                  <a:pt x="11900084" y="344061"/>
                  <a:pt x="11906194" y="351489"/>
                  <a:pt x="11908831" y="360588"/>
                </a:cubicBezTo>
                <a:lnTo>
                  <a:pt x="11929072" y="360588"/>
                </a:lnTo>
                <a:cubicBezTo>
                  <a:pt x="11925767" y="341684"/>
                  <a:pt x="11910966" y="327645"/>
                  <a:pt x="11887568" y="327645"/>
                </a:cubicBezTo>
                <a:close/>
                <a:moveTo>
                  <a:pt x="11626160" y="327645"/>
                </a:moveTo>
                <a:cubicBezTo>
                  <a:pt x="11596653" y="327645"/>
                  <a:pt x="11581704" y="350245"/>
                  <a:pt x="11581704" y="378099"/>
                </a:cubicBezTo>
                <a:cubicBezTo>
                  <a:pt x="11581704" y="405954"/>
                  <a:pt x="11597247" y="428535"/>
                  <a:pt x="11626160" y="428535"/>
                </a:cubicBezTo>
                <a:cubicBezTo>
                  <a:pt x="11649280" y="428535"/>
                  <a:pt x="11664897" y="415053"/>
                  <a:pt x="11667757" y="394478"/>
                </a:cubicBezTo>
                <a:lnTo>
                  <a:pt x="11647423" y="394478"/>
                </a:lnTo>
                <a:cubicBezTo>
                  <a:pt x="11644767" y="404172"/>
                  <a:pt x="11638417" y="411544"/>
                  <a:pt x="11626699" y="411544"/>
                </a:cubicBezTo>
                <a:cubicBezTo>
                  <a:pt x="11610989" y="411544"/>
                  <a:pt x="11601815" y="396168"/>
                  <a:pt x="11601815" y="377821"/>
                </a:cubicBezTo>
                <a:cubicBezTo>
                  <a:pt x="11601815" y="359474"/>
                  <a:pt x="11610692" y="344061"/>
                  <a:pt x="11626699" y="344061"/>
                </a:cubicBezTo>
                <a:cubicBezTo>
                  <a:pt x="11638621" y="344061"/>
                  <a:pt x="11644767" y="351489"/>
                  <a:pt x="11647423" y="360588"/>
                </a:cubicBezTo>
                <a:lnTo>
                  <a:pt x="11667627" y="360588"/>
                </a:lnTo>
                <a:cubicBezTo>
                  <a:pt x="11664322" y="341684"/>
                  <a:pt x="11649558" y="327645"/>
                  <a:pt x="11626160" y="327645"/>
                </a:cubicBezTo>
                <a:close/>
                <a:moveTo>
                  <a:pt x="11741033" y="271341"/>
                </a:moveTo>
                <a:lnTo>
                  <a:pt x="11763577" y="271341"/>
                </a:lnTo>
                <a:cubicBezTo>
                  <a:pt x="11771674" y="271341"/>
                  <a:pt x="11778563" y="276021"/>
                  <a:pt x="11778563" y="285380"/>
                </a:cubicBezTo>
                <a:cubicBezTo>
                  <a:pt x="11778563" y="293291"/>
                  <a:pt x="11772324" y="299326"/>
                  <a:pt x="11763819" y="299326"/>
                </a:cubicBezTo>
                <a:lnTo>
                  <a:pt x="11741033" y="299326"/>
                </a:lnTo>
                <a:close/>
                <a:moveTo>
                  <a:pt x="11741015" y="232772"/>
                </a:moveTo>
                <a:lnTo>
                  <a:pt x="11765230" y="232772"/>
                </a:lnTo>
                <a:cubicBezTo>
                  <a:pt x="11770559" y="232772"/>
                  <a:pt x="11776465" y="237711"/>
                  <a:pt x="11776465" y="244192"/>
                </a:cubicBezTo>
                <a:cubicBezTo>
                  <a:pt x="11776465" y="249967"/>
                  <a:pt x="11772324" y="256318"/>
                  <a:pt x="11764134" y="256318"/>
                </a:cubicBezTo>
                <a:lnTo>
                  <a:pt x="11741015" y="256318"/>
                </a:lnTo>
                <a:close/>
                <a:moveTo>
                  <a:pt x="11803150" y="217434"/>
                </a:moveTo>
                <a:lnTo>
                  <a:pt x="11803150" y="313886"/>
                </a:lnTo>
                <a:lnTo>
                  <a:pt x="11822593" y="313886"/>
                </a:lnTo>
                <a:lnTo>
                  <a:pt x="11822593" y="217434"/>
                </a:lnTo>
                <a:close/>
                <a:moveTo>
                  <a:pt x="11360295" y="217434"/>
                </a:moveTo>
                <a:lnTo>
                  <a:pt x="11360295" y="313886"/>
                </a:lnTo>
                <a:lnTo>
                  <a:pt x="11378512" y="313886"/>
                </a:lnTo>
                <a:lnTo>
                  <a:pt x="11378512" y="242188"/>
                </a:lnTo>
                <a:lnTo>
                  <a:pt x="11398976" y="313886"/>
                </a:lnTo>
                <a:lnTo>
                  <a:pt x="11399812" y="313886"/>
                </a:lnTo>
                <a:lnTo>
                  <a:pt x="11416952" y="313886"/>
                </a:lnTo>
                <a:lnTo>
                  <a:pt x="11417769" y="313886"/>
                </a:lnTo>
                <a:lnTo>
                  <a:pt x="11438233" y="242188"/>
                </a:lnTo>
                <a:lnTo>
                  <a:pt x="11438233" y="313886"/>
                </a:lnTo>
                <a:lnTo>
                  <a:pt x="11456450" y="313886"/>
                </a:lnTo>
                <a:lnTo>
                  <a:pt x="11456450" y="217434"/>
                </a:lnTo>
                <a:lnTo>
                  <a:pt x="11446515" y="217434"/>
                </a:lnTo>
                <a:lnTo>
                  <a:pt x="11437954" y="217434"/>
                </a:lnTo>
                <a:lnTo>
                  <a:pt x="11428577" y="217434"/>
                </a:lnTo>
                <a:lnTo>
                  <a:pt x="11408372" y="285140"/>
                </a:lnTo>
                <a:lnTo>
                  <a:pt x="11388187" y="217434"/>
                </a:lnTo>
                <a:lnTo>
                  <a:pt x="11378828" y="217434"/>
                </a:lnTo>
                <a:lnTo>
                  <a:pt x="11370248" y="217434"/>
                </a:lnTo>
                <a:close/>
                <a:moveTo>
                  <a:pt x="11995330" y="217433"/>
                </a:moveTo>
                <a:lnTo>
                  <a:pt x="11995330" y="313885"/>
                </a:lnTo>
                <a:lnTo>
                  <a:pt x="12014773" y="313885"/>
                </a:lnTo>
                <a:lnTo>
                  <a:pt x="12014773" y="217433"/>
                </a:lnTo>
                <a:close/>
                <a:moveTo>
                  <a:pt x="11910428" y="217433"/>
                </a:moveTo>
                <a:lnTo>
                  <a:pt x="11910428" y="313885"/>
                </a:lnTo>
                <a:lnTo>
                  <a:pt x="11929555" y="313885"/>
                </a:lnTo>
                <a:lnTo>
                  <a:pt x="11929555" y="271787"/>
                </a:lnTo>
                <a:lnTo>
                  <a:pt x="11968180" y="271787"/>
                </a:lnTo>
                <a:lnTo>
                  <a:pt x="11968180" y="313885"/>
                </a:lnTo>
                <a:lnTo>
                  <a:pt x="11987307" y="313885"/>
                </a:lnTo>
                <a:lnTo>
                  <a:pt x="11987307" y="217433"/>
                </a:lnTo>
                <a:lnTo>
                  <a:pt x="11968180" y="217433"/>
                </a:lnTo>
                <a:lnTo>
                  <a:pt x="11968180" y="255056"/>
                </a:lnTo>
                <a:lnTo>
                  <a:pt x="11929555" y="255056"/>
                </a:lnTo>
                <a:lnTo>
                  <a:pt x="11929555" y="217433"/>
                </a:lnTo>
                <a:close/>
                <a:moveTo>
                  <a:pt x="11721702" y="217433"/>
                </a:moveTo>
                <a:lnTo>
                  <a:pt x="11721702" y="313885"/>
                </a:lnTo>
                <a:lnTo>
                  <a:pt x="11721795" y="313885"/>
                </a:lnTo>
                <a:lnTo>
                  <a:pt x="11741739" y="313885"/>
                </a:lnTo>
                <a:lnTo>
                  <a:pt x="11769594" y="313885"/>
                </a:lnTo>
                <a:cubicBezTo>
                  <a:pt x="11787755" y="313885"/>
                  <a:pt x="11798581" y="303022"/>
                  <a:pt x="11798581" y="287850"/>
                </a:cubicBezTo>
                <a:cubicBezTo>
                  <a:pt x="11798581" y="275575"/>
                  <a:pt x="11789649" y="265046"/>
                  <a:pt x="11779956" y="262614"/>
                </a:cubicBezTo>
                <a:cubicBezTo>
                  <a:pt x="11788424" y="260478"/>
                  <a:pt x="11795239" y="251787"/>
                  <a:pt x="11795239" y="241184"/>
                </a:cubicBezTo>
                <a:cubicBezTo>
                  <a:pt x="11795239" y="226959"/>
                  <a:pt x="11784747" y="217433"/>
                  <a:pt x="11765174" y="217433"/>
                </a:cubicBezTo>
                <a:lnTo>
                  <a:pt x="11741739" y="217433"/>
                </a:lnTo>
                <a:lnTo>
                  <a:pt x="11721795" y="217433"/>
                </a:lnTo>
                <a:close/>
                <a:moveTo>
                  <a:pt x="11638323" y="217433"/>
                </a:moveTo>
                <a:lnTo>
                  <a:pt x="11638323" y="283802"/>
                </a:lnTo>
                <a:cubicBezTo>
                  <a:pt x="11638323" y="306958"/>
                  <a:pt x="11652715" y="316596"/>
                  <a:pt x="11676373" y="316596"/>
                </a:cubicBezTo>
                <a:cubicBezTo>
                  <a:pt x="11701108" y="316596"/>
                  <a:pt x="11714831" y="305343"/>
                  <a:pt x="11714831" y="283802"/>
                </a:cubicBezTo>
                <a:lnTo>
                  <a:pt x="11714831" y="217433"/>
                </a:lnTo>
                <a:lnTo>
                  <a:pt x="11695407" y="217433"/>
                </a:lnTo>
                <a:lnTo>
                  <a:pt x="11695407" y="285547"/>
                </a:lnTo>
                <a:cubicBezTo>
                  <a:pt x="11695407" y="293848"/>
                  <a:pt x="11688425" y="300775"/>
                  <a:pt x="11676354" y="300775"/>
                </a:cubicBezTo>
                <a:cubicBezTo>
                  <a:pt x="11661721" y="300775"/>
                  <a:pt x="11657431" y="292604"/>
                  <a:pt x="11657431" y="285547"/>
                </a:cubicBezTo>
                <a:lnTo>
                  <a:pt x="11657431" y="217433"/>
                </a:lnTo>
                <a:close/>
                <a:moveTo>
                  <a:pt x="11488798" y="217433"/>
                </a:moveTo>
                <a:lnTo>
                  <a:pt x="11488798" y="234146"/>
                </a:lnTo>
                <a:lnTo>
                  <a:pt x="11512382" y="234146"/>
                </a:lnTo>
                <a:lnTo>
                  <a:pt x="11512382" y="313885"/>
                </a:lnTo>
                <a:lnTo>
                  <a:pt x="11532214" y="313885"/>
                </a:lnTo>
                <a:lnTo>
                  <a:pt x="11532214" y="234146"/>
                </a:lnTo>
                <a:lnTo>
                  <a:pt x="11555798" y="234146"/>
                </a:lnTo>
                <a:lnTo>
                  <a:pt x="11555798" y="217433"/>
                </a:lnTo>
                <a:lnTo>
                  <a:pt x="11532214" y="217433"/>
                </a:lnTo>
                <a:lnTo>
                  <a:pt x="11512382" y="217433"/>
                </a:lnTo>
                <a:close/>
                <a:moveTo>
                  <a:pt x="11464212" y="217433"/>
                </a:moveTo>
                <a:lnTo>
                  <a:pt x="11464212" y="313885"/>
                </a:lnTo>
                <a:lnTo>
                  <a:pt x="11483636" y="313885"/>
                </a:lnTo>
                <a:lnTo>
                  <a:pt x="11483636" y="217433"/>
                </a:lnTo>
                <a:close/>
                <a:moveTo>
                  <a:pt x="11865062" y="214498"/>
                </a:moveTo>
                <a:cubicBezTo>
                  <a:pt x="11847365" y="214498"/>
                  <a:pt x="11829018" y="224711"/>
                  <a:pt x="11829018" y="243783"/>
                </a:cubicBezTo>
                <a:cubicBezTo>
                  <a:pt x="11828999" y="259790"/>
                  <a:pt x="11840810" y="269706"/>
                  <a:pt x="11860383" y="273142"/>
                </a:cubicBezTo>
                <a:cubicBezTo>
                  <a:pt x="11876037" y="275872"/>
                  <a:pt x="11884913" y="278750"/>
                  <a:pt x="11884913" y="288109"/>
                </a:cubicBezTo>
                <a:cubicBezTo>
                  <a:pt x="11884913" y="294423"/>
                  <a:pt x="11878674" y="300421"/>
                  <a:pt x="11865675" y="300421"/>
                </a:cubicBezTo>
                <a:cubicBezTo>
                  <a:pt x="11852676" y="300421"/>
                  <a:pt x="11846009" y="293049"/>
                  <a:pt x="11846009" y="284265"/>
                </a:cubicBezTo>
                <a:lnTo>
                  <a:pt x="11827291" y="284265"/>
                </a:lnTo>
                <a:cubicBezTo>
                  <a:pt x="11827291" y="301052"/>
                  <a:pt x="11838173" y="316372"/>
                  <a:pt x="11866511" y="316372"/>
                </a:cubicBezTo>
                <a:cubicBezTo>
                  <a:pt x="11893511" y="316372"/>
                  <a:pt x="11905210" y="302111"/>
                  <a:pt x="11905210" y="285788"/>
                </a:cubicBezTo>
                <a:cubicBezTo>
                  <a:pt x="11905210" y="270579"/>
                  <a:pt x="11895238" y="260960"/>
                  <a:pt x="11877411" y="257450"/>
                </a:cubicBezTo>
                <a:cubicBezTo>
                  <a:pt x="11860308" y="254089"/>
                  <a:pt x="11848554" y="253383"/>
                  <a:pt x="11848554" y="242539"/>
                </a:cubicBezTo>
                <a:cubicBezTo>
                  <a:pt x="11848554" y="235092"/>
                  <a:pt x="11855350" y="230672"/>
                  <a:pt x="11865842" y="230672"/>
                </a:cubicBezTo>
                <a:cubicBezTo>
                  <a:pt x="11876966" y="230672"/>
                  <a:pt x="11883372" y="236150"/>
                  <a:pt x="11883372" y="245398"/>
                </a:cubicBezTo>
                <a:lnTo>
                  <a:pt x="11902258" y="245398"/>
                </a:lnTo>
                <a:cubicBezTo>
                  <a:pt x="11902258" y="230171"/>
                  <a:pt x="11890707" y="214498"/>
                  <a:pt x="11865062" y="214498"/>
                </a:cubicBezTo>
                <a:close/>
                <a:moveTo>
                  <a:pt x="11593106" y="214498"/>
                </a:moveTo>
                <a:cubicBezTo>
                  <a:pt x="11575390" y="214498"/>
                  <a:pt x="11557024" y="224711"/>
                  <a:pt x="11557024" y="243783"/>
                </a:cubicBezTo>
                <a:cubicBezTo>
                  <a:pt x="11557043" y="259790"/>
                  <a:pt x="11568816" y="269706"/>
                  <a:pt x="11588407" y="273142"/>
                </a:cubicBezTo>
                <a:cubicBezTo>
                  <a:pt x="11604080" y="275872"/>
                  <a:pt x="11612957" y="278750"/>
                  <a:pt x="11612957" y="288109"/>
                </a:cubicBezTo>
                <a:cubicBezTo>
                  <a:pt x="11612957" y="294423"/>
                  <a:pt x="11606717" y="300421"/>
                  <a:pt x="11593681" y="300421"/>
                </a:cubicBezTo>
                <a:cubicBezTo>
                  <a:pt x="11580720" y="300421"/>
                  <a:pt x="11574071" y="293049"/>
                  <a:pt x="11574071" y="284265"/>
                </a:cubicBezTo>
                <a:lnTo>
                  <a:pt x="11555353" y="284265"/>
                </a:lnTo>
                <a:cubicBezTo>
                  <a:pt x="11555353" y="301052"/>
                  <a:pt x="11566198" y="316372"/>
                  <a:pt x="11594554" y="316372"/>
                </a:cubicBezTo>
                <a:cubicBezTo>
                  <a:pt x="11621536" y="316372"/>
                  <a:pt x="11633235" y="302111"/>
                  <a:pt x="11633235" y="285788"/>
                </a:cubicBezTo>
                <a:cubicBezTo>
                  <a:pt x="11633235" y="270579"/>
                  <a:pt x="11623245" y="260960"/>
                  <a:pt x="11605436" y="257450"/>
                </a:cubicBezTo>
                <a:cubicBezTo>
                  <a:pt x="11588333" y="254089"/>
                  <a:pt x="11576560" y="253383"/>
                  <a:pt x="11576560" y="242539"/>
                </a:cubicBezTo>
                <a:cubicBezTo>
                  <a:pt x="11576560" y="235092"/>
                  <a:pt x="11583375" y="230672"/>
                  <a:pt x="11593848" y="230672"/>
                </a:cubicBezTo>
                <a:cubicBezTo>
                  <a:pt x="11604990" y="230672"/>
                  <a:pt x="11611378" y="236150"/>
                  <a:pt x="11611378" y="245398"/>
                </a:cubicBezTo>
                <a:lnTo>
                  <a:pt x="11630283" y="245398"/>
                </a:lnTo>
                <a:cubicBezTo>
                  <a:pt x="11630283" y="230171"/>
                  <a:pt x="11618751" y="214498"/>
                  <a:pt x="11593106" y="214498"/>
                </a:cubicBezTo>
                <a:close/>
                <a:moveTo>
                  <a:pt x="11155431" y="127315"/>
                </a:moveTo>
                <a:lnTo>
                  <a:pt x="11097883" y="227035"/>
                </a:lnTo>
                <a:lnTo>
                  <a:pt x="11155431" y="326755"/>
                </a:lnTo>
                <a:lnTo>
                  <a:pt x="11040298" y="326755"/>
                </a:lnTo>
                <a:lnTo>
                  <a:pt x="10982713" y="426475"/>
                </a:lnTo>
                <a:lnTo>
                  <a:pt x="11097884" y="426475"/>
                </a:lnTo>
                <a:lnTo>
                  <a:pt x="11155432" y="326756"/>
                </a:lnTo>
                <a:lnTo>
                  <a:pt x="11212998" y="426475"/>
                </a:lnTo>
                <a:lnTo>
                  <a:pt x="11328150" y="426475"/>
                </a:lnTo>
                <a:lnTo>
                  <a:pt x="11270564" y="326755"/>
                </a:lnTo>
                <a:lnTo>
                  <a:pt x="11155432" y="326755"/>
                </a:lnTo>
                <a:lnTo>
                  <a:pt x="11212998" y="227035"/>
                </a:lnTo>
                <a:close/>
                <a:moveTo>
                  <a:pt x="0" y="0"/>
                </a:moveTo>
                <a:lnTo>
                  <a:pt x="12191984" y="0"/>
                </a:lnTo>
                <a:lnTo>
                  <a:pt x="12191984" y="6857991"/>
                </a:lnTo>
                <a:lnTo>
                  <a:pt x="11617585" y="6857991"/>
                </a:lnTo>
                <a:lnTo>
                  <a:pt x="11617585" y="6587990"/>
                </a:lnTo>
                <a:lnTo>
                  <a:pt x="11606785" y="6587990"/>
                </a:lnTo>
                <a:lnTo>
                  <a:pt x="11606785" y="6857991"/>
                </a:lnTo>
                <a:lnTo>
                  <a:pt x="0" y="685799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9579D6-25CD-4BB7-AD2F-64BE4E2FFBA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vert="horz" lIns="0" tIns="0" rIns="0" bIns="0" rtlCol="0" anchor="ctr"/>
          <a:lstStyle>
            <a:lvl1pPr>
              <a:defRPr lang="en-US" altLang="ja-JP" smtClean="0">
                <a:solidFill>
                  <a:srgbClr val="000000"/>
                </a:solidFill>
              </a:defRPr>
            </a:lvl1pPr>
          </a:lstStyle>
          <a:p>
            <a:fld id="{AAA27D7C-6BCD-401B-BE79-2A8F53BF920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97" name="スライド番号区切り線　0.1pt回し">
            <a:extLst>
              <a:ext uri="{FF2B5EF4-FFF2-40B4-BE49-F238E27FC236}">
                <a16:creationId xmlns:a16="http://schemas.microsoft.com/office/drawing/2014/main" id="{807A1811-80F4-4D9F-9094-5963C0E22943}"/>
              </a:ext>
            </a:extLst>
          </p:cNvPr>
          <p:cNvSpPr/>
          <p:nvPr/>
        </p:nvSpPr>
        <p:spPr>
          <a:xfrm>
            <a:off x="11606802" y="6588000"/>
            <a:ext cx="10800" cy="270535"/>
          </a:xfrm>
          <a:prstGeom prst="rect">
            <a:avLst/>
          </a:prstGeom>
          <a:solidFill>
            <a:srgbClr val="000000"/>
          </a:solidFill>
          <a:ln w="127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4CCC3BC-57AD-428F-8B59-6C9B8D38A2A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 vert="horz" lIns="0" tIns="0" rIns="0" bIns="0" rtlCol="0" anchor="ctr"/>
          <a:lstStyle>
            <a:lvl1pPr>
              <a:defRPr lang="ja-JP" altLang="en-US" dirty="0">
                <a:solidFill>
                  <a:srgbClr val="000000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D220BD1-A4FC-4EB3-AB48-B9528C7E024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 vert="horz" lIns="0" tIns="0" rIns="0" bIns="0" rtlCol="0" anchor="ctr"/>
          <a:lstStyle>
            <a:lvl1pPr>
              <a:defRPr lang="ja-JP" altLang="en-US">
                <a:solidFill>
                  <a:srgbClr val="000000"/>
                </a:solidFill>
              </a:defRPr>
            </a:lvl1pPr>
          </a:lstStyle>
          <a:p>
            <a:fld id="{798CB783-819F-41E0-9C51-0AC3B49DA96D}" type="datetime1">
              <a:rPr kumimoji="1" lang="ja-JP" altLang="en-US" smtClean="0"/>
              <a:t>2022/9/20</a:t>
            </a:fld>
            <a:endParaRPr kumimoji="1" lang="ja-JP" altLang="en-US"/>
          </a:p>
        </p:txBody>
      </p:sp>
      <p:grpSp>
        <p:nvGrpSpPr>
          <p:cNvPr id="219" name="コピーライト　0.1pt回し">
            <a:extLst>
              <a:ext uri="{FF2B5EF4-FFF2-40B4-BE49-F238E27FC236}">
                <a16:creationId xmlns:a16="http://schemas.microsoft.com/office/drawing/2014/main" id="{19DBD393-5639-4365-ACCC-071715046103}"/>
              </a:ext>
            </a:extLst>
          </p:cNvPr>
          <p:cNvGrpSpPr/>
          <p:nvPr/>
        </p:nvGrpSpPr>
        <p:grpSpPr>
          <a:xfrm>
            <a:off x="188192" y="6677238"/>
            <a:ext cx="1083600" cy="73714"/>
            <a:chOff x="190499" y="6731818"/>
            <a:chExt cx="1079979" cy="73714"/>
          </a:xfrm>
          <a:solidFill>
            <a:srgbClr val="000000"/>
          </a:solidFill>
        </p:grpSpPr>
        <p:grpSp>
          <p:nvGrpSpPr>
            <p:cNvPr id="220" name="グラフィックス 64">
              <a:extLst>
                <a:ext uri="{FF2B5EF4-FFF2-40B4-BE49-F238E27FC236}">
                  <a16:creationId xmlns:a16="http://schemas.microsoft.com/office/drawing/2014/main" id="{034722F8-74F8-42CC-AB1F-AA245752767C}"/>
                </a:ext>
              </a:extLst>
            </p:cNvPr>
            <p:cNvGrpSpPr/>
            <p:nvPr/>
          </p:nvGrpSpPr>
          <p:grpSpPr>
            <a:xfrm>
              <a:off x="190499" y="6731818"/>
              <a:ext cx="399853" cy="57517"/>
              <a:chOff x="190499" y="6731818"/>
              <a:chExt cx="399853" cy="57517"/>
            </a:xfrm>
            <a:grpFill/>
          </p:grpSpPr>
          <p:sp>
            <p:nvSpPr>
              <p:cNvPr id="242" name="フリーフォーム: 図形 241">
                <a:extLst>
                  <a:ext uri="{FF2B5EF4-FFF2-40B4-BE49-F238E27FC236}">
                    <a16:creationId xmlns:a16="http://schemas.microsoft.com/office/drawing/2014/main" id="{BC89627B-161A-40A4-A1F1-E7FFF74524B4}"/>
                  </a:ext>
                </a:extLst>
              </p:cNvPr>
              <p:cNvSpPr/>
              <p:nvPr/>
            </p:nvSpPr>
            <p:spPr>
              <a:xfrm>
                <a:off x="190499" y="6733635"/>
                <a:ext cx="55666" cy="55700"/>
              </a:xfrm>
              <a:custGeom>
                <a:avLst/>
                <a:gdLst>
                  <a:gd name="connsiteX0" fmla="*/ 27847 w 55666"/>
                  <a:gd name="connsiteY0" fmla="*/ 55700 h 55700"/>
                  <a:gd name="connsiteX1" fmla="*/ 8146 w 55666"/>
                  <a:gd name="connsiteY1" fmla="*/ 47547 h 55700"/>
                  <a:gd name="connsiteX2" fmla="*/ 0 w 55666"/>
                  <a:gd name="connsiteY2" fmla="*/ 27854 h 55700"/>
                  <a:gd name="connsiteX3" fmla="*/ 8153 w 55666"/>
                  <a:gd name="connsiteY3" fmla="*/ 8153 h 55700"/>
                  <a:gd name="connsiteX4" fmla="*/ 27854 w 55666"/>
                  <a:gd name="connsiteY4" fmla="*/ 0 h 55700"/>
                  <a:gd name="connsiteX5" fmla="*/ 47513 w 55666"/>
                  <a:gd name="connsiteY5" fmla="*/ 8153 h 55700"/>
                  <a:gd name="connsiteX6" fmla="*/ 55666 w 55666"/>
                  <a:gd name="connsiteY6" fmla="*/ 27854 h 55700"/>
                  <a:gd name="connsiteX7" fmla="*/ 47513 w 55666"/>
                  <a:gd name="connsiteY7" fmla="*/ 47554 h 55700"/>
                  <a:gd name="connsiteX8" fmla="*/ 27847 w 55666"/>
                  <a:gd name="connsiteY8" fmla="*/ 55700 h 55700"/>
                  <a:gd name="connsiteX9" fmla="*/ 27847 w 55666"/>
                  <a:gd name="connsiteY9" fmla="*/ 3271 h 55700"/>
                  <a:gd name="connsiteX10" fmla="*/ 10471 w 55666"/>
                  <a:gd name="connsiteY10" fmla="*/ 10478 h 55700"/>
                  <a:gd name="connsiteX11" fmla="*/ 3271 w 55666"/>
                  <a:gd name="connsiteY11" fmla="*/ 27854 h 55700"/>
                  <a:gd name="connsiteX12" fmla="*/ 10471 w 55666"/>
                  <a:gd name="connsiteY12" fmla="*/ 45216 h 55700"/>
                  <a:gd name="connsiteX13" fmla="*/ 27847 w 55666"/>
                  <a:gd name="connsiteY13" fmla="*/ 52402 h 55700"/>
                  <a:gd name="connsiteX14" fmla="*/ 45202 w 55666"/>
                  <a:gd name="connsiteY14" fmla="*/ 45216 h 55700"/>
                  <a:gd name="connsiteX15" fmla="*/ 52389 w 55666"/>
                  <a:gd name="connsiteY15" fmla="*/ 27854 h 55700"/>
                  <a:gd name="connsiteX16" fmla="*/ 45202 w 55666"/>
                  <a:gd name="connsiteY16" fmla="*/ 10478 h 55700"/>
                  <a:gd name="connsiteX17" fmla="*/ 27847 w 55666"/>
                  <a:gd name="connsiteY17" fmla="*/ 3271 h 55700"/>
                  <a:gd name="connsiteX18" fmla="*/ 37913 w 55666"/>
                  <a:gd name="connsiteY18" fmla="*/ 42260 h 55700"/>
                  <a:gd name="connsiteX19" fmla="*/ 28704 w 55666"/>
                  <a:gd name="connsiteY19" fmla="*/ 44825 h 55700"/>
                  <a:gd name="connsiteX20" fmla="*/ 16745 w 55666"/>
                  <a:gd name="connsiteY20" fmla="*/ 40183 h 55700"/>
                  <a:gd name="connsiteX21" fmla="*/ 11918 w 55666"/>
                  <a:gd name="connsiteY21" fmla="*/ 28560 h 55700"/>
                  <a:gd name="connsiteX22" fmla="*/ 16855 w 55666"/>
                  <a:gd name="connsiteY22" fmla="*/ 15641 h 55700"/>
                  <a:gd name="connsiteX23" fmla="*/ 29705 w 55666"/>
                  <a:gd name="connsiteY23" fmla="*/ 10814 h 55700"/>
                  <a:gd name="connsiteX24" fmla="*/ 37762 w 55666"/>
                  <a:gd name="connsiteY24" fmla="*/ 12782 h 55700"/>
                  <a:gd name="connsiteX25" fmla="*/ 37762 w 55666"/>
                  <a:gd name="connsiteY25" fmla="*/ 18343 h 55700"/>
                  <a:gd name="connsiteX26" fmla="*/ 29259 w 55666"/>
                  <a:gd name="connsiteY26" fmla="*/ 15669 h 55700"/>
                  <a:gd name="connsiteX27" fmla="*/ 20626 w 55666"/>
                  <a:gd name="connsiteY27" fmla="*/ 19008 h 55700"/>
                  <a:gd name="connsiteX28" fmla="*/ 17232 w 55666"/>
                  <a:gd name="connsiteY28" fmla="*/ 27991 h 55700"/>
                  <a:gd name="connsiteX29" fmla="*/ 20702 w 55666"/>
                  <a:gd name="connsiteY29" fmla="*/ 36788 h 55700"/>
                  <a:gd name="connsiteX30" fmla="*/ 29520 w 55666"/>
                  <a:gd name="connsiteY30" fmla="*/ 40094 h 55700"/>
                  <a:gd name="connsiteX31" fmla="*/ 37913 w 55666"/>
                  <a:gd name="connsiteY31" fmla="*/ 37200 h 55700"/>
                  <a:gd name="connsiteX32" fmla="*/ 37913 w 55666"/>
                  <a:gd name="connsiteY32" fmla="*/ 42260 h 5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5666" h="55700">
                    <a:moveTo>
                      <a:pt x="27847" y="55700"/>
                    </a:moveTo>
                    <a:cubicBezTo>
                      <a:pt x="20146" y="55700"/>
                      <a:pt x="13584" y="52985"/>
                      <a:pt x="8146" y="47547"/>
                    </a:cubicBezTo>
                    <a:cubicBezTo>
                      <a:pt x="2715" y="42116"/>
                      <a:pt x="0" y="35547"/>
                      <a:pt x="0" y="27854"/>
                    </a:cubicBezTo>
                    <a:cubicBezTo>
                      <a:pt x="0" y="20153"/>
                      <a:pt x="2715" y="13591"/>
                      <a:pt x="8153" y="8153"/>
                    </a:cubicBezTo>
                    <a:cubicBezTo>
                      <a:pt x="13584" y="2722"/>
                      <a:pt x="20153" y="0"/>
                      <a:pt x="27854" y="0"/>
                    </a:cubicBezTo>
                    <a:cubicBezTo>
                      <a:pt x="35527" y="0"/>
                      <a:pt x="42082" y="2715"/>
                      <a:pt x="47513" y="8153"/>
                    </a:cubicBezTo>
                    <a:cubicBezTo>
                      <a:pt x="52944" y="13591"/>
                      <a:pt x="55666" y="20153"/>
                      <a:pt x="55666" y="27854"/>
                    </a:cubicBezTo>
                    <a:cubicBezTo>
                      <a:pt x="55666" y="35554"/>
                      <a:pt x="52951" y="42116"/>
                      <a:pt x="47513" y="47554"/>
                    </a:cubicBezTo>
                    <a:cubicBezTo>
                      <a:pt x="42075" y="52985"/>
                      <a:pt x="35520" y="55700"/>
                      <a:pt x="27847" y="55700"/>
                    </a:cubicBezTo>
                    <a:close/>
                    <a:moveTo>
                      <a:pt x="27847" y="3271"/>
                    </a:moveTo>
                    <a:cubicBezTo>
                      <a:pt x="21065" y="3271"/>
                      <a:pt x="15271" y="5671"/>
                      <a:pt x="10471" y="10478"/>
                    </a:cubicBezTo>
                    <a:cubicBezTo>
                      <a:pt x="5671" y="15285"/>
                      <a:pt x="3271" y="21072"/>
                      <a:pt x="3271" y="27854"/>
                    </a:cubicBezTo>
                    <a:cubicBezTo>
                      <a:pt x="3271" y="34635"/>
                      <a:pt x="5671" y="40423"/>
                      <a:pt x="10471" y="45216"/>
                    </a:cubicBezTo>
                    <a:cubicBezTo>
                      <a:pt x="15271" y="50009"/>
                      <a:pt x="21065" y="52402"/>
                      <a:pt x="27847" y="52402"/>
                    </a:cubicBezTo>
                    <a:cubicBezTo>
                      <a:pt x="34629" y="52402"/>
                      <a:pt x="40416" y="50009"/>
                      <a:pt x="45202" y="45216"/>
                    </a:cubicBezTo>
                    <a:cubicBezTo>
                      <a:pt x="49989" y="40430"/>
                      <a:pt x="52389" y="34642"/>
                      <a:pt x="52389" y="27854"/>
                    </a:cubicBezTo>
                    <a:cubicBezTo>
                      <a:pt x="52389" y="21072"/>
                      <a:pt x="49995" y="15278"/>
                      <a:pt x="45202" y="10478"/>
                    </a:cubicBezTo>
                    <a:cubicBezTo>
                      <a:pt x="40416" y="5671"/>
                      <a:pt x="34629" y="3271"/>
                      <a:pt x="27847" y="3271"/>
                    </a:cubicBezTo>
                    <a:close/>
                    <a:moveTo>
                      <a:pt x="37913" y="42260"/>
                    </a:moveTo>
                    <a:cubicBezTo>
                      <a:pt x="35314" y="43968"/>
                      <a:pt x="32242" y="44825"/>
                      <a:pt x="28704" y="44825"/>
                    </a:cubicBezTo>
                    <a:cubicBezTo>
                      <a:pt x="23952" y="44825"/>
                      <a:pt x="19968" y="43275"/>
                      <a:pt x="16745" y="40183"/>
                    </a:cubicBezTo>
                    <a:cubicBezTo>
                      <a:pt x="13522" y="37090"/>
                      <a:pt x="11918" y="33209"/>
                      <a:pt x="11918" y="28560"/>
                    </a:cubicBezTo>
                    <a:cubicBezTo>
                      <a:pt x="11918" y="23163"/>
                      <a:pt x="13563" y="18857"/>
                      <a:pt x="16855" y="15641"/>
                    </a:cubicBezTo>
                    <a:cubicBezTo>
                      <a:pt x="20146" y="12425"/>
                      <a:pt x="24432" y="10814"/>
                      <a:pt x="29705" y="10814"/>
                    </a:cubicBezTo>
                    <a:cubicBezTo>
                      <a:pt x="32702" y="10814"/>
                      <a:pt x="35390" y="11472"/>
                      <a:pt x="37762" y="12782"/>
                    </a:cubicBezTo>
                    <a:lnTo>
                      <a:pt x="37762" y="18343"/>
                    </a:lnTo>
                    <a:cubicBezTo>
                      <a:pt x="35630" y="16560"/>
                      <a:pt x="32798" y="15669"/>
                      <a:pt x="29259" y="15669"/>
                    </a:cubicBezTo>
                    <a:cubicBezTo>
                      <a:pt x="25769" y="15669"/>
                      <a:pt x="22889" y="16786"/>
                      <a:pt x="20626" y="19008"/>
                    </a:cubicBezTo>
                    <a:cubicBezTo>
                      <a:pt x="18363" y="21236"/>
                      <a:pt x="17232" y="24233"/>
                      <a:pt x="17232" y="27991"/>
                    </a:cubicBezTo>
                    <a:cubicBezTo>
                      <a:pt x="17232" y="31652"/>
                      <a:pt x="18391" y="34587"/>
                      <a:pt x="20702" y="36788"/>
                    </a:cubicBezTo>
                    <a:cubicBezTo>
                      <a:pt x="23013" y="38990"/>
                      <a:pt x="25954" y="40094"/>
                      <a:pt x="29520" y="40094"/>
                    </a:cubicBezTo>
                    <a:cubicBezTo>
                      <a:pt x="32791" y="40094"/>
                      <a:pt x="35582" y="39127"/>
                      <a:pt x="37913" y="37200"/>
                    </a:cubicBezTo>
                    <a:lnTo>
                      <a:pt x="37913" y="42260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3" name="フリーフォーム: 図形 242">
                <a:extLst>
                  <a:ext uri="{FF2B5EF4-FFF2-40B4-BE49-F238E27FC236}">
                    <a16:creationId xmlns:a16="http://schemas.microsoft.com/office/drawing/2014/main" id="{502CC685-417B-4355-B3CE-872863462B19}"/>
                  </a:ext>
                </a:extLst>
              </p:cNvPr>
              <p:cNvSpPr/>
              <p:nvPr/>
            </p:nvSpPr>
            <p:spPr>
              <a:xfrm>
                <a:off x="259831" y="6734862"/>
                <a:ext cx="54288" cy="53245"/>
              </a:xfrm>
              <a:custGeom>
                <a:avLst/>
                <a:gdLst>
                  <a:gd name="connsiteX0" fmla="*/ 54288 w 54288"/>
                  <a:gd name="connsiteY0" fmla="*/ 53246 h 53245"/>
                  <a:gd name="connsiteX1" fmla="*/ 48089 w 54288"/>
                  <a:gd name="connsiteY1" fmla="*/ 53246 h 53245"/>
                  <a:gd name="connsiteX2" fmla="*/ 48089 w 54288"/>
                  <a:gd name="connsiteY2" fmla="*/ 17527 h 53245"/>
                  <a:gd name="connsiteX3" fmla="*/ 48610 w 54288"/>
                  <a:gd name="connsiteY3" fmla="*/ 7166 h 53245"/>
                  <a:gd name="connsiteX4" fmla="*/ 48459 w 54288"/>
                  <a:gd name="connsiteY4" fmla="*/ 7166 h 53245"/>
                  <a:gd name="connsiteX5" fmla="*/ 46862 w 54288"/>
                  <a:gd name="connsiteY5" fmla="*/ 12329 h 53245"/>
                  <a:gd name="connsiteX6" fmla="*/ 28670 w 54288"/>
                  <a:gd name="connsiteY6" fmla="*/ 53246 h 53245"/>
                  <a:gd name="connsiteX7" fmla="*/ 25625 w 54288"/>
                  <a:gd name="connsiteY7" fmla="*/ 53246 h 53245"/>
                  <a:gd name="connsiteX8" fmla="*/ 7467 w 54288"/>
                  <a:gd name="connsiteY8" fmla="*/ 12624 h 53245"/>
                  <a:gd name="connsiteX9" fmla="*/ 5870 w 54288"/>
                  <a:gd name="connsiteY9" fmla="*/ 7166 h 53245"/>
                  <a:gd name="connsiteX10" fmla="*/ 5719 w 54288"/>
                  <a:gd name="connsiteY10" fmla="*/ 7166 h 53245"/>
                  <a:gd name="connsiteX11" fmla="*/ 6014 w 54288"/>
                  <a:gd name="connsiteY11" fmla="*/ 17602 h 53245"/>
                  <a:gd name="connsiteX12" fmla="*/ 6014 w 54288"/>
                  <a:gd name="connsiteY12" fmla="*/ 53246 h 53245"/>
                  <a:gd name="connsiteX13" fmla="*/ 0 w 54288"/>
                  <a:gd name="connsiteY13" fmla="*/ 53246 h 53245"/>
                  <a:gd name="connsiteX14" fmla="*/ 0 w 54288"/>
                  <a:gd name="connsiteY14" fmla="*/ 0 h 53245"/>
                  <a:gd name="connsiteX15" fmla="*/ 8242 w 54288"/>
                  <a:gd name="connsiteY15" fmla="*/ 0 h 53245"/>
                  <a:gd name="connsiteX16" fmla="*/ 24583 w 54288"/>
                  <a:gd name="connsiteY16" fmla="*/ 37131 h 53245"/>
                  <a:gd name="connsiteX17" fmla="*/ 27031 w 54288"/>
                  <a:gd name="connsiteY17" fmla="*/ 43515 h 53245"/>
                  <a:gd name="connsiteX18" fmla="*/ 27257 w 54288"/>
                  <a:gd name="connsiteY18" fmla="*/ 43515 h 53245"/>
                  <a:gd name="connsiteX19" fmla="*/ 29822 w 54288"/>
                  <a:gd name="connsiteY19" fmla="*/ 36980 h 53245"/>
                  <a:gd name="connsiteX20" fmla="*/ 46491 w 54288"/>
                  <a:gd name="connsiteY20" fmla="*/ 0 h 53245"/>
                  <a:gd name="connsiteX21" fmla="*/ 54288 w 54288"/>
                  <a:gd name="connsiteY21" fmla="*/ 0 h 53245"/>
                  <a:gd name="connsiteX22" fmla="*/ 54288 w 54288"/>
                  <a:gd name="connsiteY22" fmla="*/ 53246 h 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4288" h="53245">
                    <a:moveTo>
                      <a:pt x="54288" y="53246"/>
                    </a:moveTo>
                    <a:lnTo>
                      <a:pt x="48089" y="53246"/>
                    </a:lnTo>
                    <a:lnTo>
                      <a:pt x="48089" y="17527"/>
                    </a:lnTo>
                    <a:cubicBezTo>
                      <a:pt x="48089" y="14702"/>
                      <a:pt x="48261" y="11253"/>
                      <a:pt x="48610" y="7166"/>
                    </a:cubicBezTo>
                    <a:lnTo>
                      <a:pt x="48459" y="7166"/>
                    </a:lnTo>
                    <a:cubicBezTo>
                      <a:pt x="47863" y="9566"/>
                      <a:pt x="47335" y="11287"/>
                      <a:pt x="46862" y="12329"/>
                    </a:cubicBezTo>
                    <a:lnTo>
                      <a:pt x="28670" y="53246"/>
                    </a:lnTo>
                    <a:lnTo>
                      <a:pt x="25625" y="53246"/>
                    </a:lnTo>
                    <a:lnTo>
                      <a:pt x="7467" y="12624"/>
                    </a:lnTo>
                    <a:cubicBezTo>
                      <a:pt x="6946" y="11438"/>
                      <a:pt x="6418" y="9621"/>
                      <a:pt x="5870" y="7166"/>
                    </a:cubicBezTo>
                    <a:lnTo>
                      <a:pt x="5719" y="7166"/>
                    </a:lnTo>
                    <a:cubicBezTo>
                      <a:pt x="5918" y="9291"/>
                      <a:pt x="6014" y="12775"/>
                      <a:pt x="6014" y="17602"/>
                    </a:cubicBezTo>
                    <a:lnTo>
                      <a:pt x="6014" y="53246"/>
                    </a:lnTo>
                    <a:lnTo>
                      <a:pt x="0" y="53246"/>
                    </a:lnTo>
                    <a:lnTo>
                      <a:pt x="0" y="0"/>
                    </a:lnTo>
                    <a:lnTo>
                      <a:pt x="8242" y="0"/>
                    </a:lnTo>
                    <a:lnTo>
                      <a:pt x="24583" y="37131"/>
                    </a:lnTo>
                    <a:cubicBezTo>
                      <a:pt x="25845" y="39977"/>
                      <a:pt x="26661" y="42110"/>
                      <a:pt x="27031" y="43515"/>
                    </a:cubicBezTo>
                    <a:lnTo>
                      <a:pt x="27257" y="43515"/>
                    </a:lnTo>
                    <a:cubicBezTo>
                      <a:pt x="28320" y="40594"/>
                      <a:pt x="29177" y="38414"/>
                      <a:pt x="29822" y="36980"/>
                    </a:cubicBezTo>
                    <a:lnTo>
                      <a:pt x="46491" y="0"/>
                    </a:lnTo>
                    <a:lnTo>
                      <a:pt x="54288" y="0"/>
                    </a:lnTo>
                    <a:lnTo>
                      <a:pt x="54288" y="53246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4" name="フリーフォーム: 図形 243">
                <a:extLst>
                  <a:ext uri="{FF2B5EF4-FFF2-40B4-BE49-F238E27FC236}">
                    <a16:creationId xmlns:a16="http://schemas.microsoft.com/office/drawing/2014/main" id="{E86DD377-7DD9-431C-812B-DC9C1C194CC3}"/>
                  </a:ext>
                </a:extLst>
              </p:cNvPr>
              <p:cNvSpPr/>
              <p:nvPr/>
            </p:nvSpPr>
            <p:spPr>
              <a:xfrm>
                <a:off x="326633" y="6732524"/>
                <a:ext cx="7947" cy="55583"/>
              </a:xfrm>
              <a:custGeom>
                <a:avLst/>
                <a:gdLst>
                  <a:gd name="connsiteX0" fmla="*/ 3936 w 7947"/>
                  <a:gd name="connsiteY0" fmla="*/ 7906 h 55583"/>
                  <a:gd name="connsiteX1" fmla="*/ 1152 w 7947"/>
                  <a:gd name="connsiteY1" fmla="*/ 6795 h 55583"/>
                  <a:gd name="connsiteX2" fmla="*/ 0 w 7947"/>
                  <a:gd name="connsiteY2" fmla="*/ 3970 h 55583"/>
                  <a:gd name="connsiteX3" fmla="*/ 1152 w 7947"/>
                  <a:gd name="connsiteY3" fmla="*/ 1131 h 55583"/>
                  <a:gd name="connsiteX4" fmla="*/ 3936 w 7947"/>
                  <a:gd name="connsiteY4" fmla="*/ 0 h 55583"/>
                  <a:gd name="connsiteX5" fmla="*/ 6775 w 7947"/>
                  <a:gd name="connsiteY5" fmla="*/ 1131 h 55583"/>
                  <a:gd name="connsiteX6" fmla="*/ 7947 w 7947"/>
                  <a:gd name="connsiteY6" fmla="*/ 3970 h 55583"/>
                  <a:gd name="connsiteX7" fmla="*/ 6775 w 7947"/>
                  <a:gd name="connsiteY7" fmla="*/ 6754 h 55583"/>
                  <a:gd name="connsiteX8" fmla="*/ 3936 w 7947"/>
                  <a:gd name="connsiteY8" fmla="*/ 7906 h 55583"/>
                  <a:gd name="connsiteX9" fmla="*/ 6905 w 7947"/>
                  <a:gd name="connsiteY9" fmla="*/ 55584 h 55583"/>
                  <a:gd name="connsiteX10" fmla="*/ 816 w 7947"/>
                  <a:gd name="connsiteY10" fmla="*/ 55584 h 55583"/>
                  <a:gd name="connsiteX11" fmla="*/ 816 w 7947"/>
                  <a:gd name="connsiteY11" fmla="*/ 17561 h 55583"/>
                  <a:gd name="connsiteX12" fmla="*/ 6905 w 7947"/>
                  <a:gd name="connsiteY12" fmla="*/ 17561 h 55583"/>
                  <a:gd name="connsiteX13" fmla="*/ 6905 w 7947"/>
                  <a:gd name="connsiteY13" fmla="*/ 55584 h 5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47" h="55583">
                    <a:moveTo>
                      <a:pt x="3936" y="7906"/>
                    </a:moveTo>
                    <a:cubicBezTo>
                      <a:pt x="2846" y="7906"/>
                      <a:pt x="1920" y="7536"/>
                      <a:pt x="1152" y="6795"/>
                    </a:cubicBezTo>
                    <a:cubicBezTo>
                      <a:pt x="384" y="6055"/>
                      <a:pt x="0" y="5115"/>
                      <a:pt x="0" y="3970"/>
                    </a:cubicBezTo>
                    <a:cubicBezTo>
                      <a:pt x="0" y="2832"/>
                      <a:pt x="384" y="1886"/>
                      <a:pt x="1152" y="1131"/>
                    </a:cubicBezTo>
                    <a:cubicBezTo>
                      <a:pt x="1920" y="377"/>
                      <a:pt x="2846" y="0"/>
                      <a:pt x="3936" y="0"/>
                    </a:cubicBezTo>
                    <a:cubicBezTo>
                      <a:pt x="5054" y="0"/>
                      <a:pt x="5993" y="377"/>
                      <a:pt x="6775" y="1131"/>
                    </a:cubicBezTo>
                    <a:cubicBezTo>
                      <a:pt x="7557" y="1886"/>
                      <a:pt x="7947" y="2832"/>
                      <a:pt x="7947" y="3970"/>
                    </a:cubicBezTo>
                    <a:cubicBezTo>
                      <a:pt x="7947" y="5061"/>
                      <a:pt x="7557" y="5986"/>
                      <a:pt x="6775" y="6754"/>
                    </a:cubicBezTo>
                    <a:cubicBezTo>
                      <a:pt x="5993" y="7522"/>
                      <a:pt x="5047" y="7906"/>
                      <a:pt x="3936" y="7906"/>
                    </a:cubicBezTo>
                    <a:close/>
                    <a:moveTo>
                      <a:pt x="6905" y="55584"/>
                    </a:moveTo>
                    <a:lnTo>
                      <a:pt x="816" y="55584"/>
                    </a:lnTo>
                    <a:lnTo>
                      <a:pt x="816" y="17561"/>
                    </a:lnTo>
                    <a:lnTo>
                      <a:pt x="6905" y="17561"/>
                    </a:lnTo>
                    <a:lnTo>
                      <a:pt x="6905" y="55584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5" name="フリーフォーム: 図形 244">
                <a:extLst>
                  <a:ext uri="{FF2B5EF4-FFF2-40B4-BE49-F238E27FC236}">
                    <a16:creationId xmlns:a16="http://schemas.microsoft.com/office/drawing/2014/main" id="{21136F35-5573-4857-9D9F-35473B9279C7}"/>
                  </a:ext>
                </a:extLst>
              </p:cNvPr>
              <p:cNvSpPr/>
              <p:nvPr/>
            </p:nvSpPr>
            <p:spPr>
              <a:xfrm>
                <a:off x="341143" y="6738832"/>
                <a:ext cx="22210" cy="50091"/>
              </a:xfrm>
              <a:custGeom>
                <a:avLst/>
                <a:gdLst>
                  <a:gd name="connsiteX0" fmla="*/ 22210 w 22210"/>
                  <a:gd name="connsiteY0" fmla="*/ 48905 h 50091"/>
                  <a:gd name="connsiteX1" fmla="*/ 16526 w 22210"/>
                  <a:gd name="connsiteY1" fmla="*/ 50091 h 50091"/>
                  <a:gd name="connsiteX2" fmla="*/ 6535 w 22210"/>
                  <a:gd name="connsiteY2" fmla="*/ 38955 h 50091"/>
                  <a:gd name="connsiteX3" fmla="*/ 6535 w 22210"/>
                  <a:gd name="connsiteY3" fmla="*/ 16450 h 50091"/>
                  <a:gd name="connsiteX4" fmla="*/ 0 w 22210"/>
                  <a:gd name="connsiteY4" fmla="*/ 16450 h 50091"/>
                  <a:gd name="connsiteX5" fmla="*/ 0 w 22210"/>
                  <a:gd name="connsiteY5" fmla="*/ 11253 h 50091"/>
                  <a:gd name="connsiteX6" fmla="*/ 6535 w 22210"/>
                  <a:gd name="connsiteY6" fmla="*/ 11253 h 50091"/>
                  <a:gd name="connsiteX7" fmla="*/ 6535 w 22210"/>
                  <a:gd name="connsiteY7" fmla="*/ 1968 h 50091"/>
                  <a:gd name="connsiteX8" fmla="*/ 12624 w 22210"/>
                  <a:gd name="connsiteY8" fmla="*/ 0 h 50091"/>
                  <a:gd name="connsiteX9" fmla="*/ 12624 w 22210"/>
                  <a:gd name="connsiteY9" fmla="*/ 11253 h 50091"/>
                  <a:gd name="connsiteX10" fmla="*/ 22203 w 22210"/>
                  <a:gd name="connsiteY10" fmla="*/ 11253 h 50091"/>
                  <a:gd name="connsiteX11" fmla="*/ 22203 w 22210"/>
                  <a:gd name="connsiteY11" fmla="*/ 16450 h 50091"/>
                  <a:gd name="connsiteX12" fmla="*/ 12624 w 22210"/>
                  <a:gd name="connsiteY12" fmla="*/ 16450 h 50091"/>
                  <a:gd name="connsiteX13" fmla="*/ 12624 w 22210"/>
                  <a:gd name="connsiteY13" fmla="*/ 37879 h 50091"/>
                  <a:gd name="connsiteX14" fmla="*/ 13927 w 22210"/>
                  <a:gd name="connsiteY14" fmla="*/ 43337 h 50091"/>
                  <a:gd name="connsiteX15" fmla="*/ 18233 w 22210"/>
                  <a:gd name="connsiteY15" fmla="*/ 44969 h 50091"/>
                  <a:gd name="connsiteX16" fmla="*/ 22210 w 22210"/>
                  <a:gd name="connsiteY16" fmla="*/ 43707 h 50091"/>
                  <a:gd name="connsiteX17" fmla="*/ 22210 w 22210"/>
                  <a:gd name="connsiteY17" fmla="*/ 48905 h 50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210" h="50091">
                    <a:moveTo>
                      <a:pt x="22210" y="48905"/>
                    </a:moveTo>
                    <a:cubicBezTo>
                      <a:pt x="20777" y="49694"/>
                      <a:pt x="18878" y="50091"/>
                      <a:pt x="16526" y="50091"/>
                    </a:cubicBezTo>
                    <a:cubicBezTo>
                      <a:pt x="9867" y="50091"/>
                      <a:pt x="6535" y="46382"/>
                      <a:pt x="6535" y="38955"/>
                    </a:cubicBezTo>
                    <a:lnTo>
                      <a:pt x="6535" y="16450"/>
                    </a:lnTo>
                    <a:lnTo>
                      <a:pt x="0" y="16450"/>
                    </a:lnTo>
                    <a:lnTo>
                      <a:pt x="0" y="11253"/>
                    </a:lnTo>
                    <a:lnTo>
                      <a:pt x="6535" y="11253"/>
                    </a:lnTo>
                    <a:lnTo>
                      <a:pt x="6535" y="1968"/>
                    </a:lnTo>
                    <a:lnTo>
                      <a:pt x="12624" y="0"/>
                    </a:lnTo>
                    <a:lnTo>
                      <a:pt x="12624" y="11253"/>
                    </a:lnTo>
                    <a:lnTo>
                      <a:pt x="22203" y="11253"/>
                    </a:lnTo>
                    <a:lnTo>
                      <a:pt x="22203" y="16450"/>
                    </a:lnTo>
                    <a:lnTo>
                      <a:pt x="12624" y="16450"/>
                    </a:lnTo>
                    <a:lnTo>
                      <a:pt x="12624" y="37879"/>
                    </a:lnTo>
                    <a:cubicBezTo>
                      <a:pt x="12624" y="40430"/>
                      <a:pt x="13056" y="42247"/>
                      <a:pt x="13927" y="43337"/>
                    </a:cubicBezTo>
                    <a:cubicBezTo>
                      <a:pt x="14791" y="44427"/>
                      <a:pt x="16231" y="44969"/>
                      <a:pt x="18233" y="44969"/>
                    </a:cubicBezTo>
                    <a:cubicBezTo>
                      <a:pt x="19769" y="44969"/>
                      <a:pt x="21093" y="44551"/>
                      <a:pt x="22210" y="43707"/>
                    </a:cubicBezTo>
                    <a:lnTo>
                      <a:pt x="22210" y="48905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6" name="フリーフォーム: 図形 245">
                <a:extLst>
                  <a:ext uri="{FF2B5EF4-FFF2-40B4-BE49-F238E27FC236}">
                    <a16:creationId xmlns:a16="http://schemas.microsoft.com/office/drawing/2014/main" id="{5BF1D4F8-8078-4192-996D-7127CBF0576F}"/>
                  </a:ext>
                </a:extLst>
              </p:cNvPr>
              <p:cNvSpPr/>
              <p:nvPr/>
            </p:nvSpPr>
            <p:spPr>
              <a:xfrm>
                <a:off x="369257" y="6749125"/>
                <a:ext cx="25220" cy="39812"/>
              </a:xfrm>
              <a:custGeom>
                <a:avLst/>
                <a:gdLst>
                  <a:gd name="connsiteX0" fmla="*/ 0 w 25220"/>
                  <a:gd name="connsiteY0" fmla="*/ 37543 h 39812"/>
                  <a:gd name="connsiteX1" fmla="*/ 0 w 25220"/>
                  <a:gd name="connsiteY1" fmla="*/ 31008 h 39812"/>
                  <a:gd name="connsiteX2" fmla="*/ 10958 w 25220"/>
                  <a:gd name="connsiteY2" fmla="*/ 34683 h 39812"/>
                  <a:gd name="connsiteX3" fmla="*/ 18981 w 25220"/>
                  <a:gd name="connsiteY3" fmla="*/ 29335 h 39812"/>
                  <a:gd name="connsiteX4" fmla="*/ 18295 w 25220"/>
                  <a:gd name="connsiteY4" fmla="*/ 26756 h 39812"/>
                  <a:gd name="connsiteX5" fmla="*/ 16437 w 25220"/>
                  <a:gd name="connsiteY5" fmla="*/ 24884 h 39812"/>
                  <a:gd name="connsiteX6" fmla="*/ 13687 w 25220"/>
                  <a:gd name="connsiteY6" fmla="*/ 23417 h 39812"/>
                  <a:gd name="connsiteX7" fmla="*/ 10293 w 25220"/>
                  <a:gd name="connsiteY7" fmla="*/ 22059 h 39812"/>
                  <a:gd name="connsiteX8" fmla="*/ 5856 w 25220"/>
                  <a:gd name="connsiteY8" fmla="*/ 20036 h 39812"/>
                  <a:gd name="connsiteX9" fmla="*/ 2661 w 25220"/>
                  <a:gd name="connsiteY9" fmla="*/ 17733 h 39812"/>
                  <a:gd name="connsiteX10" fmla="*/ 727 w 25220"/>
                  <a:gd name="connsiteY10" fmla="*/ 14818 h 39812"/>
                  <a:gd name="connsiteX11" fmla="*/ 75 w 25220"/>
                  <a:gd name="connsiteY11" fmla="*/ 10992 h 39812"/>
                  <a:gd name="connsiteX12" fmla="*/ 1303 w 25220"/>
                  <a:gd name="connsiteY12" fmla="*/ 6261 h 39812"/>
                  <a:gd name="connsiteX13" fmla="*/ 4574 w 25220"/>
                  <a:gd name="connsiteY13" fmla="*/ 2805 h 39812"/>
                  <a:gd name="connsiteX14" fmla="*/ 9237 w 25220"/>
                  <a:gd name="connsiteY14" fmla="*/ 706 h 39812"/>
                  <a:gd name="connsiteX15" fmla="*/ 14640 w 25220"/>
                  <a:gd name="connsiteY15" fmla="*/ 0 h 39812"/>
                  <a:gd name="connsiteX16" fmla="*/ 23479 w 25220"/>
                  <a:gd name="connsiteY16" fmla="*/ 1707 h 39812"/>
                  <a:gd name="connsiteX17" fmla="*/ 23479 w 25220"/>
                  <a:gd name="connsiteY17" fmla="*/ 7872 h 39812"/>
                  <a:gd name="connsiteX18" fmla="*/ 13824 w 25220"/>
                  <a:gd name="connsiteY18" fmla="*/ 5122 h 39812"/>
                  <a:gd name="connsiteX19" fmla="*/ 10745 w 25220"/>
                  <a:gd name="connsiteY19" fmla="*/ 5513 h 39812"/>
                  <a:gd name="connsiteX20" fmla="*/ 8386 w 25220"/>
                  <a:gd name="connsiteY20" fmla="*/ 6610 h 39812"/>
                  <a:gd name="connsiteX21" fmla="*/ 6864 w 25220"/>
                  <a:gd name="connsiteY21" fmla="*/ 8297 h 39812"/>
                  <a:gd name="connsiteX22" fmla="*/ 6329 w 25220"/>
                  <a:gd name="connsiteY22" fmla="*/ 10471 h 39812"/>
                  <a:gd name="connsiteX23" fmla="*/ 6864 w 25220"/>
                  <a:gd name="connsiteY23" fmla="*/ 12960 h 39812"/>
                  <a:gd name="connsiteX24" fmla="*/ 8441 w 25220"/>
                  <a:gd name="connsiteY24" fmla="*/ 14743 h 39812"/>
                  <a:gd name="connsiteX25" fmla="*/ 10965 w 25220"/>
                  <a:gd name="connsiteY25" fmla="*/ 16155 h 39812"/>
                  <a:gd name="connsiteX26" fmla="*/ 14345 w 25220"/>
                  <a:gd name="connsiteY26" fmla="*/ 17527 h 39812"/>
                  <a:gd name="connsiteX27" fmla="*/ 18871 w 25220"/>
                  <a:gd name="connsiteY27" fmla="*/ 19515 h 39812"/>
                  <a:gd name="connsiteX28" fmla="*/ 22286 w 25220"/>
                  <a:gd name="connsiteY28" fmla="*/ 21819 h 39812"/>
                  <a:gd name="connsiteX29" fmla="*/ 24459 w 25220"/>
                  <a:gd name="connsiteY29" fmla="*/ 24768 h 39812"/>
                  <a:gd name="connsiteX30" fmla="*/ 25221 w 25220"/>
                  <a:gd name="connsiteY30" fmla="*/ 28738 h 39812"/>
                  <a:gd name="connsiteX31" fmla="*/ 23979 w 25220"/>
                  <a:gd name="connsiteY31" fmla="*/ 33641 h 39812"/>
                  <a:gd name="connsiteX32" fmla="*/ 20654 w 25220"/>
                  <a:gd name="connsiteY32" fmla="*/ 37097 h 39812"/>
                  <a:gd name="connsiteX33" fmla="*/ 15861 w 25220"/>
                  <a:gd name="connsiteY33" fmla="*/ 39140 h 39812"/>
                  <a:gd name="connsiteX34" fmla="*/ 10183 w 25220"/>
                  <a:gd name="connsiteY34" fmla="*/ 39812 h 39812"/>
                  <a:gd name="connsiteX35" fmla="*/ 0 w 25220"/>
                  <a:gd name="connsiteY35" fmla="*/ 37543 h 39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5220" h="39812">
                    <a:moveTo>
                      <a:pt x="0" y="37543"/>
                    </a:moveTo>
                    <a:lnTo>
                      <a:pt x="0" y="31008"/>
                    </a:lnTo>
                    <a:cubicBezTo>
                      <a:pt x="3319" y="33463"/>
                      <a:pt x="6967" y="34683"/>
                      <a:pt x="10958" y="34683"/>
                    </a:cubicBezTo>
                    <a:cubicBezTo>
                      <a:pt x="16306" y="34683"/>
                      <a:pt x="18981" y="32900"/>
                      <a:pt x="18981" y="29335"/>
                    </a:cubicBezTo>
                    <a:cubicBezTo>
                      <a:pt x="18981" y="28320"/>
                      <a:pt x="18754" y="27463"/>
                      <a:pt x="18295" y="26756"/>
                    </a:cubicBezTo>
                    <a:cubicBezTo>
                      <a:pt x="17835" y="26050"/>
                      <a:pt x="17218" y="25426"/>
                      <a:pt x="16437" y="24884"/>
                    </a:cubicBezTo>
                    <a:cubicBezTo>
                      <a:pt x="15655" y="24343"/>
                      <a:pt x="14743" y="23849"/>
                      <a:pt x="13687" y="23417"/>
                    </a:cubicBezTo>
                    <a:cubicBezTo>
                      <a:pt x="12631" y="22985"/>
                      <a:pt x="11499" y="22532"/>
                      <a:pt x="10293" y="22059"/>
                    </a:cubicBezTo>
                    <a:cubicBezTo>
                      <a:pt x="8606" y="21387"/>
                      <a:pt x="7131" y="20715"/>
                      <a:pt x="5856" y="20036"/>
                    </a:cubicBezTo>
                    <a:cubicBezTo>
                      <a:pt x="4581" y="19358"/>
                      <a:pt x="3518" y="18590"/>
                      <a:pt x="2661" y="17733"/>
                    </a:cubicBezTo>
                    <a:cubicBezTo>
                      <a:pt x="1803" y="16875"/>
                      <a:pt x="1166" y="15909"/>
                      <a:pt x="727" y="14818"/>
                    </a:cubicBezTo>
                    <a:cubicBezTo>
                      <a:pt x="295" y="13728"/>
                      <a:pt x="75" y="12453"/>
                      <a:pt x="75" y="10992"/>
                    </a:cubicBezTo>
                    <a:cubicBezTo>
                      <a:pt x="75" y="9209"/>
                      <a:pt x="487" y="7632"/>
                      <a:pt x="1303" y="6261"/>
                    </a:cubicBezTo>
                    <a:cubicBezTo>
                      <a:pt x="2119" y="4889"/>
                      <a:pt x="3209" y="3737"/>
                      <a:pt x="4574" y="2805"/>
                    </a:cubicBezTo>
                    <a:cubicBezTo>
                      <a:pt x="5931" y="1879"/>
                      <a:pt x="7488" y="1179"/>
                      <a:pt x="9237" y="706"/>
                    </a:cubicBezTo>
                    <a:cubicBezTo>
                      <a:pt x="10985" y="233"/>
                      <a:pt x="12782" y="0"/>
                      <a:pt x="14640" y="0"/>
                    </a:cubicBezTo>
                    <a:cubicBezTo>
                      <a:pt x="17931" y="0"/>
                      <a:pt x="20880" y="569"/>
                      <a:pt x="23479" y="1707"/>
                    </a:cubicBezTo>
                    <a:lnTo>
                      <a:pt x="23479" y="7872"/>
                    </a:lnTo>
                    <a:cubicBezTo>
                      <a:pt x="20681" y="6041"/>
                      <a:pt x="17465" y="5122"/>
                      <a:pt x="13824" y="5122"/>
                    </a:cubicBezTo>
                    <a:cubicBezTo>
                      <a:pt x="12686" y="5122"/>
                      <a:pt x="11657" y="5253"/>
                      <a:pt x="10745" y="5513"/>
                    </a:cubicBezTo>
                    <a:cubicBezTo>
                      <a:pt x="9826" y="5774"/>
                      <a:pt x="9045" y="6137"/>
                      <a:pt x="8386" y="6610"/>
                    </a:cubicBezTo>
                    <a:cubicBezTo>
                      <a:pt x="7728" y="7083"/>
                      <a:pt x="7221" y="7646"/>
                      <a:pt x="6864" y="8297"/>
                    </a:cubicBezTo>
                    <a:cubicBezTo>
                      <a:pt x="6507" y="8949"/>
                      <a:pt x="6329" y="9675"/>
                      <a:pt x="6329" y="10471"/>
                    </a:cubicBezTo>
                    <a:cubicBezTo>
                      <a:pt x="6329" y="11465"/>
                      <a:pt x="6507" y="12288"/>
                      <a:pt x="6864" y="12960"/>
                    </a:cubicBezTo>
                    <a:cubicBezTo>
                      <a:pt x="7221" y="13632"/>
                      <a:pt x="7749" y="14222"/>
                      <a:pt x="8441" y="14743"/>
                    </a:cubicBezTo>
                    <a:cubicBezTo>
                      <a:pt x="9134" y="15264"/>
                      <a:pt x="9977" y="15737"/>
                      <a:pt x="10965" y="16155"/>
                    </a:cubicBezTo>
                    <a:cubicBezTo>
                      <a:pt x="11952" y="16574"/>
                      <a:pt x="13083" y="17033"/>
                      <a:pt x="14345" y="17527"/>
                    </a:cubicBezTo>
                    <a:cubicBezTo>
                      <a:pt x="16025" y="18171"/>
                      <a:pt x="17534" y="18830"/>
                      <a:pt x="18871" y="19515"/>
                    </a:cubicBezTo>
                    <a:cubicBezTo>
                      <a:pt x="20208" y="20194"/>
                      <a:pt x="21346" y="20962"/>
                      <a:pt x="22286" y="21819"/>
                    </a:cubicBezTo>
                    <a:cubicBezTo>
                      <a:pt x="23225" y="22676"/>
                      <a:pt x="23952" y="23657"/>
                      <a:pt x="24459" y="24768"/>
                    </a:cubicBezTo>
                    <a:cubicBezTo>
                      <a:pt x="24967" y="25879"/>
                      <a:pt x="25221" y="27209"/>
                      <a:pt x="25221" y="28738"/>
                    </a:cubicBezTo>
                    <a:cubicBezTo>
                      <a:pt x="25221" y="30617"/>
                      <a:pt x="24809" y="32256"/>
                      <a:pt x="23979" y="33641"/>
                    </a:cubicBezTo>
                    <a:cubicBezTo>
                      <a:pt x="23150" y="35026"/>
                      <a:pt x="22039" y="36178"/>
                      <a:pt x="20654" y="37097"/>
                    </a:cubicBezTo>
                    <a:cubicBezTo>
                      <a:pt x="19269" y="38016"/>
                      <a:pt x="17671" y="38695"/>
                      <a:pt x="15861" y="39140"/>
                    </a:cubicBezTo>
                    <a:cubicBezTo>
                      <a:pt x="14050" y="39586"/>
                      <a:pt x="12158" y="39812"/>
                      <a:pt x="10183" y="39812"/>
                    </a:cubicBezTo>
                    <a:cubicBezTo>
                      <a:pt x="6261" y="39806"/>
                      <a:pt x="2866" y="39051"/>
                      <a:pt x="0" y="37543"/>
                    </a:cubicBez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7" name="フリーフォーム: 図形 246">
                <a:extLst>
                  <a:ext uri="{FF2B5EF4-FFF2-40B4-BE49-F238E27FC236}">
                    <a16:creationId xmlns:a16="http://schemas.microsoft.com/office/drawing/2014/main" id="{6291BCA7-3D7C-4813-9BB0-2EA1F361808F}"/>
                  </a:ext>
                </a:extLst>
              </p:cNvPr>
              <p:cNvSpPr/>
              <p:nvPr/>
            </p:nvSpPr>
            <p:spPr>
              <a:xfrm>
                <a:off x="402700" y="6750016"/>
                <a:ext cx="31570" cy="38914"/>
              </a:xfrm>
              <a:custGeom>
                <a:avLst/>
                <a:gdLst>
                  <a:gd name="connsiteX0" fmla="*/ 31563 w 31570"/>
                  <a:gd name="connsiteY0" fmla="*/ 38023 h 38914"/>
                  <a:gd name="connsiteX1" fmla="*/ 25474 w 31570"/>
                  <a:gd name="connsiteY1" fmla="*/ 38023 h 38914"/>
                  <a:gd name="connsiteX2" fmla="*/ 25474 w 31570"/>
                  <a:gd name="connsiteY2" fmla="*/ 32009 h 38914"/>
                  <a:gd name="connsiteX3" fmla="*/ 25323 w 31570"/>
                  <a:gd name="connsiteY3" fmla="*/ 32009 h 38914"/>
                  <a:gd name="connsiteX4" fmla="*/ 13591 w 31570"/>
                  <a:gd name="connsiteY4" fmla="*/ 38914 h 38914"/>
                  <a:gd name="connsiteX5" fmla="*/ 0 w 31570"/>
                  <a:gd name="connsiteY5" fmla="*/ 22724 h 38914"/>
                  <a:gd name="connsiteX6" fmla="*/ 0 w 31570"/>
                  <a:gd name="connsiteY6" fmla="*/ 0 h 38914"/>
                  <a:gd name="connsiteX7" fmla="*/ 6055 w 31570"/>
                  <a:gd name="connsiteY7" fmla="*/ 0 h 38914"/>
                  <a:gd name="connsiteX8" fmla="*/ 6055 w 31570"/>
                  <a:gd name="connsiteY8" fmla="*/ 21758 h 38914"/>
                  <a:gd name="connsiteX9" fmla="*/ 15264 w 31570"/>
                  <a:gd name="connsiteY9" fmla="*/ 33785 h 38914"/>
                  <a:gd name="connsiteX10" fmla="*/ 22601 w 31570"/>
                  <a:gd name="connsiteY10" fmla="*/ 30500 h 38914"/>
                  <a:gd name="connsiteX11" fmla="*/ 25481 w 31570"/>
                  <a:gd name="connsiteY11" fmla="*/ 21902 h 38914"/>
                  <a:gd name="connsiteX12" fmla="*/ 25481 w 31570"/>
                  <a:gd name="connsiteY12" fmla="*/ 0 h 38914"/>
                  <a:gd name="connsiteX13" fmla="*/ 31570 w 31570"/>
                  <a:gd name="connsiteY13" fmla="*/ 0 h 38914"/>
                  <a:gd name="connsiteX14" fmla="*/ 31570 w 31570"/>
                  <a:gd name="connsiteY14" fmla="*/ 38023 h 38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570" h="38914">
                    <a:moveTo>
                      <a:pt x="31563" y="38023"/>
                    </a:moveTo>
                    <a:lnTo>
                      <a:pt x="25474" y="38023"/>
                    </a:lnTo>
                    <a:lnTo>
                      <a:pt x="25474" y="32009"/>
                    </a:lnTo>
                    <a:lnTo>
                      <a:pt x="25323" y="32009"/>
                    </a:lnTo>
                    <a:cubicBezTo>
                      <a:pt x="22800" y="36617"/>
                      <a:pt x="18885" y="38914"/>
                      <a:pt x="13591" y="38914"/>
                    </a:cubicBezTo>
                    <a:cubicBezTo>
                      <a:pt x="4533" y="38914"/>
                      <a:pt x="0" y="33518"/>
                      <a:pt x="0" y="22724"/>
                    </a:cubicBezTo>
                    <a:lnTo>
                      <a:pt x="0" y="0"/>
                    </a:lnTo>
                    <a:lnTo>
                      <a:pt x="6055" y="0"/>
                    </a:lnTo>
                    <a:lnTo>
                      <a:pt x="6055" y="21758"/>
                    </a:lnTo>
                    <a:cubicBezTo>
                      <a:pt x="6055" y="29780"/>
                      <a:pt x="9127" y="33785"/>
                      <a:pt x="15264" y="33785"/>
                    </a:cubicBezTo>
                    <a:cubicBezTo>
                      <a:pt x="18233" y="33785"/>
                      <a:pt x="20681" y="32688"/>
                      <a:pt x="22601" y="30500"/>
                    </a:cubicBezTo>
                    <a:cubicBezTo>
                      <a:pt x="24521" y="28313"/>
                      <a:pt x="25481" y="25447"/>
                      <a:pt x="25481" y="21902"/>
                    </a:cubicBezTo>
                    <a:lnTo>
                      <a:pt x="25481" y="0"/>
                    </a:lnTo>
                    <a:lnTo>
                      <a:pt x="31570" y="0"/>
                    </a:lnTo>
                    <a:lnTo>
                      <a:pt x="31570" y="38023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8" name="フリーフォーム: 図形 247">
                <a:extLst>
                  <a:ext uri="{FF2B5EF4-FFF2-40B4-BE49-F238E27FC236}">
                    <a16:creationId xmlns:a16="http://schemas.microsoft.com/office/drawing/2014/main" id="{63E661BF-3B88-465B-8FAE-B1234BC5671E}"/>
                  </a:ext>
                </a:extLst>
              </p:cNvPr>
              <p:cNvSpPr/>
              <p:nvPr/>
            </p:nvSpPr>
            <p:spPr>
              <a:xfrm>
                <a:off x="446167" y="6731818"/>
                <a:ext cx="34978" cy="57181"/>
              </a:xfrm>
              <a:custGeom>
                <a:avLst/>
                <a:gdLst>
                  <a:gd name="connsiteX0" fmla="*/ 6240 w 34978"/>
                  <a:gd name="connsiteY0" fmla="*/ 50798 h 57181"/>
                  <a:gd name="connsiteX1" fmla="*/ 6089 w 34978"/>
                  <a:gd name="connsiteY1" fmla="*/ 50798 h 57181"/>
                  <a:gd name="connsiteX2" fmla="*/ 6089 w 34978"/>
                  <a:gd name="connsiteY2" fmla="*/ 56290 h 57181"/>
                  <a:gd name="connsiteX3" fmla="*/ 0 w 34978"/>
                  <a:gd name="connsiteY3" fmla="*/ 56290 h 57181"/>
                  <a:gd name="connsiteX4" fmla="*/ 0 w 34978"/>
                  <a:gd name="connsiteY4" fmla="*/ 0 h 57181"/>
                  <a:gd name="connsiteX5" fmla="*/ 6089 w 34978"/>
                  <a:gd name="connsiteY5" fmla="*/ 0 h 57181"/>
                  <a:gd name="connsiteX6" fmla="*/ 6089 w 34978"/>
                  <a:gd name="connsiteY6" fmla="*/ 24953 h 57181"/>
                  <a:gd name="connsiteX7" fmla="*/ 6240 w 34978"/>
                  <a:gd name="connsiteY7" fmla="*/ 24953 h 57181"/>
                  <a:gd name="connsiteX8" fmla="*/ 19385 w 34978"/>
                  <a:gd name="connsiteY8" fmla="*/ 17376 h 57181"/>
                  <a:gd name="connsiteX9" fmla="*/ 30837 w 34978"/>
                  <a:gd name="connsiteY9" fmla="*/ 22484 h 57181"/>
                  <a:gd name="connsiteX10" fmla="*/ 34978 w 34978"/>
                  <a:gd name="connsiteY10" fmla="*/ 36164 h 57181"/>
                  <a:gd name="connsiteX11" fmla="*/ 30336 w 34978"/>
                  <a:gd name="connsiteY11" fmla="*/ 51442 h 57181"/>
                  <a:gd name="connsiteX12" fmla="*/ 17637 w 34978"/>
                  <a:gd name="connsiteY12" fmla="*/ 57181 h 57181"/>
                  <a:gd name="connsiteX13" fmla="*/ 6240 w 34978"/>
                  <a:gd name="connsiteY13" fmla="*/ 50798 h 57181"/>
                  <a:gd name="connsiteX14" fmla="*/ 6096 w 34978"/>
                  <a:gd name="connsiteY14" fmla="*/ 35458 h 57181"/>
                  <a:gd name="connsiteX15" fmla="*/ 6096 w 34978"/>
                  <a:gd name="connsiteY15" fmla="*/ 40766 h 57181"/>
                  <a:gd name="connsiteX16" fmla="*/ 9161 w 34978"/>
                  <a:gd name="connsiteY16" fmla="*/ 48768 h 57181"/>
                  <a:gd name="connsiteX17" fmla="*/ 16937 w 34978"/>
                  <a:gd name="connsiteY17" fmla="*/ 52052 h 57181"/>
                  <a:gd name="connsiteX18" fmla="*/ 25605 w 34978"/>
                  <a:gd name="connsiteY18" fmla="*/ 47822 h 57181"/>
                  <a:gd name="connsiteX19" fmla="*/ 28745 w 34978"/>
                  <a:gd name="connsiteY19" fmla="*/ 36048 h 57181"/>
                  <a:gd name="connsiteX20" fmla="*/ 25810 w 34978"/>
                  <a:gd name="connsiteY20" fmla="*/ 26098 h 57181"/>
                  <a:gd name="connsiteX21" fmla="*/ 17863 w 34978"/>
                  <a:gd name="connsiteY21" fmla="*/ 22498 h 57181"/>
                  <a:gd name="connsiteX22" fmla="*/ 9326 w 34978"/>
                  <a:gd name="connsiteY22" fmla="*/ 26194 h 57181"/>
                  <a:gd name="connsiteX23" fmla="*/ 6096 w 34978"/>
                  <a:gd name="connsiteY23" fmla="*/ 35458 h 5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978" h="57181">
                    <a:moveTo>
                      <a:pt x="6240" y="50798"/>
                    </a:moveTo>
                    <a:lnTo>
                      <a:pt x="6089" y="50798"/>
                    </a:lnTo>
                    <a:lnTo>
                      <a:pt x="6089" y="56290"/>
                    </a:lnTo>
                    <a:lnTo>
                      <a:pt x="0" y="56290"/>
                    </a:lnTo>
                    <a:lnTo>
                      <a:pt x="0" y="0"/>
                    </a:lnTo>
                    <a:lnTo>
                      <a:pt x="6089" y="0"/>
                    </a:lnTo>
                    <a:lnTo>
                      <a:pt x="6089" y="24953"/>
                    </a:lnTo>
                    <a:lnTo>
                      <a:pt x="6240" y="24953"/>
                    </a:lnTo>
                    <a:cubicBezTo>
                      <a:pt x="9237" y="19906"/>
                      <a:pt x="13618" y="17376"/>
                      <a:pt x="19385" y="17376"/>
                    </a:cubicBezTo>
                    <a:cubicBezTo>
                      <a:pt x="24261" y="17376"/>
                      <a:pt x="28080" y="19076"/>
                      <a:pt x="30837" y="22484"/>
                    </a:cubicBezTo>
                    <a:cubicBezTo>
                      <a:pt x="33593" y="25892"/>
                      <a:pt x="34978" y="30452"/>
                      <a:pt x="34978" y="36164"/>
                    </a:cubicBezTo>
                    <a:cubicBezTo>
                      <a:pt x="34978" y="42528"/>
                      <a:pt x="33429" y="47623"/>
                      <a:pt x="30336" y="51442"/>
                    </a:cubicBezTo>
                    <a:cubicBezTo>
                      <a:pt x="27243" y="55262"/>
                      <a:pt x="23006" y="57181"/>
                      <a:pt x="17637" y="57181"/>
                    </a:cubicBezTo>
                    <a:cubicBezTo>
                      <a:pt x="12617" y="57181"/>
                      <a:pt x="8818" y="55056"/>
                      <a:pt x="6240" y="50798"/>
                    </a:cubicBezTo>
                    <a:close/>
                    <a:moveTo>
                      <a:pt x="6096" y="35458"/>
                    </a:moveTo>
                    <a:lnTo>
                      <a:pt x="6096" y="40766"/>
                    </a:lnTo>
                    <a:cubicBezTo>
                      <a:pt x="6096" y="43906"/>
                      <a:pt x="7118" y="46580"/>
                      <a:pt x="9161" y="48768"/>
                    </a:cubicBezTo>
                    <a:cubicBezTo>
                      <a:pt x="11205" y="50962"/>
                      <a:pt x="13797" y="52052"/>
                      <a:pt x="16937" y="52052"/>
                    </a:cubicBezTo>
                    <a:cubicBezTo>
                      <a:pt x="20626" y="52052"/>
                      <a:pt x="23513" y="50640"/>
                      <a:pt x="25605" y="47822"/>
                    </a:cubicBezTo>
                    <a:cubicBezTo>
                      <a:pt x="27696" y="44996"/>
                      <a:pt x="28745" y="41074"/>
                      <a:pt x="28745" y="36048"/>
                    </a:cubicBezTo>
                    <a:cubicBezTo>
                      <a:pt x="28745" y="31817"/>
                      <a:pt x="27765" y="28498"/>
                      <a:pt x="25810" y="26098"/>
                    </a:cubicBezTo>
                    <a:cubicBezTo>
                      <a:pt x="23856" y="23698"/>
                      <a:pt x="21202" y="22498"/>
                      <a:pt x="17863" y="22498"/>
                    </a:cubicBezTo>
                    <a:cubicBezTo>
                      <a:pt x="14325" y="22498"/>
                      <a:pt x="11479" y="23732"/>
                      <a:pt x="9326" y="26194"/>
                    </a:cubicBezTo>
                    <a:cubicBezTo>
                      <a:pt x="7173" y="28663"/>
                      <a:pt x="6096" y="31748"/>
                      <a:pt x="6096" y="35458"/>
                    </a:cubicBez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9" name="フリーフォーム: 図形 248">
                <a:extLst>
                  <a:ext uri="{FF2B5EF4-FFF2-40B4-BE49-F238E27FC236}">
                    <a16:creationId xmlns:a16="http://schemas.microsoft.com/office/drawing/2014/main" id="{45E0CB4D-BF7B-46BD-B8D5-5FF36BC3490E}"/>
                  </a:ext>
                </a:extLst>
              </p:cNvPr>
              <p:cNvSpPr/>
              <p:nvPr/>
            </p:nvSpPr>
            <p:spPr>
              <a:xfrm>
                <a:off x="489525" y="6732524"/>
                <a:ext cx="7947" cy="55583"/>
              </a:xfrm>
              <a:custGeom>
                <a:avLst/>
                <a:gdLst>
                  <a:gd name="connsiteX0" fmla="*/ 3936 w 7947"/>
                  <a:gd name="connsiteY0" fmla="*/ 7906 h 55583"/>
                  <a:gd name="connsiteX1" fmla="*/ 1152 w 7947"/>
                  <a:gd name="connsiteY1" fmla="*/ 6795 h 55583"/>
                  <a:gd name="connsiteX2" fmla="*/ 0 w 7947"/>
                  <a:gd name="connsiteY2" fmla="*/ 3970 h 55583"/>
                  <a:gd name="connsiteX3" fmla="*/ 1152 w 7947"/>
                  <a:gd name="connsiteY3" fmla="*/ 1131 h 55583"/>
                  <a:gd name="connsiteX4" fmla="*/ 3936 w 7947"/>
                  <a:gd name="connsiteY4" fmla="*/ 0 h 55583"/>
                  <a:gd name="connsiteX5" fmla="*/ 6775 w 7947"/>
                  <a:gd name="connsiteY5" fmla="*/ 1131 h 55583"/>
                  <a:gd name="connsiteX6" fmla="*/ 7947 w 7947"/>
                  <a:gd name="connsiteY6" fmla="*/ 3970 h 55583"/>
                  <a:gd name="connsiteX7" fmla="*/ 6775 w 7947"/>
                  <a:gd name="connsiteY7" fmla="*/ 6754 h 55583"/>
                  <a:gd name="connsiteX8" fmla="*/ 3936 w 7947"/>
                  <a:gd name="connsiteY8" fmla="*/ 7906 h 55583"/>
                  <a:gd name="connsiteX9" fmla="*/ 6905 w 7947"/>
                  <a:gd name="connsiteY9" fmla="*/ 55584 h 55583"/>
                  <a:gd name="connsiteX10" fmla="*/ 816 w 7947"/>
                  <a:gd name="connsiteY10" fmla="*/ 55584 h 55583"/>
                  <a:gd name="connsiteX11" fmla="*/ 816 w 7947"/>
                  <a:gd name="connsiteY11" fmla="*/ 17561 h 55583"/>
                  <a:gd name="connsiteX12" fmla="*/ 6905 w 7947"/>
                  <a:gd name="connsiteY12" fmla="*/ 17561 h 55583"/>
                  <a:gd name="connsiteX13" fmla="*/ 6905 w 7947"/>
                  <a:gd name="connsiteY13" fmla="*/ 55584 h 5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47" h="55583">
                    <a:moveTo>
                      <a:pt x="3936" y="7906"/>
                    </a:moveTo>
                    <a:cubicBezTo>
                      <a:pt x="2846" y="7906"/>
                      <a:pt x="1920" y="7536"/>
                      <a:pt x="1152" y="6795"/>
                    </a:cubicBezTo>
                    <a:cubicBezTo>
                      <a:pt x="384" y="6055"/>
                      <a:pt x="0" y="5115"/>
                      <a:pt x="0" y="3970"/>
                    </a:cubicBezTo>
                    <a:cubicBezTo>
                      <a:pt x="0" y="2832"/>
                      <a:pt x="384" y="1886"/>
                      <a:pt x="1152" y="1131"/>
                    </a:cubicBezTo>
                    <a:cubicBezTo>
                      <a:pt x="1920" y="377"/>
                      <a:pt x="2846" y="0"/>
                      <a:pt x="3936" y="0"/>
                    </a:cubicBezTo>
                    <a:cubicBezTo>
                      <a:pt x="5054" y="0"/>
                      <a:pt x="5993" y="377"/>
                      <a:pt x="6775" y="1131"/>
                    </a:cubicBezTo>
                    <a:cubicBezTo>
                      <a:pt x="7557" y="1886"/>
                      <a:pt x="7947" y="2832"/>
                      <a:pt x="7947" y="3970"/>
                    </a:cubicBezTo>
                    <a:cubicBezTo>
                      <a:pt x="7947" y="5061"/>
                      <a:pt x="7557" y="5986"/>
                      <a:pt x="6775" y="6754"/>
                    </a:cubicBezTo>
                    <a:cubicBezTo>
                      <a:pt x="5993" y="7522"/>
                      <a:pt x="5047" y="7906"/>
                      <a:pt x="3936" y="7906"/>
                    </a:cubicBezTo>
                    <a:close/>
                    <a:moveTo>
                      <a:pt x="6905" y="55584"/>
                    </a:moveTo>
                    <a:lnTo>
                      <a:pt x="816" y="55584"/>
                    </a:lnTo>
                    <a:lnTo>
                      <a:pt x="816" y="17561"/>
                    </a:lnTo>
                    <a:lnTo>
                      <a:pt x="6905" y="17561"/>
                    </a:lnTo>
                    <a:lnTo>
                      <a:pt x="6905" y="55584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0" name="フリーフォーム: 図形 249">
                <a:extLst>
                  <a:ext uri="{FF2B5EF4-FFF2-40B4-BE49-F238E27FC236}">
                    <a16:creationId xmlns:a16="http://schemas.microsoft.com/office/drawing/2014/main" id="{1908046B-7A6F-4E1B-AB4E-82C565D43DEC}"/>
                  </a:ext>
                </a:extLst>
              </p:cNvPr>
              <p:cNvSpPr/>
              <p:nvPr/>
            </p:nvSpPr>
            <p:spPr>
              <a:xfrm>
                <a:off x="506304" y="6749125"/>
                <a:ext cx="25220" cy="39812"/>
              </a:xfrm>
              <a:custGeom>
                <a:avLst/>
                <a:gdLst>
                  <a:gd name="connsiteX0" fmla="*/ 0 w 25220"/>
                  <a:gd name="connsiteY0" fmla="*/ 37543 h 39812"/>
                  <a:gd name="connsiteX1" fmla="*/ 0 w 25220"/>
                  <a:gd name="connsiteY1" fmla="*/ 31008 h 39812"/>
                  <a:gd name="connsiteX2" fmla="*/ 10958 w 25220"/>
                  <a:gd name="connsiteY2" fmla="*/ 34683 h 39812"/>
                  <a:gd name="connsiteX3" fmla="*/ 18981 w 25220"/>
                  <a:gd name="connsiteY3" fmla="*/ 29335 h 39812"/>
                  <a:gd name="connsiteX4" fmla="*/ 18295 w 25220"/>
                  <a:gd name="connsiteY4" fmla="*/ 26756 h 39812"/>
                  <a:gd name="connsiteX5" fmla="*/ 16437 w 25220"/>
                  <a:gd name="connsiteY5" fmla="*/ 24884 h 39812"/>
                  <a:gd name="connsiteX6" fmla="*/ 13687 w 25220"/>
                  <a:gd name="connsiteY6" fmla="*/ 23417 h 39812"/>
                  <a:gd name="connsiteX7" fmla="*/ 10293 w 25220"/>
                  <a:gd name="connsiteY7" fmla="*/ 22059 h 39812"/>
                  <a:gd name="connsiteX8" fmla="*/ 5856 w 25220"/>
                  <a:gd name="connsiteY8" fmla="*/ 20036 h 39812"/>
                  <a:gd name="connsiteX9" fmla="*/ 2661 w 25220"/>
                  <a:gd name="connsiteY9" fmla="*/ 17733 h 39812"/>
                  <a:gd name="connsiteX10" fmla="*/ 727 w 25220"/>
                  <a:gd name="connsiteY10" fmla="*/ 14818 h 39812"/>
                  <a:gd name="connsiteX11" fmla="*/ 75 w 25220"/>
                  <a:gd name="connsiteY11" fmla="*/ 10992 h 39812"/>
                  <a:gd name="connsiteX12" fmla="*/ 1303 w 25220"/>
                  <a:gd name="connsiteY12" fmla="*/ 6261 h 39812"/>
                  <a:gd name="connsiteX13" fmla="*/ 4574 w 25220"/>
                  <a:gd name="connsiteY13" fmla="*/ 2805 h 39812"/>
                  <a:gd name="connsiteX14" fmla="*/ 9237 w 25220"/>
                  <a:gd name="connsiteY14" fmla="*/ 706 h 39812"/>
                  <a:gd name="connsiteX15" fmla="*/ 14640 w 25220"/>
                  <a:gd name="connsiteY15" fmla="*/ 0 h 39812"/>
                  <a:gd name="connsiteX16" fmla="*/ 23479 w 25220"/>
                  <a:gd name="connsiteY16" fmla="*/ 1707 h 39812"/>
                  <a:gd name="connsiteX17" fmla="*/ 23479 w 25220"/>
                  <a:gd name="connsiteY17" fmla="*/ 7872 h 39812"/>
                  <a:gd name="connsiteX18" fmla="*/ 13824 w 25220"/>
                  <a:gd name="connsiteY18" fmla="*/ 5122 h 39812"/>
                  <a:gd name="connsiteX19" fmla="*/ 10745 w 25220"/>
                  <a:gd name="connsiteY19" fmla="*/ 5513 h 39812"/>
                  <a:gd name="connsiteX20" fmla="*/ 8386 w 25220"/>
                  <a:gd name="connsiteY20" fmla="*/ 6610 h 39812"/>
                  <a:gd name="connsiteX21" fmla="*/ 6864 w 25220"/>
                  <a:gd name="connsiteY21" fmla="*/ 8297 h 39812"/>
                  <a:gd name="connsiteX22" fmla="*/ 6329 w 25220"/>
                  <a:gd name="connsiteY22" fmla="*/ 10471 h 39812"/>
                  <a:gd name="connsiteX23" fmla="*/ 6864 w 25220"/>
                  <a:gd name="connsiteY23" fmla="*/ 12960 h 39812"/>
                  <a:gd name="connsiteX24" fmla="*/ 8441 w 25220"/>
                  <a:gd name="connsiteY24" fmla="*/ 14743 h 39812"/>
                  <a:gd name="connsiteX25" fmla="*/ 10965 w 25220"/>
                  <a:gd name="connsiteY25" fmla="*/ 16155 h 39812"/>
                  <a:gd name="connsiteX26" fmla="*/ 14345 w 25220"/>
                  <a:gd name="connsiteY26" fmla="*/ 17527 h 39812"/>
                  <a:gd name="connsiteX27" fmla="*/ 18871 w 25220"/>
                  <a:gd name="connsiteY27" fmla="*/ 19515 h 39812"/>
                  <a:gd name="connsiteX28" fmla="*/ 22286 w 25220"/>
                  <a:gd name="connsiteY28" fmla="*/ 21819 h 39812"/>
                  <a:gd name="connsiteX29" fmla="*/ 24459 w 25220"/>
                  <a:gd name="connsiteY29" fmla="*/ 24768 h 39812"/>
                  <a:gd name="connsiteX30" fmla="*/ 25221 w 25220"/>
                  <a:gd name="connsiteY30" fmla="*/ 28738 h 39812"/>
                  <a:gd name="connsiteX31" fmla="*/ 23979 w 25220"/>
                  <a:gd name="connsiteY31" fmla="*/ 33641 h 39812"/>
                  <a:gd name="connsiteX32" fmla="*/ 20654 w 25220"/>
                  <a:gd name="connsiteY32" fmla="*/ 37097 h 39812"/>
                  <a:gd name="connsiteX33" fmla="*/ 15861 w 25220"/>
                  <a:gd name="connsiteY33" fmla="*/ 39140 h 39812"/>
                  <a:gd name="connsiteX34" fmla="*/ 10183 w 25220"/>
                  <a:gd name="connsiteY34" fmla="*/ 39812 h 39812"/>
                  <a:gd name="connsiteX35" fmla="*/ 0 w 25220"/>
                  <a:gd name="connsiteY35" fmla="*/ 37543 h 39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5220" h="39812">
                    <a:moveTo>
                      <a:pt x="0" y="37543"/>
                    </a:moveTo>
                    <a:lnTo>
                      <a:pt x="0" y="31008"/>
                    </a:lnTo>
                    <a:cubicBezTo>
                      <a:pt x="3319" y="33463"/>
                      <a:pt x="6967" y="34683"/>
                      <a:pt x="10958" y="34683"/>
                    </a:cubicBezTo>
                    <a:cubicBezTo>
                      <a:pt x="16306" y="34683"/>
                      <a:pt x="18981" y="32900"/>
                      <a:pt x="18981" y="29335"/>
                    </a:cubicBezTo>
                    <a:cubicBezTo>
                      <a:pt x="18981" y="28320"/>
                      <a:pt x="18754" y="27463"/>
                      <a:pt x="18295" y="26756"/>
                    </a:cubicBezTo>
                    <a:cubicBezTo>
                      <a:pt x="17835" y="26050"/>
                      <a:pt x="17218" y="25426"/>
                      <a:pt x="16437" y="24884"/>
                    </a:cubicBezTo>
                    <a:cubicBezTo>
                      <a:pt x="15655" y="24343"/>
                      <a:pt x="14743" y="23849"/>
                      <a:pt x="13687" y="23417"/>
                    </a:cubicBezTo>
                    <a:cubicBezTo>
                      <a:pt x="12631" y="22985"/>
                      <a:pt x="11499" y="22532"/>
                      <a:pt x="10293" y="22059"/>
                    </a:cubicBezTo>
                    <a:cubicBezTo>
                      <a:pt x="8606" y="21387"/>
                      <a:pt x="7131" y="20715"/>
                      <a:pt x="5856" y="20036"/>
                    </a:cubicBezTo>
                    <a:cubicBezTo>
                      <a:pt x="4581" y="19358"/>
                      <a:pt x="3518" y="18590"/>
                      <a:pt x="2661" y="17733"/>
                    </a:cubicBezTo>
                    <a:cubicBezTo>
                      <a:pt x="1803" y="16875"/>
                      <a:pt x="1166" y="15909"/>
                      <a:pt x="727" y="14818"/>
                    </a:cubicBezTo>
                    <a:cubicBezTo>
                      <a:pt x="295" y="13728"/>
                      <a:pt x="75" y="12453"/>
                      <a:pt x="75" y="10992"/>
                    </a:cubicBezTo>
                    <a:cubicBezTo>
                      <a:pt x="75" y="9209"/>
                      <a:pt x="487" y="7632"/>
                      <a:pt x="1303" y="6261"/>
                    </a:cubicBezTo>
                    <a:cubicBezTo>
                      <a:pt x="2119" y="4889"/>
                      <a:pt x="3209" y="3737"/>
                      <a:pt x="4574" y="2805"/>
                    </a:cubicBezTo>
                    <a:cubicBezTo>
                      <a:pt x="5931" y="1879"/>
                      <a:pt x="7488" y="1179"/>
                      <a:pt x="9237" y="706"/>
                    </a:cubicBezTo>
                    <a:cubicBezTo>
                      <a:pt x="10985" y="233"/>
                      <a:pt x="12782" y="0"/>
                      <a:pt x="14640" y="0"/>
                    </a:cubicBezTo>
                    <a:cubicBezTo>
                      <a:pt x="17931" y="0"/>
                      <a:pt x="20880" y="569"/>
                      <a:pt x="23479" y="1707"/>
                    </a:cubicBezTo>
                    <a:lnTo>
                      <a:pt x="23479" y="7872"/>
                    </a:lnTo>
                    <a:cubicBezTo>
                      <a:pt x="20681" y="6041"/>
                      <a:pt x="17465" y="5122"/>
                      <a:pt x="13824" y="5122"/>
                    </a:cubicBezTo>
                    <a:cubicBezTo>
                      <a:pt x="12686" y="5122"/>
                      <a:pt x="11657" y="5253"/>
                      <a:pt x="10745" y="5513"/>
                    </a:cubicBezTo>
                    <a:cubicBezTo>
                      <a:pt x="9826" y="5774"/>
                      <a:pt x="9045" y="6137"/>
                      <a:pt x="8386" y="6610"/>
                    </a:cubicBezTo>
                    <a:cubicBezTo>
                      <a:pt x="7728" y="7083"/>
                      <a:pt x="7221" y="7646"/>
                      <a:pt x="6864" y="8297"/>
                    </a:cubicBezTo>
                    <a:cubicBezTo>
                      <a:pt x="6507" y="8949"/>
                      <a:pt x="6329" y="9675"/>
                      <a:pt x="6329" y="10471"/>
                    </a:cubicBezTo>
                    <a:cubicBezTo>
                      <a:pt x="6329" y="11465"/>
                      <a:pt x="6507" y="12288"/>
                      <a:pt x="6864" y="12960"/>
                    </a:cubicBezTo>
                    <a:cubicBezTo>
                      <a:pt x="7221" y="13632"/>
                      <a:pt x="7749" y="14222"/>
                      <a:pt x="8441" y="14743"/>
                    </a:cubicBezTo>
                    <a:cubicBezTo>
                      <a:pt x="9134" y="15264"/>
                      <a:pt x="9977" y="15737"/>
                      <a:pt x="10965" y="16155"/>
                    </a:cubicBezTo>
                    <a:cubicBezTo>
                      <a:pt x="11952" y="16574"/>
                      <a:pt x="13083" y="17033"/>
                      <a:pt x="14345" y="17527"/>
                    </a:cubicBezTo>
                    <a:cubicBezTo>
                      <a:pt x="16025" y="18171"/>
                      <a:pt x="17534" y="18830"/>
                      <a:pt x="18871" y="19515"/>
                    </a:cubicBezTo>
                    <a:cubicBezTo>
                      <a:pt x="20208" y="20194"/>
                      <a:pt x="21346" y="20962"/>
                      <a:pt x="22286" y="21819"/>
                    </a:cubicBezTo>
                    <a:cubicBezTo>
                      <a:pt x="23225" y="22676"/>
                      <a:pt x="23952" y="23657"/>
                      <a:pt x="24459" y="24768"/>
                    </a:cubicBezTo>
                    <a:cubicBezTo>
                      <a:pt x="24967" y="25879"/>
                      <a:pt x="25221" y="27209"/>
                      <a:pt x="25221" y="28738"/>
                    </a:cubicBezTo>
                    <a:cubicBezTo>
                      <a:pt x="25221" y="30617"/>
                      <a:pt x="24809" y="32256"/>
                      <a:pt x="23979" y="33641"/>
                    </a:cubicBezTo>
                    <a:cubicBezTo>
                      <a:pt x="23150" y="35026"/>
                      <a:pt x="22039" y="36178"/>
                      <a:pt x="20654" y="37097"/>
                    </a:cubicBezTo>
                    <a:cubicBezTo>
                      <a:pt x="19269" y="38016"/>
                      <a:pt x="17671" y="38695"/>
                      <a:pt x="15861" y="39140"/>
                    </a:cubicBezTo>
                    <a:cubicBezTo>
                      <a:pt x="14050" y="39586"/>
                      <a:pt x="12158" y="39812"/>
                      <a:pt x="10183" y="39812"/>
                    </a:cubicBezTo>
                    <a:cubicBezTo>
                      <a:pt x="6261" y="39806"/>
                      <a:pt x="2873" y="39051"/>
                      <a:pt x="0" y="37543"/>
                    </a:cubicBez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1" name="フリーフォーム: 図形 250">
                <a:extLst>
                  <a:ext uri="{FF2B5EF4-FFF2-40B4-BE49-F238E27FC236}">
                    <a16:creationId xmlns:a16="http://schemas.microsoft.com/office/drawing/2014/main" id="{8982490F-50D4-4315-81C1-EE019DD73ECF}"/>
                  </a:ext>
                </a:extLst>
              </p:cNvPr>
              <p:cNvSpPr/>
              <p:nvPr/>
            </p:nvSpPr>
            <p:spPr>
              <a:xfrm>
                <a:off x="540563" y="6731818"/>
                <a:ext cx="31570" cy="56290"/>
              </a:xfrm>
              <a:custGeom>
                <a:avLst/>
                <a:gdLst>
                  <a:gd name="connsiteX0" fmla="*/ 31563 w 31570"/>
                  <a:gd name="connsiteY0" fmla="*/ 56290 h 56290"/>
                  <a:gd name="connsiteX1" fmla="*/ 25474 w 31570"/>
                  <a:gd name="connsiteY1" fmla="*/ 56290 h 56290"/>
                  <a:gd name="connsiteX2" fmla="*/ 25474 w 31570"/>
                  <a:gd name="connsiteY2" fmla="*/ 34382 h 56290"/>
                  <a:gd name="connsiteX3" fmla="*/ 16635 w 31570"/>
                  <a:gd name="connsiteY3" fmla="*/ 22498 h 56290"/>
                  <a:gd name="connsiteX4" fmla="*/ 9134 w 31570"/>
                  <a:gd name="connsiteY4" fmla="*/ 25934 h 56290"/>
                  <a:gd name="connsiteX5" fmla="*/ 6089 w 31570"/>
                  <a:gd name="connsiteY5" fmla="*/ 34752 h 56290"/>
                  <a:gd name="connsiteX6" fmla="*/ 6089 w 31570"/>
                  <a:gd name="connsiteY6" fmla="*/ 56290 h 56290"/>
                  <a:gd name="connsiteX7" fmla="*/ 0 w 31570"/>
                  <a:gd name="connsiteY7" fmla="*/ 56290 h 56290"/>
                  <a:gd name="connsiteX8" fmla="*/ 0 w 31570"/>
                  <a:gd name="connsiteY8" fmla="*/ 0 h 56290"/>
                  <a:gd name="connsiteX9" fmla="*/ 6089 w 31570"/>
                  <a:gd name="connsiteY9" fmla="*/ 0 h 56290"/>
                  <a:gd name="connsiteX10" fmla="*/ 6089 w 31570"/>
                  <a:gd name="connsiteY10" fmla="*/ 24583 h 56290"/>
                  <a:gd name="connsiteX11" fmla="*/ 6240 w 31570"/>
                  <a:gd name="connsiteY11" fmla="*/ 24583 h 56290"/>
                  <a:gd name="connsiteX12" fmla="*/ 18720 w 31570"/>
                  <a:gd name="connsiteY12" fmla="*/ 17376 h 56290"/>
                  <a:gd name="connsiteX13" fmla="*/ 31570 w 31570"/>
                  <a:gd name="connsiteY13" fmla="*/ 32859 h 56290"/>
                  <a:gd name="connsiteX14" fmla="*/ 31570 w 31570"/>
                  <a:gd name="connsiteY14" fmla="*/ 56290 h 5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570" h="56290">
                    <a:moveTo>
                      <a:pt x="31563" y="56290"/>
                    </a:moveTo>
                    <a:lnTo>
                      <a:pt x="25474" y="56290"/>
                    </a:lnTo>
                    <a:lnTo>
                      <a:pt x="25474" y="34382"/>
                    </a:lnTo>
                    <a:cubicBezTo>
                      <a:pt x="25474" y="26462"/>
                      <a:pt x="22526" y="22498"/>
                      <a:pt x="16635" y="22498"/>
                    </a:cubicBezTo>
                    <a:cubicBezTo>
                      <a:pt x="13666" y="22498"/>
                      <a:pt x="11163" y="23643"/>
                      <a:pt x="9134" y="25934"/>
                    </a:cubicBezTo>
                    <a:cubicBezTo>
                      <a:pt x="7104" y="28224"/>
                      <a:pt x="6089" y="31166"/>
                      <a:pt x="6089" y="34752"/>
                    </a:cubicBezTo>
                    <a:lnTo>
                      <a:pt x="6089" y="56290"/>
                    </a:lnTo>
                    <a:lnTo>
                      <a:pt x="0" y="56290"/>
                    </a:lnTo>
                    <a:lnTo>
                      <a:pt x="0" y="0"/>
                    </a:lnTo>
                    <a:lnTo>
                      <a:pt x="6089" y="0"/>
                    </a:lnTo>
                    <a:lnTo>
                      <a:pt x="6089" y="24583"/>
                    </a:lnTo>
                    <a:lnTo>
                      <a:pt x="6240" y="24583"/>
                    </a:lnTo>
                    <a:cubicBezTo>
                      <a:pt x="9161" y="19783"/>
                      <a:pt x="13323" y="17376"/>
                      <a:pt x="18720" y="17376"/>
                    </a:cubicBezTo>
                    <a:cubicBezTo>
                      <a:pt x="27285" y="17376"/>
                      <a:pt x="31570" y="22539"/>
                      <a:pt x="31570" y="32859"/>
                    </a:cubicBezTo>
                    <a:lnTo>
                      <a:pt x="31570" y="56290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2" name="フリーフォーム: 図形 251">
                <a:extLst>
                  <a:ext uri="{FF2B5EF4-FFF2-40B4-BE49-F238E27FC236}">
                    <a16:creationId xmlns:a16="http://schemas.microsoft.com/office/drawing/2014/main" id="{49EC5202-0BD6-4095-9610-F674F3909797}"/>
                  </a:ext>
                </a:extLst>
              </p:cNvPr>
              <p:cNvSpPr/>
              <p:nvPr/>
            </p:nvSpPr>
            <p:spPr>
              <a:xfrm>
                <a:off x="582405" y="6732524"/>
                <a:ext cx="7947" cy="55583"/>
              </a:xfrm>
              <a:custGeom>
                <a:avLst/>
                <a:gdLst>
                  <a:gd name="connsiteX0" fmla="*/ 3936 w 7947"/>
                  <a:gd name="connsiteY0" fmla="*/ 7906 h 55583"/>
                  <a:gd name="connsiteX1" fmla="*/ 1152 w 7947"/>
                  <a:gd name="connsiteY1" fmla="*/ 6795 h 55583"/>
                  <a:gd name="connsiteX2" fmla="*/ 0 w 7947"/>
                  <a:gd name="connsiteY2" fmla="*/ 3970 h 55583"/>
                  <a:gd name="connsiteX3" fmla="*/ 1152 w 7947"/>
                  <a:gd name="connsiteY3" fmla="*/ 1131 h 55583"/>
                  <a:gd name="connsiteX4" fmla="*/ 3936 w 7947"/>
                  <a:gd name="connsiteY4" fmla="*/ 0 h 55583"/>
                  <a:gd name="connsiteX5" fmla="*/ 6775 w 7947"/>
                  <a:gd name="connsiteY5" fmla="*/ 1131 h 55583"/>
                  <a:gd name="connsiteX6" fmla="*/ 7947 w 7947"/>
                  <a:gd name="connsiteY6" fmla="*/ 3970 h 55583"/>
                  <a:gd name="connsiteX7" fmla="*/ 6775 w 7947"/>
                  <a:gd name="connsiteY7" fmla="*/ 6754 h 55583"/>
                  <a:gd name="connsiteX8" fmla="*/ 3936 w 7947"/>
                  <a:gd name="connsiteY8" fmla="*/ 7906 h 55583"/>
                  <a:gd name="connsiteX9" fmla="*/ 6905 w 7947"/>
                  <a:gd name="connsiteY9" fmla="*/ 55584 h 55583"/>
                  <a:gd name="connsiteX10" fmla="*/ 816 w 7947"/>
                  <a:gd name="connsiteY10" fmla="*/ 55584 h 55583"/>
                  <a:gd name="connsiteX11" fmla="*/ 816 w 7947"/>
                  <a:gd name="connsiteY11" fmla="*/ 17561 h 55583"/>
                  <a:gd name="connsiteX12" fmla="*/ 6905 w 7947"/>
                  <a:gd name="connsiteY12" fmla="*/ 17561 h 55583"/>
                  <a:gd name="connsiteX13" fmla="*/ 6905 w 7947"/>
                  <a:gd name="connsiteY13" fmla="*/ 55584 h 5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47" h="55583">
                    <a:moveTo>
                      <a:pt x="3936" y="7906"/>
                    </a:moveTo>
                    <a:cubicBezTo>
                      <a:pt x="2846" y="7906"/>
                      <a:pt x="1920" y="7536"/>
                      <a:pt x="1152" y="6795"/>
                    </a:cubicBezTo>
                    <a:cubicBezTo>
                      <a:pt x="384" y="6055"/>
                      <a:pt x="0" y="5115"/>
                      <a:pt x="0" y="3970"/>
                    </a:cubicBezTo>
                    <a:cubicBezTo>
                      <a:pt x="0" y="2832"/>
                      <a:pt x="384" y="1886"/>
                      <a:pt x="1152" y="1131"/>
                    </a:cubicBezTo>
                    <a:cubicBezTo>
                      <a:pt x="1920" y="377"/>
                      <a:pt x="2846" y="0"/>
                      <a:pt x="3936" y="0"/>
                    </a:cubicBezTo>
                    <a:cubicBezTo>
                      <a:pt x="5054" y="0"/>
                      <a:pt x="5993" y="377"/>
                      <a:pt x="6775" y="1131"/>
                    </a:cubicBezTo>
                    <a:cubicBezTo>
                      <a:pt x="7557" y="1886"/>
                      <a:pt x="7947" y="2832"/>
                      <a:pt x="7947" y="3970"/>
                    </a:cubicBezTo>
                    <a:cubicBezTo>
                      <a:pt x="7947" y="5061"/>
                      <a:pt x="7557" y="5986"/>
                      <a:pt x="6775" y="6754"/>
                    </a:cubicBezTo>
                    <a:cubicBezTo>
                      <a:pt x="5993" y="7522"/>
                      <a:pt x="5047" y="7906"/>
                      <a:pt x="3936" y="7906"/>
                    </a:cubicBezTo>
                    <a:close/>
                    <a:moveTo>
                      <a:pt x="6905" y="55584"/>
                    </a:moveTo>
                    <a:lnTo>
                      <a:pt x="816" y="55584"/>
                    </a:lnTo>
                    <a:lnTo>
                      <a:pt x="816" y="17561"/>
                    </a:lnTo>
                    <a:lnTo>
                      <a:pt x="6905" y="17561"/>
                    </a:lnTo>
                    <a:lnTo>
                      <a:pt x="6905" y="55584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21" name="グラフィックス 64">
              <a:extLst>
                <a:ext uri="{FF2B5EF4-FFF2-40B4-BE49-F238E27FC236}">
                  <a16:creationId xmlns:a16="http://schemas.microsoft.com/office/drawing/2014/main" id="{D21347E7-E7CC-4902-93D2-204790B6A672}"/>
                </a:ext>
              </a:extLst>
            </p:cNvPr>
            <p:cNvGrpSpPr/>
            <p:nvPr/>
          </p:nvGrpSpPr>
          <p:grpSpPr>
            <a:xfrm>
              <a:off x="623342" y="6731818"/>
              <a:ext cx="226196" cy="57126"/>
              <a:chOff x="623342" y="6731818"/>
              <a:chExt cx="226196" cy="57126"/>
            </a:xfrm>
            <a:grpFill/>
          </p:grpSpPr>
          <p:sp>
            <p:nvSpPr>
              <p:cNvPr id="234" name="フリーフォーム: 図形 233">
                <a:extLst>
                  <a:ext uri="{FF2B5EF4-FFF2-40B4-BE49-F238E27FC236}">
                    <a16:creationId xmlns:a16="http://schemas.microsoft.com/office/drawing/2014/main" id="{9D02E682-6751-4DE4-B05E-380D26D3FF77}"/>
                  </a:ext>
                </a:extLst>
              </p:cNvPr>
              <p:cNvSpPr/>
              <p:nvPr/>
            </p:nvSpPr>
            <p:spPr>
              <a:xfrm>
                <a:off x="623342" y="6734862"/>
                <a:ext cx="28224" cy="53245"/>
              </a:xfrm>
              <a:custGeom>
                <a:avLst/>
                <a:gdLst>
                  <a:gd name="connsiteX0" fmla="*/ 28217 w 28224"/>
                  <a:gd name="connsiteY0" fmla="*/ 53246 h 53245"/>
                  <a:gd name="connsiteX1" fmla="*/ 0 w 28224"/>
                  <a:gd name="connsiteY1" fmla="*/ 53246 h 53245"/>
                  <a:gd name="connsiteX2" fmla="*/ 0 w 28224"/>
                  <a:gd name="connsiteY2" fmla="*/ 0 h 53245"/>
                  <a:gd name="connsiteX3" fmla="*/ 27031 w 28224"/>
                  <a:gd name="connsiteY3" fmla="*/ 0 h 53245"/>
                  <a:gd name="connsiteX4" fmla="*/ 27031 w 28224"/>
                  <a:gd name="connsiteY4" fmla="*/ 5643 h 53245"/>
                  <a:gd name="connsiteX5" fmla="*/ 6240 w 28224"/>
                  <a:gd name="connsiteY5" fmla="*/ 5643 h 53245"/>
                  <a:gd name="connsiteX6" fmla="*/ 6240 w 28224"/>
                  <a:gd name="connsiteY6" fmla="*/ 23355 h 53245"/>
                  <a:gd name="connsiteX7" fmla="*/ 25474 w 28224"/>
                  <a:gd name="connsiteY7" fmla="*/ 23355 h 53245"/>
                  <a:gd name="connsiteX8" fmla="*/ 25474 w 28224"/>
                  <a:gd name="connsiteY8" fmla="*/ 28964 h 53245"/>
                  <a:gd name="connsiteX9" fmla="*/ 6240 w 28224"/>
                  <a:gd name="connsiteY9" fmla="*/ 28964 h 53245"/>
                  <a:gd name="connsiteX10" fmla="*/ 6240 w 28224"/>
                  <a:gd name="connsiteY10" fmla="*/ 47602 h 53245"/>
                  <a:gd name="connsiteX11" fmla="*/ 28224 w 28224"/>
                  <a:gd name="connsiteY11" fmla="*/ 47602 h 53245"/>
                  <a:gd name="connsiteX12" fmla="*/ 28224 w 28224"/>
                  <a:gd name="connsiteY12" fmla="*/ 53246 h 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24" h="53245">
                    <a:moveTo>
                      <a:pt x="28217" y="53246"/>
                    </a:moveTo>
                    <a:lnTo>
                      <a:pt x="0" y="53246"/>
                    </a:lnTo>
                    <a:lnTo>
                      <a:pt x="0" y="0"/>
                    </a:lnTo>
                    <a:lnTo>
                      <a:pt x="27031" y="0"/>
                    </a:lnTo>
                    <a:lnTo>
                      <a:pt x="27031" y="5643"/>
                    </a:lnTo>
                    <a:lnTo>
                      <a:pt x="6240" y="5643"/>
                    </a:lnTo>
                    <a:lnTo>
                      <a:pt x="6240" y="23355"/>
                    </a:lnTo>
                    <a:lnTo>
                      <a:pt x="25474" y="23355"/>
                    </a:lnTo>
                    <a:lnTo>
                      <a:pt x="25474" y="28964"/>
                    </a:lnTo>
                    <a:lnTo>
                      <a:pt x="6240" y="28964"/>
                    </a:lnTo>
                    <a:lnTo>
                      <a:pt x="6240" y="47602"/>
                    </a:lnTo>
                    <a:lnTo>
                      <a:pt x="28224" y="47602"/>
                    </a:lnTo>
                    <a:lnTo>
                      <a:pt x="28224" y="53246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5" name="フリーフォーム: 図形 234">
                <a:extLst>
                  <a:ext uri="{FF2B5EF4-FFF2-40B4-BE49-F238E27FC236}">
                    <a16:creationId xmlns:a16="http://schemas.microsoft.com/office/drawing/2014/main" id="{7379E918-2428-43D6-A246-9AC84709D464}"/>
                  </a:ext>
                </a:extLst>
              </p:cNvPr>
              <p:cNvSpPr/>
              <p:nvPr/>
            </p:nvSpPr>
            <p:spPr>
              <a:xfrm>
                <a:off x="660610" y="6731818"/>
                <a:ext cx="6089" cy="56290"/>
              </a:xfrm>
              <a:custGeom>
                <a:avLst/>
                <a:gdLst>
                  <a:gd name="connsiteX0" fmla="*/ 6089 w 6089"/>
                  <a:gd name="connsiteY0" fmla="*/ 56290 h 56290"/>
                  <a:gd name="connsiteX1" fmla="*/ 0 w 6089"/>
                  <a:gd name="connsiteY1" fmla="*/ 56290 h 56290"/>
                  <a:gd name="connsiteX2" fmla="*/ 0 w 6089"/>
                  <a:gd name="connsiteY2" fmla="*/ 0 h 56290"/>
                  <a:gd name="connsiteX3" fmla="*/ 6089 w 6089"/>
                  <a:gd name="connsiteY3" fmla="*/ 0 h 56290"/>
                  <a:gd name="connsiteX4" fmla="*/ 6089 w 6089"/>
                  <a:gd name="connsiteY4" fmla="*/ 56290 h 5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89" h="56290">
                    <a:moveTo>
                      <a:pt x="6089" y="56290"/>
                    </a:moveTo>
                    <a:lnTo>
                      <a:pt x="0" y="56290"/>
                    </a:lnTo>
                    <a:lnTo>
                      <a:pt x="0" y="0"/>
                    </a:lnTo>
                    <a:lnTo>
                      <a:pt x="6089" y="0"/>
                    </a:lnTo>
                    <a:lnTo>
                      <a:pt x="6089" y="56290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6" name="フリーフォーム: 図形 235">
                <a:extLst>
                  <a:ext uri="{FF2B5EF4-FFF2-40B4-BE49-F238E27FC236}">
                    <a16:creationId xmlns:a16="http://schemas.microsoft.com/office/drawing/2014/main" id="{44F9C3FC-0307-4D44-A3E0-AC6084539328}"/>
                  </a:ext>
                </a:extLst>
              </p:cNvPr>
              <p:cNvSpPr/>
              <p:nvPr/>
            </p:nvSpPr>
            <p:spPr>
              <a:xfrm>
                <a:off x="676272" y="6749145"/>
                <a:ext cx="33161" cy="39798"/>
              </a:xfrm>
              <a:custGeom>
                <a:avLst/>
                <a:gdLst>
                  <a:gd name="connsiteX0" fmla="*/ 33161 w 33161"/>
                  <a:gd name="connsiteY0" fmla="*/ 21408 h 39798"/>
                  <a:gd name="connsiteX1" fmla="*/ 6315 w 33161"/>
                  <a:gd name="connsiteY1" fmla="*/ 21408 h 39798"/>
                  <a:gd name="connsiteX2" fmla="*/ 9730 w 33161"/>
                  <a:gd name="connsiteY2" fmla="*/ 31214 h 39798"/>
                  <a:gd name="connsiteX3" fmla="*/ 18713 w 33161"/>
                  <a:gd name="connsiteY3" fmla="*/ 34670 h 39798"/>
                  <a:gd name="connsiteX4" fmla="*/ 30521 w 33161"/>
                  <a:gd name="connsiteY4" fmla="*/ 30439 h 39798"/>
                  <a:gd name="connsiteX5" fmla="*/ 30521 w 33161"/>
                  <a:gd name="connsiteY5" fmla="*/ 36158 h 39798"/>
                  <a:gd name="connsiteX6" fmla="*/ 17266 w 33161"/>
                  <a:gd name="connsiteY6" fmla="*/ 39799 h 39798"/>
                  <a:gd name="connsiteX7" fmla="*/ 4601 w 33161"/>
                  <a:gd name="connsiteY7" fmla="*/ 34622 h 39798"/>
                  <a:gd name="connsiteX8" fmla="*/ 0 w 33161"/>
                  <a:gd name="connsiteY8" fmla="*/ 20050 h 39798"/>
                  <a:gd name="connsiteX9" fmla="*/ 5033 w 33161"/>
                  <a:gd name="connsiteY9" fmla="*/ 5589 h 39798"/>
                  <a:gd name="connsiteX10" fmla="*/ 17527 w 33161"/>
                  <a:gd name="connsiteY10" fmla="*/ 0 h 39798"/>
                  <a:gd name="connsiteX11" fmla="*/ 29074 w 33161"/>
                  <a:gd name="connsiteY11" fmla="*/ 4827 h 39798"/>
                  <a:gd name="connsiteX12" fmla="*/ 33161 w 33161"/>
                  <a:gd name="connsiteY12" fmla="*/ 18233 h 39798"/>
                  <a:gd name="connsiteX13" fmla="*/ 33161 w 33161"/>
                  <a:gd name="connsiteY13" fmla="*/ 21408 h 39798"/>
                  <a:gd name="connsiteX14" fmla="*/ 26921 w 33161"/>
                  <a:gd name="connsiteY14" fmla="*/ 16245 h 39798"/>
                  <a:gd name="connsiteX15" fmla="*/ 24377 w 33161"/>
                  <a:gd name="connsiteY15" fmla="*/ 8037 h 39798"/>
                  <a:gd name="connsiteX16" fmla="*/ 17417 w 33161"/>
                  <a:gd name="connsiteY16" fmla="*/ 5102 h 39798"/>
                  <a:gd name="connsiteX17" fmla="*/ 10101 w 33161"/>
                  <a:gd name="connsiteY17" fmla="*/ 8187 h 39798"/>
                  <a:gd name="connsiteX18" fmla="*/ 6391 w 33161"/>
                  <a:gd name="connsiteY18" fmla="*/ 16245 h 39798"/>
                  <a:gd name="connsiteX19" fmla="*/ 26921 w 33161"/>
                  <a:gd name="connsiteY19" fmla="*/ 16245 h 3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161" h="39798">
                    <a:moveTo>
                      <a:pt x="33161" y="21408"/>
                    </a:moveTo>
                    <a:lnTo>
                      <a:pt x="6315" y="21408"/>
                    </a:lnTo>
                    <a:cubicBezTo>
                      <a:pt x="6411" y="25639"/>
                      <a:pt x="7550" y="28910"/>
                      <a:pt x="9730" y="31214"/>
                    </a:cubicBezTo>
                    <a:cubicBezTo>
                      <a:pt x="11911" y="33518"/>
                      <a:pt x="14907" y="34670"/>
                      <a:pt x="18713" y="34670"/>
                    </a:cubicBezTo>
                    <a:cubicBezTo>
                      <a:pt x="22992" y="34670"/>
                      <a:pt x="26928" y="33257"/>
                      <a:pt x="30521" y="30439"/>
                    </a:cubicBezTo>
                    <a:lnTo>
                      <a:pt x="30521" y="36158"/>
                    </a:lnTo>
                    <a:cubicBezTo>
                      <a:pt x="27182" y="38585"/>
                      <a:pt x="22759" y="39799"/>
                      <a:pt x="17266" y="39799"/>
                    </a:cubicBezTo>
                    <a:cubicBezTo>
                      <a:pt x="11897" y="39799"/>
                      <a:pt x="7673" y="38071"/>
                      <a:pt x="4601" y="34622"/>
                    </a:cubicBezTo>
                    <a:cubicBezTo>
                      <a:pt x="1529" y="31172"/>
                      <a:pt x="0" y="26311"/>
                      <a:pt x="0" y="20050"/>
                    </a:cubicBezTo>
                    <a:cubicBezTo>
                      <a:pt x="0" y="14133"/>
                      <a:pt x="1680" y="9312"/>
                      <a:pt x="5033" y="5589"/>
                    </a:cubicBezTo>
                    <a:cubicBezTo>
                      <a:pt x="8386" y="1865"/>
                      <a:pt x="12555" y="0"/>
                      <a:pt x="17527" y="0"/>
                    </a:cubicBezTo>
                    <a:cubicBezTo>
                      <a:pt x="22498" y="0"/>
                      <a:pt x="26352" y="1611"/>
                      <a:pt x="29074" y="4827"/>
                    </a:cubicBezTo>
                    <a:cubicBezTo>
                      <a:pt x="31797" y="8043"/>
                      <a:pt x="33161" y="12514"/>
                      <a:pt x="33161" y="18233"/>
                    </a:cubicBezTo>
                    <a:lnTo>
                      <a:pt x="33161" y="21408"/>
                    </a:lnTo>
                    <a:close/>
                    <a:moveTo>
                      <a:pt x="26921" y="16245"/>
                    </a:moveTo>
                    <a:cubicBezTo>
                      <a:pt x="26894" y="12727"/>
                      <a:pt x="26050" y="9991"/>
                      <a:pt x="24377" y="8037"/>
                    </a:cubicBezTo>
                    <a:cubicBezTo>
                      <a:pt x="22704" y="6082"/>
                      <a:pt x="20386" y="5102"/>
                      <a:pt x="17417" y="5102"/>
                    </a:cubicBezTo>
                    <a:cubicBezTo>
                      <a:pt x="14544" y="5102"/>
                      <a:pt x="12110" y="6130"/>
                      <a:pt x="10101" y="8187"/>
                    </a:cubicBezTo>
                    <a:cubicBezTo>
                      <a:pt x="8091" y="10245"/>
                      <a:pt x="6857" y="12926"/>
                      <a:pt x="6391" y="16245"/>
                    </a:cubicBezTo>
                    <a:lnTo>
                      <a:pt x="26921" y="16245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7" name="フリーフォーム: 図形 236">
                <a:extLst>
                  <a:ext uri="{FF2B5EF4-FFF2-40B4-BE49-F238E27FC236}">
                    <a16:creationId xmlns:a16="http://schemas.microsoft.com/office/drawing/2014/main" id="{78DF908F-F3AA-4D34-8C89-14A1218EE6DF}"/>
                  </a:ext>
                </a:extLst>
              </p:cNvPr>
              <p:cNvSpPr/>
              <p:nvPr/>
            </p:nvSpPr>
            <p:spPr>
              <a:xfrm>
                <a:off x="715893" y="6749132"/>
                <a:ext cx="28594" cy="39805"/>
              </a:xfrm>
              <a:custGeom>
                <a:avLst/>
                <a:gdLst>
                  <a:gd name="connsiteX0" fmla="*/ 28512 w 28594"/>
                  <a:gd name="connsiteY0" fmla="*/ 37166 h 39805"/>
                  <a:gd name="connsiteX1" fmla="*/ 18117 w 28594"/>
                  <a:gd name="connsiteY1" fmla="*/ 39806 h 39805"/>
                  <a:gd name="connsiteX2" fmla="*/ 4992 w 28594"/>
                  <a:gd name="connsiteY2" fmla="*/ 34512 h 39805"/>
                  <a:gd name="connsiteX3" fmla="*/ 0 w 28594"/>
                  <a:gd name="connsiteY3" fmla="*/ 20791 h 39805"/>
                  <a:gd name="connsiteX4" fmla="*/ 5383 w 28594"/>
                  <a:gd name="connsiteY4" fmla="*/ 5698 h 39805"/>
                  <a:gd name="connsiteX5" fmla="*/ 19755 w 28594"/>
                  <a:gd name="connsiteY5" fmla="*/ 0 h 39805"/>
                  <a:gd name="connsiteX6" fmla="*/ 28594 w 28594"/>
                  <a:gd name="connsiteY6" fmla="*/ 1858 h 39805"/>
                  <a:gd name="connsiteX7" fmla="*/ 28594 w 28594"/>
                  <a:gd name="connsiteY7" fmla="*/ 8098 h 39805"/>
                  <a:gd name="connsiteX8" fmla="*/ 19536 w 28594"/>
                  <a:gd name="connsiteY8" fmla="*/ 5129 h 39805"/>
                  <a:gd name="connsiteX9" fmla="*/ 9977 w 28594"/>
                  <a:gd name="connsiteY9" fmla="*/ 9305 h 39805"/>
                  <a:gd name="connsiteX10" fmla="*/ 6247 w 28594"/>
                  <a:gd name="connsiteY10" fmla="*/ 20276 h 39805"/>
                  <a:gd name="connsiteX11" fmla="*/ 9758 w 28594"/>
                  <a:gd name="connsiteY11" fmla="*/ 30823 h 39805"/>
                  <a:gd name="connsiteX12" fmla="*/ 19173 w 28594"/>
                  <a:gd name="connsiteY12" fmla="*/ 34683 h 39805"/>
                  <a:gd name="connsiteX13" fmla="*/ 28533 w 28594"/>
                  <a:gd name="connsiteY13" fmla="*/ 31378 h 39805"/>
                  <a:gd name="connsiteX14" fmla="*/ 28533 w 28594"/>
                  <a:gd name="connsiteY14" fmla="*/ 37166 h 39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594" h="39805">
                    <a:moveTo>
                      <a:pt x="28512" y="37166"/>
                    </a:moveTo>
                    <a:cubicBezTo>
                      <a:pt x="25591" y="38921"/>
                      <a:pt x="22128" y="39806"/>
                      <a:pt x="18117" y="39806"/>
                    </a:cubicBezTo>
                    <a:cubicBezTo>
                      <a:pt x="12693" y="39806"/>
                      <a:pt x="8318" y="38043"/>
                      <a:pt x="4992" y="34512"/>
                    </a:cubicBezTo>
                    <a:cubicBezTo>
                      <a:pt x="1666" y="30980"/>
                      <a:pt x="0" y="26414"/>
                      <a:pt x="0" y="20791"/>
                    </a:cubicBezTo>
                    <a:cubicBezTo>
                      <a:pt x="0" y="14530"/>
                      <a:pt x="1797" y="9497"/>
                      <a:pt x="5383" y="5698"/>
                    </a:cubicBezTo>
                    <a:cubicBezTo>
                      <a:pt x="8969" y="1899"/>
                      <a:pt x="13762" y="0"/>
                      <a:pt x="19755" y="0"/>
                    </a:cubicBezTo>
                    <a:cubicBezTo>
                      <a:pt x="23095" y="0"/>
                      <a:pt x="26043" y="617"/>
                      <a:pt x="28594" y="1858"/>
                    </a:cubicBezTo>
                    <a:lnTo>
                      <a:pt x="28594" y="8098"/>
                    </a:lnTo>
                    <a:cubicBezTo>
                      <a:pt x="25769" y="6117"/>
                      <a:pt x="22752" y="5129"/>
                      <a:pt x="19536" y="5129"/>
                    </a:cubicBezTo>
                    <a:cubicBezTo>
                      <a:pt x="15648" y="5129"/>
                      <a:pt x="12459" y="6521"/>
                      <a:pt x="9977" y="9305"/>
                    </a:cubicBezTo>
                    <a:cubicBezTo>
                      <a:pt x="7495" y="12089"/>
                      <a:pt x="6247" y="15751"/>
                      <a:pt x="6247" y="20276"/>
                    </a:cubicBezTo>
                    <a:cubicBezTo>
                      <a:pt x="6247" y="24734"/>
                      <a:pt x="7413" y="28251"/>
                      <a:pt x="9758" y="30823"/>
                    </a:cubicBezTo>
                    <a:cubicBezTo>
                      <a:pt x="12096" y="33394"/>
                      <a:pt x="15237" y="34683"/>
                      <a:pt x="19173" y="34683"/>
                    </a:cubicBezTo>
                    <a:cubicBezTo>
                      <a:pt x="22491" y="34683"/>
                      <a:pt x="25611" y="33579"/>
                      <a:pt x="28533" y="31378"/>
                    </a:cubicBezTo>
                    <a:lnTo>
                      <a:pt x="28533" y="37166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8" name="フリーフォーム: 図形 237">
                <a:extLst>
                  <a:ext uri="{FF2B5EF4-FFF2-40B4-BE49-F238E27FC236}">
                    <a16:creationId xmlns:a16="http://schemas.microsoft.com/office/drawing/2014/main" id="{1A6921B0-B99F-4073-8104-28434501A266}"/>
                  </a:ext>
                </a:extLst>
              </p:cNvPr>
              <p:cNvSpPr/>
              <p:nvPr/>
            </p:nvSpPr>
            <p:spPr>
              <a:xfrm>
                <a:off x="748958" y="6738832"/>
                <a:ext cx="22210" cy="50091"/>
              </a:xfrm>
              <a:custGeom>
                <a:avLst/>
                <a:gdLst>
                  <a:gd name="connsiteX0" fmla="*/ 22210 w 22210"/>
                  <a:gd name="connsiteY0" fmla="*/ 48905 h 50091"/>
                  <a:gd name="connsiteX1" fmla="*/ 16526 w 22210"/>
                  <a:gd name="connsiteY1" fmla="*/ 50091 h 50091"/>
                  <a:gd name="connsiteX2" fmla="*/ 6535 w 22210"/>
                  <a:gd name="connsiteY2" fmla="*/ 38955 h 50091"/>
                  <a:gd name="connsiteX3" fmla="*/ 6535 w 22210"/>
                  <a:gd name="connsiteY3" fmla="*/ 16450 h 50091"/>
                  <a:gd name="connsiteX4" fmla="*/ 0 w 22210"/>
                  <a:gd name="connsiteY4" fmla="*/ 16450 h 50091"/>
                  <a:gd name="connsiteX5" fmla="*/ 0 w 22210"/>
                  <a:gd name="connsiteY5" fmla="*/ 11253 h 50091"/>
                  <a:gd name="connsiteX6" fmla="*/ 6535 w 22210"/>
                  <a:gd name="connsiteY6" fmla="*/ 11253 h 50091"/>
                  <a:gd name="connsiteX7" fmla="*/ 6535 w 22210"/>
                  <a:gd name="connsiteY7" fmla="*/ 1968 h 50091"/>
                  <a:gd name="connsiteX8" fmla="*/ 12624 w 22210"/>
                  <a:gd name="connsiteY8" fmla="*/ 0 h 50091"/>
                  <a:gd name="connsiteX9" fmla="*/ 12624 w 22210"/>
                  <a:gd name="connsiteY9" fmla="*/ 11253 h 50091"/>
                  <a:gd name="connsiteX10" fmla="*/ 22203 w 22210"/>
                  <a:gd name="connsiteY10" fmla="*/ 11253 h 50091"/>
                  <a:gd name="connsiteX11" fmla="*/ 22203 w 22210"/>
                  <a:gd name="connsiteY11" fmla="*/ 16450 h 50091"/>
                  <a:gd name="connsiteX12" fmla="*/ 12624 w 22210"/>
                  <a:gd name="connsiteY12" fmla="*/ 16450 h 50091"/>
                  <a:gd name="connsiteX13" fmla="*/ 12624 w 22210"/>
                  <a:gd name="connsiteY13" fmla="*/ 37879 h 50091"/>
                  <a:gd name="connsiteX14" fmla="*/ 13927 w 22210"/>
                  <a:gd name="connsiteY14" fmla="*/ 43337 h 50091"/>
                  <a:gd name="connsiteX15" fmla="*/ 18233 w 22210"/>
                  <a:gd name="connsiteY15" fmla="*/ 44969 h 50091"/>
                  <a:gd name="connsiteX16" fmla="*/ 22210 w 22210"/>
                  <a:gd name="connsiteY16" fmla="*/ 43707 h 50091"/>
                  <a:gd name="connsiteX17" fmla="*/ 22210 w 22210"/>
                  <a:gd name="connsiteY17" fmla="*/ 48905 h 50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210" h="50091">
                    <a:moveTo>
                      <a:pt x="22210" y="48905"/>
                    </a:moveTo>
                    <a:cubicBezTo>
                      <a:pt x="20777" y="49694"/>
                      <a:pt x="18878" y="50091"/>
                      <a:pt x="16526" y="50091"/>
                    </a:cubicBezTo>
                    <a:cubicBezTo>
                      <a:pt x="9867" y="50091"/>
                      <a:pt x="6535" y="46382"/>
                      <a:pt x="6535" y="38955"/>
                    </a:cubicBezTo>
                    <a:lnTo>
                      <a:pt x="6535" y="16450"/>
                    </a:lnTo>
                    <a:lnTo>
                      <a:pt x="0" y="16450"/>
                    </a:lnTo>
                    <a:lnTo>
                      <a:pt x="0" y="11253"/>
                    </a:lnTo>
                    <a:lnTo>
                      <a:pt x="6535" y="11253"/>
                    </a:lnTo>
                    <a:lnTo>
                      <a:pt x="6535" y="1968"/>
                    </a:lnTo>
                    <a:lnTo>
                      <a:pt x="12624" y="0"/>
                    </a:lnTo>
                    <a:lnTo>
                      <a:pt x="12624" y="11253"/>
                    </a:lnTo>
                    <a:lnTo>
                      <a:pt x="22203" y="11253"/>
                    </a:lnTo>
                    <a:lnTo>
                      <a:pt x="22203" y="16450"/>
                    </a:lnTo>
                    <a:lnTo>
                      <a:pt x="12624" y="16450"/>
                    </a:lnTo>
                    <a:lnTo>
                      <a:pt x="12624" y="37879"/>
                    </a:lnTo>
                    <a:cubicBezTo>
                      <a:pt x="12624" y="40430"/>
                      <a:pt x="13056" y="42247"/>
                      <a:pt x="13927" y="43337"/>
                    </a:cubicBezTo>
                    <a:cubicBezTo>
                      <a:pt x="14791" y="44427"/>
                      <a:pt x="16231" y="44969"/>
                      <a:pt x="18233" y="44969"/>
                    </a:cubicBezTo>
                    <a:cubicBezTo>
                      <a:pt x="19769" y="44969"/>
                      <a:pt x="21093" y="44551"/>
                      <a:pt x="22210" y="43707"/>
                    </a:cubicBezTo>
                    <a:lnTo>
                      <a:pt x="22210" y="48905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9" name="フリーフォーム: 図形 238">
                <a:extLst>
                  <a:ext uri="{FF2B5EF4-FFF2-40B4-BE49-F238E27FC236}">
                    <a16:creationId xmlns:a16="http://schemas.microsoft.com/office/drawing/2014/main" id="{9834D287-5B70-41FF-91F0-90F77FB9EB99}"/>
                  </a:ext>
                </a:extLst>
              </p:cNvPr>
              <p:cNvSpPr/>
              <p:nvPr/>
            </p:nvSpPr>
            <p:spPr>
              <a:xfrm>
                <a:off x="779383" y="6749420"/>
                <a:ext cx="19830" cy="38687"/>
              </a:xfrm>
              <a:custGeom>
                <a:avLst/>
                <a:gdLst>
                  <a:gd name="connsiteX0" fmla="*/ 19824 w 19830"/>
                  <a:gd name="connsiteY0" fmla="*/ 6830 h 38687"/>
                  <a:gd name="connsiteX1" fmla="*/ 15223 w 19830"/>
                  <a:gd name="connsiteY1" fmla="*/ 5602 h 38687"/>
                  <a:gd name="connsiteX2" fmla="*/ 8709 w 19830"/>
                  <a:gd name="connsiteY2" fmla="*/ 9278 h 38687"/>
                  <a:gd name="connsiteX3" fmla="*/ 6089 w 19830"/>
                  <a:gd name="connsiteY3" fmla="*/ 19303 h 38687"/>
                  <a:gd name="connsiteX4" fmla="*/ 6089 w 19830"/>
                  <a:gd name="connsiteY4" fmla="*/ 38688 h 38687"/>
                  <a:gd name="connsiteX5" fmla="*/ 0 w 19830"/>
                  <a:gd name="connsiteY5" fmla="*/ 38688 h 38687"/>
                  <a:gd name="connsiteX6" fmla="*/ 0 w 19830"/>
                  <a:gd name="connsiteY6" fmla="*/ 665 h 38687"/>
                  <a:gd name="connsiteX7" fmla="*/ 6089 w 19830"/>
                  <a:gd name="connsiteY7" fmla="*/ 665 h 38687"/>
                  <a:gd name="connsiteX8" fmla="*/ 6089 w 19830"/>
                  <a:gd name="connsiteY8" fmla="*/ 8503 h 38687"/>
                  <a:gd name="connsiteX9" fmla="*/ 6240 w 19830"/>
                  <a:gd name="connsiteY9" fmla="*/ 8503 h 38687"/>
                  <a:gd name="connsiteX10" fmla="*/ 10210 w 19830"/>
                  <a:gd name="connsiteY10" fmla="*/ 2249 h 38687"/>
                  <a:gd name="connsiteX11" fmla="*/ 16190 w 19830"/>
                  <a:gd name="connsiteY11" fmla="*/ 0 h 38687"/>
                  <a:gd name="connsiteX12" fmla="*/ 19831 w 19830"/>
                  <a:gd name="connsiteY12" fmla="*/ 521 h 38687"/>
                  <a:gd name="connsiteX13" fmla="*/ 19831 w 19830"/>
                  <a:gd name="connsiteY13" fmla="*/ 6830 h 3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30" h="38687">
                    <a:moveTo>
                      <a:pt x="19824" y="6830"/>
                    </a:moveTo>
                    <a:cubicBezTo>
                      <a:pt x="18761" y="6014"/>
                      <a:pt x="17225" y="5602"/>
                      <a:pt x="15223" y="5602"/>
                    </a:cubicBezTo>
                    <a:cubicBezTo>
                      <a:pt x="12624" y="5602"/>
                      <a:pt x="10450" y="6830"/>
                      <a:pt x="8709" y="9278"/>
                    </a:cubicBezTo>
                    <a:cubicBezTo>
                      <a:pt x="6960" y="11733"/>
                      <a:pt x="6089" y="15072"/>
                      <a:pt x="6089" y="19303"/>
                    </a:cubicBezTo>
                    <a:lnTo>
                      <a:pt x="6089" y="38688"/>
                    </a:lnTo>
                    <a:lnTo>
                      <a:pt x="0" y="38688"/>
                    </a:lnTo>
                    <a:lnTo>
                      <a:pt x="0" y="665"/>
                    </a:lnTo>
                    <a:lnTo>
                      <a:pt x="6089" y="665"/>
                    </a:lnTo>
                    <a:lnTo>
                      <a:pt x="6089" y="8503"/>
                    </a:lnTo>
                    <a:lnTo>
                      <a:pt x="6240" y="8503"/>
                    </a:lnTo>
                    <a:cubicBezTo>
                      <a:pt x="7104" y="5829"/>
                      <a:pt x="8427" y="3744"/>
                      <a:pt x="10210" y="2249"/>
                    </a:cubicBezTo>
                    <a:cubicBezTo>
                      <a:pt x="11993" y="754"/>
                      <a:pt x="13989" y="0"/>
                      <a:pt x="16190" y="0"/>
                    </a:cubicBezTo>
                    <a:cubicBezTo>
                      <a:pt x="17774" y="0"/>
                      <a:pt x="18987" y="171"/>
                      <a:pt x="19831" y="521"/>
                    </a:cubicBezTo>
                    <a:lnTo>
                      <a:pt x="19831" y="6830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0" name="フリーフォーム: 図形 239">
                <a:extLst>
                  <a:ext uri="{FF2B5EF4-FFF2-40B4-BE49-F238E27FC236}">
                    <a16:creationId xmlns:a16="http://schemas.microsoft.com/office/drawing/2014/main" id="{FF040FDF-B0DD-4267-978A-DFB742F1DE7D}"/>
                  </a:ext>
                </a:extLst>
              </p:cNvPr>
              <p:cNvSpPr/>
              <p:nvPr/>
            </p:nvSpPr>
            <p:spPr>
              <a:xfrm>
                <a:off x="804467" y="6732524"/>
                <a:ext cx="7947" cy="55583"/>
              </a:xfrm>
              <a:custGeom>
                <a:avLst/>
                <a:gdLst>
                  <a:gd name="connsiteX0" fmla="*/ 3936 w 7947"/>
                  <a:gd name="connsiteY0" fmla="*/ 7906 h 55583"/>
                  <a:gd name="connsiteX1" fmla="*/ 1152 w 7947"/>
                  <a:gd name="connsiteY1" fmla="*/ 6795 h 55583"/>
                  <a:gd name="connsiteX2" fmla="*/ 0 w 7947"/>
                  <a:gd name="connsiteY2" fmla="*/ 3970 h 55583"/>
                  <a:gd name="connsiteX3" fmla="*/ 1152 w 7947"/>
                  <a:gd name="connsiteY3" fmla="*/ 1131 h 55583"/>
                  <a:gd name="connsiteX4" fmla="*/ 3936 w 7947"/>
                  <a:gd name="connsiteY4" fmla="*/ 0 h 55583"/>
                  <a:gd name="connsiteX5" fmla="*/ 6775 w 7947"/>
                  <a:gd name="connsiteY5" fmla="*/ 1131 h 55583"/>
                  <a:gd name="connsiteX6" fmla="*/ 7947 w 7947"/>
                  <a:gd name="connsiteY6" fmla="*/ 3970 h 55583"/>
                  <a:gd name="connsiteX7" fmla="*/ 6775 w 7947"/>
                  <a:gd name="connsiteY7" fmla="*/ 6754 h 55583"/>
                  <a:gd name="connsiteX8" fmla="*/ 3936 w 7947"/>
                  <a:gd name="connsiteY8" fmla="*/ 7906 h 55583"/>
                  <a:gd name="connsiteX9" fmla="*/ 6905 w 7947"/>
                  <a:gd name="connsiteY9" fmla="*/ 55584 h 55583"/>
                  <a:gd name="connsiteX10" fmla="*/ 816 w 7947"/>
                  <a:gd name="connsiteY10" fmla="*/ 55584 h 55583"/>
                  <a:gd name="connsiteX11" fmla="*/ 816 w 7947"/>
                  <a:gd name="connsiteY11" fmla="*/ 17561 h 55583"/>
                  <a:gd name="connsiteX12" fmla="*/ 6905 w 7947"/>
                  <a:gd name="connsiteY12" fmla="*/ 17561 h 55583"/>
                  <a:gd name="connsiteX13" fmla="*/ 6905 w 7947"/>
                  <a:gd name="connsiteY13" fmla="*/ 55584 h 5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47" h="55583">
                    <a:moveTo>
                      <a:pt x="3936" y="7906"/>
                    </a:moveTo>
                    <a:cubicBezTo>
                      <a:pt x="2846" y="7906"/>
                      <a:pt x="1920" y="7536"/>
                      <a:pt x="1152" y="6795"/>
                    </a:cubicBezTo>
                    <a:cubicBezTo>
                      <a:pt x="384" y="6055"/>
                      <a:pt x="0" y="5115"/>
                      <a:pt x="0" y="3970"/>
                    </a:cubicBezTo>
                    <a:cubicBezTo>
                      <a:pt x="0" y="2832"/>
                      <a:pt x="384" y="1886"/>
                      <a:pt x="1152" y="1131"/>
                    </a:cubicBezTo>
                    <a:cubicBezTo>
                      <a:pt x="1920" y="377"/>
                      <a:pt x="2846" y="0"/>
                      <a:pt x="3936" y="0"/>
                    </a:cubicBezTo>
                    <a:cubicBezTo>
                      <a:pt x="5054" y="0"/>
                      <a:pt x="5993" y="377"/>
                      <a:pt x="6775" y="1131"/>
                    </a:cubicBezTo>
                    <a:cubicBezTo>
                      <a:pt x="7557" y="1886"/>
                      <a:pt x="7947" y="2832"/>
                      <a:pt x="7947" y="3970"/>
                    </a:cubicBezTo>
                    <a:cubicBezTo>
                      <a:pt x="7947" y="5061"/>
                      <a:pt x="7557" y="5986"/>
                      <a:pt x="6775" y="6754"/>
                    </a:cubicBezTo>
                    <a:cubicBezTo>
                      <a:pt x="5993" y="7522"/>
                      <a:pt x="5047" y="7906"/>
                      <a:pt x="3936" y="7906"/>
                    </a:cubicBezTo>
                    <a:close/>
                    <a:moveTo>
                      <a:pt x="6905" y="55584"/>
                    </a:moveTo>
                    <a:lnTo>
                      <a:pt x="816" y="55584"/>
                    </a:lnTo>
                    <a:lnTo>
                      <a:pt x="816" y="17561"/>
                    </a:lnTo>
                    <a:lnTo>
                      <a:pt x="6905" y="17561"/>
                    </a:lnTo>
                    <a:lnTo>
                      <a:pt x="6905" y="55584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1" name="フリーフォーム: 図形 240">
                <a:extLst>
                  <a:ext uri="{FF2B5EF4-FFF2-40B4-BE49-F238E27FC236}">
                    <a16:creationId xmlns:a16="http://schemas.microsoft.com/office/drawing/2014/main" id="{C528340B-5B97-49CC-BC3F-7FDBF9A9FB49}"/>
                  </a:ext>
                </a:extLst>
              </p:cNvPr>
              <p:cNvSpPr/>
              <p:nvPr/>
            </p:nvSpPr>
            <p:spPr>
              <a:xfrm>
                <a:off x="820944" y="6749132"/>
                <a:ext cx="28594" cy="39805"/>
              </a:xfrm>
              <a:custGeom>
                <a:avLst/>
                <a:gdLst>
                  <a:gd name="connsiteX0" fmla="*/ 28519 w 28594"/>
                  <a:gd name="connsiteY0" fmla="*/ 37166 h 39805"/>
                  <a:gd name="connsiteX1" fmla="*/ 18123 w 28594"/>
                  <a:gd name="connsiteY1" fmla="*/ 39806 h 39805"/>
                  <a:gd name="connsiteX2" fmla="*/ 4999 w 28594"/>
                  <a:gd name="connsiteY2" fmla="*/ 34512 h 39805"/>
                  <a:gd name="connsiteX3" fmla="*/ 0 w 28594"/>
                  <a:gd name="connsiteY3" fmla="*/ 20791 h 39805"/>
                  <a:gd name="connsiteX4" fmla="*/ 5383 w 28594"/>
                  <a:gd name="connsiteY4" fmla="*/ 5698 h 39805"/>
                  <a:gd name="connsiteX5" fmla="*/ 19755 w 28594"/>
                  <a:gd name="connsiteY5" fmla="*/ 0 h 39805"/>
                  <a:gd name="connsiteX6" fmla="*/ 28594 w 28594"/>
                  <a:gd name="connsiteY6" fmla="*/ 1858 h 39805"/>
                  <a:gd name="connsiteX7" fmla="*/ 28594 w 28594"/>
                  <a:gd name="connsiteY7" fmla="*/ 8098 h 39805"/>
                  <a:gd name="connsiteX8" fmla="*/ 19536 w 28594"/>
                  <a:gd name="connsiteY8" fmla="*/ 5129 h 39805"/>
                  <a:gd name="connsiteX9" fmla="*/ 9977 w 28594"/>
                  <a:gd name="connsiteY9" fmla="*/ 9305 h 39805"/>
                  <a:gd name="connsiteX10" fmla="*/ 6247 w 28594"/>
                  <a:gd name="connsiteY10" fmla="*/ 20276 h 39805"/>
                  <a:gd name="connsiteX11" fmla="*/ 9758 w 28594"/>
                  <a:gd name="connsiteY11" fmla="*/ 30823 h 39805"/>
                  <a:gd name="connsiteX12" fmla="*/ 19173 w 28594"/>
                  <a:gd name="connsiteY12" fmla="*/ 34683 h 39805"/>
                  <a:gd name="connsiteX13" fmla="*/ 28533 w 28594"/>
                  <a:gd name="connsiteY13" fmla="*/ 31378 h 39805"/>
                  <a:gd name="connsiteX14" fmla="*/ 28533 w 28594"/>
                  <a:gd name="connsiteY14" fmla="*/ 37166 h 39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594" h="39805">
                    <a:moveTo>
                      <a:pt x="28519" y="37166"/>
                    </a:moveTo>
                    <a:cubicBezTo>
                      <a:pt x="25598" y="38921"/>
                      <a:pt x="22135" y="39806"/>
                      <a:pt x="18123" y="39806"/>
                    </a:cubicBezTo>
                    <a:cubicBezTo>
                      <a:pt x="12699" y="39806"/>
                      <a:pt x="8325" y="38043"/>
                      <a:pt x="4999" y="34512"/>
                    </a:cubicBezTo>
                    <a:cubicBezTo>
                      <a:pt x="1673" y="30980"/>
                      <a:pt x="0" y="26407"/>
                      <a:pt x="0" y="20791"/>
                    </a:cubicBezTo>
                    <a:cubicBezTo>
                      <a:pt x="0" y="14530"/>
                      <a:pt x="1797" y="9497"/>
                      <a:pt x="5383" y="5698"/>
                    </a:cubicBezTo>
                    <a:cubicBezTo>
                      <a:pt x="8969" y="1899"/>
                      <a:pt x="13762" y="0"/>
                      <a:pt x="19755" y="0"/>
                    </a:cubicBezTo>
                    <a:cubicBezTo>
                      <a:pt x="23095" y="0"/>
                      <a:pt x="26043" y="617"/>
                      <a:pt x="28594" y="1858"/>
                    </a:cubicBezTo>
                    <a:lnTo>
                      <a:pt x="28594" y="8098"/>
                    </a:lnTo>
                    <a:cubicBezTo>
                      <a:pt x="25769" y="6117"/>
                      <a:pt x="22752" y="5129"/>
                      <a:pt x="19536" y="5129"/>
                    </a:cubicBezTo>
                    <a:cubicBezTo>
                      <a:pt x="15648" y="5129"/>
                      <a:pt x="12459" y="6521"/>
                      <a:pt x="9977" y="9305"/>
                    </a:cubicBezTo>
                    <a:cubicBezTo>
                      <a:pt x="7495" y="12089"/>
                      <a:pt x="6247" y="15751"/>
                      <a:pt x="6247" y="20276"/>
                    </a:cubicBezTo>
                    <a:cubicBezTo>
                      <a:pt x="6247" y="24734"/>
                      <a:pt x="7413" y="28251"/>
                      <a:pt x="9758" y="30823"/>
                    </a:cubicBezTo>
                    <a:cubicBezTo>
                      <a:pt x="12096" y="33394"/>
                      <a:pt x="15237" y="34683"/>
                      <a:pt x="19173" y="34683"/>
                    </a:cubicBezTo>
                    <a:cubicBezTo>
                      <a:pt x="22491" y="34683"/>
                      <a:pt x="25611" y="33579"/>
                      <a:pt x="28533" y="31378"/>
                    </a:cubicBezTo>
                    <a:lnTo>
                      <a:pt x="28533" y="37166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22" name="グラフィックス 64">
              <a:extLst>
                <a:ext uri="{FF2B5EF4-FFF2-40B4-BE49-F238E27FC236}">
                  <a16:creationId xmlns:a16="http://schemas.microsoft.com/office/drawing/2014/main" id="{24A2490F-F18D-4F06-A96E-BDFCCB60262F}"/>
                </a:ext>
              </a:extLst>
            </p:cNvPr>
            <p:cNvGrpSpPr/>
            <p:nvPr/>
          </p:nvGrpSpPr>
          <p:grpSpPr>
            <a:xfrm>
              <a:off x="878469" y="6732524"/>
              <a:ext cx="392009" cy="73007"/>
              <a:chOff x="878469" y="6732524"/>
              <a:chExt cx="392009" cy="73007"/>
            </a:xfrm>
            <a:grpFill/>
          </p:grpSpPr>
          <p:sp>
            <p:nvSpPr>
              <p:cNvPr id="223" name="フリーフォーム: 図形 222">
                <a:extLst>
                  <a:ext uri="{FF2B5EF4-FFF2-40B4-BE49-F238E27FC236}">
                    <a16:creationId xmlns:a16="http://schemas.microsoft.com/office/drawing/2014/main" id="{5D8883DD-785E-4696-A37D-5AAF64EAA0D1}"/>
                  </a:ext>
                </a:extLst>
              </p:cNvPr>
              <p:cNvSpPr/>
              <p:nvPr/>
            </p:nvSpPr>
            <p:spPr>
              <a:xfrm>
                <a:off x="878469" y="6733964"/>
                <a:ext cx="39730" cy="55035"/>
              </a:xfrm>
              <a:custGeom>
                <a:avLst/>
                <a:gdLst>
                  <a:gd name="connsiteX0" fmla="*/ 39723 w 39730"/>
                  <a:gd name="connsiteY0" fmla="*/ 51915 h 55035"/>
                  <a:gd name="connsiteX1" fmla="*/ 25022 w 39730"/>
                  <a:gd name="connsiteY1" fmla="*/ 55035 h 55035"/>
                  <a:gd name="connsiteX2" fmla="*/ 6830 w 39730"/>
                  <a:gd name="connsiteY2" fmla="*/ 47719 h 55035"/>
                  <a:gd name="connsiteX3" fmla="*/ 0 w 39730"/>
                  <a:gd name="connsiteY3" fmla="*/ 28519 h 55035"/>
                  <a:gd name="connsiteX4" fmla="*/ 7687 w 39730"/>
                  <a:gd name="connsiteY4" fmla="*/ 7872 h 55035"/>
                  <a:gd name="connsiteX5" fmla="*/ 27182 w 39730"/>
                  <a:gd name="connsiteY5" fmla="*/ 0 h 55035"/>
                  <a:gd name="connsiteX6" fmla="*/ 39730 w 39730"/>
                  <a:gd name="connsiteY6" fmla="*/ 2194 h 55035"/>
                  <a:gd name="connsiteX7" fmla="*/ 39730 w 39730"/>
                  <a:gd name="connsiteY7" fmla="*/ 8839 h 55035"/>
                  <a:gd name="connsiteX8" fmla="*/ 27106 w 39730"/>
                  <a:gd name="connsiteY8" fmla="*/ 5643 h 55035"/>
                  <a:gd name="connsiteX9" fmla="*/ 12233 w 39730"/>
                  <a:gd name="connsiteY9" fmla="*/ 11767 h 55035"/>
                  <a:gd name="connsiteX10" fmla="*/ 6535 w 39730"/>
                  <a:gd name="connsiteY10" fmla="*/ 28142 h 55035"/>
                  <a:gd name="connsiteX11" fmla="*/ 11863 w 39730"/>
                  <a:gd name="connsiteY11" fmla="*/ 43646 h 55035"/>
                  <a:gd name="connsiteX12" fmla="*/ 25845 w 39730"/>
                  <a:gd name="connsiteY12" fmla="*/ 49419 h 55035"/>
                  <a:gd name="connsiteX13" fmla="*/ 39730 w 39730"/>
                  <a:gd name="connsiteY13" fmla="*/ 45854 h 55035"/>
                  <a:gd name="connsiteX14" fmla="*/ 39730 w 39730"/>
                  <a:gd name="connsiteY14" fmla="*/ 51915 h 55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730" h="55035">
                    <a:moveTo>
                      <a:pt x="39723" y="51915"/>
                    </a:moveTo>
                    <a:cubicBezTo>
                      <a:pt x="35787" y="53993"/>
                      <a:pt x="30885" y="55035"/>
                      <a:pt x="25022" y="55035"/>
                    </a:cubicBezTo>
                    <a:cubicBezTo>
                      <a:pt x="17445" y="55035"/>
                      <a:pt x="11383" y="52601"/>
                      <a:pt x="6830" y="47719"/>
                    </a:cubicBezTo>
                    <a:cubicBezTo>
                      <a:pt x="2277" y="42836"/>
                      <a:pt x="0" y="36446"/>
                      <a:pt x="0" y="28519"/>
                    </a:cubicBezTo>
                    <a:cubicBezTo>
                      <a:pt x="0" y="20002"/>
                      <a:pt x="2565" y="13125"/>
                      <a:pt x="7687" y="7872"/>
                    </a:cubicBezTo>
                    <a:cubicBezTo>
                      <a:pt x="12809" y="2619"/>
                      <a:pt x="19310" y="0"/>
                      <a:pt x="27182" y="0"/>
                    </a:cubicBezTo>
                    <a:cubicBezTo>
                      <a:pt x="32229" y="0"/>
                      <a:pt x="36418" y="734"/>
                      <a:pt x="39730" y="2194"/>
                    </a:cubicBezTo>
                    <a:lnTo>
                      <a:pt x="39730" y="8839"/>
                    </a:lnTo>
                    <a:cubicBezTo>
                      <a:pt x="35918" y="6713"/>
                      <a:pt x="31707" y="5643"/>
                      <a:pt x="27106" y="5643"/>
                    </a:cubicBezTo>
                    <a:cubicBezTo>
                      <a:pt x="20990" y="5643"/>
                      <a:pt x="16032" y="7687"/>
                      <a:pt x="12233" y="11767"/>
                    </a:cubicBezTo>
                    <a:cubicBezTo>
                      <a:pt x="8434" y="15854"/>
                      <a:pt x="6535" y="21312"/>
                      <a:pt x="6535" y="28142"/>
                    </a:cubicBezTo>
                    <a:cubicBezTo>
                      <a:pt x="6535" y="34628"/>
                      <a:pt x="8311" y="39799"/>
                      <a:pt x="11863" y="43646"/>
                    </a:cubicBezTo>
                    <a:cubicBezTo>
                      <a:pt x="15415" y="47492"/>
                      <a:pt x="20078" y="49419"/>
                      <a:pt x="25845" y="49419"/>
                    </a:cubicBezTo>
                    <a:cubicBezTo>
                      <a:pt x="31193" y="49419"/>
                      <a:pt x="35822" y="48233"/>
                      <a:pt x="39730" y="45854"/>
                    </a:cubicBezTo>
                    <a:lnTo>
                      <a:pt x="39730" y="51915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4" name="フリーフォーム: 図形 223">
                <a:extLst>
                  <a:ext uri="{FF2B5EF4-FFF2-40B4-BE49-F238E27FC236}">
                    <a16:creationId xmlns:a16="http://schemas.microsoft.com/office/drawing/2014/main" id="{7926D7F4-F4B6-4FFF-ACAE-046E5DA61E5C}"/>
                  </a:ext>
                </a:extLst>
              </p:cNvPr>
              <p:cNvSpPr/>
              <p:nvPr/>
            </p:nvSpPr>
            <p:spPr>
              <a:xfrm>
                <a:off x="925619" y="6749132"/>
                <a:ext cx="37426" cy="39798"/>
              </a:xfrm>
              <a:custGeom>
                <a:avLst/>
                <a:gdLst>
                  <a:gd name="connsiteX0" fmla="*/ 18494 w 37426"/>
                  <a:gd name="connsiteY0" fmla="*/ 39799 h 39798"/>
                  <a:gd name="connsiteX1" fmla="*/ 5033 w 37426"/>
                  <a:gd name="connsiteY1" fmla="*/ 34471 h 39798"/>
                  <a:gd name="connsiteX2" fmla="*/ 0 w 37426"/>
                  <a:gd name="connsiteY2" fmla="*/ 20345 h 39798"/>
                  <a:gd name="connsiteX3" fmla="*/ 5232 w 37426"/>
                  <a:gd name="connsiteY3" fmla="*/ 5383 h 39798"/>
                  <a:gd name="connsiteX4" fmla="*/ 19378 w 37426"/>
                  <a:gd name="connsiteY4" fmla="*/ 0 h 39798"/>
                  <a:gd name="connsiteX5" fmla="*/ 32654 w 37426"/>
                  <a:gd name="connsiteY5" fmla="*/ 5239 h 39798"/>
                  <a:gd name="connsiteX6" fmla="*/ 37426 w 37426"/>
                  <a:gd name="connsiteY6" fmla="*/ 19755 h 39798"/>
                  <a:gd name="connsiteX7" fmla="*/ 32283 w 37426"/>
                  <a:gd name="connsiteY7" fmla="*/ 34327 h 39798"/>
                  <a:gd name="connsiteX8" fmla="*/ 18494 w 37426"/>
                  <a:gd name="connsiteY8" fmla="*/ 39799 h 39798"/>
                  <a:gd name="connsiteX9" fmla="*/ 18939 w 37426"/>
                  <a:gd name="connsiteY9" fmla="*/ 5122 h 39798"/>
                  <a:gd name="connsiteX10" fmla="*/ 9655 w 37426"/>
                  <a:gd name="connsiteY10" fmla="*/ 9113 h 39798"/>
                  <a:gd name="connsiteX11" fmla="*/ 6240 w 37426"/>
                  <a:gd name="connsiteY11" fmla="*/ 20119 h 39798"/>
                  <a:gd name="connsiteX12" fmla="*/ 9696 w 37426"/>
                  <a:gd name="connsiteY12" fmla="*/ 30775 h 39798"/>
                  <a:gd name="connsiteX13" fmla="*/ 18939 w 37426"/>
                  <a:gd name="connsiteY13" fmla="*/ 34676 h 39798"/>
                  <a:gd name="connsiteX14" fmla="*/ 28018 w 37426"/>
                  <a:gd name="connsiteY14" fmla="*/ 30850 h 39798"/>
                  <a:gd name="connsiteX15" fmla="*/ 31193 w 37426"/>
                  <a:gd name="connsiteY15" fmla="*/ 19968 h 39798"/>
                  <a:gd name="connsiteX16" fmla="*/ 28018 w 37426"/>
                  <a:gd name="connsiteY16" fmla="*/ 8976 h 39798"/>
                  <a:gd name="connsiteX17" fmla="*/ 18939 w 37426"/>
                  <a:gd name="connsiteY17" fmla="*/ 5122 h 3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7426" h="39798">
                    <a:moveTo>
                      <a:pt x="18494" y="39799"/>
                    </a:moveTo>
                    <a:cubicBezTo>
                      <a:pt x="12871" y="39799"/>
                      <a:pt x="8386" y="38023"/>
                      <a:pt x="5033" y="34471"/>
                    </a:cubicBezTo>
                    <a:cubicBezTo>
                      <a:pt x="1680" y="30919"/>
                      <a:pt x="0" y="26208"/>
                      <a:pt x="0" y="20345"/>
                    </a:cubicBezTo>
                    <a:cubicBezTo>
                      <a:pt x="0" y="13961"/>
                      <a:pt x="1742" y="8969"/>
                      <a:pt x="5232" y="5383"/>
                    </a:cubicBezTo>
                    <a:cubicBezTo>
                      <a:pt x="8722" y="1797"/>
                      <a:pt x="13440" y="0"/>
                      <a:pt x="19378" y="0"/>
                    </a:cubicBezTo>
                    <a:cubicBezTo>
                      <a:pt x="25049" y="0"/>
                      <a:pt x="29472" y="1749"/>
                      <a:pt x="32654" y="5239"/>
                    </a:cubicBezTo>
                    <a:cubicBezTo>
                      <a:pt x="35835" y="8729"/>
                      <a:pt x="37426" y="13570"/>
                      <a:pt x="37426" y="19755"/>
                    </a:cubicBezTo>
                    <a:cubicBezTo>
                      <a:pt x="37426" y="25824"/>
                      <a:pt x="35712" y="30679"/>
                      <a:pt x="32283" y="34327"/>
                    </a:cubicBezTo>
                    <a:cubicBezTo>
                      <a:pt x="28855" y="37975"/>
                      <a:pt x="24261" y="39799"/>
                      <a:pt x="18494" y="39799"/>
                    </a:cubicBezTo>
                    <a:close/>
                    <a:moveTo>
                      <a:pt x="18939" y="5122"/>
                    </a:moveTo>
                    <a:cubicBezTo>
                      <a:pt x="15031" y="5122"/>
                      <a:pt x="11931" y="6453"/>
                      <a:pt x="9655" y="9113"/>
                    </a:cubicBezTo>
                    <a:cubicBezTo>
                      <a:pt x="7378" y="11774"/>
                      <a:pt x="6240" y="15442"/>
                      <a:pt x="6240" y="20119"/>
                    </a:cubicBezTo>
                    <a:cubicBezTo>
                      <a:pt x="6240" y="24624"/>
                      <a:pt x="7392" y="28176"/>
                      <a:pt x="9696" y="30775"/>
                    </a:cubicBezTo>
                    <a:cubicBezTo>
                      <a:pt x="12000" y="33374"/>
                      <a:pt x="15079" y="34676"/>
                      <a:pt x="18939" y="34676"/>
                    </a:cubicBezTo>
                    <a:cubicBezTo>
                      <a:pt x="22875" y="34676"/>
                      <a:pt x="25899" y="33401"/>
                      <a:pt x="28018" y="30850"/>
                    </a:cubicBezTo>
                    <a:cubicBezTo>
                      <a:pt x="30137" y="28299"/>
                      <a:pt x="31193" y="24672"/>
                      <a:pt x="31193" y="19968"/>
                    </a:cubicBezTo>
                    <a:cubicBezTo>
                      <a:pt x="31193" y="15216"/>
                      <a:pt x="30137" y="11554"/>
                      <a:pt x="28018" y="8976"/>
                    </a:cubicBezTo>
                    <a:cubicBezTo>
                      <a:pt x="25899" y="6405"/>
                      <a:pt x="22875" y="5122"/>
                      <a:pt x="18939" y="5122"/>
                    </a:cubicBez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5" name="フリーフォーム: 図形 224">
                <a:extLst>
                  <a:ext uri="{FF2B5EF4-FFF2-40B4-BE49-F238E27FC236}">
                    <a16:creationId xmlns:a16="http://schemas.microsoft.com/office/drawing/2014/main" id="{A4EC53C6-AAC6-41FB-B79E-1C3A75342E09}"/>
                  </a:ext>
                </a:extLst>
              </p:cNvPr>
              <p:cNvSpPr/>
              <p:nvPr/>
            </p:nvSpPr>
            <p:spPr>
              <a:xfrm>
                <a:off x="972398" y="6749420"/>
                <a:ext cx="19830" cy="38687"/>
              </a:xfrm>
              <a:custGeom>
                <a:avLst/>
                <a:gdLst>
                  <a:gd name="connsiteX0" fmla="*/ 19824 w 19830"/>
                  <a:gd name="connsiteY0" fmla="*/ 6830 h 38687"/>
                  <a:gd name="connsiteX1" fmla="*/ 15223 w 19830"/>
                  <a:gd name="connsiteY1" fmla="*/ 5602 h 38687"/>
                  <a:gd name="connsiteX2" fmla="*/ 8709 w 19830"/>
                  <a:gd name="connsiteY2" fmla="*/ 9278 h 38687"/>
                  <a:gd name="connsiteX3" fmla="*/ 6089 w 19830"/>
                  <a:gd name="connsiteY3" fmla="*/ 19303 h 38687"/>
                  <a:gd name="connsiteX4" fmla="*/ 6089 w 19830"/>
                  <a:gd name="connsiteY4" fmla="*/ 38688 h 38687"/>
                  <a:gd name="connsiteX5" fmla="*/ 0 w 19830"/>
                  <a:gd name="connsiteY5" fmla="*/ 38688 h 38687"/>
                  <a:gd name="connsiteX6" fmla="*/ 0 w 19830"/>
                  <a:gd name="connsiteY6" fmla="*/ 665 h 38687"/>
                  <a:gd name="connsiteX7" fmla="*/ 6089 w 19830"/>
                  <a:gd name="connsiteY7" fmla="*/ 665 h 38687"/>
                  <a:gd name="connsiteX8" fmla="*/ 6089 w 19830"/>
                  <a:gd name="connsiteY8" fmla="*/ 8503 h 38687"/>
                  <a:gd name="connsiteX9" fmla="*/ 6240 w 19830"/>
                  <a:gd name="connsiteY9" fmla="*/ 8503 h 38687"/>
                  <a:gd name="connsiteX10" fmla="*/ 10210 w 19830"/>
                  <a:gd name="connsiteY10" fmla="*/ 2249 h 38687"/>
                  <a:gd name="connsiteX11" fmla="*/ 16190 w 19830"/>
                  <a:gd name="connsiteY11" fmla="*/ 0 h 38687"/>
                  <a:gd name="connsiteX12" fmla="*/ 19831 w 19830"/>
                  <a:gd name="connsiteY12" fmla="*/ 521 h 38687"/>
                  <a:gd name="connsiteX13" fmla="*/ 19831 w 19830"/>
                  <a:gd name="connsiteY13" fmla="*/ 6830 h 3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30" h="38687">
                    <a:moveTo>
                      <a:pt x="19824" y="6830"/>
                    </a:moveTo>
                    <a:cubicBezTo>
                      <a:pt x="18761" y="6014"/>
                      <a:pt x="17225" y="5602"/>
                      <a:pt x="15223" y="5602"/>
                    </a:cubicBezTo>
                    <a:cubicBezTo>
                      <a:pt x="12624" y="5602"/>
                      <a:pt x="10450" y="6830"/>
                      <a:pt x="8709" y="9278"/>
                    </a:cubicBezTo>
                    <a:cubicBezTo>
                      <a:pt x="6960" y="11733"/>
                      <a:pt x="6089" y="15072"/>
                      <a:pt x="6089" y="19303"/>
                    </a:cubicBezTo>
                    <a:lnTo>
                      <a:pt x="6089" y="38688"/>
                    </a:lnTo>
                    <a:lnTo>
                      <a:pt x="0" y="38688"/>
                    </a:lnTo>
                    <a:lnTo>
                      <a:pt x="0" y="665"/>
                    </a:lnTo>
                    <a:lnTo>
                      <a:pt x="6089" y="665"/>
                    </a:lnTo>
                    <a:lnTo>
                      <a:pt x="6089" y="8503"/>
                    </a:lnTo>
                    <a:lnTo>
                      <a:pt x="6240" y="8503"/>
                    </a:lnTo>
                    <a:cubicBezTo>
                      <a:pt x="7104" y="5829"/>
                      <a:pt x="8427" y="3744"/>
                      <a:pt x="10210" y="2249"/>
                    </a:cubicBezTo>
                    <a:cubicBezTo>
                      <a:pt x="11993" y="754"/>
                      <a:pt x="13989" y="0"/>
                      <a:pt x="16190" y="0"/>
                    </a:cubicBezTo>
                    <a:cubicBezTo>
                      <a:pt x="17774" y="0"/>
                      <a:pt x="18987" y="171"/>
                      <a:pt x="19831" y="521"/>
                    </a:cubicBezTo>
                    <a:lnTo>
                      <a:pt x="19831" y="6830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6" name="フリーフォーム: 図形 225">
                <a:extLst>
                  <a:ext uri="{FF2B5EF4-FFF2-40B4-BE49-F238E27FC236}">
                    <a16:creationId xmlns:a16="http://schemas.microsoft.com/office/drawing/2014/main" id="{B2496419-1C54-43C1-9DF7-6762216043E4}"/>
                  </a:ext>
                </a:extLst>
              </p:cNvPr>
              <p:cNvSpPr/>
              <p:nvPr/>
            </p:nvSpPr>
            <p:spPr>
              <a:xfrm>
                <a:off x="998290" y="6749125"/>
                <a:ext cx="34978" cy="56406"/>
              </a:xfrm>
              <a:custGeom>
                <a:avLst/>
                <a:gdLst>
                  <a:gd name="connsiteX0" fmla="*/ 6240 w 34978"/>
                  <a:gd name="connsiteY0" fmla="*/ 33422 h 56406"/>
                  <a:gd name="connsiteX1" fmla="*/ 6089 w 34978"/>
                  <a:gd name="connsiteY1" fmla="*/ 33422 h 56406"/>
                  <a:gd name="connsiteX2" fmla="*/ 6089 w 34978"/>
                  <a:gd name="connsiteY2" fmla="*/ 56407 h 56406"/>
                  <a:gd name="connsiteX3" fmla="*/ 0 w 34978"/>
                  <a:gd name="connsiteY3" fmla="*/ 56407 h 56406"/>
                  <a:gd name="connsiteX4" fmla="*/ 0 w 34978"/>
                  <a:gd name="connsiteY4" fmla="*/ 891 h 56406"/>
                  <a:gd name="connsiteX5" fmla="*/ 6089 w 34978"/>
                  <a:gd name="connsiteY5" fmla="*/ 891 h 56406"/>
                  <a:gd name="connsiteX6" fmla="*/ 6089 w 34978"/>
                  <a:gd name="connsiteY6" fmla="*/ 7577 h 56406"/>
                  <a:gd name="connsiteX7" fmla="*/ 6240 w 34978"/>
                  <a:gd name="connsiteY7" fmla="*/ 7577 h 56406"/>
                  <a:gd name="connsiteX8" fmla="*/ 19385 w 34978"/>
                  <a:gd name="connsiteY8" fmla="*/ 0 h 56406"/>
                  <a:gd name="connsiteX9" fmla="*/ 30857 w 34978"/>
                  <a:gd name="connsiteY9" fmla="*/ 5109 h 56406"/>
                  <a:gd name="connsiteX10" fmla="*/ 34978 w 34978"/>
                  <a:gd name="connsiteY10" fmla="*/ 18789 h 56406"/>
                  <a:gd name="connsiteX11" fmla="*/ 30336 w 34978"/>
                  <a:gd name="connsiteY11" fmla="*/ 34066 h 56406"/>
                  <a:gd name="connsiteX12" fmla="*/ 17637 w 34978"/>
                  <a:gd name="connsiteY12" fmla="*/ 39806 h 56406"/>
                  <a:gd name="connsiteX13" fmla="*/ 6240 w 34978"/>
                  <a:gd name="connsiteY13" fmla="*/ 33422 h 56406"/>
                  <a:gd name="connsiteX14" fmla="*/ 6096 w 34978"/>
                  <a:gd name="connsiteY14" fmla="*/ 18082 h 56406"/>
                  <a:gd name="connsiteX15" fmla="*/ 6096 w 34978"/>
                  <a:gd name="connsiteY15" fmla="*/ 23390 h 56406"/>
                  <a:gd name="connsiteX16" fmla="*/ 9161 w 34978"/>
                  <a:gd name="connsiteY16" fmla="*/ 31392 h 56406"/>
                  <a:gd name="connsiteX17" fmla="*/ 16937 w 34978"/>
                  <a:gd name="connsiteY17" fmla="*/ 34676 h 56406"/>
                  <a:gd name="connsiteX18" fmla="*/ 25605 w 34978"/>
                  <a:gd name="connsiteY18" fmla="*/ 30446 h 56406"/>
                  <a:gd name="connsiteX19" fmla="*/ 28745 w 34978"/>
                  <a:gd name="connsiteY19" fmla="*/ 18672 h 56406"/>
                  <a:gd name="connsiteX20" fmla="*/ 25810 w 34978"/>
                  <a:gd name="connsiteY20" fmla="*/ 8722 h 56406"/>
                  <a:gd name="connsiteX21" fmla="*/ 17863 w 34978"/>
                  <a:gd name="connsiteY21" fmla="*/ 5122 h 56406"/>
                  <a:gd name="connsiteX22" fmla="*/ 9326 w 34978"/>
                  <a:gd name="connsiteY22" fmla="*/ 8818 h 56406"/>
                  <a:gd name="connsiteX23" fmla="*/ 6096 w 34978"/>
                  <a:gd name="connsiteY23" fmla="*/ 18082 h 56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978" h="56406">
                    <a:moveTo>
                      <a:pt x="6240" y="33422"/>
                    </a:moveTo>
                    <a:lnTo>
                      <a:pt x="6089" y="33422"/>
                    </a:lnTo>
                    <a:lnTo>
                      <a:pt x="6089" y="56407"/>
                    </a:lnTo>
                    <a:lnTo>
                      <a:pt x="0" y="56407"/>
                    </a:lnTo>
                    <a:lnTo>
                      <a:pt x="0" y="891"/>
                    </a:lnTo>
                    <a:lnTo>
                      <a:pt x="6089" y="891"/>
                    </a:lnTo>
                    <a:lnTo>
                      <a:pt x="6089" y="7577"/>
                    </a:lnTo>
                    <a:lnTo>
                      <a:pt x="6240" y="7577"/>
                    </a:lnTo>
                    <a:cubicBezTo>
                      <a:pt x="9237" y="2530"/>
                      <a:pt x="13618" y="0"/>
                      <a:pt x="19385" y="0"/>
                    </a:cubicBezTo>
                    <a:cubicBezTo>
                      <a:pt x="24288" y="0"/>
                      <a:pt x="28107" y="1701"/>
                      <a:pt x="30857" y="5109"/>
                    </a:cubicBezTo>
                    <a:cubicBezTo>
                      <a:pt x="33607" y="8510"/>
                      <a:pt x="34978" y="13077"/>
                      <a:pt x="34978" y="18789"/>
                    </a:cubicBezTo>
                    <a:cubicBezTo>
                      <a:pt x="34978" y="25152"/>
                      <a:pt x="33429" y="30247"/>
                      <a:pt x="30336" y="34066"/>
                    </a:cubicBezTo>
                    <a:cubicBezTo>
                      <a:pt x="27243" y="37886"/>
                      <a:pt x="23006" y="39806"/>
                      <a:pt x="17637" y="39806"/>
                    </a:cubicBezTo>
                    <a:cubicBezTo>
                      <a:pt x="12713" y="39806"/>
                      <a:pt x="8914" y="37680"/>
                      <a:pt x="6240" y="33422"/>
                    </a:cubicBezTo>
                    <a:close/>
                    <a:moveTo>
                      <a:pt x="6096" y="18082"/>
                    </a:moveTo>
                    <a:lnTo>
                      <a:pt x="6096" y="23390"/>
                    </a:lnTo>
                    <a:cubicBezTo>
                      <a:pt x="6096" y="26530"/>
                      <a:pt x="7118" y="29204"/>
                      <a:pt x="9161" y="31392"/>
                    </a:cubicBezTo>
                    <a:cubicBezTo>
                      <a:pt x="11205" y="33586"/>
                      <a:pt x="13797" y="34676"/>
                      <a:pt x="16937" y="34676"/>
                    </a:cubicBezTo>
                    <a:cubicBezTo>
                      <a:pt x="20626" y="34676"/>
                      <a:pt x="23513" y="33264"/>
                      <a:pt x="25605" y="30446"/>
                    </a:cubicBezTo>
                    <a:cubicBezTo>
                      <a:pt x="27696" y="27627"/>
                      <a:pt x="28745" y="23698"/>
                      <a:pt x="28745" y="18672"/>
                    </a:cubicBezTo>
                    <a:cubicBezTo>
                      <a:pt x="28745" y="14441"/>
                      <a:pt x="27765" y="11122"/>
                      <a:pt x="25810" y="8722"/>
                    </a:cubicBezTo>
                    <a:cubicBezTo>
                      <a:pt x="23856" y="6322"/>
                      <a:pt x="21202" y="5122"/>
                      <a:pt x="17863" y="5122"/>
                    </a:cubicBezTo>
                    <a:cubicBezTo>
                      <a:pt x="14325" y="5122"/>
                      <a:pt x="11479" y="6357"/>
                      <a:pt x="9326" y="8818"/>
                    </a:cubicBezTo>
                    <a:cubicBezTo>
                      <a:pt x="7173" y="11287"/>
                      <a:pt x="6096" y="14373"/>
                      <a:pt x="6096" y="18082"/>
                    </a:cubicBez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7" name="フリーフォーム: 図形 226">
                <a:extLst>
                  <a:ext uri="{FF2B5EF4-FFF2-40B4-BE49-F238E27FC236}">
                    <a16:creationId xmlns:a16="http://schemas.microsoft.com/office/drawing/2014/main" id="{2A1D2269-A1B6-4ECA-8A79-98DB60AFF286}"/>
                  </a:ext>
                </a:extLst>
              </p:cNvPr>
              <p:cNvSpPr/>
              <p:nvPr/>
            </p:nvSpPr>
            <p:spPr>
              <a:xfrm>
                <a:off x="1039865" y="6749132"/>
                <a:ext cx="37426" cy="39798"/>
              </a:xfrm>
              <a:custGeom>
                <a:avLst/>
                <a:gdLst>
                  <a:gd name="connsiteX0" fmla="*/ 18494 w 37426"/>
                  <a:gd name="connsiteY0" fmla="*/ 39799 h 39798"/>
                  <a:gd name="connsiteX1" fmla="*/ 5033 w 37426"/>
                  <a:gd name="connsiteY1" fmla="*/ 34471 h 39798"/>
                  <a:gd name="connsiteX2" fmla="*/ 0 w 37426"/>
                  <a:gd name="connsiteY2" fmla="*/ 20345 h 39798"/>
                  <a:gd name="connsiteX3" fmla="*/ 5232 w 37426"/>
                  <a:gd name="connsiteY3" fmla="*/ 5383 h 39798"/>
                  <a:gd name="connsiteX4" fmla="*/ 19378 w 37426"/>
                  <a:gd name="connsiteY4" fmla="*/ 0 h 39798"/>
                  <a:gd name="connsiteX5" fmla="*/ 32654 w 37426"/>
                  <a:gd name="connsiteY5" fmla="*/ 5239 h 39798"/>
                  <a:gd name="connsiteX6" fmla="*/ 37426 w 37426"/>
                  <a:gd name="connsiteY6" fmla="*/ 19755 h 39798"/>
                  <a:gd name="connsiteX7" fmla="*/ 32283 w 37426"/>
                  <a:gd name="connsiteY7" fmla="*/ 34327 h 39798"/>
                  <a:gd name="connsiteX8" fmla="*/ 18494 w 37426"/>
                  <a:gd name="connsiteY8" fmla="*/ 39799 h 39798"/>
                  <a:gd name="connsiteX9" fmla="*/ 18939 w 37426"/>
                  <a:gd name="connsiteY9" fmla="*/ 5122 h 39798"/>
                  <a:gd name="connsiteX10" fmla="*/ 9655 w 37426"/>
                  <a:gd name="connsiteY10" fmla="*/ 9113 h 39798"/>
                  <a:gd name="connsiteX11" fmla="*/ 6240 w 37426"/>
                  <a:gd name="connsiteY11" fmla="*/ 20119 h 39798"/>
                  <a:gd name="connsiteX12" fmla="*/ 9696 w 37426"/>
                  <a:gd name="connsiteY12" fmla="*/ 30775 h 39798"/>
                  <a:gd name="connsiteX13" fmla="*/ 18939 w 37426"/>
                  <a:gd name="connsiteY13" fmla="*/ 34676 h 39798"/>
                  <a:gd name="connsiteX14" fmla="*/ 28018 w 37426"/>
                  <a:gd name="connsiteY14" fmla="*/ 30850 h 39798"/>
                  <a:gd name="connsiteX15" fmla="*/ 31193 w 37426"/>
                  <a:gd name="connsiteY15" fmla="*/ 19968 h 39798"/>
                  <a:gd name="connsiteX16" fmla="*/ 28018 w 37426"/>
                  <a:gd name="connsiteY16" fmla="*/ 8976 h 39798"/>
                  <a:gd name="connsiteX17" fmla="*/ 18939 w 37426"/>
                  <a:gd name="connsiteY17" fmla="*/ 5122 h 3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7426" h="39798">
                    <a:moveTo>
                      <a:pt x="18494" y="39799"/>
                    </a:moveTo>
                    <a:cubicBezTo>
                      <a:pt x="12871" y="39799"/>
                      <a:pt x="8386" y="38023"/>
                      <a:pt x="5033" y="34471"/>
                    </a:cubicBezTo>
                    <a:cubicBezTo>
                      <a:pt x="1680" y="30919"/>
                      <a:pt x="0" y="26208"/>
                      <a:pt x="0" y="20345"/>
                    </a:cubicBezTo>
                    <a:cubicBezTo>
                      <a:pt x="0" y="13961"/>
                      <a:pt x="1742" y="8969"/>
                      <a:pt x="5232" y="5383"/>
                    </a:cubicBezTo>
                    <a:cubicBezTo>
                      <a:pt x="8722" y="1797"/>
                      <a:pt x="13440" y="0"/>
                      <a:pt x="19378" y="0"/>
                    </a:cubicBezTo>
                    <a:cubicBezTo>
                      <a:pt x="25049" y="0"/>
                      <a:pt x="29472" y="1749"/>
                      <a:pt x="32654" y="5239"/>
                    </a:cubicBezTo>
                    <a:cubicBezTo>
                      <a:pt x="35835" y="8729"/>
                      <a:pt x="37426" y="13570"/>
                      <a:pt x="37426" y="19755"/>
                    </a:cubicBezTo>
                    <a:cubicBezTo>
                      <a:pt x="37426" y="25824"/>
                      <a:pt x="35712" y="30679"/>
                      <a:pt x="32283" y="34327"/>
                    </a:cubicBezTo>
                    <a:cubicBezTo>
                      <a:pt x="28855" y="37975"/>
                      <a:pt x="24261" y="39799"/>
                      <a:pt x="18494" y="39799"/>
                    </a:cubicBezTo>
                    <a:close/>
                    <a:moveTo>
                      <a:pt x="18939" y="5122"/>
                    </a:moveTo>
                    <a:cubicBezTo>
                      <a:pt x="15031" y="5122"/>
                      <a:pt x="11931" y="6453"/>
                      <a:pt x="9655" y="9113"/>
                    </a:cubicBezTo>
                    <a:cubicBezTo>
                      <a:pt x="7378" y="11774"/>
                      <a:pt x="6240" y="15442"/>
                      <a:pt x="6240" y="20119"/>
                    </a:cubicBezTo>
                    <a:cubicBezTo>
                      <a:pt x="6240" y="24624"/>
                      <a:pt x="7392" y="28176"/>
                      <a:pt x="9696" y="30775"/>
                    </a:cubicBezTo>
                    <a:cubicBezTo>
                      <a:pt x="12000" y="33374"/>
                      <a:pt x="15079" y="34676"/>
                      <a:pt x="18939" y="34676"/>
                    </a:cubicBezTo>
                    <a:cubicBezTo>
                      <a:pt x="22875" y="34676"/>
                      <a:pt x="25899" y="33401"/>
                      <a:pt x="28018" y="30850"/>
                    </a:cubicBezTo>
                    <a:cubicBezTo>
                      <a:pt x="30137" y="28299"/>
                      <a:pt x="31193" y="24672"/>
                      <a:pt x="31193" y="19968"/>
                    </a:cubicBezTo>
                    <a:cubicBezTo>
                      <a:pt x="31193" y="15216"/>
                      <a:pt x="30137" y="11554"/>
                      <a:pt x="28018" y="8976"/>
                    </a:cubicBezTo>
                    <a:cubicBezTo>
                      <a:pt x="25899" y="6405"/>
                      <a:pt x="22875" y="5122"/>
                      <a:pt x="18939" y="5122"/>
                    </a:cubicBez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8" name="フリーフォーム: 図形 227">
                <a:extLst>
                  <a:ext uri="{FF2B5EF4-FFF2-40B4-BE49-F238E27FC236}">
                    <a16:creationId xmlns:a16="http://schemas.microsoft.com/office/drawing/2014/main" id="{53FFAD06-F936-42B0-BC2B-01B03463C4BE}"/>
                  </a:ext>
                </a:extLst>
              </p:cNvPr>
              <p:cNvSpPr/>
              <p:nvPr/>
            </p:nvSpPr>
            <p:spPr>
              <a:xfrm>
                <a:off x="1086645" y="6749420"/>
                <a:ext cx="19830" cy="38687"/>
              </a:xfrm>
              <a:custGeom>
                <a:avLst/>
                <a:gdLst>
                  <a:gd name="connsiteX0" fmla="*/ 19824 w 19830"/>
                  <a:gd name="connsiteY0" fmla="*/ 6830 h 38687"/>
                  <a:gd name="connsiteX1" fmla="*/ 15223 w 19830"/>
                  <a:gd name="connsiteY1" fmla="*/ 5602 h 38687"/>
                  <a:gd name="connsiteX2" fmla="*/ 8709 w 19830"/>
                  <a:gd name="connsiteY2" fmla="*/ 9278 h 38687"/>
                  <a:gd name="connsiteX3" fmla="*/ 6089 w 19830"/>
                  <a:gd name="connsiteY3" fmla="*/ 19303 h 38687"/>
                  <a:gd name="connsiteX4" fmla="*/ 6089 w 19830"/>
                  <a:gd name="connsiteY4" fmla="*/ 38688 h 38687"/>
                  <a:gd name="connsiteX5" fmla="*/ 0 w 19830"/>
                  <a:gd name="connsiteY5" fmla="*/ 38688 h 38687"/>
                  <a:gd name="connsiteX6" fmla="*/ 0 w 19830"/>
                  <a:gd name="connsiteY6" fmla="*/ 665 h 38687"/>
                  <a:gd name="connsiteX7" fmla="*/ 6089 w 19830"/>
                  <a:gd name="connsiteY7" fmla="*/ 665 h 38687"/>
                  <a:gd name="connsiteX8" fmla="*/ 6089 w 19830"/>
                  <a:gd name="connsiteY8" fmla="*/ 8503 h 38687"/>
                  <a:gd name="connsiteX9" fmla="*/ 6240 w 19830"/>
                  <a:gd name="connsiteY9" fmla="*/ 8503 h 38687"/>
                  <a:gd name="connsiteX10" fmla="*/ 10210 w 19830"/>
                  <a:gd name="connsiteY10" fmla="*/ 2249 h 38687"/>
                  <a:gd name="connsiteX11" fmla="*/ 16190 w 19830"/>
                  <a:gd name="connsiteY11" fmla="*/ 0 h 38687"/>
                  <a:gd name="connsiteX12" fmla="*/ 19831 w 19830"/>
                  <a:gd name="connsiteY12" fmla="*/ 521 h 38687"/>
                  <a:gd name="connsiteX13" fmla="*/ 19831 w 19830"/>
                  <a:gd name="connsiteY13" fmla="*/ 6830 h 3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30" h="38687">
                    <a:moveTo>
                      <a:pt x="19824" y="6830"/>
                    </a:moveTo>
                    <a:cubicBezTo>
                      <a:pt x="18761" y="6014"/>
                      <a:pt x="17225" y="5602"/>
                      <a:pt x="15223" y="5602"/>
                    </a:cubicBezTo>
                    <a:cubicBezTo>
                      <a:pt x="12624" y="5602"/>
                      <a:pt x="10450" y="6830"/>
                      <a:pt x="8709" y="9278"/>
                    </a:cubicBezTo>
                    <a:cubicBezTo>
                      <a:pt x="6960" y="11733"/>
                      <a:pt x="6089" y="15072"/>
                      <a:pt x="6089" y="19303"/>
                    </a:cubicBezTo>
                    <a:lnTo>
                      <a:pt x="6089" y="38688"/>
                    </a:lnTo>
                    <a:lnTo>
                      <a:pt x="0" y="38688"/>
                    </a:lnTo>
                    <a:lnTo>
                      <a:pt x="0" y="665"/>
                    </a:lnTo>
                    <a:lnTo>
                      <a:pt x="6089" y="665"/>
                    </a:lnTo>
                    <a:lnTo>
                      <a:pt x="6089" y="8503"/>
                    </a:lnTo>
                    <a:lnTo>
                      <a:pt x="6240" y="8503"/>
                    </a:lnTo>
                    <a:cubicBezTo>
                      <a:pt x="7104" y="5829"/>
                      <a:pt x="8427" y="3744"/>
                      <a:pt x="10210" y="2249"/>
                    </a:cubicBezTo>
                    <a:cubicBezTo>
                      <a:pt x="11993" y="754"/>
                      <a:pt x="13989" y="0"/>
                      <a:pt x="16190" y="0"/>
                    </a:cubicBezTo>
                    <a:cubicBezTo>
                      <a:pt x="17774" y="0"/>
                      <a:pt x="18987" y="171"/>
                      <a:pt x="19831" y="521"/>
                    </a:cubicBezTo>
                    <a:lnTo>
                      <a:pt x="19831" y="6830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9" name="フリーフォーム: 図形 228">
                <a:extLst>
                  <a:ext uri="{FF2B5EF4-FFF2-40B4-BE49-F238E27FC236}">
                    <a16:creationId xmlns:a16="http://schemas.microsoft.com/office/drawing/2014/main" id="{DA47B0B0-E6DB-4B2E-A5DC-383F720F8596}"/>
                  </a:ext>
                </a:extLst>
              </p:cNvPr>
              <p:cNvSpPr/>
              <p:nvPr/>
            </p:nvSpPr>
            <p:spPr>
              <a:xfrm>
                <a:off x="1109719" y="6749118"/>
                <a:ext cx="30041" cy="39812"/>
              </a:xfrm>
              <a:custGeom>
                <a:avLst/>
                <a:gdLst>
                  <a:gd name="connsiteX0" fmla="*/ 30041 w 30041"/>
                  <a:gd name="connsiteY0" fmla="*/ 38921 h 39812"/>
                  <a:gd name="connsiteX1" fmla="*/ 23952 w 30041"/>
                  <a:gd name="connsiteY1" fmla="*/ 38921 h 39812"/>
                  <a:gd name="connsiteX2" fmla="*/ 23952 w 30041"/>
                  <a:gd name="connsiteY2" fmla="*/ 32983 h 39812"/>
                  <a:gd name="connsiteX3" fmla="*/ 23801 w 30041"/>
                  <a:gd name="connsiteY3" fmla="*/ 32983 h 39812"/>
                  <a:gd name="connsiteX4" fmla="*/ 12103 w 30041"/>
                  <a:gd name="connsiteY4" fmla="*/ 39812 h 39812"/>
                  <a:gd name="connsiteX5" fmla="*/ 3209 w 30041"/>
                  <a:gd name="connsiteY5" fmla="*/ 36802 h 39812"/>
                  <a:gd name="connsiteX6" fmla="*/ 0 w 30041"/>
                  <a:gd name="connsiteY6" fmla="*/ 28820 h 39812"/>
                  <a:gd name="connsiteX7" fmla="*/ 12549 w 30041"/>
                  <a:gd name="connsiteY7" fmla="*/ 16416 h 39812"/>
                  <a:gd name="connsiteX8" fmla="*/ 23945 w 30041"/>
                  <a:gd name="connsiteY8" fmla="*/ 14818 h 39812"/>
                  <a:gd name="connsiteX9" fmla="*/ 16107 w 30041"/>
                  <a:gd name="connsiteY9" fmla="*/ 5129 h 39812"/>
                  <a:gd name="connsiteX10" fmla="*/ 3703 w 30041"/>
                  <a:gd name="connsiteY10" fmla="*/ 9806 h 39812"/>
                  <a:gd name="connsiteX11" fmla="*/ 3703 w 30041"/>
                  <a:gd name="connsiteY11" fmla="*/ 3566 h 39812"/>
                  <a:gd name="connsiteX12" fmla="*/ 16622 w 30041"/>
                  <a:gd name="connsiteY12" fmla="*/ 0 h 39812"/>
                  <a:gd name="connsiteX13" fmla="*/ 30027 w 30041"/>
                  <a:gd name="connsiteY13" fmla="*/ 14187 h 39812"/>
                  <a:gd name="connsiteX14" fmla="*/ 30027 w 30041"/>
                  <a:gd name="connsiteY14" fmla="*/ 38921 h 39812"/>
                  <a:gd name="connsiteX15" fmla="*/ 23952 w 30041"/>
                  <a:gd name="connsiteY15" fmla="*/ 19687 h 39812"/>
                  <a:gd name="connsiteX16" fmla="*/ 14777 w 30041"/>
                  <a:gd name="connsiteY16" fmla="*/ 20948 h 39812"/>
                  <a:gd name="connsiteX17" fmla="*/ 8393 w 30041"/>
                  <a:gd name="connsiteY17" fmla="*/ 23047 h 39812"/>
                  <a:gd name="connsiteX18" fmla="*/ 6240 w 30041"/>
                  <a:gd name="connsiteY18" fmla="*/ 28375 h 39812"/>
                  <a:gd name="connsiteX19" fmla="*/ 8229 w 30041"/>
                  <a:gd name="connsiteY19" fmla="*/ 32921 h 39812"/>
                  <a:gd name="connsiteX20" fmla="*/ 13522 w 30041"/>
                  <a:gd name="connsiteY20" fmla="*/ 34683 h 39812"/>
                  <a:gd name="connsiteX21" fmla="*/ 21003 w 30041"/>
                  <a:gd name="connsiteY21" fmla="*/ 31508 h 39812"/>
                  <a:gd name="connsiteX22" fmla="*/ 23952 w 30041"/>
                  <a:gd name="connsiteY22" fmla="*/ 23472 h 39812"/>
                  <a:gd name="connsiteX23" fmla="*/ 23952 w 30041"/>
                  <a:gd name="connsiteY23" fmla="*/ 19687 h 39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0041" h="39812">
                    <a:moveTo>
                      <a:pt x="30041" y="38921"/>
                    </a:moveTo>
                    <a:lnTo>
                      <a:pt x="23952" y="38921"/>
                    </a:lnTo>
                    <a:lnTo>
                      <a:pt x="23952" y="32983"/>
                    </a:lnTo>
                    <a:lnTo>
                      <a:pt x="23801" y="32983"/>
                    </a:lnTo>
                    <a:cubicBezTo>
                      <a:pt x="21154" y="37536"/>
                      <a:pt x="17253" y="39812"/>
                      <a:pt x="12103" y="39812"/>
                    </a:cubicBezTo>
                    <a:cubicBezTo>
                      <a:pt x="8318" y="39812"/>
                      <a:pt x="5349" y="38811"/>
                      <a:pt x="3209" y="36802"/>
                    </a:cubicBezTo>
                    <a:cubicBezTo>
                      <a:pt x="1070" y="34793"/>
                      <a:pt x="0" y="32132"/>
                      <a:pt x="0" y="28820"/>
                    </a:cubicBezTo>
                    <a:cubicBezTo>
                      <a:pt x="0" y="21716"/>
                      <a:pt x="4183" y="17582"/>
                      <a:pt x="12549" y="16416"/>
                    </a:cubicBezTo>
                    <a:lnTo>
                      <a:pt x="23945" y="14818"/>
                    </a:lnTo>
                    <a:cubicBezTo>
                      <a:pt x="23945" y="8359"/>
                      <a:pt x="21333" y="5129"/>
                      <a:pt x="16107" y="5129"/>
                    </a:cubicBezTo>
                    <a:cubicBezTo>
                      <a:pt x="11527" y="5129"/>
                      <a:pt x="7392" y="6693"/>
                      <a:pt x="3703" y="9806"/>
                    </a:cubicBezTo>
                    <a:lnTo>
                      <a:pt x="3703" y="3566"/>
                    </a:lnTo>
                    <a:cubicBezTo>
                      <a:pt x="7440" y="1186"/>
                      <a:pt x="11746" y="0"/>
                      <a:pt x="16622" y="0"/>
                    </a:cubicBezTo>
                    <a:cubicBezTo>
                      <a:pt x="25557" y="0"/>
                      <a:pt x="30027" y="4731"/>
                      <a:pt x="30027" y="14187"/>
                    </a:cubicBezTo>
                    <a:lnTo>
                      <a:pt x="30027" y="38921"/>
                    </a:lnTo>
                    <a:close/>
                    <a:moveTo>
                      <a:pt x="23952" y="19687"/>
                    </a:moveTo>
                    <a:lnTo>
                      <a:pt x="14777" y="20948"/>
                    </a:lnTo>
                    <a:cubicBezTo>
                      <a:pt x="11952" y="21346"/>
                      <a:pt x="9826" y="22046"/>
                      <a:pt x="8393" y="23047"/>
                    </a:cubicBezTo>
                    <a:cubicBezTo>
                      <a:pt x="6960" y="24048"/>
                      <a:pt x="6240" y="25824"/>
                      <a:pt x="6240" y="28375"/>
                    </a:cubicBezTo>
                    <a:cubicBezTo>
                      <a:pt x="6240" y="30233"/>
                      <a:pt x="6905" y="31748"/>
                      <a:pt x="8229" y="32921"/>
                    </a:cubicBezTo>
                    <a:cubicBezTo>
                      <a:pt x="9552" y="34100"/>
                      <a:pt x="11314" y="34683"/>
                      <a:pt x="13522" y="34683"/>
                    </a:cubicBezTo>
                    <a:cubicBezTo>
                      <a:pt x="16539" y="34683"/>
                      <a:pt x="19035" y="33627"/>
                      <a:pt x="21003" y="31508"/>
                    </a:cubicBezTo>
                    <a:cubicBezTo>
                      <a:pt x="22971" y="29390"/>
                      <a:pt x="23952" y="26715"/>
                      <a:pt x="23952" y="23472"/>
                    </a:cubicBezTo>
                    <a:lnTo>
                      <a:pt x="23952" y="19687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0" name="フリーフォーム: 図形 229">
                <a:extLst>
                  <a:ext uri="{FF2B5EF4-FFF2-40B4-BE49-F238E27FC236}">
                    <a16:creationId xmlns:a16="http://schemas.microsoft.com/office/drawing/2014/main" id="{013F3060-E550-43A7-9A7D-FBE0148C367F}"/>
                  </a:ext>
                </a:extLst>
              </p:cNvPr>
              <p:cNvSpPr/>
              <p:nvPr/>
            </p:nvSpPr>
            <p:spPr>
              <a:xfrm>
                <a:off x="1146055" y="6738832"/>
                <a:ext cx="22210" cy="50091"/>
              </a:xfrm>
              <a:custGeom>
                <a:avLst/>
                <a:gdLst>
                  <a:gd name="connsiteX0" fmla="*/ 22210 w 22210"/>
                  <a:gd name="connsiteY0" fmla="*/ 48905 h 50091"/>
                  <a:gd name="connsiteX1" fmla="*/ 16526 w 22210"/>
                  <a:gd name="connsiteY1" fmla="*/ 50091 h 50091"/>
                  <a:gd name="connsiteX2" fmla="*/ 6535 w 22210"/>
                  <a:gd name="connsiteY2" fmla="*/ 38955 h 50091"/>
                  <a:gd name="connsiteX3" fmla="*/ 6535 w 22210"/>
                  <a:gd name="connsiteY3" fmla="*/ 16450 h 50091"/>
                  <a:gd name="connsiteX4" fmla="*/ 0 w 22210"/>
                  <a:gd name="connsiteY4" fmla="*/ 16450 h 50091"/>
                  <a:gd name="connsiteX5" fmla="*/ 0 w 22210"/>
                  <a:gd name="connsiteY5" fmla="*/ 11253 h 50091"/>
                  <a:gd name="connsiteX6" fmla="*/ 6535 w 22210"/>
                  <a:gd name="connsiteY6" fmla="*/ 11253 h 50091"/>
                  <a:gd name="connsiteX7" fmla="*/ 6535 w 22210"/>
                  <a:gd name="connsiteY7" fmla="*/ 1968 h 50091"/>
                  <a:gd name="connsiteX8" fmla="*/ 12624 w 22210"/>
                  <a:gd name="connsiteY8" fmla="*/ 0 h 50091"/>
                  <a:gd name="connsiteX9" fmla="*/ 12624 w 22210"/>
                  <a:gd name="connsiteY9" fmla="*/ 11253 h 50091"/>
                  <a:gd name="connsiteX10" fmla="*/ 22203 w 22210"/>
                  <a:gd name="connsiteY10" fmla="*/ 11253 h 50091"/>
                  <a:gd name="connsiteX11" fmla="*/ 22203 w 22210"/>
                  <a:gd name="connsiteY11" fmla="*/ 16450 h 50091"/>
                  <a:gd name="connsiteX12" fmla="*/ 12624 w 22210"/>
                  <a:gd name="connsiteY12" fmla="*/ 16450 h 50091"/>
                  <a:gd name="connsiteX13" fmla="*/ 12624 w 22210"/>
                  <a:gd name="connsiteY13" fmla="*/ 37879 h 50091"/>
                  <a:gd name="connsiteX14" fmla="*/ 13927 w 22210"/>
                  <a:gd name="connsiteY14" fmla="*/ 43337 h 50091"/>
                  <a:gd name="connsiteX15" fmla="*/ 18233 w 22210"/>
                  <a:gd name="connsiteY15" fmla="*/ 44969 h 50091"/>
                  <a:gd name="connsiteX16" fmla="*/ 22210 w 22210"/>
                  <a:gd name="connsiteY16" fmla="*/ 43707 h 50091"/>
                  <a:gd name="connsiteX17" fmla="*/ 22210 w 22210"/>
                  <a:gd name="connsiteY17" fmla="*/ 48905 h 50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210" h="50091">
                    <a:moveTo>
                      <a:pt x="22210" y="48905"/>
                    </a:moveTo>
                    <a:cubicBezTo>
                      <a:pt x="20777" y="49694"/>
                      <a:pt x="18878" y="50091"/>
                      <a:pt x="16526" y="50091"/>
                    </a:cubicBezTo>
                    <a:cubicBezTo>
                      <a:pt x="9867" y="50091"/>
                      <a:pt x="6535" y="46382"/>
                      <a:pt x="6535" y="38955"/>
                    </a:cubicBezTo>
                    <a:lnTo>
                      <a:pt x="6535" y="16450"/>
                    </a:lnTo>
                    <a:lnTo>
                      <a:pt x="0" y="16450"/>
                    </a:lnTo>
                    <a:lnTo>
                      <a:pt x="0" y="11253"/>
                    </a:lnTo>
                    <a:lnTo>
                      <a:pt x="6535" y="11253"/>
                    </a:lnTo>
                    <a:lnTo>
                      <a:pt x="6535" y="1968"/>
                    </a:lnTo>
                    <a:lnTo>
                      <a:pt x="12624" y="0"/>
                    </a:lnTo>
                    <a:lnTo>
                      <a:pt x="12624" y="11253"/>
                    </a:lnTo>
                    <a:lnTo>
                      <a:pt x="22203" y="11253"/>
                    </a:lnTo>
                    <a:lnTo>
                      <a:pt x="22203" y="16450"/>
                    </a:lnTo>
                    <a:lnTo>
                      <a:pt x="12624" y="16450"/>
                    </a:lnTo>
                    <a:lnTo>
                      <a:pt x="12624" y="37879"/>
                    </a:lnTo>
                    <a:cubicBezTo>
                      <a:pt x="12624" y="40430"/>
                      <a:pt x="13056" y="42247"/>
                      <a:pt x="13927" y="43337"/>
                    </a:cubicBezTo>
                    <a:cubicBezTo>
                      <a:pt x="14791" y="44427"/>
                      <a:pt x="16231" y="44969"/>
                      <a:pt x="18233" y="44969"/>
                    </a:cubicBezTo>
                    <a:cubicBezTo>
                      <a:pt x="19769" y="44969"/>
                      <a:pt x="21093" y="44551"/>
                      <a:pt x="22210" y="43707"/>
                    </a:cubicBezTo>
                    <a:lnTo>
                      <a:pt x="22210" y="48905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1" name="フリーフォーム: 図形 230">
                <a:extLst>
                  <a:ext uri="{FF2B5EF4-FFF2-40B4-BE49-F238E27FC236}">
                    <a16:creationId xmlns:a16="http://schemas.microsoft.com/office/drawing/2014/main" id="{92EB898C-B834-45E5-B116-F97BA383D7F8}"/>
                  </a:ext>
                </a:extLst>
              </p:cNvPr>
              <p:cNvSpPr/>
              <p:nvPr/>
            </p:nvSpPr>
            <p:spPr>
              <a:xfrm>
                <a:off x="1175650" y="6732524"/>
                <a:ext cx="7947" cy="55583"/>
              </a:xfrm>
              <a:custGeom>
                <a:avLst/>
                <a:gdLst>
                  <a:gd name="connsiteX0" fmla="*/ 3936 w 7947"/>
                  <a:gd name="connsiteY0" fmla="*/ 7906 h 55583"/>
                  <a:gd name="connsiteX1" fmla="*/ 1152 w 7947"/>
                  <a:gd name="connsiteY1" fmla="*/ 6795 h 55583"/>
                  <a:gd name="connsiteX2" fmla="*/ 0 w 7947"/>
                  <a:gd name="connsiteY2" fmla="*/ 3970 h 55583"/>
                  <a:gd name="connsiteX3" fmla="*/ 1152 w 7947"/>
                  <a:gd name="connsiteY3" fmla="*/ 1131 h 55583"/>
                  <a:gd name="connsiteX4" fmla="*/ 3936 w 7947"/>
                  <a:gd name="connsiteY4" fmla="*/ 0 h 55583"/>
                  <a:gd name="connsiteX5" fmla="*/ 6775 w 7947"/>
                  <a:gd name="connsiteY5" fmla="*/ 1131 h 55583"/>
                  <a:gd name="connsiteX6" fmla="*/ 7947 w 7947"/>
                  <a:gd name="connsiteY6" fmla="*/ 3970 h 55583"/>
                  <a:gd name="connsiteX7" fmla="*/ 6775 w 7947"/>
                  <a:gd name="connsiteY7" fmla="*/ 6754 h 55583"/>
                  <a:gd name="connsiteX8" fmla="*/ 3936 w 7947"/>
                  <a:gd name="connsiteY8" fmla="*/ 7906 h 55583"/>
                  <a:gd name="connsiteX9" fmla="*/ 6905 w 7947"/>
                  <a:gd name="connsiteY9" fmla="*/ 55584 h 55583"/>
                  <a:gd name="connsiteX10" fmla="*/ 816 w 7947"/>
                  <a:gd name="connsiteY10" fmla="*/ 55584 h 55583"/>
                  <a:gd name="connsiteX11" fmla="*/ 816 w 7947"/>
                  <a:gd name="connsiteY11" fmla="*/ 17561 h 55583"/>
                  <a:gd name="connsiteX12" fmla="*/ 6905 w 7947"/>
                  <a:gd name="connsiteY12" fmla="*/ 17561 h 55583"/>
                  <a:gd name="connsiteX13" fmla="*/ 6905 w 7947"/>
                  <a:gd name="connsiteY13" fmla="*/ 55584 h 5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47" h="55583">
                    <a:moveTo>
                      <a:pt x="3936" y="7906"/>
                    </a:moveTo>
                    <a:cubicBezTo>
                      <a:pt x="2846" y="7906"/>
                      <a:pt x="1920" y="7536"/>
                      <a:pt x="1152" y="6795"/>
                    </a:cubicBezTo>
                    <a:cubicBezTo>
                      <a:pt x="384" y="6055"/>
                      <a:pt x="0" y="5115"/>
                      <a:pt x="0" y="3970"/>
                    </a:cubicBezTo>
                    <a:cubicBezTo>
                      <a:pt x="0" y="2832"/>
                      <a:pt x="384" y="1886"/>
                      <a:pt x="1152" y="1131"/>
                    </a:cubicBezTo>
                    <a:cubicBezTo>
                      <a:pt x="1920" y="377"/>
                      <a:pt x="2846" y="0"/>
                      <a:pt x="3936" y="0"/>
                    </a:cubicBezTo>
                    <a:cubicBezTo>
                      <a:pt x="5054" y="0"/>
                      <a:pt x="5993" y="377"/>
                      <a:pt x="6775" y="1131"/>
                    </a:cubicBezTo>
                    <a:cubicBezTo>
                      <a:pt x="7557" y="1886"/>
                      <a:pt x="7947" y="2832"/>
                      <a:pt x="7947" y="3970"/>
                    </a:cubicBezTo>
                    <a:cubicBezTo>
                      <a:pt x="7947" y="5061"/>
                      <a:pt x="7557" y="5986"/>
                      <a:pt x="6775" y="6754"/>
                    </a:cubicBezTo>
                    <a:cubicBezTo>
                      <a:pt x="5993" y="7522"/>
                      <a:pt x="5054" y="7906"/>
                      <a:pt x="3936" y="7906"/>
                    </a:cubicBezTo>
                    <a:close/>
                    <a:moveTo>
                      <a:pt x="6905" y="55584"/>
                    </a:moveTo>
                    <a:lnTo>
                      <a:pt x="816" y="55584"/>
                    </a:lnTo>
                    <a:lnTo>
                      <a:pt x="816" y="17561"/>
                    </a:lnTo>
                    <a:lnTo>
                      <a:pt x="6905" y="17561"/>
                    </a:lnTo>
                    <a:lnTo>
                      <a:pt x="6905" y="55584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2" name="フリーフォーム: 図形 231">
                <a:extLst>
                  <a:ext uri="{FF2B5EF4-FFF2-40B4-BE49-F238E27FC236}">
                    <a16:creationId xmlns:a16="http://schemas.microsoft.com/office/drawing/2014/main" id="{8E343810-8B88-4F4E-BB8D-95EB3A599A8D}"/>
                  </a:ext>
                </a:extLst>
              </p:cNvPr>
              <p:cNvSpPr/>
              <p:nvPr/>
            </p:nvSpPr>
            <p:spPr>
              <a:xfrm>
                <a:off x="1192128" y="6749132"/>
                <a:ext cx="37426" cy="39798"/>
              </a:xfrm>
              <a:custGeom>
                <a:avLst/>
                <a:gdLst>
                  <a:gd name="connsiteX0" fmla="*/ 18494 w 37426"/>
                  <a:gd name="connsiteY0" fmla="*/ 39799 h 39798"/>
                  <a:gd name="connsiteX1" fmla="*/ 5033 w 37426"/>
                  <a:gd name="connsiteY1" fmla="*/ 34471 h 39798"/>
                  <a:gd name="connsiteX2" fmla="*/ 0 w 37426"/>
                  <a:gd name="connsiteY2" fmla="*/ 20345 h 39798"/>
                  <a:gd name="connsiteX3" fmla="*/ 5232 w 37426"/>
                  <a:gd name="connsiteY3" fmla="*/ 5383 h 39798"/>
                  <a:gd name="connsiteX4" fmla="*/ 19378 w 37426"/>
                  <a:gd name="connsiteY4" fmla="*/ 0 h 39798"/>
                  <a:gd name="connsiteX5" fmla="*/ 32654 w 37426"/>
                  <a:gd name="connsiteY5" fmla="*/ 5239 h 39798"/>
                  <a:gd name="connsiteX6" fmla="*/ 37426 w 37426"/>
                  <a:gd name="connsiteY6" fmla="*/ 19755 h 39798"/>
                  <a:gd name="connsiteX7" fmla="*/ 32283 w 37426"/>
                  <a:gd name="connsiteY7" fmla="*/ 34327 h 39798"/>
                  <a:gd name="connsiteX8" fmla="*/ 18494 w 37426"/>
                  <a:gd name="connsiteY8" fmla="*/ 39799 h 39798"/>
                  <a:gd name="connsiteX9" fmla="*/ 18939 w 37426"/>
                  <a:gd name="connsiteY9" fmla="*/ 5122 h 39798"/>
                  <a:gd name="connsiteX10" fmla="*/ 9655 w 37426"/>
                  <a:gd name="connsiteY10" fmla="*/ 9113 h 39798"/>
                  <a:gd name="connsiteX11" fmla="*/ 6240 w 37426"/>
                  <a:gd name="connsiteY11" fmla="*/ 20119 h 39798"/>
                  <a:gd name="connsiteX12" fmla="*/ 9696 w 37426"/>
                  <a:gd name="connsiteY12" fmla="*/ 30775 h 39798"/>
                  <a:gd name="connsiteX13" fmla="*/ 18939 w 37426"/>
                  <a:gd name="connsiteY13" fmla="*/ 34676 h 39798"/>
                  <a:gd name="connsiteX14" fmla="*/ 28018 w 37426"/>
                  <a:gd name="connsiteY14" fmla="*/ 30850 h 39798"/>
                  <a:gd name="connsiteX15" fmla="*/ 31193 w 37426"/>
                  <a:gd name="connsiteY15" fmla="*/ 19968 h 39798"/>
                  <a:gd name="connsiteX16" fmla="*/ 28018 w 37426"/>
                  <a:gd name="connsiteY16" fmla="*/ 8976 h 39798"/>
                  <a:gd name="connsiteX17" fmla="*/ 18939 w 37426"/>
                  <a:gd name="connsiteY17" fmla="*/ 5122 h 3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7426" h="39798">
                    <a:moveTo>
                      <a:pt x="18494" y="39799"/>
                    </a:moveTo>
                    <a:cubicBezTo>
                      <a:pt x="12871" y="39799"/>
                      <a:pt x="8386" y="38023"/>
                      <a:pt x="5033" y="34471"/>
                    </a:cubicBezTo>
                    <a:cubicBezTo>
                      <a:pt x="1680" y="30919"/>
                      <a:pt x="0" y="26208"/>
                      <a:pt x="0" y="20345"/>
                    </a:cubicBezTo>
                    <a:cubicBezTo>
                      <a:pt x="0" y="13961"/>
                      <a:pt x="1742" y="8969"/>
                      <a:pt x="5232" y="5383"/>
                    </a:cubicBezTo>
                    <a:cubicBezTo>
                      <a:pt x="8722" y="1797"/>
                      <a:pt x="13440" y="0"/>
                      <a:pt x="19378" y="0"/>
                    </a:cubicBezTo>
                    <a:cubicBezTo>
                      <a:pt x="25049" y="0"/>
                      <a:pt x="29472" y="1749"/>
                      <a:pt x="32654" y="5239"/>
                    </a:cubicBezTo>
                    <a:cubicBezTo>
                      <a:pt x="35835" y="8729"/>
                      <a:pt x="37426" y="13570"/>
                      <a:pt x="37426" y="19755"/>
                    </a:cubicBezTo>
                    <a:cubicBezTo>
                      <a:pt x="37426" y="25824"/>
                      <a:pt x="35712" y="30679"/>
                      <a:pt x="32283" y="34327"/>
                    </a:cubicBezTo>
                    <a:cubicBezTo>
                      <a:pt x="28855" y="37975"/>
                      <a:pt x="24261" y="39799"/>
                      <a:pt x="18494" y="39799"/>
                    </a:cubicBezTo>
                    <a:close/>
                    <a:moveTo>
                      <a:pt x="18939" y="5122"/>
                    </a:moveTo>
                    <a:cubicBezTo>
                      <a:pt x="15031" y="5122"/>
                      <a:pt x="11931" y="6453"/>
                      <a:pt x="9655" y="9113"/>
                    </a:cubicBezTo>
                    <a:cubicBezTo>
                      <a:pt x="7378" y="11774"/>
                      <a:pt x="6240" y="15442"/>
                      <a:pt x="6240" y="20119"/>
                    </a:cubicBezTo>
                    <a:cubicBezTo>
                      <a:pt x="6240" y="24624"/>
                      <a:pt x="7392" y="28176"/>
                      <a:pt x="9696" y="30775"/>
                    </a:cubicBezTo>
                    <a:cubicBezTo>
                      <a:pt x="12000" y="33374"/>
                      <a:pt x="15079" y="34676"/>
                      <a:pt x="18939" y="34676"/>
                    </a:cubicBezTo>
                    <a:cubicBezTo>
                      <a:pt x="22875" y="34676"/>
                      <a:pt x="25899" y="33401"/>
                      <a:pt x="28018" y="30850"/>
                    </a:cubicBezTo>
                    <a:cubicBezTo>
                      <a:pt x="30137" y="28299"/>
                      <a:pt x="31193" y="24672"/>
                      <a:pt x="31193" y="19968"/>
                    </a:cubicBezTo>
                    <a:cubicBezTo>
                      <a:pt x="31193" y="15216"/>
                      <a:pt x="30137" y="11554"/>
                      <a:pt x="28018" y="8976"/>
                    </a:cubicBezTo>
                    <a:cubicBezTo>
                      <a:pt x="25899" y="6405"/>
                      <a:pt x="22875" y="5122"/>
                      <a:pt x="18939" y="5122"/>
                    </a:cubicBez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3" name="フリーフォーム: 図形 232">
                <a:extLst>
                  <a:ext uri="{FF2B5EF4-FFF2-40B4-BE49-F238E27FC236}">
                    <a16:creationId xmlns:a16="http://schemas.microsoft.com/office/drawing/2014/main" id="{C0EF6201-FC9C-406D-8704-DDE122BBECA7}"/>
                  </a:ext>
                </a:extLst>
              </p:cNvPr>
              <p:cNvSpPr/>
              <p:nvPr/>
            </p:nvSpPr>
            <p:spPr>
              <a:xfrm>
                <a:off x="1238908" y="6749125"/>
                <a:ext cx="31570" cy="38914"/>
              </a:xfrm>
              <a:custGeom>
                <a:avLst/>
                <a:gdLst>
                  <a:gd name="connsiteX0" fmla="*/ 31563 w 31570"/>
                  <a:gd name="connsiteY0" fmla="*/ 38914 h 38914"/>
                  <a:gd name="connsiteX1" fmla="*/ 25474 w 31570"/>
                  <a:gd name="connsiteY1" fmla="*/ 38914 h 38914"/>
                  <a:gd name="connsiteX2" fmla="*/ 25474 w 31570"/>
                  <a:gd name="connsiteY2" fmla="*/ 17232 h 38914"/>
                  <a:gd name="connsiteX3" fmla="*/ 16635 w 31570"/>
                  <a:gd name="connsiteY3" fmla="*/ 5129 h 38914"/>
                  <a:gd name="connsiteX4" fmla="*/ 9079 w 31570"/>
                  <a:gd name="connsiteY4" fmla="*/ 8565 h 38914"/>
                  <a:gd name="connsiteX5" fmla="*/ 6089 w 31570"/>
                  <a:gd name="connsiteY5" fmla="*/ 17232 h 38914"/>
                  <a:gd name="connsiteX6" fmla="*/ 6089 w 31570"/>
                  <a:gd name="connsiteY6" fmla="*/ 38914 h 38914"/>
                  <a:gd name="connsiteX7" fmla="*/ 0 w 31570"/>
                  <a:gd name="connsiteY7" fmla="*/ 38914 h 38914"/>
                  <a:gd name="connsiteX8" fmla="*/ 0 w 31570"/>
                  <a:gd name="connsiteY8" fmla="*/ 891 h 38914"/>
                  <a:gd name="connsiteX9" fmla="*/ 6089 w 31570"/>
                  <a:gd name="connsiteY9" fmla="*/ 891 h 38914"/>
                  <a:gd name="connsiteX10" fmla="*/ 6089 w 31570"/>
                  <a:gd name="connsiteY10" fmla="*/ 7207 h 38914"/>
                  <a:gd name="connsiteX11" fmla="*/ 6240 w 31570"/>
                  <a:gd name="connsiteY11" fmla="*/ 7207 h 38914"/>
                  <a:gd name="connsiteX12" fmla="*/ 18720 w 31570"/>
                  <a:gd name="connsiteY12" fmla="*/ 0 h 38914"/>
                  <a:gd name="connsiteX13" fmla="*/ 28265 w 31570"/>
                  <a:gd name="connsiteY13" fmla="*/ 4032 h 38914"/>
                  <a:gd name="connsiteX14" fmla="*/ 31570 w 31570"/>
                  <a:gd name="connsiteY14" fmla="*/ 15675 h 38914"/>
                  <a:gd name="connsiteX15" fmla="*/ 31570 w 31570"/>
                  <a:gd name="connsiteY15" fmla="*/ 38914 h 38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570" h="38914">
                    <a:moveTo>
                      <a:pt x="31563" y="38914"/>
                    </a:moveTo>
                    <a:lnTo>
                      <a:pt x="25474" y="38914"/>
                    </a:lnTo>
                    <a:lnTo>
                      <a:pt x="25474" y="17232"/>
                    </a:lnTo>
                    <a:cubicBezTo>
                      <a:pt x="25474" y="9161"/>
                      <a:pt x="22526" y="5129"/>
                      <a:pt x="16635" y="5129"/>
                    </a:cubicBezTo>
                    <a:cubicBezTo>
                      <a:pt x="13591" y="5129"/>
                      <a:pt x="11074" y="6274"/>
                      <a:pt x="9079" y="8565"/>
                    </a:cubicBezTo>
                    <a:cubicBezTo>
                      <a:pt x="7083" y="10855"/>
                      <a:pt x="6089" y="13742"/>
                      <a:pt x="6089" y="17232"/>
                    </a:cubicBezTo>
                    <a:lnTo>
                      <a:pt x="6089" y="38914"/>
                    </a:lnTo>
                    <a:lnTo>
                      <a:pt x="0" y="38914"/>
                    </a:lnTo>
                    <a:lnTo>
                      <a:pt x="0" y="891"/>
                    </a:lnTo>
                    <a:lnTo>
                      <a:pt x="6089" y="891"/>
                    </a:lnTo>
                    <a:lnTo>
                      <a:pt x="6089" y="7207"/>
                    </a:lnTo>
                    <a:lnTo>
                      <a:pt x="6240" y="7207"/>
                    </a:lnTo>
                    <a:cubicBezTo>
                      <a:pt x="9113" y="2407"/>
                      <a:pt x="13269" y="0"/>
                      <a:pt x="18720" y="0"/>
                    </a:cubicBezTo>
                    <a:cubicBezTo>
                      <a:pt x="22875" y="0"/>
                      <a:pt x="26057" y="1344"/>
                      <a:pt x="28265" y="4032"/>
                    </a:cubicBezTo>
                    <a:cubicBezTo>
                      <a:pt x="30473" y="6720"/>
                      <a:pt x="31570" y="10601"/>
                      <a:pt x="31570" y="15675"/>
                    </a:cubicBezTo>
                    <a:lnTo>
                      <a:pt x="31570" y="38914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253" name="MEロゴ　0.1pt回し">
            <a:extLst>
              <a:ext uri="{FF2B5EF4-FFF2-40B4-BE49-F238E27FC236}">
                <a16:creationId xmlns:a16="http://schemas.microsoft.com/office/drawing/2014/main" id="{33A2E4C1-F631-44A8-9AD5-E410E36FB2BB}"/>
              </a:ext>
            </a:extLst>
          </p:cNvPr>
          <p:cNvGrpSpPr/>
          <p:nvPr/>
        </p:nvGrpSpPr>
        <p:grpSpPr>
          <a:xfrm>
            <a:off x="10982730" y="127323"/>
            <a:ext cx="1033210" cy="431118"/>
            <a:chOff x="6732027" y="127323"/>
            <a:chExt cx="1033210" cy="431118"/>
          </a:xfrm>
        </p:grpSpPr>
        <p:grpSp>
          <p:nvGrpSpPr>
            <p:cNvPr id="254" name="グループ化 253">
              <a:extLst>
                <a:ext uri="{FF2B5EF4-FFF2-40B4-BE49-F238E27FC236}">
                  <a16:creationId xmlns:a16="http://schemas.microsoft.com/office/drawing/2014/main" id="{CAD83477-C65A-4976-80BB-AB5CC58FCC53}"/>
                </a:ext>
              </a:extLst>
            </p:cNvPr>
            <p:cNvGrpSpPr/>
            <p:nvPr/>
          </p:nvGrpSpPr>
          <p:grpSpPr>
            <a:xfrm>
              <a:off x="6732779" y="465257"/>
              <a:ext cx="1032458" cy="93184"/>
              <a:chOff x="6732779" y="465257"/>
              <a:chExt cx="1032458" cy="93184"/>
            </a:xfrm>
          </p:grpSpPr>
          <p:sp>
            <p:nvSpPr>
              <p:cNvPr id="278" name="フリーフォーム: 図形 277">
                <a:extLst>
                  <a:ext uri="{FF2B5EF4-FFF2-40B4-BE49-F238E27FC236}">
                    <a16:creationId xmlns:a16="http://schemas.microsoft.com/office/drawing/2014/main" id="{D453DCC9-9DE9-4DFA-8A7D-360038019AA3}"/>
                  </a:ext>
                </a:extLst>
              </p:cNvPr>
              <p:cNvSpPr/>
              <p:nvPr/>
            </p:nvSpPr>
            <p:spPr>
              <a:xfrm>
                <a:off x="6863311" y="495192"/>
                <a:ext cx="54785" cy="47186"/>
              </a:xfrm>
              <a:custGeom>
                <a:avLst/>
                <a:gdLst>
                  <a:gd name="connsiteX0" fmla="*/ 34693 w 54785"/>
                  <a:gd name="connsiteY0" fmla="*/ 15339 h 47186"/>
                  <a:gd name="connsiteX1" fmla="*/ 27228 w 54785"/>
                  <a:gd name="connsiteY1" fmla="*/ 25292 h 47186"/>
                  <a:gd name="connsiteX2" fmla="*/ 17535 w 54785"/>
                  <a:gd name="connsiteY2" fmla="*/ 33649 h 47186"/>
                  <a:gd name="connsiteX3" fmla="*/ 16049 w 54785"/>
                  <a:gd name="connsiteY3" fmla="*/ 31049 h 47186"/>
                  <a:gd name="connsiteX4" fmla="*/ 20692 w 54785"/>
                  <a:gd name="connsiteY4" fmla="*/ 17604 h 47186"/>
                  <a:gd name="connsiteX5" fmla="*/ 31165 w 54785"/>
                  <a:gd name="connsiteY5" fmla="*/ 9322 h 47186"/>
                  <a:gd name="connsiteX6" fmla="*/ 35993 w 54785"/>
                  <a:gd name="connsiteY6" fmla="*/ 10789 h 47186"/>
                  <a:gd name="connsiteX7" fmla="*/ 34693 w 54785"/>
                  <a:gd name="connsiteY7" fmla="*/ 15339 h 47186"/>
                  <a:gd name="connsiteX8" fmla="*/ 44053 w 54785"/>
                  <a:gd name="connsiteY8" fmla="*/ 74 h 47186"/>
                  <a:gd name="connsiteX9" fmla="*/ 32595 w 54785"/>
                  <a:gd name="connsiteY9" fmla="*/ 241 h 47186"/>
                  <a:gd name="connsiteX10" fmla="*/ 11072 w 54785"/>
                  <a:gd name="connsiteY10" fmla="*/ 12330 h 47186"/>
                  <a:gd name="connsiteX11" fmla="*/ 79 w 54785"/>
                  <a:gd name="connsiteY11" fmla="*/ 35301 h 47186"/>
                  <a:gd name="connsiteX12" fmla="*/ 1955 w 54785"/>
                  <a:gd name="connsiteY12" fmla="*/ 43472 h 47186"/>
                  <a:gd name="connsiteX13" fmla="*/ 8918 w 54785"/>
                  <a:gd name="connsiteY13" fmla="*/ 47186 h 47186"/>
                  <a:gd name="connsiteX14" fmla="*/ 22029 w 54785"/>
                  <a:gd name="connsiteY14" fmla="*/ 40055 h 47186"/>
                  <a:gd name="connsiteX15" fmla="*/ 31276 w 54785"/>
                  <a:gd name="connsiteY15" fmla="*/ 27131 h 47186"/>
                  <a:gd name="connsiteX16" fmla="*/ 32279 w 54785"/>
                  <a:gd name="connsiteY16" fmla="*/ 27131 h 47186"/>
                  <a:gd name="connsiteX17" fmla="*/ 25835 w 54785"/>
                  <a:gd name="connsiteY17" fmla="*/ 46146 h 47186"/>
                  <a:gd name="connsiteX18" fmla="*/ 41323 w 54785"/>
                  <a:gd name="connsiteY18" fmla="*/ 46146 h 47186"/>
                  <a:gd name="connsiteX19" fmla="*/ 54786 w 54785"/>
                  <a:gd name="connsiteY19" fmla="*/ 0 h 47186"/>
                  <a:gd name="connsiteX20" fmla="*/ 44053 w 54785"/>
                  <a:gd name="connsiteY20" fmla="*/ 74 h 47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4785" h="47186">
                    <a:moveTo>
                      <a:pt x="34693" y="15339"/>
                    </a:moveTo>
                    <a:cubicBezTo>
                      <a:pt x="34192" y="16769"/>
                      <a:pt x="31722" y="20093"/>
                      <a:pt x="27228" y="25292"/>
                    </a:cubicBezTo>
                    <a:cubicBezTo>
                      <a:pt x="22400" y="30863"/>
                      <a:pt x="19169" y="33649"/>
                      <a:pt x="17535" y="33649"/>
                    </a:cubicBezTo>
                    <a:cubicBezTo>
                      <a:pt x="16365" y="33649"/>
                      <a:pt x="15863" y="32776"/>
                      <a:pt x="16049" y="31049"/>
                    </a:cubicBezTo>
                    <a:cubicBezTo>
                      <a:pt x="16439" y="26759"/>
                      <a:pt x="17999" y="22284"/>
                      <a:pt x="20692" y="17604"/>
                    </a:cubicBezTo>
                    <a:cubicBezTo>
                      <a:pt x="23923" y="12070"/>
                      <a:pt x="27414" y="9322"/>
                      <a:pt x="31165" y="9322"/>
                    </a:cubicBezTo>
                    <a:cubicBezTo>
                      <a:pt x="32743" y="9322"/>
                      <a:pt x="34359" y="9805"/>
                      <a:pt x="35993" y="10789"/>
                    </a:cubicBezTo>
                    <a:lnTo>
                      <a:pt x="34693" y="15339"/>
                    </a:lnTo>
                    <a:close/>
                    <a:moveTo>
                      <a:pt x="44053" y="74"/>
                    </a:moveTo>
                    <a:cubicBezTo>
                      <a:pt x="39206" y="-37"/>
                      <a:pt x="34990" y="241"/>
                      <a:pt x="32595" y="241"/>
                    </a:cubicBezTo>
                    <a:cubicBezTo>
                      <a:pt x="25204" y="241"/>
                      <a:pt x="18018" y="4290"/>
                      <a:pt x="11072" y="12330"/>
                    </a:cubicBezTo>
                    <a:cubicBezTo>
                      <a:pt x="4462" y="19944"/>
                      <a:pt x="822" y="27576"/>
                      <a:pt x="79" y="35301"/>
                    </a:cubicBezTo>
                    <a:cubicBezTo>
                      <a:pt x="-237" y="38421"/>
                      <a:pt x="395" y="41132"/>
                      <a:pt x="1955" y="43472"/>
                    </a:cubicBezTo>
                    <a:cubicBezTo>
                      <a:pt x="3644" y="45923"/>
                      <a:pt x="5947" y="47186"/>
                      <a:pt x="8918" y="47186"/>
                    </a:cubicBezTo>
                    <a:cubicBezTo>
                      <a:pt x="13022" y="47186"/>
                      <a:pt x="17386" y="44791"/>
                      <a:pt x="22029" y="40055"/>
                    </a:cubicBezTo>
                    <a:cubicBezTo>
                      <a:pt x="25650" y="36304"/>
                      <a:pt x="28751" y="31996"/>
                      <a:pt x="31276" y="27131"/>
                    </a:cubicBezTo>
                    <a:lnTo>
                      <a:pt x="32279" y="27131"/>
                    </a:lnTo>
                    <a:lnTo>
                      <a:pt x="25835" y="46146"/>
                    </a:lnTo>
                    <a:lnTo>
                      <a:pt x="41323" y="46146"/>
                    </a:lnTo>
                    <a:lnTo>
                      <a:pt x="54786" y="0"/>
                    </a:lnTo>
                    <a:cubicBezTo>
                      <a:pt x="52279" y="0"/>
                      <a:pt x="49122" y="186"/>
                      <a:pt x="44053" y="74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9" name="フリーフォーム: 図形 278">
                <a:extLst>
                  <a:ext uri="{FF2B5EF4-FFF2-40B4-BE49-F238E27FC236}">
                    <a16:creationId xmlns:a16="http://schemas.microsoft.com/office/drawing/2014/main" id="{4B82ECB8-D186-4982-893D-E43487E1E283}"/>
                  </a:ext>
                </a:extLst>
              </p:cNvPr>
              <p:cNvSpPr/>
              <p:nvPr/>
            </p:nvSpPr>
            <p:spPr>
              <a:xfrm>
                <a:off x="6968477" y="495217"/>
                <a:ext cx="57529" cy="63224"/>
              </a:xfrm>
              <a:custGeom>
                <a:avLst/>
                <a:gdLst>
                  <a:gd name="connsiteX0" fmla="*/ 37548 w 57529"/>
                  <a:gd name="connsiteY0" fmla="*/ 15258 h 63224"/>
                  <a:gd name="connsiteX1" fmla="*/ 30046 w 57529"/>
                  <a:gd name="connsiteY1" fmla="*/ 25268 h 63224"/>
                  <a:gd name="connsiteX2" fmla="*/ 20910 w 57529"/>
                  <a:gd name="connsiteY2" fmla="*/ 32696 h 63224"/>
                  <a:gd name="connsiteX3" fmla="*/ 19796 w 57529"/>
                  <a:gd name="connsiteY3" fmla="*/ 30040 h 63224"/>
                  <a:gd name="connsiteX4" fmla="*/ 24289 w 57529"/>
                  <a:gd name="connsiteY4" fmla="*/ 17190 h 63224"/>
                  <a:gd name="connsiteX5" fmla="*/ 34187 w 57529"/>
                  <a:gd name="connsiteY5" fmla="*/ 9298 h 63224"/>
                  <a:gd name="connsiteX6" fmla="*/ 38904 w 57529"/>
                  <a:gd name="connsiteY6" fmla="*/ 10505 h 63224"/>
                  <a:gd name="connsiteX7" fmla="*/ 37548 w 57529"/>
                  <a:gd name="connsiteY7" fmla="*/ 15258 h 63224"/>
                  <a:gd name="connsiteX8" fmla="*/ 46740 w 57529"/>
                  <a:gd name="connsiteY8" fmla="*/ 13 h 63224"/>
                  <a:gd name="connsiteX9" fmla="*/ 36286 w 57529"/>
                  <a:gd name="connsiteY9" fmla="*/ 217 h 63224"/>
                  <a:gd name="connsiteX10" fmla="*/ 14800 w 57529"/>
                  <a:gd name="connsiteY10" fmla="*/ 11507 h 63224"/>
                  <a:gd name="connsiteX11" fmla="*/ 3807 w 57529"/>
                  <a:gd name="connsiteY11" fmla="*/ 34033 h 63224"/>
                  <a:gd name="connsiteX12" fmla="*/ 5701 w 57529"/>
                  <a:gd name="connsiteY12" fmla="*/ 42222 h 63224"/>
                  <a:gd name="connsiteX13" fmla="*/ 12962 w 57529"/>
                  <a:gd name="connsiteY13" fmla="*/ 45769 h 63224"/>
                  <a:gd name="connsiteX14" fmla="*/ 34261 w 57529"/>
                  <a:gd name="connsiteY14" fmla="*/ 27162 h 63224"/>
                  <a:gd name="connsiteX15" fmla="*/ 36118 w 57529"/>
                  <a:gd name="connsiteY15" fmla="*/ 27162 h 63224"/>
                  <a:gd name="connsiteX16" fmla="*/ 32850 w 57529"/>
                  <a:gd name="connsiteY16" fmla="*/ 37747 h 63224"/>
                  <a:gd name="connsiteX17" fmla="*/ 27725 w 57529"/>
                  <a:gd name="connsiteY17" fmla="*/ 49019 h 63224"/>
                  <a:gd name="connsiteX18" fmla="*/ 18737 w 57529"/>
                  <a:gd name="connsiteY18" fmla="*/ 54237 h 63224"/>
                  <a:gd name="connsiteX19" fmla="*/ 0 w 57529"/>
                  <a:gd name="connsiteY19" fmla="*/ 48666 h 63224"/>
                  <a:gd name="connsiteX20" fmla="*/ 1188 w 57529"/>
                  <a:gd name="connsiteY20" fmla="*/ 61962 h 63224"/>
                  <a:gd name="connsiteX21" fmla="*/ 15543 w 57529"/>
                  <a:gd name="connsiteY21" fmla="*/ 63225 h 63224"/>
                  <a:gd name="connsiteX22" fmla="*/ 45459 w 57529"/>
                  <a:gd name="connsiteY22" fmla="*/ 43150 h 63224"/>
                  <a:gd name="connsiteX23" fmla="*/ 57530 w 57529"/>
                  <a:gd name="connsiteY23" fmla="*/ 13 h 63224"/>
                  <a:gd name="connsiteX24" fmla="*/ 46740 w 57529"/>
                  <a:gd name="connsiteY24" fmla="*/ 13 h 6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529" h="63224">
                    <a:moveTo>
                      <a:pt x="37548" y="15258"/>
                    </a:moveTo>
                    <a:cubicBezTo>
                      <a:pt x="37010" y="17115"/>
                      <a:pt x="34503" y="20458"/>
                      <a:pt x="30046" y="25268"/>
                    </a:cubicBezTo>
                    <a:cubicBezTo>
                      <a:pt x="25478" y="30207"/>
                      <a:pt x="22432" y="32696"/>
                      <a:pt x="20910" y="32696"/>
                    </a:cubicBezTo>
                    <a:cubicBezTo>
                      <a:pt x="20000" y="32696"/>
                      <a:pt x="19591" y="31804"/>
                      <a:pt x="19796" y="30040"/>
                    </a:cubicBezTo>
                    <a:cubicBezTo>
                      <a:pt x="20185" y="25955"/>
                      <a:pt x="21671" y="21665"/>
                      <a:pt x="24289" y="17190"/>
                    </a:cubicBezTo>
                    <a:cubicBezTo>
                      <a:pt x="27335" y="11934"/>
                      <a:pt x="30640" y="9298"/>
                      <a:pt x="34187" y="9298"/>
                    </a:cubicBezTo>
                    <a:cubicBezTo>
                      <a:pt x="35877" y="9298"/>
                      <a:pt x="37437" y="9688"/>
                      <a:pt x="38904" y="10505"/>
                    </a:cubicBezTo>
                    <a:lnTo>
                      <a:pt x="37548" y="15258"/>
                    </a:lnTo>
                    <a:close/>
                    <a:moveTo>
                      <a:pt x="46740" y="13"/>
                    </a:moveTo>
                    <a:cubicBezTo>
                      <a:pt x="42098" y="-62"/>
                      <a:pt x="36286" y="217"/>
                      <a:pt x="36286" y="217"/>
                    </a:cubicBezTo>
                    <a:cubicBezTo>
                      <a:pt x="28820" y="217"/>
                      <a:pt x="21653" y="3987"/>
                      <a:pt x="14800" y="11507"/>
                    </a:cubicBezTo>
                    <a:cubicBezTo>
                      <a:pt x="8226" y="18694"/>
                      <a:pt x="4587" y="26233"/>
                      <a:pt x="3807" y="34033"/>
                    </a:cubicBezTo>
                    <a:cubicBezTo>
                      <a:pt x="3510" y="37338"/>
                      <a:pt x="4123" y="40049"/>
                      <a:pt x="5701" y="42222"/>
                    </a:cubicBezTo>
                    <a:cubicBezTo>
                      <a:pt x="7391" y="44580"/>
                      <a:pt x="9805" y="45769"/>
                      <a:pt x="12962" y="45769"/>
                    </a:cubicBezTo>
                    <a:cubicBezTo>
                      <a:pt x="20557" y="45769"/>
                      <a:pt x="27613" y="39566"/>
                      <a:pt x="34261" y="27162"/>
                    </a:cubicBezTo>
                    <a:lnTo>
                      <a:pt x="36118" y="27162"/>
                    </a:lnTo>
                    <a:cubicBezTo>
                      <a:pt x="35041" y="30690"/>
                      <a:pt x="33964" y="34218"/>
                      <a:pt x="32850" y="37747"/>
                    </a:cubicBezTo>
                    <a:cubicBezTo>
                      <a:pt x="31253" y="42742"/>
                      <a:pt x="29545" y="46493"/>
                      <a:pt x="27725" y="49019"/>
                    </a:cubicBezTo>
                    <a:cubicBezTo>
                      <a:pt x="25218" y="52491"/>
                      <a:pt x="22228" y="54237"/>
                      <a:pt x="18737" y="54237"/>
                    </a:cubicBezTo>
                    <a:cubicBezTo>
                      <a:pt x="13500" y="54237"/>
                      <a:pt x="7242" y="52398"/>
                      <a:pt x="0" y="48666"/>
                    </a:cubicBezTo>
                    <a:lnTo>
                      <a:pt x="1188" y="61962"/>
                    </a:lnTo>
                    <a:cubicBezTo>
                      <a:pt x="5032" y="62816"/>
                      <a:pt x="9842" y="63225"/>
                      <a:pt x="15543" y="63225"/>
                    </a:cubicBezTo>
                    <a:cubicBezTo>
                      <a:pt x="31792" y="63225"/>
                      <a:pt x="41764" y="56521"/>
                      <a:pt x="45459" y="43150"/>
                    </a:cubicBezTo>
                    <a:lnTo>
                      <a:pt x="57530" y="13"/>
                    </a:lnTo>
                    <a:cubicBezTo>
                      <a:pt x="55171" y="13"/>
                      <a:pt x="51513" y="87"/>
                      <a:pt x="46740" y="13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80" name="フリーフォーム: 図形 279">
                <a:extLst>
                  <a:ext uri="{FF2B5EF4-FFF2-40B4-BE49-F238E27FC236}">
                    <a16:creationId xmlns:a16="http://schemas.microsoft.com/office/drawing/2014/main" id="{5AFEBD96-A694-4F6D-87A5-E08B0909C255}"/>
                  </a:ext>
                </a:extLst>
              </p:cNvPr>
              <p:cNvSpPr/>
              <p:nvPr/>
            </p:nvSpPr>
            <p:spPr>
              <a:xfrm>
                <a:off x="7026336" y="495266"/>
                <a:ext cx="45256" cy="47130"/>
              </a:xfrm>
              <a:custGeom>
                <a:avLst/>
                <a:gdLst>
                  <a:gd name="connsiteX0" fmla="*/ 17666 w 45256"/>
                  <a:gd name="connsiteY0" fmla="*/ 21745 h 47130"/>
                  <a:gd name="connsiteX1" fmla="*/ 21361 w 45256"/>
                  <a:gd name="connsiteY1" fmla="*/ 14299 h 47130"/>
                  <a:gd name="connsiteX2" fmla="*/ 27990 w 45256"/>
                  <a:gd name="connsiteY2" fmla="*/ 10065 h 47130"/>
                  <a:gd name="connsiteX3" fmla="*/ 30887 w 45256"/>
                  <a:gd name="connsiteY3" fmla="*/ 13426 h 47130"/>
                  <a:gd name="connsiteX4" fmla="*/ 17666 w 45256"/>
                  <a:gd name="connsiteY4" fmla="*/ 21745 h 47130"/>
                  <a:gd name="connsiteX5" fmla="*/ 23069 w 45256"/>
                  <a:gd name="connsiteY5" fmla="*/ 37585 h 47130"/>
                  <a:gd name="connsiteX6" fmla="*/ 15790 w 45256"/>
                  <a:gd name="connsiteY6" fmla="*/ 30752 h 47130"/>
                  <a:gd name="connsiteX7" fmla="*/ 34230 w 45256"/>
                  <a:gd name="connsiteY7" fmla="*/ 25366 h 47130"/>
                  <a:gd name="connsiteX8" fmla="*/ 45205 w 45256"/>
                  <a:gd name="connsiteY8" fmla="*/ 10102 h 47130"/>
                  <a:gd name="connsiteX9" fmla="*/ 42215 w 45256"/>
                  <a:gd name="connsiteY9" fmla="*/ 2563 h 47130"/>
                  <a:gd name="connsiteX10" fmla="*/ 34304 w 45256"/>
                  <a:gd name="connsiteY10" fmla="*/ 0 h 47130"/>
                  <a:gd name="connsiteX11" fmla="*/ 11593 w 45256"/>
                  <a:gd name="connsiteY11" fmla="*/ 9619 h 47130"/>
                  <a:gd name="connsiteX12" fmla="*/ 80 w 45256"/>
                  <a:gd name="connsiteY12" fmla="*/ 32033 h 47130"/>
                  <a:gd name="connsiteX13" fmla="*/ 4797 w 45256"/>
                  <a:gd name="connsiteY13" fmla="*/ 43472 h 47130"/>
                  <a:gd name="connsiteX14" fmla="*/ 17053 w 45256"/>
                  <a:gd name="connsiteY14" fmla="*/ 47130 h 47130"/>
                  <a:gd name="connsiteX15" fmla="*/ 40469 w 45256"/>
                  <a:gd name="connsiteY15" fmla="*/ 42172 h 47130"/>
                  <a:gd name="connsiteX16" fmla="*/ 43738 w 45256"/>
                  <a:gd name="connsiteY16" fmla="*/ 30993 h 47130"/>
                  <a:gd name="connsiteX17" fmla="*/ 23069 w 45256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56" h="47130">
                    <a:moveTo>
                      <a:pt x="17666" y="21745"/>
                    </a:moveTo>
                    <a:cubicBezTo>
                      <a:pt x="18371" y="19071"/>
                      <a:pt x="19597" y="16620"/>
                      <a:pt x="21361" y="14299"/>
                    </a:cubicBezTo>
                    <a:cubicBezTo>
                      <a:pt x="23459" y="11495"/>
                      <a:pt x="25669" y="10065"/>
                      <a:pt x="27990" y="10065"/>
                    </a:cubicBezTo>
                    <a:cubicBezTo>
                      <a:pt x="30126" y="10065"/>
                      <a:pt x="31110" y="11161"/>
                      <a:pt x="30887" y="13426"/>
                    </a:cubicBezTo>
                    <a:cubicBezTo>
                      <a:pt x="30367" y="18997"/>
                      <a:pt x="25966" y="21745"/>
                      <a:pt x="17666" y="21745"/>
                    </a:cubicBezTo>
                    <a:moveTo>
                      <a:pt x="23069" y="37585"/>
                    </a:moveTo>
                    <a:cubicBezTo>
                      <a:pt x="17851" y="37585"/>
                      <a:pt x="15419" y="35301"/>
                      <a:pt x="15790" y="30752"/>
                    </a:cubicBezTo>
                    <a:cubicBezTo>
                      <a:pt x="22122" y="30752"/>
                      <a:pt x="28269" y="28950"/>
                      <a:pt x="34230" y="25366"/>
                    </a:cubicBezTo>
                    <a:cubicBezTo>
                      <a:pt x="40971" y="21244"/>
                      <a:pt x="44610" y="16174"/>
                      <a:pt x="45205" y="10102"/>
                    </a:cubicBezTo>
                    <a:cubicBezTo>
                      <a:pt x="45502" y="6927"/>
                      <a:pt x="44518" y="4457"/>
                      <a:pt x="42215" y="2563"/>
                    </a:cubicBezTo>
                    <a:cubicBezTo>
                      <a:pt x="40079" y="836"/>
                      <a:pt x="37461" y="0"/>
                      <a:pt x="34304" y="0"/>
                    </a:cubicBezTo>
                    <a:cubicBezTo>
                      <a:pt x="26022" y="0"/>
                      <a:pt x="18445" y="3194"/>
                      <a:pt x="11593" y="9619"/>
                    </a:cubicBezTo>
                    <a:cubicBezTo>
                      <a:pt x="4759" y="16026"/>
                      <a:pt x="915" y="23509"/>
                      <a:pt x="80" y="32033"/>
                    </a:cubicBezTo>
                    <a:cubicBezTo>
                      <a:pt x="-384" y="36936"/>
                      <a:pt x="1175" y="40724"/>
                      <a:pt x="4797" y="43472"/>
                    </a:cubicBezTo>
                    <a:cubicBezTo>
                      <a:pt x="7953" y="45886"/>
                      <a:pt x="12002" y="47130"/>
                      <a:pt x="17053" y="47130"/>
                    </a:cubicBezTo>
                    <a:cubicBezTo>
                      <a:pt x="23311" y="47130"/>
                      <a:pt x="31129" y="45459"/>
                      <a:pt x="40469" y="42172"/>
                    </a:cubicBezTo>
                    <a:lnTo>
                      <a:pt x="43738" y="30993"/>
                    </a:lnTo>
                    <a:cubicBezTo>
                      <a:pt x="35548" y="35376"/>
                      <a:pt x="28659" y="37585"/>
                      <a:pt x="23069" y="37585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81" name="フリーフォーム: 図形 280">
                <a:extLst>
                  <a:ext uri="{FF2B5EF4-FFF2-40B4-BE49-F238E27FC236}">
                    <a16:creationId xmlns:a16="http://schemas.microsoft.com/office/drawing/2014/main" id="{73D55078-87D1-4A60-9848-C0DEAA1BE6EA}"/>
                  </a:ext>
                </a:extLst>
              </p:cNvPr>
              <p:cNvSpPr/>
              <p:nvPr/>
            </p:nvSpPr>
            <p:spPr>
              <a:xfrm>
                <a:off x="7073713" y="495062"/>
                <a:ext cx="44846" cy="47074"/>
              </a:xfrm>
              <a:custGeom>
                <a:avLst/>
                <a:gdLst>
                  <a:gd name="connsiteX0" fmla="*/ 44846 w 44846"/>
                  <a:gd name="connsiteY0" fmla="*/ 1374 h 47074"/>
                  <a:gd name="connsiteX1" fmla="*/ 42079 w 44846"/>
                  <a:gd name="connsiteY1" fmla="*/ 11086 h 47074"/>
                  <a:gd name="connsiteX2" fmla="*/ 32479 w 44846"/>
                  <a:gd name="connsiteY2" fmla="*/ 9025 h 47074"/>
                  <a:gd name="connsiteX3" fmla="*/ 25961 w 44846"/>
                  <a:gd name="connsiteY3" fmla="*/ 13166 h 47074"/>
                  <a:gd name="connsiteX4" fmla="*/ 28951 w 44846"/>
                  <a:gd name="connsiteY4" fmla="*/ 18180 h 47074"/>
                  <a:gd name="connsiteX5" fmla="*/ 34893 w 44846"/>
                  <a:gd name="connsiteY5" fmla="*/ 24029 h 47074"/>
                  <a:gd name="connsiteX6" fmla="*/ 37567 w 44846"/>
                  <a:gd name="connsiteY6" fmla="*/ 32126 h 47074"/>
                  <a:gd name="connsiteX7" fmla="*/ 29749 w 44846"/>
                  <a:gd name="connsiteY7" fmla="*/ 43899 h 47074"/>
                  <a:gd name="connsiteX8" fmla="*/ 15729 w 44846"/>
                  <a:gd name="connsiteY8" fmla="*/ 47075 h 47074"/>
                  <a:gd name="connsiteX9" fmla="*/ 0 w 44846"/>
                  <a:gd name="connsiteY9" fmla="*/ 44623 h 47074"/>
                  <a:gd name="connsiteX10" fmla="*/ 3045 w 44846"/>
                  <a:gd name="connsiteY10" fmla="*/ 34057 h 47074"/>
                  <a:gd name="connsiteX11" fmla="*/ 16564 w 44846"/>
                  <a:gd name="connsiteY11" fmla="*/ 38050 h 47074"/>
                  <a:gd name="connsiteX12" fmla="*/ 20074 w 44846"/>
                  <a:gd name="connsiteY12" fmla="*/ 36843 h 47074"/>
                  <a:gd name="connsiteX13" fmla="*/ 21838 w 44846"/>
                  <a:gd name="connsiteY13" fmla="*/ 33779 h 47074"/>
                  <a:gd name="connsiteX14" fmla="*/ 19183 w 44846"/>
                  <a:gd name="connsiteY14" fmla="*/ 27966 h 47074"/>
                  <a:gd name="connsiteX15" fmla="*/ 13723 w 44846"/>
                  <a:gd name="connsiteY15" fmla="*/ 21968 h 47074"/>
                  <a:gd name="connsiteX16" fmla="*/ 11216 w 44846"/>
                  <a:gd name="connsiteY16" fmla="*/ 13965 h 47074"/>
                  <a:gd name="connsiteX17" fmla="*/ 19164 w 44846"/>
                  <a:gd name="connsiteY17" fmla="*/ 2878 h 47074"/>
                  <a:gd name="connsiteX18" fmla="*/ 32757 w 44846"/>
                  <a:gd name="connsiteY18" fmla="*/ 0 h 47074"/>
                  <a:gd name="connsiteX19" fmla="*/ 44846 w 44846"/>
                  <a:gd name="connsiteY19" fmla="*/ 1374 h 47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846" h="47074">
                    <a:moveTo>
                      <a:pt x="44846" y="1374"/>
                    </a:moveTo>
                    <a:lnTo>
                      <a:pt x="42079" y="11086"/>
                    </a:lnTo>
                    <a:cubicBezTo>
                      <a:pt x="38477" y="9749"/>
                      <a:pt x="35283" y="9025"/>
                      <a:pt x="32479" y="9025"/>
                    </a:cubicBezTo>
                    <a:cubicBezTo>
                      <a:pt x="28412" y="9025"/>
                      <a:pt x="26221" y="10436"/>
                      <a:pt x="25961" y="13166"/>
                    </a:cubicBezTo>
                    <a:cubicBezTo>
                      <a:pt x="25849" y="14447"/>
                      <a:pt x="26834" y="16100"/>
                      <a:pt x="28951" y="18180"/>
                    </a:cubicBezTo>
                    <a:cubicBezTo>
                      <a:pt x="32367" y="21430"/>
                      <a:pt x="34354" y="23379"/>
                      <a:pt x="34893" y="24029"/>
                    </a:cubicBezTo>
                    <a:cubicBezTo>
                      <a:pt x="36973" y="26685"/>
                      <a:pt x="37864" y="29378"/>
                      <a:pt x="37567" y="32126"/>
                    </a:cubicBezTo>
                    <a:cubicBezTo>
                      <a:pt x="37084" y="37400"/>
                      <a:pt x="34447" y="41281"/>
                      <a:pt x="29749" y="43899"/>
                    </a:cubicBezTo>
                    <a:cubicBezTo>
                      <a:pt x="25924" y="46016"/>
                      <a:pt x="21244" y="47075"/>
                      <a:pt x="15729" y="47075"/>
                    </a:cubicBezTo>
                    <a:cubicBezTo>
                      <a:pt x="11458" y="47075"/>
                      <a:pt x="6202" y="46258"/>
                      <a:pt x="0" y="44623"/>
                    </a:cubicBezTo>
                    <a:lnTo>
                      <a:pt x="3045" y="34057"/>
                    </a:lnTo>
                    <a:cubicBezTo>
                      <a:pt x="8765" y="36731"/>
                      <a:pt x="13277" y="38050"/>
                      <a:pt x="16564" y="38050"/>
                    </a:cubicBezTo>
                    <a:cubicBezTo>
                      <a:pt x="17827" y="38050"/>
                      <a:pt x="19016" y="37641"/>
                      <a:pt x="20074" y="36843"/>
                    </a:cubicBezTo>
                    <a:cubicBezTo>
                      <a:pt x="21133" y="36063"/>
                      <a:pt x="21727" y="35060"/>
                      <a:pt x="21838" y="33779"/>
                    </a:cubicBezTo>
                    <a:cubicBezTo>
                      <a:pt x="21987" y="32126"/>
                      <a:pt x="21114" y="30195"/>
                      <a:pt x="19183" y="27966"/>
                    </a:cubicBezTo>
                    <a:cubicBezTo>
                      <a:pt x="17363" y="25998"/>
                      <a:pt x="15524" y="23974"/>
                      <a:pt x="13723" y="21968"/>
                    </a:cubicBezTo>
                    <a:cubicBezTo>
                      <a:pt x="11792" y="19368"/>
                      <a:pt x="10956" y="16676"/>
                      <a:pt x="11216" y="13965"/>
                    </a:cubicBezTo>
                    <a:cubicBezTo>
                      <a:pt x="11699" y="8988"/>
                      <a:pt x="14336" y="5292"/>
                      <a:pt x="19164" y="2878"/>
                    </a:cubicBezTo>
                    <a:cubicBezTo>
                      <a:pt x="22934" y="947"/>
                      <a:pt x="27428" y="0"/>
                      <a:pt x="32757" y="0"/>
                    </a:cubicBezTo>
                    <a:cubicBezTo>
                      <a:pt x="33556" y="0"/>
                      <a:pt x="37567" y="427"/>
                      <a:pt x="44846" y="1374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82" name="フリーフォーム: 図形 281">
                <a:extLst>
                  <a:ext uri="{FF2B5EF4-FFF2-40B4-BE49-F238E27FC236}">
                    <a16:creationId xmlns:a16="http://schemas.microsoft.com/office/drawing/2014/main" id="{E3A24700-6D5C-49D5-A349-196F0A4B813F}"/>
                  </a:ext>
                </a:extLst>
              </p:cNvPr>
              <p:cNvSpPr/>
              <p:nvPr/>
            </p:nvSpPr>
            <p:spPr>
              <a:xfrm>
                <a:off x="7143981" y="476214"/>
                <a:ext cx="53388" cy="75375"/>
              </a:xfrm>
              <a:custGeom>
                <a:avLst/>
                <a:gdLst>
                  <a:gd name="connsiteX0" fmla="*/ 53389 w 53388"/>
                  <a:gd name="connsiteY0" fmla="*/ 1931 h 75375"/>
                  <a:gd name="connsiteX1" fmla="*/ 50677 w 53388"/>
                  <a:gd name="connsiteY1" fmla="*/ 11495 h 75375"/>
                  <a:gd name="connsiteX2" fmla="*/ 40761 w 53388"/>
                  <a:gd name="connsiteY2" fmla="*/ 8932 h 75375"/>
                  <a:gd name="connsiteX3" fmla="*/ 34206 w 53388"/>
                  <a:gd name="connsiteY3" fmla="*/ 12405 h 75375"/>
                  <a:gd name="connsiteX4" fmla="*/ 31606 w 53388"/>
                  <a:gd name="connsiteY4" fmla="*/ 20037 h 75375"/>
                  <a:gd name="connsiteX5" fmla="*/ 43082 w 53388"/>
                  <a:gd name="connsiteY5" fmla="*/ 20037 h 75375"/>
                  <a:gd name="connsiteX6" fmla="*/ 40408 w 53388"/>
                  <a:gd name="connsiteY6" fmla="*/ 29006 h 75375"/>
                  <a:gd name="connsiteX7" fmla="*/ 29118 w 53388"/>
                  <a:gd name="connsiteY7" fmla="*/ 29006 h 75375"/>
                  <a:gd name="connsiteX8" fmla="*/ 15673 w 53388"/>
                  <a:gd name="connsiteY8" fmla="*/ 75375 h 75375"/>
                  <a:gd name="connsiteX9" fmla="*/ 0 w 53388"/>
                  <a:gd name="connsiteY9" fmla="*/ 75375 h 75375"/>
                  <a:gd name="connsiteX10" fmla="*/ 16100 w 53388"/>
                  <a:gd name="connsiteY10" fmla="*/ 20037 h 75375"/>
                  <a:gd name="connsiteX11" fmla="*/ 26091 w 53388"/>
                  <a:gd name="connsiteY11" fmla="*/ 5460 h 75375"/>
                  <a:gd name="connsiteX12" fmla="*/ 42302 w 53388"/>
                  <a:gd name="connsiteY12" fmla="*/ 0 h 75375"/>
                  <a:gd name="connsiteX13" fmla="*/ 53389 w 53388"/>
                  <a:gd name="connsiteY13" fmla="*/ 1931 h 7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388" h="75375">
                    <a:moveTo>
                      <a:pt x="53389" y="1931"/>
                    </a:moveTo>
                    <a:lnTo>
                      <a:pt x="50677" y="11495"/>
                    </a:lnTo>
                    <a:cubicBezTo>
                      <a:pt x="47093" y="9805"/>
                      <a:pt x="43788" y="8932"/>
                      <a:pt x="40761" y="8932"/>
                    </a:cubicBezTo>
                    <a:cubicBezTo>
                      <a:pt x="37808" y="8932"/>
                      <a:pt x="35636" y="10102"/>
                      <a:pt x="34206" y="12405"/>
                    </a:cubicBezTo>
                    <a:cubicBezTo>
                      <a:pt x="33537" y="13519"/>
                      <a:pt x="32702" y="16026"/>
                      <a:pt x="31606" y="20037"/>
                    </a:cubicBezTo>
                    <a:lnTo>
                      <a:pt x="43082" y="20037"/>
                    </a:lnTo>
                    <a:lnTo>
                      <a:pt x="40408" y="29006"/>
                    </a:lnTo>
                    <a:lnTo>
                      <a:pt x="29118" y="29006"/>
                    </a:lnTo>
                    <a:lnTo>
                      <a:pt x="15673" y="75375"/>
                    </a:lnTo>
                    <a:lnTo>
                      <a:pt x="0" y="75375"/>
                    </a:lnTo>
                    <a:lnTo>
                      <a:pt x="16100" y="20037"/>
                    </a:lnTo>
                    <a:cubicBezTo>
                      <a:pt x="18254" y="13872"/>
                      <a:pt x="21597" y="9006"/>
                      <a:pt x="26091" y="5460"/>
                    </a:cubicBezTo>
                    <a:cubicBezTo>
                      <a:pt x="30770" y="1820"/>
                      <a:pt x="36174" y="0"/>
                      <a:pt x="42302" y="0"/>
                    </a:cubicBezTo>
                    <a:cubicBezTo>
                      <a:pt x="46276" y="19"/>
                      <a:pt x="49972" y="669"/>
                      <a:pt x="53389" y="1931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83" name="フリーフォーム: 図形 282">
                <a:extLst>
                  <a:ext uri="{FF2B5EF4-FFF2-40B4-BE49-F238E27FC236}">
                    <a16:creationId xmlns:a16="http://schemas.microsoft.com/office/drawing/2014/main" id="{8E2F50E3-C591-49A7-8A13-37881BCEE033}"/>
                  </a:ext>
                </a:extLst>
              </p:cNvPr>
              <p:cNvSpPr/>
              <p:nvPr/>
            </p:nvSpPr>
            <p:spPr>
              <a:xfrm>
                <a:off x="7184668" y="495266"/>
                <a:ext cx="51356" cy="47130"/>
              </a:xfrm>
              <a:custGeom>
                <a:avLst/>
                <a:gdLst>
                  <a:gd name="connsiteX0" fmla="*/ 31328 w 51356"/>
                  <a:gd name="connsiteY0" fmla="*/ 30417 h 47130"/>
                  <a:gd name="connsiteX1" fmla="*/ 21170 w 51356"/>
                  <a:gd name="connsiteY1" fmla="*/ 37585 h 47130"/>
                  <a:gd name="connsiteX2" fmla="*/ 16751 w 51356"/>
                  <a:gd name="connsiteY2" fmla="*/ 34874 h 47130"/>
                  <a:gd name="connsiteX3" fmla="*/ 15952 w 51356"/>
                  <a:gd name="connsiteY3" fmla="*/ 29285 h 47130"/>
                  <a:gd name="connsiteX4" fmla="*/ 20000 w 51356"/>
                  <a:gd name="connsiteY4" fmla="*/ 16657 h 47130"/>
                  <a:gd name="connsiteX5" fmla="*/ 30177 w 51356"/>
                  <a:gd name="connsiteY5" fmla="*/ 9545 h 47130"/>
                  <a:gd name="connsiteX6" fmla="*/ 34652 w 51356"/>
                  <a:gd name="connsiteY6" fmla="*/ 12200 h 47130"/>
                  <a:gd name="connsiteX7" fmla="*/ 35413 w 51356"/>
                  <a:gd name="connsiteY7" fmla="*/ 17883 h 47130"/>
                  <a:gd name="connsiteX8" fmla="*/ 31328 w 51356"/>
                  <a:gd name="connsiteY8" fmla="*/ 30417 h 47130"/>
                  <a:gd name="connsiteX9" fmla="*/ 46592 w 51356"/>
                  <a:gd name="connsiteY9" fmla="*/ 3621 h 47130"/>
                  <a:gd name="connsiteX10" fmla="*/ 34281 w 51356"/>
                  <a:gd name="connsiteY10" fmla="*/ 0 h 47130"/>
                  <a:gd name="connsiteX11" fmla="*/ 11570 w 51356"/>
                  <a:gd name="connsiteY11" fmla="*/ 9619 h 47130"/>
                  <a:gd name="connsiteX12" fmla="*/ 75 w 51356"/>
                  <a:gd name="connsiteY12" fmla="*/ 32033 h 47130"/>
                  <a:gd name="connsiteX13" fmla="*/ 4773 w 51356"/>
                  <a:gd name="connsiteY13" fmla="*/ 43472 h 47130"/>
                  <a:gd name="connsiteX14" fmla="*/ 17048 w 51356"/>
                  <a:gd name="connsiteY14" fmla="*/ 47130 h 47130"/>
                  <a:gd name="connsiteX15" fmla="*/ 39685 w 51356"/>
                  <a:gd name="connsiteY15" fmla="*/ 37344 h 47130"/>
                  <a:gd name="connsiteX16" fmla="*/ 51272 w 51356"/>
                  <a:gd name="connsiteY16" fmla="*/ 15042 h 47130"/>
                  <a:gd name="connsiteX17" fmla="*/ 46592 w 51356"/>
                  <a:gd name="connsiteY17" fmla="*/ 3621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356" h="47130">
                    <a:moveTo>
                      <a:pt x="31328" y="30417"/>
                    </a:moveTo>
                    <a:cubicBezTo>
                      <a:pt x="28487" y="35190"/>
                      <a:pt x="25107" y="37585"/>
                      <a:pt x="21170" y="37585"/>
                    </a:cubicBezTo>
                    <a:cubicBezTo>
                      <a:pt x="19146" y="37585"/>
                      <a:pt x="17661" y="36676"/>
                      <a:pt x="16751" y="34874"/>
                    </a:cubicBezTo>
                    <a:cubicBezTo>
                      <a:pt x="15989" y="33389"/>
                      <a:pt x="15729" y="31513"/>
                      <a:pt x="15952" y="29285"/>
                    </a:cubicBezTo>
                    <a:cubicBezTo>
                      <a:pt x="16361" y="24754"/>
                      <a:pt x="17716" y="20575"/>
                      <a:pt x="20000" y="16657"/>
                    </a:cubicBezTo>
                    <a:cubicBezTo>
                      <a:pt x="22804" y="11922"/>
                      <a:pt x="26184" y="9545"/>
                      <a:pt x="30177" y="9545"/>
                    </a:cubicBezTo>
                    <a:cubicBezTo>
                      <a:pt x="32257" y="9545"/>
                      <a:pt x="33761" y="10399"/>
                      <a:pt x="34652" y="12200"/>
                    </a:cubicBezTo>
                    <a:cubicBezTo>
                      <a:pt x="35395" y="13667"/>
                      <a:pt x="35636" y="15543"/>
                      <a:pt x="35413" y="17883"/>
                    </a:cubicBezTo>
                    <a:cubicBezTo>
                      <a:pt x="34986" y="22284"/>
                      <a:pt x="33631" y="26481"/>
                      <a:pt x="31328" y="30417"/>
                    </a:cubicBezTo>
                    <a:moveTo>
                      <a:pt x="46592" y="3621"/>
                    </a:moveTo>
                    <a:cubicBezTo>
                      <a:pt x="43417" y="1188"/>
                      <a:pt x="39313" y="0"/>
                      <a:pt x="34281" y="0"/>
                    </a:cubicBezTo>
                    <a:cubicBezTo>
                      <a:pt x="26017" y="0"/>
                      <a:pt x="18441" y="3194"/>
                      <a:pt x="11570" y="9619"/>
                    </a:cubicBezTo>
                    <a:cubicBezTo>
                      <a:pt x="4717" y="16026"/>
                      <a:pt x="892" y="23509"/>
                      <a:pt x="75" y="32033"/>
                    </a:cubicBezTo>
                    <a:cubicBezTo>
                      <a:pt x="-371" y="36936"/>
                      <a:pt x="1171" y="40724"/>
                      <a:pt x="4773" y="43472"/>
                    </a:cubicBezTo>
                    <a:cubicBezTo>
                      <a:pt x="7949" y="45886"/>
                      <a:pt x="12052" y="47130"/>
                      <a:pt x="17048" y="47130"/>
                    </a:cubicBezTo>
                    <a:cubicBezTo>
                      <a:pt x="25219" y="47130"/>
                      <a:pt x="32795" y="43844"/>
                      <a:pt x="39685" y="37344"/>
                    </a:cubicBezTo>
                    <a:cubicBezTo>
                      <a:pt x="46611" y="30826"/>
                      <a:pt x="50474" y="23417"/>
                      <a:pt x="51272" y="15042"/>
                    </a:cubicBezTo>
                    <a:cubicBezTo>
                      <a:pt x="51755" y="10176"/>
                      <a:pt x="50158" y="6388"/>
                      <a:pt x="46592" y="3621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84" name="フリーフォーム: 図形 283">
                <a:extLst>
                  <a:ext uri="{FF2B5EF4-FFF2-40B4-BE49-F238E27FC236}">
                    <a16:creationId xmlns:a16="http://schemas.microsoft.com/office/drawing/2014/main" id="{8CF02F8D-D2CD-4F81-9F6A-65914BA60D6C}"/>
                  </a:ext>
                </a:extLst>
              </p:cNvPr>
              <p:cNvSpPr/>
              <p:nvPr/>
            </p:nvSpPr>
            <p:spPr>
              <a:xfrm>
                <a:off x="7236924" y="495248"/>
                <a:ext cx="48634" cy="46071"/>
              </a:xfrm>
              <a:custGeom>
                <a:avLst/>
                <a:gdLst>
                  <a:gd name="connsiteX0" fmla="*/ 48635 w 48634"/>
                  <a:gd name="connsiteY0" fmla="*/ 520 h 46071"/>
                  <a:gd name="connsiteX1" fmla="*/ 44234 w 48634"/>
                  <a:gd name="connsiteY1" fmla="*/ 14856 h 46071"/>
                  <a:gd name="connsiteX2" fmla="*/ 39108 w 48634"/>
                  <a:gd name="connsiteY2" fmla="*/ 13816 h 46071"/>
                  <a:gd name="connsiteX3" fmla="*/ 27799 w 48634"/>
                  <a:gd name="connsiteY3" fmla="*/ 20984 h 46071"/>
                  <a:gd name="connsiteX4" fmla="*/ 19666 w 48634"/>
                  <a:gd name="connsiteY4" fmla="*/ 32033 h 46071"/>
                  <a:gd name="connsiteX5" fmla="*/ 15580 w 48634"/>
                  <a:gd name="connsiteY5" fmla="*/ 46072 h 46071"/>
                  <a:gd name="connsiteX6" fmla="*/ 0 w 48634"/>
                  <a:gd name="connsiteY6" fmla="*/ 46072 h 46071"/>
                  <a:gd name="connsiteX7" fmla="*/ 13426 w 48634"/>
                  <a:gd name="connsiteY7" fmla="*/ 111 h 46071"/>
                  <a:gd name="connsiteX8" fmla="*/ 28858 w 48634"/>
                  <a:gd name="connsiteY8" fmla="*/ 111 h 46071"/>
                  <a:gd name="connsiteX9" fmla="*/ 22024 w 48634"/>
                  <a:gd name="connsiteY9" fmla="*/ 20074 h 46071"/>
                  <a:gd name="connsiteX10" fmla="*/ 22990 w 48634"/>
                  <a:gd name="connsiteY10" fmla="*/ 20074 h 46071"/>
                  <a:gd name="connsiteX11" fmla="*/ 32275 w 48634"/>
                  <a:gd name="connsiteY11" fmla="*/ 7131 h 46071"/>
                  <a:gd name="connsiteX12" fmla="*/ 45385 w 48634"/>
                  <a:gd name="connsiteY12" fmla="*/ 0 h 46071"/>
                  <a:gd name="connsiteX13" fmla="*/ 48635 w 48634"/>
                  <a:gd name="connsiteY13" fmla="*/ 520 h 4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634" h="46071">
                    <a:moveTo>
                      <a:pt x="48635" y="520"/>
                    </a:moveTo>
                    <a:lnTo>
                      <a:pt x="44234" y="14856"/>
                    </a:lnTo>
                    <a:cubicBezTo>
                      <a:pt x="43231" y="13760"/>
                      <a:pt x="40315" y="13816"/>
                      <a:pt x="39108" y="13816"/>
                    </a:cubicBezTo>
                    <a:cubicBezTo>
                      <a:pt x="36416" y="13816"/>
                      <a:pt x="32646" y="16193"/>
                      <a:pt x="27799" y="20984"/>
                    </a:cubicBezTo>
                    <a:cubicBezTo>
                      <a:pt x="23194" y="25534"/>
                      <a:pt x="20464" y="29248"/>
                      <a:pt x="19666" y="32033"/>
                    </a:cubicBezTo>
                    <a:lnTo>
                      <a:pt x="15580" y="46072"/>
                    </a:lnTo>
                    <a:lnTo>
                      <a:pt x="0" y="46072"/>
                    </a:lnTo>
                    <a:lnTo>
                      <a:pt x="13426" y="111"/>
                    </a:lnTo>
                    <a:lnTo>
                      <a:pt x="28858" y="111"/>
                    </a:lnTo>
                    <a:lnTo>
                      <a:pt x="22024" y="20074"/>
                    </a:lnTo>
                    <a:lnTo>
                      <a:pt x="22990" y="20074"/>
                    </a:lnTo>
                    <a:cubicBezTo>
                      <a:pt x="25589" y="15134"/>
                      <a:pt x="28709" y="10863"/>
                      <a:pt x="32275" y="7131"/>
                    </a:cubicBezTo>
                    <a:cubicBezTo>
                      <a:pt x="36917" y="2358"/>
                      <a:pt x="41300" y="0"/>
                      <a:pt x="45385" y="0"/>
                    </a:cubicBezTo>
                    <a:cubicBezTo>
                      <a:pt x="46908" y="19"/>
                      <a:pt x="47632" y="-111"/>
                      <a:pt x="48635" y="520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85" name="フリーフォーム: 図形 284">
                <a:extLst>
                  <a:ext uri="{FF2B5EF4-FFF2-40B4-BE49-F238E27FC236}">
                    <a16:creationId xmlns:a16="http://schemas.microsoft.com/office/drawing/2014/main" id="{E6BBDE39-8B3C-4FD7-A39D-75BEF788AD76}"/>
                  </a:ext>
                </a:extLst>
              </p:cNvPr>
              <p:cNvSpPr/>
              <p:nvPr/>
            </p:nvSpPr>
            <p:spPr>
              <a:xfrm>
                <a:off x="7313316" y="486854"/>
                <a:ext cx="33337" cy="55524"/>
              </a:xfrm>
              <a:custGeom>
                <a:avLst/>
                <a:gdLst>
                  <a:gd name="connsiteX0" fmla="*/ 33337 w 33337"/>
                  <a:gd name="connsiteY0" fmla="*/ 9415 h 55524"/>
                  <a:gd name="connsiteX1" fmla="*/ 30700 w 33337"/>
                  <a:gd name="connsiteY1" fmla="*/ 18366 h 55524"/>
                  <a:gd name="connsiteX2" fmla="*/ 23198 w 33337"/>
                  <a:gd name="connsiteY2" fmla="*/ 18366 h 55524"/>
                  <a:gd name="connsiteX3" fmla="*/ 19577 w 33337"/>
                  <a:gd name="connsiteY3" fmla="*/ 29656 h 55524"/>
                  <a:gd name="connsiteX4" fmla="*/ 17052 w 33337"/>
                  <a:gd name="connsiteY4" fmla="*/ 41132 h 55524"/>
                  <a:gd name="connsiteX5" fmla="*/ 20171 w 33337"/>
                  <a:gd name="connsiteY5" fmla="*/ 45552 h 55524"/>
                  <a:gd name="connsiteX6" fmla="*/ 25148 w 33337"/>
                  <a:gd name="connsiteY6" fmla="*/ 43676 h 55524"/>
                  <a:gd name="connsiteX7" fmla="*/ 22325 w 33337"/>
                  <a:gd name="connsiteY7" fmla="*/ 53500 h 55524"/>
                  <a:gd name="connsiteX8" fmla="*/ 10626 w 33337"/>
                  <a:gd name="connsiteY8" fmla="*/ 55524 h 55524"/>
                  <a:gd name="connsiteX9" fmla="*/ 2846 w 33337"/>
                  <a:gd name="connsiteY9" fmla="*/ 53296 h 55524"/>
                  <a:gd name="connsiteX10" fmla="*/ 60 w 33337"/>
                  <a:gd name="connsiteY10" fmla="*/ 45942 h 55524"/>
                  <a:gd name="connsiteX11" fmla="*/ 3254 w 33337"/>
                  <a:gd name="connsiteY11" fmla="*/ 31977 h 55524"/>
                  <a:gd name="connsiteX12" fmla="*/ 12298 w 33337"/>
                  <a:gd name="connsiteY12" fmla="*/ 2321 h 55524"/>
                  <a:gd name="connsiteX13" fmla="*/ 28546 w 33337"/>
                  <a:gd name="connsiteY13" fmla="*/ 0 h 55524"/>
                  <a:gd name="connsiteX14" fmla="*/ 25798 w 33337"/>
                  <a:gd name="connsiteY14" fmla="*/ 9396 h 55524"/>
                  <a:gd name="connsiteX15" fmla="*/ 33337 w 33337"/>
                  <a:gd name="connsiteY15" fmla="*/ 9396 h 5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337" h="55524">
                    <a:moveTo>
                      <a:pt x="33337" y="9415"/>
                    </a:moveTo>
                    <a:lnTo>
                      <a:pt x="30700" y="18366"/>
                    </a:lnTo>
                    <a:lnTo>
                      <a:pt x="23198" y="18366"/>
                    </a:lnTo>
                    <a:cubicBezTo>
                      <a:pt x="21973" y="22154"/>
                      <a:pt x="20784" y="25924"/>
                      <a:pt x="19577" y="29656"/>
                    </a:cubicBezTo>
                    <a:cubicBezTo>
                      <a:pt x="18184" y="34243"/>
                      <a:pt x="17312" y="38050"/>
                      <a:pt x="17052" y="41132"/>
                    </a:cubicBezTo>
                    <a:cubicBezTo>
                      <a:pt x="16754" y="44048"/>
                      <a:pt x="17794" y="45552"/>
                      <a:pt x="20171" y="45552"/>
                    </a:cubicBezTo>
                    <a:cubicBezTo>
                      <a:pt x="21583" y="45552"/>
                      <a:pt x="23254" y="44939"/>
                      <a:pt x="25148" y="43676"/>
                    </a:cubicBezTo>
                    <a:lnTo>
                      <a:pt x="22325" y="53500"/>
                    </a:lnTo>
                    <a:cubicBezTo>
                      <a:pt x="17367" y="54837"/>
                      <a:pt x="13430" y="55524"/>
                      <a:pt x="10626" y="55524"/>
                    </a:cubicBezTo>
                    <a:cubicBezTo>
                      <a:pt x="7339" y="55524"/>
                      <a:pt x="4758" y="54781"/>
                      <a:pt x="2846" y="53296"/>
                    </a:cubicBezTo>
                    <a:cubicBezTo>
                      <a:pt x="673" y="51643"/>
                      <a:pt x="-256" y="49155"/>
                      <a:pt x="60" y="45942"/>
                    </a:cubicBezTo>
                    <a:cubicBezTo>
                      <a:pt x="394" y="42302"/>
                      <a:pt x="1471" y="37641"/>
                      <a:pt x="3254" y="31977"/>
                    </a:cubicBezTo>
                    <a:cubicBezTo>
                      <a:pt x="4740" y="27428"/>
                      <a:pt x="12298" y="2321"/>
                      <a:pt x="12298" y="2321"/>
                    </a:cubicBezTo>
                    <a:lnTo>
                      <a:pt x="28546" y="0"/>
                    </a:lnTo>
                    <a:lnTo>
                      <a:pt x="25798" y="9396"/>
                    </a:lnTo>
                    <a:lnTo>
                      <a:pt x="33337" y="9396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86" name="フリーフォーム: 図形 285">
                <a:extLst>
                  <a:ext uri="{FF2B5EF4-FFF2-40B4-BE49-F238E27FC236}">
                    <a16:creationId xmlns:a16="http://schemas.microsoft.com/office/drawing/2014/main" id="{27642B5A-4BBA-4FA1-A878-58ECB3F4543A}"/>
                  </a:ext>
                </a:extLst>
              </p:cNvPr>
              <p:cNvSpPr/>
              <p:nvPr/>
            </p:nvSpPr>
            <p:spPr>
              <a:xfrm>
                <a:off x="7401806" y="495266"/>
                <a:ext cx="45232" cy="47130"/>
              </a:xfrm>
              <a:custGeom>
                <a:avLst/>
                <a:gdLst>
                  <a:gd name="connsiteX0" fmla="*/ 17697 w 45232"/>
                  <a:gd name="connsiteY0" fmla="*/ 21745 h 47130"/>
                  <a:gd name="connsiteX1" fmla="*/ 21355 w 45232"/>
                  <a:gd name="connsiteY1" fmla="*/ 14299 h 47130"/>
                  <a:gd name="connsiteX2" fmla="*/ 27985 w 45232"/>
                  <a:gd name="connsiteY2" fmla="*/ 10065 h 47130"/>
                  <a:gd name="connsiteX3" fmla="*/ 30882 w 45232"/>
                  <a:gd name="connsiteY3" fmla="*/ 13426 h 47130"/>
                  <a:gd name="connsiteX4" fmla="*/ 17697 w 45232"/>
                  <a:gd name="connsiteY4" fmla="*/ 21745 h 47130"/>
                  <a:gd name="connsiteX5" fmla="*/ 23064 w 45232"/>
                  <a:gd name="connsiteY5" fmla="*/ 37585 h 47130"/>
                  <a:gd name="connsiteX6" fmla="*/ 15766 w 45232"/>
                  <a:gd name="connsiteY6" fmla="*/ 30752 h 47130"/>
                  <a:gd name="connsiteX7" fmla="*/ 34224 w 45232"/>
                  <a:gd name="connsiteY7" fmla="*/ 25366 h 47130"/>
                  <a:gd name="connsiteX8" fmla="*/ 45181 w 45232"/>
                  <a:gd name="connsiteY8" fmla="*/ 10102 h 47130"/>
                  <a:gd name="connsiteX9" fmla="*/ 42209 w 45232"/>
                  <a:gd name="connsiteY9" fmla="*/ 2563 h 47130"/>
                  <a:gd name="connsiteX10" fmla="*/ 34280 w 45232"/>
                  <a:gd name="connsiteY10" fmla="*/ 0 h 47130"/>
                  <a:gd name="connsiteX11" fmla="*/ 11569 w 45232"/>
                  <a:gd name="connsiteY11" fmla="*/ 9619 h 47130"/>
                  <a:gd name="connsiteX12" fmla="*/ 74 w 45232"/>
                  <a:gd name="connsiteY12" fmla="*/ 32033 h 47130"/>
                  <a:gd name="connsiteX13" fmla="*/ 4810 w 45232"/>
                  <a:gd name="connsiteY13" fmla="*/ 43472 h 47130"/>
                  <a:gd name="connsiteX14" fmla="*/ 17029 w 45232"/>
                  <a:gd name="connsiteY14" fmla="*/ 47130 h 47130"/>
                  <a:gd name="connsiteX15" fmla="*/ 40482 w 45232"/>
                  <a:gd name="connsiteY15" fmla="*/ 42172 h 47130"/>
                  <a:gd name="connsiteX16" fmla="*/ 43713 w 45232"/>
                  <a:gd name="connsiteY16" fmla="*/ 30993 h 47130"/>
                  <a:gd name="connsiteX17" fmla="*/ 23064 w 45232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32" h="47130">
                    <a:moveTo>
                      <a:pt x="17697" y="21745"/>
                    </a:moveTo>
                    <a:cubicBezTo>
                      <a:pt x="18403" y="19071"/>
                      <a:pt x="19628" y="16620"/>
                      <a:pt x="21355" y="14299"/>
                    </a:cubicBezTo>
                    <a:cubicBezTo>
                      <a:pt x="23491" y="11495"/>
                      <a:pt x="25664" y="10065"/>
                      <a:pt x="27985" y="10065"/>
                    </a:cubicBezTo>
                    <a:cubicBezTo>
                      <a:pt x="30157" y="10065"/>
                      <a:pt x="31123" y="11161"/>
                      <a:pt x="30882" y="13426"/>
                    </a:cubicBezTo>
                    <a:cubicBezTo>
                      <a:pt x="30399" y="18997"/>
                      <a:pt x="25961" y="21745"/>
                      <a:pt x="17697" y="21745"/>
                    </a:cubicBezTo>
                    <a:moveTo>
                      <a:pt x="23064" y="37585"/>
                    </a:moveTo>
                    <a:cubicBezTo>
                      <a:pt x="17846" y="37585"/>
                      <a:pt x="15413" y="35301"/>
                      <a:pt x="15766" y="30752"/>
                    </a:cubicBezTo>
                    <a:cubicBezTo>
                      <a:pt x="22117" y="30752"/>
                      <a:pt x="28263" y="28950"/>
                      <a:pt x="34224" y="25366"/>
                    </a:cubicBezTo>
                    <a:cubicBezTo>
                      <a:pt x="40947" y="21244"/>
                      <a:pt x="44623" y="16174"/>
                      <a:pt x="45181" y="10102"/>
                    </a:cubicBezTo>
                    <a:cubicBezTo>
                      <a:pt x="45478" y="6927"/>
                      <a:pt x="44512" y="4457"/>
                      <a:pt x="42209" y="2563"/>
                    </a:cubicBezTo>
                    <a:cubicBezTo>
                      <a:pt x="40092" y="836"/>
                      <a:pt x="37418" y="0"/>
                      <a:pt x="34280" y="0"/>
                    </a:cubicBezTo>
                    <a:cubicBezTo>
                      <a:pt x="25998" y="0"/>
                      <a:pt x="18440" y="3194"/>
                      <a:pt x="11569" y="9619"/>
                    </a:cubicBezTo>
                    <a:cubicBezTo>
                      <a:pt x="4754" y="16026"/>
                      <a:pt x="891" y="23509"/>
                      <a:pt x="74" y="32033"/>
                    </a:cubicBezTo>
                    <a:cubicBezTo>
                      <a:pt x="-371" y="36936"/>
                      <a:pt x="1188" y="40724"/>
                      <a:pt x="4810" y="43472"/>
                    </a:cubicBezTo>
                    <a:cubicBezTo>
                      <a:pt x="7929" y="45886"/>
                      <a:pt x="12033" y="47130"/>
                      <a:pt x="17029" y="47130"/>
                    </a:cubicBezTo>
                    <a:cubicBezTo>
                      <a:pt x="23305" y="47130"/>
                      <a:pt x="31123" y="45459"/>
                      <a:pt x="40482" y="42172"/>
                    </a:cubicBezTo>
                    <a:lnTo>
                      <a:pt x="43713" y="30993"/>
                    </a:lnTo>
                    <a:cubicBezTo>
                      <a:pt x="35561" y="35376"/>
                      <a:pt x="28690" y="37585"/>
                      <a:pt x="23064" y="37585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87" name="フリーフォーム: 図形 286">
                <a:extLst>
                  <a:ext uri="{FF2B5EF4-FFF2-40B4-BE49-F238E27FC236}">
                    <a16:creationId xmlns:a16="http://schemas.microsoft.com/office/drawing/2014/main" id="{4D4BC13D-5AF1-4BC0-B05E-A29719946FB4}"/>
                  </a:ext>
                </a:extLst>
              </p:cNvPr>
              <p:cNvSpPr/>
              <p:nvPr/>
            </p:nvSpPr>
            <p:spPr>
              <a:xfrm>
                <a:off x="7552714" y="495266"/>
                <a:ext cx="45273" cy="47130"/>
              </a:xfrm>
              <a:custGeom>
                <a:avLst/>
                <a:gdLst>
                  <a:gd name="connsiteX0" fmla="*/ 17707 w 45273"/>
                  <a:gd name="connsiteY0" fmla="*/ 21745 h 47130"/>
                  <a:gd name="connsiteX1" fmla="*/ 21347 w 45273"/>
                  <a:gd name="connsiteY1" fmla="*/ 14299 h 47130"/>
                  <a:gd name="connsiteX2" fmla="*/ 27976 w 45273"/>
                  <a:gd name="connsiteY2" fmla="*/ 10065 h 47130"/>
                  <a:gd name="connsiteX3" fmla="*/ 30910 w 45273"/>
                  <a:gd name="connsiteY3" fmla="*/ 13426 h 47130"/>
                  <a:gd name="connsiteX4" fmla="*/ 17707 w 45273"/>
                  <a:gd name="connsiteY4" fmla="*/ 21745 h 47130"/>
                  <a:gd name="connsiteX5" fmla="*/ 23055 w 45273"/>
                  <a:gd name="connsiteY5" fmla="*/ 37585 h 47130"/>
                  <a:gd name="connsiteX6" fmla="*/ 15794 w 45273"/>
                  <a:gd name="connsiteY6" fmla="*/ 30752 h 47130"/>
                  <a:gd name="connsiteX7" fmla="*/ 34234 w 45273"/>
                  <a:gd name="connsiteY7" fmla="*/ 25366 h 47130"/>
                  <a:gd name="connsiteX8" fmla="*/ 45228 w 45273"/>
                  <a:gd name="connsiteY8" fmla="*/ 10102 h 47130"/>
                  <a:gd name="connsiteX9" fmla="*/ 42219 w 45273"/>
                  <a:gd name="connsiteY9" fmla="*/ 2563 h 47130"/>
                  <a:gd name="connsiteX10" fmla="*/ 34327 w 45273"/>
                  <a:gd name="connsiteY10" fmla="*/ 0 h 47130"/>
                  <a:gd name="connsiteX11" fmla="*/ 11598 w 45273"/>
                  <a:gd name="connsiteY11" fmla="*/ 9619 h 47130"/>
                  <a:gd name="connsiteX12" fmla="*/ 84 w 45273"/>
                  <a:gd name="connsiteY12" fmla="*/ 32033 h 47130"/>
                  <a:gd name="connsiteX13" fmla="*/ 4782 w 45273"/>
                  <a:gd name="connsiteY13" fmla="*/ 43472 h 47130"/>
                  <a:gd name="connsiteX14" fmla="*/ 17057 w 45273"/>
                  <a:gd name="connsiteY14" fmla="*/ 47130 h 47130"/>
                  <a:gd name="connsiteX15" fmla="*/ 40474 w 45273"/>
                  <a:gd name="connsiteY15" fmla="*/ 42172 h 47130"/>
                  <a:gd name="connsiteX16" fmla="*/ 43724 w 45273"/>
                  <a:gd name="connsiteY16" fmla="*/ 30993 h 47130"/>
                  <a:gd name="connsiteX17" fmla="*/ 23055 w 45273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73" h="47130">
                    <a:moveTo>
                      <a:pt x="17707" y="21745"/>
                    </a:moveTo>
                    <a:cubicBezTo>
                      <a:pt x="18376" y="19071"/>
                      <a:pt x="19601" y="16620"/>
                      <a:pt x="21347" y="14299"/>
                    </a:cubicBezTo>
                    <a:cubicBezTo>
                      <a:pt x="23464" y="11495"/>
                      <a:pt x="25655" y="10065"/>
                      <a:pt x="27976" y="10065"/>
                    </a:cubicBezTo>
                    <a:cubicBezTo>
                      <a:pt x="30130" y="10065"/>
                      <a:pt x="31152" y="11161"/>
                      <a:pt x="30910" y="13426"/>
                    </a:cubicBezTo>
                    <a:cubicBezTo>
                      <a:pt x="30353" y="18997"/>
                      <a:pt x="25934" y="21745"/>
                      <a:pt x="17707" y="21745"/>
                    </a:cubicBezTo>
                    <a:moveTo>
                      <a:pt x="23055" y="37585"/>
                    </a:moveTo>
                    <a:cubicBezTo>
                      <a:pt x="17856" y="37585"/>
                      <a:pt x="15404" y="35301"/>
                      <a:pt x="15794" y="30752"/>
                    </a:cubicBezTo>
                    <a:cubicBezTo>
                      <a:pt x="22145" y="30752"/>
                      <a:pt x="28292" y="28950"/>
                      <a:pt x="34234" y="25366"/>
                    </a:cubicBezTo>
                    <a:cubicBezTo>
                      <a:pt x="40957" y="21244"/>
                      <a:pt x="44633" y="16174"/>
                      <a:pt x="45228" y="10102"/>
                    </a:cubicBezTo>
                    <a:cubicBezTo>
                      <a:pt x="45506" y="6927"/>
                      <a:pt x="44503" y="4457"/>
                      <a:pt x="42219" y="2563"/>
                    </a:cubicBezTo>
                    <a:cubicBezTo>
                      <a:pt x="40102" y="836"/>
                      <a:pt x="37466" y="0"/>
                      <a:pt x="34327" y="0"/>
                    </a:cubicBezTo>
                    <a:cubicBezTo>
                      <a:pt x="26026" y="0"/>
                      <a:pt x="18431" y="3194"/>
                      <a:pt x="11598" y="9619"/>
                    </a:cubicBezTo>
                    <a:cubicBezTo>
                      <a:pt x="4745" y="16026"/>
                      <a:pt x="901" y="23509"/>
                      <a:pt x="84" y="32033"/>
                    </a:cubicBezTo>
                    <a:cubicBezTo>
                      <a:pt x="-399" y="36936"/>
                      <a:pt x="1198" y="40724"/>
                      <a:pt x="4782" y="43472"/>
                    </a:cubicBezTo>
                    <a:cubicBezTo>
                      <a:pt x="7939" y="45886"/>
                      <a:pt x="12006" y="47130"/>
                      <a:pt x="17057" y="47130"/>
                    </a:cubicBezTo>
                    <a:cubicBezTo>
                      <a:pt x="23334" y="47130"/>
                      <a:pt x="31115" y="45459"/>
                      <a:pt x="40474" y="42172"/>
                    </a:cubicBezTo>
                    <a:lnTo>
                      <a:pt x="43724" y="30993"/>
                    </a:lnTo>
                    <a:cubicBezTo>
                      <a:pt x="35553" y="35376"/>
                      <a:pt x="28663" y="37585"/>
                      <a:pt x="23055" y="37585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88" name="フリーフォーム: 図形 287">
                <a:extLst>
                  <a:ext uri="{FF2B5EF4-FFF2-40B4-BE49-F238E27FC236}">
                    <a16:creationId xmlns:a16="http://schemas.microsoft.com/office/drawing/2014/main" id="{06D08052-8961-4E26-8F2E-FF82CD78C5B7}"/>
                  </a:ext>
                </a:extLst>
              </p:cNvPr>
              <p:cNvSpPr/>
              <p:nvPr/>
            </p:nvSpPr>
            <p:spPr>
              <a:xfrm>
                <a:off x="7603607" y="486873"/>
                <a:ext cx="33461" cy="55523"/>
              </a:xfrm>
              <a:custGeom>
                <a:avLst/>
                <a:gdLst>
                  <a:gd name="connsiteX0" fmla="*/ 33461 w 33461"/>
                  <a:gd name="connsiteY0" fmla="*/ 8561 h 55523"/>
                  <a:gd name="connsiteX1" fmla="*/ 30806 w 33461"/>
                  <a:gd name="connsiteY1" fmla="*/ 17493 h 55523"/>
                  <a:gd name="connsiteX2" fmla="*/ 23266 w 33461"/>
                  <a:gd name="connsiteY2" fmla="*/ 17493 h 55523"/>
                  <a:gd name="connsiteX3" fmla="*/ 19590 w 33461"/>
                  <a:gd name="connsiteY3" fmla="*/ 29638 h 55523"/>
                  <a:gd name="connsiteX4" fmla="*/ 17027 w 33461"/>
                  <a:gd name="connsiteY4" fmla="*/ 41114 h 55523"/>
                  <a:gd name="connsiteX5" fmla="*/ 20202 w 33461"/>
                  <a:gd name="connsiteY5" fmla="*/ 45533 h 55523"/>
                  <a:gd name="connsiteX6" fmla="*/ 25161 w 33461"/>
                  <a:gd name="connsiteY6" fmla="*/ 43658 h 55523"/>
                  <a:gd name="connsiteX7" fmla="*/ 22338 w 33461"/>
                  <a:gd name="connsiteY7" fmla="*/ 53500 h 55523"/>
                  <a:gd name="connsiteX8" fmla="*/ 10602 w 33461"/>
                  <a:gd name="connsiteY8" fmla="*/ 55524 h 55523"/>
                  <a:gd name="connsiteX9" fmla="*/ 2821 w 33461"/>
                  <a:gd name="connsiteY9" fmla="*/ 53296 h 55523"/>
                  <a:gd name="connsiteX10" fmla="*/ 54 w 33461"/>
                  <a:gd name="connsiteY10" fmla="*/ 45942 h 55523"/>
                  <a:gd name="connsiteX11" fmla="*/ 3267 w 33461"/>
                  <a:gd name="connsiteY11" fmla="*/ 31977 h 55523"/>
                  <a:gd name="connsiteX12" fmla="*/ 12292 w 33461"/>
                  <a:gd name="connsiteY12" fmla="*/ 2321 h 55523"/>
                  <a:gd name="connsiteX13" fmla="*/ 28540 w 33461"/>
                  <a:gd name="connsiteY13" fmla="*/ 0 h 55523"/>
                  <a:gd name="connsiteX14" fmla="*/ 25922 w 33461"/>
                  <a:gd name="connsiteY14" fmla="*/ 8579 h 55523"/>
                  <a:gd name="connsiteX15" fmla="*/ 33461 w 33461"/>
                  <a:gd name="connsiteY15" fmla="*/ 8579 h 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461" h="55523">
                    <a:moveTo>
                      <a:pt x="33461" y="8561"/>
                    </a:moveTo>
                    <a:lnTo>
                      <a:pt x="30806" y="17493"/>
                    </a:lnTo>
                    <a:lnTo>
                      <a:pt x="23266" y="17493"/>
                    </a:lnTo>
                    <a:cubicBezTo>
                      <a:pt x="22059" y="21244"/>
                      <a:pt x="20815" y="25905"/>
                      <a:pt x="19590" y="29638"/>
                    </a:cubicBezTo>
                    <a:cubicBezTo>
                      <a:pt x="18178" y="34224"/>
                      <a:pt x="17324" y="38031"/>
                      <a:pt x="17027" y="41114"/>
                    </a:cubicBezTo>
                    <a:cubicBezTo>
                      <a:pt x="16748" y="44029"/>
                      <a:pt x="17807" y="45533"/>
                      <a:pt x="20202" y="45533"/>
                    </a:cubicBezTo>
                    <a:cubicBezTo>
                      <a:pt x="21595" y="45533"/>
                      <a:pt x="23229" y="44921"/>
                      <a:pt x="25161" y="43658"/>
                    </a:cubicBezTo>
                    <a:lnTo>
                      <a:pt x="22338" y="53500"/>
                    </a:lnTo>
                    <a:cubicBezTo>
                      <a:pt x="17380" y="54837"/>
                      <a:pt x="13462" y="55524"/>
                      <a:pt x="10602" y="55524"/>
                    </a:cubicBezTo>
                    <a:cubicBezTo>
                      <a:pt x="7352" y="55524"/>
                      <a:pt x="4771" y="54781"/>
                      <a:pt x="2821" y="53296"/>
                    </a:cubicBezTo>
                    <a:cubicBezTo>
                      <a:pt x="685" y="51643"/>
                      <a:pt x="-243" y="49155"/>
                      <a:pt x="54" y="45942"/>
                    </a:cubicBezTo>
                    <a:cubicBezTo>
                      <a:pt x="425" y="42302"/>
                      <a:pt x="1484" y="37641"/>
                      <a:pt x="3267" y="31977"/>
                    </a:cubicBezTo>
                    <a:cubicBezTo>
                      <a:pt x="4715" y="27428"/>
                      <a:pt x="12292" y="2321"/>
                      <a:pt x="12292" y="2321"/>
                    </a:cubicBezTo>
                    <a:lnTo>
                      <a:pt x="28540" y="0"/>
                    </a:lnTo>
                    <a:lnTo>
                      <a:pt x="25922" y="8579"/>
                    </a:lnTo>
                    <a:lnTo>
                      <a:pt x="33461" y="8579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89" name="フリーフォーム: 図形 288">
                <a:extLst>
                  <a:ext uri="{FF2B5EF4-FFF2-40B4-BE49-F238E27FC236}">
                    <a16:creationId xmlns:a16="http://schemas.microsoft.com/office/drawing/2014/main" id="{525A5A37-A27F-4524-83E0-DA3429095F2A}"/>
                  </a:ext>
                </a:extLst>
              </p:cNvPr>
              <p:cNvSpPr/>
              <p:nvPr/>
            </p:nvSpPr>
            <p:spPr>
              <a:xfrm>
                <a:off x="7636685" y="486873"/>
                <a:ext cx="33585" cy="55523"/>
              </a:xfrm>
              <a:custGeom>
                <a:avLst/>
                <a:gdLst>
                  <a:gd name="connsiteX0" fmla="*/ 33586 w 33585"/>
                  <a:gd name="connsiteY0" fmla="*/ 8561 h 55523"/>
                  <a:gd name="connsiteX1" fmla="*/ 30931 w 33585"/>
                  <a:gd name="connsiteY1" fmla="*/ 17493 h 55523"/>
                  <a:gd name="connsiteX2" fmla="*/ 23428 w 33585"/>
                  <a:gd name="connsiteY2" fmla="*/ 17493 h 55523"/>
                  <a:gd name="connsiteX3" fmla="*/ 19621 w 33585"/>
                  <a:gd name="connsiteY3" fmla="*/ 29638 h 55523"/>
                  <a:gd name="connsiteX4" fmla="*/ 17022 w 33585"/>
                  <a:gd name="connsiteY4" fmla="*/ 41114 h 55523"/>
                  <a:gd name="connsiteX5" fmla="*/ 20160 w 33585"/>
                  <a:gd name="connsiteY5" fmla="*/ 45533 h 55523"/>
                  <a:gd name="connsiteX6" fmla="*/ 25155 w 33585"/>
                  <a:gd name="connsiteY6" fmla="*/ 43658 h 55523"/>
                  <a:gd name="connsiteX7" fmla="*/ 22351 w 33585"/>
                  <a:gd name="connsiteY7" fmla="*/ 53500 h 55523"/>
                  <a:gd name="connsiteX8" fmla="*/ 10596 w 33585"/>
                  <a:gd name="connsiteY8" fmla="*/ 55524 h 55523"/>
                  <a:gd name="connsiteX9" fmla="*/ 2816 w 33585"/>
                  <a:gd name="connsiteY9" fmla="*/ 53296 h 55523"/>
                  <a:gd name="connsiteX10" fmla="*/ 67 w 33585"/>
                  <a:gd name="connsiteY10" fmla="*/ 45942 h 55523"/>
                  <a:gd name="connsiteX11" fmla="*/ 3280 w 33585"/>
                  <a:gd name="connsiteY11" fmla="*/ 31977 h 55523"/>
                  <a:gd name="connsiteX12" fmla="*/ 12305 w 33585"/>
                  <a:gd name="connsiteY12" fmla="*/ 2321 h 55523"/>
                  <a:gd name="connsiteX13" fmla="*/ 28554 w 33585"/>
                  <a:gd name="connsiteY13" fmla="*/ 0 h 55523"/>
                  <a:gd name="connsiteX14" fmla="*/ 26047 w 33585"/>
                  <a:gd name="connsiteY14" fmla="*/ 8579 h 55523"/>
                  <a:gd name="connsiteX15" fmla="*/ 33586 w 33585"/>
                  <a:gd name="connsiteY15" fmla="*/ 8579 h 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585" h="55523">
                    <a:moveTo>
                      <a:pt x="33586" y="8561"/>
                    </a:moveTo>
                    <a:lnTo>
                      <a:pt x="30931" y="17493"/>
                    </a:lnTo>
                    <a:lnTo>
                      <a:pt x="23428" y="17493"/>
                    </a:lnTo>
                    <a:cubicBezTo>
                      <a:pt x="22184" y="21244"/>
                      <a:pt x="20828" y="25905"/>
                      <a:pt x="19621" y="29638"/>
                    </a:cubicBezTo>
                    <a:cubicBezTo>
                      <a:pt x="18192" y="34224"/>
                      <a:pt x="17319" y="38031"/>
                      <a:pt x="17022" y="41114"/>
                    </a:cubicBezTo>
                    <a:cubicBezTo>
                      <a:pt x="16762" y="44029"/>
                      <a:pt x="17802" y="45533"/>
                      <a:pt x="20160" y="45533"/>
                    </a:cubicBezTo>
                    <a:cubicBezTo>
                      <a:pt x="21571" y="45533"/>
                      <a:pt x="23224" y="44921"/>
                      <a:pt x="25155" y="43658"/>
                    </a:cubicBezTo>
                    <a:lnTo>
                      <a:pt x="22351" y="53500"/>
                    </a:lnTo>
                    <a:cubicBezTo>
                      <a:pt x="17337" y="54837"/>
                      <a:pt x="13456" y="55524"/>
                      <a:pt x="10596" y="55524"/>
                    </a:cubicBezTo>
                    <a:cubicBezTo>
                      <a:pt x="7291" y="55524"/>
                      <a:pt x="4728" y="54781"/>
                      <a:pt x="2816" y="53296"/>
                    </a:cubicBezTo>
                    <a:cubicBezTo>
                      <a:pt x="643" y="51643"/>
                      <a:pt x="-267" y="49155"/>
                      <a:pt x="67" y="45942"/>
                    </a:cubicBezTo>
                    <a:cubicBezTo>
                      <a:pt x="402" y="42302"/>
                      <a:pt x="1497" y="37641"/>
                      <a:pt x="3280" y="31977"/>
                    </a:cubicBezTo>
                    <a:cubicBezTo>
                      <a:pt x="4691" y="27428"/>
                      <a:pt x="12305" y="2321"/>
                      <a:pt x="12305" y="2321"/>
                    </a:cubicBezTo>
                    <a:lnTo>
                      <a:pt x="28554" y="0"/>
                    </a:lnTo>
                    <a:lnTo>
                      <a:pt x="26047" y="8579"/>
                    </a:lnTo>
                    <a:lnTo>
                      <a:pt x="33586" y="8579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90" name="フリーフォーム: 図形 289">
                <a:extLst>
                  <a:ext uri="{FF2B5EF4-FFF2-40B4-BE49-F238E27FC236}">
                    <a16:creationId xmlns:a16="http://schemas.microsoft.com/office/drawing/2014/main" id="{0E846094-3AEC-46FC-9B8A-4E799C240A70}"/>
                  </a:ext>
                </a:extLst>
              </p:cNvPr>
              <p:cNvSpPr/>
              <p:nvPr/>
            </p:nvSpPr>
            <p:spPr>
              <a:xfrm>
                <a:off x="7668966" y="495266"/>
                <a:ext cx="45273" cy="47130"/>
              </a:xfrm>
              <a:custGeom>
                <a:avLst/>
                <a:gdLst>
                  <a:gd name="connsiteX0" fmla="*/ 17666 w 45273"/>
                  <a:gd name="connsiteY0" fmla="*/ 21745 h 47130"/>
                  <a:gd name="connsiteX1" fmla="*/ 21342 w 45273"/>
                  <a:gd name="connsiteY1" fmla="*/ 14299 h 47130"/>
                  <a:gd name="connsiteX2" fmla="*/ 27972 w 45273"/>
                  <a:gd name="connsiteY2" fmla="*/ 10065 h 47130"/>
                  <a:gd name="connsiteX3" fmla="*/ 30887 w 45273"/>
                  <a:gd name="connsiteY3" fmla="*/ 13426 h 47130"/>
                  <a:gd name="connsiteX4" fmla="*/ 17666 w 45273"/>
                  <a:gd name="connsiteY4" fmla="*/ 21745 h 47130"/>
                  <a:gd name="connsiteX5" fmla="*/ 23051 w 45273"/>
                  <a:gd name="connsiteY5" fmla="*/ 37585 h 47130"/>
                  <a:gd name="connsiteX6" fmla="*/ 15790 w 45273"/>
                  <a:gd name="connsiteY6" fmla="*/ 30752 h 47130"/>
                  <a:gd name="connsiteX7" fmla="*/ 34211 w 45273"/>
                  <a:gd name="connsiteY7" fmla="*/ 25366 h 47130"/>
                  <a:gd name="connsiteX8" fmla="*/ 45223 w 45273"/>
                  <a:gd name="connsiteY8" fmla="*/ 10102 h 47130"/>
                  <a:gd name="connsiteX9" fmla="*/ 42234 w 45273"/>
                  <a:gd name="connsiteY9" fmla="*/ 2563 h 47130"/>
                  <a:gd name="connsiteX10" fmla="*/ 34286 w 45273"/>
                  <a:gd name="connsiteY10" fmla="*/ 0 h 47130"/>
                  <a:gd name="connsiteX11" fmla="*/ 11593 w 45273"/>
                  <a:gd name="connsiteY11" fmla="*/ 9619 h 47130"/>
                  <a:gd name="connsiteX12" fmla="*/ 80 w 45273"/>
                  <a:gd name="connsiteY12" fmla="*/ 32033 h 47130"/>
                  <a:gd name="connsiteX13" fmla="*/ 4797 w 45273"/>
                  <a:gd name="connsiteY13" fmla="*/ 43472 h 47130"/>
                  <a:gd name="connsiteX14" fmla="*/ 17071 w 45273"/>
                  <a:gd name="connsiteY14" fmla="*/ 47130 h 47130"/>
                  <a:gd name="connsiteX15" fmla="*/ 40469 w 45273"/>
                  <a:gd name="connsiteY15" fmla="*/ 42172 h 47130"/>
                  <a:gd name="connsiteX16" fmla="*/ 43719 w 45273"/>
                  <a:gd name="connsiteY16" fmla="*/ 30993 h 47130"/>
                  <a:gd name="connsiteX17" fmla="*/ 23051 w 45273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73" h="47130">
                    <a:moveTo>
                      <a:pt x="17666" y="21745"/>
                    </a:moveTo>
                    <a:cubicBezTo>
                      <a:pt x="18371" y="19071"/>
                      <a:pt x="19597" y="16620"/>
                      <a:pt x="21342" y="14299"/>
                    </a:cubicBezTo>
                    <a:cubicBezTo>
                      <a:pt x="23422" y="11495"/>
                      <a:pt x="25669" y="10065"/>
                      <a:pt x="27972" y="10065"/>
                    </a:cubicBezTo>
                    <a:cubicBezTo>
                      <a:pt x="30144" y="10065"/>
                      <a:pt x="31110" y="11161"/>
                      <a:pt x="30887" y="13426"/>
                    </a:cubicBezTo>
                    <a:cubicBezTo>
                      <a:pt x="30367" y="18997"/>
                      <a:pt x="25948" y="21745"/>
                      <a:pt x="17666" y="21745"/>
                    </a:cubicBezTo>
                    <a:moveTo>
                      <a:pt x="23051" y="37585"/>
                    </a:moveTo>
                    <a:cubicBezTo>
                      <a:pt x="17814" y="37585"/>
                      <a:pt x="15419" y="35301"/>
                      <a:pt x="15790" y="30752"/>
                    </a:cubicBezTo>
                    <a:cubicBezTo>
                      <a:pt x="22104" y="30752"/>
                      <a:pt x="28269" y="28950"/>
                      <a:pt x="34211" y="25366"/>
                    </a:cubicBezTo>
                    <a:cubicBezTo>
                      <a:pt x="40971" y="21244"/>
                      <a:pt x="44629" y="16174"/>
                      <a:pt x="45223" y="10102"/>
                    </a:cubicBezTo>
                    <a:cubicBezTo>
                      <a:pt x="45520" y="6927"/>
                      <a:pt x="44499" y="4457"/>
                      <a:pt x="42234" y="2563"/>
                    </a:cubicBezTo>
                    <a:cubicBezTo>
                      <a:pt x="40117" y="836"/>
                      <a:pt x="37461" y="0"/>
                      <a:pt x="34286" y="0"/>
                    </a:cubicBezTo>
                    <a:cubicBezTo>
                      <a:pt x="26003" y="0"/>
                      <a:pt x="18427" y="3194"/>
                      <a:pt x="11593" y="9619"/>
                    </a:cubicBezTo>
                    <a:cubicBezTo>
                      <a:pt x="4741" y="16026"/>
                      <a:pt x="878" y="23509"/>
                      <a:pt x="80" y="32033"/>
                    </a:cubicBezTo>
                    <a:cubicBezTo>
                      <a:pt x="-384" y="36936"/>
                      <a:pt x="1175" y="40724"/>
                      <a:pt x="4797" y="43472"/>
                    </a:cubicBezTo>
                    <a:cubicBezTo>
                      <a:pt x="7953" y="45886"/>
                      <a:pt x="12020" y="47130"/>
                      <a:pt x="17071" y="47130"/>
                    </a:cubicBezTo>
                    <a:cubicBezTo>
                      <a:pt x="23292" y="47130"/>
                      <a:pt x="31129" y="45459"/>
                      <a:pt x="40469" y="42172"/>
                    </a:cubicBezTo>
                    <a:lnTo>
                      <a:pt x="43719" y="30993"/>
                    </a:lnTo>
                    <a:cubicBezTo>
                      <a:pt x="35548" y="35376"/>
                      <a:pt x="28659" y="37585"/>
                      <a:pt x="23051" y="37585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91" name="フリーフォーム: 図形 290">
                <a:extLst>
                  <a:ext uri="{FF2B5EF4-FFF2-40B4-BE49-F238E27FC236}">
                    <a16:creationId xmlns:a16="http://schemas.microsoft.com/office/drawing/2014/main" id="{0972798D-1815-41BF-9BD6-DF0660B96BF4}"/>
                  </a:ext>
                </a:extLst>
              </p:cNvPr>
              <p:cNvSpPr/>
              <p:nvPr/>
            </p:nvSpPr>
            <p:spPr>
              <a:xfrm>
                <a:off x="6732779" y="465257"/>
                <a:ext cx="84632" cy="80184"/>
              </a:xfrm>
              <a:custGeom>
                <a:avLst/>
                <a:gdLst>
                  <a:gd name="connsiteX0" fmla="*/ 176 w 84632"/>
                  <a:gd name="connsiteY0" fmla="*/ 51420 h 80184"/>
                  <a:gd name="connsiteX1" fmla="*/ 30315 w 84632"/>
                  <a:gd name="connsiteY1" fmla="*/ 80185 h 80184"/>
                  <a:gd name="connsiteX2" fmla="*/ 63166 w 84632"/>
                  <a:gd name="connsiteY2" fmla="*/ 76118 h 80184"/>
                  <a:gd name="connsiteX3" fmla="*/ 66638 w 84632"/>
                  <a:gd name="connsiteY3" fmla="*/ 64716 h 80184"/>
                  <a:gd name="connsiteX4" fmla="*/ 64818 w 84632"/>
                  <a:gd name="connsiteY4" fmla="*/ 65199 h 80184"/>
                  <a:gd name="connsiteX5" fmla="*/ 40362 w 84632"/>
                  <a:gd name="connsiteY5" fmla="*/ 69916 h 80184"/>
                  <a:gd name="connsiteX6" fmla="*/ 21476 w 84632"/>
                  <a:gd name="connsiteY6" fmla="*/ 48913 h 80184"/>
                  <a:gd name="connsiteX7" fmla="*/ 57873 w 84632"/>
                  <a:gd name="connsiteY7" fmla="*/ 10269 h 80184"/>
                  <a:gd name="connsiteX8" fmla="*/ 80974 w 84632"/>
                  <a:gd name="connsiteY8" fmla="*/ 15264 h 80184"/>
                  <a:gd name="connsiteX9" fmla="*/ 84632 w 84632"/>
                  <a:gd name="connsiteY9" fmla="*/ 3008 h 80184"/>
                  <a:gd name="connsiteX10" fmla="*/ 60640 w 84632"/>
                  <a:gd name="connsiteY10" fmla="*/ 0 h 80184"/>
                  <a:gd name="connsiteX11" fmla="*/ 176 w 84632"/>
                  <a:gd name="connsiteY11" fmla="*/ 51420 h 80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32" h="80184">
                    <a:moveTo>
                      <a:pt x="176" y="51420"/>
                    </a:moveTo>
                    <a:cubicBezTo>
                      <a:pt x="-1569" y="69451"/>
                      <a:pt x="9721" y="80185"/>
                      <a:pt x="30315" y="80185"/>
                    </a:cubicBezTo>
                    <a:cubicBezTo>
                      <a:pt x="41829" y="80185"/>
                      <a:pt x="52878" y="78254"/>
                      <a:pt x="63166" y="76118"/>
                    </a:cubicBezTo>
                    <a:cubicBezTo>
                      <a:pt x="63556" y="74781"/>
                      <a:pt x="65710" y="67724"/>
                      <a:pt x="66638" y="64716"/>
                    </a:cubicBezTo>
                    <a:cubicBezTo>
                      <a:pt x="65747" y="64939"/>
                      <a:pt x="64818" y="65199"/>
                      <a:pt x="64818" y="65199"/>
                    </a:cubicBezTo>
                    <a:cubicBezTo>
                      <a:pt x="56870" y="67409"/>
                      <a:pt x="47920" y="69916"/>
                      <a:pt x="40362" y="69916"/>
                    </a:cubicBezTo>
                    <a:cubicBezTo>
                      <a:pt x="27864" y="69916"/>
                      <a:pt x="20269" y="61485"/>
                      <a:pt x="21476" y="48913"/>
                    </a:cubicBezTo>
                    <a:cubicBezTo>
                      <a:pt x="23259" y="30213"/>
                      <a:pt x="38319" y="10269"/>
                      <a:pt x="57873" y="10269"/>
                    </a:cubicBezTo>
                    <a:cubicBezTo>
                      <a:pt x="65190" y="10269"/>
                      <a:pt x="72952" y="11978"/>
                      <a:pt x="80974" y="15264"/>
                    </a:cubicBezTo>
                    <a:cubicBezTo>
                      <a:pt x="81587" y="13203"/>
                      <a:pt x="83945" y="5311"/>
                      <a:pt x="84632" y="3008"/>
                    </a:cubicBezTo>
                    <a:cubicBezTo>
                      <a:pt x="76629" y="1058"/>
                      <a:pt x="68569" y="0"/>
                      <a:pt x="60640" y="0"/>
                    </a:cubicBezTo>
                    <a:cubicBezTo>
                      <a:pt x="24410" y="19"/>
                      <a:pt x="2238" y="29879"/>
                      <a:pt x="176" y="51420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92" name="フリーフォーム: 図形 291">
                <a:extLst>
                  <a:ext uri="{FF2B5EF4-FFF2-40B4-BE49-F238E27FC236}">
                    <a16:creationId xmlns:a16="http://schemas.microsoft.com/office/drawing/2014/main" id="{17588DBD-7A6A-4356-BA97-44BD63A722E2}"/>
                  </a:ext>
                </a:extLst>
              </p:cNvPr>
              <p:cNvSpPr/>
              <p:nvPr/>
            </p:nvSpPr>
            <p:spPr>
              <a:xfrm>
                <a:off x="7481025" y="465536"/>
                <a:ext cx="73378" cy="76507"/>
              </a:xfrm>
              <a:custGeom>
                <a:avLst/>
                <a:gdLst>
                  <a:gd name="connsiteX0" fmla="*/ 28895 w 73378"/>
                  <a:gd name="connsiteY0" fmla="*/ 43175 h 76507"/>
                  <a:gd name="connsiteX1" fmla="*/ 46369 w 73378"/>
                  <a:gd name="connsiteY1" fmla="*/ 55208 h 76507"/>
                  <a:gd name="connsiteX2" fmla="*/ 29173 w 73378"/>
                  <a:gd name="connsiteY2" fmla="*/ 67093 h 76507"/>
                  <a:gd name="connsiteX3" fmla="*/ 21912 w 73378"/>
                  <a:gd name="connsiteY3" fmla="*/ 66220 h 76507"/>
                  <a:gd name="connsiteX4" fmla="*/ 28895 w 73378"/>
                  <a:gd name="connsiteY4" fmla="*/ 43175 h 76507"/>
                  <a:gd name="connsiteX5" fmla="*/ 38830 w 73378"/>
                  <a:gd name="connsiteY5" fmla="*/ 10863 h 76507"/>
                  <a:gd name="connsiteX6" fmla="*/ 44234 w 73378"/>
                  <a:gd name="connsiteY6" fmla="*/ 10009 h 76507"/>
                  <a:gd name="connsiteX7" fmla="*/ 54540 w 73378"/>
                  <a:gd name="connsiteY7" fmla="*/ 16453 h 76507"/>
                  <a:gd name="connsiteX8" fmla="*/ 38904 w 73378"/>
                  <a:gd name="connsiteY8" fmla="*/ 31179 h 76507"/>
                  <a:gd name="connsiteX9" fmla="*/ 32757 w 73378"/>
                  <a:gd name="connsiteY9" fmla="*/ 31179 h 76507"/>
                  <a:gd name="connsiteX10" fmla="*/ 38830 w 73378"/>
                  <a:gd name="connsiteY10" fmla="*/ 10863 h 76507"/>
                  <a:gd name="connsiteX11" fmla="*/ 0 w 73378"/>
                  <a:gd name="connsiteY11" fmla="*/ 76508 h 76507"/>
                  <a:gd name="connsiteX12" fmla="*/ 37474 w 73378"/>
                  <a:gd name="connsiteY12" fmla="*/ 76508 h 76507"/>
                  <a:gd name="connsiteX13" fmla="*/ 65403 w 73378"/>
                  <a:gd name="connsiteY13" fmla="*/ 54800 h 76507"/>
                  <a:gd name="connsiteX14" fmla="*/ 49359 w 73378"/>
                  <a:gd name="connsiteY14" fmla="*/ 37121 h 76507"/>
                  <a:gd name="connsiteX15" fmla="*/ 49377 w 73378"/>
                  <a:gd name="connsiteY15" fmla="*/ 36898 h 76507"/>
                  <a:gd name="connsiteX16" fmla="*/ 73295 w 73378"/>
                  <a:gd name="connsiteY16" fmla="*/ 14707 h 76507"/>
                  <a:gd name="connsiteX17" fmla="*/ 46759 w 73378"/>
                  <a:gd name="connsiteY17" fmla="*/ 0 h 76507"/>
                  <a:gd name="connsiteX18" fmla="*/ 22525 w 73378"/>
                  <a:gd name="connsiteY18" fmla="*/ 0 h 76507"/>
                  <a:gd name="connsiteX19" fmla="*/ 0 w 73378"/>
                  <a:gd name="connsiteY19" fmla="*/ 76508 h 7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3378" h="76507">
                    <a:moveTo>
                      <a:pt x="28895" y="43175"/>
                    </a:moveTo>
                    <a:cubicBezTo>
                      <a:pt x="37270" y="43175"/>
                      <a:pt x="47316" y="45181"/>
                      <a:pt x="46369" y="55208"/>
                    </a:cubicBezTo>
                    <a:cubicBezTo>
                      <a:pt x="45533" y="64382"/>
                      <a:pt x="37270" y="67093"/>
                      <a:pt x="29173" y="67093"/>
                    </a:cubicBezTo>
                    <a:cubicBezTo>
                      <a:pt x="26611" y="67093"/>
                      <a:pt x="24271" y="67019"/>
                      <a:pt x="21912" y="66220"/>
                    </a:cubicBezTo>
                    <a:lnTo>
                      <a:pt x="28895" y="43175"/>
                    </a:lnTo>
                    <a:close/>
                    <a:moveTo>
                      <a:pt x="38830" y="10863"/>
                    </a:moveTo>
                    <a:cubicBezTo>
                      <a:pt x="40371" y="10381"/>
                      <a:pt x="42507" y="10009"/>
                      <a:pt x="44234" y="10009"/>
                    </a:cubicBezTo>
                    <a:cubicBezTo>
                      <a:pt x="48950" y="10009"/>
                      <a:pt x="55097" y="10603"/>
                      <a:pt x="54540" y="16453"/>
                    </a:cubicBezTo>
                    <a:cubicBezTo>
                      <a:pt x="53500" y="27279"/>
                      <a:pt x="43008" y="31179"/>
                      <a:pt x="38904" y="31179"/>
                    </a:cubicBezTo>
                    <a:lnTo>
                      <a:pt x="32757" y="31179"/>
                    </a:lnTo>
                    <a:lnTo>
                      <a:pt x="38830" y="10863"/>
                    </a:lnTo>
                    <a:close/>
                    <a:moveTo>
                      <a:pt x="0" y="76508"/>
                    </a:moveTo>
                    <a:lnTo>
                      <a:pt x="37474" y="76508"/>
                    </a:lnTo>
                    <a:cubicBezTo>
                      <a:pt x="46109" y="76508"/>
                      <a:pt x="63825" y="71216"/>
                      <a:pt x="65403" y="54800"/>
                    </a:cubicBezTo>
                    <a:cubicBezTo>
                      <a:pt x="66350" y="44846"/>
                      <a:pt x="57975" y="39442"/>
                      <a:pt x="49359" y="37121"/>
                    </a:cubicBezTo>
                    <a:lnTo>
                      <a:pt x="49377" y="36898"/>
                    </a:lnTo>
                    <a:cubicBezTo>
                      <a:pt x="60129" y="34280"/>
                      <a:pt x="72218" y="26165"/>
                      <a:pt x="73295" y="14707"/>
                    </a:cubicBezTo>
                    <a:cubicBezTo>
                      <a:pt x="74707" y="-111"/>
                      <a:pt x="57752" y="0"/>
                      <a:pt x="46759" y="0"/>
                    </a:cubicBezTo>
                    <a:lnTo>
                      <a:pt x="22525" y="0"/>
                    </a:lnTo>
                    <a:lnTo>
                      <a:pt x="0" y="76508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93" name="フリーフォーム: 図形 292">
                <a:extLst>
                  <a:ext uri="{FF2B5EF4-FFF2-40B4-BE49-F238E27FC236}">
                    <a16:creationId xmlns:a16="http://schemas.microsoft.com/office/drawing/2014/main" id="{51C555AC-5B91-42BA-B0A2-BFF7F194D195}"/>
                  </a:ext>
                </a:extLst>
              </p:cNvPr>
              <p:cNvSpPr/>
              <p:nvPr/>
            </p:nvSpPr>
            <p:spPr>
              <a:xfrm>
                <a:off x="7716046" y="495284"/>
                <a:ext cx="49191" cy="46054"/>
              </a:xfrm>
              <a:custGeom>
                <a:avLst/>
                <a:gdLst>
                  <a:gd name="connsiteX0" fmla="*/ 49192 w 49191"/>
                  <a:gd name="connsiteY0" fmla="*/ 966 h 46054"/>
                  <a:gd name="connsiteX1" fmla="*/ 43899 w 49191"/>
                  <a:gd name="connsiteY1" fmla="*/ 14857 h 46054"/>
                  <a:gd name="connsiteX2" fmla="*/ 39108 w 49191"/>
                  <a:gd name="connsiteY2" fmla="*/ 13798 h 46054"/>
                  <a:gd name="connsiteX3" fmla="*/ 27799 w 49191"/>
                  <a:gd name="connsiteY3" fmla="*/ 20966 h 46054"/>
                  <a:gd name="connsiteX4" fmla="*/ 19666 w 49191"/>
                  <a:gd name="connsiteY4" fmla="*/ 32015 h 46054"/>
                  <a:gd name="connsiteX5" fmla="*/ 15599 w 49191"/>
                  <a:gd name="connsiteY5" fmla="*/ 46054 h 46054"/>
                  <a:gd name="connsiteX6" fmla="*/ 0 w 49191"/>
                  <a:gd name="connsiteY6" fmla="*/ 46054 h 46054"/>
                  <a:gd name="connsiteX7" fmla="*/ 13315 w 49191"/>
                  <a:gd name="connsiteY7" fmla="*/ 168 h 46054"/>
                  <a:gd name="connsiteX8" fmla="*/ 28746 w 49191"/>
                  <a:gd name="connsiteY8" fmla="*/ 168 h 46054"/>
                  <a:gd name="connsiteX9" fmla="*/ 22024 w 49191"/>
                  <a:gd name="connsiteY9" fmla="*/ 20075 h 46054"/>
                  <a:gd name="connsiteX10" fmla="*/ 23008 w 49191"/>
                  <a:gd name="connsiteY10" fmla="*/ 20075 h 46054"/>
                  <a:gd name="connsiteX11" fmla="*/ 32256 w 49191"/>
                  <a:gd name="connsiteY11" fmla="*/ 7132 h 46054"/>
                  <a:gd name="connsiteX12" fmla="*/ 45366 w 49191"/>
                  <a:gd name="connsiteY12" fmla="*/ 1 h 46054"/>
                  <a:gd name="connsiteX13" fmla="*/ 49192 w 49191"/>
                  <a:gd name="connsiteY13" fmla="*/ 966 h 46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9191" h="46054">
                    <a:moveTo>
                      <a:pt x="49192" y="966"/>
                    </a:moveTo>
                    <a:lnTo>
                      <a:pt x="43899" y="14857"/>
                    </a:lnTo>
                    <a:cubicBezTo>
                      <a:pt x="42674" y="14188"/>
                      <a:pt x="40297" y="13798"/>
                      <a:pt x="39108" y="13798"/>
                    </a:cubicBezTo>
                    <a:cubicBezTo>
                      <a:pt x="36378" y="13798"/>
                      <a:pt x="32609" y="16175"/>
                      <a:pt x="27799" y="20966"/>
                    </a:cubicBezTo>
                    <a:cubicBezTo>
                      <a:pt x="23194" y="25516"/>
                      <a:pt x="20501" y="29230"/>
                      <a:pt x="19666" y="32015"/>
                    </a:cubicBezTo>
                    <a:lnTo>
                      <a:pt x="15599" y="46054"/>
                    </a:lnTo>
                    <a:lnTo>
                      <a:pt x="0" y="46054"/>
                    </a:lnTo>
                    <a:lnTo>
                      <a:pt x="13315" y="168"/>
                    </a:lnTo>
                    <a:lnTo>
                      <a:pt x="28746" y="168"/>
                    </a:lnTo>
                    <a:lnTo>
                      <a:pt x="22024" y="20075"/>
                    </a:lnTo>
                    <a:lnTo>
                      <a:pt x="23008" y="20075"/>
                    </a:lnTo>
                    <a:cubicBezTo>
                      <a:pt x="25571" y="15135"/>
                      <a:pt x="28653" y="10864"/>
                      <a:pt x="32256" y="7132"/>
                    </a:cubicBezTo>
                    <a:cubicBezTo>
                      <a:pt x="36843" y="2359"/>
                      <a:pt x="41244" y="1"/>
                      <a:pt x="45366" y="1"/>
                    </a:cubicBezTo>
                    <a:cubicBezTo>
                      <a:pt x="46889" y="-18"/>
                      <a:pt x="48189" y="279"/>
                      <a:pt x="49192" y="966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94" name="フリーフォーム: 図形 293">
                <a:extLst>
                  <a:ext uri="{FF2B5EF4-FFF2-40B4-BE49-F238E27FC236}">
                    <a16:creationId xmlns:a16="http://schemas.microsoft.com/office/drawing/2014/main" id="{ED73021D-5FA7-4059-ABB9-18E13AB38957}"/>
                  </a:ext>
                </a:extLst>
              </p:cNvPr>
              <p:cNvSpPr/>
              <p:nvPr/>
            </p:nvSpPr>
            <p:spPr>
              <a:xfrm>
                <a:off x="6916110" y="495248"/>
                <a:ext cx="53105" cy="46127"/>
              </a:xfrm>
              <a:custGeom>
                <a:avLst/>
                <a:gdLst>
                  <a:gd name="connsiteX0" fmla="*/ 42785 w 53105"/>
                  <a:gd name="connsiteY0" fmla="*/ 46128 h 46127"/>
                  <a:gd name="connsiteX1" fmla="*/ 27298 w 53105"/>
                  <a:gd name="connsiteY1" fmla="*/ 46090 h 46127"/>
                  <a:gd name="connsiteX2" fmla="*/ 36044 w 53105"/>
                  <a:gd name="connsiteY2" fmla="*/ 15506 h 46127"/>
                  <a:gd name="connsiteX3" fmla="*/ 35301 w 53105"/>
                  <a:gd name="connsiteY3" fmla="*/ 14225 h 46127"/>
                  <a:gd name="connsiteX4" fmla="*/ 26592 w 53105"/>
                  <a:gd name="connsiteY4" fmla="*/ 22525 h 46127"/>
                  <a:gd name="connsiteX5" fmla="*/ 19666 w 53105"/>
                  <a:gd name="connsiteY5" fmla="*/ 32070 h 46127"/>
                  <a:gd name="connsiteX6" fmla="*/ 15617 w 53105"/>
                  <a:gd name="connsiteY6" fmla="*/ 46109 h 46127"/>
                  <a:gd name="connsiteX7" fmla="*/ 0 w 53105"/>
                  <a:gd name="connsiteY7" fmla="*/ 46109 h 46127"/>
                  <a:gd name="connsiteX8" fmla="*/ 13370 w 53105"/>
                  <a:gd name="connsiteY8" fmla="*/ 37 h 46127"/>
                  <a:gd name="connsiteX9" fmla="*/ 28783 w 53105"/>
                  <a:gd name="connsiteY9" fmla="*/ 37 h 46127"/>
                  <a:gd name="connsiteX10" fmla="*/ 22042 w 53105"/>
                  <a:gd name="connsiteY10" fmla="*/ 20111 h 46127"/>
                  <a:gd name="connsiteX11" fmla="*/ 23045 w 53105"/>
                  <a:gd name="connsiteY11" fmla="*/ 20111 h 46127"/>
                  <a:gd name="connsiteX12" fmla="*/ 32275 w 53105"/>
                  <a:gd name="connsiteY12" fmla="*/ 7149 h 46127"/>
                  <a:gd name="connsiteX13" fmla="*/ 45403 w 53105"/>
                  <a:gd name="connsiteY13" fmla="*/ 0 h 46127"/>
                  <a:gd name="connsiteX14" fmla="*/ 51513 w 53105"/>
                  <a:gd name="connsiteY14" fmla="*/ 2711 h 46127"/>
                  <a:gd name="connsiteX15" fmla="*/ 52497 w 53105"/>
                  <a:gd name="connsiteY15" fmla="*/ 11940 h 46127"/>
                  <a:gd name="connsiteX16" fmla="*/ 42785 w 53105"/>
                  <a:gd name="connsiteY16" fmla="*/ 46128 h 4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105" h="46127">
                    <a:moveTo>
                      <a:pt x="42785" y="46128"/>
                    </a:moveTo>
                    <a:lnTo>
                      <a:pt x="27298" y="46090"/>
                    </a:lnTo>
                    <a:cubicBezTo>
                      <a:pt x="27298" y="46090"/>
                      <a:pt x="35394" y="20835"/>
                      <a:pt x="36044" y="15506"/>
                    </a:cubicBezTo>
                    <a:cubicBezTo>
                      <a:pt x="36044" y="15506"/>
                      <a:pt x="36397" y="13816"/>
                      <a:pt x="35301" y="14225"/>
                    </a:cubicBezTo>
                    <a:cubicBezTo>
                      <a:pt x="34224" y="14596"/>
                      <a:pt x="30752" y="17809"/>
                      <a:pt x="26592" y="22525"/>
                    </a:cubicBezTo>
                    <a:cubicBezTo>
                      <a:pt x="22451" y="27261"/>
                      <a:pt x="20148" y="30436"/>
                      <a:pt x="19666" y="32070"/>
                    </a:cubicBezTo>
                    <a:lnTo>
                      <a:pt x="15617" y="46109"/>
                    </a:lnTo>
                    <a:lnTo>
                      <a:pt x="0" y="46109"/>
                    </a:lnTo>
                    <a:lnTo>
                      <a:pt x="13370" y="37"/>
                    </a:lnTo>
                    <a:lnTo>
                      <a:pt x="28783" y="37"/>
                    </a:lnTo>
                    <a:lnTo>
                      <a:pt x="22042" y="20111"/>
                    </a:lnTo>
                    <a:lnTo>
                      <a:pt x="23045" y="20111"/>
                    </a:lnTo>
                    <a:cubicBezTo>
                      <a:pt x="25645" y="15190"/>
                      <a:pt x="28691" y="10826"/>
                      <a:pt x="32275" y="7149"/>
                    </a:cubicBezTo>
                    <a:cubicBezTo>
                      <a:pt x="36936" y="2377"/>
                      <a:pt x="41299" y="0"/>
                      <a:pt x="45403" y="0"/>
                    </a:cubicBezTo>
                    <a:cubicBezTo>
                      <a:pt x="48003" y="0"/>
                      <a:pt x="50064" y="891"/>
                      <a:pt x="51513" y="2711"/>
                    </a:cubicBezTo>
                    <a:cubicBezTo>
                      <a:pt x="52479" y="3974"/>
                      <a:pt x="53946" y="6444"/>
                      <a:pt x="52497" y="11940"/>
                    </a:cubicBezTo>
                    <a:lnTo>
                      <a:pt x="42785" y="46128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95" name="フリーフォーム: 図形 294">
                <a:extLst>
                  <a:ext uri="{FF2B5EF4-FFF2-40B4-BE49-F238E27FC236}">
                    <a16:creationId xmlns:a16="http://schemas.microsoft.com/office/drawing/2014/main" id="{76EC5451-413A-4B0D-B839-18E31E4A7DD7}"/>
                  </a:ext>
                </a:extLst>
              </p:cNvPr>
              <p:cNvSpPr/>
              <p:nvPr/>
            </p:nvSpPr>
            <p:spPr>
              <a:xfrm>
                <a:off x="6807606" y="477161"/>
                <a:ext cx="53060" cy="64214"/>
              </a:xfrm>
              <a:custGeom>
                <a:avLst/>
                <a:gdLst>
                  <a:gd name="connsiteX0" fmla="*/ 27279 w 53060"/>
                  <a:gd name="connsiteY0" fmla="*/ 64178 h 64214"/>
                  <a:gd name="connsiteX1" fmla="*/ 36063 w 53060"/>
                  <a:gd name="connsiteY1" fmla="*/ 33593 h 64214"/>
                  <a:gd name="connsiteX2" fmla="*/ 35301 w 53060"/>
                  <a:gd name="connsiteY2" fmla="*/ 32312 h 64214"/>
                  <a:gd name="connsiteX3" fmla="*/ 26611 w 53060"/>
                  <a:gd name="connsiteY3" fmla="*/ 40631 h 64214"/>
                  <a:gd name="connsiteX4" fmla="*/ 19666 w 53060"/>
                  <a:gd name="connsiteY4" fmla="*/ 50139 h 64214"/>
                  <a:gd name="connsiteX5" fmla="*/ 15599 w 53060"/>
                  <a:gd name="connsiteY5" fmla="*/ 64215 h 64214"/>
                  <a:gd name="connsiteX6" fmla="*/ 0 w 53060"/>
                  <a:gd name="connsiteY6" fmla="*/ 64215 h 64214"/>
                  <a:gd name="connsiteX7" fmla="*/ 18570 w 53060"/>
                  <a:gd name="connsiteY7" fmla="*/ 0 h 64214"/>
                  <a:gd name="connsiteX8" fmla="*/ 34057 w 53060"/>
                  <a:gd name="connsiteY8" fmla="*/ 0 h 64214"/>
                  <a:gd name="connsiteX9" fmla="*/ 21968 w 53060"/>
                  <a:gd name="connsiteY9" fmla="*/ 38198 h 64214"/>
                  <a:gd name="connsiteX10" fmla="*/ 22971 w 53060"/>
                  <a:gd name="connsiteY10" fmla="*/ 38198 h 64214"/>
                  <a:gd name="connsiteX11" fmla="*/ 32219 w 53060"/>
                  <a:gd name="connsiteY11" fmla="*/ 25218 h 64214"/>
                  <a:gd name="connsiteX12" fmla="*/ 45348 w 53060"/>
                  <a:gd name="connsiteY12" fmla="*/ 18050 h 64214"/>
                  <a:gd name="connsiteX13" fmla="*/ 51476 w 53060"/>
                  <a:gd name="connsiteY13" fmla="*/ 20798 h 64214"/>
                  <a:gd name="connsiteX14" fmla="*/ 52460 w 53060"/>
                  <a:gd name="connsiteY14" fmla="*/ 30028 h 64214"/>
                  <a:gd name="connsiteX15" fmla="*/ 42767 w 53060"/>
                  <a:gd name="connsiteY15" fmla="*/ 64196 h 64214"/>
                  <a:gd name="connsiteX16" fmla="*/ 27279 w 53060"/>
                  <a:gd name="connsiteY16" fmla="*/ 64196 h 6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060" h="64214">
                    <a:moveTo>
                      <a:pt x="27279" y="64178"/>
                    </a:moveTo>
                    <a:cubicBezTo>
                      <a:pt x="27279" y="64178"/>
                      <a:pt x="35060" y="38365"/>
                      <a:pt x="36063" y="33593"/>
                    </a:cubicBezTo>
                    <a:cubicBezTo>
                      <a:pt x="36063" y="33593"/>
                      <a:pt x="36601" y="31773"/>
                      <a:pt x="35301" y="32312"/>
                    </a:cubicBezTo>
                    <a:cubicBezTo>
                      <a:pt x="34020" y="32813"/>
                      <a:pt x="30752" y="35896"/>
                      <a:pt x="26611" y="40631"/>
                    </a:cubicBezTo>
                    <a:cubicBezTo>
                      <a:pt x="22432" y="45348"/>
                      <a:pt x="20130" y="48560"/>
                      <a:pt x="19666" y="50139"/>
                    </a:cubicBezTo>
                    <a:lnTo>
                      <a:pt x="15599" y="64215"/>
                    </a:lnTo>
                    <a:lnTo>
                      <a:pt x="0" y="64215"/>
                    </a:lnTo>
                    <a:lnTo>
                      <a:pt x="18570" y="0"/>
                    </a:lnTo>
                    <a:lnTo>
                      <a:pt x="34057" y="0"/>
                    </a:lnTo>
                    <a:cubicBezTo>
                      <a:pt x="30566" y="12832"/>
                      <a:pt x="26518" y="25534"/>
                      <a:pt x="21968" y="38198"/>
                    </a:cubicBezTo>
                    <a:lnTo>
                      <a:pt x="22971" y="38198"/>
                    </a:lnTo>
                    <a:cubicBezTo>
                      <a:pt x="25571" y="33277"/>
                      <a:pt x="28616" y="28932"/>
                      <a:pt x="32219" y="25218"/>
                    </a:cubicBezTo>
                    <a:cubicBezTo>
                      <a:pt x="36898" y="20445"/>
                      <a:pt x="41244" y="18050"/>
                      <a:pt x="45348" y="18050"/>
                    </a:cubicBezTo>
                    <a:cubicBezTo>
                      <a:pt x="47966" y="18050"/>
                      <a:pt x="50046" y="18960"/>
                      <a:pt x="51476" y="20798"/>
                    </a:cubicBezTo>
                    <a:cubicBezTo>
                      <a:pt x="52441" y="22042"/>
                      <a:pt x="53890" y="24531"/>
                      <a:pt x="52460" y="30028"/>
                    </a:cubicBezTo>
                    <a:lnTo>
                      <a:pt x="42767" y="64196"/>
                    </a:lnTo>
                    <a:lnTo>
                      <a:pt x="27279" y="64196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96" name="フリーフォーム: 図形 295">
                <a:extLst>
                  <a:ext uri="{FF2B5EF4-FFF2-40B4-BE49-F238E27FC236}">
                    <a16:creationId xmlns:a16="http://schemas.microsoft.com/office/drawing/2014/main" id="{055214F5-EE19-4607-A7BA-09672E52F330}"/>
                  </a:ext>
                </a:extLst>
              </p:cNvPr>
              <p:cNvSpPr/>
              <p:nvPr/>
            </p:nvSpPr>
            <p:spPr>
              <a:xfrm>
                <a:off x="7345762" y="477142"/>
                <a:ext cx="53079" cy="64214"/>
              </a:xfrm>
              <a:custGeom>
                <a:avLst/>
                <a:gdLst>
                  <a:gd name="connsiteX0" fmla="*/ 27298 w 53079"/>
                  <a:gd name="connsiteY0" fmla="*/ 64196 h 64214"/>
                  <a:gd name="connsiteX1" fmla="*/ 36044 w 53079"/>
                  <a:gd name="connsiteY1" fmla="*/ 33593 h 64214"/>
                  <a:gd name="connsiteX2" fmla="*/ 35301 w 53079"/>
                  <a:gd name="connsiteY2" fmla="*/ 32312 h 64214"/>
                  <a:gd name="connsiteX3" fmla="*/ 26592 w 53079"/>
                  <a:gd name="connsiteY3" fmla="*/ 40612 h 64214"/>
                  <a:gd name="connsiteX4" fmla="*/ 19666 w 53079"/>
                  <a:gd name="connsiteY4" fmla="*/ 50157 h 64214"/>
                  <a:gd name="connsiteX5" fmla="*/ 15580 w 53079"/>
                  <a:gd name="connsiteY5" fmla="*/ 64196 h 64214"/>
                  <a:gd name="connsiteX6" fmla="*/ 0 w 53079"/>
                  <a:gd name="connsiteY6" fmla="*/ 64196 h 64214"/>
                  <a:gd name="connsiteX7" fmla="*/ 18570 w 53079"/>
                  <a:gd name="connsiteY7" fmla="*/ 0 h 64214"/>
                  <a:gd name="connsiteX8" fmla="*/ 34076 w 53079"/>
                  <a:gd name="connsiteY8" fmla="*/ 0 h 64214"/>
                  <a:gd name="connsiteX9" fmla="*/ 21987 w 53079"/>
                  <a:gd name="connsiteY9" fmla="*/ 38217 h 64214"/>
                  <a:gd name="connsiteX10" fmla="*/ 22990 w 53079"/>
                  <a:gd name="connsiteY10" fmla="*/ 38217 h 64214"/>
                  <a:gd name="connsiteX11" fmla="*/ 32237 w 53079"/>
                  <a:gd name="connsiteY11" fmla="*/ 25236 h 64214"/>
                  <a:gd name="connsiteX12" fmla="*/ 45366 w 53079"/>
                  <a:gd name="connsiteY12" fmla="*/ 18087 h 64214"/>
                  <a:gd name="connsiteX13" fmla="*/ 51494 w 53079"/>
                  <a:gd name="connsiteY13" fmla="*/ 20817 h 64214"/>
                  <a:gd name="connsiteX14" fmla="*/ 52479 w 53079"/>
                  <a:gd name="connsiteY14" fmla="*/ 30028 h 64214"/>
                  <a:gd name="connsiteX15" fmla="*/ 42785 w 53079"/>
                  <a:gd name="connsiteY15" fmla="*/ 64215 h 64214"/>
                  <a:gd name="connsiteX16" fmla="*/ 27298 w 53079"/>
                  <a:gd name="connsiteY16" fmla="*/ 64215 h 6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079" h="64214">
                    <a:moveTo>
                      <a:pt x="27298" y="64196"/>
                    </a:moveTo>
                    <a:cubicBezTo>
                      <a:pt x="27298" y="64196"/>
                      <a:pt x="35060" y="38347"/>
                      <a:pt x="36044" y="33593"/>
                    </a:cubicBezTo>
                    <a:cubicBezTo>
                      <a:pt x="36044" y="33593"/>
                      <a:pt x="36620" y="31773"/>
                      <a:pt x="35301" y="32312"/>
                    </a:cubicBezTo>
                    <a:cubicBezTo>
                      <a:pt x="34002" y="32813"/>
                      <a:pt x="30770" y="35914"/>
                      <a:pt x="26592" y="40612"/>
                    </a:cubicBezTo>
                    <a:cubicBezTo>
                      <a:pt x="22432" y="45348"/>
                      <a:pt x="20148" y="48523"/>
                      <a:pt x="19666" y="50157"/>
                    </a:cubicBezTo>
                    <a:lnTo>
                      <a:pt x="15580" y="64196"/>
                    </a:lnTo>
                    <a:lnTo>
                      <a:pt x="0" y="64196"/>
                    </a:lnTo>
                    <a:lnTo>
                      <a:pt x="18570" y="0"/>
                    </a:lnTo>
                    <a:lnTo>
                      <a:pt x="34076" y="0"/>
                    </a:lnTo>
                    <a:cubicBezTo>
                      <a:pt x="30603" y="12795"/>
                      <a:pt x="26555" y="25534"/>
                      <a:pt x="21987" y="38217"/>
                    </a:cubicBezTo>
                    <a:lnTo>
                      <a:pt x="22990" y="38217"/>
                    </a:lnTo>
                    <a:cubicBezTo>
                      <a:pt x="25589" y="33277"/>
                      <a:pt x="28635" y="28932"/>
                      <a:pt x="32237" y="25236"/>
                    </a:cubicBezTo>
                    <a:cubicBezTo>
                      <a:pt x="36898" y="20483"/>
                      <a:pt x="41281" y="18087"/>
                      <a:pt x="45366" y="18087"/>
                    </a:cubicBezTo>
                    <a:cubicBezTo>
                      <a:pt x="47966" y="18087"/>
                      <a:pt x="50009" y="18997"/>
                      <a:pt x="51494" y="20817"/>
                    </a:cubicBezTo>
                    <a:cubicBezTo>
                      <a:pt x="52460" y="22080"/>
                      <a:pt x="53908" y="24549"/>
                      <a:pt x="52479" y="30028"/>
                    </a:cubicBezTo>
                    <a:lnTo>
                      <a:pt x="42785" y="64215"/>
                    </a:lnTo>
                    <a:lnTo>
                      <a:pt x="27298" y="64215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55" name="グループ化 254">
              <a:extLst>
                <a:ext uri="{FF2B5EF4-FFF2-40B4-BE49-F238E27FC236}">
                  <a16:creationId xmlns:a16="http://schemas.microsoft.com/office/drawing/2014/main" id="{8C9DB335-4D71-4F32-A694-CBE8053B379D}"/>
                </a:ext>
              </a:extLst>
            </p:cNvPr>
            <p:cNvGrpSpPr/>
            <p:nvPr/>
          </p:nvGrpSpPr>
          <p:grpSpPr>
            <a:xfrm>
              <a:off x="6732027" y="127323"/>
              <a:ext cx="345436" cy="299160"/>
              <a:chOff x="6732027" y="127323"/>
              <a:chExt cx="345436" cy="299160"/>
            </a:xfrm>
          </p:grpSpPr>
          <p:sp>
            <p:nvSpPr>
              <p:cNvPr id="275" name="フリーフォーム: 図形 274">
                <a:extLst>
                  <a:ext uri="{FF2B5EF4-FFF2-40B4-BE49-F238E27FC236}">
                    <a16:creationId xmlns:a16="http://schemas.microsoft.com/office/drawing/2014/main" id="{EBA7EC6F-43F1-4D3D-9662-20DA639CF330}"/>
                  </a:ext>
                </a:extLst>
              </p:cNvPr>
              <p:cNvSpPr/>
              <p:nvPr/>
            </p:nvSpPr>
            <p:spPr>
              <a:xfrm>
                <a:off x="6732027" y="326763"/>
                <a:ext cx="172718" cy="99720"/>
              </a:xfrm>
              <a:custGeom>
                <a:avLst/>
                <a:gdLst>
                  <a:gd name="connsiteX0" fmla="*/ 115171 w 172718"/>
                  <a:gd name="connsiteY0" fmla="*/ 99720 h 99720"/>
                  <a:gd name="connsiteX1" fmla="*/ 0 w 172718"/>
                  <a:gd name="connsiteY1" fmla="*/ 99720 h 99720"/>
                  <a:gd name="connsiteX2" fmla="*/ 57585 w 172718"/>
                  <a:gd name="connsiteY2" fmla="*/ 0 h 99720"/>
                  <a:gd name="connsiteX3" fmla="*/ 172719 w 172718"/>
                  <a:gd name="connsiteY3" fmla="*/ 0 h 9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718" h="99720">
                    <a:moveTo>
                      <a:pt x="115171" y="99720"/>
                    </a:moveTo>
                    <a:lnTo>
                      <a:pt x="0" y="99720"/>
                    </a:lnTo>
                    <a:lnTo>
                      <a:pt x="57585" y="0"/>
                    </a:lnTo>
                    <a:lnTo>
                      <a:pt x="17271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6" name="フリーフォーム: 図形 275">
                <a:extLst>
                  <a:ext uri="{FF2B5EF4-FFF2-40B4-BE49-F238E27FC236}">
                    <a16:creationId xmlns:a16="http://schemas.microsoft.com/office/drawing/2014/main" id="{68C7CAD8-63D9-4BA0-958E-5B13BEBF82D7}"/>
                  </a:ext>
                </a:extLst>
              </p:cNvPr>
              <p:cNvSpPr/>
              <p:nvPr/>
            </p:nvSpPr>
            <p:spPr>
              <a:xfrm>
                <a:off x="6904745" y="326763"/>
                <a:ext cx="172718" cy="99720"/>
              </a:xfrm>
              <a:custGeom>
                <a:avLst/>
                <a:gdLst>
                  <a:gd name="connsiteX0" fmla="*/ 57567 w 172718"/>
                  <a:gd name="connsiteY0" fmla="*/ 99720 h 99720"/>
                  <a:gd name="connsiteX1" fmla="*/ 172719 w 172718"/>
                  <a:gd name="connsiteY1" fmla="*/ 99720 h 99720"/>
                  <a:gd name="connsiteX2" fmla="*/ 115133 w 172718"/>
                  <a:gd name="connsiteY2" fmla="*/ 0 h 99720"/>
                  <a:gd name="connsiteX3" fmla="*/ 0 w 172718"/>
                  <a:gd name="connsiteY3" fmla="*/ 0 h 9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718" h="99720">
                    <a:moveTo>
                      <a:pt x="57567" y="99720"/>
                    </a:moveTo>
                    <a:lnTo>
                      <a:pt x="172719" y="99720"/>
                    </a:lnTo>
                    <a:lnTo>
                      <a:pt x="115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7" name="フリーフォーム: 図形 276">
                <a:extLst>
                  <a:ext uri="{FF2B5EF4-FFF2-40B4-BE49-F238E27FC236}">
                    <a16:creationId xmlns:a16="http://schemas.microsoft.com/office/drawing/2014/main" id="{55F6E12B-8200-4810-BB8C-65EF81912CBD}"/>
                  </a:ext>
                </a:extLst>
              </p:cNvPr>
              <p:cNvSpPr/>
              <p:nvPr/>
            </p:nvSpPr>
            <p:spPr>
              <a:xfrm>
                <a:off x="6847197" y="127323"/>
                <a:ext cx="115114" cy="199440"/>
              </a:xfrm>
              <a:custGeom>
                <a:avLst/>
                <a:gdLst>
                  <a:gd name="connsiteX0" fmla="*/ 115115 w 115114"/>
                  <a:gd name="connsiteY0" fmla="*/ 99720 h 199440"/>
                  <a:gd name="connsiteX1" fmla="*/ 57548 w 115114"/>
                  <a:gd name="connsiteY1" fmla="*/ 0 h 199440"/>
                  <a:gd name="connsiteX2" fmla="*/ 0 w 115114"/>
                  <a:gd name="connsiteY2" fmla="*/ 99720 h 199440"/>
                  <a:gd name="connsiteX3" fmla="*/ 57548 w 115114"/>
                  <a:gd name="connsiteY3" fmla="*/ 199441 h 1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114" h="199440">
                    <a:moveTo>
                      <a:pt x="115115" y="99720"/>
                    </a:moveTo>
                    <a:lnTo>
                      <a:pt x="57548" y="0"/>
                    </a:lnTo>
                    <a:lnTo>
                      <a:pt x="0" y="99720"/>
                    </a:lnTo>
                    <a:lnTo>
                      <a:pt x="57548" y="199441"/>
                    </a:lnTo>
                    <a:close/>
                  </a:path>
                </a:pathLst>
              </a:custGeom>
              <a:solidFill>
                <a:srgbClr val="FF0000"/>
              </a:solidFill>
              <a:ln w="1270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56" name="グループ化 255">
              <a:extLst>
                <a:ext uri="{FF2B5EF4-FFF2-40B4-BE49-F238E27FC236}">
                  <a16:creationId xmlns:a16="http://schemas.microsoft.com/office/drawing/2014/main" id="{067CD887-06C2-4B0F-8FFC-97A2FCA37241}"/>
                </a:ext>
              </a:extLst>
            </p:cNvPr>
            <p:cNvGrpSpPr/>
            <p:nvPr/>
          </p:nvGrpSpPr>
          <p:grpSpPr>
            <a:xfrm>
              <a:off x="7109609" y="214508"/>
              <a:ext cx="654477" cy="214037"/>
              <a:chOff x="7109609" y="214508"/>
              <a:chExt cx="654477" cy="214037"/>
            </a:xfrm>
          </p:grpSpPr>
          <p:sp>
            <p:nvSpPr>
              <p:cNvPr id="257" name="フリーフォーム: 図形 256">
                <a:extLst>
                  <a:ext uri="{FF2B5EF4-FFF2-40B4-BE49-F238E27FC236}">
                    <a16:creationId xmlns:a16="http://schemas.microsoft.com/office/drawing/2014/main" id="{9F1D87E6-2A60-4928-AD31-1AB428B46F98}"/>
                  </a:ext>
                </a:extLst>
              </p:cNvPr>
              <p:cNvSpPr/>
              <p:nvPr/>
            </p:nvSpPr>
            <p:spPr>
              <a:xfrm>
                <a:off x="7109609" y="330013"/>
                <a:ext cx="72794" cy="96470"/>
              </a:xfrm>
              <a:custGeom>
                <a:avLst/>
                <a:gdLst>
                  <a:gd name="connsiteX0" fmla="*/ 19554 w 72794"/>
                  <a:gd name="connsiteY0" fmla="*/ 54001 h 96470"/>
                  <a:gd name="connsiteX1" fmla="*/ 65663 w 72794"/>
                  <a:gd name="connsiteY1" fmla="*/ 54001 h 96470"/>
                  <a:gd name="connsiteX2" fmla="*/ 65663 w 72794"/>
                  <a:gd name="connsiteY2" fmla="*/ 37307 h 96470"/>
                  <a:gd name="connsiteX3" fmla="*/ 19554 w 72794"/>
                  <a:gd name="connsiteY3" fmla="*/ 37307 h 96470"/>
                  <a:gd name="connsiteX4" fmla="*/ 19554 w 72794"/>
                  <a:gd name="connsiteY4" fmla="*/ 16713 h 96470"/>
                  <a:gd name="connsiteX5" fmla="*/ 71438 w 72794"/>
                  <a:gd name="connsiteY5" fmla="*/ 16713 h 96470"/>
                  <a:gd name="connsiteX6" fmla="*/ 71438 w 72794"/>
                  <a:gd name="connsiteY6" fmla="*/ 0 h 96470"/>
                  <a:gd name="connsiteX7" fmla="*/ 19554 w 72794"/>
                  <a:gd name="connsiteY7" fmla="*/ 0 h 96470"/>
                  <a:gd name="connsiteX8" fmla="*/ 0 w 72794"/>
                  <a:gd name="connsiteY8" fmla="*/ 0 h 96470"/>
                  <a:gd name="connsiteX9" fmla="*/ 0 w 72794"/>
                  <a:gd name="connsiteY9" fmla="*/ 16713 h 96470"/>
                  <a:gd name="connsiteX10" fmla="*/ 0 w 72794"/>
                  <a:gd name="connsiteY10" fmla="*/ 79702 h 96470"/>
                  <a:gd name="connsiteX11" fmla="*/ 0 w 72794"/>
                  <a:gd name="connsiteY11" fmla="*/ 96471 h 96470"/>
                  <a:gd name="connsiteX12" fmla="*/ 19554 w 72794"/>
                  <a:gd name="connsiteY12" fmla="*/ 96471 h 96470"/>
                  <a:gd name="connsiteX13" fmla="*/ 72794 w 72794"/>
                  <a:gd name="connsiteY13" fmla="*/ 96471 h 96470"/>
                  <a:gd name="connsiteX14" fmla="*/ 72794 w 72794"/>
                  <a:gd name="connsiteY14" fmla="*/ 79702 h 96470"/>
                  <a:gd name="connsiteX15" fmla="*/ 19554 w 72794"/>
                  <a:gd name="connsiteY15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94" h="96470">
                    <a:moveTo>
                      <a:pt x="19554" y="54001"/>
                    </a:moveTo>
                    <a:lnTo>
                      <a:pt x="65663" y="54001"/>
                    </a:lnTo>
                    <a:lnTo>
                      <a:pt x="65663" y="37307"/>
                    </a:lnTo>
                    <a:lnTo>
                      <a:pt x="19554" y="37307"/>
                    </a:lnTo>
                    <a:lnTo>
                      <a:pt x="19554" y="16713"/>
                    </a:lnTo>
                    <a:lnTo>
                      <a:pt x="71438" y="16713"/>
                    </a:lnTo>
                    <a:lnTo>
                      <a:pt x="71438" y="0"/>
                    </a:lnTo>
                    <a:lnTo>
                      <a:pt x="1955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54" y="96471"/>
                    </a:lnTo>
                    <a:lnTo>
                      <a:pt x="72794" y="96471"/>
                    </a:lnTo>
                    <a:lnTo>
                      <a:pt x="72794" y="79702"/>
                    </a:lnTo>
                    <a:lnTo>
                      <a:pt x="19554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8" name="フリーフォーム: 図形 257">
                <a:extLst>
                  <a:ext uri="{FF2B5EF4-FFF2-40B4-BE49-F238E27FC236}">
                    <a16:creationId xmlns:a16="http://schemas.microsoft.com/office/drawing/2014/main" id="{84063AD1-5E41-4710-9B54-004651C96D97}"/>
                  </a:ext>
                </a:extLst>
              </p:cNvPr>
              <p:cNvSpPr/>
              <p:nvPr/>
            </p:nvSpPr>
            <p:spPr>
              <a:xfrm>
                <a:off x="7109609" y="217442"/>
                <a:ext cx="96155" cy="96452"/>
              </a:xfrm>
              <a:custGeom>
                <a:avLst/>
                <a:gdLst>
                  <a:gd name="connsiteX0" fmla="*/ 18217 w 96155"/>
                  <a:gd name="connsiteY0" fmla="*/ 24754 h 96452"/>
                  <a:gd name="connsiteX1" fmla="*/ 38681 w 96155"/>
                  <a:gd name="connsiteY1" fmla="*/ 96452 h 96452"/>
                  <a:gd name="connsiteX2" fmla="*/ 39517 w 96155"/>
                  <a:gd name="connsiteY2" fmla="*/ 96452 h 96452"/>
                  <a:gd name="connsiteX3" fmla="*/ 56657 w 96155"/>
                  <a:gd name="connsiteY3" fmla="*/ 96452 h 96452"/>
                  <a:gd name="connsiteX4" fmla="*/ 57474 w 96155"/>
                  <a:gd name="connsiteY4" fmla="*/ 96452 h 96452"/>
                  <a:gd name="connsiteX5" fmla="*/ 77938 w 96155"/>
                  <a:gd name="connsiteY5" fmla="*/ 24754 h 96452"/>
                  <a:gd name="connsiteX6" fmla="*/ 77938 w 96155"/>
                  <a:gd name="connsiteY6" fmla="*/ 96452 h 96452"/>
                  <a:gd name="connsiteX7" fmla="*/ 96155 w 96155"/>
                  <a:gd name="connsiteY7" fmla="*/ 96452 h 96452"/>
                  <a:gd name="connsiteX8" fmla="*/ 96155 w 96155"/>
                  <a:gd name="connsiteY8" fmla="*/ 0 h 96452"/>
                  <a:gd name="connsiteX9" fmla="*/ 86220 w 96155"/>
                  <a:gd name="connsiteY9" fmla="*/ 0 h 96452"/>
                  <a:gd name="connsiteX10" fmla="*/ 77659 w 96155"/>
                  <a:gd name="connsiteY10" fmla="*/ 0 h 96452"/>
                  <a:gd name="connsiteX11" fmla="*/ 68282 w 96155"/>
                  <a:gd name="connsiteY11" fmla="*/ 0 h 96452"/>
                  <a:gd name="connsiteX12" fmla="*/ 48077 w 96155"/>
                  <a:gd name="connsiteY12" fmla="*/ 67706 h 96452"/>
                  <a:gd name="connsiteX13" fmla="*/ 27892 w 96155"/>
                  <a:gd name="connsiteY13" fmla="*/ 0 h 96452"/>
                  <a:gd name="connsiteX14" fmla="*/ 18533 w 96155"/>
                  <a:gd name="connsiteY14" fmla="*/ 0 h 96452"/>
                  <a:gd name="connsiteX15" fmla="*/ 9953 w 96155"/>
                  <a:gd name="connsiteY15" fmla="*/ 0 h 96452"/>
                  <a:gd name="connsiteX16" fmla="*/ 0 w 96155"/>
                  <a:gd name="connsiteY16" fmla="*/ 0 h 96452"/>
                  <a:gd name="connsiteX17" fmla="*/ 0 w 96155"/>
                  <a:gd name="connsiteY17" fmla="*/ 96452 h 96452"/>
                  <a:gd name="connsiteX18" fmla="*/ 18217 w 96155"/>
                  <a:gd name="connsiteY18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6155" h="96452">
                    <a:moveTo>
                      <a:pt x="18217" y="24754"/>
                    </a:moveTo>
                    <a:lnTo>
                      <a:pt x="38681" y="96452"/>
                    </a:lnTo>
                    <a:lnTo>
                      <a:pt x="39517" y="96452"/>
                    </a:lnTo>
                    <a:lnTo>
                      <a:pt x="56657" y="96452"/>
                    </a:lnTo>
                    <a:lnTo>
                      <a:pt x="57474" y="96452"/>
                    </a:lnTo>
                    <a:lnTo>
                      <a:pt x="77938" y="24754"/>
                    </a:lnTo>
                    <a:lnTo>
                      <a:pt x="77938" y="96452"/>
                    </a:lnTo>
                    <a:lnTo>
                      <a:pt x="96155" y="96452"/>
                    </a:lnTo>
                    <a:lnTo>
                      <a:pt x="96155" y="0"/>
                    </a:lnTo>
                    <a:lnTo>
                      <a:pt x="86220" y="0"/>
                    </a:lnTo>
                    <a:lnTo>
                      <a:pt x="77659" y="0"/>
                    </a:lnTo>
                    <a:lnTo>
                      <a:pt x="68282" y="0"/>
                    </a:lnTo>
                    <a:lnTo>
                      <a:pt x="48077" y="67706"/>
                    </a:lnTo>
                    <a:lnTo>
                      <a:pt x="27892" y="0"/>
                    </a:lnTo>
                    <a:lnTo>
                      <a:pt x="18533" y="0"/>
                    </a:lnTo>
                    <a:lnTo>
                      <a:pt x="9953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18217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9" name="フリーフォーム: 図形 258">
                <a:extLst>
                  <a:ext uri="{FF2B5EF4-FFF2-40B4-BE49-F238E27FC236}">
                    <a16:creationId xmlns:a16="http://schemas.microsoft.com/office/drawing/2014/main" id="{47676417-A10F-4225-87C1-A6EC7414D0F3}"/>
                  </a:ext>
                </a:extLst>
              </p:cNvPr>
              <p:cNvSpPr/>
              <p:nvPr/>
            </p:nvSpPr>
            <p:spPr>
              <a:xfrm>
                <a:off x="7552464" y="217442"/>
                <a:ext cx="19442" cy="96452"/>
              </a:xfrm>
              <a:custGeom>
                <a:avLst/>
                <a:gdLst>
                  <a:gd name="connsiteX0" fmla="*/ 0 w 19442"/>
                  <a:gd name="connsiteY0" fmla="*/ 0 h 96452"/>
                  <a:gd name="connsiteX1" fmla="*/ 19443 w 19442"/>
                  <a:gd name="connsiteY1" fmla="*/ 0 h 96452"/>
                  <a:gd name="connsiteX2" fmla="*/ 19443 w 19442"/>
                  <a:gd name="connsiteY2" fmla="*/ 96452 h 96452"/>
                  <a:gd name="connsiteX3" fmla="*/ 0 w 19442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2" h="96452">
                    <a:moveTo>
                      <a:pt x="0" y="0"/>
                    </a:moveTo>
                    <a:lnTo>
                      <a:pt x="19443" y="0"/>
                    </a:lnTo>
                    <a:lnTo>
                      <a:pt x="19443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0" name="フリーフォーム: 図形 259">
                <a:extLst>
                  <a:ext uri="{FF2B5EF4-FFF2-40B4-BE49-F238E27FC236}">
                    <a16:creationId xmlns:a16="http://schemas.microsoft.com/office/drawing/2014/main" id="{D5E91C8F-DCAF-47C5-87A0-E7C80FD310DE}"/>
                  </a:ext>
                </a:extLst>
              </p:cNvPr>
              <p:cNvSpPr/>
              <p:nvPr/>
            </p:nvSpPr>
            <p:spPr>
              <a:xfrm>
                <a:off x="7568304" y="330013"/>
                <a:ext cx="19424" cy="96470"/>
              </a:xfrm>
              <a:custGeom>
                <a:avLst/>
                <a:gdLst>
                  <a:gd name="connsiteX0" fmla="*/ 0 w 19424"/>
                  <a:gd name="connsiteY0" fmla="*/ 0 h 96470"/>
                  <a:gd name="connsiteX1" fmla="*/ 19424 w 19424"/>
                  <a:gd name="connsiteY1" fmla="*/ 0 h 96470"/>
                  <a:gd name="connsiteX2" fmla="*/ 19424 w 19424"/>
                  <a:gd name="connsiteY2" fmla="*/ 96471 h 96470"/>
                  <a:gd name="connsiteX3" fmla="*/ 0 w 19424"/>
                  <a:gd name="connsiteY3" fmla="*/ 96471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4" h="96470">
                    <a:moveTo>
                      <a:pt x="0" y="0"/>
                    </a:moveTo>
                    <a:lnTo>
                      <a:pt x="19424" y="0"/>
                    </a:lnTo>
                    <a:lnTo>
                      <a:pt x="19424" y="96471"/>
                    </a:lnTo>
                    <a:lnTo>
                      <a:pt x="0" y="96471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1" name="フリーフォーム: 図形 260">
                <a:extLst>
                  <a:ext uri="{FF2B5EF4-FFF2-40B4-BE49-F238E27FC236}">
                    <a16:creationId xmlns:a16="http://schemas.microsoft.com/office/drawing/2014/main" id="{548A2348-3E2E-4B58-9302-2675361B33DC}"/>
                  </a:ext>
                </a:extLst>
              </p:cNvPr>
              <p:cNvSpPr/>
              <p:nvPr/>
            </p:nvSpPr>
            <p:spPr>
              <a:xfrm>
                <a:off x="7744644" y="217442"/>
                <a:ext cx="19442" cy="96452"/>
              </a:xfrm>
              <a:custGeom>
                <a:avLst/>
                <a:gdLst>
                  <a:gd name="connsiteX0" fmla="*/ 0 w 19442"/>
                  <a:gd name="connsiteY0" fmla="*/ 0 h 96452"/>
                  <a:gd name="connsiteX1" fmla="*/ 19443 w 19442"/>
                  <a:gd name="connsiteY1" fmla="*/ 0 h 96452"/>
                  <a:gd name="connsiteX2" fmla="*/ 19443 w 19442"/>
                  <a:gd name="connsiteY2" fmla="*/ 96452 h 96452"/>
                  <a:gd name="connsiteX3" fmla="*/ 0 w 19442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2" h="96452">
                    <a:moveTo>
                      <a:pt x="0" y="0"/>
                    </a:moveTo>
                    <a:lnTo>
                      <a:pt x="19443" y="0"/>
                    </a:lnTo>
                    <a:lnTo>
                      <a:pt x="19443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2" name="フリーフォーム: 図形 261">
                <a:extLst>
                  <a:ext uri="{FF2B5EF4-FFF2-40B4-BE49-F238E27FC236}">
                    <a16:creationId xmlns:a16="http://schemas.microsoft.com/office/drawing/2014/main" id="{C7557E45-A610-4FCF-A638-B8B3F2181AC7}"/>
                  </a:ext>
                </a:extLst>
              </p:cNvPr>
              <p:cNvSpPr/>
              <p:nvPr/>
            </p:nvSpPr>
            <p:spPr>
              <a:xfrm>
                <a:off x="7213526" y="217442"/>
                <a:ext cx="19424" cy="96452"/>
              </a:xfrm>
              <a:custGeom>
                <a:avLst/>
                <a:gdLst>
                  <a:gd name="connsiteX0" fmla="*/ 0 w 19424"/>
                  <a:gd name="connsiteY0" fmla="*/ 0 h 96452"/>
                  <a:gd name="connsiteX1" fmla="*/ 19424 w 19424"/>
                  <a:gd name="connsiteY1" fmla="*/ 0 h 96452"/>
                  <a:gd name="connsiteX2" fmla="*/ 19424 w 19424"/>
                  <a:gd name="connsiteY2" fmla="*/ 96452 h 96452"/>
                  <a:gd name="connsiteX3" fmla="*/ 0 w 19424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4" h="96452">
                    <a:moveTo>
                      <a:pt x="0" y="0"/>
                    </a:moveTo>
                    <a:lnTo>
                      <a:pt x="19424" y="0"/>
                    </a:lnTo>
                    <a:lnTo>
                      <a:pt x="19424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3" name="フリーフォーム: 図形 262">
                <a:extLst>
                  <a:ext uri="{FF2B5EF4-FFF2-40B4-BE49-F238E27FC236}">
                    <a16:creationId xmlns:a16="http://schemas.microsoft.com/office/drawing/2014/main" id="{1163A222-3124-4FD7-A172-BAF46E7C022D}"/>
                  </a:ext>
                </a:extLst>
              </p:cNvPr>
              <p:cNvSpPr/>
              <p:nvPr/>
            </p:nvSpPr>
            <p:spPr>
              <a:xfrm>
                <a:off x="7659742" y="217442"/>
                <a:ext cx="76879" cy="96452"/>
              </a:xfrm>
              <a:custGeom>
                <a:avLst/>
                <a:gdLst>
                  <a:gd name="connsiteX0" fmla="*/ 57752 w 76879"/>
                  <a:gd name="connsiteY0" fmla="*/ 37623 h 96452"/>
                  <a:gd name="connsiteX1" fmla="*/ 19127 w 76879"/>
                  <a:gd name="connsiteY1" fmla="*/ 37623 h 96452"/>
                  <a:gd name="connsiteX2" fmla="*/ 19127 w 76879"/>
                  <a:gd name="connsiteY2" fmla="*/ 0 h 96452"/>
                  <a:gd name="connsiteX3" fmla="*/ 0 w 76879"/>
                  <a:gd name="connsiteY3" fmla="*/ 0 h 96452"/>
                  <a:gd name="connsiteX4" fmla="*/ 0 w 76879"/>
                  <a:gd name="connsiteY4" fmla="*/ 96452 h 96452"/>
                  <a:gd name="connsiteX5" fmla="*/ 19127 w 76879"/>
                  <a:gd name="connsiteY5" fmla="*/ 96452 h 96452"/>
                  <a:gd name="connsiteX6" fmla="*/ 19127 w 76879"/>
                  <a:gd name="connsiteY6" fmla="*/ 54354 h 96452"/>
                  <a:gd name="connsiteX7" fmla="*/ 57752 w 76879"/>
                  <a:gd name="connsiteY7" fmla="*/ 54354 h 96452"/>
                  <a:gd name="connsiteX8" fmla="*/ 57752 w 76879"/>
                  <a:gd name="connsiteY8" fmla="*/ 96452 h 96452"/>
                  <a:gd name="connsiteX9" fmla="*/ 76879 w 76879"/>
                  <a:gd name="connsiteY9" fmla="*/ 96452 h 96452"/>
                  <a:gd name="connsiteX10" fmla="*/ 76879 w 76879"/>
                  <a:gd name="connsiteY10" fmla="*/ 0 h 96452"/>
                  <a:gd name="connsiteX11" fmla="*/ 57752 w 76879"/>
                  <a:gd name="connsiteY11" fmla="*/ 0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879" h="96452">
                    <a:moveTo>
                      <a:pt x="57752" y="37623"/>
                    </a:moveTo>
                    <a:lnTo>
                      <a:pt x="19127" y="37623"/>
                    </a:lnTo>
                    <a:lnTo>
                      <a:pt x="19127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19127" y="96452"/>
                    </a:lnTo>
                    <a:lnTo>
                      <a:pt x="19127" y="54354"/>
                    </a:lnTo>
                    <a:lnTo>
                      <a:pt x="57752" y="54354"/>
                    </a:lnTo>
                    <a:lnTo>
                      <a:pt x="57752" y="96452"/>
                    </a:lnTo>
                    <a:lnTo>
                      <a:pt x="76879" y="96452"/>
                    </a:lnTo>
                    <a:lnTo>
                      <a:pt x="76879" y="0"/>
                    </a:lnTo>
                    <a:lnTo>
                      <a:pt x="577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4" name="フリーフォーム: 図形 263">
                <a:extLst>
                  <a:ext uri="{FF2B5EF4-FFF2-40B4-BE49-F238E27FC236}">
                    <a16:creationId xmlns:a16="http://schemas.microsoft.com/office/drawing/2014/main" id="{E0ED9D69-DC55-4A5F-AB64-23B7B01520C0}"/>
                  </a:ext>
                </a:extLst>
              </p:cNvPr>
              <p:cNvSpPr/>
              <p:nvPr/>
            </p:nvSpPr>
            <p:spPr>
              <a:xfrm>
                <a:off x="7238112" y="217442"/>
                <a:ext cx="67000" cy="96452"/>
              </a:xfrm>
              <a:custGeom>
                <a:avLst/>
                <a:gdLst>
                  <a:gd name="connsiteX0" fmla="*/ 23584 w 67000"/>
                  <a:gd name="connsiteY0" fmla="*/ 96452 h 96452"/>
                  <a:gd name="connsiteX1" fmla="*/ 43416 w 67000"/>
                  <a:gd name="connsiteY1" fmla="*/ 96452 h 96452"/>
                  <a:gd name="connsiteX2" fmla="*/ 43416 w 67000"/>
                  <a:gd name="connsiteY2" fmla="*/ 16713 h 96452"/>
                  <a:gd name="connsiteX3" fmla="*/ 67000 w 67000"/>
                  <a:gd name="connsiteY3" fmla="*/ 16713 h 96452"/>
                  <a:gd name="connsiteX4" fmla="*/ 67000 w 67000"/>
                  <a:gd name="connsiteY4" fmla="*/ 0 h 96452"/>
                  <a:gd name="connsiteX5" fmla="*/ 43416 w 67000"/>
                  <a:gd name="connsiteY5" fmla="*/ 0 h 96452"/>
                  <a:gd name="connsiteX6" fmla="*/ 23584 w 67000"/>
                  <a:gd name="connsiteY6" fmla="*/ 0 h 96452"/>
                  <a:gd name="connsiteX7" fmla="*/ 0 w 67000"/>
                  <a:gd name="connsiteY7" fmla="*/ 0 h 96452"/>
                  <a:gd name="connsiteX8" fmla="*/ 0 w 67000"/>
                  <a:gd name="connsiteY8" fmla="*/ 16713 h 96452"/>
                  <a:gd name="connsiteX9" fmla="*/ 23584 w 67000"/>
                  <a:gd name="connsiteY9" fmla="*/ 16713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000" h="96452">
                    <a:moveTo>
                      <a:pt x="23584" y="96452"/>
                    </a:moveTo>
                    <a:lnTo>
                      <a:pt x="43416" y="96452"/>
                    </a:lnTo>
                    <a:lnTo>
                      <a:pt x="43416" y="16713"/>
                    </a:lnTo>
                    <a:lnTo>
                      <a:pt x="67000" y="16713"/>
                    </a:lnTo>
                    <a:lnTo>
                      <a:pt x="67000" y="0"/>
                    </a:lnTo>
                    <a:lnTo>
                      <a:pt x="43416" y="0"/>
                    </a:lnTo>
                    <a:lnTo>
                      <a:pt x="2358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23584" y="16713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5" name="フリーフォーム: 図形 264">
                <a:extLst>
                  <a:ext uri="{FF2B5EF4-FFF2-40B4-BE49-F238E27FC236}">
                    <a16:creationId xmlns:a16="http://schemas.microsoft.com/office/drawing/2014/main" id="{67AD12A6-5AA3-4BFE-8C8A-0F692C147D23}"/>
                  </a:ext>
                </a:extLst>
              </p:cNvPr>
              <p:cNvSpPr/>
              <p:nvPr/>
            </p:nvSpPr>
            <p:spPr>
              <a:xfrm>
                <a:off x="7415344" y="330013"/>
                <a:ext cx="67000" cy="96470"/>
              </a:xfrm>
              <a:custGeom>
                <a:avLst/>
                <a:gdLst>
                  <a:gd name="connsiteX0" fmla="*/ 23584 w 67000"/>
                  <a:gd name="connsiteY0" fmla="*/ 96471 h 96470"/>
                  <a:gd name="connsiteX1" fmla="*/ 43416 w 67000"/>
                  <a:gd name="connsiteY1" fmla="*/ 96471 h 96470"/>
                  <a:gd name="connsiteX2" fmla="*/ 43416 w 67000"/>
                  <a:gd name="connsiteY2" fmla="*/ 16713 h 96470"/>
                  <a:gd name="connsiteX3" fmla="*/ 67000 w 67000"/>
                  <a:gd name="connsiteY3" fmla="*/ 16713 h 96470"/>
                  <a:gd name="connsiteX4" fmla="*/ 67000 w 67000"/>
                  <a:gd name="connsiteY4" fmla="*/ 0 h 96470"/>
                  <a:gd name="connsiteX5" fmla="*/ 43416 w 67000"/>
                  <a:gd name="connsiteY5" fmla="*/ 0 h 96470"/>
                  <a:gd name="connsiteX6" fmla="*/ 23584 w 67000"/>
                  <a:gd name="connsiteY6" fmla="*/ 0 h 96470"/>
                  <a:gd name="connsiteX7" fmla="*/ 0 w 67000"/>
                  <a:gd name="connsiteY7" fmla="*/ 0 h 96470"/>
                  <a:gd name="connsiteX8" fmla="*/ 0 w 67000"/>
                  <a:gd name="connsiteY8" fmla="*/ 16713 h 96470"/>
                  <a:gd name="connsiteX9" fmla="*/ 23584 w 67000"/>
                  <a:gd name="connsiteY9" fmla="*/ 16713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000" h="96470">
                    <a:moveTo>
                      <a:pt x="23584" y="96471"/>
                    </a:moveTo>
                    <a:lnTo>
                      <a:pt x="43416" y="96471"/>
                    </a:lnTo>
                    <a:lnTo>
                      <a:pt x="43416" y="16713"/>
                    </a:lnTo>
                    <a:lnTo>
                      <a:pt x="67000" y="16713"/>
                    </a:lnTo>
                    <a:lnTo>
                      <a:pt x="67000" y="0"/>
                    </a:lnTo>
                    <a:lnTo>
                      <a:pt x="43416" y="0"/>
                    </a:lnTo>
                    <a:lnTo>
                      <a:pt x="2358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23584" y="16713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6" name="フリーフォーム: 図形 265">
                <a:extLst>
                  <a:ext uri="{FF2B5EF4-FFF2-40B4-BE49-F238E27FC236}">
                    <a16:creationId xmlns:a16="http://schemas.microsoft.com/office/drawing/2014/main" id="{859A63B3-CBFA-484E-B1FC-336160785F67}"/>
                  </a:ext>
                </a:extLst>
              </p:cNvPr>
              <p:cNvSpPr/>
              <p:nvPr/>
            </p:nvSpPr>
            <p:spPr>
              <a:xfrm>
                <a:off x="7387637" y="217442"/>
                <a:ext cx="76508" cy="99163"/>
              </a:xfrm>
              <a:custGeom>
                <a:avLst/>
                <a:gdLst>
                  <a:gd name="connsiteX0" fmla="*/ 38050 w 76508"/>
                  <a:gd name="connsiteY0" fmla="*/ 99163 h 99163"/>
                  <a:gd name="connsiteX1" fmla="*/ 76508 w 76508"/>
                  <a:gd name="connsiteY1" fmla="*/ 66369 h 99163"/>
                  <a:gd name="connsiteX2" fmla="*/ 76508 w 76508"/>
                  <a:gd name="connsiteY2" fmla="*/ 0 h 99163"/>
                  <a:gd name="connsiteX3" fmla="*/ 57084 w 76508"/>
                  <a:gd name="connsiteY3" fmla="*/ 0 h 99163"/>
                  <a:gd name="connsiteX4" fmla="*/ 57084 w 76508"/>
                  <a:gd name="connsiteY4" fmla="*/ 68114 h 99163"/>
                  <a:gd name="connsiteX5" fmla="*/ 38031 w 76508"/>
                  <a:gd name="connsiteY5" fmla="*/ 83342 h 99163"/>
                  <a:gd name="connsiteX6" fmla="*/ 19108 w 76508"/>
                  <a:gd name="connsiteY6" fmla="*/ 68114 h 99163"/>
                  <a:gd name="connsiteX7" fmla="*/ 19108 w 76508"/>
                  <a:gd name="connsiteY7" fmla="*/ 0 h 99163"/>
                  <a:gd name="connsiteX8" fmla="*/ 0 w 76508"/>
                  <a:gd name="connsiteY8" fmla="*/ 0 h 99163"/>
                  <a:gd name="connsiteX9" fmla="*/ 0 w 76508"/>
                  <a:gd name="connsiteY9" fmla="*/ 66369 h 99163"/>
                  <a:gd name="connsiteX10" fmla="*/ 38050 w 76508"/>
                  <a:gd name="connsiteY10" fmla="*/ 99163 h 9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508" h="99163">
                    <a:moveTo>
                      <a:pt x="38050" y="99163"/>
                    </a:moveTo>
                    <a:cubicBezTo>
                      <a:pt x="62785" y="99163"/>
                      <a:pt x="76508" y="87910"/>
                      <a:pt x="76508" y="66369"/>
                    </a:cubicBezTo>
                    <a:lnTo>
                      <a:pt x="76508" y="0"/>
                    </a:lnTo>
                    <a:lnTo>
                      <a:pt x="57084" y="0"/>
                    </a:lnTo>
                    <a:lnTo>
                      <a:pt x="57084" y="68114"/>
                    </a:lnTo>
                    <a:cubicBezTo>
                      <a:pt x="57084" y="76415"/>
                      <a:pt x="50102" y="83342"/>
                      <a:pt x="38031" y="83342"/>
                    </a:cubicBezTo>
                    <a:cubicBezTo>
                      <a:pt x="23398" y="83342"/>
                      <a:pt x="19108" y="75171"/>
                      <a:pt x="19108" y="68114"/>
                    </a:cubicBezTo>
                    <a:lnTo>
                      <a:pt x="19108" y="0"/>
                    </a:lnTo>
                    <a:lnTo>
                      <a:pt x="0" y="0"/>
                    </a:lnTo>
                    <a:lnTo>
                      <a:pt x="0" y="66369"/>
                    </a:lnTo>
                    <a:cubicBezTo>
                      <a:pt x="0" y="89525"/>
                      <a:pt x="14392" y="99163"/>
                      <a:pt x="38050" y="99163"/>
                    </a:cubicBezTo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7" name="フリーフォーム: 図形 266">
                <a:extLst>
                  <a:ext uri="{FF2B5EF4-FFF2-40B4-BE49-F238E27FC236}">
                    <a16:creationId xmlns:a16="http://schemas.microsoft.com/office/drawing/2014/main" id="{26B4B8DB-FB18-492F-B29F-92BAF8E2FAD1}"/>
                  </a:ext>
                </a:extLst>
              </p:cNvPr>
              <p:cNvSpPr/>
              <p:nvPr/>
            </p:nvSpPr>
            <p:spPr>
              <a:xfrm>
                <a:off x="7259263" y="330013"/>
                <a:ext cx="72775" cy="96470"/>
              </a:xfrm>
              <a:custGeom>
                <a:avLst/>
                <a:gdLst>
                  <a:gd name="connsiteX0" fmla="*/ 19536 w 72775"/>
                  <a:gd name="connsiteY0" fmla="*/ 54001 h 96470"/>
                  <a:gd name="connsiteX1" fmla="*/ 65682 w 72775"/>
                  <a:gd name="connsiteY1" fmla="*/ 54001 h 96470"/>
                  <a:gd name="connsiteX2" fmla="*/ 65682 w 72775"/>
                  <a:gd name="connsiteY2" fmla="*/ 37307 h 96470"/>
                  <a:gd name="connsiteX3" fmla="*/ 19536 w 72775"/>
                  <a:gd name="connsiteY3" fmla="*/ 37307 h 96470"/>
                  <a:gd name="connsiteX4" fmla="*/ 19536 w 72775"/>
                  <a:gd name="connsiteY4" fmla="*/ 16713 h 96470"/>
                  <a:gd name="connsiteX5" fmla="*/ 71438 w 72775"/>
                  <a:gd name="connsiteY5" fmla="*/ 16713 h 96470"/>
                  <a:gd name="connsiteX6" fmla="*/ 71438 w 72775"/>
                  <a:gd name="connsiteY6" fmla="*/ 0 h 96470"/>
                  <a:gd name="connsiteX7" fmla="*/ 19536 w 72775"/>
                  <a:gd name="connsiteY7" fmla="*/ 0 h 96470"/>
                  <a:gd name="connsiteX8" fmla="*/ 0 w 72775"/>
                  <a:gd name="connsiteY8" fmla="*/ 0 h 96470"/>
                  <a:gd name="connsiteX9" fmla="*/ 0 w 72775"/>
                  <a:gd name="connsiteY9" fmla="*/ 16713 h 96470"/>
                  <a:gd name="connsiteX10" fmla="*/ 0 w 72775"/>
                  <a:gd name="connsiteY10" fmla="*/ 79702 h 96470"/>
                  <a:gd name="connsiteX11" fmla="*/ 0 w 72775"/>
                  <a:gd name="connsiteY11" fmla="*/ 96471 h 96470"/>
                  <a:gd name="connsiteX12" fmla="*/ 19536 w 72775"/>
                  <a:gd name="connsiteY12" fmla="*/ 96471 h 96470"/>
                  <a:gd name="connsiteX13" fmla="*/ 72776 w 72775"/>
                  <a:gd name="connsiteY13" fmla="*/ 96471 h 96470"/>
                  <a:gd name="connsiteX14" fmla="*/ 72776 w 72775"/>
                  <a:gd name="connsiteY14" fmla="*/ 79702 h 96470"/>
                  <a:gd name="connsiteX15" fmla="*/ 19536 w 72775"/>
                  <a:gd name="connsiteY15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75" h="96470">
                    <a:moveTo>
                      <a:pt x="19536" y="54001"/>
                    </a:moveTo>
                    <a:lnTo>
                      <a:pt x="65682" y="54001"/>
                    </a:lnTo>
                    <a:lnTo>
                      <a:pt x="65682" y="37307"/>
                    </a:lnTo>
                    <a:lnTo>
                      <a:pt x="19536" y="37307"/>
                    </a:lnTo>
                    <a:lnTo>
                      <a:pt x="19536" y="16713"/>
                    </a:lnTo>
                    <a:lnTo>
                      <a:pt x="71438" y="16713"/>
                    </a:lnTo>
                    <a:lnTo>
                      <a:pt x="71438" y="0"/>
                    </a:lnTo>
                    <a:lnTo>
                      <a:pt x="19536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72776" y="96471"/>
                    </a:lnTo>
                    <a:lnTo>
                      <a:pt x="72776" y="79702"/>
                    </a:lnTo>
                    <a:lnTo>
                      <a:pt x="19536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8" name="フリーフォーム: 図形 267">
                <a:extLst>
                  <a:ext uri="{FF2B5EF4-FFF2-40B4-BE49-F238E27FC236}">
                    <a16:creationId xmlns:a16="http://schemas.microsoft.com/office/drawing/2014/main" id="{D0CCC8FC-73E9-4257-83CB-994758023F7F}"/>
                  </a:ext>
                </a:extLst>
              </p:cNvPr>
              <p:cNvSpPr/>
              <p:nvPr/>
            </p:nvSpPr>
            <p:spPr>
              <a:xfrm>
                <a:off x="7471016" y="217442"/>
                <a:ext cx="76879" cy="96452"/>
              </a:xfrm>
              <a:custGeom>
                <a:avLst/>
                <a:gdLst>
                  <a:gd name="connsiteX0" fmla="*/ 20037 w 76879"/>
                  <a:gd name="connsiteY0" fmla="*/ 96452 h 96452"/>
                  <a:gd name="connsiteX1" fmla="*/ 47892 w 76879"/>
                  <a:gd name="connsiteY1" fmla="*/ 96452 h 96452"/>
                  <a:gd name="connsiteX2" fmla="*/ 76879 w 76879"/>
                  <a:gd name="connsiteY2" fmla="*/ 70417 h 96452"/>
                  <a:gd name="connsiteX3" fmla="*/ 58254 w 76879"/>
                  <a:gd name="connsiteY3" fmla="*/ 45181 h 96452"/>
                  <a:gd name="connsiteX4" fmla="*/ 73537 w 76879"/>
                  <a:gd name="connsiteY4" fmla="*/ 23751 h 96452"/>
                  <a:gd name="connsiteX5" fmla="*/ 43472 w 76879"/>
                  <a:gd name="connsiteY5" fmla="*/ 0 h 96452"/>
                  <a:gd name="connsiteX6" fmla="*/ 20037 w 76879"/>
                  <a:gd name="connsiteY6" fmla="*/ 0 h 96452"/>
                  <a:gd name="connsiteX7" fmla="*/ 93 w 76879"/>
                  <a:gd name="connsiteY7" fmla="*/ 0 h 96452"/>
                  <a:gd name="connsiteX8" fmla="*/ 0 w 76879"/>
                  <a:gd name="connsiteY8" fmla="*/ 0 h 96452"/>
                  <a:gd name="connsiteX9" fmla="*/ 0 w 76879"/>
                  <a:gd name="connsiteY9" fmla="*/ 96452 h 96452"/>
                  <a:gd name="connsiteX10" fmla="*/ 93 w 76879"/>
                  <a:gd name="connsiteY10" fmla="*/ 96452 h 96452"/>
                  <a:gd name="connsiteX11" fmla="*/ 20037 w 76879"/>
                  <a:gd name="connsiteY11" fmla="*/ 96452 h 96452"/>
                  <a:gd name="connsiteX12" fmla="*/ 42117 w 76879"/>
                  <a:gd name="connsiteY12" fmla="*/ 81893 h 96452"/>
                  <a:gd name="connsiteX13" fmla="*/ 19331 w 76879"/>
                  <a:gd name="connsiteY13" fmla="*/ 81893 h 96452"/>
                  <a:gd name="connsiteX14" fmla="*/ 19331 w 76879"/>
                  <a:gd name="connsiteY14" fmla="*/ 53908 h 96452"/>
                  <a:gd name="connsiteX15" fmla="*/ 41875 w 76879"/>
                  <a:gd name="connsiteY15" fmla="*/ 53908 h 96452"/>
                  <a:gd name="connsiteX16" fmla="*/ 56861 w 76879"/>
                  <a:gd name="connsiteY16" fmla="*/ 67947 h 96452"/>
                  <a:gd name="connsiteX17" fmla="*/ 42117 w 76879"/>
                  <a:gd name="connsiteY17" fmla="*/ 81893 h 96452"/>
                  <a:gd name="connsiteX18" fmla="*/ 43528 w 76879"/>
                  <a:gd name="connsiteY18" fmla="*/ 15339 h 96452"/>
                  <a:gd name="connsiteX19" fmla="*/ 54763 w 76879"/>
                  <a:gd name="connsiteY19" fmla="*/ 26759 h 96452"/>
                  <a:gd name="connsiteX20" fmla="*/ 42432 w 76879"/>
                  <a:gd name="connsiteY20" fmla="*/ 38885 h 96452"/>
                  <a:gd name="connsiteX21" fmla="*/ 19313 w 76879"/>
                  <a:gd name="connsiteY21" fmla="*/ 38885 h 96452"/>
                  <a:gd name="connsiteX22" fmla="*/ 19313 w 76879"/>
                  <a:gd name="connsiteY22" fmla="*/ 15339 h 96452"/>
                  <a:gd name="connsiteX23" fmla="*/ 43528 w 76879"/>
                  <a:gd name="connsiteY23" fmla="*/ 15339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879" h="96452">
                    <a:moveTo>
                      <a:pt x="20037" y="96452"/>
                    </a:moveTo>
                    <a:lnTo>
                      <a:pt x="47892" y="96452"/>
                    </a:lnTo>
                    <a:cubicBezTo>
                      <a:pt x="66053" y="96452"/>
                      <a:pt x="76879" y="85589"/>
                      <a:pt x="76879" y="70417"/>
                    </a:cubicBezTo>
                    <a:cubicBezTo>
                      <a:pt x="76879" y="58142"/>
                      <a:pt x="67947" y="47613"/>
                      <a:pt x="58254" y="45181"/>
                    </a:cubicBezTo>
                    <a:cubicBezTo>
                      <a:pt x="66722" y="43045"/>
                      <a:pt x="73537" y="34354"/>
                      <a:pt x="73537" y="23751"/>
                    </a:cubicBezTo>
                    <a:cubicBezTo>
                      <a:pt x="73537" y="9526"/>
                      <a:pt x="63045" y="0"/>
                      <a:pt x="43472" y="0"/>
                    </a:cubicBezTo>
                    <a:lnTo>
                      <a:pt x="20037" y="0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93" y="96452"/>
                    </a:lnTo>
                    <a:lnTo>
                      <a:pt x="20037" y="96452"/>
                    </a:lnTo>
                    <a:close/>
                    <a:moveTo>
                      <a:pt x="42117" y="81893"/>
                    </a:moveTo>
                    <a:lnTo>
                      <a:pt x="19331" y="81893"/>
                    </a:lnTo>
                    <a:lnTo>
                      <a:pt x="19331" y="53908"/>
                    </a:lnTo>
                    <a:lnTo>
                      <a:pt x="41875" y="53908"/>
                    </a:lnTo>
                    <a:cubicBezTo>
                      <a:pt x="49972" y="53908"/>
                      <a:pt x="56861" y="58588"/>
                      <a:pt x="56861" y="67947"/>
                    </a:cubicBezTo>
                    <a:cubicBezTo>
                      <a:pt x="56861" y="75858"/>
                      <a:pt x="50622" y="81893"/>
                      <a:pt x="42117" y="81893"/>
                    </a:cubicBezTo>
                    <a:moveTo>
                      <a:pt x="43528" y="15339"/>
                    </a:moveTo>
                    <a:cubicBezTo>
                      <a:pt x="48857" y="15339"/>
                      <a:pt x="54763" y="20278"/>
                      <a:pt x="54763" y="26759"/>
                    </a:cubicBezTo>
                    <a:cubicBezTo>
                      <a:pt x="54763" y="32534"/>
                      <a:pt x="50622" y="38885"/>
                      <a:pt x="42432" y="38885"/>
                    </a:cubicBezTo>
                    <a:lnTo>
                      <a:pt x="19313" y="38885"/>
                    </a:lnTo>
                    <a:lnTo>
                      <a:pt x="19313" y="15339"/>
                    </a:lnTo>
                    <a:lnTo>
                      <a:pt x="43528" y="15339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9" name="フリーフォーム: 図形 268">
                <a:extLst>
                  <a:ext uri="{FF2B5EF4-FFF2-40B4-BE49-F238E27FC236}">
                    <a16:creationId xmlns:a16="http://schemas.microsoft.com/office/drawing/2014/main" id="{8CCE733E-ADA6-4F25-9B56-BD91945DE92F}"/>
                  </a:ext>
                </a:extLst>
              </p:cNvPr>
              <p:cNvSpPr/>
              <p:nvPr/>
            </p:nvSpPr>
            <p:spPr>
              <a:xfrm>
                <a:off x="7487153" y="329883"/>
                <a:ext cx="76155" cy="96470"/>
              </a:xfrm>
              <a:custGeom>
                <a:avLst/>
                <a:gdLst>
                  <a:gd name="connsiteX0" fmla="*/ 58235 w 76155"/>
                  <a:gd name="connsiteY0" fmla="*/ 50287 h 96470"/>
                  <a:gd name="connsiteX1" fmla="*/ 75375 w 76155"/>
                  <a:gd name="connsiteY1" fmla="*/ 26982 h 96470"/>
                  <a:gd name="connsiteX2" fmla="*/ 44011 w 76155"/>
                  <a:gd name="connsiteY2" fmla="*/ 0 h 96470"/>
                  <a:gd name="connsiteX3" fmla="*/ 19536 w 76155"/>
                  <a:gd name="connsiteY3" fmla="*/ 0 h 96470"/>
                  <a:gd name="connsiteX4" fmla="*/ 167 w 76155"/>
                  <a:gd name="connsiteY4" fmla="*/ 0 h 96470"/>
                  <a:gd name="connsiteX5" fmla="*/ 0 w 76155"/>
                  <a:gd name="connsiteY5" fmla="*/ 0 h 96470"/>
                  <a:gd name="connsiteX6" fmla="*/ 0 w 76155"/>
                  <a:gd name="connsiteY6" fmla="*/ 96471 h 96470"/>
                  <a:gd name="connsiteX7" fmla="*/ 19536 w 76155"/>
                  <a:gd name="connsiteY7" fmla="*/ 96471 h 96470"/>
                  <a:gd name="connsiteX8" fmla="*/ 19536 w 76155"/>
                  <a:gd name="connsiteY8" fmla="*/ 58458 h 96470"/>
                  <a:gd name="connsiteX9" fmla="*/ 36100 w 76155"/>
                  <a:gd name="connsiteY9" fmla="*/ 58458 h 96470"/>
                  <a:gd name="connsiteX10" fmla="*/ 53240 w 76155"/>
                  <a:gd name="connsiteY10" fmla="*/ 70510 h 96470"/>
                  <a:gd name="connsiteX11" fmla="*/ 56508 w 76155"/>
                  <a:gd name="connsiteY11" fmla="*/ 96471 h 96470"/>
                  <a:gd name="connsiteX12" fmla="*/ 76155 w 76155"/>
                  <a:gd name="connsiteY12" fmla="*/ 96471 h 96470"/>
                  <a:gd name="connsiteX13" fmla="*/ 72701 w 76155"/>
                  <a:gd name="connsiteY13" fmla="*/ 71123 h 96470"/>
                  <a:gd name="connsiteX14" fmla="*/ 58235 w 76155"/>
                  <a:gd name="connsiteY14" fmla="*/ 50287 h 96470"/>
                  <a:gd name="connsiteX15" fmla="*/ 19517 w 76155"/>
                  <a:gd name="connsiteY15" fmla="*/ 42952 h 96470"/>
                  <a:gd name="connsiteX16" fmla="*/ 19517 w 76155"/>
                  <a:gd name="connsiteY16" fmla="*/ 16731 h 96470"/>
                  <a:gd name="connsiteX17" fmla="*/ 43008 w 76155"/>
                  <a:gd name="connsiteY17" fmla="*/ 16731 h 96470"/>
                  <a:gd name="connsiteX18" fmla="*/ 56230 w 76155"/>
                  <a:gd name="connsiteY18" fmla="*/ 29898 h 96470"/>
                  <a:gd name="connsiteX19" fmla="*/ 43602 w 76155"/>
                  <a:gd name="connsiteY19" fmla="*/ 42952 h 96470"/>
                  <a:gd name="connsiteX20" fmla="*/ 19517 w 76155"/>
                  <a:gd name="connsiteY20" fmla="*/ 4295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155" h="96470">
                    <a:moveTo>
                      <a:pt x="58235" y="50287"/>
                    </a:moveTo>
                    <a:cubicBezTo>
                      <a:pt x="66480" y="47780"/>
                      <a:pt x="75375" y="40352"/>
                      <a:pt x="75375" y="26982"/>
                    </a:cubicBezTo>
                    <a:cubicBezTo>
                      <a:pt x="75375" y="9786"/>
                      <a:pt x="63751" y="0"/>
                      <a:pt x="44011" y="0"/>
                    </a:cubicBezTo>
                    <a:lnTo>
                      <a:pt x="19536" y="0"/>
                    </a:lnTo>
                    <a:lnTo>
                      <a:pt x="167" y="0"/>
                    </a:lnTo>
                    <a:lnTo>
                      <a:pt x="0" y="0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19536" y="58458"/>
                    </a:lnTo>
                    <a:lnTo>
                      <a:pt x="36100" y="58458"/>
                    </a:lnTo>
                    <a:cubicBezTo>
                      <a:pt x="46109" y="58458"/>
                      <a:pt x="51587" y="63639"/>
                      <a:pt x="53240" y="70510"/>
                    </a:cubicBezTo>
                    <a:cubicBezTo>
                      <a:pt x="55023" y="78124"/>
                      <a:pt x="54577" y="89433"/>
                      <a:pt x="56508" y="96471"/>
                    </a:cubicBezTo>
                    <a:lnTo>
                      <a:pt x="76155" y="96471"/>
                    </a:lnTo>
                    <a:cubicBezTo>
                      <a:pt x="74261" y="89080"/>
                      <a:pt x="73147" y="79033"/>
                      <a:pt x="72701" y="71123"/>
                    </a:cubicBezTo>
                    <a:cubicBezTo>
                      <a:pt x="71977" y="58012"/>
                      <a:pt x="65088" y="52831"/>
                      <a:pt x="58235" y="50287"/>
                    </a:cubicBezTo>
                    <a:moveTo>
                      <a:pt x="19517" y="42952"/>
                    </a:moveTo>
                    <a:lnTo>
                      <a:pt x="19517" y="16731"/>
                    </a:lnTo>
                    <a:lnTo>
                      <a:pt x="43008" y="16731"/>
                    </a:lnTo>
                    <a:cubicBezTo>
                      <a:pt x="50937" y="16731"/>
                      <a:pt x="56230" y="22265"/>
                      <a:pt x="56230" y="29898"/>
                    </a:cubicBezTo>
                    <a:cubicBezTo>
                      <a:pt x="56230" y="35227"/>
                      <a:pt x="51550" y="42952"/>
                      <a:pt x="43602" y="42952"/>
                    </a:cubicBezTo>
                    <a:lnTo>
                      <a:pt x="19517" y="4295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0" name="フリーフォーム: 図形 269">
                <a:extLst>
                  <a:ext uri="{FF2B5EF4-FFF2-40B4-BE49-F238E27FC236}">
                    <a16:creationId xmlns:a16="http://schemas.microsoft.com/office/drawing/2014/main" id="{45E069D9-9254-4389-A217-93248D05AC48}"/>
                  </a:ext>
                </a:extLst>
              </p:cNvPr>
              <p:cNvSpPr/>
              <p:nvPr/>
            </p:nvSpPr>
            <p:spPr>
              <a:xfrm>
                <a:off x="7188679" y="330013"/>
                <a:ext cx="65013" cy="96470"/>
              </a:xfrm>
              <a:custGeom>
                <a:avLst/>
                <a:gdLst>
                  <a:gd name="connsiteX0" fmla="*/ 19536 w 65013"/>
                  <a:gd name="connsiteY0" fmla="*/ 0 h 96470"/>
                  <a:gd name="connsiteX1" fmla="*/ 0 w 65013"/>
                  <a:gd name="connsiteY1" fmla="*/ 0 h 96470"/>
                  <a:gd name="connsiteX2" fmla="*/ 0 w 65013"/>
                  <a:gd name="connsiteY2" fmla="*/ 79702 h 96470"/>
                  <a:gd name="connsiteX3" fmla="*/ 0 w 65013"/>
                  <a:gd name="connsiteY3" fmla="*/ 96471 h 96470"/>
                  <a:gd name="connsiteX4" fmla="*/ 19536 w 65013"/>
                  <a:gd name="connsiteY4" fmla="*/ 96471 h 96470"/>
                  <a:gd name="connsiteX5" fmla="*/ 65013 w 65013"/>
                  <a:gd name="connsiteY5" fmla="*/ 96471 h 96470"/>
                  <a:gd name="connsiteX6" fmla="*/ 65013 w 65013"/>
                  <a:gd name="connsiteY6" fmla="*/ 79702 h 96470"/>
                  <a:gd name="connsiteX7" fmla="*/ 19536 w 65013"/>
                  <a:gd name="connsiteY7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013" h="96470">
                    <a:moveTo>
                      <a:pt x="19536" y="0"/>
                    </a:moveTo>
                    <a:lnTo>
                      <a:pt x="0" y="0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65013" y="96471"/>
                    </a:lnTo>
                    <a:lnTo>
                      <a:pt x="65013" y="79702"/>
                    </a:lnTo>
                    <a:lnTo>
                      <a:pt x="19536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1" name="フリーフォーム: 図形 270">
                <a:extLst>
                  <a:ext uri="{FF2B5EF4-FFF2-40B4-BE49-F238E27FC236}">
                    <a16:creationId xmlns:a16="http://schemas.microsoft.com/office/drawing/2014/main" id="{8C827D5F-94B4-47B0-864B-4BD802FD58E1}"/>
                  </a:ext>
                </a:extLst>
              </p:cNvPr>
              <p:cNvSpPr/>
              <p:nvPr/>
            </p:nvSpPr>
            <p:spPr>
              <a:xfrm>
                <a:off x="7304667" y="214508"/>
                <a:ext cx="77882" cy="101874"/>
              </a:xfrm>
              <a:custGeom>
                <a:avLst/>
                <a:gdLst>
                  <a:gd name="connsiteX0" fmla="*/ 33054 w 77882"/>
                  <a:gd name="connsiteY0" fmla="*/ 58644 h 101874"/>
                  <a:gd name="connsiteX1" fmla="*/ 57604 w 77882"/>
                  <a:gd name="connsiteY1" fmla="*/ 73611 h 101874"/>
                  <a:gd name="connsiteX2" fmla="*/ 38328 w 77882"/>
                  <a:gd name="connsiteY2" fmla="*/ 85923 h 101874"/>
                  <a:gd name="connsiteX3" fmla="*/ 18718 w 77882"/>
                  <a:gd name="connsiteY3" fmla="*/ 69767 h 101874"/>
                  <a:gd name="connsiteX4" fmla="*/ 0 w 77882"/>
                  <a:gd name="connsiteY4" fmla="*/ 69767 h 101874"/>
                  <a:gd name="connsiteX5" fmla="*/ 39201 w 77882"/>
                  <a:gd name="connsiteY5" fmla="*/ 101874 h 101874"/>
                  <a:gd name="connsiteX6" fmla="*/ 77882 w 77882"/>
                  <a:gd name="connsiteY6" fmla="*/ 71290 h 101874"/>
                  <a:gd name="connsiteX7" fmla="*/ 50083 w 77882"/>
                  <a:gd name="connsiteY7" fmla="*/ 42952 h 101874"/>
                  <a:gd name="connsiteX8" fmla="*/ 21207 w 77882"/>
                  <a:gd name="connsiteY8" fmla="*/ 28041 h 101874"/>
                  <a:gd name="connsiteX9" fmla="*/ 38495 w 77882"/>
                  <a:gd name="connsiteY9" fmla="*/ 16174 h 101874"/>
                  <a:gd name="connsiteX10" fmla="*/ 56025 w 77882"/>
                  <a:gd name="connsiteY10" fmla="*/ 30900 h 101874"/>
                  <a:gd name="connsiteX11" fmla="*/ 74930 w 77882"/>
                  <a:gd name="connsiteY11" fmla="*/ 30900 h 101874"/>
                  <a:gd name="connsiteX12" fmla="*/ 37753 w 77882"/>
                  <a:gd name="connsiteY12" fmla="*/ 0 h 101874"/>
                  <a:gd name="connsiteX13" fmla="*/ 1671 w 77882"/>
                  <a:gd name="connsiteY13" fmla="*/ 29285 h 101874"/>
                  <a:gd name="connsiteX14" fmla="*/ 33054 w 77882"/>
                  <a:gd name="connsiteY14" fmla="*/ 58644 h 10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882" h="101874">
                    <a:moveTo>
                      <a:pt x="33054" y="58644"/>
                    </a:moveTo>
                    <a:cubicBezTo>
                      <a:pt x="48727" y="61374"/>
                      <a:pt x="57604" y="64252"/>
                      <a:pt x="57604" y="73611"/>
                    </a:cubicBezTo>
                    <a:cubicBezTo>
                      <a:pt x="57604" y="79925"/>
                      <a:pt x="51364" y="85923"/>
                      <a:pt x="38328" y="85923"/>
                    </a:cubicBezTo>
                    <a:cubicBezTo>
                      <a:pt x="25367" y="85923"/>
                      <a:pt x="18718" y="78551"/>
                      <a:pt x="18718" y="69767"/>
                    </a:cubicBezTo>
                    <a:lnTo>
                      <a:pt x="0" y="69767"/>
                    </a:lnTo>
                    <a:cubicBezTo>
                      <a:pt x="0" y="86554"/>
                      <a:pt x="10845" y="101874"/>
                      <a:pt x="39201" y="101874"/>
                    </a:cubicBezTo>
                    <a:cubicBezTo>
                      <a:pt x="66183" y="101874"/>
                      <a:pt x="77882" y="87613"/>
                      <a:pt x="77882" y="71290"/>
                    </a:cubicBezTo>
                    <a:cubicBezTo>
                      <a:pt x="77882" y="56081"/>
                      <a:pt x="67892" y="46462"/>
                      <a:pt x="50083" y="42952"/>
                    </a:cubicBezTo>
                    <a:cubicBezTo>
                      <a:pt x="32980" y="39591"/>
                      <a:pt x="21207" y="38885"/>
                      <a:pt x="21207" y="28041"/>
                    </a:cubicBezTo>
                    <a:cubicBezTo>
                      <a:pt x="21207" y="20594"/>
                      <a:pt x="28022" y="16174"/>
                      <a:pt x="38495" y="16174"/>
                    </a:cubicBezTo>
                    <a:cubicBezTo>
                      <a:pt x="49637" y="16174"/>
                      <a:pt x="56025" y="21652"/>
                      <a:pt x="56025" y="30900"/>
                    </a:cubicBezTo>
                    <a:lnTo>
                      <a:pt x="74930" y="30900"/>
                    </a:lnTo>
                    <a:cubicBezTo>
                      <a:pt x="74930" y="15673"/>
                      <a:pt x="63398" y="0"/>
                      <a:pt x="37753" y="0"/>
                    </a:cubicBezTo>
                    <a:cubicBezTo>
                      <a:pt x="20037" y="0"/>
                      <a:pt x="1671" y="10213"/>
                      <a:pt x="1671" y="29285"/>
                    </a:cubicBezTo>
                    <a:cubicBezTo>
                      <a:pt x="1690" y="45292"/>
                      <a:pt x="13463" y="55208"/>
                      <a:pt x="33054" y="58644"/>
                    </a:cubicBezTo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2" name="フリーフォーム: 図形 271">
                <a:extLst>
                  <a:ext uri="{FF2B5EF4-FFF2-40B4-BE49-F238E27FC236}">
                    <a16:creationId xmlns:a16="http://schemas.microsoft.com/office/drawing/2014/main" id="{6247E449-0C45-450F-A20A-349E4B23FE4E}"/>
                  </a:ext>
                </a:extLst>
              </p:cNvPr>
              <p:cNvSpPr/>
              <p:nvPr/>
            </p:nvSpPr>
            <p:spPr>
              <a:xfrm>
                <a:off x="7576605" y="214508"/>
                <a:ext cx="77919" cy="101874"/>
              </a:xfrm>
              <a:custGeom>
                <a:avLst/>
                <a:gdLst>
                  <a:gd name="connsiteX0" fmla="*/ 33092 w 77919"/>
                  <a:gd name="connsiteY0" fmla="*/ 58644 h 101874"/>
                  <a:gd name="connsiteX1" fmla="*/ 57622 w 77919"/>
                  <a:gd name="connsiteY1" fmla="*/ 73611 h 101874"/>
                  <a:gd name="connsiteX2" fmla="*/ 38384 w 77919"/>
                  <a:gd name="connsiteY2" fmla="*/ 85923 h 101874"/>
                  <a:gd name="connsiteX3" fmla="*/ 18718 w 77919"/>
                  <a:gd name="connsiteY3" fmla="*/ 69767 h 101874"/>
                  <a:gd name="connsiteX4" fmla="*/ 0 w 77919"/>
                  <a:gd name="connsiteY4" fmla="*/ 69767 h 101874"/>
                  <a:gd name="connsiteX5" fmla="*/ 39220 w 77919"/>
                  <a:gd name="connsiteY5" fmla="*/ 101874 h 101874"/>
                  <a:gd name="connsiteX6" fmla="*/ 77919 w 77919"/>
                  <a:gd name="connsiteY6" fmla="*/ 71290 h 101874"/>
                  <a:gd name="connsiteX7" fmla="*/ 50120 w 77919"/>
                  <a:gd name="connsiteY7" fmla="*/ 42952 h 101874"/>
                  <a:gd name="connsiteX8" fmla="*/ 21263 w 77919"/>
                  <a:gd name="connsiteY8" fmla="*/ 28041 h 101874"/>
                  <a:gd name="connsiteX9" fmla="*/ 38551 w 77919"/>
                  <a:gd name="connsiteY9" fmla="*/ 16174 h 101874"/>
                  <a:gd name="connsiteX10" fmla="*/ 56081 w 77919"/>
                  <a:gd name="connsiteY10" fmla="*/ 30900 h 101874"/>
                  <a:gd name="connsiteX11" fmla="*/ 74967 w 77919"/>
                  <a:gd name="connsiteY11" fmla="*/ 30900 h 101874"/>
                  <a:gd name="connsiteX12" fmla="*/ 37771 w 77919"/>
                  <a:gd name="connsiteY12" fmla="*/ 0 h 101874"/>
                  <a:gd name="connsiteX13" fmla="*/ 1727 w 77919"/>
                  <a:gd name="connsiteY13" fmla="*/ 29285 h 101874"/>
                  <a:gd name="connsiteX14" fmla="*/ 33092 w 77919"/>
                  <a:gd name="connsiteY14" fmla="*/ 58644 h 10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919" h="101874">
                    <a:moveTo>
                      <a:pt x="33092" y="58644"/>
                    </a:moveTo>
                    <a:cubicBezTo>
                      <a:pt x="48746" y="61374"/>
                      <a:pt x="57622" y="64252"/>
                      <a:pt x="57622" y="73611"/>
                    </a:cubicBezTo>
                    <a:cubicBezTo>
                      <a:pt x="57622" y="79925"/>
                      <a:pt x="51383" y="85923"/>
                      <a:pt x="38384" y="85923"/>
                    </a:cubicBezTo>
                    <a:cubicBezTo>
                      <a:pt x="25385" y="85923"/>
                      <a:pt x="18718" y="78551"/>
                      <a:pt x="18718" y="69767"/>
                    </a:cubicBezTo>
                    <a:lnTo>
                      <a:pt x="0" y="69767"/>
                    </a:lnTo>
                    <a:cubicBezTo>
                      <a:pt x="0" y="86554"/>
                      <a:pt x="10882" y="101874"/>
                      <a:pt x="39220" y="101874"/>
                    </a:cubicBezTo>
                    <a:cubicBezTo>
                      <a:pt x="66220" y="101874"/>
                      <a:pt x="77919" y="87613"/>
                      <a:pt x="77919" y="71290"/>
                    </a:cubicBezTo>
                    <a:cubicBezTo>
                      <a:pt x="77919" y="56081"/>
                      <a:pt x="67947" y="46462"/>
                      <a:pt x="50120" y="42952"/>
                    </a:cubicBezTo>
                    <a:cubicBezTo>
                      <a:pt x="33017" y="39591"/>
                      <a:pt x="21263" y="38885"/>
                      <a:pt x="21263" y="28041"/>
                    </a:cubicBezTo>
                    <a:cubicBezTo>
                      <a:pt x="21263" y="20594"/>
                      <a:pt x="28059" y="16174"/>
                      <a:pt x="38551" y="16174"/>
                    </a:cubicBezTo>
                    <a:cubicBezTo>
                      <a:pt x="49675" y="16174"/>
                      <a:pt x="56081" y="21652"/>
                      <a:pt x="56081" y="30900"/>
                    </a:cubicBezTo>
                    <a:lnTo>
                      <a:pt x="74967" y="30900"/>
                    </a:lnTo>
                    <a:cubicBezTo>
                      <a:pt x="74967" y="15673"/>
                      <a:pt x="63416" y="0"/>
                      <a:pt x="37771" y="0"/>
                    </a:cubicBezTo>
                    <a:cubicBezTo>
                      <a:pt x="20074" y="0"/>
                      <a:pt x="1727" y="10213"/>
                      <a:pt x="1727" y="29285"/>
                    </a:cubicBezTo>
                    <a:cubicBezTo>
                      <a:pt x="1708" y="45292"/>
                      <a:pt x="13519" y="55208"/>
                      <a:pt x="33092" y="58644"/>
                    </a:cubicBezTo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3" name="フリーフォーム: 図形 272">
                <a:extLst>
                  <a:ext uri="{FF2B5EF4-FFF2-40B4-BE49-F238E27FC236}">
                    <a16:creationId xmlns:a16="http://schemas.microsoft.com/office/drawing/2014/main" id="{D58004F0-B040-4DB2-94E3-430E8E2AA3AB}"/>
                  </a:ext>
                </a:extLst>
              </p:cNvPr>
              <p:cNvSpPr/>
              <p:nvPr/>
            </p:nvSpPr>
            <p:spPr>
              <a:xfrm>
                <a:off x="7331018" y="327655"/>
                <a:ext cx="86052" cy="100890"/>
              </a:xfrm>
              <a:custGeom>
                <a:avLst/>
                <a:gdLst>
                  <a:gd name="connsiteX0" fmla="*/ 44995 w 86052"/>
                  <a:gd name="connsiteY0" fmla="*/ 83899 h 100890"/>
                  <a:gd name="connsiteX1" fmla="*/ 20111 w 86052"/>
                  <a:gd name="connsiteY1" fmla="*/ 50176 h 100890"/>
                  <a:gd name="connsiteX2" fmla="*/ 44995 w 86052"/>
                  <a:gd name="connsiteY2" fmla="*/ 16416 h 100890"/>
                  <a:gd name="connsiteX3" fmla="*/ 65719 w 86052"/>
                  <a:gd name="connsiteY3" fmla="*/ 32943 h 100890"/>
                  <a:gd name="connsiteX4" fmla="*/ 85923 w 86052"/>
                  <a:gd name="connsiteY4" fmla="*/ 32943 h 100890"/>
                  <a:gd name="connsiteX5" fmla="*/ 44456 w 86052"/>
                  <a:gd name="connsiteY5" fmla="*/ 0 h 100890"/>
                  <a:gd name="connsiteX6" fmla="*/ 0 w 86052"/>
                  <a:gd name="connsiteY6" fmla="*/ 50454 h 100890"/>
                  <a:gd name="connsiteX7" fmla="*/ 44456 w 86052"/>
                  <a:gd name="connsiteY7" fmla="*/ 100890 h 100890"/>
                  <a:gd name="connsiteX8" fmla="*/ 86053 w 86052"/>
                  <a:gd name="connsiteY8" fmla="*/ 66833 h 100890"/>
                  <a:gd name="connsiteX9" fmla="*/ 65719 w 86052"/>
                  <a:gd name="connsiteY9" fmla="*/ 66833 h 100890"/>
                  <a:gd name="connsiteX10" fmla="*/ 44995 w 86052"/>
                  <a:gd name="connsiteY10" fmla="*/ 83899 h 10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052" h="100890">
                    <a:moveTo>
                      <a:pt x="44995" y="83899"/>
                    </a:moveTo>
                    <a:cubicBezTo>
                      <a:pt x="29285" y="83899"/>
                      <a:pt x="20111" y="68523"/>
                      <a:pt x="20111" y="50176"/>
                    </a:cubicBezTo>
                    <a:cubicBezTo>
                      <a:pt x="20111" y="31829"/>
                      <a:pt x="28988" y="16416"/>
                      <a:pt x="44995" y="16416"/>
                    </a:cubicBezTo>
                    <a:cubicBezTo>
                      <a:pt x="56917" y="16416"/>
                      <a:pt x="63063" y="23844"/>
                      <a:pt x="65719" y="32943"/>
                    </a:cubicBezTo>
                    <a:lnTo>
                      <a:pt x="85923" y="32943"/>
                    </a:lnTo>
                    <a:cubicBezTo>
                      <a:pt x="82618" y="14039"/>
                      <a:pt x="67854" y="0"/>
                      <a:pt x="44456" y="0"/>
                    </a:cubicBezTo>
                    <a:cubicBezTo>
                      <a:pt x="14949" y="0"/>
                      <a:pt x="0" y="22600"/>
                      <a:pt x="0" y="50454"/>
                    </a:cubicBezTo>
                    <a:cubicBezTo>
                      <a:pt x="0" y="78309"/>
                      <a:pt x="15543" y="100890"/>
                      <a:pt x="44456" y="100890"/>
                    </a:cubicBezTo>
                    <a:cubicBezTo>
                      <a:pt x="67576" y="100890"/>
                      <a:pt x="83193" y="87408"/>
                      <a:pt x="86053" y="66833"/>
                    </a:cubicBezTo>
                    <a:lnTo>
                      <a:pt x="65719" y="66833"/>
                    </a:lnTo>
                    <a:cubicBezTo>
                      <a:pt x="63063" y="76527"/>
                      <a:pt x="56713" y="83899"/>
                      <a:pt x="44995" y="83899"/>
                    </a:cubicBezTo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4" name="フリーフォーム: 図形 273">
                <a:extLst>
                  <a:ext uri="{FF2B5EF4-FFF2-40B4-BE49-F238E27FC236}">
                    <a16:creationId xmlns:a16="http://schemas.microsoft.com/office/drawing/2014/main" id="{25672037-2D3C-4246-9EAB-73830C983026}"/>
                  </a:ext>
                </a:extLst>
              </p:cNvPr>
              <p:cNvSpPr/>
              <p:nvPr/>
            </p:nvSpPr>
            <p:spPr>
              <a:xfrm>
                <a:off x="7592463" y="327655"/>
                <a:ext cx="86052" cy="100890"/>
              </a:xfrm>
              <a:custGeom>
                <a:avLst/>
                <a:gdLst>
                  <a:gd name="connsiteX0" fmla="*/ 44976 w 86052"/>
                  <a:gd name="connsiteY0" fmla="*/ 83899 h 100890"/>
                  <a:gd name="connsiteX1" fmla="*/ 20111 w 86052"/>
                  <a:gd name="connsiteY1" fmla="*/ 50176 h 100890"/>
                  <a:gd name="connsiteX2" fmla="*/ 44976 w 86052"/>
                  <a:gd name="connsiteY2" fmla="*/ 16416 h 100890"/>
                  <a:gd name="connsiteX3" fmla="*/ 65682 w 86052"/>
                  <a:gd name="connsiteY3" fmla="*/ 32943 h 100890"/>
                  <a:gd name="connsiteX4" fmla="*/ 85923 w 86052"/>
                  <a:gd name="connsiteY4" fmla="*/ 32943 h 100890"/>
                  <a:gd name="connsiteX5" fmla="*/ 44419 w 86052"/>
                  <a:gd name="connsiteY5" fmla="*/ 0 h 100890"/>
                  <a:gd name="connsiteX6" fmla="*/ 0 w 86052"/>
                  <a:gd name="connsiteY6" fmla="*/ 50454 h 100890"/>
                  <a:gd name="connsiteX7" fmla="*/ 44419 w 86052"/>
                  <a:gd name="connsiteY7" fmla="*/ 100890 h 100890"/>
                  <a:gd name="connsiteX8" fmla="*/ 86053 w 86052"/>
                  <a:gd name="connsiteY8" fmla="*/ 66833 h 100890"/>
                  <a:gd name="connsiteX9" fmla="*/ 65682 w 86052"/>
                  <a:gd name="connsiteY9" fmla="*/ 66833 h 100890"/>
                  <a:gd name="connsiteX10" fmla="*/ 44976 w 86052"/>
                  <a:gd name="connsiteY10" fmla="*/ 83899 h 10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052" h="100890">
                    <a:moveTo>
                      <a:pt x="44976" y="83899"/>
                    </a:moveTo>
                    <a:cubicBezTo>
                      <a:pt x="29285" y="83899"/>
                      <a:pt x="20111" y="68523"/>
                      <a:pt x="20111" y="50176"/>
                    </a:cubicBezTo>
                    <a:cubicBezTo>
                      <a:pt x="20111" y="31829"/>
                      <a:pt x="28950" y="16416"/>
                      <a:pt x="44976" y="16416"/>
                    </a:cubicBezTo>
                    <a:cubicBezTo>
                      <a:pt x="56935" y="16416"/>
                      <a:pt x="63045" y="23844"/>
                      <a:pt x="65682" y="32943"/>
                    </a:cubicBezTo>
                    <a:lnTo>
                      <a:pt x="85923" y="32943"/>
                    </a:lnTo>
                    <a:cubicBezTo>
                      <a:pt x="82618" y="14039"/>
                      <a:pt x="67817" y="0"/>
                      <a:pt x="44419" y="0"/>
                    </a:cubicBezTo>
                    <a:cubicBezTo>
                      <a:pt x="14930" y="0"/>
                      <a:pt x="0" y="22600"/>
                      <a:pt x="0" y="50454"/>
                    </a:cubicBezTo>
                    <a:cubicBezTo>
                      <a:pt x="0" y="78309"/>
                      <a:pt x="15524" y="100890"/>
                      <a:pt x="44419" y="100890"/>
                    </a:cubicBezTo>
                    <a:cubicBezTo>
                      <a:pt x="67576" y="100890"/>
                      <a:pt x="83175" y="87408"/>
                      <a:pt x="86053" y="66833"/>
                    </a:cubicBezTo>
                    <a:lnTo>
                      <a:pt x="65682" y="66833"/>
                    </a:lnTo>
                    <a:cubicBezTo>
                      <a:pt x="63045" y="76527"/>
                      <a:pt x="56694" y="83899"/>
                      <a:pt x="44976" y="83899"/>
                    </a:cubicBezTo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91" name="テキスト プレースホルダー 90">
            <a:extLst>
              <a:ext uri="{FF2B5EF4-FFF2-40B4-BE49-F238E27FC236}">
                <a16:creationId xmlns:a16="http://schemas.microsoft.com/office/drawing/2014/main" id="{36003A69-F09F-4B1F-9E7D-43B5741CED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6000" y="2282146"/>
            <a:ext cx="1468437" cy="2306638"/>
          </a:xfrm>
          <a:custGeom>
            <a:avLst/>
            <a:gdLst>
              <a:gd name="connsiteX0" fmla="*/ 0 w 1468437"/>
              <a:gd name="connsiteY0" fmla="*/ 0 h 2306638"/>
              <a:gd name="connsiteX1" fmla="*/ 1468437 w 1468437"/>
              <a:gd name="connsiteY1" fmla="*/ 0 h 2306638"/>
              <a:gd name="connsiteX2" fmla="*/ 1468437 w 1468437"/>
              <a:gd name="connsiteY2" fmla="*/ 625975 h 2306638"/>
              <a:gd name="connsiteX3" fmla="*/ 1467012 w 1468437"/>
              <a:gd name="connsiteY3" fmla="*/ 625975 h 2306638"/>
              <a:gd name="connsiteX4" fmla="*/ 1467012 w 1468437"/>
              <a:gd name="connsiteY4" fmla="*/ 627333 h 2306638"/>
              <a:gd name="connsiteX5" fmla="*/ 1463451 w 1468437"/>
              <a:gd name="connsiteY5" fmla="*/ 627333 h 2306638"/>
              <a:gd name="connsiteX6" fmla="*/ 1463451 w 1468437"/>
              <a:gd name="connsiteY6" fmla="*/ 1653333 h 2306638"/>
              <a:gd name="connsiteX7" fmla="*/ 1467012 w 1468437"/>
              <a:gd name="connsiteY7" fmla="*/ 1653333 h 2306638"/>
              <a:gd name="connsiteX8" fmla="*/ 1468437 w 1468437"/>
              <a:gd name="connsiteY8" fmla="*/ 1653333 h 2306638"/>
              <a:gd name="connsiteX9" fmla="*/ 1468437 w 1468437"/>
              <a:gd name="connsiteY9" fmla="*/ 2306638 h 2306638"/>
              <a:gd name="connsiteX10" fmla="*/ 0 w 1468437"/>
              <a:gd name="connsiteY10" fmla="*/ 2306638 h 230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8437" h="2306638">
                <a:moveTo>
                  <a:pt x="0" y="0"/>
                </a:moveTo>
                <a:lnTo>
                  <a:pt x="1468437" y="0"/>
                </a:lnTo>
                <a:lnTo>
                  <a:pt x="1468437" y="625975"/>
                </a:lnTo>
                <a:lnTo>
                  <a:pt x="1467012" y="625975"/>
                </a:lnTo>
                <a:lnTo>
                  <a:pt x="1467012" y="627333"/>
                </a:lnTo>
                <a:lnTo>
                  <a:pt x="1463451" y="627333"/>
                </a:lnTo>
                <a:lnTo>
                  <a:pt x="1463451" y="1653333"/>
                </a:lnTo>
                <a:lnTo>
                  <a:pt x="1467012" y="1653333"/>
                </a:lnTo>
                <a:lnTo>
                  <a:pt x="1468437" y="1653333"/>
                </a:lnTo>
                <a:lnTo>
                  <a:pt x="1468437" y="2306638"/>
                </a:lnTo>
                <a:lnTo>
                  <a:pt x="0" y="2306638"/>
                </a:lnTo>
                <a:close/>
              </a:path>
            </a:pathLst>
          </a:custGeom>
          <a:solidFill>
            <a:schemeClr val="bg1">
              <a:alpha val="45000"/>
            </a:schemeClr>
          </a:solidFill>
        </p:spPr>
        <p:txBody>
          <a:bodyPr wrap="square" lIns="0" tIns="0" rIns="0" bIns="61200" anchor="ctr">
            <a:noAutofit/>
          </a:bodyPr>
          <a:lstStyle>
            <a:lvl1pPr marL="0" indent="0" algn="ctr">
              <a:buNone/>
              <a:defRPr sz="68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/>
              <a:t>#</a:t>
            </a:r>
            <a:endParaRPr kumimoji="1" lang="ja-JP" altLang="en-US"/>
          </a:p>
        </p:txBody>
      </p:sp>
      <p:sp>
        <p:nvSpPr>
          <p:cNvPr id="99" name="タイトル 98">
            <a:extLst>
              <a:ext uri="{FF2B5EF4-FFF2-40B4-BE49-F238E27FC236}">
                <a16:creationId xmlns:a16="http://schemas.microsoft.com/office/drawing/2014/main" id="{81F2343B-A77E-495C-8AD7-D3524655D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551" y="2282146"/>
            <a:ext cx="5794814" cy="1204836"/>
          </a:xfrm>
          <a:custGeom>
            <a:avLst/>
            <a:gdLst>
              <a:gd name="connsiteX0" fmla="*/ 0 w 5794814"/>
              <a:gd name="connsiteY0" fmla="*/ 0 h 1204836"/>
              <a:gd name="connsiteX1" fmla="*/ 5794814 w 5794814"/>
              <a:gd name="connsiteY1" fmla="*/ 0 h 1204836"/>
              <a:gd name="connsiteX2" fmla="*/ 5794814 w 5794814"/>
              <a:gd name="connsiteY2" fmla="*/ 1204836 h 1204836"/>
              <a:gd name="connsiteX3" fmla="*/ 5336700 w 5794814"/>
              <a:gd name="connsiteY3" fmla="*/ 1204836 h 1204836"/>
              <a:gd name="connsiteX4" fmla="*/ 5336700 w 5794814"/>
              <a:gd name="connsiteY4" fmla="*/ 1196133 h 1204836"/>
              <a:gd name="connsiteX5" fmla="*/ 5336700 w 5794814"/>
              <a:gd name="connsiteY5" fmla="*/ 1195836 h 1204836"/>
              <a:gd name="connsiteX6" fmla="*/ 8700 w 5794814"/>
              <a:gd name="connsiteY6" fmla="*/ 1195836 h 1204836"/>
              <a:gd name="connsiteX7" fmla="*/ 8700 w 5794814"/>
              <a:gd name="connsiteY7" fmla="*/ 627333 h 1204836"/>
              <a:gd name="connsiteX8" fmla="*/ 8700 w 5794814"/>
              <a:gd name="connsiteY8" fmla="*/ 626654 h 1204836"/>
              <a:gd name="connsiteX9" fmla="*/ 0 w 5794814"/>
              <a:gd name="connsiteY9" fmla="*/ 626654 h 120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94814" h="1204836">
                <a:moveTo>
                  <a:pt x="0" y="0"/>
                </a:moveTo>
                <a:lnTo>
                  <a:pt x="5794814" y="0"/>
                </a:lnTo>
                <a:lnTo>
                  <a:pt x="5794814" y="1204836"/>
                </a:lnTo>
                <a:lnTo>
                  <a:pt x="5336700" y="1204836"/>
                </a:lnTo>
                <a:lnTo>
                  <a:pt x="5336700" y="1196133"/>
                </a:lnTo>
                <a:lnTo>
                  <a:pt x="5336700" y="1195836"/>
                </a:lnTo>
                <a:lnTo>
                  <a:pt x="8700" y="1195836"/>
                </a:lnTo>
                <a:lnTo>
                  <a:pt x="8700" y="627333"/>
                </a:lnTo>
                <a:lnTo>
                  <a:pt x="8700" y="626654"/>
                </a:lnTo>
                <a:lnTo>
                  <a:pt x="0" y="626654"/>
                </a:lnTo>
                <a:close/>
              </a:path>
            </a:pathLst>
          </a:custGeom>
          <a:solidFill>
            <a:schemeClr val="bg1">
              <a:alpha val="45000"/>
            </a:schemeClr>
          </a:solidFill>
        </p:spPr>
        <p:txBody>
          <a:bodyPr wrap="square" lIns="432000" tIns="180000" rIns="453600" bIns="180000" anchor="b">
            <a:noAutofit/>
          </a:bodyPr>
          <a:lstStyle>
            <a:lvl1pPr>
              <a:defRPr sz="2000" spc="60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1" name="テキスト プレースホルダー 100">
            <a:extLst>
              <a:ext uri="{FF2B5EF4-FFF2-40B4-BE49-F238E27FC236}">
                <a16:creationId xmlns:a16="http://schemas.microsoft.com/office/drawing/2014/main" id="{58F6F071-E982-4C94-B1BC-D8B9BE5A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1551" y="3486982"/>
            <a:ext cx="5794814" cy="1102482"/>
          </a:xfrm>
          <a:custGeom>
            <a:avLst/>
            <a:gdLst>
              <a:gd name="connsiteX0" fmla="*/ 5336700 w 5794814"/>
              <a:gd name="connsiteY0" fmla="*/ 0 h 1102482"/>
              <a:gd name="connsiteX1" fmla="*/ 5794814 w 5794814"/>
              <a:gd name="connsiteY1" fmla="*/ 0 h 1102482"/>
              <a:gd name="connsiteX2" fmla="*/ 5794814 w 5794814"/>
              <a:gd name="connsiteY2" fmla="*/ 1102482 h 1102482"/>
              <a:gd name="connsiteX3" fmla="*/ 0 w 5794814"/>
              <a:gd name="connsiteY3" fmla="*/ 1102482 h 1102482"/>
              <a:gd name="connsiteX4" fmla="*/ 0 w 5794814"/>
              <a:gd name="connsiteY4" fmla="*/ 448497 h 1102482"/>
              <a:gd name="connsiteX5" fmla="*/ 8700 w 5794814"/>
              <a:gd name="connsiteY5" fmla="*/ 448497 h 1102482"/>
              <a:gd name="connsiteX6" fmla="*/ 8700 w 5794814"/>
              <a:gd name="connsiteY6" fmla="*/ 447818 h 1102482"/>
              <a:gd name="connsiteX7" fmla="*/ 8700 w 5794814"/>
              <a:gd name="connsiteY7" fmla="*/ 9297 h 1102482"/>
              <a:gd name="connsiteX8" fmla="*/ 5336700 w 5794814"/>
              <a:gd name="connsiteY8" fmla="*/ 9297 h 1102482"/>
              <a:gd name="connsiteX9" fmla="*/ 5336700 w 5794814"/>
              <a:gd name="connsiteY9" fmla="*/ 8618 h 110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94814" h="1102482">
                <a:moveTo>
                  <a:pt x="5336700" y="0"/>
                </a:moveTo>
                <a:lnTo>
                  <a:pt x="5794814" y="0"/>
                </a:lnTo>
                <a:lnTo>
                  <a:pt x="5794814" y="1102482"/>
                </a:lnTo>
                <a:lnTo>
                  <a:pt x="0" y="1102482"/>
                </a:lnTo>
                <a:lnTo>
                  <a:pt x="0" y="448497"/>
                </a:lnTo>
                <a:lnTo>
                  <a:pt x="8700" y="448497"/>
                </a:lnTo>
                <a:lnTo>
                  <a:pt x="8700" y="447818"/>
                </a:lnTo>
                <a:lnTo>
                  <a:pt x="8700" y="9297"/>
                </a:lnTo>
                <a:lnTo>
                  <a:pt x="5336700" y="9297"/>
                </a:lnTo>
                <a:lnTo>
                  <a:pt x="5336700" y="8618"/>
                </a:lnTo>
                <a:close/>
              </a:path>
            </a:pathLst>
          </a:custGeom>
          <a:solidFill>
            <a:schemeClr val="bg1">
              <a:alpha val="45000"/>
            </a:schemeClr>
          </a:solidFill>
        </p:spPr>
        <p:txBody>
          <a:bodyPr wrap="square" lIns="432000" tIns="187200" rIns="453600" bIns="187200">
            <a:noAutofit/>
          </a:bodyPr>
          <a:lstStyle>
            <a:lvl1pPr marL="0" indent="0">
              <a:buNone/>
              <a:defRPr sz="900" b="1" spc="250" baseline="0">
                <a:solidFill>
                  <a:schemeClr val="tx1"/>
                </a:solidFill>
                <a:latin typeface="+mj-lt"/>
                <a:ea typeface="+mj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6" name="タイトル下線　0.1pt回し">
            <a:extLst>
              <a:ext uri="{FF2B5EF4-FFF2-40B4-BE49-F238E27FC236}">
                <a16:creationId xmlns:a16="http://schemas.microsoft.com/office/drawing/2014/main" id="{66836E8A-99DE-4312-B075-64D9F959C8F3}"/>
              </a:ext>
            </a:extLst>
          </p:cNvPr>
          <p:cNvSpPr/>
          <p:nvPr/>
        </p:nvSpPr>
        <p:spPr>
          <a:xfrm>
            <a:off x="3929451" y="3478279"/>
            <a:ext cx="5338800" cy="18000"/>
          </a:xfrm>
          <a:prstGeom prst="rect">
            <a:avLst/>
          </a:prstGeom>
          <a:solidFill>
            <a:srgbClr val="E60012"/>
          </a:solidFill>
          <a:ln w="1270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ja-JP" altLang="en-US"/>
          </a:p>
        </p:txBody>
      </p:sp>
      <p:sp>
        <p:nvSpPr>
          <p:cNvPr id="92" name="タイトル左線　0.1pt回し">
            <a:extLst>
              <a:ext uri="{FF2B5EF4-FFF2-40B4-BE49-F238E27FC236}">
                <a16:creationId xmlns:a16="http://schemas.microsoft.com/office/drawing/2014/main" id="{521A18F6-D907-4706-9FB9-D8BB361FAE75}"/>
              </a:ext>
            </a:extLst>
          </p:cNvPr>
          <p:cNvSpPr/>
          <p:nvPr/>
        </p:nvSpPr>
        <p:spPr>
          <a:xfrm>
            <a:off x="3929451" y="2909479"/>
            <a:ext cx="10800" cy="1026000"/>
          </a:xfrm>
          <a:prstGeom prst="rect">
            <a:avLst/>
          </a:prstGeom>
          <a:solidFill>
            <a:srgbClr val="E60012"/>
          </a:solidFill>
          <a:ln w="1270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797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サブ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7D548B2-EBAE-4A41-8F54-B5EA65E54E8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vert="horz" lIns="0" tIns="0" rIns="0" bIns="0" rtlCol="0" anchor="ctr"/>
          <a:lstStyle>
            <a:lvl1pPr>
              <a:defRPr lang="en-US" altLang="ja-JP" smtClean="0"/>
            </a:lvl1pPr>
          </a:lstStyle>
          <a:p>
            <a:fld id="{AAA27D7C-6BCD-401B-BE79-2A8F53BF920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0" name="スライド番号区切り線">
            <a:extLst>
              <a:ext uri="{FF2B5EF4-FFF2-40B4-BE49-F238E27FC236}">
                <a16:creationId xmlns:a16="http://schemas.microsoft.com/office/drawing/2014/main" id="{07D078B6-A871-4DBD-8F58-8CB3D5789ACF}"/>
              </a:ext>
            </a:extLst>
          </p:cNvPr>
          <p:cNvSpPr/>
          <p:nvPr/>
        </p:nvSpPr>
        <p:spPr>
          <a:xfrm>
            <a:off x="11606802" y="6588000"/>
            <a:ext cx="10800" cy="270535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42754D0-7C59-4629-9B28-C9B4942206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vert="horz" lIns="0" tIns="0" rIns="0" bIns="0" rtlCol="0" anchor="ctr"/>
          <a:lstStyle>
            <a:lvl1pPr>
              <a:defRPr lang="ja-JP" altLang="en-US" dirty="0"/>
            </a:lvl1pPr>
          </a:lstStyle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F134BB-5EFC-4CE8-8443-BD64E833B0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lIns="0" tIns="0" rIns="0" bIns="0" rtlCol="0" anchor="ctr"/>
          <a:lstStyle>
            <a:lvl1pPr>
              <a:defRPr lang="ja-JP" altLang="en-US"/>
            </a:lvl1pPr>
          </a:lstStyle>
          <a:p>
            <a:fld id="{383609D2-6E1E-4BFC-9575-3FE89FA2734F}" type="datetime1">
              <a:rPr kumimoji="1" lang="ja-JP" altLang="en-US" smtClean="0"/>
              <a:t>2022/9/20</a:t>
            </a:fld>
            <a:endParaRPr kumimoji="1" lang="ja-JP" altLang="en-US"/>
          </a:p>
        </p:txBody>
      </p:sp>
      <p:sp>
        <p:nvSpPr>
          <p:cNvPr id="54" name="コピーライト">
            <a:extLst>
              <a:ext uri="{FF2B5EF4-FFF2-40B4-BE49-F238E27FC236}">
                <a16:creationId xmlns:a16="http://schemas.microsoft.com/office/drawing/2014/main" id="{EE66D8B3-B25B-4276-9144-B8588E47E7DC}"/>
              </a:ext>
            </a:extLst>
          </p:cNvPr>
          <p:cNvSpPr txBox="1"/>
          <p:nvPr/>
        </p:nvSpPr>
        <p:spPr>
          <a:xfrm>
            <a:off x="180975" y="6645600"/>
            <a:ext cx="1292225" cy="1074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600">
                <a:solidFill>
                  <a:srgbClr val="666666"/>
                </a:solidFill>
              </a:rPr>
              <a:t>©Mitsubishi</a:t>
            </a:r>
            <a:r>
              <a:rPr kumimoji="1" lang="ja-JP" altLang="en-US" sz="600">
                <a:solidFill>
                  <a:srgbClr val="666666"/>
                </a:solidFill>
              </a:rPr>
              <a:t> </a:t>
            </a:r>
            <a:r>
              <a:rPr kumimoji="1" lang="en-US" altLang="ja-JP" sz="600">
                <a:solidFill>
                  <a:srgbClr val="666666"/>
                </a:solidFill>
              </a:rPr>
              <a:t>Electric</a:t>
            </a:r>
            <a:r>
              <a:rPr kumimoji="1" lang="ja-JP" altLang="en-US" sz="600">
                <a:solidFill>
                  <a:srgbClr val="666666"/>
                </a:solidFill>
              </a:rPr>
              <a:t> </a:t>
            </a:r>
            <a:r>
              <a:rPr kumimoji="1" lang="en-US" altLang="ja-JP" sz="600">
                <a:solidFill>
                  <a:srgbClr val="666666"/>
                </a:solidFill>
              </a:rPr>
              <a:t>Corporation</a:t>
            </a:r>
            <a:endParaRPr kumimoji="1" lang="ja-JP" altLang="en-US" sz="600">
              <a:solidFill>
                <a:srgbClr val="666666"/>
              </a:solidFill>
            </a:endParaRPr>
          </a:p>
        </p:txBody>
      </p:sp>
      <p:sp>
        <p:nvSpPr>
          <p:cNvPr id="67" name="セクション番号">
            <a:extLst>
              <a:ext uri="{FF2B5EF4-FFF2-40B4-BE49-F238E27FC236}">
                <a16:creationId xmlns:a16="http://schemas.microsoft.com/office/drawing/2014/main" id="{86A3DECA-A830-4DBD-BADC-EC9AF05906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69115" y="2799296"/>
            <a:ext cx="1581968" cy="903181"/>
          </a:xfrm>
          <a:noFill/>
        </p:spPr>
        <p:txBody>
          <a:bodyPr lIns="0" tIns="0" rIns="0" bIns="61200" anchor="ctr">
            <a:noAutofit/>
          </a:bodyPr>
          <a:lstStyle>
            <a:lvl1pPr marL="0" indent="0" algn="ctr">
              <a:buNone/>
              <a:defRPr sz="3600" b="1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kumimoji="1" lang="en-US" altLang="ja-JP"/>
              <a:t>#</a:t>
            </a:r>
            <a:endParaRPr kumimoji="1" lang="ja-JP" altLang="en-US"/>
          </a:p>
        </p:txBody>
      </p:sp>
      <p:sp>
        <p:nvSpPr>
          <p:cNvPr id="104" name="セクションタイトル">
            <a:extLst>
              <a:ext uri="{FF2B5EF4-FFF2-40B4-BE49-F238E27FC236}">
                <a16:creationId xmlns:a16="http://schemas.microsoft.com/office/drawing/2014/main" id="{6731605F-20B3-4777-97C7-6C19BC75E605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151082" y="2799296"/>
            <a:ext cx="4575764" cy="363600"/>
          </a:xfrm>
        </p:spPr>
        <p:txBody>
          <a:bodyPr lIns="565200" tIns="0" rIns="0" bIns="7920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spc="300" baseline="0">
                <a:solidFill>
                  <a:srgbClr val="E60012"/>
                </a:solidFill>
                <a:latin typeface="+mj-lt"/>
                <a:ea typeface="+mj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6" name="セクションサブタイトル">
            <a:extLst>
              <a:ext uri="{FF2B5EF4-FFF2-40B4-BE49-F238E27FC236}">
                <a16:creationId xmlns:a16="http://schemas.microsoft.com/office/drawing/2014/main" id="{C573BABD-9EDB-40AF-AAEC-0BB6002B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083" y="3164553"/>
            <a:ext cx="4575763" cy="537924"/>
          </a:xfrm>
        </p:spPr>
        <p:txBody>
          <a:bodyPr lIns="536400" tIns="0" rIns="0" bIns="0" anchor="t"/>
          <a:lstStyle>
            <a:lvl1pPr>
              <a:defRPr sz="2500" spc="65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grpSp>
        <p:nvGrpSpPr>
          <p:cNvPr id="55" name="MEロゴ">
            <a:extLst>
              <a:ext uri="{FF2B5EF4-FFF2-40B4-BE49-F238E27FC236}">
                <a16:creationId xmlns:a16="http://schemas.microsoft.com/office/drawing/2014/main" id="{2FCA956E-C5D2-4784-8A45-4A62865BDA12}"/>
              </a:ext>
            </a:extLst>
          </p:cNvPr>
          <p:cNvGrpSpPr/>
          <p:nvPr/>
        </p:nvGrpSpPr>
        <p:grpSpPr>
          <a:xfrm>
            <a:off x="10982730" y="127323"/>
            <a:ext cx="1033210" cy="431118"/>
            <a:chOff x="6732027" y="127323"/>
            <a:chExt cx="1033210" cy="431118"/>
          </a:xfrm>
        </p:grpSpPr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79BE354D-1040-4385-89D1-92D3CFF130A7}"/>
                </a:ext>
              </a:extLst>
            </p:cNvPr>
            <p:cNvGrpSpPr/>
            <p:nvPr/>
          </p:nvGrpSpPr>
          <p:grpSpPr>
            <a:xfrm>
              <a:off x="6732779" y="465257"/>
              <a:ext cx="1032458" cy="93184"/>
              <a:chOff x="6732779" y="465257"/>
              <a:chExt cx="1032458" cy="93184"/>
            </a:xfrm>
          </p:grpSpPr>
          <p:sp>
            <p:nvSpPr>
              <p:cNvPr id="81" name="フリーフォーム: 図形 80">
                <a:extLst>
                  <a:ext uri="{FF2B5EF4-FFF2-40B4-BE49-F238E27FC236}">
                    <a16:creationId xmlns:a16="http://schemas.microsoft.com/office/drawing/2014/main" id="{0067E79A-0B85-492F-BBBF-F52B707A39C2}"/>
                  </a:ext>
                </a:extLst>
              </p:cNvPr>
              <p:cNvSpPr/>
              <p:nvPr/>
            </p:nvSpPr>
            <p:spPr>
              <a:xfrm>
                <a:off x="6863311" y="495192"/>
                <a:ext cx="54785" cy="47186"/>
              </a:xfrm>
              <a:custGeom>
                <a:avLst/>
                <a:gdLst>
                  <a:gd name="connsiteX0" fmla="*/ 34693 w 54785"/>
                  <a:gd name="connsiteY0" fmla="*/ 15339 h 47186"/>
                  <a:gd name="connsiteX1" fmla="*/ 27228 w 54785"/>
                  <a:gd name="connsiteY1" fmla="*/ 25292 h 47186"/>
                  <a:gd name="connsiteX2" fmla="*/ 17535 w 54785"/>
                  <a:gd name="connsiteY2" fmla="*/ 33649 h 47186"/>
                  <a:gd name="connsiteX3" fmla="*/ 16049 w 54785"/>
                  <a:gd name="connsiteY3" fmla="*/ 31049 h 47186"/>
                  <a:gd name="connsiteX4" fmla="*/ 20692 w 54785"/>
                  <a:gd name="connsiteY4" fmla="*/ 17604 h 47186"/>
                  <a:gd name="connsiteX5" fmla="*/ 31165 w 54785"/>
                  <a:gd name="connsiteY5" fmla="*/ 9322 h 47186"/>
                  <a:gd name="connsiteX6" fmla="*/ 35993 w 54785"/>
                  <a:gd name="connsiteY6" fmla="*/ 10789 h 47186"/>
                  <a:gd name="connsiteX7" fmla="*/ 34693 w 54785"/>
                  <a:gd name="connsiteY7" fmla="*/ 15339 h 47186"/>
                  <a:gd name="connsiteX8" fmla="*/ 44053 w 54785"/>
                  <a:gd name="connsiteY8" fmla="*/ 74 h 47186"/>
                  <a:gd name="connsiteX9" fmla="*/ 32595 w 54785"/>
                  <a:gd name="connsiteY9" fmla="*/ 241 h 47186"/>
                  <a:gd name="connsiteX10" fmla="*/ 11072 w 54785"/>
                  <a:gd name="connsiteY10" fmla="*/ 12330 h 47186"/>
                  <a:gd name="connsiteX11" fmla="*/ 79 w 54785"/>
                  <a:gd name="connsiteY11" fmla="*/ 35301 h 47186"/>
                  <a:gd name="connsiteX12" fmla="*/ 1955 w 54785"/>
                  <a:gd name="connsiteY12" fmla="*/ 43472 h 47186"/>
                  <a:gd name="connsiteX13" fmla="*/ 8918 w 54785"/>
                  <a:gd name="connsiteY13" fmla="*/ 47186 h 47186"/>
                  <a:gd name="connsiteX14" fmla="*/ 22029 w 54785"/>
                  <a:gd name="connsiteY14" fmla="*/ 40055 h 47186"/>
                  <a:gd name="connsiteX15" fmla="*/ 31276 w 54785"/>
                  <a:gd name="connsiteY15" fmla="*/ 27131 h 47186"/>
                  <a:gd name="connsiteX16" fmla="*/ 32279 w 54785"/>
                  <a:gd name="connsiteY16" fmla="*/ 27131 h 47186"/>
                  <a:gd name="connsiteX17" fmla="*/ 25835 w 54785"/>
                  <a:gd name="connsiteY17" fmla="*/ 46146 h 47186"/>
                  <a:gd name="connsiteX18" fmla="*/ 41323 w 54785"/>
                  <a:gd name="connsiteY18" fmla="*/ 46146 h 47186"/>
                  <a:gd name="connsiteX19" fmla="*/ 54786 w 54785"/>
                  <a:gd name="connsiteY19" fmla="*/ 0 h 47186"/>
                  <a:gd name="connsiteX20" fmla="*/ 44053 w 54785"/>
                  <a:gd name="connsiteY20" fmla="*/ 74 h 47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4785" h="47186">
                    <a:moveTo>
                      <a:pt x="34693" y="15339"/>
                    </a:moveTo>
                    <a:cubicBezTo>
                      <a:pt x="34192" y="16769"/>
                      <a:pt x="31722" y="20093"/>
                      <a:pt x="27228" y="25292"/>
                    </a:cubicBezTo>
                    <a:cubicBezTo>
                      <a:pt x="22400" y="30863"/>
                      <a:pt x="19169" y="33649"/>
                      <a:pt x="17535" y="33649"/>
                    </a:cubicBezTo>
                    <a:cubicBezTo>
                      <a:pt x="16365" y="33649"/>
                      <a:pt x="15863" y="32776"/>
                      <a:pt x="16049" y="31049"/>
                    </a:cubicBezTo>
                    <a:cubicBezTo>
                      <a:pt x="16439" y="26759"/>
                      <a:pt x="17999" y="22284"/>
                      <a:pt x="20692" y="17604"/>
                    </a:cubicBezTo>
                    <a:cubicBezTo>
                      <a:pt x="23923" y="12070"/>
                      <a:pt x="27414" y="9322"/>
                      <a:pt x="31165" y="9322"/>
                    </a:cubicBezTo>
                    <a:cubicBezTo>
                      <a:pt x="32743" y="9322"/>
                      <a:pt x="34359" y="9805"/>
                      <a:pt x="35993" y="10789"/>
                    </a:cubicBezTo>
                    <a:lnTo>
                      <a:pt x="34693" y="15339"/>
                    </a:lnTo>
                    <a:close/>
                    <a:moveTo>
                      <a:pt x="44053" y="74"/>
                    </a:moveTo>
                    <a:cubicBezTo>
                      <a:pt x="39206" y="-37"/>
                      <a:pt x="34990" y="241"/>
                      <a:pt x="32595" y="241"/>
                    </a:cubicBezTo>
                    <a:cubicBezTo>
                      <a:pt x="25204" y="241"/>
                      <a:pt x="18018" y="4290"/>
                      <a:pt x="11072" y="12330"/>
                    </a:cubicBezTo>
                    <a:cubicBezTo>
                      <a:pt x="4462" y="19944"/>
                      <a:pt x="822" y="27576"/>
                      <a:pt x="79" y="35301"/>
                    </a:cubicBezTo>
                    <a:cubicBezTo>
                      <a:pt x="-237" y="38421"/>
                      <a:pt x="395" y="41132"/>
                      <a:pt x="1955" y="43472"/>
                    </a:cubicBezTo>
                    <a:cubicBezTo>
                      <a:pt x="3644" y="45923"/>
                      <a:pt x="5947" y="47186"/>
                      <a:pt x="8918" y="47186"/>
                    </a:cubicBezTo>
                    <a:cubicBezTo>
                      <a:pt x="13022" y="47186"/>
                      <a:pt x="17386" y="44791"/>
                      <a:pt x="22029" y="40055"/>
                    </a:cubicBezTo>
                    <a:cubicBezTo>
                      <a:pt x="25650" y="36304"/>
                      <a:pt x="28751" y="31996"/>
                      <a:pt x="31276" y="27131"/>
                    </a:cubicBezTo>
                    <a:lnTo>
                      <a:pt x="32279" y="27131"/>
                    </a:lnTo>
                    <a:lnTo>
                      <a:pt x="25835" y="46146"/>
                    </a:lnTo>
                    <a:lnTo>
                      <a:pt x="41323" y="46146"/>
                    </a:lnTo>
                    <a:lnTo>
                      <a:pt x="54786" y="0"/>
                    </a:lnTo>
                    <a:cubicBezTo>
                      <a:pt x="52279" y="0"/>
                      <a:pt x="49122" y="186"/>
                      <a:pt x="44053" y="74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2" name="フリーフォーム: 図形 81">
                <a:extLst>
                  <a:ext uri="{FF2B5EF4-FFF2-40B4-BE49-F238E27FC236}">
                    <a16:creationId xmlns:a16="http://schemas.microsoft.com/office/drawing/2014/main" id="{E79A44B5-3ACE-4867-9B3C-59CFFA0BFEFE}"/>
                  </a:ext>
                </a:extLst>
              </p:cNvPr>
              <p:cNvSpPr/>
              <p:nvPr/>
            </p:nvSpPr>
            <p:spPr>
              <a:xfrm>
                <a:off x="6968477" y="495217"/>
                <a:ext cx="57529" cy="63224"/>
              </a:xfrm>
              <a:custGeom>
                <a:avLst/>
                <a:gdLst>
                  <a:gd name="connsiteX0" fmla="*/ 37548 w 57529"/>
                  <a:gd name="connsiteY0" fmla="*/ 15258 h 63224"/>
                  <a:gd name="connsiteX1" fmla="*/ 30046 w 57529"/>
                  <a:gd name="connsiteY1" fmla="*/ 25268 h 63224"/>
                  <a:gd name="connsiteX2" fmla="*/ 20910 w 57529"/>
                  <a:gd name="connsiteY2" fmla="*/ 32696 h 63224"/>
                  <a:gd name="connsiteX3" fmla="*/ 19796 w 57529"/>
                  <a:gd name="connsiteY3" fmla="*/ 30040 h 63224"/>
                  <a:gd name="connsiteX4" fmla="*/ 24289 w 57529"/>
                  <a:gd name="connsiteY4" fmla="*/ 17190 h 63224"/>
                  <a:gd name="connsiteX5" fmla="*/ 34187 w 57529"/>
                  <a:gd name="connsiteY5" fmla="*/ 9298 h 63224"/>
                  <a:gd name="connsiteX6" fmla="*/ 38904 w 57529"/>
                  <a:gd name="connsiteY6" fmla="*/ 10505 h 63224"/>
                  <a:gd name="connsiteX7" fmla="*/ 37548 w 57529"/>
                  <a:gd name="connsiteY7" fmla="*/ 15258 h 63224"/>
                  <a:gd name="connsiteX8" fmla="*/ 46740 w 57529"/>
                  <a:gd name="connsiteY8" fmla="*/ 13 h 63224"/>
                  <a:gd name="connsiteX9" fmla="*/ 36286 w 57529"/>
                  <a:gd name="connsiteY9" fmla="*/ 217 h 63224"/>
                  <a:gd name="connsiteX10" fmla="*/ 14800 w 57529"/>
                  <a:gd name="connsiteY10" fmla="*/ 11507 h 63224"/>
                  <a:gd name="connsiteX11" fmla="*/ 3807 w 57529"/>
                  <a:gd name="connsiteY11" fmla="*/ 34033 h 63224"/>
                  <a:gd name="connsiteX12" fmla="*/ 5701 w 57529"/>
                  <a:gd name="connsiteY12" fmla="*/ 42222 h 63224"/>
                  <a:gd name="connsiteX13" fmla="*/ 12962 w 57529"/>
                  <a:gd name="connsiteY13" fmla="*/ 45769 h 63224"/>
                  <a:gd name="connsiteX14" fmla="*/ 34261 w 57529"/>
                  <a:gd name="connsiteY14" fmla="*/ 27162 h 63224"/>
                  <a:gd name="connsiteX15" fmla="*/ 36118 w 57529"/>
                  <a:gd name="connsiteY15" fmla="*/ 27162 h 63224"/>
                  <a:gd name="connsiteX16" fmla="*/ 32850 w 57529"/>
                  <a:gd name="connsiteY16" fmla="*/ 37747 h 63224"/>
                  <a:gd name="connsiteX17" fmla="*/ 27725 w 57529"/>
                  <a:gd name="connsiteY17" fmla="*/ 49019 h 63224"/>
                  <a:gd name="connsiteX18" fmla="*/ 18737 w 57529"/>
                  <a:gd name="connsiteY18" fmla="*/ 54237 h 63224"/>
                  <a:gd name="connsiteX19" fmla="*/ 0 w 57529"/>
                  <a:gd name="connsiteY19" fmla="*/ 48666 h 63224"/>
                  <a:gd name="connsiteX20" fmla="*/ 1188 w 57529"/>
                  <a:gd name="connsiteY20" fmla="*/ 61962 h 63224"/>
                  <a:gd name="connsiteX21" fmla="*/ 15543 w 57529"/>
                  <a:gd name="connsiteY21" fmla="*/ 63225 h 63224"/>
                  <a:gd name="connsiteX22" fmla="*/ 45459 w 57529"/>
                  <a:gd name="connsiteY22" fmla="*/ 43150 h 63224"/>
                  <a:gd name="connsiteX23" fmla="*/ 57530 w 57529"/>
                  <a:gd name="connsiteY23" fmla="*/ 13 h 63224"/>
                  <a:gd name="connsiteX24" fmla="*/ 46740 w 57529"/>
                  <a:gd name="connsiteY24" fmla="*/ 13 h 6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529" h="63224">
                    <a:moveTo>
                      <a:pt x="37548" y="15258"/>
                    </a:moveTo>
                    <a:cubicBezTo>
                      <a:pt x="37010" y="17115"/>
                      <a:pt x="34503" y="20458"/>
                      <a:pt x="30046" y="25268"/>
                    </a:cubicBezTo>
                    <a:cubicBezTo>
                      <a:pt x="25478" y="30207"/>
                      <a:pt x="22432" y="32696"/>
                      <a:pt x="20910" y="32696"/>
                    </a:cubicBezTo>
                    <a:cubicBezTo>
                      <a:pt x="20000" y="32696"/>
                      <a:pt x="19591" y="31804"/>
                      <a:pt x="19796" y="30040"/>
                    </a:cubicBezTo>
                    <a:cubicBezTo>
                      <a:pt x="20185" y="25955"/>
                      <a:pt x="21671" y="21665"/>
                      <a:pt x="24289" y="17190"/>
                    </a:cubicBezTo>
                    <a:cubicBezTo>
                      <a:pt x="27335" y="11934"/>
                      <a:pt x="30640" y="9298"/>
                      <a:pt x="34187" y="9298"/>
                    </a:cubicBezTo>
                    <a:cubicBezTo>
                      <a:pt x="35877" y="9298"/>
                      <a:pt x="37437" y="9688"/>
                      <a:pt x="38904" y="10505"/>
                    </a:cubicBezTo>
                    <a:lnTo>
                      <a:pt x="37548" y="15258"/>
                    </a:lnTo>
                    <a:close/>
                    <a:moveTo>
                      <a:pt x="46740" y="13"/>
                    </a:moveTo>
                    <a:cubicBezTo>
                      <a:pt x="42098" y="-62"/>
                      <a:pt x="36286" y="217"/>
                      <a:pt x="36286" y="217"/>
                    </a:cubicBezTo>
                    <a:cubicBezTo>
                      <a:pt x="28820" y="217"/>
                      <a:pt x="21653" y="3987"/>
                      <a:pt x="14800" y="11507"/>
                    </a:cubicBezTo>
                    <a:cubicBezTo>
                      <a:pt x="8226" y="18694"/>
                      <a:pt x="4587" y="26233"/>
                      <a:pt x="3807" y="34033"/>
                    </a:cubicBezTo>
                    <a:cubicBezTo>
                      <a:pt x="3510" y="37338"/>
                      <a:pt x="4123" y="40049"/>
                      <a:pt x="5701" y="42222"/>
                    </a:cubicBezTo>
                    <a:cubicBezTo>
                      <a:pt x="7391" y="44580"/>
                      <a:pt x="9805" y="45769"/>
                      <a:pt x="12962" y="45769"/>
                    </a:cubicBezTo>
                    <a:cubicBezTo>
                      <a:pt x="20557" y="45769"/>
                      <a:pt x="27613" y="39566"/>
                      <a:pt x="34261" y="27162"/>
                    </a:cubicBezTo>
                    <a:lnTo>
                      <a:pt x="36118" y="27162"/>
                    </a:lnTo>
                    <a:cubicBezTo>
                      <a:pt x="35041" y="30690"/>
                      <a:pt x="33964" y="34218"/>
                      <a:pt x="32850" y="37747"/>
                    </a:cubicBezTo>
                    <a:cubicBezTo>
                      <a:pt x="31253" y="42742"/>
                      <a:pt x="29545" y="46493"/>
                      <a:pt x="27725" y="49019"/>
                    </a:cubicBezTo>
                    <a:cubicBezTo>
                      <a:pt x="25218" y="52491"/>
                      <a:pt x="22228" y="54237"/>
                      <a:pt x="18737" y="54237"/>
                    </a:cubicBezTo>
                    <a:cubicBezTo>
                      <a:pt x="13500" y="54237"/>
                      <a:pt x="7242" y="52398"/>
                      <a:pt x="0" y="48666"/>
                    </a:cubicBezTo>
                    <a:lnTo>
                      <a:pt x="1188" y="61962"/>
                    </a:lnTo>
                    <a:cubicBezTo>
                      <a:pt x="5032" y="62816"/>
                      <a:pt x="9842" y="63225"/>
                      <a:pt x="15543" y="63225"/>
                    </a:cubicBezTo>
                    <a:cubicBezTo>
                      <a:pt x="31792" y="63225"/>
                      <a:pt x="41764" y="56521"/>
                      <a:pt x="45459" y="43150"/>
                    </a:cubicBezTo>
                    <a:lnTo>
                      <a:pt x="57530" y="13"/>
                    </a:lnTo>
                    <a:cubicBezTo>
                      <a:pt x="55171" y="13"/>
                      <a:pt x="51513" y="87"/>
                      <a:pt x="46740" y="13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3" name="フリーフォーム: 図形 82">
                <a:extLst>
                  <a:ext uri="{FF2B5EF4-FFF2-40B4-BE49-F238E27FC236}">
                    <a16:creationId xmlns:a16="http://schemas.microsoft.com/office/drawing/2014/main" id="{94EB01AE-14BA-4108-A56E-5185FD5444A8}"/>
                  </a:ext>
                </a:extLst>
              </p:cNvPr>
              <p:cNvSpPr/>
              <p:nvPr/>
            </p:nvSpPr>
            <p:spPr>
              <a:xfrm>
                <a:off x="7026336" y="495266"/>
                <a:ext cx="45256" cy="47130"/>
              </a:xfrm>
              <a:custGeom>
                <a:avLst/>
                <a:gdLst>
                  <a:gd name="connsiteX0" fmla="*/ 17666 w 45256"/>
                  <a:gd name="connsiteY0" fmla="*/ 21745 h 47130"/>
                  <a:gd name="connsiteX1" fmla="*/ 21361 w 45256"/>
                  <a:gd name="connsiteY1" fmla="*/ 14299 h 47130"/>
                  <a:gd name="connsiteX2" fmla="*/ 27990 w 45256"/>
                  <a:gd name="connsiteY2" fmla="*/ 10065 h 47130"/>
                  <a:gd name="connsiteX3" fmla="*/ 30887 w 45256"/>
                  <a:gd name="connsiteY3" fmla="*/ 13426 h 47130"/>
                  <a:gd name="connsiteX4" fmla="*/ 17666 w 45256"/>
                  <a:gd name="connsiteY4" fmla="*/ 21745 h 47130"/>
                  <a:gd name="connsiteX5" fmla="*/ 23069 w 45256"/>
                  <a:gd name="connsiteY5" fmla="*/ 37585 h 47130"/>
                  <a:gd name="connsiteX6" fmla="*/ 15790 w 45256"/>
                  <a:gd name="connsiteY6" fmla="*/ 30752 h 47130"/>
                  <a:gd name="connsiteX7" fmla="*/ 34230 w 45256"/>
                  <a:gd name="connsiteY7" fmla="*/ 25366 h 47130"/>
                  <a:gd name="connsiteX8" fmla="*/ 45205 w 45256"/>
                  <a:gd name="connsiteY8" fmla="*/ 10102 h 47130"/>
                  <a:gd name="connsiteX9" fmla="*/ 42215 w 45256"/>
                  <a:gd name="connsiteY9" fmla="*/ 2563 h 47130"/>
                  <a:gd name="connsiteX10" fmla="*/ 34304 w 45256"/>
                  <a:gd name="connsiteY10" fmla="*/ 0 h 47130"/>
                  <a:gd name="connsiteX11" fmla="*/ 11593 w 45256"/>
                  <a:gd name="connsiteY11" fmla="*/ 9619 h 47130"/>
                  <a:gd name="connsiteX12" fmla="*/ 80 w 45256"/>
                  <a:gd name="connsiteY12" fmla="*/ 32033 h 47130"/>
                  <a:gd name="connsiteX13" fmla="*/ 4797 w 45256"/>
                  <a:gd name="connsiteY13" fmla="*/ 43472 h 47130"/>
                  <a:gd name="connsiteX14" fmla="*/ 17053 w 45256"/>
                  <a:gd name="connsiteY14" fmla="*/ 47130 h 47130"/>
                  <a:gd name="connsiteX15" fmla="*/ 40469 w 45256"/>
                  <a:gd name="connsiteY15" fmla="*/ 42172 h 47130"/>
                  <a:gd name="connsiteX16" fmla="*/ 43738 w 45256"/>
                  <a:gd name="connsiteY16" fmla="*/ 30993 h 47130"/>
                  <a:gd name="connsiteX17" fmla="*/ 23069 w 45256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56" h="47130">
                    <a:moveTo>
                      <a:pt x="17666" y="21745"/>
                    </a:moveTo>
                    <a:cubicBezTo>
                      <a:pt x="18371" y="19071"/>
                      <a:pt x="19597" y="16620"/>
                      <a:pt x="21361" y="14299"/>
                    </a:cubicBezTo>
                    <a:cubicBezTo>
                      <a:pt x="23459" y="11495"/>
                      <a:pt x="25669" y="10065"/>
                      <a:pt x="27990" y="10065"/>
                    </a:cubicBezTo>
                    <a:cubicBezTo>
                      <a:pt x="30126" y="10065"/>
                      <a:pt x="31110" y="11161"/>
                      <a:pt x="30887" y="13426"/>
                    </a:cubicBezTo>
                    <a:cubicBezTo>
                      <a:pt x="30367" y="18997"/>
                      <a:pt x="25966" y="21745"/>
                      <a:pt x="17666" y="21745"/>
                    </a:cubicBezTo>
                    <a:moveTo>
                      <a:pt x="23069" y="37585"/>
                    </a:moveTo>
                    <a:cubicBezTo>
                      <a:pt x="17851" y="37585"/>
                      <a:pt x="15419" y="35301"/>
                      <a:pt x="15790" y="30752"/>
                    </a:cubicBezTo>
                    <a:cubicBezTo>
                      <a:pt x="22122" y="30752"/>
                      <a:pt x="28269" y="28950"/>
                      <a:pt x="34230" y="25366"/>
                    </a:cubicBezTo>
                    <a:cubicBezTo>
                      <a:pt x="40971" y="21244"/>
                      <a:pt x="44610" y="16174"/>
                      <a:pt x="45205" y="10102"/>
                    </a:cubicBezTo>
                    <a:cubicBezTo>
                      <a:pt x="45502" y="6927"/>
                      <a:pt x="44518" y="4457"/>
                      <a:pt x="42215" y="2563"/>
                    </a:cubicBezTo>
                    <a:cubicBezTo>
                      <a:pt x="40079" y="836"/>
                      <a:pt x="37461" y="0"/>
                      <a:pt x="34304" y="0"/>
                    </a:cubicBezTo>
                    <a:cubicBezTo>
                      <a:pt x="26022" y="0"/>
                      <a:pt x="18445" y="3194"/>
                      <a:pt x="11593" y="9619"/>
                    </a:cubicBezTo>
                    <a:cubicBezTo>
                      <a:pt x="4759" y="16026"/>
                      <a:pt x="915" y="23509"/>
                      <a:pt x="80" y="32033"/>
                    </a:cubicBezTo>
                    <a:cubicBezTo>
                      <a:pt x="-384" y="36936"/>
                      <a:pt x="1175" y="40724"/>
                      <a:pt x="4797" y="43472"/>
                    </a:cubicBezTo>
                    <a:cubicBezTo>
                      <a:pt x="7953" y="45886"/>
                      <a:pt x="12002" y="47130"/>
                      <a:pt x="17053" y="47130"/>
                    </a:cubicBezTo>
                    <a:cubicBezTo>
                      <a:pt x="23311" y="47130"/>
                      <a:pt x="31129" y="45459"/>
                      <a:pt x="40469" y="42172"/>
                    </a:cubicBezTo>
                    <a:lnTo>
                      <a:pt x="43738" y="30993"/>
                    </a:lnTo>
                    <a:cubicBezTo>
                      <a:pt x="35548" y="35376"/>
                      <a:pt x="28659" y="37585"/>
                      <a:pt x="23069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4" name="フリーフォーム: 図形 83">
                <a:extLst>
                  <a:ext uri="{FF2B5EF4-FFF2-40B4-BE49-F238E27FC236}">
                    <a16:creationId xmlns:a16="http://schemas.microsoft.com/office/drawing/2014/main" id="{37F00475-471A-41CA-BA2B-C4ABCF70CC1E}"/>
                  </a:ext>
                </a:extLst>
              </p:cNvPr>
              <p:cNvSpPr/>
              <p:nvPr/>
            </p:nvSpPr>
            <p:spPr>
              <a:xfrm>
                <a:off x="7073713" y="495062"/>
                <a:ext cx="44846" cy="47074"/>
              </a:xfrm>
              <a:custGeom>
                <a:avLst/>
                <a:gdLst>
                  <a:gd name="connsiteX0" fmla="*/ 44846 w 44846"/>
                  <a:gd name="connsiteY0" fmla="*/ 1374 h 47074"/>
                  <a:gd name="connsiteX1" fmla="*/ 42079 w 44846"/>
                  <a:gd name="connsiteY1" fmla="*/ 11086 h 47074"/>
                  <a:gd name="connsiteX2" fmla="*/ 32479 w 44846"/>
                  <a:gd name="connsiteY2" fmla="*/ 9025 h 47074"/>
                  <a:gd name="connsiteX3" fmla="*/ 25961 w 44846"/>
                  <a:gd name="connsiteY3" fmla="*/ 13166 h 47074"/>
                  <a:gd name="connsiteX4" fmla="*/ 28951 w 44846"/>
                  <a:gd name="connsiteY4" fmla="*/ 18180 h 47074"/>
                  <a:gd name="connsiteX5" fmla="*/ 34893 w 44846"/>
                  <a:gd name="connsiteY5" fmla="*/ 24029 h 47074"/>
                  <a:gd name="connsiteX6" fmla="*/ 37567 w 44846"/>
                  <a:gd name="connsiteY6" fmla="*/ 32126 h 47074"/>
                  <a:gd name="connsiteX7" fmla="*/ 29749 w 44846"/>
                  <a:gd name="connsiteY7" fmla="*/ 43899 h 47074"/>
                  <a:gd name="connsiteX8" fmla="*/ 15729 w 44846"/>
                  <a:gd name="connsiteY8" fmla="*/ 47075 h 47074"/>
                  <a:gd name="connsiteX9" fmla="*/ 0 w 44846"/>
                  <a:gd name="connsiteY9" fmla="*/ 44623 h 47074"/>
                  <a:gd name="connsiteX10" fmla="*/ 3045 w 44846"/>
                  <a:gd name="connsiteY10" fmla="*/ 34057 h 47074"/>
                  <a:gd name="connsiteX11" fmla="*/ 16564 w 44846"/>
                  <a:gd name="connsiteY11" fmla="*/ 38050 h 47074"/>
                  <a:gd name="connsiteX12" fmla="*/ 20074 w 44846"/>
                  <a:gd name="connsiteY12" fmla="*/ 36843 h 47074"/>
                  <a:gd name="connsiteX13" fmla="*/ 21838 w 44846"/>
                  <a:gd name="connsiteY13" fmla="*/ 33779 h 47074"/>
                  <a:gd name="connsiteX14" fmla="*/ 19183 w 44846"/>
                  <a:gd name="connsiteY14" fmla="*/ 27966 h 47074"/>
                  <a:gd name="connsiteX15" fmla="*/ 13723 w 44846"/>
                  <a:gd name="connsiteY15" fmla="*/ 21968 h 47074"/>
                  <a:gd name="connsiteX16" fmla="*/ 11216 w 44846"/>
                  <a:gd name="connsiteY16" fmla="*/ 13965 h 47074"/>
                  <a:gd name="connsiteX17" fmla="*/ 19164 w 44846"/>
                  <a:gd name="connsiteY17" fmla="*/ 2878 h 47074"/>
                  <a:gd name="connsiteX18" fmla="*/ 32757 w 44846"/>
                  <a:gd name="connsiteY18" fmla="*/ 0 h 47074"/>
                  <a:gd name="connsiteX19" fmla="*/ 44846 w 44846"/>
                  <a:gd name="connsiteY19" fmla="*/ 1374 h 47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846" h="47074">
                    <a:moveTo>
                      <a:pt x="44846" y="1374"/>
                    </a:moveTo>
                    <a:lnTo>
                      <a:pt x="42079" y="11086"/>
                    </a:lnTo>
                    <a:cubicBezTo>
                      <a:pt x="38477" y="9749"/>
                      <a:pt x="35283" y="9025"/>
                      <a:pt x="32479" y="9025"/>
                    </a:cubicBezTo>
                    <a:cubicBezTo>
                      <a:pt x="28412" y="9025"/>
                      <a:pt x="26221" y="10436"/>
                      <a:pt x="25961" y="13166"/>
                    </a:cubicBezTo>
                    <a:cubicBezTo>
                      <a:pt x="25849" y="14447"/>
                      <a:pt x="26834" y="16100"/>
                      <a:pt x="28951" y="18180"/>
                    </a:cubicBezTo>
                    <a:cubicBezTo>
                      <a:pt x="32367" y="21430"/>
                      <a:pt x="34354" y="23379"/>
                      <a:pt x="34893" y="24029"/>
                    </a:cubicBezTo>
                    <a:cubicBezTo>
                      <a:pt x="36973" y="26685"/>
                      <a:pt x="37864" y="29378"/>
                      <a:pt x="37567" y="32126"/>
                    </a:cubicBezTo>
                    <a:cubicBezTo>
                      <a:pt x="37084" y="37400"/>
                      <a:pt x="34447" y="41281"/>
                      <a:pt x="29749" y="43899"/>
                    </a:cubicBezTo>
                    <a:cubicBezTo>
                      <a:pt x="25924" y="46016"/>
                      <a:pt x="21244" y="47075"/>
                      <a:pt x="15729" y="47075"/>
                    </a:cubicBezTo>
                    <a:cubicBezTo>
                      <a:pt x="11458" y="47075"/>
                      <a:pt x="6202" y="46258"/>
                      <a:pt x="0" y="44623"/>
                    </a:cubicBezTo>
                    <a:lnTo>
                      <a:pt x="3045" y="34057"/>
                    </a:lnTo>
                    <a:cubicBezTo>
                      <a:pt x="8765" y="36731"/>
                      <a:pt x="13277" y="38050"/>
                      <a:pt x="16564" y="38050"/>
                    </a:cubicBezTo>
                    <a:cubicBezTo>
                      <a:pt x="17827" y="38050"/>
                      <a:pt x="19016" y="37641"/>
                      <a:pt x="20074" y="36843"/>
                    </a:cubicBezTo>
                    <a:cubicBezTo>
                      <a:pt x="21133" y="36063"/>
                      <a:pt x="21727" y="35060"/>
                      <a:pt x="21838" y="33779"/>
                    </a:cubicBezTo>
                    <a:cubicBezTo>
                      <a:pt x="21987" y="32126"/>
                      <a:pt x="21114" y="30195"/>
                      <a:pt x="19183" y="27966"/>
                    </a:cubicBezTo>
                    <a:cubicBezTo>
                      <a:pt x="17363" y="25998"/>
                      <a:pt x="15524" y="23974"/>
                      <a:pt x="13723" y="21968"/>
                    </a:cubicBezTo>
                    <a:cubicBezTo>
                      <a:pt x="11792" y="19368"/>
                      <a:pt x="10956" y="16676"/>
                      <a:pt x="11216" y="13965"/>
                    </a:cubicBezTo>
                    <a:cubicBezTo>
                      <a:pt x="11699" y="8988"/>
                      <a:pt x="14336" y="5292"/>
                      <a:pt x="19164" y="2878"/>
                    </a:cubicBezTo>
                    <a:cubicBezTo>
                      <a:pt x="22934" y="947"/>
                      <a:pt x="27428" y="0"/>
                      <a:pt x="32757" y="0"/>
                    </a:cubicBezTo>
                    <a:cubicBezTo>
                      <a:pt x="33556" y="0"/>
                      <a:pt x="37567" y="427"/>
                      <a:pt x="44846" y="1374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5" name="フリーフォーム: 図形 84">
                <a:extLst>
                  <a:ext uri="{FF2B5EF4-FFF2-40B4-BE49-F238E27FC236}">
                    <a16:creationId xmlns:a16="http://schemas.microsoft.com/office/drawing/2014/main" id="{8C00023E-649A-4AA0-87FD-5385E7034C6C}"/>
                  </a:ext>
                </a:extLst>
              </p:cNvPr>
              <p:cNvSpPr/>
              <p:nvPr/>
            </p:nvSpPr>
            <p:spPr>
              <a:xfrm>
                <a:off x="7143981" y="476214"/>
                <a:ext cx="53388" cy="75375"/>
              </a:xfrm>
              <a:custGeom>
                <a:avLst/>
                <a:gdLst>
                  <a:gd name="connsiteX0" fmla="*/ 53389 w 53388"/>
                  <a:gd name="connsiteY0" fmla="*/ 1931 h 75375"/>
                  <a:gd name="connsiteX1" fmla="*/ 50677 w 53388"/>
                  <a:gd name="connsiteY1" fmla="*/ 11495 h 75375"/>
                  <a:gd name="connsiteX2" fmla="*/ 40761 w 53388"/>
                  <a:gd name="connsiteY2" fmla="*/ 8932 h 75375"/>
                  <a:gd name="connsiteX3" fmla="*/ 34206 w 53388"/>
                  <a:gd name="connsiteY3" fmla="*/ 12405 h 75375"/>
                  <a:gd name="connsiteX4" fmla="*/ 31606 w 53388"/>
                  <a:gd name="connsiteY4" fmla="*/ 20037 h 75375"/>
                  <a:gd name="connsiteX5" fmla="*/ 43082 w 53388"/>
                  <a:gd name="connsiteY5" fmla="*/ 20037 h 75375"/>
                  <a:gd name="connsiteX6" fmla="*/ 40408 w 53388"/>
                  <a:gd name="connsiteY6" fmla="*/ 29006 h 75375"/>
                  <a:gd name="connsiteX7" fmla="*/ 29118 w 53388"/>
                  <a:gd name="connsiteY7" fmla="*/ 29006 h 75375"/>
                  <a:gd name="connsiteX8" fmla="*/ 15673 w 53388"/>
                  <a:gd name="connsiteY8" fmla="*/ 75375 h 75375"/>
                  <a:gd name="connsiteX9" fmla="*/ 0 w 53388"/>
                  <a:gd name="connsiteY9" fmla="*/ 75375 h 75375"/>
                  <a:gd name="connsiteX10" fmla="*/ 16100 w 53388"/>
                  <a:gd name="connsiteY10" fmla="*/ 20037 h 75375"/>
                  <a:gd name="connsiteX11" fmla="*/ 26091 w 53388"/>
                  <a:gd name="connsiteY11" fmla="*/ 5460 h 75375"/>
                  <a:gd name="connsiteX12" fmla="*/ 42302 w 53388"/>
                  <a:gd name="connsiteY12" fmla="*/ 0 h 75375"/>
                  <a:gd name="connsiteX13" fmla="*/ 53389 w 53388"/>
                  <a:gd name="connsiteY13" fmla="*/ 1931 h 7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388" h="75375">
                    <a:moveTo>
                      <a:pt x="53389" y="1931"/>
                    </a:moveTo>
                    <a:lnTo>
                      <a:pt x="50677" y="11495"/>
                    </a:lnTo>
                    <a:cubicBezTo>
                      <a:pt x="47093" y="9805"/>
                      <a:pt x="43788" y="8932"/>
                      <a:pt x="40761" y="8932"/>
                    </a:cubicBezTo>
                    <a:cubicBezTo>
                      <a:pt x="37808" y="8932"/>
                      <a:pt x="35636" y="10102"/>
                      <a:pt x="34206" y="12405"/>
                    </a:cubicBezTo>
                    <a:cubicBezTo>
                      <a:pt x="33537" y="13519"/>
                      <a:pt x="32702" y="16026"/>
                      <a:pt x="31606" y="20037"/>
                    </a:cubicBezTo>
                    <a:lnTo>
                      <a:pt x="43082" y="20037"/>
                    </a:lnTo>
                    <a:lnTo>
                      <a:pt x="40408" y="29006"/>
                    </a:lnTo>
                    <a:lnTo>
                      <a:pt x="29118" y="29006"/>
                    </a:lnTo>
                    <a:lnTo>
                      <a:pt x="15673" y="75375"/>
                    </a:lnTo>
                    <a:lnTo>
                      <a:pt x="0" y="75375"/>
                    </a:lnTo>
                    <a:lnTo>
                      <a:pt x="16100" y="20037"/>
                    </a:lnTo>
                    <a:cubicBezTo>
                      <a:pt x="18254" y="13872"/>
                      <a:pt x="21597" y="9006"/>
                      <a:pt x="26091" y="5460"/>
                    </a:cubicBezTo>
                    <a:cubicBezTo>
                      <a:pt x="30770" y="1820"/>
                      <a:pt x="36174" y="0"/>
                      <a:pt x="42302" y="0"/>
                    </a:cubicBezTo>
                    <a:cubicBezTo>
                      <a:pt x="46276" y="19"/>
                      <a:pt x="49972" y="669"/>
                      <a:pt x="53389" y="1931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6" name="フリーフォーム: 図形 85">
                <a:extLst>
                  <a:ext uri="{FF2B5EF4-FFF2-40B4-BE49-F238E27FC236}">
                    <a16:creationId xmlns:a16="http://schemas.microsoft.com/office/drawing/2014/main" id="{A3298092-4E07-4246-80B0-EE34F4862641}"/>
                  </a:ext>
                </a:extLst>
              </p:cNvPr>
              <p:cNvSpPr/>
              <p:nvPr/>
            </p:nvSpPr>
            <p:spPr>
              <a:xfrm>
                <a:off x="7184668" y="495266"/>
                <a:ext cx="51356" cy="47130"/>
              </a:xfrm>
              <a:custGeom>
                <a:avLst/>
                <a:gdLst>
                  <a:gd name="connsiteX0" fmla="*/ 31328 w 51356"/>
                  <a:gd name="connsiteY0" fmla="*/ 30417 h 47130"/>
                  <a:gd name="connsiteX1" fmla="*/ 21170 w 51356"/>
                  <a:gd name="connsiteY1" fmla="*/ 37585 h 47130"/>
                  <a:gd name="connsiteX2" fmla="*/ 16751 w 51356"/>
                  <a:gd name="connsiteY2" fmla="*/ 34874 h 47130"/>
                  <a:gd name="connsiteX3" fmla="*/ 15952 w 51356"/>
                  <a:gd name="connsiteY3" fmla="*/ 29285 h 47130"/>
                  <a:gd name="connsiteX4" fmla="*/ 20000 w 51356"/>
                  <a:gd name="connsiteY4" fmla="*/ 16657 h 47130"/>
                  <a:gd name="connsiteX5" fmla="*/ 30177 w 51356"/>
                  <a:gd name="connsiteY5" fmla="*/ 9545 h 47130"/>
                  <a:gd name="connsiteX6" fmla="*/ 34652 w 51356"/>
                  <a:gd name="connsiteY6" fmla="*/ 12200 h 47130"/>
                  <a:gd name="connsiteX7" fmla="*/ 35413 w 51356"/>
                  <a:gd name="connsiteY7" fmla="*/ 17883 h 47130"/>
                  <a:gd name="connsiteX8" fmla="*/ 31328 w 51356"/>
                  <a:gd name="connsiteY8" fmla="*/ 30417 h 47130"/>
                  <a:gd name="connsiteX9" fmla="*/ 46592 w 51356"/>
                  <a:gd name="connsiteY9" fmla="*/ 3621 h 47130"/>
                  <a:gd name="connsiteX10" fmla="*/ 34281 w 51356"/>
                  <a:gd name="connsiteY10" fmla="*/ 0 h 47130"/>
                  <a:gd name="connsiteX11" fmla="*/ 11570 w 51356"/>
                  <a:gd name="connsiteY11" fmla="*/ 9619 h 47130"/>
                  <a:gd name="connsiteX12" fmla="*/ 75 w 51356"/>
                  <a:gd name="connsiteY12" fmla="*/ 32033 h 47130"/>
                  <a:gd name="connsiteX13" fmla="*/ 4773 w 51356"/>
                  <a:gd name="connsiteY13" fmla="*/ 43472 h 47130"/>
                  <a:gd name="connsiteX14" fmla="*/ 17048 w 51356"/>
                  <a:gd name="connsiteY14" fmla="*/ 47130 h 47130"/>
                  <a:gd name="connsiteX15" fmla="*/ 39685 w 51356"/>
                  <a:gd name="connsiteY15" fmla="*/ 37344 h 47130"/>
                  <a:gd name="connsiteX16" fmla="*/ 51272 w 51356"/>
                  <a:gd name="connsiteY16" fmla="*/ 15042 h 47130"/>
                  <a:gd name="connsiteX17" fmla="*/ 46592 w 51356"/>
                  <a:gd name="connsiteY17" fmla="*/ 3621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356" h="47130">
                    <a:moveTo>
                      <a:pt x="31328" y="30417"/>
                    </a:moveTo>
                    <a:cubicBezTo>
                      <a:pt x="28487" y="35190"/>
                      <a:pt x="25107" y="37585"/>
                      <a:pt x="21170" y="37585"/>
                    </a:cubicBezTo>
                    <a:cubicBezTo>
                      <a:pt x="19146" y="37585"/>
                      <a:pt x="17661" y="36676"/>
                      <a:pt x="16751" y="34874"/>
                    </a:cubicBezTo>
                    <a:cubicBezTo>
                      <a:pt x="15989" y="33389"/>
                      <a:pt x="15729" y="31513"/>
                      <a:pt x="15952" y="29285"/>
                    </a:cubicBezTo>
                    <a:cubicBezTo>
                      <a:pt x="16361" y="24754"/>
                      <a:pt x="17716" y="20575"/>
                      <a:pt x="20000" y="16657"/>
                    </a:cubicBezTo>
                    <a:cubicBezTo>
                      <a:pt x="22804" y="11922"/>
                      <a:pt x="26184" y="9545"/>
                      <a:pt x="30177" y="9545"/>
                    </a:cubicBezTo>
                    <a:cubicBezTo>
                      <a:pt x="32257" y="9545"/>
                      <a:pt x="33761" y="10399"/>
                      <a:pt x="34652" y="12200"/>
                    </a:cubicBezTo>
                    <a:cubicBezTo>
                      <a:pt x="35395" y="13667"/>
                      <a:pt x="35636" y="15543"/>
                      <a:pt x="35413" y="17883"/>
                    </a:cubicBezTo>
                    <a:cubicBezTo>
                      <a:pt x="34986" y="22284"/>
                      <a:pt x="33631" y="26481"/>
                      <a:pt x="31328" y="30417"/>
                    </a:cubicBezTo>
                    <a:moveTo>
                      <a:pt x="46592" y="3621"/>
                    </a:moveTo>
                    <a:cubicBezTo>
                      <a:pt x="43417" y="1188"/>
                      <a:pt x="39313" y="0"/>
                      <a:pt x="34281" y="0"/>
                    </a:cubicBezTo>
                    <a:cubicBezTo>
                      <a:pt x="26017" y="0"/>
                      <a:pt x="18441" y="3194"/>
                      <a:pt x="11570" y="9619"/>
                    </a:cubicBezTo>
                    <a:cubicBezTo>
                      <a:pt x="4717" y="16026"/>
                      <a:pt x="892" y="23509"/>
                      <a:pt x="75" y="32033"/>
                    </a:cubicBezTo>
                    <a:cubicBezTo>
                      <a:pt x="-371" y="36936"/>
                      <a:pt x="1171" y="40724"/>
                      <a:pt x="4773" y="43472"/>
                    </a:cubicBezTo>
                    <a:cubicBezTo>
                      <a:pt x="7949" y="45886"/>
                      <a:pt x="12052" y="47130"/>
                      <a:pt x="17048" y="47130"/>
                    </a:cubicBezTo>
                    <a:cubicBezTo>
                      <a:pt x="25219" y="47130"/>
                      <a:pt x="32795" y="43844"/>
                      <a:pt x="39685" y="37344"/>
                    </a:cubicBezTo>
                    <a:cubicBezTo>
                      <a:pt x="46611" y="30826"/>
                      <a:pt x="50474" y="23417"/>
                      <a:pt x="51272" y="15042"/>
                    </a:cubicBezTo>
                    <a:cubicBezTo>
                      <a:pt x="51755" y="10176"/>
                      <a:pt x="50158" y="6388"/>
                      <a:pt x="46592" y="3621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7" name="フリーフォーム: 図形 86">
                <a:extLst>
                  <a:ext uri="{FF2B5EF4-FFF2-40B4-BE49-F238E27FC236}">
                    <a16:creationId xmlns:a16="http://schemas.microsoft.com/office/drawing/2014/main" id="{705DC457-E54D-42C6-BC4F-ABFB62EAE7E8}"/>
                  </a:ext>
                </a:extLst>
              </p:cNvPr>
              <p:cNvSpPr/>
              <p:nvPr/>
            </p:nvSpPr>
            <p:spPr>
              <a:xfrm>
                <a:off x="7236924" y="495248"/>
                <a:ext cx="48634" cy="46071"/>
              </a:xfrm>
              <a:custGeom>
                <a:avLst/>
                <a:gdLst>
                  <a:gd name="connsiteX0" fmla="*/ 48635 w 48634"/>
                  <a:gd name="connsiteY0" fmla="*/ 520 h 46071"/>
                  <a:gd name="connsiteX1" fmla="*/ 44234 w 48634"/>
                  <a:gd name="connsiteY1" fmla="*/ 14856 h 46071"/>
                  <a:gd name="connsiteX2" fmla="*/ 39108 w 48634"/>
                  <a:gd name="connsiteY2" fmla="*/ 13816 h 46071"/>
                  <a:gd name="connsiteX3" fmla="*/ 27799 w 48634"/>
                  <a:gd name="connsiteY3" fmla="*/ 20984 h 46071"/>
                  <a:gd name="connsiteX4" fmla="*/ 19666 w 48634"/>
                  <a:gd name="connsiteY4" fmla="*/ 32033 h 46071"/>
                  <a:gd name="connsiteX5" fmla="*/ 15580 w 48634"/>
                  <a:gd name="connsiteY5" fmla="*/ 46072 h 46071"/>
                  <a:gd name="connsiteX6" fmla="*/ 0 w 48634"/>
                  <a:gd name="connsiteY6" fmla="*/ 46072 h 46071"/>
                  <a:gd name="connsiteX7" fmla="*/ 13426 w 48634"/>
                  <a:gd name="connsiteY7" fmla="*/ 111 h 46071"/>
                  <a:gd name="connsiteX8" fmla="*/ 28858 w 48634"/>
                  <a:gd name="connsiteY8" fmla="*/ 111 h 46071"/>
                  <a:gd name="connsiteX9" fmla="*/ 22024 w 48634"/>
                  <a:gd name="connsiteY9" fmla="*/ 20074 h 46071"/>
                  <a:gd name="connsiteX10" fmla="*/ 22990 w 48634"/>
                  <a:gd name="connsiteY10" fmla="*/ 20074 h 46071"/>
                  <a:gd name="connsiteX11" fmla="*/ 32275 w 48634"/>
                  <a:gd name="connsiteY11" fmla="*/ 7131 h 46071"/>
                  <a:gd name="connsiteX12" fmla="*/ 45385 w 48634"/>
                  <a:gd name="connsiteY12" fmla="*/ 0 h 46071"/>
                  <a:gd name="connsiteX13" fmla="*/ 48635 w 48634"/>
                  <a:gd name="connsiteY13" fmla="*/ 520 h 4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634" h="46071">
                    <a:moveTo>
                      <a:pt x="48635" y="520"/>
                    </a:moveTo>
                    <a:lnTo>
                      <a:pt x="44234" y="14856"/>
                    </a:lnTo>
                    <a:cubicBezTo>
                      <a:pt x="43231" y="13760"/>
                      <a:pt x="40315" y="13816"/>
                      <a:pt x="39108" y="13816"/>
                    </a:cubicBezTo>
                    <a:cubicBezTo>
                      <a:pt x="36416" y="13816"/>
                      <a:pt x="32646" y="16193"/>
                      <a:pt x="27799" y="20984"/>
                    </a:cubicBezTo>
                    <a:cubicBezTo>
                      <a:pt x="23194" y="25534"/>
                      <a:pt x="20464" y="29248"/>
                      <a:pt x="19666" y="32033"/>
                    </a:cubicBezTo>
                    <a:lnTo>
                      <a:pt x="15580" y="46072"/>
                    </a:lnTo>
                    <a:lnTo>
                      <a:pt x="0" y="46072"/>
                    </a:lnTo>
                    <a:lnTo>
                      <a:pt x="13426" y="111"/>
                    </a:lnTo>
                    <a:lnTo>
                      <a:pt x="28858" y="111"/>
                    </a:lnTo>
                    <a:lnTo>
                      <a:pt x="22024" y="20074"/>
                    </a:lnTo>
                    <a:lnTo>
                      <a:pt x="22990" y="20074"/>
                    </a:lnTo>
                    <a:cubicBezTo>
                      <a:pt x="25589" y="15134"/>
                      <a:pt x="28709" y="10863"/>
                      <a:pt x="32275" y="7131"/>
                    </a:cubicBezTo>
                    <a:cubicBezTo>
                      <a:pt x="36917" y="2358"/>
                      <a:pt x="41300" y="0"/>
                      <a:pt x="45385" y="0"/>
                    </a:cubicBezTo>
                    <a:cubicBezTo>
                      <a:pt x="46908" y="19"/>
                      <a:pt x="47632" y="-111"/>
                      <a:pt x="48635" y="520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8" name="フリーフォーム: 図形 87">
                <a:extLst>
                  <a:ext uri="{FF2B5EF4-FFF2-40B4-BE49-F238E27FC236}">
                    <a16:creationId xmlns:a16="http://schemas.microsoft.com/office/drawing/2014/main" id="{0D2B7856-D0EF-4A80-889D-75A67DFBB163}"/>
                  </a:ext>
                </a:extLst>
              </p:cNvPr>
              <p:cNvSpPr/>
              <p:nvPr/>
            </p:nvSpPr>
            <p:spPr>
              <a:xfrm>
                <a:off x="7313316" y="486854"/>
                <a:ext cx="33337" cy="55524"/>
              </a:xfrm>
              <a:custGeom>
                <a:avLst/>
                <a:gdLst>
                  <a:gd name="connsiteX0" fmla="*/ 33337 w 33337"/>
                  <a:gd name="connsiteY0" fmla="*/ 9415 h 55524"/>
                  <a:gd name="connsiteX1" fmla="*/ 30700 w 33337"/>
                  <a:gd name="connsiteY1" fmla="*/ 18366 h 55524"/>
                  <a:gd name="connsiteX2" fmla="*/ 23198 w 33337"/>
                  <a:gd name="connsiteY2" fmla="*/ 18366 h 55524"/>
                  <a:gd name="connsiteX3" fmla="*/ 19577 w 33337"/>
                  <a:gd name="connsiteY3" fmla="*/ 29656 h 55524"/>
                  <a:gd name="connsiteX4" fmla="*/ 17052 w 33337"/>
                  <a:gd name="connsiteY4" fmla="*/ 41132 h 55524"/>
                  <a:gd name="connsiteX5" fmla="*/ 20171 w 33337"/>
                  <a:gd name="connsiteY5" fmla="*/ 45552 h 55524"/>
                  <a:gd name="connsiteX6" fmla="*/ 25148 w 33337"/>
                  <a:gd name="connsiteY6" fmla="*/ 43676 h 55524"/>
                  <a:gd name="connsiteX7" fmla="*/ 22325 w 33337"/>
                  <a:gd name="connsiteY7" fmla="*/ 53500 h 55524"/>
                  <a:gd name="connsiteX8" fmla="*/ 10626 w 33337"/>
                  <a:gd name="connsiteY8" fmla="*/ 55524 h 55524"/>
                  <a:gd name="connsiteX9" fmla="*/ 2846 w 33337"/>
                  <a:gd name="connsiteY9" fmla="*/ 53296 h 55524"/>
                  <a:gd name="connsiteX10" fmla="*/ 60 w 33337"/>
                  <a:gd name="connsiteY10" fmla="*/ 45942 h 55524"/>
                  <a:gd name="connsiteX11" fmla="*/ 3254 w 33337"/>
                  <a:gd name="connsiteY11" fmla="*/ 31977 h 55524"/>
                  <a:gd name="connsiteX12" fmla="*/ 12298 w 33337"/>
                  <a:gd name="connsiteY12" fmla="*/ 2321 h 55524"/>
                  <a:gd name="connsiteX13" fmla="*/ 28546 w 33337"/>
                  <a:gd name="connsiteY13" fmla="*/ 0 h 55524"/>
                  <a:gd name="connsiteX14" fmla="*/ 25798 w 33337"/>
                  <a:gd name="connsiteY14" fmla="*/ 9396 h 55524"/>
                  <a:gd name="connsiteX15" fmla="*/ 33337 w 33337"/>
                  <a:gd name="connsiteY15" fmla="*/ 9396 h 5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337" h="55524">
                    <a:moveTo>
                      <a:pt x="33337" y="9415"/>
                    </a:moveTo>
                    <a:lnTo>
                      <a:pt x="30700" y="18366"/>
                    </a:lnTo>
                    <a:lnTo>
                      <a:pt x="23198" y="18366"/>
                    </a:lnTo>
                    <a:cubicBezTo>
                      <a:pt x="21973" y="22154"/>
                      <a:pt x="20784" y="25924"/>
                      <a:pt x="19577" y="29656"/>
                    </a:cubicBezTo>
                    <a:cubicBezTo>
                      <a:pt x="18184" y="34243"/>
                      <a:pt x="17312" y="38050"/>
                      <a:pt x="17052" y="41132"/>
                    </a:cubicBezTo>
                    <a:cubicBezTo>
                      <a:pt x="16754" y="44048"/>
                      <a:pt x="17794" y="45552"/>
                      <a:pt x="20171" y="45552"/>
                    </a:cubicBezTo>
                    <a:cubicBezTo>
                      <a:pt x="21583" y="45552"/>
                      <a:pt x="23254" y="44939"/>
                      <a:pt x="25148" y="43676"/>
                    </a:cubicBezTo>
                    <a:lnTo>
                      <a:pt x="22325" y="53500"/>
                    </a:lnTo>
                    <a:cubicBezTo>
                      <a:pt x="17367" y="54837"/>
                      <a:pt x="13430" y="55524"/>
                      <a:pt x="10626" y="55524"/>
                    </a:cubicBezTo>
                    <a:cubicBezTo>
                      <a:pt x="7339" y="55524"/>
                      <a:pt x="4758" y="54781"/>
                      <a:pt x="2846" y="53296"/>
                    </a:cubicBezTo>
                    <a:cubicBezTo>
                      <a:pt x="673" y="51643"/>
                      <a:pt x="-256" y="49155"/>
                      <a:pt x="60" y="45942"/>
                    </a:cubicBezTo>
                    <a:cubicBezTo>
                      <a:pt x="394" y="42302"/>
                      <a:pt x="1471" y="37641"/>
                      <a:pt x="3254" y="31977"/>
                    </a:cubicBezTo>
                    <a:cubicBezTo>
                      <a:pt x="4740" y="27428"/>
                      <a:pt x="12298" y="2321"/>
                      <a:pt x="12298" y="2321"/>
                    </a:cubicBezTo>
                    <a:lnTo>
                      <a:pt x="28546" y="0"/>
                    </a:lnTo>
                    <a:lnTo>
                      <a:pt x="25798" y="9396"/>
                    </a:lnTo>
                    <a:lnTo>
                      <a:pt x="33337" y="9396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9" name="フリーフォーム: 図形 88">
                <a:extLst>
                  <a:ext uri="{FF2B5EF4-FFF2-40B4-BE49-F238E27FC236}">
                    <a16:creationId xmlns:a16="http://schemas.microsoft.com/office/drawing/2014/main" id="{D46F0421-BFB8-4B0B-8999-6787DBF6CDE5}"/>
                  </a:ext>
                </a:extLst>
              </p:cNvPr>
              <p:cNvSpPr/>
              <p:nvPr/>
            </p:nvSpPr>
            <p:spPr>
              <a:xfrm>
                <a:off x="7401806" y="495266"/>
                <a:ext cx="45232" cy="47130"/>
              </a:xfrm>
              <a:custGeom>
                <a:avLst/>
                <a:gdLst>
                  <a:gd name="connsiteX0" fmla="*/ 17697 w 45232"/>
                  <a:gd name="connsiteY0" fmla="*/ 21745 h 47130"/>
                  <a:gd name="connsiteX1" fmla="*/ 21355 w 45232"/>
                  <a:gd name="connsiteY1" fmla="*/ 14299 h 47130"/>
                  <a:gd name="connsiteX2" fmla="*/ 27985 w 45232"/>
                  <a:gd name="connsiteY2" fmla="*/ 10065 h 47130"/>
                  <a:gd name="connsiteX3" fmla="*/ 30882 w 45232"/>
                  <a:gd name="connsiteY3" fmla="*/ 13426 h 47130"/>
                  <a:gd name="connsiteX4" fmla="*/ 17697 w 45232"/>
                  <a:gd name="connsiteY4" fmla="*/ 21745 h 47130"/>
                  <a:gd name="connsiteX5" fmla="*/ 23064 w 45232"/>
                  <a:gd name="connsiteY5" fmla="*/ 37585 h 47130"/>
                  <a:gd name="connsiteX6" fmla="*/ 15766 w 45232"/>
                  <a:gd name="connsiteY6" fmla="*/ 30752 h 47130"/>
                  <a:gd name="connsiteX7" fmla="*/ 34224 w 45232"/>
                  <a:gd name="connsiteY7" fmla="*/ 25366 h 47130"/>
                  <a:gd name="connsiteX8" fmla="*/ 45181 w 45232"/>
                  <a:gd name="connsiteY8" fmla="*/ 10102 h 47130"/>
                  <a:gd name="connsiteX9" fmla="*/ 42209 w 45232"/>
                  <a:gd name="connsiteY9" fmla="*/ 2563 h 47130"/>
                  <a:gd name="connsiteX10" fmla="*/ 34280 w 45232"/>
                  <a:gd name="connsiteY10" fmla="*/ 0 h 47130"/>
                  <a:gd name="connsiteX11" fmla="*/ 11569 w 45232"/>
                  <a:gd name="connsiteY11" fmla="*/ 9619 h 47130"/>
                  <a:gd name="connsiteX12" fmla="*/ 74 w 45232"/>
                  <a:gd name="connsiteY12" fmla="*/ 32033 h 47130"/>
                  <a:gd name="connsiteX13" fmla="*/ 4810 w 45232"/>
                  <a:gd name="connsiteY13" fmla="*/ 43472 h 47130"/>
                  <a:gd name="connsiteX14" fmla="*/ 17029 w 45232"/>
                  <a:gd name="connsiteY14" fmla="*/ 47130 h 47130"/>
                  <a:gd name="connsiteX15" fmla="*/ 40482 w 45232"/>
                  <a:gd name="connsiteY15" fmla="*/ 42172 h 47130"/>
                  <a:gd name="connsiteX16" fmla="*/ 43713 w 45232"/>
                  <a:gd name="connsiteY16" fmla="*/ 30993 h 47130"/>
                  <a:gd name="connsiteX17" fmla="*/ 23064 w 45232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32" h="47130">
                    <a:moveTo>
                      <a:pt x="17697" y="21745"/>
                    </a:moveTo>
                    <a:cubicBezTo>
                      <a:pt x="18403" y="19071"/>
                      <a:pt x="19628" y="16620"/>
                      <a:pt x="21355" y="14299"/>
                    </a:cubicBezTo>
                    <a:cubicBezTo>
                      <a:pt x="23491" y="11495"/>
                      <a:pt x="25664" y="10065"/>
                      <a:pt x="27985" y="10065"/>
                    </a:cubicBezTo>
                    <a:cubicBezTo>
                      <a:pt x="30157" y="10065"/>
                      <a:pt x="31123" y="11161"/>
                      <a:pt x="30882" y="13426"/>
                    </a:cubicBezTo>
                    <a:cubicBezTo>
                      <a:pt x="30399" y="18997"/>
                      <a:pt x="25961" y="21745"/>
                      <a:pt x="17697" y="21745"/>
                    </a:cubicBezTo>
                    <a:moveTo>
                      <a:pt x="23064" y="37585"/>
                    </a:moveTo>
                    <a:cubicBezTo>
                      <a:pt x="17846" y="37585"/>
                      <a:pt x="15413" y="35301"/>
                      <a:pt x="15766" y="30752"/>
                    </a:cubicBezTo>
                    <a:cubicBezTo>
                      <a:pt x="22117" y="30752"/>
                      <a:pt x="28263" y="28950"/>
                      <a:pt x="34224" y="25366"/>
                    </a:cubicBezTo>
                    <a:cubicBezTo>
                      <a:pt x="40947" y="21244"/>
                      <a:pt x="44623" y="16174"/>
                      <a:pt x="45181" y="10102"/>
                    </a:cubicBezTo>
                    <a:cubicBezTo>
                      <a:pt x="45478" y="6927"/>
                      <a:pt x="44512" y="4457"/>
                      <a:pt x="42209" y="2563"/>
                    </a:cubicBezTo>
                    <a:cubicBezTo>
                      <a:pt x="40092" y="836"/>
                      <a:pt x="37418" y="0"/>
                      <a:pt x="34280" y="0"/>
                    </a:cubicBezTo>
                    <a:cubicBezTo>
                      <a:pt x="25998" y="0"/>
                      <a:pt x="18440" y="3194"/>
                      <a:pt x="11569" y="9619"/>
                    </a:cubicBezTo>
                    <a:cubicBezTo>
                      <a:pt x="4754" y="16026"/>
                      <a:pt x="891" y="23509"/>
                      <a:pt x="74" y="32033"/>
                    </a:cubicBezTo>
                    <a:cubicBezTo>
                      <a:pt x="-371" y="36936"/>
                      <a:pt x="1188" y="40724"/>
                      <a:pt x="4810" y="43472"/>
                    </a:cubicBezTo>
                    <a:cubicBezTo>
                      <a:pt x="7929" y="45886"/>
                      <a:pt x="12033" y="47130"/>
                      <a:pt x="17029" y="47130"/>
                    </a:cubicBezTo>
                    <a:cubicBezTo>
                      <a:pt x="23305" y="47130"/>
                      <a:pt x="31123" y="45459"/>
                      <a:pt x="40482" y="42172"/>
                    </a:cubicBezTo>
                    <a:lnTo>
                      <a:pt x="43713" y="30993"/>
                    </a:lnTo>
                    <a:cubicBezTo>
                      <a:pt x="35561" y="35376"/>
                      <a:pt x="28690" y="37585"/>
                      <a:pt x="23064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0" name="フリーフォーム: 図形 89">
                <a:extLst>
                  <a:ext uri="{FF2B5EF4-FFF2-40B4-BE49-F238E27FC236}">
                    <a16:creationId xmlns:a16="http://schemas.microsoft.com/office/drawing/2014/main" id="{5F4CA2DC-FBFB-425D-B8BC-C364C302EB1D}"/>
                  </a:ext>
                </a:extLst>
              </p:cNvPr>
              <p:cNvSpPr/>
              <p:nvPr/>
            </p:nvSpPr>
            <p:spPr>
              <a:xfrm>
                <a:off x="7552714" y="495266"/>
                <a:ext cx="45273" cy="47130"/>
              </a:xfrm>
              <a:custGeom>
                <a:avLst/>
                <a:gdLst>
                  <a:gd name="connsiteX0" fmla="*/ 17707 w 45273"/>
                  <a:gd name="connsiteY0" fmla="*/ 21745 h 47130"/>
                  <a:gd name="connsiteX1" fmla="*/ 21347 w 45273"/>
                  <a:gd name="connsiteY1" fmla="*/ 14299 h 47130"/>
                  <a:gd name="connsiteX2" fmla="*/ 27976 w 45273"/>
                  <a:gd name="connsiteY2" fmla="*/ 10065 h 47130"/>
                  <a:gd name="connsiteX3" fmla="*/ 30910 w 45273"/>
                  <a:gd name="connsiteY3" fmla="*/ 13426 h 47130"/>
                  <a:gd name="connsiteX4" fmla="*/ 17707 w 45273"/>
                  <a:gd name="connsiteY4" fmla="*/ 21745 h 47130"/>
                  <a:gd name="connsiteX5" fmla="*/ 23055 w 45273"/>
                  <a:gd name="connsiteY5" fmla="*/ 37585 h 47130"/>
                  <a:gd name="connsiteX6" fmla="*/ 15794 w 45273"/>
                  <a:gd name="connsiteY6" fmla="*/ 30752 h 47130"/>
                  <a:gd name="connsiteX7" fmla="*/ 34234 w 45273"/>
                  <a:gd name="connsiteY7" fmla="*/ 25366 h 47130"/>
                  <a:gd name="connsiteX8" fmla="*/ 45228 w 45273"/>
                  <a:gd name="connsiteY8" fmla="*/ 10102 h 47130"/>
                  <a:gd name="connsiteX9" fmla="*/ 42219 w 45273"/>
                  <a:gd name="connsiteY9" fmla="*/ 2563 h 47130"/>
                  <a:gd name="connsiteX10" fmla="*/ 34327 w 45273"/>
                  <a:gd name="connsiteY10" fmla="*/ 0 h 47130"/>
                  <a:gd name="connsiteX11" fmla="*/ 11598 w 45273"/>
                  <a:gd name="connsiteY11" fmla="*/ 9619 h 47130"/>
                  <a:gd name="connsiteX12" fmla="*/ 84 w 45273"/>
                  <a:gd name="connsiteY12" fmla="*/ 32033 h 47130"/>
                  <a:gd name="connsiteX13" fmla="*/ 4782 w 45273"/>
                  <a:gd name="connsiteY13" fmla="*/ 43472 h 47130"/>
                  <a:gd name="connsiteX14" fmla="*/ 17057 w 45273"/>
                  <a:gd name="connsiteY14" fmla="*/ 47130 h 47130"/>
                  <a:gd name="connsiteX15" fmla="*/ 40474 w 45273"/>
                  <a:gd name="connsiteY15" fmla="*/ 42172 h 47130"/>
                  <a:gd name="connsiteX16" fmla="*/ 43724 w 45273"/>
                  <a:gd name="connsiteY16" fmla="*/ 30993 h 47130"/>
                  <a:gd name="connsiteX17" fmla="*/ 23055 w 45273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73" h="47130">
                    <a:moveTo>
                      <a:pt x="17707" y="21745"/>
                    </a:moveTo>
                    <a:cubicBezTo>
                      <a:pt x="18376" y="19071"/>
                      <a:pt x="19601" y="16620"/>
                      <a:pt x="21347" y="14299"/>
                    </a:cubicBezTo>
                    <a:cubicBezTo>
                      <a:pt x="23464" y="11495"/>
                      <a:pt x="25655" y="10065"/>
                      <a:pt x="27976" y="10065"/>
                    </a:cubicBezTo>
                    <a:cubicBezTo>
                      <a:pt x="30130" y="10065"/>
                      <a:pt x="31152" y="11161"/>
                      <a:pt x="30910" y="13426"/>
                    </a:cubicBezTo>
                    <a:cubicBezTo>
                      <a:pt x="30353" y="18997"/>
                      <a:pt x="25934" y="21745"/>
                      <a:pt x="17707" y="21745"/>
                    </a:cubicBezTo>
                    <a:moveTo>
                      <a:pt x="23055" y="37585"/>
                    </a:moveTo>
                    <a:cubicBezTo>
                      <a:pt x="17856" y="37585"/>
                      <a:pt x="15404" y="35301"/>
                      <a:pt x="15794" y="30752"/>
                    </a:cubicBezTo>
                    <a:cubicBezTo>
                      <a:pt x="22145" y="30752"/>
                      <a:pt x="28292" y="28950"/>
                      <a:pt x="34234" y="25366"/>
                    </a:cubicBezTo>
                    <a:cubicBezTo>
                      <a:pt x="40957" y="21244"/>
                      <a:pt x="44633" y="16174"/>
                      <a:pt x="45228" y="10102"/>
                    </a:cubicBezTo>
                    <a:cubicBezTo>
                      <a:pt x="45506" y="6927"/>
                      <a:pt x="44503" y="4457"/>
                      <a:pt x="42219" y="2563"/>
                    </a:cubicBezTo>
                    <a:cubicBezTo>
                      <a:pt x="40102" y="836"/>
                      <a:pt x="37466" y="0"/>
                      <a:pt x="34327" y="0"/>
                    </a:cubicBezTo>
                    <a:cubicBezTo>
                      <a:pt x="26026" y="0"/>
                      <a:pt x="18431" y="3194"/>
                      <a:pt x="11598" y="9619"/>
                    </a:cubicBezTo>
                    <a:cubicBezTo>
                      <a:pt x="4745" y="16026"/>
                      <a:pt x="901" y="23509"/>
                      <a:pt x="84" y="32033"/>
                    </a:cubicBezTo>
                    <a:cubicBezTo>
                      <a:pt x="-399" y="36936"/>
                      <a:pt x="1198" y="40724"/>
                      <a:pt x="4782" y="43472"/>
                    </a:cubicBezTo>
                    <a:cubicBezTo>
                      <a:pt x="7939" y="45886"/>
                      <a:pt x="12006" y="47130"/>
                      <a:pt x="17057" y="47130"/>
                    </a:cubicBezTo>
                    <a:cubicBezTo>
                      <a:pt x="23334" y="47130"/>
                      <a:pt x="31115" y="45459"/>
                      <a:pt x="40474" y="42172"/>
                    </a:cubicBezTo>
                    <a:lnTo>
                      <a:pt x="43724" y="30993"/>
                    </a:lnTo>
                    <a:cubicBezTo>
                      <a:pt x="35553" y="35376"/>
                      <a:pt x="28663" y="37585"/>
                      <a:pt x="23055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1" name="フリーフォーム: 図形 90">
                <a:extLst>
                  <a:ext uri="{FF2B5EF4-FFF2-40B4-BE49-F238E27FC236}">
                    <a16:creationId xmlns:a16="http://schemas.microsoft.com/office/drawing/2014/main" id="{16BE4E36-DE27-44E4-BEFB-6ED5C8DADEBC}"/>
                  </a:ext>
                </a:extLst>
              </p:cNvPr>
              <p:cNvSpPr/>
              <p:nvPr/>
            </p:nvSpPr>
            <p:spPr>
              <a:xfrm>
                <a:off x="7603607" y="486873"/>
                <a:ext cx="33461" cy="55523"/>
              </a:xfrm>
              <a:custGeom>
                <a:avLst/>
                <a:gdLst>
                  <a:gd name="connsiteX0" fmla="*/ 33461 w 33461"/>
                  <a:gd name="connsiteY0" fmla="*/ 8561 h 55523"/>
                  <a:gd name="connsiteX1" fmla="*/ 30806 w 33461"/>
                  <a:gd name="connsiteY1" fmla="*/ 17493 h 55523"/>
                  <a:gd name="connsiteX2" fmla="*/ 23266 w 33461"/>
                  <a:gd name="connsiteY2" fmla="*/ 17493 h 55523"/>
                  <a:gd name="connsiteX3" fmla="*/ 19590 w 33461"/>
                  <a:gd name="connsiteY3" fmla="*/ 29638 h 55523"/>
                  <a:gd name="connsiteX4" fmla="*/ 17027 w 33461"/>
                  <a:gd name="connsiteY4" fmla="*/ 41114 h 55523"/>
                  <a:gd name="connsiteX5" fmla="*/ 20202 w 33461"/>
                  <a:gd name="connsiteY5" fmla="*/ 45533 h 55523"/>
                  <a:gd name="connsiteX6" fmla="*/ 25161 w 33461"/>
                  <a:gd name="connsiteY6" fmla="*/ 43658 h 55523"/>
                  <a:gd name="connsiteX7" fmla="*/ 22338 w 33461"/>
                  <a:gd name="connsiteY7" fmla="*/ 53500 h 55523"/>
                  <a:gd name="connsiteX8" fmla="*/ 10602 w 33461"/>
                  <a:gd name="connsiteY8" fmla="*/ 55524 h 55523"/>
                  <a:gd name="connsiteX9" fmla="*/ 2821 w 33461"/>
                  <a:gd name="connsiteY9" fmla="*/ 53296 h 55523"/>
                  <a:gd name="connsiteX10" fmla="*/ 54 w 33461"/>
                  <a:gd name="connsiteY10" fmla="*/ 45942 h 55523"/>
                  <a:gd name="connsiteX11" fmla="*/ 3267 w 33461"/>
                  <a:gd name="connsiteY11" fmla="*/ 31977 h 55523"/>
                  <a:gd name="connsiteX12" fmla="*/ 12292 w 33461"/>
                  <a:gd name="connsiteY12" fmla="*/ 2321 h 55523"/>
                  <a:gd name="connsiteX13" fmla="*/ 28540 w 33461"/>
                  <a:gd name="connsiteY13" fmla="*/ 0 h 55523"/>
                  <a:gd name="connsiteX14" fmla="*/ 25922 w 33461"/>
                  <a:gd name="connsiteY14" fmla="*/ 8579 h 55523"/>
                  <a:gd name="connsiteX15" fmla="*/ 33461 w 33461"/>
                  <a:gd name="connsiteY15" fmla="*/ 8579 h 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461" h="55523">
                    <a:moveTo>
                      <a:pt x="33461" y="8561"/>
                    </a:moveTo>
                    <a:lnTo>
                      <a:pt x="30806" y="17493"/>
                    </a:lnTo>
                    <a:lnTo>
                      <a:pt x="23266" y="17493"/>
                    </a:lnTo>
                    <a:cubicBezTo>
                      <a:pt x="22059" y="21244"/>
                      <a:pt x="20815" y="25905"/>
                      <a:pt x="19590" y="29638"/>
                    </a:cubicBezTo>
                    <a:cubicBezTo>
                      <a:pt x="18178" y="34224"/>
                      <a:pt x="17324" y="38031"/>
                      <a:pt x="17027" y="41114"/>
                    </a:cubicBezTo>
                    <a:cubicBezTo>
                      <a:pt x="16748" y="44029"/>
                      <a:pt x="17807" y="45533"/>
                      <a:pt x="20202" y="45533"/>
                    </a:cubicBezTo>
                    <a:cubicBezTo>
                      <a:pt x="21595" y="45533"/>
                      <a:pt x="23229" y="44921"/>
                      <a:pt x="25161" y="43658"/>
                    </a:cubicBezTo>
                    <a:lnTo>
                      <a:pt x="22338" y="53500"/>
                    </a:lnTo>
                    <a:cubicBezTo>
                      <a:pt x="17380" y="54837"/>
                      <a:pt x="13462" y="55524"/>
                      <a:pt x="10602" y="55524"/>
                    </a:cubicBezTo>
                    <a:cubicBezTo>
                      <a:pt x="7352" y="55524"/>
                      <a:pt x="4771" y="54781"/>
                      <a:pt x="2821" y="53296"/>
                    </a:cubicBezTo>
                    <a:cubicBezTo>
                      <a:pt x="685" y="51643"/>
                      <a:pt x="-243" y="49155"/>
                      <a:pt x="54" y="45942"/>
                    </a:cubicBezTo>
                    <a:cubicBezTo>
                      <a:pt x="425" y="42302"/>
                      <a:pt x="1484" y="37641"/>
                      <a:pt x="3267" y="31977"/>
                    </a:cubicBezTo>
                    <a:cubicBezTo>
                      <a:pt x="4715" y="27428"/>
                      <a:pt x="12292" y="2321"/>
                      <a:pt x="12292" y="2321"/>
                    </a:cubicBezTo>
                    <a:lnTo>
                      <a:pt x="28540" y="0"/>
                    </a:lnTo>
                    <a:lnTo>
                      <a:pt x="25922" y="8579"/>
                    </a:lnTo>
                    <a:lnTo>
                      <a:pt x="33461" y="8579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2" name="フリーフォーム: 図形 91">
                <a:extLst>
                  <a:ext uri="{FF2B5EF4-FFF2-40B4-BE49-F238E27FC236}">
                    <a16:creationId xmlns:a16="http://schemas.microsoft.com/office/drawing/2014/main" id="{28352C80-FA42-4709-9596-9AF067CD8F11}"/>
                  </a:ext>
                </a:extLst>
              </p:cNvPr>
              <p:cNvSpPr/>
              <p:nvPr/>
            </p:nvSpPr>
            <p:spPr>
              <a:xfrm>
                <a:off x="7636685" y="486873"/>
                <a:ext cx="33585" cy="55523"/>
              </a:xfrm>
              <a:custGeom>
                <a:avLst/>
                <a:gdLst>
                  <a:gd name="connsiteX0" fmla="*/ 33586 w 33585"/>
                  <a:gd name="connsiteY0" fmla="*/ 8561 h 55523"/>
                  <a:gd name="connsiteX1" fmla="*/ 30931 w 33585"/>
                  <a:gd name="connsiteY1" fmla="*/ 17493 h 55523"/>
                  <a:gd name="connsiteX2" fmla="*/ 23428 w 33585"/>
                  <a:gd name="connsiteY2" fmla="*/ 17493 h 55523"/>
                  <a:gd name="connsiteX3" fmla="*/ 19621 w 33585"/>
                  <a:gd name="connsiteY3" fmla="*/ 29638 h 55523"/>
                  <a:gd name="connsiteX4" fmla="*/ 17022 w 33585"/>
                  <a:gd name="connsiteY4" fmla="*/ 41114 h 55523"/>
                  <a:gd name="connsiteX5" fmla="*/ 20160 w 33585"/>
                  <a:gd name="connsiteY5" fmla="*/ 45533 h 55523"/>
                  <a:gd name="connsiteX6" fmla="*/ 25155 w 33585"/>
                  <a:gd name="connsiteY6" fmla="*/ 43658 h 55523"/>
                  <a:gd name="connsiteX7" fmla="*/ 22351 w 33585"/>
                  <a:gd name="connsiteY7" fmla="*/ 53500 h 55523"/>
                  <a:gd name="connsiteX8" fmla="*/ 10596 w 33585"/>
                  <a:gd name="connsiteY8" fmla="*/ 55524 h 55523"/>
                  <a:gd name="connsiteX9" fmla="*/ 2816 w 33585"/>
                  <a:gd name="connsiteY9" fmla="*/ 53296 h 55523"/>
                  <a:gd name="connsiteX10" fmla="*/ 67 w 33585"/>
                  <a:gd name="connsiteY10" fmla="*/ 45942 h 55523"/>
                  <a:gd name="connsiteX11" fmla="*/ 3280 w 33585"/>
                  <a:gd name="connsiteY11" fmla="*/ 31977 h 55523"/>
                  <a:gd name="connsiteX12" fmla="*/ 12305 w 33585"/>
                  <a:gd name="connsiteY12" fmla="*/ 2321 h 55523"/>
                  <a:gd name="connsiteX13" fmla="*/ 28554 w 33585"/>
                  <a:gd name="connsiteY13" fmla="*/ 0 h 55523"/>
                  <a:gd name="connsiteX14" fmla="*/ 26047 w 33585"/>
                  <a:gd name="connsiteY14" fmla="*/ 8579 h 55523"/>
                  <a:gd name="connsiteX15" fmla="*/ 33586 w 33585"/>
                  <a:gd name="connsiteY15" fmla="*/ 8579 h 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585" h="55523">
                    <a:moveTo>
                      <a:pt x="33586" y="8561"/>
                    </a:moveTo>
                    <a:lnTo>
                      <a:pt x="30931" y="17493"/>
                    </a:lnTo>
                    <a:lnTo>
                      <a:pt x="23428" y="17493"/>
                    </a:lnTo>
                    <a:cubicBezTo>
                      <a:pt x="22184" y="21244"/>
                      <a:pt x="20828" y="25905"/>
                      <a:pt x="19621" y="29638"/>
                    </a:cubicBezTo>
                    <a:cubicBezTo>
                      <a:pt x="18192" y="34224"/>
                      <a:pt x="17319" y="38031"/>
                      <a:pt x="17022" y="41114"/>
                    </a:cubicBezTo>
                    <a:cubicBezTo>
                      <a:pt x="16762" y="44029"/>
                      <a:pt x="17802" y="45533"/>
                      <a:pt x="20160" y="45533"/>
                    </a:cubicBezTo>
                    <a:cubicBezTo>
                      <a:pt x="21571" y="45533"/>
                      <a:pt x="23224" y="44921"/>
                      <a:pt x="25155" y="43658"/>
                    </a:cubicBezTo>
                    <a:lnTo>
                      <a:pt x="22351" y="53500"/>
                    </a:lnTo>
                    <a:cubicBezTo>
                      <a:pt x="17337" y="54837"/>
                      <a:pt x="13456" y="55524"/>
                      <a:pt x="10596" y="55524"/>
                    </a:cubicBezTo>
                    <a:cubicBezTo>
                      <a:pt x="7291" y="55524"/>
                      <a:pt x="4728" y="54781"/>
                      <a:pt x="2816" y="53296"/>
                    </a:cubicBezTo>
                    <a:cubicBezTo>
                      <a:pt x="643" y="51643"/>
                      <a:pt x="-267" y="49155"/>
                      <a:pt x="67" y="45942"/>
                    </a:cubicBezTo>
                    <a:cubicBezTo>
                      <a:pt x="402" y="42302"/>
                      <a:pt x="1497" y="37641"/>
                      <a:pt x="3280" y="31977"/>
                    </a:cubicBezTo>
                    <a:cubicBezTo>
                      <a:pt x="4691" y="27428"/>
                      <a:pt x="12305" y="2321"/>
                      <a:pt x="12305" y="2321"/>
                    </a:cubicBezTo>
                    <a:lnTo>
                      <a:pt x="28554" y="0"/>
                    </a:lnTo>
                    <a:lnTo>
                      <a:pt x="26047" y="8579"/>
                    </a:lnTo>
                    <a:lnTo>
                      <a:pt x="33586" y="8579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3" name="フリーフォーム: 図形 92">
                <a:extLst>
                  <a:ext uri="{FF2B5EF4-FFF2-40B4-BE49-F238E27FC236}">
                    <a16:creationId xmlns:a16="http://schemas.microsoft.com/office/drawing/2014/main" id="{D85EE011-86FA-46CB-BAD3-63067259A4D5}"/>
                  </a:ext>
                </a:extLst>
              </p:cNvPr>
              <p:cNvSpPr/>
              <p:nvPr/>
            </p:nvSpPr>
            <p:spPr>
              <a:xfrm>
                <a:off x="7668966" y="495266"/>
                <a:ext cx="45273" cy="47130"/>
              </a:xfrm>
              <a:custGeom>
                <a:avLst/>
                <a:gdLst>
                  <a:gd name="connsiteX0" fmla="*/ 17666 w 45273"/>
                  <a:gd name="connsiteY0" fmla="*/ 21745 h 47130"/>
                  <a:gd name="connsiteX1" fmla="*/ 21342 w 45273"/>
                  <a:gd name="connsiteY1" fmla="*/ 14299 h 47130"/>
                  <a:gd name="connsiteX2" fmla="*/ 27972 w 45273"/>
                  <a:gd name="connsiteY2" fmla="*/ 10065 h 47130"/>
                  <a:gd name="connsiteX3" fmla="*/ 30887 w 45273"/>
                  <a:gd name="connsiteY3" fmla="*/ 13426 h 47130"/>
                  <a:gd name="connsiteX4" fmla="*/ 17666 w 45273"/>
                  <a:gd name="connsiteY4" fmla="*/ 21745 h 47130"/>
                  <a:gd name="connsiteX5" fmla="*/ 23051 w 45273"/>
                  <a:gd name="connsiteY5" fmla="*/ 37585 h 47130"/>
                  <a:gd name="connsiteX6" fmla="*/ 15790 w 45273"/>
                  <a:gd name="connsiteY6" fmla="*/ 30752 h 47130"/>
                  <a:gd name="connsiteX7" fmla="*/ 34211 w 45273"/>
                  <a:gd name="connsiteY7" fmla="*/ 25366 h 47130"/>
                  <a:gd name="connsiteX8" fmla="*/ 45223 w 45273"/>
                  <a:gd name="connsiteY8" fmla="*/ 10102 h 47130"/>
                  <a:gd name="connsiteX9" fmla="*/ 42234 w 45273"/>
                  <a:gd name="connsiteY9" fmla="*/ 2563 h 47130"/>
                  <a:gd name="connsiteX10" fmla="*/ 34286 w 45273"/>
                  <a:gd name="connsiteY10" fmla="*/ 0 h 47130"/>
                  <a:gd name="connsiteX11" fmla="*/ 11593 w 45273"/>
                  <a:gd name="connsiteY11" fmla="*/ 9619 h 47130"/>
                  <a:gd name="connsiteX12" fmla="*/ 80 w 45273"/>
                  <a:gd name="connsiteY12" fmla="*/ 32033 h 47130"/>
                  <a:gd name="connsiteX13" fmla="*/ 4797 w 45273"/>
                  <a:gd name="connsiteY13" fmla="*/ 43472 h 47130"/>
                  <a:gd name="connsiteX14" fmla="*/ 17071 w 45273"/>
                  <a:gd name="connsiteY14" fmla="*/ 47130 h 47130"/>
                  <a:gd name="connsiteX15" fmla="*/ 40469 w 45273"/>
                  <a:gd name="connsiteY15" fmla="*/ 42172 h 47130"/>
                  <a:gd name="connsiteX16" fmla="*/ 43719 w 45273"/>
                  <a:gd name="connsiteY16" fmla="*/ 30993 h 47130"/>
                  <a:gd name="connsiteX17" fmla="*/ 23051 w 45273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73" h="47130">
                    <a:moveTo>
                      <a:pt x="17666" y="21745"/>
                    </a:moveTo>
                    <a:cubicBezTo>
                      <a:pt x="18371" y="19071"/>
                      <a:pt x="19597" y="16620"/>
                      <a:pt x="21342" y="14299"/>
                    </a:cubicBezTo>
                    <a:cubicBezTo>
                      <a:pt x="23422" y="11495"/>
                      <a:pt x="25669" y="10065"/>
                      <a:pt x="27972" y="10065"/>
                    </a:cubicBezTo>
                    <a:cubicBezTo>
                      <a:pt x="30144" y="10065"/>
                      <a:pt x="31110" y="11161"/>
                      <a:pt x="30887" y="13426"/>
                    </a:cubicBezTo>
                    <a:cubicBezTo>
                      <a:pt x="30367" y="18997"/>
                      <a:pt x="25948" y="21745"/>
                      <a:pt x="17666" y="21745"/>
                    </a:cubicBezTo>
                    <a:moveTo>
                      <a:pt x="23051" y="37585"/>
                    </a:moveTo>
                    <a:cubicBezTo>
                      <a:pt x="17814" y="37585"/>
                      <a:pt x="15419" y="35301"/>
                      <a:pt x="15790" y="30752"/>
                    </a:cubicBezTo>
                    <a:cubicBezTo>
                      <a:pt x="22104" y="30752"/>
                      <a:pt x="28269" y="28950"/>
                      <a:pt x="34211" y="25366"/>
                    </a:cubicBezTo>
                    <a:cubicBezTo>
                      <a:pt x="40971" y="21244"/>
                      <a:pt x="44629" y="16174"/>
                      <a:pt x="45223" y="10102"/>
                    </a:cubicBezTo>
                    <a:cubicBezTo>
                      <a:pt x="45520" y="6927"/>
                      <a:pt x="44499" y="4457"/>
                      <a:pt x="42234" y="2563"/>
                    </a:cubicBezTo>
                    <a:cubicBezTo>
                      <a:pt x="40117" y="836"/>
                      <a:pt x="37461" y="0"/>
                      <a:pt x="34286" y="0"/>
                    </a:cubicBezTo>
                    <a:cubicBezTo>
                      <a:pt x="26003" y="0"/>
                      <a:pt x="18427" y="3194"/>
                      <a:pt x="11593" y="9619"/>
                    </a:cubicBezTo>
                    <a:cubicBezTo>
                      <a:pt x="4741" y="16026"/>
                      <a:pt x="878" y="23509"/>
                      <a:pt x="80" y="32033"/>
                    </a:cubicBezTo>
                    <a:cubicBezTo>
                      <a:pt x="-384" y="36936"/>
                      <a:pt x="1175" y="40724"/>
                      <a:pt x="4797" y="43472"/>
                    </a:cubicBezTo>
                    <a:cubicBezTo>
                      <a:pt x="7953" y="45886"/>
                      <a:pt x="12020" y="47130"/>
                      <a:pt x="17071" y="47130"/>
                    </a:cubicBezTo>
                    <a:cubicBezTo>
                      <a:pt x="23292" y="47130"/>
                      <a:pt x="31129" y="45459"/>
                      <a:pt x="40469" y="42172"/>
                    </a:cubicBezTo>
                    <a:lnTo>
                      <a:pt x="43719" y="30993"/>
                    </a:lnTo>
                    <a:cubicBezTo>
                      <a:pt x="35548" y="35376"/>
                      <a:pt x="28659" y="37585"/>
                      <a:pt x="23051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4" name="フリーフォーム: 図形 93">
                <a:extLst>
                  <a:ext uri="{FF2B5EF4-FFF2-40B4-BE49-F238E27FC236}">
                    <a16:creationId xmlns:a16="http://schemas.microsoft.com/office/drawing/2014/main" id="{DE8B28D8-58E9-43F2-8B23-3AC257A1D1DE}"/>
                  </a:ext>
                </a:extLst>
              </p:cNvPr>
              <p:cNvSpPr/>
              <p:nvPr/>
            </p:nvSpPr>
            <p:spPr>
              <a:xfrm>
                <a:off x="6732779" y="465257"/>
                <a:ext cx="84632" cy="80184"/>
              </a:xfrm>
              <a:custGeom>
                <a:avLst/>
                <a:gdLst>
                  <a:gd name="connsiteX0" fmla="*/ 176 w 84632"/>
                  <a:gd name="connsiteY0" fmla="*/ 51420 h 80184"/>
                  <a:gd name="connsiteX1" fmla="*/ 30315 w 84632"/>
                  <a:gd name="connsiteY1" fmla="*/ 80185 h 80184"/>
                  <a:gd name="connsiteX2" fmla="*/ 63166 w 84632"/>
                  <a:gd name="connsiteY2" fmla="*/ 76118 h 80184"/>
                  <a:gd name="connsiteX3" fmla="*/ 66638 w 84632"/>
                  <a:gd name="connsiteY3" fmla="*/ 64716 h 80184"/>
                  <a:gd name="connsiteX4" fmla="*/ 64818 w 84632"/>
                  <a:gd name="connsiteY4" fmla="*/ 65199 h 80184"/>
                  <a:gd name="connsiteX5" fmla="*/ 40362 w 84632"/>
                  <a:gd name="connsiteY5" fmla="*/ 69916 h 80184"/>
                  <a:gd name="connsiteX6" fmla="*/ 21476 w 84632"/>
                  <a:gd name="connsiteY6" fmla="*/ 48913 h 80184"/>
                  <a:gd name="connsiteX7" fmla="*/ 57873 w 84632"/>
                  <a:gd name="connsiteY7" fmla="*/ 10269 h 80184"/>
                  <a:gd name="connsiteX8" fmla="*/ 80974 w 84632"/>
                  <a:gd name="connsiteY8" fmla="*/ 15264 h 80184"/>
                  <a:gd name="connsiteX9" fmla="*/ 84632 w 84632"/>
                  <a:gd name="connsiteY9" fmla="*/ 3008 h 80184"/>
                  <a:gd name="connsiteX10" fmla="*/ 60640 w 84632"/>
                  <a:gd name="connsiteY10" fmla="*/ 0 h 80184"/>
                  <a:gd name="connsiteX11" fmla="*/ 176 w 84632"/>
                  <a:gd name="connsiteY11" fmla="*/ 51420 h 80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32" h="80184">
                    <a:moveTo>
                      <a:pt x="176" y="51420"/>
                    </a:moveTo>
                    <a:cubicBezTo>
                      <a:pt x="-1569" y="69451"/>
                      <a:pt x="9721" y="80185"/>
                      <a:pt x="30315" y="80185"/>
                    </a:cubicBezTo>
                    <a:cubicBezTo>
                      <a:pt x="41829" y="80185"/>
                      <a:pt x="52878" y="78254"/>
                      <a:pt x="63166" y="76118"/>
                    </a:cubicBezTo>
                    <a:cubicBezTo>
                      <a:pt x="63556" y="74781"/>
                      <a:pt x="65710" y="67724"/>
                      <a:pt x="66638" y="64716"/>
                    </a:cubicBezTo>
                    <a:cubicBezTo>
                      <a:pt x="65747" y="64939"/>
                      <a:pt x="64818" y="65199"/>
                      <a:pt x="64818" y="65199"/>
                    </a:cubicBezTo>
                    <a:cubicBezTo>
                      <a:pt x="56870" y="67409"/>
                      <a:pt x="47920" y="69916"/>
                      <a:pt x="40362" y="69916"/>
                    </a:cubicBezTo>
                    <a:cubicBezTo>
                      <a:pt x="27864" y="69916"/>
                      <a:pt x="20269" y="61485"/>
                      <a:pt x="21476" y="48913"/>
                    </a:cubicBezTo>
                    <a:cubicBezTo>
                      <a:pt x="23259" y="30213"/>
                      <a:pt x="38319" y="10269"/>
                      <a:pt x="57873" y="10269"/>
                    </a:cubicBezTo>
                    <a:cubicBezTo>
                      <a:pt x="65190" y="10269"/>
                      <a:pt x="72952" y="11978"/>
                      <a:pt x="80974" y="15264"/>
                    </a:cubicBezTo>
                    <a:cubicBezTo>
                      <a:pt x="81587" y="13203"/>
                      <a:pt x="83945" y="5311"/>
                      <a:pt x="84632" y="3008"/>
                    </a:cubicBezTo>
                    <a:cubicBezTo>
                      <a:pt x="76629" y="1058"/>
                      <a:pt x="68569" y="0"/>
                      <a:pt x="60640" y="0"/>
                    </a:cubicBezTo>
                    <a:cubicBezTo>
                      <a:pt x="24410" y="19"/>
                      <a:pt x="2238" y="29879"/>
                      <a:pt x="176" y="51420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5" name="フリーフォーム: 図形 94">
                <a:extLst>
                  <a:ext uri="{FF2B5EF4-FFF2-40B4-BE49-F238E27FC236}">
                    <a16:creationId xmlns:a16="http://schemas.microsoft.com/office/drawing/2014/main" id="{33A4F664-2A93-4FFD-B6B6-1BC0299AA284}"/>
                  </a:ext>
                </a:extLst>
              </p:cNvPr>
              <p:cNvSpPr/>
              <p:nvPr/>
            </p:nvSpPr>
            <p:spPr>
              <a:xfrm>
                <a:off x="7481025" y="465536"/>
                <a:ext cx="73378" cy="76507"/>
              </a:xfrm>
              <a:custGeom>
                <a:avLst/>
                <a:gdLst>
                  <a:gd name="connsiteX0" fmla="*/ 28895 w 73378"/>
                  <a:gd name="connsiteY0" fmla="*/ 43175 h 76507"/>
                  <a:gd name="connsiteX1" fmla="*/ 46369 w 73378"/>
                  <a:gd name="connsiteY1" fmla="*/ 55208 h 76507"/>
                  <a:gd name="connsiteX2" fmla="*/ 29173 w 73378"/>
                  <a:gd name="connsiteY2" fmla="*/ 67093 h 76507"/>
                  <a:gd name="connsiteX3" fmla="*/ 21912 w 73378"/>
                  <a:gd name="connsiteY3" fmla="*/ 66220 h 76507"/>
                  <a:gd name="connsiteX4" fmla="*/ 28895 w 73378"/>
                  <a:gd name="connsiteY4" fmla="*/ 43175 h 76507"/>
                  <a:gd name="connsiteX5" fmla="*/ 38830 w 73378"/>
                  <a:gd name="connsiteY5" fmla="*/ 10863 h 76507"/>
                  <a:gd name="connsiteX6" fmla="*/ 44234 w 73378"/>
                  <a:gd name="connsiteY6" fmla="*/ 10009 h 76507"/>
                  <a:gd name="connsiteX7" fmla="*/ 54540 w 73378"/>
                  <a:gd name="connsiteY7" fmla="*/ 16453 h 76507"/>
                  <a:gd name="connsiteX8" fmla="*/ 38904 w 73378"/>
                  <a:gd name="connsiteY8" fmla="*/ 31179 h 76507"/>
                  <a:gd name="connsiteX9" fmla="*/ 32757 w 73378"/>
                  <a:gd name="connsiteY9" fmla="*/ 31179 h 76507"/>
                  <a:gd name="connsiteX10" fmla="*/ 38830 w 73378"/>
                  <a:gd name="connsiteY10" fmla="*/ 10863 h 76507"/>
                  <a:gd name="connsiteX11" fmla="*/ 0 w 73378"/>
                  <a:gd name="connsiteY11" fmla="*/ 76508 h 76507"/>
                  <a:gd name="connsiteX12" fmla="*/ 37474 w 73378"/>
                  <a:gd name="connsiteY12" fmla="*/ 76508 h 76507"/>
                  <a:gd name="connsiteX13" fmla="*/ 65403 w 73378"/>
                  <a:gd name="connsiteY13" fmla="*/ 54800 h 76507"/>
                  <a:gd name="connsiteX14" fmla="*/ 49359 w 73378"/>
                  <a:gd name="connsiteY14" fmla="*/ 37121 h 76507"/>
                  <a:gd name="connsiteX15" fmla="*/ 49377 w 73378"/>
                  <a:gd name="connsiteY15" fmla="*/ 36898 h 76507"/>
                  <a:gd name="connsiteX16" fmla="*/ 73295 w 73378"/>
                  <a:gd name="connsiteY16" fmla="*/ 14707 h 76507"/>
                  <a:gd name="connsiteX17" fmla="*/ 46759 w 73378"/>
                  <a:gd name="connsiteY17" fmla="*/ 0 h 76507"/>
                  <a:gd name="connsiteX18" fmla="*/ 22525 w 73378"/>
                  <a:gd name="connsiteY18" fmla="*/ 0 h 76507"/>
                  <a:gd name="connsiteX19" fmla="*/ 0 w 73378"/>
                  <a:gd name="connsiteY19" fmla="*/ 76508 h 7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3378" h="76507">
                    <a:moveTo>
                      <a:pt x="28895" y="43175"/>
                    </a:moveTo>
                    <a:cubicBezTo>
                      <a:pt x="37270" y="43175"/>
                      <a:pt x="47316" y="45181"/>
                      <a:pt x="46369" y="55208"/>
                    </a:cubicBezTo>
                    <a:cubicBezTo>
                      <a:pt x="45533" y="64382"/>
                      <a:pt x="37270" y="67093"/>
                      <a:pt x="29173" y="67093"/>
                    </a:cubicBezTo>
                    <a:cubicBezTo>
                      <a:pt x="26611" y="67093"/>
                      <a:pt x="24271" y="67019"/>
                      <a:pt x="21912" y="66220"/>
                    </a:cubicBezTo>
                    <a:lnTo>
                      <a:pt x="28895" y="43175"/>
                    </a:lnTo>
                    <a:close/>
                    <a:moveTo>
                      <a:pt x="38830" y="10863"/>
                    </a:moveTo>
                    <a:cubicBezTo>
                      <a:pt x="40371" y="10381"/>
                      <a:pt x="42507" y="10009"/>
                      <a:pt x="44234" y="10009"/>
                    </a:cubicBezTo>
                    <a:cubicBezTo>
                      <a:pt x="48950" y="10009"/>
                      <a:pt x="55097" y="10603"/>
                      <a:pt x="54540" y="16453"/>
                    </a:cubicBezTo>
                    <a:cubicBezTo>
                      <a:pt x="53500" y="27279"/>
                      <a:pt x="43008" y="31179"/>
                      <a:pt x="38904" y="31179"/>
                    </a:cubicBezTo>
                    <a:lnTo>
                      <a:pt x="32757" y="31179"/>
                    </a:lnTo>
                    <a:lnTo>
                      <a:pt x="38830" y="10863"/>
                    </a:lnTo>
                    <a:close/>
                    <a:moveTo>
                      <a:pt x="0" y="76508"/>
                    </a:moveTo>
                    <a:lnTo>
                      <a:pt x="37474" y="76508"/>
                    </a:lnTo>
                    <a:cubicBezTo>
                      <a:pt x="46109" y="76508"/>
                      <a:pt x="63825" y="71216"/>
                      <a:pt x="65403" y="54800"/>
                    </a:cubicBezTo>
                    <a:cubicBezTo>
                      <a:pt x="66350" y="44846"/>
                      <a:pt x="57975" y="39442"/>
                      <a:pt x="49359" y="37121"/>
                    </a:cubicBezTo>
                    <a:lnTo>
                      <a:pt x="49377" y="36898"/>
                    </a:lnTo>
                    <a:cubicBezTo>
                      <a:pt x="60129" y="34280"/>
                      <a:pt x="72218" y="26165"/>
                      <a:pt x="73295" y="14707"/>
                    </a:cubicBezTo>
                    <a:cubicBezTo>
                      <a:pt x="74707" y="-111"/>
                      <a:pt x="57752" y="0"/>
                      <a:pt x="46759" y="0"/>
                    </a:cubicBezTo>
                    <a:lnTo>
                      <a:pt x="22525" y="0"/>
                    </a:lnTo>
                    <a:lnTo>
                      <a:pt x="0" y="76508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6" name="フリーフォーム: 図形 95">
                <a:extLst>
                  <a:ext uri="{FF2B5EF4-FFF2-40B4-BE49-F238E27FC236}">
                    <a16:creationId xmlns:a16="http://schemas.microsoft.com/office/drawing/2014/main" id="{56651C2D-54CB-44D9-BFE2-ED35C106AB2C}"/>
                  </a:ext>
                </a:extLst>
              </p:cNvPr>
              <p:cNvSpPr/>
              <p:nvPr/>
            </p:nvSpPr>
            <p:spPr>
              <a:xfrm>
                <a:off x="7716046" y="495284"/>
                <a:ext cx="49191" cy="46054"/>
              </a:xfrm>
              <a:custGeom>
                <a:avLst/>
                <a:gdLst>
                  <a:gd name="connsiteX0" fmla="*/ 49192 w 49191"/>
                  <a:gd name="connsiteY0" fmla="*/ 966 h 46054"/>
                  <a:gd name="connsiteX1" fmla="*/ 43899 w 49191"/>
                  <a:gd name="connsiteY1" fmla="*/ 14857 h 46054"/>
                  <a:gd name="connsiteX2" fmla="*/ 39108 w 49191"/>
                  <a:gd name="connsiteY2" fmla="*/ 13798 h 46054"/>
                  <a:gd name="connsiteX3" fmla="*/ 27799 w 49191"/>
                  <a:gd name="connsiteY3" fmla="*/ 20966 h 46054"/>
                  <a:gd name="connsiteX4" fmla="*/ 19666 w 49191"/>
                  <a:gd name="connsiteY4" fmla="*/ 32015 h 46054"/>
                  <a:gd name="connsiteX5" fmla="*/ 15599 w 49191"/>
                  <a:gd name="connsiteY5" fmla="*/ 46054 h 46054"/>
                  <a:gd name="connsiteX6" fmla="*/ 0 w 49191"/>
                  <a:gd name="connsiteY6" fmla="*/ 46054 h 46054"/>
                  <a:gd name="connsiteX7" fmla="*/ 13315 w 49191"/>
                  <a:gd name="connsiteY7" fmla="*/ 168 h 46054"/>
                  <a:gd name="connsiteX8" fmla="*/ 28746 w 49191"/>
                  <a:gd name="connsiteY8" fmla="*/ 168 h 46054"/>
                  <a:gd name="connsiteX9" fmla="*/ 22024 w 49191"/>
                  <a:gd name="connsiteY9" fmla="*/ 20075 h 46054"/>
                  <a:gd name="connsiteX10" fmla="*/ 23008 w 49191"/>
                  <a:gd name="connsiteY10" fmla="*/ 20075 h 46054"/>
                  <a:gd name="connsiteX11" fmla="*/ 32256 w 49191"/>
                  <a:gd name="connsiteY11" fmla="*/ 7132 h 46054"/>
                  <a:gd name="connsiteX12" fmla="*/ 45366 w 49191"/>
                  <a:gd name="connsiteY12" fmla="*/ 1 h 46054"/>
                  <a:gd name="connsiteX13" fmla="*/ 49192 w 49191"/>
                  <a:gd name="connsiteY13" fmla="*/ 966 h 46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9191" h="46054">
                    <a:moveTo>
                      <a:pt x="49192" y="966"/>
                    </a:moveTo>
                    <a:lnTo>
                      <a:pt x="43899" y="14857"/>
                    </a:lnTo>
                    <a:cubicBezTo>
                      <a:pt x="42674" y="14188"/>
                      <a:pt x="40297" y="13798"/>
                      <a:pt x="39108" y="13798"/>
                    </a:cubicBezTo>
                    <a:cubicBezTo>
                      <a:pt x="36378" y="13798"/>
                      <a:pt x="32609" y="16175"/>
                      <a:pt x="27799" y="20966"/>
                    </a:cubicBezTo>
                    <a:cubicBezTo>
                      <a:pt x="23194" y="25516"/>
                      <a:pt x="20501" y="29230"/>
                      <a:pt x="19666" y="32015"/>
                    </a:cubicBezTo>
                    <a:lnTo>
                      <a:pt x="15599" y="46054"/>
                    </a:lnTo>
                    <a:lnTo>
                      <a:pt x="0" y="46054"/>
                    </a:lnTo>
                    <a:lnTo>
                      <a:pt x="13315" y="168"/>
                    </a:lnTo>
                    <a:lnTo>
                      <a:pt x="28746" y="168"/>
                    </a:lnTo>
                    <a:lnTo>
                      <a:pt x="22024" y="20075"/>
                    </a:lnTo>
                    <a:lnTo>
                      <a:pt x="23008" y="20075"/>
                    </a:lnTo>
                    <a:cubicBezTo>
                      <a:pt x="25571" y="15135"/>
                      <a:pt x="28653" y="10864"/>
                      <a:pt x="32256" y="7132"/>
                    </a:cubicBezTo>
                    <a:cubicBezTo>
                      <a:pt x="36843" y="2359"/>
                      <a:pt x="41244" y="1"/>
                      <a:pt x="45366" y="1"/>
                    </a:cubicBezTo>
                    <a:cubicBezTo>
                      <a:pt x="46889" y="-18"/>
                      <a:pt x="48189" y="279"/>
                      <a:pt x="49192" y="966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7" name="フリーフォーム: 図形 96">
                <a:extLst>
                  <a:ext uri="{FF2B5EF4-FFF2-40B4-BE49-F238E27FC236}">
                    <a16:creationId xmlns:a16="http://schemas.microsoft.com/office/drawing/2014/main" id="{8CA0ED85-791C-4F69-B5F0-8C9940CCD1AC}"/>
                  </a:ext>
                </a:extLst>
              </p:cNvPr>
              <p:cNvSpPr/>
              <p:nvPr/>
            </p:nvSpPr>
            <p:spPr>
              <a:xfrm>
                <a:off x="6916110" y="495248"/>
                <a:ext cx="53105" cy="46127"/>
              </a:xfrm>
              <a:custGeom>
                <a:avLst/>
                <a:gdLst>
                  <a:gd name="connsiteX0" fmla="*/ 42785 w 53105"/>
                  <a:gd name="connsiteY0" fmla="*/ 46128 h 46127"/>
                  <a:gd name="connsiteX1" fmla="*/ 27298 w 53105"/>
                  <a:gd name="connsiteY1" fmla="*/ 46090 h 46127"/>
                  <a:gd name="connsiteX2" fmla="*/ 36044 w 53105"/>
                  <a:gd name="connsiteY2" fmla="*/ 15506 h 46127"/>
                  <a:gd name="connsiteX3" fmla="*/ 35301 w 53105"/>
                  <a:gd name="connsiteY3" fmla="*/ 14225 h 46127"/>
                  <a:gd name="connsiteX4" fmla="*/ 26592 w 53105"/>
                  <a:gd name="connsiteY4" fmla="*/ 22525 h 46127"/>
                  <a:gd name="connsiteX5" fmla="*/ 19666 w 53105"/>
                  <a:gd name="connsiteY5" fmla="*/ 32070 h 46127"/>
                  <a:gd name="connsiteX6" fmla="*/ 15617 w 53105"/>
                  <a:gd name="connsiteY6" fmla="*/ 46109 h 46127"/>
                  <a:gd name="connsiteX7" fmla="*/ 0 w 53105"/>
                  <a:gd name="connsiteY7" fmla="*/ 46109 h 46127"/>
                  <a:gd name="connsiteX8" fmla="*/ 13370 w 53105"/>
                  <a:gd name="connsiteY8" fmla="*/ 37 h 46127"/>
                  <a:gd name="connsiteX9" fmla="*/ 28783 w 53105"/>
                  <a:gd name="connsiteY9" fmla="*/ 37 h 46127"/>
                  <a:gd name="connsiteX10" fmla="*/ 22042 w 53105"/>
                  <a:gd name="connsiteY10" fmla="*/ 20111 h 46127"/>
                  <a:gd name="connsiteX11" fmla="*/ 23045 w 53105"/>
                  <a:gd name="connsiteY11" fmla="*/ 20111 h 46127"/>
                  <a:gd name="connsiteX12" fmla="*/ 32275 w 53105"/>
                  <a:gd name="connsiteY12" fmla="*/ 7149 h 46127"/>
                  <a:gd name="connsiteX13" fmla="*/ 45403 w 53105"/>
                  <a:gd name="connsiteY13" fmla="*/ 0 h 46127"/>
                  <a:gd name="connsiteX14" fmla="*/ 51513 w 53105"/>
                  <a:gd name="connsiteY14" fmla="*/ 2711 h 46127"/>
                  <a:gd name="connsiteX15" fmla="*/ 52497 w 53105"/>
                  <a:gd name="connsiteY15" fmla="*/ 11940 h 46127"/>
                  <a:gd name="connsiteX16" fmla="*/ 42785 w 53105"/>
                  <a:gd name="connsiteY16" fmla="*/ 46128 h 4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105" h="46127">
                    <a:moveTo>
                      <a:pt x="42785" y="46128"/>
                    </a:moveTo>
                    <a:lnTo>
                      <a:pt x="27298" y="46090"/>
                    </a:lnTo>
                    <a:cubicBezTo>
                      <a:pt x="27298" y="46090"/>
                      <a:pt x="35394" y="20835"/>
                      <a:pt x="36044" y="15506"/>
                    </a:cubicBezTo>
                    <a:cubicBezTo>
                      <a:pt x="36044" y="15506"/>
                      <a:pt x="36397" y="13816"/>
                      <a:pt x="35301" y="14225"/>
                    </a:cubicBezTo>
                    <a:cubicBezTo>
                      <a:pt x="34224" y="14596"/>
                      <a:pt x="30752" y="17809"/>
                      <a:pt x="26592" y="22525"/>
                    </a:cubicBezTo>
                    <a:cubicBezTo>
                      <a:pt x="22451" y="27261"/>
                      <a:pt x="20148" y="30436"/>
                      <a:pt x="19666" y="32070"/>
                    </a:cubicBezTo>
                    <a:lnTo>
                      <a:pt x="15617" y="46109"/>
                    </a:lnTo>
                    <a:lnTo>
                      <a:pt x="0" y="46109"/>
                    </a:lnTo>
                    <a:lnTo>
                      <a:pt x="13370" y="37"/>
                    </a:lnTo>
                    <a:lnTo>
                      <a:pt x="28783" y="37"/>
                    </a:lnTo>
                    <a:lnTo>
                      <a:pt x="22042" y="20111"/>
                    </a:lnTo>
                    <a:lnTo>
                      <a:pt x="23045" y="20111"/>
                    </a:lnTo>
                    <a:cubicBezTo>
                      <a:pt x="25645" y="15190"/>
                      <a:pt x="28691" y="10826"/>
                      <a:pt x="32275" y="7149"/>
                    </a:cubicBezTo>
                    <a:cubicBezTo>
                      <a:pt x="36936" y="2377"/>
                      <a:pt x="41299" y="0"/>
                      <a:pt x="45403" y="0"/>
                    </a:cubicBezTo>
                    <a:cubicBezTo>
                      <a:pt x="48003" y="0"/>
                      <a:pt x="50064" y="891"/>
                      <a:pt x="51513" y="2711"/>
                    </a:cubicBezTo>
                    <a:cubicBezTo>
                      <a:pt x="52479" y="3974"/>
                      <a:pt x="53946" y="6444"/>
                      <a:pt x="52497" y="11940"/>
                    </a:cubicBezTo>
                    <a:lnTo>
                      <a:pt x="42785" y="46128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8" name="フリーフォーム: 図形 97">
                <a:extLst>
                  <a:ext uri="{FF2B5EF4-FFF2-40B4-BE49-F238E27FC236}">
                    <a16:creationId xmlns:a16="http://schemas.microsoft.com/office/drawing/2014/main" id="{E12C0351-161E-423A-B489-B5E73B1C0F12}"/>
                  </a:ext>
                </a:extLst>
              </p:cNvPr>
              <p:cNvSpPr/>
              <p:nvPr/>
            </p:nvSpPr>
            <p:spPr>
              <a:xfrm>
                <a:off x="6807606" y="477161"/>
                <a:ext cx="53060" cy="64214"/>
              </a:xfrm>
              <a:custGeom>
                <a:avLst/>
                <a:gdLst>
                  <a:gd name="connsiteX0" fmla="*/ 27279 w 53060"/>
                  <a:gd name="connsiteY0" fmla="*/ 64178 h 64214"/>
                  <a:gd name="connsiteX1" fmla="*/ 36063 w 53060"/>
                  <a:gd name="connsiteY1" fmla="*/ 33593 h 64214"/>
                  <a:gd name="connsiteX2" fmla="*/ 35301 w 53060"/>
                  <a:gd name="connsiteY2" fmla="*/ 32312 h 64214"/>
                  <a:gd name="connsiteX3" fmla="*/ 26611 w 53060"/>
                  <a:gd name="connsiteY3" fmla="*/ 40631 h 64214"/>
                  <a:gd name="connsiteX4" fmla="*/ 19666 w 53060"/>
                  <a:gd name="connsiteY4" fmla="*/ 50139 h 64214"/>
                  <a:gd name="connsiteX5" fmla="*/ 15599 w 53060"/>
                  <a:gd name="connsiteY5" fmla="*/ 64215 h 64214"/>
                  <a:gd name="connsiteX6" fmla="*/ 0 w 53060"/>
                  <a:gd name="connsiteY6" fmla="*/ 64215 h 64214"/>
                  <a:gd name="connsiteX7" fmla="*/ 18570 w 53060"/>
                  <a:gd name="connsiteY7" fmla="*/ 0 h 64214"/>
                  <a:gd name="connsiteX8" fmla="*/ 34057 w 53060"/>
                  <a:gd name="connsiteY8" fmla="*/ 0 h 64214"/>
                  <a:gd name="connsiteX9" fmla="*/ 21968 w 53060"/>
                  <a:gd name="connsiteY9" fmla="*/ 38198 h 64214"/>
                  <a:gd name="connsiteX10" fmla="*/ 22971 w 53060"/>
                  <a:gd name="connsiteY10" fmla="*/ 38198 h 64214"/>
                  <a:gd name="connsiteX11" fmla="*/ 32219 w 53060"/>
                  <a:gd name="connsiteY11" fmla="*/ 25218 h 64214"/>
                  <a:gd name="connsiteX12" fmla="*/ 45348 w 53060"/>
                  <a:gd name="connsiteY12" fmla="*/ 18050 h 64214"/>
                  <a:gd name="connsiteX13" fmla="*/ 51476 w 53060"/>
                  <a:gd name="connsiteY13" fmla="*/ 20798 h 64214"/>
                  <a:gd name="connsiteX14" fmla="*/ 52460 w 53060"/>
                  <a:gd name="connsiteY14" fmla="*/ 30028 h 64214"/>
                  <a:gd name="connsiteX15" fmla="*/ 42767 w 53060"/>
                  <a:gd name="connsiteY15" fmla="*/ 64196 h 64214"/>
                  <a:gd name="connsiteX16" fmla="*/ 27279 w 53060"/>
                  <a:gd name="connsiteY16" fmla="*/ 64196 h 6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060" h="64214">
                    <a:moveTo>
                      <a:pt x="27279" y="64178"/>
                    </a:moveTo>
                    <a:cubicBezTo>
                      <a:pt x="27279" y="64178"/>
                      <a:pt x="35060" y="38365"/>
                      <a:pt x="36063" y="33593"/>
                    </a:cubicBezTo>
                    <a:cubicBezTo>
                      <a:pt x="36063" y="33593"/>
                      <a:pt x="36601" y="31773"/>
                      <a:pt x="35301" y="32312"/>
                    </a:cubicBezTo>
                    <a:cubicBezTo>
                      <a:pt x="34020" y="32813"/>
                      <a:pt x="30752" y="35896"/>
                      <a:pt x="26611" y="40631"/>
                    </a:cubicBezTo>
                    <a:cubicBezTo>
                      <a:pt x="22432" y="45348"/>
                      <a:pt x="20130" y="48560"/>
                      <a:pt x="19666" y="50139"/>
                    </a:cubicBezTo>
                    <a:lnTo>
                      <a:pt x="15599" y="64215"/>
                    </a:lnTo>
                    <a:lnTo>
                      <a:pt x="0" y="64215"/>
                    </a:lnTo>
                    <a:lnTo>
                      <a:pt x="18570" y="0"/>
                    </a:lnTo>
                    <a:lnTo>
                      <a:pt x="34057" y="0"/>
                    </a:lnTo>
                    <a:cubicBezTo>
                      <a:pt x="30566" y="12832"/>
                      <a:pt x="26518" y="25534"/>
                      <a:pt x="21968" y="38198"/>
                    </a:cubicBezTo>
                    <a:lnTo>
                      <a:pt x="22971" y="38198"/>
                    </a:lnTo>
                    <a:cubicBezTo>
                      <a:pt x="25571" y="33277"/>
                      <a:pt x="28616" y="28932"/>
                      <a:pt x="32219" y="25218"/>
                    </a:cubicBezTo>
                    <a:cubicBezTo>
                      <a:pt x="36898" y="20445"/>
                      <a:pt x="41244" y="18050"/>
                      <a:pt x="45348" y="18050"/>
                    </a:cubicBezTo>
                    <a:cubicBezTo>
                      <a:pt x="47966" y="18050"/>
                      <a:pt x="50046" y="18960"/>
                      <a:pt x="51476" y="20798"/>
                    </a:cubicBezTo>
                    <a:cubicBezTo>
                      <a:pt x="52441" y="22042"/>
                      <a:pt x="53890" y="24531"/>
                      <a:pt x="52460" y="30028"/>
                    </a:cubicBezTo>
                    <a:lnTo>
                      <a:pt x="42767" y="64196"/>
                    </a:lnTo>
                    <a:lnTo>
                      <a:pt x="27279" y="64196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9" name="フリーフォーム: 図形 98">
                <a:extLst>
                  <a:ext uri="{FF2B5EF4-FFF2-40B4-BE49-F238E27FC236}">
                    <a16:creationId xmlns:a16="http://schemas.microsoft.com/office/drawing/2014/main" id="{F61DDA3B-C04E-4AB4-8061-E75651F2A020}"/>
                  </a:ext>
                </a:extLst>
              </p:cNvPr>
              <p:cNvSpPr/>
              <p:nvPr/>
            </p:nvSpPr>
            <p:spPr>
              <a:xfrm>
                <a:off x="7345762" y="477142"/>
                <a:ext cx="53079" cy="64214"/>
              </a:xfrm>
              <a:custGeom>
                <a:avLst/>
                <a:gdLst>
                  <a:gd name="connsiteX0" fmla="*/ 27298 w 53079"/>
                  <a:gd name="connsiteY0" fmla="*/ 64196 h 64214"/>
                  <a:gd name="connsiteX1" fmla="*/ 36044 w 53079"/>
                  <a:gd name="connsiteY1" fmla="*/ 33593 h 64214"/>
                  <a:gd name="connsiteX2" fmla="*/ 35301 w 53079"/>
                  <a:gd name="connsiteY2" fmla="*/ 32312 h 64214"/>
                  <a:gd name="connsiteX3" fmla="*/ 26592 w 53079"/>
                  <a:gd name="connsiteY3" fmla="*/ 40612 h 64214"/>
                  <a:gd name="connsiteX4" fmla="*/ 19666 w 53079"/>
                  <a:gd name="connsiteY4" fmla="*/ 50157 h 64214"/>
                  <a:gd name="connsiteX5" fmla="*/ 15580 w 53079"/>
                  <a:gd name="connsiteY5" fmla="*/ 64196 h 64214"/>
                  <a:gd name="connsiteX6" fmla="*/ 0 w 53079"/>
                  <a:gd name="connsiteY6" fmla="*/ 64196 h 64214"/>
                  <a:gd name="connsiteX7" fmla="*/ 18570 w 53079"/>
                  <a:gd name="connsiteY7" fmla="*/ 0 h 64214"/>
                  <a:gd name="connsiteX8" fmla="*/ 34076 w 53079"/>
                  <a:gd name="connsiteY8" fmla="*/ 0 h 64214"/>
                  <a:gd name="connsiteX9" fmla="*/ 21987 w 53079"/>
                  <a:gd name="connsiteY9" fmla="*/ 38217 h 64214"/>
                  <a:gd name="connsiteX10" fmla="*/ 22990 w 53079"/>
                  <a:gd name="connsiteY10" fmla="*/ 38217 h 64214"/>
                  <a:gd name="connsiteX11" fmla="*/ 32237 w 53079"/>
                  <a:gd name="connsiteY11" fmla="*/ 25236 h 64214"/>
                  <a:gd name="connsiteX12" fmla="*/ 45366 w 53079"/>
                  <a:gd name="connsiteY12" fmla="*/ 18087 h 64214"/>
                  <a:gd name="connsiteX13" fmla="*/ 51494 w 53079"/>
                  <a:gd name="connsiteY13" fmla="*/ 20817 h 64214"/>
                  <a:gd name="connsiteX14" fmla="*/ 52479 w 53079"/>
                  <a:gd name="connsiteY14" fmla="*/ 30028 h 64214"/>
                  <a:gd name="connsiteX15" fmla="*/ 42785 w 53079"/>
                  <a:gd name="connsiteY15" fmla="*/ 64215 h 64214"/>
                  <a:gd name="connsiteX16" fmla="*/ 27298 w 53079"/>
                  <a:gd name="connsiteY16" fmla="*/ 64215 h 6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079" h="64214">
                    <a:moveTo>
                      <a:pt x="27298" y="64196"/>
                    </a:moveTo>
                    <a:cubicBezTo>
                      <a:pt x="27298" y="64196"/>
                      <a:pt x="35060" y="38347"/>
                      <a:pt x="36044" y="33593"/>
                    </a:cubicBezTo>
                    <a:cubicBezTo>
                      <a:pt x="36044" y="33593"/>
                      <a:pt x="36620" y="31773"/>
                      <a:pt x="35301" y="32312"/>
                    </a:cubicBezTo>
                    <a:cubicBezTo>
                      <a:pt x="34002" y="32813"/>
                      <a:pt x="30770" y="35914"/>
                      <a:pt x="26592" y="40612"/>
                    </a:cubicBezTo>
                    <a:cubicBezTo>
                      <a:pt x="22432" y="45348"/>
                      <a:pt x="20148" y="48523"/>
                      <a:pt x="19666" y="50157"/>
                    </a:cubicBezTo>
                    <a:lnTo>
                      <a:pt x="15580" y="64196"/>
                    </a:lnTo>
                    <a:lnTo>
                      <a:pt x="0" y="64196"/>
                    </a:lnTo>
                    <a:lnTo>
                      <a:pt x="18570" y="0"/>
                    </a:lnTo>
                    <a:lnTo>
                      <a:pt x="34076" y="0"/>
                    </a:lnTo>
                    <a:cubicBezTo>
                      <a:pt x="30603" y="12795"/>
                      <a:pt x="26555" y="25534"/>
                      <a:pt x="21987" y="38217"/>
                    </a:cubicBezTo>
                    <a:lnTo>
                      <a:pt x="22990" y="38217"/>
                    </a:lnTo>
                    <a:cubicBezTo>
                      <a:pt x="25589" y="33277"/>
                      <a:pt x="28635" y="28932"/>
                      <a:pt x="32237" y="25236"/>
                    </a:cubicBezTo>
                    <a:cubicBezTo>
                      <a:pt x="36898" y="20483"/>
                      <a:pt x="41281" y="18087"/>
                      <a:pt x="45366" y="18087"/>
                    </a:cubicBezTo>
                    <a:cubicBezTo>
                      <a:pt x="47966" y="18087"/>
                      <a:pt x="50009" y="18997"/>
                      <a:pt x="51494" y="20817"/>
                    </a:cubicBezTo>
                    <a:cubicBezTo>
                      <a:pt x="52460" y="22080"/>
                      <a:pt x="53908" y="24549"/>
                      <a:pt x="52479" y="30028"/>
                    </a:cubicBezTo>
                    <a:lnTo>
                      <a:pt x="42785" y="64215"/>
                    </a:lnTo>
                    <a:lnTo>
                      <a:pt x="27298" y="64215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334EA89F-7357-4EBB-A2DA-86588888A355}"/>
                </a:ext>
              </a:extLst>
            </p:cNvPr>
            <p:cNvGrpSpPr/>
            <p:nvPr/>
          </p:nvGrpSpPr>
          <p:grpSpPr>
            <a:xfrm>
              <a:off x="6732027" y="127323"/>
              <a:ext cx="345436" cy="299160"/>
              <a:chOff x="6732027" y="127323"/>
              <a:chExt cx="345436" cy="299160"/>
            </a:xfrm>
          </p:grpSpPr>
          <p:sp>
            <p:nvSpPr>
              <p:cNvPr id="78" name="フリーフォーム: 図形 77">
                <a:extLst>
                  <a:ext uri="{FF2B5EF4-FFF2-40B4-BE49-F238E27FC236}">
                    <a16:creationId xmlns:a16="http://schemas.microsoft.com/office/drawing/2014/main" id="{719A622E-E3F2-486A-A3D6-530F395208FC}"/>
                  </a:ext>
                </a:extLst>
              </p:cNvPr>
              <p:cNvSpPr/>
              <p:nvPr/>
            </p:nvSpPr>
            <p:spPr>
              <a:xfrm>
                <a:off x="6732027" y="326763"/>
                <a:ext cx="172718" cy="99720"/>
              </a:xfrm>
              <a:custGeom>
                <a:avLst/>
                <a:gdLst>
                  <a:gd name="connsiteX0" fmla="*/ 115171 w 172718"/>
                  <a:gd name="connsiteY0" fmla="*/ 99720 h 99720"/>
                  <a:gd name="connsiteX1" fmla="*/ 0 w 172718"/>
                  <a:gd name="connsiteY1" fmla="*/ 99720 h 99720"/>
                  <a:gd name="connsiteX2" fmla="*/ 57585 w 172718"/>
                  <a:gd name="connsiteY2" fmla="*/ 0 h 99720"/>
                  <a:gd name="connsiteX3" fmla="*/ 172719 w 172718"/>
                  <a:gd name="connsiteY3" fmla="*/ 0 h 9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718" h="99720">
                    <a:moveTo>
                      <a:pt x="115171" y="99720"/>
                    </a:moveTo>
                    <a:lnTo>
                      <a:pt x="0" y="99720"/>
                    </a:lnTo>
                    <a:lnTo>
                      <a:pt x="57585" y="0"/>
                    </a:lnTo>
                    <a:lnTo>
                      <a:pt x="17271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9" name="フリーフォーム: 図形 78">
                <a:extLst>
                  <a:ext uri="{FF2B5EF4-FFF2-40B4-BE49-F238E27FC236}">
                    <a16:creationId xmlns:a16="http://schemas.microsoft.com/office/drawing/2014/main" id="{A0D12253-44DC-4D20-8543-D2FE25C5F3D3}"/>
                  </a:ext>
                </a:extLst>
              </p:cNvPr>
              <p:cNvSpPr/>
              <p:nvPr/>
            </p:nvSpPr>
            <p:spPr>
              <a:xfrm>
                <a:off x="6904745" y="326763"/>
                <a:ext cx="172718" cy="99720"/>
              </a:xfrm>
              <a:custGeom>
                <a:avLst/>
                <a:gdLst>
                  <a:gd name="connsiteX0" fmla="*/ 57567 w 172718"/>
                  <a:gd name="connsiteY0" fmla="*/ 99720 h 99720"/>
                  <a:gd name="connsiteX1" fmla="*/ 172719 w 172718"/>
                  <a:gd name="connsiteY1" fmla="*/ 99720 h 99720"/>
                  <a:gd name="connsiteX2" fmla="*/ 115133 w 172718"/>
                  <a:gd name="connsiteY2" fmla="*/ 0 h 99720"/>
                  <a:gd name="connsiteX3" fmla="*/ 0 w 172718"/>
                  <a:gd name="connsiteY3" fmla="*/ 0 h 9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718" h="99720">
                    <a:moveTo>
                      <a:pt x="57567" y="99720"/>
                    </a:moveTo>
                    <a:lnTo>
                      <a:pt x="172719" y="99720"/>
                    </a:lnTo>
                    <a:lnTo>
                      <a:pt x="115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0" name="フリーフォーム: 図形 79">
                <a:extLst>
                  <a:ext uri="{FF2B5EF4-FFF2-40B4-BE49-F238E27FC236}">
                    <a16:creationId xmlns:a16="http://schemas.microsoft.com/office/drawing/2014/main" id="{A2072CA2-E149-409C-AE52-CF1FE7C856B9}"/>
                  </a:ext>
                </a:extLst>
              </p:cNvPr>
              <p:cNvSpPr/>
              <p:nvPr/>
            </p:nvSpPr>
            <p:spPr>
              <a:xfrm>
                <a:off x="6847197" y="127323"/>
                <a:ext cx="115114" cy="199440"/>
              </a:xfrm>
              <a:custGeom>
                <a:avLst/>
                <a:gdLst>
                  <a:gd name="connsiteX0" fmla="*/ 115115 w 115114"/>
                  <a:gd name="connsiteY0" fmla="*/ 99720 h 199440"/>
                  <a:gd name="connsiteX1" fmla="*/ 57548 w 115114"/>
                  <a:gd name="connsiteY1" fmla="*/ 0 h 199440"/>
                  <a:gd name="connsiteX2" fmla="*/ 0 w 115114"/>
                  <a:gd name="connsiteY2" fmla="*/ 99720 h 199440"/>
                  <a:gd name="connsiteX3" fmla="*/ 57548 w 115114"/>
                  <a:gd name="connsiteY3" fmla="*/ 199441 h 1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114" h="199440">
                    <a:moveTo>
                      <a:pt x="115115" y="99720"/>
                    </a:moveTo>
                    <a:lnTo>
                      <a:pt x="57548" y="0"/>
                    </a:lnTo>
                    <a:lnTo>
                      <a:pt x="0" y="99720"/>
                    </a:lnTo>
                    <a:lnTo>
                      <a:pt x="57548" y="199441"/>
                    </a:lnTo>
                    <a:close/>
                  </a:path>
                </a:pathLst>
              </a:custGeom>
              <a:solidFill>
                <a:srgbClr val="FF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58" name="グループ化 57">
              <a:extLst>
                <a:ext uri="{FF2B5EF4-FFF2-40B4-BE49-F238E27FC236}">
                  <a16:creationId xmlns:a16="http://schemas.microsoft.com/office/drawing/2014/main" id="{4CB3572D-6D71-4F34-8A84-D2696EBBBC3F}"/>
                </a:ext>
              </a:extLst>
            </p:cNvPr>
            <p:cNvGrpSpPr/>
            <p:nvPr/>
          </p:nvGrpSpPr>
          <p:grpSpPr>
            <a:xfrm>
              <a:off x="7109609" y="214508"/>
              <a:ext cx="654477" cy="214037"/>
              <a:chOff x="7109609" y="214508"/>
              <a:chExt cx="654477" cy="214037"/>
            </a:xfrm>
          </p:grpSpPr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292D3F63-8C80-4A0F-8DF9-D58038DB4011}"/>
                  </a:ext>
                </a:extLst>
              </p:cNvPr>
              <p:cNvSpPr/>
              <p:nvPr/>
            </p:nvSpPr>
            <p:spPr>
              <a:xfrm>
                <a:off x="7109609" y="330013"/>
                <a:ext cx="72794" cy="96470"/>
              </a:xfrm>
              <a:custGeom>
                <a:avLst/>
                <a:gdLst>
                  <a:gd name="connsiteX0" fmla="*/ 19554 w 72794"/>
                  <a:gd name="connsiteY0" fmla="*/ 54001 h 96470"/>
                  <a:gd name="connsiteX1" fmla="*/ 65663 w 72794"/>
                  <a:gd name="connsiteY1" fmla="*/ 54001 h 96470"/>
                  <a:gd name="connsiteX2" fmla="*/ 65663 w 72794"/>
                  <a:gd name="connsiteY2" fmla="*/ 37307 h 96470"/>
                  <a:gd name="connsiteX3" fmla="*/ 19554 w 72794"/>
                  <a:gd name="connsiteY3" fmla="*/ 37307 h 96470"/>
                  <a:gd name="connsiteX4" fmla="*/ 19554 w 72794"/>
                  <a:gd name="connsiteY4" fmla="*/ 16713 h 96470"/>
                  <a:gd name="connsiteX5" fmla="*/ 71438 w 72794"/>
                  <a:gd name="connsiteY5" fmla="*/ 16713 h 96470"/>
                  <a:gd name="connsiteX6" fmla="*/ 71438 w 72794"/>
                  <a:gd name="connsiteY6" fmla="*/ 0 h 96470"/>
                  <a:gd name="connsiteX7" fmla="*/ 19554 w 72794"/>
                  <a:gd name="connsiteY7" fmla="*/ 0 h 96470"/>
                  <a:gd name="connsiteX8" fmla="*/ 0 w 72794"/>
                  <a:gd name="connsiteY8" fmla="*/ 0 h 96470"/>
                  <a:gd name="connsiteX9" fmla="*/ 0 w 72794"/>
                  <a:gd name="connsiteY9" fmla="*/ 16713 h 96470"/>
                  <a:gd name="connsiteX10" fmla="*/ 0 w 72794"/>
                  <a:gd name="connsiteY10" fmla="*/ 79702 h 96470"/>
                  <a:gd name="connsiteX11" fmla="*/ 0 w 72794"/>
                  <a:gd name="connsiteY11" fmla="*/ 96471 h 96470"/>
                  <a:gd name="connsiteX12" fmla="*/ 19554 w 72794"/>
                  <a:gd name="connsiteY12" fmla="*/ 96471 h 96470"/>
                  <a:gd name="connsiteX13" fmla="*/ 72794 w 72794"/>
                  <a:gd name="connsiteY13" fmla="*/ 96471 h 96470"/>
                  <a:gd name="connsiteX14" fmla="*/ 72794 w 72794"/>
                  <a:gd name="connsiteY14" fmla="*/ 79702 h 96470"/>
                  <a:gd name="connsiteX15" fmla="*/ 19554 w 72794"/>
                  <a:gd name="connsiteY15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94" h="96470">
                    <a:moveTo>
                      <a:pt x="19554" y="54001"/>
                    </a:moveTo>
                    <a:lnTo>
                      <a:pt x="65663" y="54001"/>
                    </a:lnTo>
                    <a:lnTo>
                      <a:pt x="65663" y="37307"/>
                    </a:lnTo>
                    <a:lnTo>
                      <a:pt x="19554" y="37307"/>
                    </a:lnTo>
                    <a:lnTo>
                      <a:pt x="19554" y="16713"/>
                    </a:lnTo>
                    <a:lnTo>
                      <a:pt x="71438" y="16713"/>
                    </a:lnTo>
                    <a:lnTo>
                      <a:pt x="71438" y="0"/>
                    </a:lnTo>
                    <a:lnTo>
                      <a:pt x="1955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54" y="96471"/>
                    </a:lnTo>
                    <a:lnTo>
                      <a:pt x="72794" y="96471"/>
                    </a:lnTo>
                    <a:lnTo>
                      <a:pt x="72794" y="79702"/>
                    </a:lnTo>
                    <a:lnTo>
                      <a:pt x="19554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EC15D43F-B809-4192-AB6A-4E4EAD3168BA}"/>
                  </a:ext>
                </a:extLst>
              </p:cNvPr>
              <p:cNvSpPr/>
              <p:nvPr/>
            </p:nvSpPr>
            <p:spPr>
              <a:xfrm>
                <a:off x="7109609" y="217442"/>
                <a:ext cx="96155" cy="96452"/>
              </a:xfrm>
              <a:custGeom>
                <a:avLst/>
                <a:gdLst>
                  <a:gd name="connsiteX0" fmla="*/ 18217 w 96155"/>
                  <a:gd name="connsiteY0" fmla="*/ 24754 h 96452"/>
                  <a:gd name="connsiteX1" fmla="*/ 38681 w 96155"/>
                  <a:gd name="connsiteY1" fmla="*/ 96452 h 96452"/>
                  <a:gd name="connsiteX2" fmla="*/ 39517 w 96155"/>
                  <a:gd name="connsiteY2" fmla="*/ 96452 h 96452"/>
                  <a:gd name="connsiteX3" fmla="*/ 56657 w 96155"/>
                  <a:gd name="connsiteY3" fmla="*/ 96452 h 96452"/>
                  <a:gd name="connsiteX4" fmla="*/ 57474 w 96155"/>
                  <a:gd name="connsiteY4" fmla="*/ 96452 h 96452"/>
                  <a:gd name="connsiteX5" fmla="*/ 77938 w 96155"/>
                  <a:gd name="connsiteY5" fmla="*/ 24754 h 96452"/>
                  <a:gd name="connsiteX6" fmla="*/ 77938 w 96155"/>
                  <a:gd name="connsiteY6" fmla="*/ 96452 h 96452"/>
                  <a:gd name="connsiteX7" fmla="*/ 96155 w 96155"/>
                  <a:gd name="connsiteY7" fmla="*/ 96452 h 96452"/>
                  <a:gd name="connsiteX8" fmla="*/ 96155 w 96155"/>
                  <a:gd name="connsiteY8" fmla="*/ 0 h 96452"/>
                  <a:gd name="connsiteX9" fmla="*/ 86220 w 96155"/>
                  <a:gd name="connsiteY9" fmla="*/ 0 h 96452"/>
                  <a:gd name="connsiteX10" fmla="*/ 77659 w 96155"/>
                  <a:gd name="connsiteY10" fmla="*/ 0 h 96452"/>
                  <a:gd name="connsiteX11" fmla="*/ 68282 w 96155"/>
                  <a:gd name="connsiteY11" fmla="*/ 0 h 96452"/>
                  <a:gd name="connsiteX12" fmla="*/ 48077 w 96155"/>
                  <a:gd name="connsiteY12" fmla="*/ 67706 h 96452"/>
                  <a:gd name="connsiteX13" fmla="*/ 27892 w 96155"/>
                  <a:gd name="connsiteY13" fmla="*/ 0 h 96452"/>
                  <a:gd name="connsiteX14" fmla="*/ 18533 w 96155"/>
                  <a:gd name="connsiteY14" fmla="*/ 0 h 96452"/>
                  <a:gd name="connsiteX15" fmla="*/ 9953 w 96155"/>
                  <a:gd name="connsiteY15" fmla="*/ 0 h 96452"/>
                  <a:gd name="connsiteX16" fmla="*/ 0 w 96155"/>
                  <a:gd name="connsiteY16" fmla="*/ 0 h 96452"/>
                  <a:gd name="connsiteX17" fmla="*/ 0 w 96155"/>
                  <a:gd name="connsiteY17" fmla="*/ 96452 h 96452"/>
                  <a:gd name="connsiteX18" fmla="*/ 18217 w 96155"/>
                  <a:gd name="connsiteY18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6155" h="96452">
                    <a:moveTo>
                      <a:pt x="18217" y="24754"/>
                    </a:moveTo>
                    <a:lnTo>
                      <a:pt x="38681" y="96452"/>
                    </a:lnTo>
                    <a:lnTo>
                      <a:pt x="39517" y="96452"/>
                    </a:lnTo>
                    <a:lnTo>
                      <a:pt x="56657" y="96452"/>
                    </a:lnTo>
                    <a:lnTo>
                      <a:pt x="57474" y="96452"/>
                    </a:lnTo>
                    <a:lnTo>
                      <a:pt x="77938" y="24754"/>
                    </a:lnTo>
                    <a:lnTo>
                      <a:pt x="77938" y="96452"/>
                    </a:lnTo>
                    <a:lnTo>
                      <a:pt x="96155" y="96452"/>
                    </a:lnTo>
                    <a:lnTo>
                      <a:pt x="96155" y="0"/>
                    </a:lnTo>
                    <a:lnTo>
                      <a:pt x="86220" y="0"/>
                    </a:lnTo>
                    <a:lnTo>
                      <a:pt x="77659" y="0"/>
                    </a:lnTo>
                    <a:lnTo>
                      <a:pt x="68282" y="0"/>
                    </a:lnTo>
                    <a:lnTo>
                      <a:pt x="48077" y="67706"/>
                    </a:lnTo>
                    <a:lnTo>
                      <a:pt x="27892" y="0"/>
                    </a:lnTo>
                    <a:lnTo>
                      <a:pt x="18533" y="0"/>
                    </a:lnTo>
                    <a:lnTo>
                      <a:pt x="9953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18217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2470BB1F-C60C-47FB-B463-BF260C9BEDD8}"/>
                  </a:ext>
                </a:extLst>
              </p:cNvPr>
              <p:cNvSpPr/>
              <p:nvPr/>
            </p:nvSpPr>
            <p:spPr>
              <a:xfrm>
                <a:off x="7552464" y="217442"/>
                <a:ext cx="19442" cy="96452"/>
              </a:xfrm>
              <a:custGeom>
                <a:avLst/>
                <a:gdLst>
                  <a:gd name="connsiteX0" fmla="*/ 0 w 19442"/>
                  <a:gd name="connsiteY0" fmla="*/ 0 h 96452"/>
                  <a:gd name="connsiteX1" fmla="*/ 19443 w 19442"/>
                  <a:gd name="connsiteY1" fmla="*/ 0 h 96452"/>
                  <a:gd name="connsiteX2" fmla="*/ 19443 w 19442"/>
                  <a:gd name="connsiteY2" fmla="*/ 96452 h 96452"/>
                  <a:gd name="connsiteX3" fmla="*/ 0 w 19442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2" h="96452">
                    <a:moveTo>
                      <a:pt x="0" y="0"/>
                    </a:moveTo>
                    <a:lnTo>
                      <a:pt x="19443" y="0"/>
                    </a:lnTo>
                    <a:lnTo>
                      <a:pt x="19443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B2769E0D-207A-4837-A8D7-F10D9ED2CF13}"/>
                  </a:ext>
                </a:extLst>
              </p:cNvPr>
              <p:cNvSpPr/>
              <p:nvPr/>
            </p:nvSpPr>
            <p:spPr>
              <a:xfrm>
                <a:off x="7568304" y="330013"/>
                <a:ext cx="19424" cy="96470"/>
              </a:xfrm>
              <a:custGeom>
                <a:avLst/>
                <a:gdLst>
                  <a:gd name="connsiteX0" fmla="*/ 0 w 19424"/>
                  <a:gd name="connsiteY0" fmla="*/ 0 h 96470"/>
                  <a:gd name="connsiteX1" fmla="*/ 19424 w 19424"/>
                  <a:gd name="connsiteY1" fmla="*/ 0 h 96470"/>
                  <a:gd name="connsiteX2" fmla="*/ 19424 w 19424"/>
                  <a:gd name="connsiteY2" fmla="*/ 96471 h 96470"/>
                  <a:gd name="connsiteX3" fmla="*/ 0 w 19424"/>
                  <a:gd name="connsiteY3" fmla="*/ 96471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4" h="96470">
                    <a:moveTo>
                      <a:pt x="0" y="0"/>
                    </a:moveTo>
                    <a:lnTo>
                      <a:pt x="19424" y="0"/>
                    </a:lnTo>
                    <a:lnTo>
                      <a:pt x="19424" y="96471"/>
                    </a:lnTo>
                    <a:lnTo>
                      <a:pt x="0" y="96471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701DFB49-8433-4915-AE0F-C0914212471C}"/>
                  </a:ext>
                </a:extLst>
              </p:cNvPr>
              <p:cNvSpPr/>
              <p:nvPr/>
            </p:nvSpPr>
            <p:spPr>
              <a:xfrm>
                <a:off x="7744644" y="217442"/>
                <a:ext cx="19442" cy="96452"/>
              </a:xfrm>
              <a:custGeom>
                <a:avLst/>
                <a:gdLst>
                  <a:gd name="connsiteX0" fmla="*/ 0 w 19442"/>
                  <a:gd name="connsiteY0" fmla="*/ 0 h 96452"/>
                  <a:gd name="connsiteX1" fmla="*/ 19443 w 19442"/>
                  <a:gd name="connsiteY1" fmla="*/ 0 h 96452"/>
                  <a:gd name="connsiteX2" fmla="*/ 19443 w 19442"/>
                  <a:gd name="connsiteY2" fmla="*/ 96452 h 96452"/>
                  <a:gd name="connsiteX3" fmla="*/ 0 w 19442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2" h="96452">
                    <a:moveTo>
                      <a:pt x="0" y="0"/>
                    </a:moveTo>
                    <a:lnTo>
                      <a:pt x="19443" y="0"/>
                    </a:lnTo>
                    <a:lnTo>
                      <a:pt x="19443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4" name="フリーフォーム: 図形 63">
                <a:extLst>
                  <a:ext uri="{FF2B5EF4-FFF2-40B4-BE49-F238E27FC236}">
                    <a16:creationId xmlns:a16="http://schemas.microsoft.com/office/drawing/2014/main" id="{D8DFBE96-9DD7-4A48-B8A4-BEEDA9BC0EEF}"/>
                  </a:ext>
                </a:extLst>
              </p:cNvPr>
              <p:cNvSpPr/>
              <p:nvPr/>
            </p:nvSpPr>
            <p:spPr>
              <a:xfrm>
                <a:off x="7213526" y="217442"/>
                <a:ext cx="19424" cy="96452"/>
              </a:xfrm>
              <a:custGeom>
                <a:avLst/>
                <a:gdLst>
                  <a:gd name="connsiteX0" fmla="*/ 0 w 19424"/>
                  <a:gd name="connsiteY0" fmla="*/ 0 h 96452"/>
                  <a:gd name="connsiteX1" fmla="*/ 19424 w 19424"/>
                  <a:gd name="connsiteY1" fmla="*/ 0 h 96452"/>
                  <a:gd name="connsiteX2" fmla="*/ 19424 w 19424"/>
                  <a:gd name="connsiteY2" fmla="*/ 96452 h 96452"/>
                  <a:gd name="connsiteX3" fmla="*/ 0 w 19424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4" h="96452">
                    <a:moveTo>
                      <a:pt x="0" y="0"/>
                    </a:moveTo>
                    <a:lnTo>
                      <a:pt x="19424" y="0"/>
                    </a:lnTo>
                    <a:lnTo>
                      <a:pt x="19424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5" name="フリーフォーム: 図形 64">
                <a:extLst>
                  <a:ext uri="{FF2B5EF4-FFF2-40B4-BE49-F238E27FC236}">
                    <a16:creationId xmlns:a16="http://schemas.microsoft.com/office/drawing/2014/main" id="{281A980A-0A41-42D2-8A1F-49AAD94C178F}"/>
                  </a:ext>
                </a:extLst>
              </p:cNvPr>
              <p:cNvSpPr/>
              <p:nvPr/>
            </p:nvSpPr>
            <p:spPr>
              <a:xfrm>
                <a:off x="7659742" y="217442"/>
                <a:ext cx="76879" cy="96452"/>
              </a:xfrm>
              <a:custGeom>
                <a:avLst/>
                <a:gdLst>
                  <a:gd name="connsiteX0" fmla="*/ 57752 w 76879"/>
                  <a:gd name="connsiteY0" fmla="*/ 37623 h 96452"/>
                  <a:gd name="connsiteX1" fmla="*/ 19127 w 76879"/>
                  <a:gd name="connsiteY1" fmla="*/ 37623 h 96452"/>
                  <a:gd name="connsiteX2" fmla="*/ 19127 w 76879"/>
                  <a:gd name="connsiteY2" fmla="*/ 0 h 96452"/>
                  <a:gd name="connsiteX3" fmla="*/ 0 w 76879"/>
                  <a:gd name="connsiteY3" fmla="*/ 0 h 96452"/>
                  <a:gd name="connsiteX4" fmla="*/ 0 w 76879"/>
                  <a:gd name="connsiteY4" fmla="*/ 96452 h 96452"/>
                  <a:gd name="connsiteX5" fmla="*/ 19127 w 76879"/>
                  <a:gd name="connsiteY5" fmla="*/ 96452 h 96452"/>
                  <a:gd name="connsiteX6" fmla="*/ 19127 w 76879"/>
                  <a:gd name="connsiteY6" fmla="*/ 54354 h 96452"/>
                  <a:gd name="connsiteX7" fmla="*/ 57752 w 76879"/>
                  <a:gd name="connsiteY7" fmla="*/ 54354 h 96452"/>
                  <a:gd name="connsiteX8" fmla="*/ 57752 w 76879"/>
                  <a:gd name="connsiteY8" fmla="*/ 96452 h 96452"/>
                  <a:gd name="connsiteX9" fmla="*/ 76879 w 76879"/>
                  <a:gd name="connsiteY9" fmla="*/ 96452 h 96452"/>
                  <a:gd name="connsiteX10" fmla="*/ 76879 w 76879"/>
                  <a:gd name="connsiteY10" fmla="*/ 0 h 96452"/>
                  <a:gd name="connsiteX11" fmla="*/ 57752 w 76879"/>
                  <a:gd name="connsiteY11" fmla="*/ 0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879" h="96452">
                    <a:moveTo>
                      <a:pt x="57752" y="37623"/>
                    </a:moveTo>
                    <a:lnTo>
                      <a:pt x="19127" y="37623"/>
                    </a:lnTo>
                    <a:lnTo>
                      <a:pt x="19127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19127" y="96452"/>
                    </a:lnTo>
                    <a:lnTo>
                      <a:pt x="19127" y="54354"/>
                    </a:lnTo>
                    <a:lnTo>
                      <a:pt x="57752" y="54354"/>
                    </a:lnTo>
                    <a:lnTo>
                      <a:pt x="57752" y="96452"/>
                    </a:lnTo>
                    <a:lnTo>
                      <a:pt x="76879" y="96452"/>
                    </a:lnTo>
                    <a:lnTo>
                      <a:pt x="76879" y="0"/>
                    </a:lnTo>
                    <a:lnTo>
                      <a:pt x="577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6" name="フリーフォーム: 図形 65">
                <a:extLst>
                  <a:ext uri="{FF2B5EF4-FFF2-40B4-BE49-F238E27FC236}">
                    <a16:creationId xmlns:a16="http://schemas.microsoft.com/office/drawing/2014/main" id="{EF364A01-C923-409D-9067-1D4236A2DBC9}"/>
                  </a:ext>
                </a:extLst>
              </p:cNvPr>
              <p:cNvSpPr/>
              <p:nvPr/>
            </p:nvSpPr>
            <p:spPr>
              <a:xfrm>
                <a:off x="7238112" y="217442"/>
                <a:ext cx="67000" cy="96452"/>
              </a:xfrm>
              <a:custGeom>
                <a:avLst/>
                <a:gdLst>
                  <a:gd name="connsiteX0" fmla="*/ 23584 w 67000"/>
                  <a:gd name="connsiteY0" fmla="*/ 96452 h 96452"/>
                  <a:gd name="connsiteX1" fmla="*/ 43416 w 67000"/>
                  <a:gd name="connsiteY1" fmla="*/ 96452 h 96452"/>
                  <a:gd name="connsiteX2" fmla="*/ 43416 w 67000"/>
                  <a:gd name="connsiteY2" fmla="*/ 16713 h 96452"/>
                  <a:gd name="connsiteX3" fmla="*/ 67000 w 67000"/>
                  <a:gd name="connsiteY3" fmla="*/ 16713 h 96452"/>
                  <a:gd name="connsiteX4" fmla="*/ 67000 w 67000"/>
                  <a:gd name="connsiteY4" fmla="*/ 0 h 96452"/>
                  <a:gd name="connsiteX5" fmla="*/ 43416 w 67000"/>
                  <a:gd name="connsiteY5" fmla="*/ 0 h 96452"/>
                  <a:gd name="connsiteX6" fmla="*/ 23584 w 67000"/>
                  <a:gd name="connsiteY6" fmla="*/ 0 h 96452"/>
                  <a:gd name="connsiteX7" fmla="*/ 0 w 67000"/>
                  <a:gd name="connsiteY7" fmla="*/ 0 h 96452"/>
                  <a:gd name="connsiteX8" fmla="*/ 0 w 67000"/>
                  <a:gd name="connsiteY8" fmla="*/ 16713 h 96452"/>
                  <a:gd name="connsiteX9" fmla="*/ 23584 w 67000"/>
                  <a:gd name="connsiteY9" fmla="*/ 16713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000" h="96452">
                    <a:moveTo>
                      <a:pt x="23584" y="96452"/>
                    </a:moveTo>
                    <a:lnTo>
                      <a:pt x="43416" y="96452"/>
                    </a:lnTo>
                    <a:lnTo>
                      <a:pt x="43416" y="16713"/>
                    </a:lnTo>
                    <a:lnTo>
                      <a:pt x="67000" y="16713"/>
                    </a:lnTo>
                    <a:lnTo>
                      <a:pt x="67000" y="0"/>
                    </a:lnTo>
                    <a:lnTo>
                      <a:pt x="43416" y="0"/>
                    </a:lnTo>
                    <a:lnTo>
                      <a:pt x="2358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23584" y="16713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8" name="フリーフォーム: 図形 67">
                <a:extLst>
                  <a:ext uri="{FF2B5EF4-FFF2-40B4-BE49-F238E27FC236}">
                    <a16:creationId xmlns:a16="http://schemas.microsoft.com/office/drawing/2014/main" id="{308A5C04-6365-4C4F-9F17-2A89EDBBA25F}"/>
                  </a:ext>
                </a:extLst>
              </p:cNvPr>
              <p:cNvSpPr/>
              <p:nvPr/>
            </p:nvSpPr>
            <p:spPr>
              <a:xfrm>
                <a:off x="7415344" y="330013"/>
                <a:ext cx="67000" cy="96470"/>
              </a:xfrm>
              <a:custGeom>
                <a:avLst/>
                <a:gdLst>
                  <a:gd name="connsiteX0" fmla="*/ 23584 w 67000"/>
                  <a:gd name="connsiteY0" fmla="*/ 96471 h 96470"/>
                  <a:gd name="connsiteX1" fmla="*/ 43416 w 67000"/>
                  <a:gd name="connsiteY1" fmla="*/ 96471 h 96470"/>
                  <a:gd name="connsiteX2" fmla="*/ 43416 w 67000"/>
                  <a:gd name="connsiteY2" fmla="*/ 16713 h 96470"/>
                  <a:gd name="connsiteX3" fmla="*/ 67000 w 67000"/>
                  <a:gd name="connsiteY3" fmla="*/ 16713 h 96470"/>
                  <a:gd name="connsiteX4" fmla="*/ 67000 w 67000"/>
                  <a:gd name="connsiteY4" fmla="*/ 0 h 96470"/>
                  <a:gd name="connsiteX5" fmla="*/ 43416 w 67000"/>
                  <a:gd name="connsiteY5" fmla="*/ 0 h 96470"/>
                  <a:gd name="connsiteX6" fmla="*/ 23584 w 67000"/>
                  <a:gd name="connsiteY6" fmla="*/ 0 h 96470"/>
                  <a:gd name="connsiteX7" fmla="*/ 0 w 67000"/>
                  <a:gd name="connsiteY7" fmla="*/ 0 h 96470"/>
                  <a:gd name="connsiteX8" fmla="*/ 0 w 67000"/>
                  <a:gd name="connsiteY8" fmla="*/ 16713 h 96470"/>
                  <a:gd name="connsiteX9" fmla="*/ 23584 w 67000"/>
                  <a:gd name="connsiteY9" fmla="*/ 16713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000" h="96470">
                    <a:moveTo>
                      <a:pt x="23584" y="96471"/>
                    </a:moveTo>
                    <a:lnTo>
                      <a:pt x="43416" y="96471"/>
                    </a:lnTo>
                    <a:lnTo>
                      <a:pt x="43416" y="16713"/>
                    </a:lnTo>
                    <a:lnTo>
                      <a:pt x="67000" y="16713"/>
                    </a:lnTo>
                    <a:lnTo>
                      <a:pt x="67000" y="0"/>
                    </a:lnTo>
                    <a:lnTo>
                      <a:pt x="43416" y="0"/>
                    </a:lnTo>
                    <a:lnTo>
                      <a:pt x="2358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23584" y="16713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9" name="フリーフォーム: 図形 68">
                <a:extLst>
                  <a:ext uri="{FF2B5EF4-FFF2-40B4-BE49-F238E27FC236}">
                    <a16:creationId xmlns:a16="http://schemas.microsoft.com/office/drawing/2014/main" id="{C23F6EEC-C45A-40DF-A0A7-4579D5BF70F8}"/>
                  </a:ext>
                </a:extLst>
              </p:cNvPr>
              <p:cNvSpPr/>
              <p:nvPr/>
            </p:nvSpPr>
            <p:spPr>
              <a:xfrm>
                <a:off x="7387637" y="217442"/>
                <a:ext cx="76508" cy="99163"/>
              </a:xfrm>
              <a:custGeom>
                <a:avLst/>
                <a:gdLst>
                  <a:gd name="connsiteX0" fmla="*/ 38050 w 76508"/>
                  <a:gd name="connsiteY0" fmla="*/ 99163 h 99163"/>
                  <a:gd name="connsiteX1" fmla="*/ 76508 w 76508"/>
                  <a:gd name="connsiteY1" fmla="*/ 66369 h 99163"/>
                  <a:gd name="connsiteX2" fmla="*/ 76508 w 76508"/>
                  <a:gd name="connsiteY2" fmla="*/ 0 h 99163"/>
                  <a:gd name="connsiteX3" fmla="*/ 57084 w 76508"/>
                  <a:gd name="connsiteY3" fmla="*/ 0 h 99163"/>
                  <a:gd name="connsiteX4" fmla="*/ 57084 w 76508"/>
                  <a:gd name="connsiteY4" fmla="*/ 68114 h 99163"/>
                  <a:gd name="connsiteX5" fmla="*/ 38031 w 76508"/>
                  <a:gd name="connsiteY5" fmla="*/ 83342 h 99163"/>
                  <a:gd name="connsiteX6" fmla="*/ 19108 w 76508"/>
                  <a:gd name="connsiteY6" fmla="*/ 68114 h 99163"/>
                  <a:gd name="connsiteX7" fmla="*/ 19108 w 76508"/>
                  <a:gd name="connsiteY7" fmla="*/ 0 h 99163"/>
                  <a:gd name="connsiteX8" fmla="*/ 0 w 76508"/>
                  <a:gd name="connsiteY8" fmla="*/ 0 h 99163"/>
                  <a:gd name="connsiteX9" fmla="*/ 0 w 76508"/>
                  <a:gd name="connsiteY9" fmla="*/ 66369 h 99163"/>
                  <a:gd name="connsiteX10" fmla="*/ 38050 w 76508"/>
                  <a:gd name="connsiteY10" fmla="*/ 99163 h 9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508" h="99163">
                    <a:moveTo>
                      <a:pt x="38050" y="99163"/>
                    </a:moveTo>
                    <a:cubicBezTo>
                      <a:pt x="62785" y="99163"/>
                      <a:pt x="76508" y="87910"/>
                      <a:pt x="76508" y="66369"/>
                    </a:cubicBezTo>
                    <a:lnTo>
                      <a:pt x="76508" y="0"/>
                    </a:lnTo>
                    <a:lnTo>
                      <a:pt x="57084" y="0"/>
                    </a:lnTo>
                    <a:lnTo>
                      <a:pt x="57084" y="68114"/>
                    </a:lnTo>
                    <a:cubicBezTo>
                      <a:pt x="57084" y="76415"/>
                      <a:pt x="50102" y="83342"/>
                      <a:pt x="38031" y="83342"/>
                    </a:cubicBezTo>
                    <a:cubicBezTo>
                      <a:pt x="23398" y="83342"/>
                      <a:pt x="19108" y="75171"/>
                      <a:pt x="19108" y="68114"/>
                    </a:cubicBezTo>
                    <a:lnTo>
                      <a:pt x="19108" y="0"/>
                    </a:lnTo>
                    <a:lnTo>
                      <a:pt x="0" y="0"/>
                    </a:lnTo>
                    <a:lnTo>
                      <a:pt x="0" y="66369"/>
                    </a:lnTo>
                    <a:cubicBezTo>
                      <a:pt x="0" y="89525"/>
                      <a:pt x="14392" y="99163"/>
                      <a:pt x="38050" y="99163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0" name="フリーフォーム: 図形 69">
                <a:extLst>
                  <a:ext uri="{FF2B5EF4-FFF2-40B4-BE49-F238E27FC236}">
                    <a16:creationId xmlns:a16="http://schemas.microsoft.com/office/drawing/2014/main" id="{C2F8BA21-A2A1-45A0-BA3B-373B587B7C11}"/>
                  </a:ext>
                </a:extLst>
              </p:cNvPr>
              <p:cNvSpPr/>
              <p:nvPr/>
            </p:nvSpPr>
            <p:spPr>
              <a:xfrm>
                <a:off x="7259263" y="330013"/>
                <a:ext cx="72775" cy="96470"/>
              </a:xfrm>
              <a:custGeom>
                <a:avLst/>
                <a:gdLst>
                  <a:gd name="connsiteX0" fmla="*/ 19536 w 72775"/>
                  <a:gd name="connsiteY0" fmla="*/ 54001 h 96470"/>
                  <a:gd name="connsiteX1" fmla="*/ 65682 w 72775"/>
                  <a:gd name="connsiteY1" fmla="*/ 54001 h 96470"/>
                  <a:gd name="connsiteX2" fmla="*/ 65682 w 72775"/>
                  <a:gd name="connsiteY2" fmla="*/ 37307 h 96470"/>
                  <a:gd name="connsiteX3" fmla="*/ 19536 w 72775"/>
                  <a:gd name="connsiteY3" fmla="*/ 37307 h 96470"/>
                  <a:gd name="connsiteX4" fmla="*/ 19536 w 72775"/>
                  <a:gd name="connsiteY4" fmla="*/ 16713 h 96470"/>
                  <a:gd name="connsiteX5" fmla="*/ 71438 w 72775"/>
                  <a:gd name="connsiteY5" fmla="*/ 16713 h 96470"/>
                  <a:gd name="connsiteX6" fmla="*/ 71438 w 72775"/>
                  <a:gd name="connsiteY6" fmla="*/ 0 h 96470"/>
                  <a:gd name="connsiteX7" fmla="*/ 19536 w 72775"/>
                  <a:gd name="connsiteY7" fmla="*/ 0 h 96470"/>
                  <a:gd name="connsiteX8" fmla="*/ 0 w 72775"/>
                  <a:gd name="connsiteY8" fmla="*/ 0 h 96470"/>
                  <a:gd name="connsiteX9" fmla="*/ 0 w 72775"/>
                  <a:gd name="connsiteY9" fmla="*/ 16713 h 96470"/>
                  <a:gd name="connsiteX10" fmla="*/ 0 w 72775"/>
                  <a:gd name="connsiteY10" fmla="*/ 79702 h 96470"/>
                  <a:gd name="connsiteX11" fmla="*/ 0 w 72775"/>
                  <a:gd name="connsiteY11" fmla="*/ 96471 h 96470"/>
                  <a:gd name="connsiteX12" fmla="*/ 19536 w 72775"/>
                  <a:gd name="connsiteY12" fmla="*/ 96471 h 96470"/>
                  <a:gd name="connsiteX13" fmla="*/ 72776 w 72775"/>
                  <a:gd name="connsiteY13" fmla="*/ 96471 h 96470"/>
                  <a:gd name="connsiteX14" fmla="*/ 72776 w 72775"/>
                  <a:gd name="connsiteY14" fmla="*/ 79702 h 96470"/>
                  <a:gd name="connsiteX15" fmla="*/ 19536 w 72775"/>
                  <a:gd name="connsiteY15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75" h="96470">
                    <a:moveTo>
                      <a:pt x="19536" y="54001"/>
                    </a:moveTo>
                    <a:lnTo>
                      <a:pt x="65682" y="54001"/>
                    </a:lnTo>
                    <a:lnTo>
                      <a:pt x="65682" y="37307"/>
                    </a:lnTo>
                    <a:lnTo>
                      <a:pt x="19536" y="37307"/>
                    </a:lnTo>
                    <a:lnTo>
                      <a:pt x="19536" y="16713"/>
                    </a:lnTo>
                    <a:lnTo>
                      <a:pt x="71438" y="16713"/>
                    </a:lnTo>
                    <a:lnTo>
                      <a:pt x="71438" y="0"/>
                    </a:lnTo>
                    <a:lnTo>
                      <a:pt x="19536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72776" y="96471"/>
                    </a:lnTo>
                    <a:lnTo>
                      <a:pt x="72776" y="79702"/>
                    </a:lnTo>
                    <a:lnTo>
                      <a:pt x="19536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1" name="フリーフォーム: 図形 70">
                <a:extLst>
                  <a:ext uri="{FF2B5EF4-FFF2-40B4-BE49-F238E27FC236}">
                    <a16:creationId xmlns:a16="http://schemas.microsoft.com/office/drawing/2014/main" id="{7DBA3142-A373-4396-A215-7C8C8A3602C1}"/>
                  </a:ext>
                </a:extLst>
              </p:cNvPr>
              <p:cNvSpPr/>
              <p:nvPr/>
            </p:nvSpPr>
            <p:spPr>
              <a:xfrm>
                <a:off x="7471016" y="217442"/>
                <a:ext cx="76879" cy="96452"/>
              </a:xfrm>
              <a:custGeom>
                <a:avLst/>
                <a:gdLst>
                  <a:gd name="connsiteX0" fmla="*/ 20037 w 76879"/>
                  <a:gd name="connsiteY0" fmla="*/ 96452 h 96452"/>
                  <a:gd name="connsiteX1" fmla="*/ 47892 w 76879"/>
                  <a:gd name="connsiteY1" fmla="*/ 96452 h 96452"/>
                  <a:gd name="connsiteX2" fmla="*/ 76879 w 76879"/>
                  <a:gd name="connsiteY2" fmla="*/ 70417 h 96452"/>
                  <a:gd name="connsiteX3" fmla="*/ 58254 w 76879"/>
                  <a:gd name="connsiteY3" fmla="*/ 45181 h 96452"/>
                  <a:gd name="connsiteX4" fmla="*/ 73537 w 76879"/>
                  <a:gd name="connsiteY4" fmla="*/ 23751 h 96452"/>
                  <a:gd name="connsiteX5" fmla="*/ 43472 w 76879"/>
                  <a:gd name="connsiteY5" fmla="*/ 0 h 96452"/>
                  <a:gd name="connsiteX6" fmla="*/ 20037 w 76879"/>
                  <a:gd name="connsiteY6" fmla="*/ 0 h 96452"/>
                  <a:gd name="connsiteX7" fmla="*/ 93 w 76879"/>
                  <a:gd name="connsiteY7" fmla="*/ 0 h 96452"/>
                  <a:gd name="connsiteX8" fmla="*/ 0 w 76879"/>
                  <a:gd name="connsiteY8" fmla="*/ 0 h 96452"/>
                  <a:gd name="connsiteX9" fmla="*/ 0 w 76879"/>
                  <a:gd name="connsiteY9" fmla="*/ 96452 h 96452"/>
                  <a:gd name="connsiteX10" fmla="*/ 93 w 76879"/>
                  <a:gd name="connsiteY10" fmla="*/ 96452 h 96452"/>
                  <a:gd name="connsiteX11" fmla="*/ 20037 w 76879"/>
                  <a:gd name="connsiteY11" fmla="*/ 96452 h 96452"/>
                  <a:gd name="connsiteX12" fmla="*/ 42117 w 76879"/>
                  <a:gd name="connsiteY12" fmla="*/ 81893 h 96452"/>
                  <a:gd name="connsiteX13" fmla="*/ 19331 w 76879"/>
                  <a:gd name="connsiteY13" fmla="*/ 81893 h 96452"/>
                  <a:gd name="connsiteX14" fmla="*/ 19331 w 76879"/>
                  <a:gd name="connsiteY14" fmla="*/ 53908 h 96452"/>
                  <a:gd name="connsiteX15" fmla="*/ 41875 w 76879"/>
                  <a:gd name="connsiteY15" fmla="*/ 53908 h 96452"/>
                  <a:gd name="connsiteX16" fmla="*/ 56861 w 76879"/>
                  <a:gd name="connsiteY16" fmla="*/ 67947 h 96452"/>
                  <a:gd name="connsiteX17" fmla="*/ 42117 w 76879"/>
                  <a:gd name="connsiteY17" fmla="*/ 81893 h 96452"/>
                  <a:gd name="connsiteX18" fmla="*/ 43528 w 76879"/>
                  <a:gd name="connsiteY18" fmla="*/ 15339 h 96452"/>
                  <a:gd name="connsiteX19" fmla="*/ 54763 w 76879"/>
                  <a:gd name="connsiteY19" fmla="*/ 26759 h 96452"/>
                  <a:gd name="connsiteX20" fmla="*/ 42432 w 76879"/>
                  <a:gd name="connsiteY20" fmla="*/ 38885 h 96452"/>
                  <a:gd name="connsiteX21" fmla="*/ 19313 w 76879"/>
                  <a:gd name="connsiteY21" fmla="*/ 38885 h 96452"/>
                  <a:gd name="connsiteX22" fmla="*/ 19313 w 76879"/>
                  <a:gd name="connsiteY22" fmla="*/ 15339 h 96452"/>
                  <a:gd name="connsiteX23" fmla="*/ 43528 w 76879"/>
                  <a:gd name="connsiteY23" fmla="*/ 15339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879" h="96452">
                    <a:moveTo>
                      <a:pt x="20037" y="96452"/>
                    </a:moveTo>
                    <a:lnTo>
                      <a:pt x="47892" y="96452"/>
                    </a:lnTo>
                    <a:cubicBezTo>
                      <a:pt x="66053" y="96452"/>
                      <a:pt x="76879" y="85589"/>
                      <a:pt x="76879" y="70417"/>
                    </a:cubicBezTo>
                    <a:cubicBezTo>
                      <a:pt x="76879" y="58142"/>
                      <a:pt x="67947" y="47613"/>
                      <a:pt x="58254" y="45181"/>
                    </a:cubicBezTo>
                    <a:cubicBezTo>
                      <a:pt x="66722" y="43045"/>
                      <a:pt x="73537" y="34354"/>
                      <a:pt x="73537" y="23751"/>
                    </a:cubicBezTo>
                    <a:cubicBezTo>
                      <a:pt x="73537" y="9526"/>
                      <a:pt x="63045" y="0"/>
                      <a:pt x="43472" y="0"/>
                    </a:cubicBezTo>
                    <a:lnTo>
                      <a:pt x="20037" y="0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93" y="96452"/>
                    </a:lnTo>
                    <a:lnTo>
                      <a:pt x="20037" y="96452"/>
                    </a:lnTo>
                    <a:close/>
                    <a:moveTo>
                      <a:pt x="42117" y="81893"/>
                    </a:moveTo>
                    <a:lnTo>
                      <a:pt x="19331" y="81893"/>
                    </a:lnTo>
                    <a:lnTo>
                      <a:pt x="19331" y="53908"/>
                    </a:lnTo>
                    <a:lnTo>
                      <a:pt x="41875" y="53908"/>
                    </a:lnTo>
                    <a:cubicBezTo>
                      <a:pt x="49972" y="53908"/>
                      <a:pt x="56861" y="58588"/>
                      <a:pt x="56861" y="67947"/>
                    </a:cubicBezTo>
                    <a:cubicBezTo>
                      <a:pt x="56861" y="75858"/>
                      <a:pt x="50622" y="81893"/>
                      <a:pt x="42117" y="81893"/>
                    </a:cubicBezTo>
                    <a:moveTo>
                      <a:pt x="43528" y="15339"/>
                    </a:moveTo>
                    <a:cubicBezTo>
                      <a:pt x="48857" y="15339"/>
                      <a:pt x="54763" y="20278"/>
                      <a:pt x="54763" y="26759"/>
                    </a:cubicBezTo>
                    <a:cubicBezTo>
                      <a:pt x="54763" y="32534"/>
                      <a:pt x="50622" y="38885"/>
                      <a:pt x="42432" y="38885"/>
                    </a:cubicBezTo>
                    <a:lnTo>
                      <a:pt x="19313" y="38885"/>
                    </a:lnTo>
                    <a:lnTo>
                      <a:pt x="19313" y="15339"/>
                    </a:lnTo>
                    <a:lnTo>
                      <a:pt x="43528" y="15339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2" name="フリーフォーム: 図形 71">
                <a:extLst>
                  <a:ext uri="{FF2B5EF4-FFF2-40B4-BE49-F238E27FC236}">
                    <a16:creationId xmlns:a16="http://schemas.microsoft.com/office/drawing/2014/main" id="{B5CA229F-C574-4F6E-BC1D-62CB11258B64}"/>
                  </a:ext>
                </a:extLst>
              </p:cNvPr>
              <p:cNvSpPr/>
              <p:nvPr/>
            </p:nvSpPr>
            <p:spPr>
              <a:xfrm>
                <a:off x="7487153" y="329883"/>
                <a:ext cx="76155" cy="96470"/>
              </a:xfrm>
              <a:custGeom>
                <a:avLst/>
                <a:gdLst>
                  <a:gd name="connsiteX0" fmla="*/ 58235 w 76155"/>
                  <a:gd name="connsiteY0" fmla="*/ 50287 h 96470"/>
                  <a:gd name="connsiteX1" fmla="*/ 75375 w 76155"/>
                  <a:gd name="connsiteY1" fmla="*/ 26982 h 96470"/>
                  <a:gd name="connsiteX2" fmla="*/ 44011 w 76155"/>
                  <a:gd name="connsiteY2" fmla="*/ 0 h 96470"/>
                  <a:gd name="connsiteX3" fmla="*/ 19536 w 76155"/>
                  <a:gd name="connsiteY3" fmla="*/ 0 h 96470"/>
                  <a:gd name="connsiteX4" fmla="*/ 167 w 76155"/>
                  <a:gd name="connsiteY4" fmla="*/ 0 h 96470"/>
                  <a:gd name="connsiteX5" fmla="*/ 0 w 76155"/>
                  <a:gd name="connsiteY5" fmla="*/ 0 h 96470"/>
                  <a:gd name="connsiteX6" fmla="*/ 0 w 76155"/>
                  <a:gd name="connsiteY6" fmla="*/ 96471 h 96470"/>
                  <a:gd name="connsiteX7" fmla="*/ 19536 w 76155"/>
                  <a:gd name="connsiteY7" fmla="*/ 96471 h 96470"/>
                  <a:gd name="connsiteX8" fmla="*/ 19536 w 76155"/>
                  <a:gd name="connsiteY8" fmla="*/ 58458 h 96470"/>
                  <a:gd name="connsiteX9" fmla="*/ 36100 w 76155"/>
                  <a:gd name="connsiteY9" fmla="*/ 58458 h 96470"/>
                  <a:gd name="connsiteX10" fmla="*/ 53240 w 76155"/>
                  <a:gd name="connsiteY10" fmla="*/ 70510 h 96470"/>
                  <a:gd name="connsiteX11" fmla="*/ 56508 w 76155"/>
                  <a:gd name="connsiteY11" fmla="*/ 96471 h 96470"/>
                  <a:gd name="connsiteX12" fmla="*/ 76155 w 76155"/>
                  <a:gd name="connsiteY12" fmla="*/ 96471 h 96470"/>
                  <a:gd name="connsiteX13" fmla="*/ 72701 w 76155"/>
                  <a:gd name="connsiteY13" fmla="*/ 71123 h 96470"/>
                  <a:gd name="connsiteX14" fmla="*/ 58235 w 76155"/>
                  <a:gd name="connsiteY14" fmla="*/ 50287 h 96470"/>
                  <a:gd name="connsiteX15" fmla="*/ 19517 w 76155"/>
                  <a:gd name="connsiteY15" fmla="*/ 42952 h 96470"/>
                  <a:gd name="connsiteX16" fmla="*/ 19517 w 76155"/>
                  <a:gd name="connsiteY16" fmla="*/ 16731 h 96470"/>
                  <a:gd name="connsiteX17" fmla="*/ 43008 w 76155"/>
                  <a:gd name="connsiteY17" fmla="*/ 16731 h 96470"/>
                  <a:gd name="connsiteX18" fmla="*/ 56230 w 76155"/>
                  <a:gd name="connsiteY18" fmla="*/ 29898 h 96470"/>
                  <a:gd name="connsiteX19" fmla="*/ 43602 w 76155"/>
                  <a:gd name="connsiteY19" fmla="*/ 42952 h 96470"/>
                  <a:gd name="connsiteX20" fmla="*/ 19517 w 76155"/>
                  <a:gd name="connsiteY20" fmla="*/ 4295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155" h="96470">
                    <a:moveTo>
                      <a:pt x="58235" y="50287"/>
                    </a:moveTo>
                    <a:cubicBezTo>
                      <a:pt x="66480" y="47780"/>
                      <a:pt x="75375" y="40352"/>
                      <a:pt x="75375" y="26982"/>
                    </a:cubicBezTo>
                    <a:cubicBezTo>
                      <a:pt x="75375" y="9786"/>
                      <a:pt x="63751" y="0"/>
                      <a:pt x="44011" y="0"/>
                    </a:cubicBezTo>
                    <a:lnTo>
                      <a:pt x="19536" y="0"/>
                    </a:lnTo>
                    <a:lnTo>
                      <a:pt x="167" y="0"/>
                    </a:lnTo>
                    <a:lnTo>
                      <a:pt x="0" y="0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19536" y="58458"/>
                    </a:lnTo>
                    <a:lnTo>
                      <a:pt x="36100" y="58458"/>
                    </a:lnTo>
                    <a:cubicBezTo>
                      <a:pt x="46109" y="58458"/>
                      <a:pt x="51587" y="63639"/>
                      <a:pt x="53240" y="70510"/>
                    </a:cubicBezTo>
                    <a:cubicBezTo>
                      <a:pt x="55023" y="78124"/>
                      <a:pt x="54577" y="89433"/>
                      <a:pt x="56508" y="96471"/>
                    </a:cubicBezTo>
                    <a:lnTo>
                      <a:pt x="76155" y="96471"/>
                    </a:lnTo>
                    <a:cubicBezTo>
                      <a:pt x="74261" y="89080"/>
                      <a:pt x="73147" y="79033"/>
                      <a:pt x="72701" y="71123"/>
                    </a:cubicBezTo>
                    <a:cubicBezTo>
                      <a:pt x="71977" y="58012"/>
                      <a:pt x="65088" y="52831"/>
                      <a:pt x="58235" y="50287"/>
                    </a:cubicBezTo>
                    <a:moveTo>
                      <a:pt x="19517" y="42952"/>
                    </a:moveTo>
                    <a:lnTo>
                      <a:pt x="19517" y="16731"/>
                    </a:lnTo>
                    <a:lnTo>
                      <a:pt x="43008" y="16731"/>
                    </a:lnTo>
                    <a:cubicBezTo>
                      <a:pt x="50937" y="16731"/>
                      <a:pt x="56230" y="22265"/>
                      <a:pt x="56230" y="29898"/>
                    </a:cubicBezTo>
                    <a:cubicBezTo>
                      <a:pt x="56230" y="35227"/>
                      <a:pt x="51550" y="42952"/>
                      <a:pt x="43602" y="42952"/>
                    </a:cubicBezTo>
                    <a:lnTo>
                      <a:pt x="19517" y="429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3" name="フリーフォーム: 図形 72">
                <a:extLst>
                  <a:ext uri="{FF2B5EF4-FFF2-40B4-BE49-F238E27FC236}">
                    <a16:creationId xmlns:a16="http://schemas.microsoft.com/office/drawing/2014/main" id="{99433701-055F-4308-8E7A-20A3D1AC34E5}"/>
                  </a:ext>
                </a:extLst>
              </p:cNvPr>
              <p:cNvSpPr/>
              <p:nvPr/>
            </p:nvSpPr>
            <p:spPr>
              <a:xfrm>
                <a:off x="7188679" y="330013"/>
                <a:ext cx="65013" cy="96470"/>
              </a:xfrm>
              <a:custGeom>
                <a:avLst/>
                <a:gdLst>
                  <a:gd name="connsiteX0" fmla="*/ 19536 w 65013"/>
                  <a:gd name="connsiteY0" fmla="*/ 0 h 96470"/>
                  <a:gd name="connsiteX1" fmla="*/ 0 w 65013"/>
                  <a:gd name="connsiteY1" fmla="*/ 0 h 96470"/>
                  <a:gd name="connsiteX2" fmla="*/ 0 w 65013"/>
                  <a:gd name="connsiteY2" fmla="*/ 79702 h 96470"/>
                  <a:gd name="connsiteX3" fmla="*/ 0 w 65013"/>
                  <a:gd name="connsiteY3" fmla="*/ 96471 h 96470"/>
                  <a:gd name="connsiteX4" fmla="*/ 19536 w 65013"/>
                  <a:gd name="connsiteY4" fmla="*/ 96471 h 96470"/>
                  <a:gd name="connsiteX5" fmla="*/ 65013 w 65013"/>
                  <a:gd name="connsiteY5" fmla="*/ 96471 h 96470"/>
                  <a:gd name="connsiteX6" fmla="*/ 65013 w 65013"/>
                  <a:gd name="connsiteY6" fmla="*/ 79702 h 96470"/>
                  <a:gd name="connsiteX7" fmla="*/ 19536 w 65013"/>
                  <a:gd name="connsiteY7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013" h="96470">
                    <a:moveTo>
                      <a:pt x="19536" y="0"/>
                    </a:moveTo>
                    <a:lnTo>
                      <a:pt x="0" y="0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65013" y="96471"/>
                    </a:lnTo>
                    <a:lnTo>
                      <a:pt x="65013" y="79702"/>
                    </a:lnTo>
                    <a:lnTo>
                      <a:pt x="19536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4" name="フリーフォーム: 図形 73">
                <a:extLst>
                  <a:ext uri="{FF2B5EF4-FFF2-40B4-BE49-F238E27FC236}">
                    <a16:creationId xmlns:a16="http://schemas.microsoft.com/office/drawing/2014/main" id="{BF31FFAC-CE3D-45F6-808E-6C25B6275921}"/>
                  </a:ext>
                </a:extLst>
              </p:cNvPr>
              <p:cNvSpPr/>
              <p:nvPr/>
            </p:nvSpPr>
            <p:spPr>
              <a:xfrm>
                <a:off x="7304667" y="214508"/>
                <a:ext cx="77882" cy="101874"/>
              </a:xfrm>
              <a:custGeom>
                <a:avLst/>
                <a:gdLst>
                  <a:gd name="connsiteX0" fmla="*/ 33054 w 77882"/>
                  <a:gd name="connsiteY0" fmla="*/ 58644 h 101874"/>
                  <a:gd name="connsiteX1" fmla="*/ 57604 w 77882"/>
                  <a:gd name="connsiteY1" fmla="*/ 73611 h 101874"/>
                  <a:gd name="connsiteX2" fmla="*/ 38328 w 77882"/>
                  <a:gd name="connsiteY2" fmla="*/ 85923 h 101874"/>
                  <a:gd name="connsiteX3" fmla="*/ 18718 w 77882"/>
                  <a:gd name="connsiteY3" fmla="*/ 69767 h 101874"/>
                  <a:gd name="connsiteX4" fmla="*/ 0 w 77882"/>
                  <a:gd name="connsiteY4" fmla="*/ 69767 h 101874"/>
                  <a:gd name="connsiteX5" fmla="*/ 39201 w 77882"/>
                  <a:gd name="connsiteY5" fmla="*/ 101874 h 101874"/>
                  <a:gd name="connsiteX6" fmla="*/ 77882 w 77882"/>
                  <a:gd name="connsiteY6" fmla="*/ 71290 h 101874"/>
                  <a:gd name="connsiteX7" fmla="*/ 50083 w 77882"/>
                  <a:gd name="connsiteY7" fmla="*/ 42952 h 101874"/>
                  <a:gd name="connsiteX8" fmla="*/ 21207 w 77882"/>
                  <a:gd name="connsiteY8" fmla="*/ 28041 h 101874"/>
                  <a:gd name="connsiteX9" fmla="*/ 38495 w 77882"/>
                  <a:gd name="connsiteY9" fmla="*/ 16174 h 101874"/>
                  <a:gd name="connsiteX10" fmla="*/ 56025 w 77882"/>
                  <a:gd name="connsiteY10" fmla="*/ 30900 h 101874"/>
                  <a:gd name="connsiteX11" fmla="*/ 74930 w 77882"/>
                  <a:gd name="connsiteY11" fmla="*/ 30900 h 101874"/>
                  <a:gd name="connsiteX12" fmla="*/ 37753 w 77882"/>
                  <a:gd name="connsiteY12" fmla="*/ 0 h 101874"/>
                  <a:gd name="connsiteX13" fmla="*/ 1671 w 77882"/>
                  <a:gd name="connsiteY13" fmla="*/ 29285 h 101874"/>
                  <a:gd name="connsiteX14" fmla="*/ 33054 w 77882"/>
                  <a:gd name="connsiteY14" fmla="*/ 58644 h 10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882" h="101874">
                    <a:moveTo>
                      <a:pt x="33054" y="58644"/>
                    </a:moveTo>
                    <a:cubicBezTo>
                      <a:pt x="48727" y="61374"/>
                      <a:pt x="57604" y="64252"/>
                      <a:pt x="57604" y="73611"/>
                    </a:cubicBezTo>
                    <a:cubicBezTo>
                      <a:pt x="57604" y="79925"/>
                      <a:pt x="51364" y="85923"/>
                      <a:pt x="38328" y="85923"/>
                    </a:cubicBezTo>
                    <a:cubicBezTo>
                      <a:pt x="25367" y="85923"/>
                      <a:pt x="18718" y="78551"/>
                      <a:pt x="18718" y="69767"/>
                    </a:cubicBezTo>
                    <a:lnTo>
                      <a:pt x="0" y="69767"/>
                    </a:lnTo>
                    <a:cubicBezTo>
                      <a:pt x="0" y="86554"/>
                      <a:pt x="10845" y="101874"/>
                      <a:pt x="39201" y="101874"/>
                    </a:cubicBezTo>
                    <a:cubicBezTo>
                      <a:pt x="66183" y="101874"/>
                      <a:pt x="77882" y="87613"/>
                      <a:pt x="77882" y="71290"/>
                    </a:cubicBezTo>
                    <a:cubicBezTo>
                      <a:pt x="77882" y="56081"/>
                      <a:pt x="67892" y="46462"/>
                      <a:pt x="50083" y="42952"/>
                    </a:cubicBezTo>
                    <a:cubicBezTo>
                      <a:pt x="32980" y="39591"/>
                      <a:pt x="21207" y="38885"/>
                      <a:pt x="21207" y="28041"/>
                    </a:cubicBezTo>
                    <a:cubicBezTo>
                      <a:pt x="21207" y="20594"/>
                      <a:pt x="28022" y="16174"/>
                      <a:pt x="38495" y="16174"/>
                    </a:cubicBezTo>
                    <a:cubicBezTo>
                      <a:pt x="49637" y="16174"/>
                      <a:pt x="56025" y="21652"/>
                      <a:pt x="56025" y="30900"/>
                    </a:cubicBezTo>
                    <a:lnTo>
                      <a:pt x="74930" y="30900"/>
                    </a:lnTo>
                    <a:cubicBezTo>
                      <a:pt x="74930" y="15673"/>
                      <a:pt x="63398" y="0"/>
                      <a:pt x="37753" y="0"/>
                    </a:cubicBezTo>
                    <a:cubicBezTo>
                      <a:pt x="20037" y="0"/>
                      <a:pt x="1671" y="10213"/>
                      <a:pt x="1671" y="29285"/>
                    </a:cubicBezTo>
                    <a:cubicBezTo>
                      <a:pt x="1690" y="45292"/>
                      <a:pt x="13463" y="55208"/>
                      <a:pt x="33054" y="58644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5" name="フリーフォーム: 図形 74">
                <a:extLst>
                  <a:ext uri="{FF2B5EF4-FFF2-40B4-BE49-F238E27FC236}">
                    <a16:creationId xmlns:a16="http://schemas.microsoft.com/office/drawing/2014/main" id="{E2CE12D0-81DB-4668-A6AA-F32488FB36FD}"/>
                  </a:ext>
                </a:extLst>
              </p:cNvPr>
              <p:cNvSpPr/>
              <p:nvPr/>
            </p:nvSpPr>
            <p:spPr>
              <a:xfrm>
                <a:off x="7576605" y="214508"/>
                <a:ext cx="77919" cy="101874"/>
              </a:xfrm>
              <a:custGeom>
                <a:avLst/>
                <a:gdLst>
                  <a:gd name="connsiteX0" fmla="*/ 33092 w 77919"/>
                  <a:gd name="connsiteY0" fmla="*/ 58644 h 101874"/>
                  <a:gd name="connsiteX1" fmla="*/ 57622 w 77919"/>
                  <a:gd name="connsiteY1" fmla="*/ 73611 h 101874"/>
                  <a:gd name="connsiteX2" fmla="*/ 38384 w 77919"/>
                  <a:gd name="connsiteY2" fmla="*/ 85923 h 101874"/>
                  <a:gd name="connsiteX3" fmla="*/ 18718 w 77919"/>
                  <a:gd name="connsiteY3" fmla="*/ 69767 h 101874"/>
                  <a:gd name="connsiteX4" fmla="*/ 0 w 77919"/>
                  <a:gd name="connsiteY4" fmla="*/ 69767 h 101874"/>
                  <a:gd name="connsiteX5" fmla="*/ 39220 w 77919"/>
                  <a:gd name="connsiteY5" fmla="*/ 101874 h 101874"/>
                  <a:gd name="connsiteX6" fmla="*/ 77919 w 77919"/>
                  <a:gd name="connsiteY6" fmla="*/ 71290 h 101874"/>
                  <a:gd name="connsiteX7" fmla="*/ 50120 w 77919"/>
                  <a:gd name="connsiteY7" fmla="*/ 42952 h 101874"/>
                  <a:gd name="connsiteX8" fmla="*/ 21263 w 77919"/>
                  <a:gd name="connsiteY8" fmla="*/ 28041 h 101874"/>
                  <a:gd name="connsiteX9" fmla="*/ 38551 w 77919"/>
                  <a:gd name="connsiteY9" fmla="*/ 16174 h 101874"/>
                  <a:gd name="connsiteX10" fmla="*/ 56081 w 77919"/>
                  <a:gd name="connsiteY10" fmla="*/ 30900 h 101874"/>
                  <a:gd name="connsiteX11" fmla="*/ 74967 w 77919"/>
                  <a:gd name="connsiteY11" fmla="*/ 30900 h 101874"/>
                  <a:gd name="connsiteX12" fmla="*/ 37771 w 77919"/>
                  <a:gd name="connsiteY12" fmla="*/ 0 h 101874"/>
                  <a:gd name="connsiteX13" fmla="*/ 1727 w 77919"/>
                  <a:gd name="connsiteY13" fmla="*/ 29285 h 101874"/>
                  <a:gd name="connsiteX14" fmla="*/ 33092 w 77919"/>
                  <a:gd name="connsiteY14" fmla="*/ 58644 h 10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919" h="101874">
                    <a:moveTo>
                      <a:pt x="33092" y="58644"/>
                    </a:moveTo>
                    <a:cubicBezTo>
                      <a:pt x="48746" y="61374"/>
                      <a:pt x="57622" y="64252"/>
                      <a:pt x="57622" y="73611"/>
                    </a:cubicBezTo>
                    <a:cubicBezTo>
                      <a:pt x="57622" y="79925"/>
                      <a:pt x="51383" y="85923"/>
                      <a:pt x="38384" y="85923"/>
                    </a:cubicBezTo>
                    <a:cubicBezTo>
                      <a:pt x="25385" y="85923"/>
                      <a:pt x="18718" y="78551"/>
                      <a:pt x="18718" y="69767"/>
                    </a:cubicBezTo>
                    <a:lnTo>
                      <a:pt x="0" y="69767"/>
                    </a:lnTo>
                    <a:cubicBezTo>
                      <a:pt x="0" y="86554"/>
                      <a:pt x="10882" y="101874"/>
                      <a:pt x="39220" y="101874"/>
                    </a:cubicBezTo>
                    <a:cubicBezTo>
                      <a:pt x="66220" y="101874"/>
                      <a:pt x="77919" y="87613"/>
                      <a:pt x="77919" y="71290"/>
                    </a:cubicBezTo>
                    <a:cubicBezTo>
                      <a:pt x="77919" y="56081"/>
                      <a:pt x="67947" y="46462"/>
                      <a:pt x="50120" y="42952"/>
                    </a:cubicBezTo>
                    <a:cubicBezTo>
                      <a:pt x="33017" y="39591"/>
                      <a:pt x="21263" y="38885"/>
                      <a:pt x="21263" y="28041"/>
                    </a:cubicBezTo>
                    <a:cubicBezTo>
                      <a:pt x="21263" y="20594"/>
                      <a:pt x="28059" y="16174"/>
                      <a:pt x="38551" y="16174"/>
                    </a:cubicBezTo>
                    <a:cubicBezTo>
                      <a:pt x="49675" y="16174"/>
                      <a:pt x="56081" y="21652"/>
                      <a:pt x="56081" y="30900"/>
                    </a:cubicBezTo>
                    <a:lnTo>
                      <a:pt x="74967" y="30900"/>
                    </a:lnTo>
                    <a:cubicBezTo>
                      <a:pt x="74967" y="15673"/>
                      <a:pt x="63416" y="0"/>
                      <a:pt x="37771" y="0"/>
                    </a:cubicBezTo>
                    <a:cubicBezTo>
                      <a:pt x="20074" y="0"/>
                      <a:pt x="1727" y="10213"/>
                      <a:pt x="1727" y="29285"/>
                    </a:cubicBezTo>
                    <a:cubicBezTo>
                      <a:pt x="1708" y="45292"/>
                      <a:pt x="13519" y="55208"/>
                      <a:pt x="33092" y="58644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6" name="フリーフォーム: 図形 75">
                <a:extLst>
                  <a:ext uri="{FF2B5EF4-FFF2-40B4-BE49-F238E27FC236}">
                    <a16:creationId xmlns:a16="http://schemas.microsoft.com/office/drawing/2014/main" id="{0F3ABA53-213C-4E87-BE46-807583BEF28C}"/>
                  </a:ext>
                </a:extLst>
              </p:cNvPr>
              <p:cNvSpPr/>
              <p:nvPr/>
            </p:nvSpPr>
            <p:spPr>
              <a:xfrm>
                <a:off x="7331018" y="327655"/>
                <a:ext cx="86052" cy="100890"/>
              </a:xfrm>
              <a:custGeom>
                <a:avLst/>
                <a:gdLst>
                  <a:gd name="connsiteX0" fmla="*/ 44995 w 86052"/>
                  <a:gd name="connsiteY0" fmla="*/ 83899 h 100890"/>
                  <a:gd name="connsiteX1" fmla="*/ 20111 w 86052"/>
                  <a:gd name="connsiteY1" fmla="*/ 50176 h 100890"/>
                  <a:gd name="connsiteX2" fmla="*/ 44995 w 86052"/>
                  <a:gd name="connsiteY2" fmla="*/ 16416 h 100890"/>
                  <a:gd name="connsiteX3" fmla="*/ 65719 w 86052"/>
                  <a:gd name="connsiteY3" fmla="*/ 32943 h 100890"/>
                  <a:gd name="connsiteX4" fmla="*/ 85923 w 86052"/>
                  <a:gd name="connsiteY4" fmla="*/ 32943 h 100890"/>
                  <a:gd name="connsiteX5" fmla="*/ 44456 w 86052"/>
                  <a:gd name="connsiteY5" fmla="*/ 0 h 100890"/>
                  <a:gd name="connsiteX6" fmla="*/ 0 w 86052"/>
                  <a:gd name="connsiteY6" fmla="*/ 50454 h 100890"/>
                  <a:gd name="connsiteX7" fmla="*/ 44456 w 86052"/>
                  <a:gd name="connsiteY7" fmla="*/ 100890 h 100890"/>
                  <a:gd name="connsiteX8" fmla="*/ 86053 w 86052"/>
                  <a:gd name="connsiteY8" fmla="*/ 66833 h 100890"/>
                  <a:gd name="connsiteX9" fmla="*/ 65719 w 86052"/>
                  <a:gd name="connsiteY9" fmla="*/ 66833 h 100890"/>
                  <a:gd name="connsiteX10" fmla="*/ 44995 w 86052"/>
                  <a:gd name="connsiteY10" fmla="*/ 83899 h 10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052" h="100890">
                    <a:moveTo>
                      <a:pt x="44995" y="83899"/>
                    </a:moveTo>
                    <a:cubicBezTo>
                      <a:pt x="29285" y="83899"/>
                      <a:pt x="20111" y="68523"/>
                      <a:pt x="20111" y="50176"/>
                    </a:cubicBezTo>
                    <a:cubicBezTo>
                      <a:pt x="20111" y="31829"/>
                      <a:pt x="28988" y="16416"/>
                      <a:pt x="44995" y="16416"/>
                    </a:cubicBezTo>
                    <a:cubicBezTo>
                      <a:pt x="56917" y="16416"/>
                      <a:pt x="63063" y="23844"/>
                      <a:pt x="65719" y="32943"/>
                    </a:cubicBezTo>
                    <a:lnTo>
                      <a:pt x="85923" y="32943"/>
                    </a:lnTo>
                    <a:cubicBezTo>
                      <a:pt x="82618" y="14039"/>
                      <a:pt x="67854" y="0"/>
                      <a:pt x="44456" y="0"/>
                    </a:cubicBezTo>
                    <a:cubicBezTo>
                      <a:pt x="14949" y="0"/>
                      <a:pt x="0" y="22600"/>
                      <a:pt x="0" y="50454"/>
                    </a:cubicBezTo>
                    <a:cubicBezTo>
                      <a:pt x="0" y="78309"/>
                      <a:pt x="15543" y="100890"/>
                      <a:pt x="44456" y="100890"/>
                    </a:cubicBezTo>
                    <a:cubicBezTo>
                      <a:pt x="67576" y="100890"/>
                      <a:pt x="83193" y="87408"/>
                      <a:pt x="86053" y="66833"/>
                    </a:cubicBezTo>
                    <a:lnTo>
                      <a:pt x="65719" y="66833"/>
                    </a:lnTo>
                    <a:cubicBezTo>
                      <a:pt x="63063" y="76527"/>
                      <a:pt x="56713" y="83899"/>
                      <a:pt x="44995" y="83899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7" name="フリーフォーム: 図形 76">
                <a:extLst>
                  <a:ext uri="{FF2B5EF4-FFF2-40B4-BE49-F238E27FC236}">
                    <a16:creationId xmlns:a16="http://schemas.microsoft.com/office/drawing/2014/main" id="{0221253B-1368-48DD-901B-9DA3C6D3F896}"/>
                  </a:ext>
                </a:extLst>
              </p:cNvPr>
              <p:cNvSpPr/>
              <p:nvPr/>
            </p:nvSpPr>
            <p:spPr>
              <a:xfrm>
                <a:off x="7592463" y="327655"/>
                <a:ext cx="86052" cy="100890"/>
              </a:xfrm>
              <a:custGeom>
                <a:avLst/>
                <a:gdLst>
                  <a:gd name="connsiteX0" fmla="*/ 44976 w 86052"/>
                  <a:gd name="connsiteY0" fmla="*/ 83899 h 100890"/>
                  <a:gd name="connsiteX1" fmla="*/ 20111 w 86052"/>
                  <a:gd name="connsiteY1" fmla="*/ 50176 h 100890"/>
                  <a:gd name="connsiteX2" fmla="*/ 44976 w 86052"/>
                  <a:gd name="connsiteY2" fmla="*/ 16416 h 100890"/>
                  <a:gd name="connsiteX3" fmla="*/ 65682 w 86052"/>
                  <a:gd name="connsiteY3" fmla="*/ 32943 h 100890"/>
                  <a:gd name="connsiteX4" fmla="*/ 85923 w 86052"/>
                  <a:gd name="connsiteY4" fmla="*/ 32943 h 100890"/>
                  <a:gd name="connsiteX5" fmla="*/ 44419 w 86052"/>
                  <a:gd name="connsiteY5" fmla="*/ 0 h 100890"/>
                  <a:gd name="connsiteX6" fmla="*/ 0 w 86052"/>
                  <a:gd name="connsiteY6" fmla="*/ 50454 h 100890"/>
                  <a:gd name="connsiteX7" fmla="*/ 44419 w 86052"/>
                  <a:gd name="connsiteY7" fmla="*/ 100890 h 100890"/>
                  <a:gd name="connsiteX8" fmla="*/ 86053 w 86052"/>
                  <a:gd name="connsiteY8" fmla="*/ 66833 h 100890"/>
                  <a:gd name="connsiteX9" fmla="*/ 65682 w 86052"/>
                  <a:gd name="connsiteY9" fmla="*/ 66833 h 100890"/>
                  <a:gd name="connsiteX10" fmla="*/ 44976 w 86052"/>
                  <a:gd name="connsiteY10" fmla="*/ 83899 h 10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052" h="100890">
                    <a:moveTo>
                      <a:pt x="44976" y="83899"/>
                    </a:moveTo>
                    <a:cubicBezTo>
                      <a:pt x="29285" y="83899"/>
                      <a:pt x="20111" y="68523"/>
                      <a:pt x="20111" y="50176"/>
                    </a:cubicBezTo>
                    <a:cubicBezTo>
                      <a:pt x="20111" y="31829"/>
                      <a:pt x="28950" y="16416"/>
                      <a:pt x="44976" y="16416"/>
                    </a:cubicBezTo>
                    <a:cubicBezTo>
                      <a:pt x="56935" y="16416"/>
                      <a:pt x="63045" y="23844"/>
                      <a:pt x="65682" y="32943"/>
                    </a:cubicBezTo>
                    <a:lnTo>
                      <a:pt x="85923" y="32943"/>
                    </a:lnTo>
                    <a:cubicBezTo>
                      <a:pt x="82618" y="14039"/>
                      <a:pt x="67817" y="0"/>
                      <a:pt x="44419" y="0"/>
                    </a:cubicBezTo>
                    <a:cubicBezTo>
                      <a:pt x="14930" y="0"/>
                      <a:pt x="0" y="22600"/>
                      <a:pt x="0" y="50454"/>
                    </a:cubicBezTo>
                    <a:cubicBezTo>
                      <a:pt x="0" y="78309"/>
                      <a:pt x="15524" y="100890"/>
                      <a:pt x="44419" y="100890"/>
                    </a:cubicBezTo>
                    <a:cubicBezTo>
                      <a:pt x="67576" y="100890"/>
                      <a:pt x="83175" y="87408"/>
                      <a:pt x="86053" y="66833"/>
                    </a:cubicBezTo>
                    <a:lnTo>
                      <a:pt x="65682" y="66833"/>
                    </a:lnTo>
                    <a:cubicBezTo>
                      <a:pt x="63045" y="76527"/>
                      <a:pt x="56694" y="83899"/>
                      <a:pt x="44976" y="83899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3293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サブセクション見出し 画像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図プレースホルダー 95">
            <a:extLst>
              <a:ext uri="{FF2B5EF4-FFF2-40B4-BE49-F238E27FC236}">
                <a16:creationId xmlns:a16="http://schemas.microsoft.com/office/drawing/2014/main" id="{2A9C5EEF-1420-45E5-B31C-7C7FBC6C50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" y="10"/>
            <a:ext cx="12191984" cy="6857991"/>
          </a:xfrm>
          <a:custGeom>
            <a:avLst/>
            <a:gdLst>
              <a:gd name="connsiteX0" fmla="*/ 1134521 w 12191984"/>
              <a:gd name="connsiteY0" fmla="*/ 6714216 h 6857991"/>
              <a:gd name="connsiteX1" fmla="*/ 1134521 w 12191984"/>
              <a:gd name="connsiteY1" fmla="*/ 6718001 h 6857991"/>
              <a:gd name="connsiteX2" fmla="*/ 1131563 w 12191984"/>
              <a:gd name="connsiteY2" fmla="*/ 6726037 h 6857991"/>
              <a:gd name="connsiteX3" fmla="*/ 1124056 w 12191984"/>
              <a:gd name="connsiteY3" fmla="*/ 6729212 h 6857991"/>
              <a:gd name="connsiteX4" fmla="*/ 1118746 w 12191984"/>
              <a:gd name="connsiteY4" fmla="*/ 6727450 h 6857991"/>
              <a:gd name="connsiteX5" fmla="*/ 1116750 w 12191984"/>
              <a:gd name="connsiteY5" fmla="*/ 6722904 h 6857991"/>
              <a:gd name="connsiteX6" fmla="*/ 1118910 w 12191984"/>
              <a:gd name="connsiteY6" fmla="*/ 6717576 h 6857991"/>
              <a:gd name="connsiteX7" fmla="*/ 1125316 w 12191984"/>
              <a:gd name="connsiteY7" fmla="*/ 6715477 h 6857991"/>
              <a:gd name="connsiteX8" fmla="*/ 462639 w 12191984"/>
              <a:gd name="connsiteY8" fmla="*/ 6699727 h 6857991"/>
              <a:gd name="connsiteX9" fmla="*/ 470612 w 12191984"/>
              <a:gd name="connsiteY9" fmla="*/ 6703327 h 6857991"/>
              <a:gd name="connsiteX10" fmla="*/ 473557 w 12191984"/>
              <a:gd name="connsiteY10" fmla="*/ 6713277 h 6857991"/>
              <a:gd name="connsiteX11" fmla="*/ 470406 w 12191984"/>
              <a:gd name="connsiteY11" fmla="*/ 6725051 h 6857991"/>
              <a:gd name="connsiteX12" fmla="*/ 461710 w 12191984"/>
              <a:gd name="connsiteY12" fmla="*/ 6729281 h 6857991"/>
              <a:gd name="connsiteX13" fmla="*/ 453907 w 12191984"/>
              <a:gd name="connsiteY13" fmla="*/ 6725997 h 6857991"/>
              <a:gd name="connsiteX14" fmla="*/ 450832 w 12191984"/>
              <a:gd name="connsiteY14" fmla="*/ 6717995 h 6857991"/>
              <a:gd name="connsiteX15" fmla="*/ 450832 w 12191984"/>
              <a:gd name="connsiteY15" fmla="*/ 6712687 h 6857991"/>
              <a:gd name="connsiteX16" fmla="*/ 454072 w 12191984"/>
              <a:gd name="connsiteY16" fmla="*/ 6703423 h 6857991"/>
              <a:gd name="connsiteX17" fmla="*/ 462639 w 12191984"/>
              <a:gd name="connsiteY17" fmla="*/ 6699727 h 6857991"/>
              <a:gd name="connsiteX18" fmla="*/ 1212176 w 12191984"/>
              <a:gd name="connsiteY18" fmla="*/ 6699665 h 6857991"/>
              <a:gd name="connsiteX19" fmla="*/ 1221285 w 12191984"/>
              <a:gd name="connsiteY19" fmla="*/ 6703519 h 6857991"/>
              <a:gd name="connsiteX20" fmla="*/ 1224471 w 12191984"/>
              <a:gd name="connsiteY20" fmla="*/ 6714511 h 6857991"/>
              <a:gd name="connsiteX21" fmla="*/ 1221285 w 12191984"/>
              <a:gd name="connsiteY21" fmla="*/ 6725393 h 6857991"/>
              <a:gd name="connsiteX22" fmla="*/ 1212176 w 12191984"/>
              <a:gd name="connsiteY22" fmla="*/ 6729219 h 6857991"/>
              <a:gd name="connsiteX23" fmla="*/ 1202902 w 12191984"/>
              <a:gd name="connsiteY23" fmla="*/ 6725318 h 6857991"/>
              <a:gd name="connsiteX24" fmla="*/ 1199434 w 12191984"/>
              <a:gd name="connsiteY24" fmla="*/ 6714662 h 6857991"/>
              <a:gd name="connsiteX25" fmla="*/ 1202861 w 12191984"/>
              <a:gd name="connsiteY25" fmla="*/ 6703656 h 6857991"/>
              <a:gd name="connsiteX26" fmla="*/ 1212176 w 12191984"/>
              <a:gd name="connsiteY26" fmla="*/ 6699665 h 6857991"/>
              <a:gd name="connsiteX27" fmla="*/ 1059404 w 12191984"/>
              <a:gd name="connsiteY27" fmla="*/ 6699665 h 6857991"/>
              <a:gd name="connsiteX28" fmla="*/ 1068513 w 12191984"/>
              <a:gd name="connsiteY28" fmla="*/ 6703519 h 6857991"/>
              <a:gd name="connsiteX29" fmla="*/ 1071698 w 12191984"/>
              <a:gd name="connsiteY29" fmla="*/ 6714511 h 6857991"/>
              <a:gd name="connsiteX30" fmla="*/ 1068513 w 12191984"/>
              <a:gd name="connsiteY30" fmla="*/ 6725393 h 6857991"/>
              <a:gd name="connsiteX31" fmla="*/ 1059404 w 12191984"/>
              <a:gd name="connsiteY31" fmla="*/ 6729219 h 6857991"/>
              <a:gd name="connsiteX32" fmla="*/ 1050130 w 12191984"/>
              <a:gd name="connsiteY32" fmla="*/ 6725318 h 6857991"/>
              <a:gd name="connsiteX33" fmla="*/ 1046662 w 12191984"/>
              <a:gd name="connsiteY33" fmla="*/ 6714662 h 6857991"/>
              <a:gd name="connsiteX34" fmla="*/ 1050088 w 12191984"/>
              <a:gd name="connsiteY34" fmla="*/ 6703656 h 6857991"/>
              <a:gd name="connsiteX35" fmla="*/ 1059404 w 12191984"/>
              <a:gd name="connsiteY35" fmla="*/ 6699665 h 6857991"/>
              <a:gd name="connsiteX36" fmla="*/ 944775 w 12191984"/>
              <a:gd name="connsiteY36" fmla="*/ 6699665 h 6857991"/>
              <a:gd name="connsiteX37" fmla="*/ 953884 w 12191984"/>
              <a:gd name="connsiteY37" fmla="*/ 6703519 h 6857991"/>
              <a:gd name="connsiteX38" fmla="*/ 957070 w 12191984"/>
              <a:gd name="connsiteY38" fmla="*/ 6714511 h 6857991"/>
              <a:gd name="connsiteX39" fmla="*/ 953884 w 12191984"/>
              <a:gd name="connsiteY39" fmla="*/ 6725393 h 6857991"/>
              <a:gd name="connsiteX40" fmla="*/ 944775 w 12191984"/>
              <a:gd name="connsiteY40" fmla="*/ 6729219 h 6857991"/>
              <a:gd name="connsiteX41" fmla="*/ 935501 w 12191984"/>
              <a:gd name="connsiteY41" fmla="*/ 6725318 h 6857991"/>
              <a:gd name="connsiteX42" fmla="*/ 932034 w 12191984"/>
              <a:gd name="connsiteY42" fmla="*/ 6714662 h 6857991"/>
              <a:gd name="connsiteX43" fmla="*/ 935460 w 12191984"/>
              <a:gd name="connsiteY43" fmla="*/ 6703656 h 6857991"/>
              <a:gd name="connsiteX44" fmla="*/ 944775 w 12191984"/>
              <a:gd name="connsiteY44" fmla="*/ 6699665 h 6857991"/>
              <a:gd name="connsiteX45" fmla="*/ 1016610 w 12191984"/>
              <a:gd name="connsiteY45" fmla="*/ 6699658 h 6857991"/>
              <a:gd name="connsiteX46" fmla="*/ 1024584 w 12191984"/>
              <a:gd name="connsiteY46" fmla="*/ 6703258 h 6857991"/>
              <a:gd name="connsiteX47" fmla="*/ 1027528 w 12191984"/>
              <a:gd name="connsiteY47" fmla="*/ 6713208 h 6857991"/>
              <a:gd name="connsiteX48" fmla="*/ 1024378 w 12191984"/>
              <a:gd name="connsiteY48" fmla="*/ 6724982 h 6857991"/>
              <a:gd name="connsiteX49" fmla="*/ 1015681 w 12191984"/>
              <a:gd name="connsiteY49" fmla="*/ 6729212 h 6857991"/>
              <a:gd name="connsiteX50" fmla="*/ 1007879 w 12191984"/>
              <a:gd name="connsiteY50" fmla="*/ 6725928 h 6857991"/>
              <a:gd name="connsiteX51" fmla="*/ 1004804 w 12191984"/>
              <a:gd name="connsiteY51" fmla="*/ 6717926 h 6857991"/>
              <a:gd name="connsiteX52" fmla="*/ 1004804 w 12191984"/>
              <a:gd name="connsiteY52" fmla="*/ 6712618 h 6857991"/>
              <a:gd name="connsiteX53" fmla="*/ 1008045 w 12191984"/>
              <a:gd name="connsiteY53" fmla="*/ 6703354 h 6857991"/>
              <a:gd name="connsiteX54" fmla="*/ 1016610 w 12191984"/>
              <a:gd name="connsiteY54" fmla="*/ 6699658 h 6857991"/>
              <a:gd name="connsiteX55" fmla="*/ 693066 w 12191984"/>
              <a:gd name="connsiteY55" fmla="*/ 6699658 h 6857991"/>
              <a:gd name="connsiteX56" fmla="*/ 700049 w 12191984"/>
              <a:gd name="connsiteY56" fmla="*/ 6702593 h 6857991"/>
              <a:gd name="connsiteX57" fmla="*/ 702601 w 12191984"/>
              <a:gd name="connsiteY57" fmla="*/ 6710801 h 6857991"/>
              <a:gd name="connsiteX58" fmla="*/ 682002 w 12191984"/>
              <a:gd name="connsiteY58" fmla="*/ 6710801 h 6857991"/>
              <a:gd name="connsiteX59" fmla="*/ 685725 w 12191984"/>
              <a:gd name="connsiteY59" fmla="*/ 6702743 h 6857991"/>
              <a:gd name="connsiteX60" fmla="*/ 693066 w 12191984"/>
              <a:gd name="connsiteY60" fmla="*/ 6699658 h 6857991"/>
              <a:gd name="connsiteX61" fmla="*/ 1177459 w 12191984"/>
              <a:gd name="connsiteY61" fmla="*/ 6695496 h 6857991"/>
              <a:gd name="connsiteX62" fmla="*/ 1177459 w 12191984"/>
              <a:gd name="connsiteY62" fmla="*/ 6733519 h 6857991"/>
              <a:gd name="connsiteX63" fmla="*/ 1183569 w 12191984"/>
              <a:gd name="connsiteY63" fmla="*/ 6733519 h 6857991"/>
              <a:gd name="connsiteX64" fmla="*/ 1183569 w 12191984"/>
              <a:gd name="connsiteY64" fmla="*/ 6695496 h 6857991"/>
              <a:gd name="connsiteX65" fmla="*/ 805033 w 12191984"/>
              <a:gd name="connsiteY65" fmla="*/ 6695496 h 6857991"/>
              <a:gd name="connsiteX66" fmla="*/ 805033 w 12191984"/>
              <a:gd name="connsiteY66" fmla="*/ 6733519 h 6857991"/>
              <a:gd name="connsiteX67" fmla="*/ 811143 w 12191984"/>
              <a:gd name="connsiteY67" fmla="*/ 6733519 h 6857991"/>
              <a:gd name="connsiteX68" fmla="*/ 811143 w 12191984"/>
              <a:gd name="connsiteY68" fmla="*/ 6695496 h 6857991"/>
              <a:gd name="connsiteX69" fmla="*/ 582228 w 12191984"/>
              <a:gd name="connsiteY69" fmla="*/ 6695496 h 6857991"/>
              <a:gd name="connsiteX70" fmla="*/ 582228 w 12191984"/>
              <a:gd name="connsiteY70" fmla="*/ 6733519 h 6857991"/>
              <a:gd name="connsiteX71" fmla="*/ 588339 w 12191984"/>
              <a:gd name="connsiteY71" fmla="*/ 6733519 h 6857991"/>
              <a:gd name="connsiteX72" fmla="*/ 588339 w 12191984"/>
              <a:gd name="connsiteY72" fmla="*/ 6695496 h 6857991"/>
              <a:gd name="connsiteX73" fmla="*/ 489038 w 12191984"/>
              <a:gd name="connsiteY73" fmla="*/ 6695496 h 6857991"/>
              <a:gd name="connsiteX74" fmla="*/ 489038 w 12191984"/>
              <a:gd name="connsiteY74" fmla="*/ 6733519 h 6857991"/>
              <a:gd name="connsiteX75" fmla="*/ 495147 w 12191984"/>
              <a:gd name="connsiteY75" fmla="*/ 6733519 h 6857991"/>
              <a:gd name="connsiteX76" fmla="*/ 495147 w 12191984"/>
              <a:gd name="connsiteY76" fmla="*/ 6695496 h 6857991"/>
              <a:gd name="connsiteX77" fmla="*/ 325602 w 12191984"/>
              <a:gd name="connsiteY77" fmla="*/ 6695496 h 6857991"/>
              <a:gd name="connsiteX78" fmla="*/ 325602 w 12191984"/>
              <a:gd name="connsiteY78" fmla="*/ 6733519 h 6857991"/>
              <a:gd name="connsiteX79" fmla="*/ 331711 w 12191984"/>
              <a:gd name="connsiteY79" fmla="*/ 6733519 h 6857991"/>
              <a:gd name="connsiteX80" fmla="*/ 331711 w 12191984"/>
              <a:gd name="connsiteY80" fmla="*/ 6695496 h 6857991"/>
              <a:gd name="connsiteX81" fmla="*/ 401104 w 12191984"/>
              <a:gd name="connsiteY81" fmla="*/ 6695427 h 6857991"/>
              <a:gd name="connsiteX82" fmla="*/ 401104 w 12191984"/>
              <a:gd name="connsiteY82" fmla="*/ 6718151 h 6857991"/>
              <a:gd name="connsiteX83" fmla="*/ 414741 w 12191984"/>
              <a:gd name="connsiteY83" fmla="*/ 6734341 h 6857991"/>
              <a:gd name="connsiteX84" fmla="*/ 426511 w 12191984"/>
              <a:gd name="connsiteY84" fmla="*/ 6727436 h 6857991"/>
              <a:gd name="connsiteX85" fmla="*/ 426664 w 12191984"/>
              <a:gd name="connsiteY85" fmla="*/ 6727436 h 6857991"/>
              <a:gd name="connsiteX86" fmla="*/ 426664 w 12191984"/>
              <a:gd name="connsiteY86" fmla="*/ 6733450 h 6857991"/>
              <a:gd name="connsiteX87" fmla="*/ 432773 w 12191984"/>
              <a:gd name="connsiteY87" fmla="*/ 6733450 h 6857991"/>
              <a:gd name="connsiteX88" fmla="*/ 432780 w 12191984"/>
              <a:gd name="connsiteY88" fmla="*/ 6733450 h 6857991"/>
              <a:gd name="connsiteX89" fmla="*/ 432780 w 12191984"/>
              <a:gd name="connsiteY89" fmla="*/ 6695427 h 6857991"/>
              <a:gd name="connsiteX90" fmla="*/ 426671 w 12191984"/>
              <a:gd name="connsiteY90" fmla="*/ 6695427 h 6857991"/>
              <a:gd name="connsiteX91" fmla="*/ 426671 w 12191984"/>
              <a:gd name="connsiteY91" fmla="*/ 6717329 h 6857991"/>
              <a:gd name="connsiteX92" fmla="*/ 423781 w 12191984"/>
              <a:gd name="connsiteY92" fmla="*/ 6725927 h 6857991"/>
              <a:gd name="connsiteX93" fmla="*/ 416420 w 12191984"/>
              <a:gd name="connsiteY93" fmla="*/ 6729212 h 6857991"/>
              <a:gd name="connsiteX94" fmla="*/ 407179 w 12191984"/>
              <a:gd name="connsiteY94" fmla="*/ 6717185 h 6857991"/>
              <a:gd name="connsiteX95" fmla="*/ 407179 w 12191984"/>
              <a:gd name="connsiteY95" fmla="*/ 6695427 h 6857991"/>
              <a:gd name="connsiteX96" fmla="*/ 1103582 w 12191984"/>
              <a:gd name="connsiteY96" fmla="*/ 6694831 h 6857991"/>
              <a:gd name="connsiteX97" fmla="*/ 1097582 w 12191984"/>
              <a:gd name="connsiteY97" fmla="*/ 6697080 h 6857991"/>
              <a:gd name="connsiteX98" fmla="*/ 1093599 w 12191984"/>
              <a:gd name="connsiteY98" fmla="*/ 6703334 h 6857991"/>
              <a:gd name="connsiteX99" fmla="*/ 1093447 w 12191984"/>
              <a:gd name="connsiteY99" fmla="*/ 6703334 h 6857991"/>
              <a:gd name="connsiteX100" fmla="*/ 1093447 w 12191984"/>
              <a:gd name="connsiteY100" fmla="*/ 6695496 h 6857991"/>
              <a:gd name="connsiteX101" fmla="*/ 1087338 w 12191984"/>
              <a:gd name="connsiteY101" fmla="*/ 6695496 h 6857991"/>
              <a:gd name="connsiteX102" fmla="*/ 1087338 w 12191984"/>
              <a:gd name="connsiteY102" fmla="*/ 6733519 h 6857991"/>
              <a:gd name="connsiteX103" fmla="*/ 1093447 w 12191984"/>
              <a:gd name="connsiteY103" fmla="*/ 6733519 h 6857991"/>
              <a:gd name="connsiteX104" fmla="*/ 1093447 w 12191984"/>
              <a:gd name="connsiteY104" fmla="*/ 6714134 h 6857991"/>
              <a:gd name="connsiteX105" fmla="*/ 1096076 w 12191984"/>
              <a:gd name="connsiteY105" fmla="*/ 6704109 h 6857991"/>
              <a:gd name="connsiteX106" fmla="*/ 1102612 w 12191984"/>
              <a:gd name="connsiteY106" fmla="*/ 6700433 h 6857991"/>
              <a:gd name="connsiteX107" fmla="*/ 1107228 w 12191984"/>
              <a:gd name="connsiteY107" fmla="*/ 6701661 h 6857991"/>
              <a:gd name="connsiteX108" fmla="*/ 1107235 w 12191984"/>
              <a:gd name="connsiteY108" fmla="*/ 6701661 h 6857991"/>
              <a:gd name="connsiteX109" fmla="*/ 1107235 w 12191984"/>
              <a:gd name="connsiteY109" fmla="*/ 6695352 h 6857991"/>
              <a:gd name="connsiteX110" fmla="*/ 1103582 w 12191984"/>
              <a:gd name="connsiteY110" fmla="*/ 6694831 h 6857991"/>
              <a:gd name="connsiteX111" fmla="*/ 988952 w 12191984"/>
              <a:gd name="connsiteY111" fmla="*/ 6694831 h 6857991"/>
              <a:gd name="connsiteX112" fmla="*/ 982953 w 12191984"/>
              <a:gd name="connsiteY112" fmla="*/ 6697080 h 6857991"/>
              <a:gd name="connsiteX113" fmla="*/ 978969 w 12191984"/>
              <a:gd name="connsiteY113" fmla="*/ 6703334 h 6857991"/>
              <a:gd name="connsiteX114" fmla="*/ 978818 w 12191984"/>
              <a:gd name="connsiteY114" fmla="*/ 6703334 h 6857991"/>
              <a:gd name="connsiteX115" fmla="*/ 978818 w 12191984"/>
              <a:gd name="connsiteY115" fmla="*/ 6695496 h 6857991"/>
              <a:gd name="connsiteX116" fmla="*/ 972709 w 12191984"/>
              <a:gd name="connsiteY116" fmla="*/ 6695496 h 6857991"/>
              <a:gd name="connsiteX117" fmla="*/ 972709 w 12191984"/>
              <a:gd name="connsiteY117" fmla="*/ 6733519 h 6857991"/>
              <a:gd name="connsiteX118" fmla="*/ 978818 w 12191984"/>
              <a:gd name="connsiteY118" fmla="*/ 6733519 h 6857991"/>
              <a:gd name="connsiteX119" fmla="*/ 978818 w 12191984"/>
              <a:gd name="connsiteY119" fmla="*/ 6714134 h 6857991"/>
              <a:gd name="connsiteX120" fmla="*/ 981447 w 12191984"/>
              <a:gd name="connsiteY120" fmla="*/ 6704109 h 6857991"/>
              <a:gd name="connsiteX121" fmla="*/ 987982 w 12191984"/>
              <a:gd name="connsiteY121" fmla="*/ 6700433 h 6857991"/>
              <a:gd name="connsiteX122" fmla="*/ 992599 w 12191984"/>
              <a:gd name="connsiteY122" fmla="*/ 6701661 h 6857991"/>
              <a:gd name="connsiteX123" fmla="*/ 992606 w 12191984"/>
              <a:gd name="connsiteY123" fmla="*/ 6701661 h 6857991"/>
              <a:gd name="connsiteX124" fmla="*/ 992606 w 12191984"/>
              <a:gd name="connsiteY124" fmla="*/ 6695352 h 6857991"/>
              <a:gd name="connsiteX125" fmla="*/ 988952 w 12191984"/>
              <a:gd name="connsiteY125" fmla="*/ 6694831 h 6857991"/>
              <a:gd name="connsiteX126" fmla="*/ 795290 w 12191984"/>
              <a:gd name="connsiteY126" fmla="*/ 6694831 h 6857991"/>
              <a:gd name="connsiteX127" fmla="*/ 789291 w 12191984"/>
              <a:gd name="connsiteY127" fmla="*/ 6697080 h 6857991"/>
              <a:gd name="connsiteX128" fmla="*/ 785307 w 12191984"/>
              <a:gd name="connsiteY128" fmla="*/ 6703334 h 6857991"/>
              <a:gd name="connsiteX129" fmla="*/ 785156 w 12191984"/>
              <a:gd name="connsiteY129" fmla="*/ 6703334 h 6857991"/>
              <a:gd name="connsiteX130" fmla="*/ 785156 w 12191984"/>
              <a:gd name="connsiteY130" fmla="*/ 6695496 h 6857991"/>
              <a:gd name="connsiteX131" fmla="*/ 779046 w 12191984"/>
              <a:gd name="connsiteY131" fmla="*/ 6695496 h 6857991"/>
              <a:gd name="connsiteX132" fmla="*/ 779046 w 12191984"/>
              <a:gd name="connsiteY132" fmla="*/ 6733519 h 6857991"/>
              <a:gd name="connsiteX133" fmla="*/ 785156 w 12191984"/>
              <a:gd name="connsiteY133" fmla="*/ 6733519 h 6857991"/>
              <a:gd name="connsiteX134" fmla="*/ 785156 w 12191984"/>
              <a:gd name="connsiteY134" fmla="*/ 6714134 h 6857991"/>
              <a:gd name="connsiteX135" fmla="*/ 787784 w 12191984"/>
              <a:gd name="connsiteY135" fmla="*/ 6704109 h 6857991"/>
              <a:gd name="connsiteX136" fmla="*/ 794320 w 12191984"/>
              <a:gd name="connsiteY136" fmla="*/ 6700433 h 6857991"/>
              <a:gd name="connsiteX137" fmla="*/ 798936 w 12191984"/>
              <a:gd name="connsiteY137" fmla="*/ 6701661 h 6857991"/>
              <a:gd name="connsiteX138" fmla="*/ 798943 w 12191984"/>
              <a:gd name="connsiteY138" fmla="*/ 6701661 h 6857991"/>
              <a:gd name="connsiteX139" fmla="*/ 798943 w 12191984"/>
              <a:gd name="connsiteY139" fmla="*/ 6695352 h 6857991"/>
              <a:gd name="connsiteX140" fmla="*/ 795290 w 12191984"/>
              <a:gd name="connsiteY140" fmla="*/ 6694831 h 6857991"/>
              <a:gd name="connsiteX141" fmla="*/ 693177 w 12191984"/>
              <a:gd name="connsiteY141" fmla="*/ 6694556 h 6857991"/>
              <a:gd name="connsiteX142" fmla="*/ 680640 w 12191984"/>
              <a:gd name="connsiteY142" fmla="*/ 6700145 h 6857991"/>
              <a:gd name="connsiteX143" fmla="*/ 675590 w 12191984"/>
              <a:gd name="connsiteY143" fmla="*/ 6714606 h 6857991"/>
              <a:gd name="connsiteX144" fmla="*/ 680206 w 12191984"/>
              <a:gd name="connsiteY144" fmla="*/ 6729178 h 6857991"/>
              <a:gd name="connsiteX145" fmla="*/ 692915 w 12191984"/>
              <a:gd name="connsiteY145" fmla="*/ 6734355 h 6857991"/>
              <a:gd name="connsiteX146" fmla="*/ 706214 w 12191984"/>
              <a:gd name="connsiteY146" fmla="*/ 6730714 h 6857991"/>
              <a:gd name="connsiteX147" fmla="*/ 706214 w 12191984"/>
              <a:gd name="connsiteY147" fmla="*/ 6724995 h 6857991"/>
              <a:gd name="connsiteX148" fmla="*/ 694366 w 12191984"/>
              <a:gd name="connsiteY148" fmla="*/ 6729226 h 6857991"/>
              <a:gd name="connsiteX149" fmla="*/ 685353 w 12191984"/>
              <a:gd name="connsiteY149" fmla="*/ 6725770 h 6857991"/>
              <a:gd name="connsiteX150" fmla="*/ 681926 w 12191984"/>
              <a:gd name="connsiteY150" fmla="*/ 6715964 h 6857991"/>
              <a:gd name="connsiteX151" fmla="*/ 708863 w 12191984"/>
              <a:gd name="connsiteY151" fmla="*/ 6715964 h 6857991"/>
              <a:gd name="connsiteX152" fmla="*/ 708863 w 12191984"/>
              <a:gd name="connsiteY152" fmla="*/ 6712789 h 6857991"/>
              <a:gd name="connsiteX153" fmla="*/ 704761 w 12191984"/>
              <a:gd name="connsiteY153" fmla="*/ 6699383 h 6857991"/>
              <a:gd name="connsiteX154" fmla="*/ 693177 w 12191984"/>
              <a:gd name="connsiteY154" fmla="*/ 6694556 h 6857991"/>
              <a:gd name="connsiteX155" fmla="*/ 1212616 w 12191984"/>
              <a:gd name="connsiteY155" fmla="*/ 6694543 h 6857991"/>
              <a:gd name="connsiteX156" fmla="*/ 1198423 w 12191984"/>
              <a:gd name="connsiteY156" fmla="*/ 6699926 h 6857991"/>
              <a:gd name="connsiteX157" fmla="*/ 1193173 w 12191984"/>
              <a:gd name="connsiteY157" fmla="*/ 6714888 h 6857991"/>
              <a:gd name="connsiteX158" fmla="*/ 1198223 w 12191984"/>
              <a:gd name="connsiteY158" fmla="*/ 6729014 h 6857991"/>
              <a:gd name="connsiteX159" fmla="*/ 1211729 w 12191984"/>
              <a:gd name="connsiteY159" fmla="*/ 6734342 h 6857991"/>
              <a:gd name="connsiteX160" fmla="*/ 1225564 w 12191984"/>
              <a:gd name="connsiteY160" fmla="*/ 6728870 h 6857991"/>
              <a:gd name="connsiteX161" fmla="*/ 1230724 w 12191984"/>
              <a:gd name="connsiteY161" fmla="*/ 6714298 h 6857991"/>
              <a:gd name="connsiteX162" fmla="*/ 1225936 w 12191984"/>
              <a:gd name="connsiteY162" fmla="*/ 6699782 h 6857991"/>
              <a:gd name="connsiteX163" fmla="*/ 1212616 w 12191984"/>
              <a:gd name="connsiteY163" fmla="*/ 6694543 h 6857991"/>
              <a:gd name="connsiteX164" fmla="*/ 1059844 w 12191984"/>
              <a:gd name="connsiteY164" fmla="*/ 6694543 h 6857991"/>
              <a:gd name="connsiteX165" fmla="*/ 1045651 w 12191984"/>
              <a:gd name="connsiteY165" fmla="*/ 6699926 h 6857991"/>
              <a:gd name="connsiteX166" fmla="*/ 1040401 w 12191984"/>
              <a:gd name="connsiteY166" fmla="*/ 6714888 h 6857991"/>
              <a:gd name="connsiteX167" fmla="*/ 1045451 w 12191984"/>
              <a:gd name="connsiteY167" fmla="*/ 6729014 h 6857991"/>
              <a:gd name="connsiteX168" fmla="*/ 1058957 w 12191984"/>
              <a:gd name="connsiteY168" fmla="*/ 6734342 h 6857991"/>
              <a:gd name="connsiteX169" fmla="*/ 1072792 w 12191984"/>
              <a:gd name="connsiteY169" fmla="*/ 6728870 h 6857991"/>
              <a:gd name="connsiteX170" fmla="*/ 1077952 w 12191984"/>
              <a:gd name="connsiteY170" fmla="*/ 6714298 h 6857991"/>
              <a:gd name="connsiteX171" fmla="*/ 1073164 w 12191984"/>
              <a:gd name="connsiteY171" fmla="*/ 6699782 h 6857991"/>
              <a:gd name="connsiteX172" fmla="*/ 1059844 w 12191984"/>
              <a:gd name="connsiteY172" fmla="*/ 6694543 h 6857991"/>
              <a:gd name="connsiteX173" fmla="*/ 945216 w 12191984"/>
              <a:gd name="connsiteY173" fmla="*/ 6694543 h 6857991"/>
              <a:gd name="connsiteX174" fmla="*/ 931022 w 12191984"/>
              <a:gd name="connsiteY174" fmla="*/ 6699926 h 6857991"/>
              <a:gd name="connsiteX175" fmla="*/ 925773 w 12191984"/>
              <a:gd name="connsiteY175" fmla="*/ 6714888 h 6857991"/>
              <a:gd name="connsiteX176" fmla="*/ 930823 w 12191984"/>
              <a:gd name="connsiteY176" fmla="*/ 6729014 h 6857991"/>
              <a:gd name="connsiteX177" fmla="*/ 944328 w 12191984"/>
              <a:gd name="connsiteY177" fmla="*/ 6734342 h 6857991"/>
              <a:gd name="connsiteX178" fmla="*/ 958164 w 12191984"/>
              <a:gd name="connsiteY178" fmla="*/ 6728870 h 6857991"/>
              <a:gd name="connsiteX179" fmla="*/ 963324 w 12191984"/>
              <a:gd name="connsiteY179" fmla="*/ 6714298 h 6857991"/>
              <a:gd name="connsiteX180" fmla="*/ 958536 w 12191984"/>
              <a:gd name="connsiteY180" fmla="*/ 6699782 h 6857991"/>
              <a:gd name="connsiteX181" fmla="*/ 945216 w 12191984"/>
              <a:gd name="connsiteY181" fmla="*/ 6694543 h 6857991"/>
              <a:gd name="connsiteX182" fmla="*/ 840568 w 12191984"/>
              <a:gd name="connsiteY182" fmla="*/ 6694543 h 6857991"/>
              <a:gd name="connsiteX183" fmla="*/ 826147 w 12191984"/>
              <a:gd name="connsiteY183" fmla="*/ 6700241 h 6857991"/>
              <a:gd name="connsiteX184" fmla="*/ 820746 w 12191984"/>
              <a:gd name="connsiteY184" fmla="*/ 6715334 h 6857991"/>
              <a:gd name="connsiteX185" fmla="*/ 825762 w 12191984"/>
              <a:gd name="connsiteY185" fmla="*/ 6729055 h 6857991"/>
              <a:gd name="connsiteX186" fmla="*/ 838930 w 12191984"/>
              <a:gd name="connsiteY186" fmla="*/ 6734349 h 6857991"/>
              <a:gd name="connsiteX187" fmla="*/ 849361 w 12191984"/>
              <a:gd name="connsiteY187" fmla="*/ 6731709 h 6857991"/>
              <a:gd name="connsiteX188" fmla="*/ 849375 w 12191984"/>
              <a:gd name="connsiteY188" fmla="*/ 6731709 h 6857991"/>
              <a:gd name="connsiteX189" fmla="*/ 849375 w 12191984"/>
              <a:gd name="connsiteY189" fmla="*/ 6725921 h 6857991"/>
              <a:gd name="connsiteX190" fmla="*/ 839983 w 12191984"/>
              <a:gd name="connsiteY190" fmla="*/ 6729226 h 6857991"/>
              <a:gd name="connsiteX191" fmla="*/ 830537 w 12191984"/>
              <a:gd name="connsiteY191" fmla="*/ 6725366 h 6857991"/>
              <a:gd name="connsiteX192" fmla="*/ 827014 w 12191984"/>
              <a:gd name="connsiteY192" fmla="*/ 6714819 h 6857991"/>
              <a:gd name="connsiteX193" fmla="*/ 830757 w 12191984"/>
              <a:gd name="connsiteY193" fmla="*/ 6703848 h 6857991"/>
              <a:gd name="connsiteX194" fmla="*/ 840348 w 12191984"/>
              <a:gd name="connsiteY194" fmla="*/ 6699672 h 6857991"/>
              <a:gd name="connsiteX195" fmla="*/ 849437 w 12191984"/>
              <a:gd name="connsiteY195" fmla="*/ 6702641 h 6857991"/>
              <a:gd name="connsiteX196" fmla="*/ 849437 w 12191984"/>
              <a:gd name="connsiteY196" fmla="*/ 6696401 h 6857991"/>
              <a:gd name="connsiteX197" fmla="*/ 840568 w 12191984"/>
              <a:gd name="connsiteY197" fmla="*/ 6694543 h 6857991"/>
              <a:gd name="connsiteX198" fmla="*/ 735165 w 12191984"/>
              <a:gd name="connsiteY198" fmla="*/ 6694543 h 6857991"/>
              <a:gd name="connsiteX199" fmla="*/ 720746 w 12191984"/>
              <a:gd name="connsiteY199" fmla="*/ 6700241 h 6857991"/>
              <a:gd name="connsiteX200" fmla="*/ 715344 w 12191984"/>
              <a:gd name="connsiteY200" fmla="*/ 6715334 h 6857991"/>
              <a:gd name="connsiteX201" fmla="*/ 720353 w 12191984"/>
              <a:gd name="connsiteY201" fmla="*/ 6729055 h 6857991"/>
              <a:gd name="connsiteX202" fmla="*/ 733523 w 12191984"/>
              <a:gd name="connsiteY202" fmla="*/ 6734349 h 6857991"/>
              <a:gd name="connsiteX203" fmla="*/ 743952 w 12191984"/>
              <a:gd name="connsiteY203" fmla="*/ 6731709 h 6857991"/>
              <a:gd name="connsiteX204" fmla="*/ 743974 w 12191984"/>
              <a:gd name="connsiteY204" fmla="*/ 6731709 h 6857991"/>
              <a:gd name="connsiteX205" fmla="*/ 743974 w 12191984"/>
              <a:gd name="connsiteY205" fmla="*/ 6725921 h 6857991"/>
              <a:gd name="connsiteX206" fmla="*/ 734581 w 12191984"/>
              <a:gd name="connsiteY206" fmla="*/ 6729226 h 6857991"/>
              <a:gd name="connsiteX207" fmla="*/ 725135 w 12191984"/>
              <a:gd name="connsiteY207" fmla="*/ 6725366 h 6857991"/>
              <a:gd name="connsiteX208" fmla="*/ 721612 w 12191984"/>
              <a:gd name="connsiteY208" fmla="*/ 6714819 h 6857991"/>
              <a:gd name="connsiteX209" fmla="*/ 725354 w 12191984"/>
              <a:gd name="connsiteY209" fmla="*/ 6703848 h 6857991"/>
              <a:gd name="connsiteX210" fmla="*/ 734945 w 12191984"/>
              <a:gd name="connsiteY210" fmla="*/ 6699672 h 6857991"/>
              <a:gd name="connsiteX211" fmla="*/ 744034 w 12191984"/>
              <a:gd name="connsiteY211" fmla="*/ 6702641 h 6857991"/>
              <a:gd name="connsiteX212" fmla="*/ 744034 w 12191984"/>
              <a:gd name="connsiteY212" fmla="*/ 6696401 h 6857991"/>
              <a:gd name="connsiteX213" fmla="*/ 735165 w 12191984"/>
              <a:gd name="connsiteY213" fmla="*/ 6694543 h 6857991"/>
              <a:gd name="connsiteX214" fmla="*/ 1258893 w 12191984"/>
              <a:gd name="connsiteY214" fmla="*/ 6694536 h 6857991"/>
              <a:gd name="connsiteX215" fmla="*/ 1246371 w 12191984"/>
              <a:gd name="connsiteY215" fmla="*/ 6701743 h 6857991"/>
              <a:gd name="connsiteX216" fmla="*/ 1246220 w 12191984"/>
              <a:gd name="connsiteY216" fmla="*/ 6701743 h 6857991"/>
              <a:gd name="connsiteX217" fmla="*/ 1246220 w 12191984"/>
              <a:gd name="connsiteY217" fmla="*/ 6695427 h 6857991"/>
              <a:gd name="connsiteX218" fmla="*/ 1240110 w 12191984"/>
              <a:gd name="connsiteY218" fmla="*/ 6695427 h 6857991"/>
              <a:gd name="connsiteX219" fmla="*/ 1240110 w 12191984"/>
              <a:gd name="connsiteY219" fmla="*/ 6733450 h 6857991"/>
              <a:gd name="connsiteX220" fmla="*/ 1246220 w 12191984"/>
              <a:gd name="connsiteY220" fmla="*/ 6733450 h 6857991"/>
              <a:gd name="connsiteX221" fmla="*/ 1246220 w 12191984"/>
              <a:gd name="connsiteY221" fmla="*/ 6711768 h 6857991"/>
              <a:gd name="connsiteX222" fmla="*/ 1249220 w 12191984"/>
              <a:gd name="connsiteY222" fmla="*/ 6703101 h 6857991"/>
              <a:gd name="connsiteX223" fmla="*/ 1256801 w 12191984"/>
              <a:gd name="connsiteY223" fmla="*/ 6699665 h 6857991"/>
              <a:gd name="connsiteX224" fmla="*/ 1265670 w 12191984"/>
              <a:gd name="connsiteY224" fmla="*/ 6711768 h 6857991"/>
              <a:gd name="connsiteX225" fmla="*/ 1265670 w 12191984"/>
              <a:gd name="connsiteY225" fmla="*/ 6733450 h 6857991"/>
              <a:gd name="connsiteX226" fmla="*/ 1271779 w 12191984"/>
              <a:gd name="connsiteY226" fmla="*/ 6733450 h 6857991"/>
              <a:gd name="connsiteX227" fmla="*/ 1271786 w 12191984"/>
              <a:gd name="connsiteY227" fmla="*/ 6733450 h 6857991"/>
              <a:gd name="connsiteX228" fmla="*/ 1271786 w 12191984"/>
              <a:gd name="connsiteY228" fmla="*/ 6710211 h 6857991"/>
              <a:gd name="connsiteX229" fmla="*/ 1268470 w 12191984"/>
              <a:gd name="connsiteY229" fmla="*/ 6698568 h 6857991"/>
              <a:gd name="connsiteX230" fmla="*/ 1258893 w 12191984"/>
              <a:gd name="connsiteY230" fmla="*/ 6694536 h 6857991"/>
              <a:gd name="connsiteX231" fmla="*/ 1018137 w 12191984"/>
              <a:gd name="connsiteY231" fmla="*/ 6694536 h 6857991"/>
              <a:gd name="connsiteX232" fmla="*/ 1004948 w 12191984"/>
              <a:gd name="connsiteY232" fmla="*/ 6702113 h 6857991"/>
              <a:gd name="connsiteX233" fmla="*/ 1004797 w 12191984"/>
              <a:gd name="connsiteY233" fmla="*/ 6702113 h 6857991"/>
              <a:gd name="connsiteX234" fmla="*/ 1004797 w 12191984"/>
              <a:gd name="connsiteY234" fmla="*/ 6695427 h 6857991"/>
              <a:gd name="connsiteX235" fmla="*/ 998687 w 12191984"/>
              <a:gd name="connsiteY235" fmla="*/ 6695427 h 6857991"/>
              <a:gd name="connsiteX236" fmla="*/ 998687 w 12191984"/>
              <a:gd name="connsiteY236" fmla="*/ 6750943 h 6857991"/>
              <a:gd name="connsiteX237" fmla="*/ 1004797 w 12191984"/>
              <a:gd name="connsiteY237" fmla="*/ 6750943 h 6857991"/>
              <a:gd name="connsiteX238" fmla="*/ 1004797 w 12191984"/>
              <a:gd name="connsiteY238" fmla="*/ 6727958 h 6857991"/>
              <a:gd name="connsiteX239" fmla="*/ 1004948 w 12191984"/>
              <a:gd name="connsiteY239" fmla="*/ 6727958 h 6857991"/>
              <a:gd name="connsiteX240" fmla="*/ 1016383 w 12191984"/>
              <a:gd name="connsiteY240" fmla="*/ 6734342 h 6857991"/>
              <a:gd name="connsiteX241" fmla="*/ 1029125 w 12191984"/>
              <a:gd name="connsiteY241" fmla="*/ 6728602 h 6857991"/>
              <a:gd name="connsiteX242" fmla="*/ 1033782 w 12191984"/>
              <a:gd name="connsiteY242" fmla="*/ 6713325 h 6857991"/>
              <a:gd name="connsiteX243" fmla="*/ 1029647 w 12191984"/>
              <a:gd name="connsiteY243" fmla="*/ 6699645 h 6857991"/>
              <a:gd name="connsiteX244" fmla="*/ 1018137 w 12191984"/>
              <a:gd name="connsiteY244" fmla="*/ 6694536 h 6857991"/>
              <a:gd name="connsiteX245" fmla="*/ 519744 w 12191984"/>
              <a:gd name="connsiteY245" fmla="*/ 6694536 h 6857991"/>
              <a:gd name="connsiteX246" fmla="*/ 514323 w 12191984"/>
              <a:gd name="connsiteY246" fmla="*/ 6695242 h 6857991"/>
              <a:gd name="connsiteX247" fmla="*/ 509644 w 12191984"/>
              <a:gd name="connsiteY247" fmla="*/ 6697341 h 6857991"/>
              <a:gd name="connsiteX248" fmla="*/ 506362 w 12191984"/>
              <a:gd name="connsiteY248" fmla="*/ 6700797 h 6857991"/>
              <a:gd name="connsiteX249" fmla="*/ 505129 w 12191984"/>
              <a:gd name="connsiteY249" fmla="*/ 6705528 h 6857991"/>
              <a:gd name="connsiteX250" fmla="*/ 505783 w 12191984"/>
              <a:gd name="connsiteY250" fmla="*/ 6709354 h 6857991"/>
              <a:gd name="connsiteX251" fmla="*/ 507724 w 12191984"/>
              <a:gd name="connsiteY251" fmla="*/ 6712269 h 6857991"/>
              <a:gd name="connsiteX252" fmla="*/ 510930 w 12191984"/>
              <a:gd name="connsiteY252" fmla="*/ 6714572 h 6857991"/>
              <a:gd name="connsiteX253" fmla="*/ 515382 w 12191984"/>
              <a:gd name="connsiteY253" fmla="*/ 6716595 h 6857991"/>
              <a:gd name="connsiteX254" fmla="*/ 518788 w 12191984"/>
              <a:gd name="connsiteY254" fmla="*/ 6717953 h 6857991"/>
              <a:gd name="connsiteX255" fmla="*/ 521546 w 12191984"/>
              <a:gd name="connsiteY255" fmla="*/ 6719420 h 6857991"/>
              <a:gd name="connsiteX256" fmla="*/ 523410 w 12191984"/>
              <a:gd name="connsiteY256" fmla="*/ 6721292 h 6857991"/>
              <a:gd name="connsiteX257" fmla="*/ 524100 w 12191984"/>
              <a:gd name="connsiteY257" fmla="*/ 6723871 h 6857991"/>
              <a:gd name="connsiteX258" fmla="*/ 516050 w 12191984"/>
              <a:gd name="connsiteY258" fmla="*/ 6729219 h 6857991"/>
              <a:gd name="connsiteX259" fmla="*/ 505055 w 12191984"/>
              <a:gd name="connsiteY259" fmla="*/ 6725544 h 6857991"/>
              <a:gd name="connsiteX260" fmla="*/ 505055 w 12191984"/>
              <a:gd name="connsiteY260" fmla="*/ 6732079 h 6857991"/>
              <a:gd name="connsiteX261" fmla="*/ 515271 w 12191984"/>
              <a:gd name="connsiteY261" fmla="*/ 6734348 h 6857991"/>
              <a:gd name="connsiteX262" fmla="*/ 520969 w 12191984"/>
              <a:gd name="connsiteY262" fmla="*/ 6733676 h 6857991"/>
              <a:gd name="connsiteX263" fmla="*/ 525778 w 12191984"/>
              <a:gd name="connsiteY263" fmla="*/ 6731633 h 6857991"/>
              <a:gd name="connsiteX264" fmla="*/ 529115 w 12191984"/>
              <a:gd name="connsiteY264" fmla="*/ 6728177 h 6857991"/>
              <a:gd name="connsiteX265" fmla="*/ 530360 w 12191984"/>
              <a:gd name="connsiteY265" fmla="*/ 6723274 h 6857991"/>
              <a:gd name="connsiteX266" fmla="*/ 529596 w 12191984"/>
              <a:gd name="connsiteY266" fmla="*/ 6719304 h 6857991"/>
              <a:gd name="connsiteX267" fmla="*/ 527416 w 12191984"/>
              <a:gd name="connsiteY267" fmla="*/ 6716355 h 6857991"/>
              <a:gd name="connsiteX268" fmla="*/ 523989 w 12191984"/>
              <a:gd name="connsiteY268" fmla="*/ 6714051 h 6857991"/>
              <a:gd name="connsiteX269" fmla="*/ 519448 w 12191984"/>
              <a:gd name="connsiteY269" fmla="*/ 6712063 h 6857991"/>
              <a:gd name="connsiteX270" fmla="*/ 516056 w 12191984"/>
              <a:gd name="connsiteY270" fmla="*/ 6710691 h 6857991"/>
              <a:gd name="connsiteX271" fmla="*/ 513524 w 12191984"/>
              <a:gd name="connsiteY271" fmla="*/ 6709279 h 6857991"/>
              <a:gd name="connsiteX272" fmla="*/ 511942 w 12191984"/>
              <a:gd name="connsiteY272" fmla="*/ 6707496 h 6857991"/>
              <a:gd name="connsiteX273" fmla="*/ 511404 w 12191984"/>
              <a:gd name="connsiteY273" fmla="*/ 6705007 h 6857991"/>
              <a:gd name="connsiteX274" fmla="*/ 511942 w 12191984"/>
              <a:gd name="connsiteY274" fmla="*/ 6702833 h 6857991"/>
              <a:gd name="connsiteX275" fmla="*/ 513468 w 12191984"/>
              <a:gd name="connsiteY275" fmla="*/ 6701146 h 6857991"/>
              <a:gd name="connsiteX276" fmla="*/ 515836 w 12191984"/>
              <a:gd name="connsiteY276" fmla="*/ 6700049 h 6857991"/>
              <a:gd name="connsiteX277" fmla="*/ 518925 w 12191984"/>
              <a:gd name="connsiteY277" fmla="*/ 6699658 h 6857991"/>
              <a:gd name="connsiteX278" fmla="*/ 528613 w 12191984"/>
              <a:gd name="connsiteY278" fmla="*/ 6702408 h 6857991"/>
              <a:gd name="connsiteX279" fmla="*/ 528613 w 12191984"/>
              <a:gd name="connsiteY279" fmla="*/ 6696243 h 6857991"/>
              <a:gd name="connsiteX280" fmla="*/ 519744 w 12191984"/>
              <a:gd name="connsiteY280" fmla="*/ 6694536 h 6857991"/>
              <a:gd name="connsiteX281" fmla="*/ 382239 w 12191984"/>
              <a:gd name="connsiteY281" fmla="*/ 6694536 h 6857991"/>
              <a:gd name="connsiteX282" fmla="*/ 376818 w 12191984"/>
              <a:gd name="connsiteY282" fmla="*/ 6695242 h 6857991"/>
              <a:gd name="connsiteX283" fmla="*/ 372139 w 12191984"/>
              <a:gd name="connsiteY283" fmla="*/ 6697341 h 6857991"/>
              <a:gd name="connsiteX284" fmla="*/ 368857 w 12191984"/>
              <a:gd name="connsiteY284" fmla="*/ 6700797 h 6857991"/>
              <a:gd name="connsiteX285" fmla="*/ 367624 w 12191984"/>
              <a:gd name="connsiteY285" fmla="*/ 6705528 h 6857991"/>
              <a:gd name="connsiteX286" fmla="*/ 368279 w 12191984"/>
              <a:gd name="connsiteY286" fmla="*/ 6709354 h 6857991"/>
              <a:gd name="connsiteX287" fmla="*/ 370220 w 12191984"/>
              <a:gd name="connsiteY287" fmla="*/ 6712269 h 6857991"/>
              <a:gd name="connsiteX288" fmla="*/ 373425 w 12191984"/>
              <a:gd name="connsiteY288" fmla="*/ 6714572 h 6857991"/>
              <a:gd name="connsiteX289" fmla="*/ 377877 w 12191984"/>
              <a:gd name="connsiteY289" fmla="*/ 6716595 h 6857991"/>
              <a:gd name="connsiteX290" fmla="*/ 381283 w 12191984"/>
              <a:gd name="connsiteY290" fmla="*/ 6717953 h 6857991"/>
              <a:gd name="connsiteX291" fmla="*/ 384042 w 12191984"/>
              <a:gd name="connsiteY291" fmla="*/ 6719420 h 6857991"/>
              <a:gd name="connsiteX292" fmla="*/ 385906 w 12191984"/>
              <a:gd name="connsiteY292" fmla="*/ 6721292 h 6857991"/>
              <a:gd name="connsiteX293" fmla="*/ 386595 w 12191984"/>
              <a:gd name="connsiteY293" fmla="*/ 6723871 h 6857991"/>
              <a:gd name="connsiteX294" fmla="*/ 378545 w 12191984"/>
              <a:gd name="connsiteY294" fmla="*/ 6729219 h 6857991"/>
              <a:gd name="connsiteX295" fmla="*/ 367550 w 12191984"/>
              <a:gd name="connsiteY295" fmla="*/ 6725544 h 6857991"/>
              <a:gd name="connsiteX296" fmla="*/ 367550 w 12191984"/>
              <a:gd name="connsiteY296" fmla="*/ 6732079 h 6857991"/>
              <a:gd name="connsiteX297" fmla="*/ 377766 w 12191984"/>
              <a:gd name="connsiteY297" fmla="*/ 6734348 h 6857991"/>
              <a:gd name="connsiteX298" fmla="*/ 383464 w 12191984"/>
              <a:gd name="connsiteY298" fmla="*/ 6733676 h 6857991"/>
              <a:gd name="connsiteX299" fmla="*/ 388273 w 12191984"/>
              <a:gd name="connsiteY299" fmla="*/ 6731633 h 6857991"/>
              <a:gd name="connsiteX300" fmla="*/ 391608 w 12191984"/>
              <a:gd name="connsiteY300" fmla="*/ 6728177 h 6857991"/>
              <a:gd name="connsiteX301" fmla="*/ 392855 w 12191984"/>
              <a:gd name="connsiteY301" fmla="*/ 6723274 h 6857991"/>
              <a:gd name="connsiteX302" fmla="*/ 392091 w 12191984"/>
              <a:gd name="connsiteY302" fmla="*/ 6719304 h 6857991"/>
              <a:gd name="connsiteX303" fmla="*/ 389911 w 12191984"/>
              <a:gd name="connsiteY303" fmla="*/ 6716355 h 6857991"/>
              <a:gd name="connsiteX304" fmla="*/ 386484 w 12191984"/>
              <a:gd name="connsiteY304" fmla="*/ 6714051 h 6857991"/>
              <a:gd name="connsiteX305" fmla="*/ 381942 w 12191984"/>
              <a:gd name="connsiteY305" fmla="*/ 6712063 h 6857991"/>
              <a:gd name="connsiteX306" fmla="*/ 378551 w 12191984"/>
              <a:gd name="connsiteY306" fmla="*/ 6710691 h 6857991"/>
              <a:gd name="connsiteX307" fmla="*/ 376019 w 12191984"/>
              <a:gd name="connsiteY307" fmla="*/ 6709279 h 6857991"/>
              <a:gd name="connsiteX308" fmla="*/ 374437 w 12191984"/>
              <a:gd name="connsiteY308" fmla="*/ 6707496 h 6857991"/>
              <a:gd name="connsiteX309" fmla="*/ 373900 w 12191984"/>
              <a:gd name="connsiteY309" fmla="*/ 6705007 h 6857991"/>
              <a:gd name="connsiteX310" fmla="*/ 374437 w 12191984"/>
              <a:gd name="connsiteY310" fmla="*/ 6702833 h 6857991"/>
              <a:gd name="connsiteX311" fmla="*/ 375964 w 12191984"/>
              <a:gd name="connsiteY311" fmla="*/ 6701146 h 6857991"/>
              <a:gd name="connsiteX312" fmla="*/ 378331 w 12191984"/>
              <a:gd name="connsiteY312" fmla="*/ 6700049 h 6857991"/>
              <a:gd name="connsiteX313" fmla="*/ 381420 w 12191984"/>
              <a:gd name="connsiteY313" fmla="*/ 6699658 h 6857991"/>
              <a:gd name="connsiteX314" fmla="*/ 391108 w 12191984"/>
              <a:gd name="connsiteY314" fmla="*/ 6702408 h 6857991"/>
              <a:gd name="connsiteX315" fmla="*/ 391108 w 12191984"/>
              <a:gd name="connsiteY315" fmla="*/ 6696243 h 6857991"/>
              <a:gd name="connsiteX316" fmla="*/ 382239 w 12191984"/>
              <a:gd name="connsiteY316" fmla="*/ 6694536 h 6857991"/>
              <a:gd name="connsiteX317" fmla="*/ 1127167 w 12191984"/>
              <a:gd name="connsiteY317" fmla="*/ 6694529 h 6857991"/>
              <a:gd name="connsiteX318" fmla="*/ 1114204 w 12191984"/>
              <a:gd name="connsiteY318" fmla="*/ 6698095 h 6857991"/>
              <a:gd name="connsiteX319" fmla="*/ 1114204 w 12191984"/>
              <a:gd name="connsiteY319" fmla="*/ 6704335 h 6857991"/>
              <a:gd name="connsiteX320" fmla="*/ 1126650 w 12191984"/>
              <a:gd name="connsiteY320" fmla="*/ 6699658 h 6857991"/>
              <a:gd name="connsiteX321" fmla="*/ 1134514 w 12191984"/>
              <a:gd name="connsiteY321" fmla="*/ 6709347 h 6857991"/>
              <a:gd name="connsiteX322" fmla="*/ 1123080 w 12191984"/>
              <a:gd name="connsiteY322" fmla="*/ 6710945 h 6857991"/>
              <a:gd name="connsiteX323" fmla="*/ 1110489 w 12191984"/>
              <a:gd name="connsiteY323" fmla="*/ 6723349 h 6857991"/>
              <a:gd name="connsiteX324" fmla="*/ 1113709 w 12191984"/>
              <a:gd name="connsiteY324" fmla="*/ 6731331 h 6857991"/>
              <a:gd name="connsiteX325" fmla="*/ 1122633 w 12191984"/>
              <a:gd name="connsiteY325" fmla="*/ 6734341 h 6857991"/>
              <a:gd name="connsiteX326" fmla="*/ 1134370 w 12191984"/>
              <a:gd name="connsiteY326" fmla="*/ 6727512 h 6857991"/>
              <a:gd name="connsiteX327" fmla="*/ 1134521 w 12191984"/>
              <a:gd name="connsiteY327" fmla="*/ 6727512 h 6857991"/>
              <a:gd name="connsiteX328" fmla="*/ 1134521 w 12191984"/>
              <a:gd name="connsiteY328" fmla="*/ 6733450 h 6857991"/>
              <a:gd name="connsiteX329" fmla="*/ 1140617 w 12191984"/>
              <a:gd name="connsiteY329" fmla="*/ 6733450 h 6857991"/>
              <a:gd name="connsiteX330" fmla="*/ 1140617 w 12191984"/>
              <a:gd name="connsiteY330" fmla="*/ 6708716 h 6857991"/>
              <a:gd name="connsiteX331" fmla="*/ 1127167 w 12191984"/>
              <a:gd name="connsiteY331" fmla="*/ 6694529 h 6857991"/>
              <a:gd name="connsiteX332" fmla="*/ 217997 w 12191984"/>
              <a:gd name="connsiteY332" fmla="*/ 6689860 h 6857991"/>
              <a:gd name="connsiteX333" fmla="*/ 205104 w 12191984"/>
              <a:gd name="connsiteY333" fmla="*/ 6694687 h 6857991"/>
              <a:gd name="connsiteX334" fmla="*/ 200150 w 12191984"/>
              <a:gd name="connsiteY334" fmla="*/ 6707606 h 6857991"/>
              <a:gd name="connsiteX335" fmla="*/ 204994 w 12191984"/>
              <a:gd name="connsiteY335" fmla="*/ 6719229 h 6857991"/>
              <a:gd name="connsiteX336" fmla="*/ 216993 w 12191984"/>
              <a:gd name="connsiteY336" fmla="*/ 6723871 h 6857991"/>
              <a:gd name="connsiteX337" fmla="*/ 226233 w 12191984"/>
              <a:gd name="connsiteY337" fmla="*/ 6721306 h 6857991"/>
              <a:gd name="connsiteX338" fmla="*/ 226233 w 12191984"/>
              <a:gd name="connsiteY338" fmla="*/ 6716246 h 6857991"/>
              <a:gd name="connsiteX339" fmla="*/ 217812 w 12191984"/>
              <a:gd name="connsiteY339" fmla="*/ 6719140 h 6857991"/>
              <a:gd name="connsiteX340" fmla="*/ 208964 w 12191984"/>
              <a:gd name="connsiteY340" fmla="*/ 6715834 h 6857991"/>
              <a:gd name="connsiteX341" fmla="*/ 205482 w 12191984"/>
              <a:gd name="connsiteY341" fmla="*/ 6707037 h 6857991"/>
              <a:gd name="connsiteX342" fmla="*/ 208888 w 12191984"/>
              <a:gd name="connsiteY342" fmla="*/ 6698054 h 6857991"/>
              <a:gd name="connsiteX343" fmla="*/ 217550 w 12191984"/>
              <a:gd name="connsiteY343" fmla="*/ 6694715 h 6857991"/>
              <a:gd name="connsiteX344" fmla="*/ 226081 w 12191984"/>
              <a:gd name="connsiteY344" fmla="*/ 6697389 h 6857991"/>
              <a:gd name="connsiteX345" fmla="*/ 226081 w 12191984"/>
              <a:gd name="connsiteY345" fmla="*/ 6691828 h 6857991"/>
              <a:gd name="connsiteX346" fmla="*/ 217997 w 12191984"/>
              <a:gd name="connsiteY346" fmla="*/ 6689860 h 6857991"/>
              <a:gd name="connsiteX347" fmla="*/ 1159613 w 12191984"/>
              <a:gd name="connsiteY347" fmla="*/ 6684243 h 6857991"/>
              <a:gd name="connsiteX348" fmla="*/ 1153503 w 12191984"/>
              <a:gd name="connsiteY348" fmla="*/ 6686211 h 6857991"/>
              <a:gd name="connsiteX349" fmla="*/ 1153503 w 12191984"/>
              <a:gd name="connsiteY349" fmla="*/ 6695496 h 6857991"/>
              <a:gd name="connsiteX350" fmla="*/ 1146947 w 12191984"/>
              <a:gd name="connsiteY350" fmla="*/ 6695496 h 6857991"/>
              <a:gd name="connsiteX351" fmla="*/ 1146947 w 12191984"/>
              <a:gd name="connsiteY351" fmla="*/ 6700693 h 6857991"/>
              <a:gd name="connsiteX352" fmla="*/ 1153503 w 12191984"/>
              <a:gd name="connsiteY352" fmla="*/ 6700693 h 6857991"/>
              <a:gd name="connsiteX353" fmla="*/ 1153503 w 12191984"/>
              <a:gd name="connsiteY353" fmla="*/ 6723198 h 6857991"/>
              <a:gd name="connsiteX354" fmla="*/ 1163528 w 12191984"/>
              <a:gd name="connsiteY354" fmla="*/ 6734334 h 6857991"/>
              <a:gd name="connsiteX355" fmla="*/ 1169231 w 12191984"/>
              <a:gd name="connsiteY355" fmla="*/ 6733148 h 6857991"/>
              <a:gd name="connsiteX356" fmla="*/ 1169231 w 12191984"/>
              <a:gd name="connsiteY356" fmla="*/ 6727950 h 6857991"/>
              <a:gd name="connsiteX357" fmla="*/ 1165241 w 12191984"/>
              <a:gd name="connsiteY357" fmla="*/ 6729212 h 6857991"/>
              <a:gd name="connsiteX358" fmla="*/ 1160920 w 12191984"/>
              <a:gd name="connsiteY358" fmla="*/ 6727580 h 6857991"/>
              <a:gd name="connsiteX359" fmla="*/ 1159613 w 12191984"/>
              <a:gd name="connsiteY359" fmla="*/ 6722122 h 6857991"/>
              <a:gd name="connsiteX360" fmla="*/ 1159613 w 12191984"/>
              <a:gd name="connsiteY360" fmla="*/ 6700693 h 6857991"/>
              <a:gd name="connsiteX361" fmla="*/ 1169224 w 12191984"/>
              <a:gd name="connsiteY361" fmla="*/ 6700693 h 6857991"/>
              <a:gd name="connsiteX362" fmla="*/ 1169224 w 12191984"/>
              <a:gd name="connsiteY362" fmla="*/ 6695496 h 6857991"/>
              <a:gd name="connsiteX363" fmla="*/ 1159613 w 12191984"/>
              <a:gd name="connsiteY363" fmla="*/ 6695496 h 6857991"/>
              <a:gd name="connsiteX364" fmla="*/ 761187 w 12191984"/>
              <a:gd name="connsiteY364" fmla="*/ 6684243 h 6857991"/>
              <a:gd name="connsiteX365" fmla="*/ 755076 w 12191984"/>
              <a:gd name="connsiteY365" fmla="*/ 6686211 h 6857991"/>
              <a:gd name="connsiteX366" fmla="*/ 755076 w 12191984"/>
              <a:gd name="connsiteY366" fmla="*/ 6695496 h 6857991"/>
              <a:gd name="connsiteX367" fmla="*/ 748520 w 12191984"/>
              <a:gd name="connsiteY367" fmla="*/ 6695496 h 6857991"/>
              <a:gd name="connsiteX368" fmla="*/ 748520 w 12191984"/>
              <a:gd name="connsiteY368" fmla="*/ 6700693 h 6857991"/>
              <a:gd name="connsiteX369" fmla="*/ 755076 w 12191984"/>
              <a:gd name="connsiteY369" fmla="*/ 6700693 h 6857991"/>
              <a:gd name="connsiteX370" fmla="*/ 755076 w 12191984"/>
              <a:gd name="connsiteY370" fmla="*/ 6723198 h 6857991"/>
              <a:gd name="connsiteX371" fmla="*/ 765101 w 12191984"/>
              <a:gd name="connsiteY371" fmla="*/ 6734334 h 6857991"/>
              <a:gd name="connsiteX372" fmla="*/ 770804 w 12191984"/>
              <a:gd name="connsiteY372" fmla="*/ 6733148 h 6857991"/>
              <a:gd name="connsiteX373" fmla="*/ 770804 w 12191984"/>
              <a:gd name="connsiteY373" fmla="*/ 6727950 h 6857991"/>
              <a:gd name="connsiteX374" fmla="*/ 766814 w 12191984"/>
              <a:gd name="connsiteY374" fmla="*/ 6729212 h 6857991"/>
              <a:gd name="connsiteX375" fmla="*/ 762493 w 12191984"/>
              <a:gd name="connsiteY375" fmla="*/ 6727580 h 6857991"/>
              <a:gd name="connsiteX376" fmla="*/ 761187 w 12191984"/>
              <a:gd name="connsiteY376" fmla="*/ 6722122 h 6857991"/>
              <a:gd name="connsiteX377" fmla="*/ 761187 w 12191984"/>
              <a:gd name="connsiteY377" fmla="*/ 6700693 h 6857991"/>
              <a:gd name="connsiteX378" fmla="*/ 770797 w 12191984"/>
              <a:gd name="connsiteY378" fmla="*/ 6700693 h 6857991"/>
              <a:gd name="connsiteX379" fmla="*/ 770797 w 12191984"/>
              <a:gd name="connsiteY379" fmla="*/ 6695496 h 6857991"/>
              <a:gd name="connsiteX380" fmla="*/ 761187 w 12191984"/>
              <a:gd name="connsiteY380" fmla="*/ 6695496 h 6857991"/>
              <a:gd name="connsiteX381" fmla="*/ 352007 w 12191984"/>
              <a:gd name="connsiteY381" fmla="*/ 6684243 h 6857991"/>
              <a:gd name="connsiteX382" fmla="*/ 345898 w 12191984"/>
              <a:gd name="connsiteY382" fmla="*/ 6686211 h 6857991"/>
              <a:gd name="connsiteX383" fmla="*/ 345898 w 12191984"/>
              <a:gd name="connsiteY383" fmla="*/ 6695496 h 6857991"/>
              <a:gd name="connsiteX384" fmla="*/ 339341 w 12191984"/>
              <a:gd name="connsiteY384" fmla="*/ 6695496 h 6857991"/>
              <a:gd name="connsiteX385" fmla="*/ 339341 w 12191984"/>
              <a:gd name="connsiteY385" fmla="*/ 6700693 h 6857991"/>
              <a:gd name="connsiteX386" fmla="*/ 345898 w 12191984"/>
              <a:gd name="connsiteY386" fmla="*/ 6700693 h 6857991"/>
              <a:gd name="connsiteX387" fmla="*/ 345898 w 12191984"/>
              <a:gd name="connsiteY387" fmla="*/ 6723198 h 6857991"/>
              <a:gd name="connsiteX388" fmla="*/ 355922 w 12191984"/>
              <a:gd name="connsiteY388" fmla="*/ 6734334 h 6857991"/>
              <a:gd name="connsiteX389" fmla="*/ 361624 w 12191984"/>
              <a:gd name="connsiteY389" fmla="*/ 6733148 h 6857991"/>
              <a:gd name="connsiteX390" fmla="*/ 361624 w 12191984"/>
              <a:gd name="connsiteY390" fmla="*/ 6727950 h 6857991"/>
              <a:gd name="connsiteX391" fmla="*/ 357635 w 12191984"/>
              <a:gd name="connsiteY391" fmla="*/ 6729212 h 6857991"/>
              <a:gd name="connsiteX392" fmla="*/ 353314 w 12191984"/>
              <a:gd name="connsiteY392" fmla="*/ 6727580 h 6857991"/>
              <a:gd name="connsiteX393" fmla="*/ 352007 w 12191984"/>
              <a:gd name="connsiteY393" fmla="*/ 6722122 h 6857991"/>
              <a:gd name="connsiteX394" fmla="*/ 352007 w 12191984"/>
              <a:gd name="connsiteY394" fmla="*/ 6700693 h 6857991"/>
              <a:gd name="connsiteX395" fmla="*/ 361618 w 12191984"/>
              <a:gd name="connsiteY395" fmla="*/ 6700693 h 6857991"/>
              <a:gd name="connsiteX396" fmla="*/ 361618 w 12191984"/>
              <a:gd name="connsiteY396" fmla="*/ 6695496 h 6857991"/>
              <a:gd name="connsiteX397" fmla="*/ 352007 w 12191984"/>
              <a:gd name="connsiteY397" fmla="*/ 6695496 h 6857991"/>
              <a:gd name="connsiteX398" fmla="*/ 216133 w 12191984"/>
              <a:gd name="connsiteY398" fmla="*/ 6682317 h 6857991"/>
              <a:gd name="connsiteX399" fmla="*/ 233546 w 12191984"/>
              <a:gd name="connsiteY399" fmla="*/ 6689524 h 6857991"/>
              <a:gd name="connsiteX400" fmla="*/ 240757 w 12191984"/>
              <a:gd name="connsiteY400" fmla="*/ 6706900 h 6857991"/>
              <a:gd name="connsiteX401" fmla="*/ 233546 w 12191984"/>
              <a:gd name="connsiteY401" fmla="*/ 6724262 h 6857991"/>
              <a:gd name="connsiteX402" fmla="*/ 216133 w 12191984"/>
              <a:gd name="connsiteY402" fmla="*/ 6731448 h 6857991"/>
              <a:gd name="connsiteX403" fmla="*/ 198698 w 12191984"/>
              <a:gd name="connsiteY403" fmla="*/ 6724262 h 6857991"/>
              <a:gd name="connsiteX404" fmla="*/ 191474 w 12191984"/>
              <a:gd name="connsiteY404" fmla="*/ 6706900 h 6857991"/>
              <a:gd name="connsiteX405" fmla="*/ 198698 w 12191984"/>
              <a:gd name="connsiteY405" fmla="*/ 6689524 h 6857991"/>
              <a:gd name="connsiteX406" fmla="*/ 216133 w 12191984"/>
              <a:gd name="connsiteY406" fmla="*/ 6682317 h 6857991"/>
              <a:gd name="connsiteX407" fmla="*/ 622483 w 12191984"/>
              <a:gd name="connsiteY407" fmla="*/ 6680273 h 6857991"/>
              <a:gd name="connsiteX408" fmla="*/ 622483 w 12191984"/>
              <a:gd name="connsiteY408" fmla="*/ 6733519 h 6857991"/>
              <a:gd name="connsiteX409" fmla="*/ 650795 w 12191984"/>
              <a:gd name="connsiteY409" fmla="*/ 6733519 h 6857991"/>
              <a:gd name="connsiteX410" fmla="*/ 650803 w 12191984"/>
              <a:gd name="connsiteY410" fmla="*/ 6733519 h 6857991"/>
              <a:gd name="connsiteX411" fmla="*/ 650803 w 12191984"/>
              <a:gd name="connsiteY411" fmla="*/ 6727875 h 6857991"/>
              <a:gd name="connsiteX412" fmla="*/ 628744 w 12191984"/>
              <a:gd name="connsiteY412" fmla="*/ 6727875 h 6857991"/>
              <a:gd name="connsiteX413" fmla="*/ 628744 w 12191984"/>
              <a:gd name="connsiteY413" fmla="*/ 6709237 h 6857991"/>
              <a:gd name="connsiteX414" fmla="*/ 648043 w 12191984"/>
              <a:gd name="connsiteY414" fmla="*/ 6709237 h 6857991"/>
              <a:gd name="connsiteX415" fmla="*/ 648043 w 12191984"/>
              <a:gd name="connsiteY415" fmla="*/ 6703628 h 6857991"/>
              <a:gd name="connsiteX416" fmla="*/ 628744 w 12191984"/>
              <a:gd name="connsiteY416" fmla="*/ 6703628 h 6857991"/>
              <a:gd name="connsiteX417" fmla="*/ 628744 w 12191984"/>
              <a:gd name="connsiteY417" fmla="*/ 6685916 h 6857991"/>
              <a:gd name="connsiteX418" fmla="*/ 649605 w 12191984"/>
              <a:gd name="connsiteY418" fmla="*/ 6685916 h 6857991"/>
              <a:gd name="connsiteX419" fmla="*/ 649605 w 12191984"/>
              <a:gd name="connsiteY419" fmla="*/ 6680273 h 6857991"/>
              <a:gd name="connsiteX420" fmla="*/ 257757 w 12191984"/>
              <a:gd name="connsiteY420" fmla="*/ 6680273 h 6857991"/>
              <a:gd name="connsiteX421" fmla="*/ 257757 w 12191984"/>
              <a:gd name="connsiteY421" fmla="*/ 6733519 h 6857991"/>
              <a:gd name="connsiteX422" fmla="*/ 263791 w 12191984"/>
              <a:gd name="connsiteY422" fmla="*/ 6733519 h 6857991"/>
              <a:gd name="connsiteX423" fmla="*/ 263791 w 12191984"/>
              <a:gd name="connsiteY423" fmla="*/ 6697875 h 6857991"/>
              <a:gd name="connsiteX424" fmla="*/ 263495 w 12191984"/>
              <a:gd name="connsiteY424" fmla="*/ 6687439 h 6857991"/>
              <a:gd name="connsiteX425" fmla="*/ 263647 w 12191984"/>
              <a:gd name="connsiteY425" fmla="*/ 6687439 h 6857991"/>
              <a:gd name="connsiteX426" fmla="*/ 265249 w 12191984"/>
              <a:gd name="connsiteY426" fmla="*/ 6692897 h 6857991"/>
              <a:gd name="connsiteX427" fmla="*/ 283468 w 12191984"/>
              <a:gd name="connsiteY427" fmla="*/ 6733519 h 6857991"/>
              <a:gd name="connsiteX428" fmla="*/ 286523 w 12191984"/>
              <a:gd name="connsiteY428" fmla="*/ 6733519 h 6857991"/>
              <a:gd name="connsiteX429" fmla="*/ 304776 w 12191984"/>
              <a:gd name="connsiteY429" fmla="*/ 6692602 h 6857991"/>
              <a:gd name="connsiteX430" fmla="*/ 306379 w 12191984"/>
              <a:gd name="connsiteY430" fmla="*/ 6687439 h 6857991"/>
              <a:gd name="connsiteX431" fmla="*/ 306530 w 12191984"/>
              <a:gd name="connsiteY431" fmla="*/ 6687439 h 6857991"/>
              <a:gd name="connsiteX432" fmla="*/ 306007 w 12191984"/>
              <a:gd name="connsiteY432" fmla="*/ 6697800 h 6857991"/>
              <a:gd name="connsiteX433" fmla="*/ 306007 w 12191984"/>
              <a:gd name="connsiteY433" fmla="*/ 6733519 h 6857991"/>
              <a:gd name="connsiteX434" fmla="*/ 312227 w 12191984"/>
              <a:gd name="connsiteY434" fmla="*/ 6733519 h 6857991"/>
              <a:gd name="connsiteX435" fmla="*/ 312227 w 12191984"/>
              <a:gd name="connsiteY435" fmla="*/ 6680273 h 6857991"/>
              <a:gd name="connsiteX436" fmla="*/ 304404 w 12191984"/>
              <a:gd name="connsiteY436" fmla="*/ 6680273 h 6857991"/>
              <a:gd name="connsiteX437" fmla="*/ 287679 w 12191984"/>
              <a:gd name="connsiteY437" fmla="*/ 6717253 h 6857991"/>
              <a:gd name="connsiteX438" fmla="*/ 285106 w 12191984"/>
              <a:gd name="connsiteY438" fmla="*/ 6723788 h 6857991"/>
              <a:gd name="connsiteX439" fmla="*/ 284878 w 12191984"/>
              <a:gd name="connsiteY439" fmla="*/ 6723788 h 6857991"/>
              <a:gd name="connsiteX440" fmla="*/ 282423 w 12191984"/>
              <a:gd name="connsiteY440" fmla="*/ 6717404 h 6857991"/>
              <a:gd name="connsiteX441" fmla="*/ 266027 w 12191984"/>
              <a:gd name="connsiteY441" fmla="*/ 6680273 h 6857991"/>
              <a:gd name="connsiteX442" fmla="*/ 905738 w 12191984"/>
              <a:gd name="connsiteY442" fmla="*/ 6679375 h 6857991"/>
              <a:gd name="connsiteX443" fmla="*/ 886178 w 12191984"/>
              <a:gd name="connsiteY443" fmla="*/ 6687247 h 6857991"/>
              <a:gd name="connsiteX444" fmla="*/ 878465 w 12191984"/>
              <a:gd name="connsiteY444" fmla="*/ 6707894 h 6857991"/>
              <a:gd name="connsiteX445" fmla="*/ 885318 w 12191984"/>
              <a:gd name="connsiteY445" fmla="*/ 6727094 h 6857991"/>
              <a:gd name="connsiteX446" fmla="*/ 903571 w 12191984"/>
              <a:gd name="connsiteY446" fmla="*/ 6734410 h 6857991"/>
              <a:gd name="connsiteX447" fmla="*/ 918321 w 12191984"/>
              <a:gd name="connsiteY447" fmla="*/ 6731290 h 6857991"/>
              <a:gd name="connsiteX448" fmla="*/ 918328 w 12191984"/>
              <a:gd name="connsiteY448" fmla="*/ 6731290 h 6857991"/>
              <a:gd name="connsiteX449" fmla="*/ 918328 w 12191984"/>
              <a:gd name="connsiteY449" fmla="*/ 6725229 h 6857991"/>
              <a:gd name="connsiteX450" fmla="*/ 904396 w 12191984"/>
              <a:gd name="connsiteY450" fmla="*/ 6728794 h 6857991"/>
              <a:gd name="connsiteX451" fmla="*/ 890368 w 12191984"/>
              <a:gd name="connsiteY451" fmla="*/ 6723021 h 6857991"/>
              <a:gd name="connsiteX452" fmla="*/ 885022 w 12191984"/>
              <a:gd name="connsiteY452" fmla="*/ 6707517 h 6857991"/>
              <a:gd name="connsiteX453" fmla="*/ 890739 w 12191984"/>
              <a:gd name="connsiteY453" fmla="*/ 6691142 h 6857991"/>
              <a:gd name="connsiteX454" fmla="*/ 905662 w 12191984"/>
              <a:gd name="connsiteY454" fmla="*/ 6685018 h 6857991"/>
              <a:gd name="connsiteX455" fmla="*/ 918328 w 12191984"/>
              <a:gd name="connsiteY455" fmla="*/ 6688214 h 6857991"/>
              <a:gd name="connsiteX456" fmla="*/ 918328 w 12191984"/>
              <a:gd name="connsiteY456" fmla="*/ 6681569 h 6857991"/>
              <a:gd name="connsiteX457" fmla="*/ 905738 w 12191984"/>
              <a:gd name="connsiteY457" fmla="*/ 6679375 h 6857991"/>
              <a:gd name="connsiteX458" fmla="*/ 216140 w 12191984"/>
              <a:gd name="connsiteY458" fmla="*/ 6679046 h 6857991"/>
              <a:gd name="connsiteX459" fmla="*/ 196373 w 12191984"/>
              <a:gd name="connsiteY459" fmla="*/ 6687199 h 6857991"/>
              <a:gd name="connsiteX460" fmla="*/ 188192 w 12191984"/>
              <a:gd name="connsiteY460" fmla="*/ 6706900 h 6857991"/>
              <a:gd name="connsiteX461" fmla="*/ 196366 w 12191984"/>
              <a:gd name="connsiteY461" fmla="*/ 6726593 h 6857991"/>
              <a:gd name="connsiteX462" fmla="*/ 216133 w 12191984"/>
              <a:gd name="connsiteY462" fmla="*/ 6734746 h 6857991"/>
              <a:gd name="connsiteX463" fmla="*/ 235865 w 12191984"/>
              <a:gd name="connsiteY463" fmla="*/ 6726600 h 6857991"/>
              <a:gd name="connsiteX464" fmla="*/ 244045 w 12191984"/>
              <a:gd name="connsiteY464" fmla="*/ 6706900 h 6857991"/>
              <a:gd name="connsiteX465" fmla="*/ 235865 w 12191984"/>
              <a:gd name="connsiteY465" fmla="*/ 6687199 h 6857991"/>
              <a:gd name="connsiteX466" fmla="*/ 216140 w 12191984"/>
              <a:gd name="connsiteY466" fmla="*/ 6679046 h 6857991"/>
              <a:gd name="connsiteX467" fmla="*/ 1180590 w 12191984"/>
              <a:gd name="connsiteY467" fmla="*/ 6677935 h 6857991"/>
              <a:gd name="connsiteX468" fmla="*/ 1177796 w 12191984"/>
              <a:gd name="connsiteY468" fmla="*/ 6679066 h 6857991"/>
              <a:gd name="connsiteX469" fmla="*/ 1176640 w 12191984"/>
              <a:gd name="connsiteY469" fmla="*/ 6681905 h 6857991"/>
              <a:gd name="connsiteX470" fmla="*/ 1177796 w 12191984"/>
              <a:gd name="connsiteY470" fmla="*/ 6684730 h 6857991"/>
              <a:gd name="connsiteX471" fmla="*/ 1180590 w 12191984"/>
              <a:gd name="connsiteY471" fmla="*/ 6685841 h 6857991"/>
              <a:gd name="connsiteX472" fmla="*/ 1183439 w 12191984"/>
              <a:gd name="connsiteY472" fmla="*/ 6684689 h 6857991"/>
              <a:gd name="connsiteX473" fmla="*/ 1184615 w 12191984"/>
              <a:gd name="connsiteY473" fmla="*/ 6681905 h 6857991"/>
              <a:gd name="connsiteX474" fmla="*/ 1183439 w 12191984"/>
              <a:gd name="connsiteY474" fmla="*/ 6679066 h 6857991"/>
              <a:gd name="connsiteX475" fmla="*/ 1180590 w 12191984"/>
              <a:gd name="connsiteY475" fmla="*/ 6677935 h 6857991"/>
              <a:gd name="connsiteX476" fmla="*/ 808165 w 12191984"/>
              <a:gd name="connsiteY476" fmla="*/ 6677935 h 6857991"/>
              <a:gd name="connsiteX477" fmla="*/ 805370 w 12191984"/>
              <a:gd name="connsiteY477" fmla="*/ 6679066 h 6857991"/>
              <a:gd name="connsiteX478" fmla="*/ 804214 w 12191984"/>
              <a:gd name="connsiteY478" fmla="*/ 6681905 h 6857991"/>
              <a:gd name="connsiteX479" fmla="*/ 805370 w 12191984"/>
              <a:gd name="connsiteY479" fmla="*/ 6684730 h 6857991"/>
              <a:gd name="connsiteX480" fmla="*/ 808165 w 12191984"/>
              <a:gd name="connsiteY480" fmla="*/ 6685841 h 6857991"/>
              <a:gd name="connsiteX481" fmla="*/ 811012 w 12191984"/>
              <a:gd name="connsiteY481" fmla="*/ 6684689 h 6857991"/>
              <a:gd name="connsiteX482" fmla="*/ 812188 w 12191984"/>
              <a:gd name="connsiteY482" fmla="*/ 6681905 h 6857991"/>
              <a:gd name="connsiteX483" fmla="*/ 811012 w 12191984"/>
              <a:gd name="connsiteY483" fmla="*/ 6679066 h 6857991"/>
              <a:gd name="connsiteX484" fmla="*/ 808165 w 12191984"/>
              <a:gd name="connsiteY484" fmla="*/ 6677935 h 6857991"/>
              <a:gd name="connsiteX485" fmla="*/ 585359 w 12191984"/>
              <a:gd name="connsiteY485" fmla="*/ 6677935 h 6857991"/>
              <a:gd name="connsiteX486" fmla="*/ 582565 w 12191984"/>
              <a:gd name="connsiteY486" fmla="*/ 6679066 h 6857991"/>
              <a:gd name="connsiteX487" fmla="*/ 581409 w 12191984"/>
              <a:gd name="connsiteY487" fmla="*/ 6681905 h 6857991"/>
              <a:gd name="connsiteX488" fmla="*/ 582565 w 12191984"/>
              <a:gd name="connsiteY488" fmla="*/ 6684730 h 6857991"/>
              <a:gd name="connsiteX489" fmla="*/ 585359 w 12191984"/>
              <a:gd name="connsiteY489" fmla="*/ 6685841 h 6857991"/>
              <a:gd name="connsiteX490" fmla="*/ 588208 w 12191984"/>
              <a:gd name="connsiteY490" fmla="*/ 6684689 h 6857991"/>
              <a:gd name="connsiteX491" fmla="*/ 589384 w 12191984"/>
              <a:gd name="connsiteY491" fmla="*/ 6681905 h 6857991"/>
              <a:gd name="connsiteX492" fmla="*/ 588208 w 12191984"/>
              <a:gd name="connsiteY492" fmla="*/ 6679066 h 6857991"/>
              <a:gd name="connsiteX493" fmla="*/ 585359 w 12191984"/>
              <a:gd name="connsiteY493" fmla="*/ 6677935 h 6857991"/>
              <a:gd name="connsiteX494" fmla="*/ 492169 w 12191984"/>
              <a:gd name="connsiteY494" fmla="*/ 6677935 h 6857991"/>
              <a:gd name="connsiteX495" fmla="*/ 489376 w 12191984"/>
              <a:gd name="connsiteY495" fmla="*/ 6679066 h 6857991"/>
              <a:gd name="connsiteX496" fmla="*/ 488220 w 12191984"/>
              <a:gd name="connsiteY496" fmla="*/ 6681905 h 6857991"/>
              <a:gd name="connsiteX497" fmla="*/ 489376 w 12191984"/>
              <a:gd name="connsiteY497" fmla="*/ 6684730 h 6857991"/>
              <a:gd name="connsiteX498" fmla="*/ 492169 w 12191984"/>
              <a:gd name="connsiteY498" fmla="*/ 6685841 h 6857991"/>
              <a:gd name="connsiteX499" fmla="*/ 495018 w 12191984"/>
              <a:gd name="connsiteY499" fmla="*/ 6684689 h 6857991"/>
              <a:gd name="connsiteX500" fmla="*/ 496194 w 12191984"/>
              <a:gd name="connsiteY500" fmla="*/ 6681905 h 6857991"/>
              <a:gd name="connsiteX501" fmla="*/ 495018 w 12191984"/>
              <a:gd name="connsiteY501" fmla="*/ 6679066 h 6857991"/>
              <a:gd name="connsiteX502" fmla="*/ 492169 w 12191984"/>
              <a:gd name="connsiteY502" fmla="*/ 6677935 h 6857991"/>
              <a:gd name="connsiteX503" fmla="*/ 328732 w 12191984"/>
              <a:gd name="connsiteY503" fmla="*/ 6677935 h 6857991"/>
              <a:gd name="connsiteX504" fmla="*/ 325939 w 12191984"/>
              <a:gd name="connsiteY504" fmla="*/ 6679066 h 6857991"/>
              <a:gd name="connsiteX505" fmla="*/ 324783 w 12191984"/>
              <a:gd name="connsiteY505" fmla="*/ 6681905 h 6857991"/>
              <a:gd name="connsiteX506" fmla="*/ 325939 w 12191984"/>
              <a:gd name="connsiteY506" fmla="*/ 6684730 h 6857991"/>
              <a:gd name="connsiteX507" fmla="*/ 328732 w 12191984"/>
              <a:gd name="connsiteY507" fmla="*/ 6685841 h 6857991"/>
              <a:gd name="connsiteX508" fmla="*/ 331581 w 12191984"/>
              <a:gd name="connsiteY508" fmla="*/ 6684689 h 6857991"/>
              <a:gd name="connsiteX509" fmla="*/ 332757 w 12191984"/>
              <a:gd name="connsiteY509" fmla="*/ 6681905 h 6857991"/>
              <a:gd name="connsiteX510" fmla="*/ 331581 w 12191984"/>
              <a:gd name="connsiteY510" fmla="*/ 6679066 h 6857991"/>
              <a:gd name="connsiteX511" fmla="*/ 328732 w 12191984"/>
              <a:gd name="connsiteY511" fmla="*/ 6677935 h 6857991"/>
              <a:gd name="connsiteX512" fmla="*/ 659876 w 12191984"/>
              <a:gd name="connsiteY512" fmla="*/ 6677229 h 6857991"/>
              <a:gd name="connsiteX513" fmla="*/ 659876 w 12191984"/>
              <a:gd name="connsiteY513" fmla="*/ 6733519 h 6857991"/>
              <a:gd name="connsiteX514" fmla="*/ 665985 w 12191984"/>
              <a:gd name="connsiteY514" fmla="*/ 6733519 h 6857991"/>
              <a:gd name="connsiteX515" fmla="*/ 665985 w 12191984"/>
              <a:gd name="connsiteY515" fmla="*/ 6677229 h 6857991"/>
              <a:gd name="connsiteX516" fmla="*/ 539429 w 12191984"/>
              <a:gd name="connsiteY516" fmla="*/ 6677229 h 6857991"/>
              <a:gd name="connsiteX517" fmla="*/ 539429 w 12191984"/>
              <a:gd name="connsiteY517" fmla="*/ 6733519 h 6857991"/>
              <a:gd name="connsiteX518" fmla="*/ 545538 w 12191984"/>
              <a:gd name="connsiteY518" fmla="*/ 6733519 h 6857991"/>
              <a:gd name="connsiteX519" fmla="*/ 545538 w 12191984"/>
              <a:gd name="connsiteY519" fmla="*/ 6711981 h 6857991"/>
              <a:gd name="connsiteX520" fmla="*/ 548592 w 12191984"/>
              <a:gd name="connsiteY520" fmla="*/ 6703163 h 6857991"/>
              <a:gd name="connsiteX521" fmla="*/ 556120 w 12191984"/>
              <a:gd name="connsiteY521" fmla="*/ 6699727 h 6857991"/>
              <a:gd name="connsiteX522" fmla="*/ 564987 w 12191984"/>
              <a:gd name="connsiteY522" fmla="*/ 6711611 h 6857991"/>
              <a:gd name="connsiteX523" fmla="*/ 564987 w 12191984"/>
              <a:gd name="connsiteY523" fmla="*/ 6733519 h 6857991"/>
              <a:gd name="connsiteX524" fmla="*/ 571098 w 12191984"/>
              <a:gd name="connsiteY524" fmla="*/ 6733519 h 6857991"/>
              <a:gd name="connsiteX525" fmla="*/ 571104 w 12191984"/>
              <a:gd name="connsiteY525" fmla="*/ 6733519 h 6857991"/>
              <a:gd name="connsiteX526" fmla="*/ 571104 w 12191984"/>
              <a:gd name="connsiteY526" fmla="*/ 6710088 h 6857991"/>
              <a:gd name="connsiteX527" fmla="*/ 558212 w 12191984"/>
              <a:gd name="connsiteY527" fmla="*/ 6694605 h 6857991"/>
              <a:gd name="connsiteX528" fmla="*/ 545689 w 12191984"/>
              <a:gd name="connsiteY528" fmla="*/ 6701812 h 6857991"/>
              <a:gd name="connsiteX529" fmla="*/ 545538 w 12191984"/>
              <a:gd name="connsiteY529" fmla="*/ 6701812 h 6857991"/>
              <a:gd name="connsiteX530" fmla="*/ 545538 w 12191984"/>
              <a:gd name="connsiteY530" fmla="*/ 6677229 h 6857991"/>
              <a:gd name="connsiteX531" fmla="*/ 444715 w 12191984"/>
              <a:gd name="connsiteY531" fmla="*/ 6677229 h 6857991"/>
              <a:gd name="connsiteX532" fmla="*/ 444715 w 12191984"/>
              <a:gd name="connsiteY532" fmla="*/ 6733519 h 6857991"/>
              <a:gd name="connsiteX533" fmla="*/ 450826 w 12191984"/>
              <a:gd name="connsiteY533" fmla="*/ 6733519 h 6857991"/>
              <a:gd name="connsiteX534" fmla="*/ 450826 w 12191984"/>
              <a:gd name="connsiteY534" fmla="*/ 6728027 h 6857991"/>
              <a:gd name="connsiteX535" fmla="*/ 450977 w 12191984"/>
              <a:gd name="connsiteY535" fmla="*/ 6728027 h 6857991"/>
              <a:gd name="connsiteX536" fmla="*/ 462412 w 12191984"/>
              <a:gd name="connsiteY536" fmla="*/ 6734410 h 6857991"/>
              <a:gd name="connsiteX537" fmla="*/ 475153 w 12191984"/>
              <a:gd name="connsiteY537" fmla="*/ 6728671 h 6857991"/>
              <a:gd name="connsiteX538" fmla="*/ 479811 w 12191984"/>
              <a:gd name="connsiteY538" fmla="*/ 6713393 h 6857991"/>
              <a:gd name="connsiteX539" fmla="*/ 475656 w 12191984"/>
              <a:gd name="connsiteY539" fmla="*/ 6699713 h 6857991"/>
              <a:gd name="connsiteX540" fmla="*/ 464166 w 12191984"/>
              <a:gd name="connsiteY540" fmla="*/ 6694605 h 6857991"/>
              <a:gd name="connsiteX541" fmla="*/ 450977 w 12191984"/>
              <a:gd name="connsiteY541" fmla="*/ 6702182 h 6857991"/>
              <a:gd name="connsiteX542" fmla="*/ 450826 w 12191984"/>
              <a:gd name="connsiteY542" fmla="*/ 6702182 h 6857991"/>
              <a:gd name="connsiteX543" fmla="*/ 450826 w 12191984"/>
              <a:gd name="connsiteY543" fmla="*/ 6677229 h 6857991"/>
              <a:gd name="connsiteX544" fmla="*/ 11760606 w 12191984"/>
              <a:gd name="connsiteY544" fmla="*/ 508703 h 6857991"/>
              <a:gd name="connsiteX545" fmla="*/ 11778080 w 12191984"/>
              <a:gd name="connsiteY545" fmla="*/ 520736 h 6857991"/>
              <a:gd name="connsiteX546" fmla="*/ 11760884 w 12191984"/>
              <a:gd name="connsiteY546" fmla="*/ 532622 h 6857991"/>
              <a:gd name="connsiteX547" fmla="*/ 11753623 w 12191984"/>
              <a:gd name="connsiteY547" fmla="*/ 531749 h 6857991"/>
              <a:gd name="connsiteX548" fmla="*/ 11305012 w 12191984"/>
              <a:gd name="connsiteY548" fmla="*/ 505325 h 6857991"/>
              <a:gd name="connsiteX549" fmla="*/ 11307909 w 12191984"/>
              <a:gd name="connsiteY549" fmla="*/ 508686 h 6857991"/>
              <a:gd name="connsiteX550" fmla="*/ 11294688 w 12191984"/>
              <a:gd name="connsiteY550" fmla="*/ 517005 h 6857991"/>
              <a:gd name="connsiteX551" fmla="*/ 11298383 w 12191984"/>
              <a:gd name="connsiteY551" fmla="*/ 509559 h 6857991"/>
              <a:gd name="connsiteX552" fmla="*/ 11305012 w 12191984"/>
              <a:gd name="connsiteY552" fmla="*/ 505325 h 6857991"/>
              <a:gd name="connsiteX553" fmla="*/ 11947624 w 12191984"/>
              <a:gd name="connsiteY553" fmla="*/ 505324 h 6857991"/>
              <a:gd name="connsiteX554" fmla="*/ 11950539 w 12191984"/>
              <a:gd name="connsiteY554" fmla="*/ 508685 h 6857991"/>
              <a:gd name="connsiteX555" fmla="*/ 11937318 w 12191984"/>
              <a:gd name="connsiteY555" fmla="*/ 517004 h 6857991"/>
              <a:gd name="connsiteX556" fmla="*/ 11940994 w 12191984"/>
              <a:gd name="connsiteY556" fmla="*/ 509558 h 6857991"/>
              <a:gd name="connsiteX557" fmla="*/ 11947624 w 12191984"/>
              <a:gd name="connsiteY557" fmla="*/ 505324 h 6857991"/>
              <a:gd name="connsiteX558" fmla="*/ 11831376 w 12191984"/>
              <a:gd name="connsiteY558" fmla="*/ 505324 h 6857991"/>
              <a:gd name="connsiteX559" fmla="*/ 11834310 w 12191984"/>
              <a:gd name="connsiteY559" fmla="*/ 508685 h 6857991"/>
              <a:gd name="connsiteX560" fmla="*/ 11821107 w 12191984"/>
              <a:gd name="connsiteY560" fmla="*/ 517004 h 6857991"/>
              <a:gd name="connsiteX561" fmla="*/ 11824747 w 12191984"/>
              <a:gd name="connsiteY561" fmla="*/ 509558 h 6857991"/>
              <a:gd name="connsiteX562" fmla="*/ 11831376 w 12191984"/>
              <a:gd name="connsiteY562" fmla="*/ 505324 h 6857991"/>
              <a:gd name="connsiteX563" fmla="*/ 11680477 w 12191984"/>
              <a:gd name="connsiteY563" fmla="*/ 505324 h 6857991"/>
              <a:gd name="connsiteX564" fmla="*/ 11683374 w 12191984"/>
              <a:gd name="connsiteY564" fmla="*/ 508685 h 6857991"/>
              <a:gd name="connsiteX565" fmla="*/ 11670189 w 12191984"/>
              <a:gd name="connsiteY565" fmla="*/ 517004 h 6857991"/>
              <a:gd name="connsiteX566" fmla="*/ 11673847 w 12191984"/>
              <a:gd name="connsiteY566" fmla="*/ 509558 h 6857991"/>
              <a:gd name="connsiteX567" fmla="*/ 11680477 w 12191984"/>
              <a:gd name="connsiteY567" fmla="*/ 505324 h 6857991"/>
              <a:gd name="connsiteX568" fmla="*/ 11465531 w 12191984"/>
              <a:gd name="connsiteY568" fmla="*/ 504804 h 6857991"/>
              <a:gd name="connsiteX569" fmla="*/ 11470006 w 12191984"/>
              <a:gd name="connsiteY569" fmla="*/ 507459 h 6857991"/>
              <a:gd name="connsiteX570" fmla="*/ 11470767 w 12191984"/>
              <a:gd name="connsiteY570" fmla="*/ 513142 h 6857991"/>
              <a:gd name="connsiteX571" fmla="*/ 11466682 w 12191984"/>
              <a:gd name="connsiteY571" fmla="*/ 525676 h 6857991"/>
              <a:gd name="connsiteX572" fmla="*/ 11456524 w 12191984"/>
              <a:gd name="connsiteY572" fmla="*/ 532844 h 6857991"/>
              <a:gd name="connsiteX573" fmla="*/ 11452105 w 12191984"/>
              <a:gd name="connsiteY573" fmla="*/ 530133 h 6857991"/>
              <a:gd name="connsiteX574" fmla="*/ 11451306 w 12191984"/>
              <a:gd name="connsiteY574" fmla="*/ 524544 h 6857991"/>
              <a:gd name="connsiteX575" fmla="*/ 11455354 w 12191984"/>
              <a:gd name="connsiteY575" fmla="*/ 511916 h 6857991"/>
              <a:gd name="connsiteX576" fmla="*/ 11465531 w 12191984"/>
              <a:gd name="connsiteY576" fmla="*/ 504804 h 6857991"/>
              <a:gd name="connsiteX577" fmla="*/ 11253350 w 12191984"/>
              <a:gd name="connsiteY577" fmla="*/ 504509 h 6857991"/>
              <a:gd name="connsiteX578" fmla="*/ 11258067 w 12191984"/>
              <a:gd name="connsiteY578" fmla="*/ 505716 h 6857991"/>
              <a:gd name="connsiteX579" fmla="*/ 11256711 w 12191984"/>
              <a:gd name="connsiteY579" fmla="*/ 510469 h 6857991"/>
              <a:gd name="connsiteX580" fmla="*/ 11249209 w 12191984"/>
              <a:gd name="connsiteY580" fmla="*/ 520479 h 6857991"/>
              <a:gd name="connsiteX581" fmla="*/ 11240073 w 12191984"/>
              <a:gd name="connsiteY581" fmla="*/ 527907 h 6857991"/>
              <a:gd name="connsiteX582" fmla="*/ 11238959 w 12191984"/>
              <a:gd name="connsiteY582" fmla="*/ 525251 h 6857991"/>
              <a:gd name="connsiteX583" fmla="*/ 11243452 w 12191984"/>
              <a:gd name="connsiteY583" fmla="*/ 512401 h 6857991"/>
              <a:gd name="connsiteX584" fmla="*/ 11253350 w 12191984"/>
              <a:gd name="connsiteY584" fmla="*/ 504509 h 6857991"/>
              <a:gd name="connsiteX585" fmla="*/ 11145162 w 12191984"/>
              <a:gd name="connsiteY585" fmla="*/ 504508 h 6857991"/>
              <a:gd name="connsiteX586" fmla="*/ 11149990 w 12191984"/>
              <a:gd name="connsiteY586" fmla="*/ 505975 h 6857991"/>
              <a:gd name="connsiteX587" fmla="*/ 11148690 w 12191984"/>
              <a:gd name="connsiteY587" fmla="*/ 510525 h 6857991"/>
              <a:gd name="connsiteX588" fmla="*/ 11141225 w 12191984"/>
              <a:gd name="connsiteY588" fmla="*/ 520478 h 6857991"/>
              <a:gd name="connsiteX589" fmla="*/ 11131532 w 12191984"/>
              <a:gd name="connsiteY589" fmla="*/ 528835 h 6857991"/>
              <a:gd name="connsiteX590" fmla="*/ 11130046 w 12191984"/>
              <a:gd name="connsiteY590" fmla="*/ 526235 h 6857991"/>
              <a:gd name="connsiteX591" fmla="*/ 11134689 w 12191984"/>
              <a:gd name="connsiteY591" fmla="*/ 512790 h 6857991"/>
              <a:gd name="connsiteX592" fmla="*/ 11145162 w 12191984"/>
              <a:gd name="connsiteY592" fmla="*/ 504508 h 6857991"/>
              <a:gd name="connsiteX593" fmla="*/ 12012098 w 12191984"/>
              <a:gd name="connsiteY593" fmla="*/ 495277 h 6857991"/>
              <a:gd name="connsiteX594" fmla="*/ 11998988 w 12191984"/>
              <a:gd name="connsiteY594" fmla="*/ 502408 h 6857991"/>
              <a:gd name="connsiteX595" fmla="*/ 11989740 w 12191984"/>
              <a:gd name="connsiteY595" fmla="*/ 515351 h 6857991"/>
              <a:gd name="connsiteX596" fmla="*/ 11988756 w 12191984"/>
              <a:gd name="connsiteY596" fmla="*/ 515351 h 6857991"/>
              <a:gd name="connsiteX597" fmla="*/ 11995478 w 12191984"/>
              <a:gd name="connsiteY597" fmla="*/ 495444 h 6857991"/>
              <a:gd name="connsiteX598" fmla="*/ 11980047 w 12191984"/>
              <a:gd name="connsiteY598" fmla="*/ 495444 h 6857991"/>
              <a:gd name="connsiteX599" fmla="*/ 11966732 w 12191984"/>
              <a:gd name="connsiteY599" fmla="*/ 541330 h 6857991"/>
              <a:gd name="connsiteX600" fmla="*/ 11982331 w 12191984"/>
              <a:gd name="connsiteY600" fmla="*/ 541330 h 6857991"/>
              <a:gd name="connsiteX601" fmla="*/ 11986398 w 12191984"/>
              <a:gd name="connsiteY601" fmla="*/ 527291 h 6857991"/>
              <a:gd name="connsiteX602" fmla="*/ 11994531 w 12191984"/>
              <a:gd name="connsiteY602" fmla="*/ 516242 h 6857991"/>
              <a:gd name="connsiteX603" fmla="*/ 12005840 w 12191984"/>
              <a:gd name="connsiteY603" fmla="*/ 509074 h 6857991"/>
              <a:gd name="connsiteX604" fmla="*/ 12010631 w 12191984"/>
              <a:gd name="connsiteY604" fmla="*/ 510133 h 6857991"/>
              <a:gd name="connsiteX605" fmla="*/ 12015924 w 12191984"/>
              <a:gd name="connsiteY605" fmla="*/ 496242 h 6857991"/>
              <a:gd name="connsiteX606" fmla="*/ 12012098 w 12191984"/>
              <a:gd name="connsiteY606" fmla="*/ 495277 h 6857991"/>
              <a:gd name="connsiteX607" fmla="*/ 11311326 w 12191984"/>
              <a:gd name="connsiteY607" fmla="*/ 495260 h 6857991"/>
              <a:gd name="connsiteX608" fmla="*/ 11288615 w 12191984"/>
              <a:gd name="connsiteY608" fmla="*/ 504879 h 6857991"/>
              <a:gd name="connsiteX609" fmla="*/ 11277102 w 12191984"/>
              <a:gd name="connsiteY609" fmla="*/ 527293 h 6857991"/>
              <a:gd name="connsiteX610" fmla="*/ 11281819 w 12191984"/>
              <a:gd name="connsiteY610" fmla="*/ 538732 h 6857991"/>
              <a:gd name="connsiteX611" fmla="*/ 11294075 w 12191984"/>
              <a:gd name="connsiteY611" fmla="*/ 542390 h 6857991"/>
              <a:gd name="connsiteX612" fmla="*/ 11317491 w 12191984"/>
              <a:gd name="connsiteY612" fmla="*/ 537432 h 6857991"/>
              <a:gd name="connsiteX613" fmla="*/ 11320760 w 12191984"/>
              <a:gd name="connsiteY613" fmla="*/ 526253 h 6857991"/>
              <a:gd name="connsiteX614" fmla="*/ 11300091 w 12191984"/>
              <a:gd name="connsiteY614" fmla="*/ 532845 h 6857991"/>
              <a:gd name="connsiteX615" fmla="*/ 11292812 w 12191984"/>
              <a:gd name="connsiteY615" fmla="*/ 526012 h 6857991"/>
              <a:gd name="connsiteX616" fmla="*/ 11311252 w 12191984"/>
              <a:gd name="connsiteY616" fmla="*/ 520626 h 6857991"/>
              <a:gd name="connsiteX617" fmla="*/ 11322227 w 12191984"/>
              <a:gd name="connsiteY617" fmla="*/ 505362 h 6857991"/>
              <a:gd name="connsiteX618" fmla="*/ 11319237 w 12191984"/>
              <a:gd name="connsiteY618" fmla="*/ 497823 h 6857991"/>
              <a:gd name="connsiteX619" fmla="*/ 11311326 w 12191984"/>
              <a:gd name="connsiteY619" fmla="*/ 495260 h 6857991"/>
              <a:gd name="connsiteX620" fmla="*/ 11953938 w 12191984"/>
              <a:gd name="connsiteY620" fmla="*/ 495259 h 6857991"/>
              <a:gd name="connsiteX621" fmla="*/ 11931245 w 12191984"/>
              <a:gd name="connsiteY621" fmla="*/ 504878 h 6857991"/>
              <a:gd name="connsiteX622" fmla="*/ 11919732 w 12191984"/>
              <a:gd name="connsiteY622" fmla="*/ 527292 h 6857991"/>
              <a:gd name="connsiteX623" fmla="*/ 11924449 w 12191984"/>
              <a:gd name="connsiteY623" fmla="*/ 538731 h 6857991"/>
              <a:gd name="connsiteX624" fmla="*/ 11936723 w 12191984"/>
              <a:gd name="connsiteY624" fmla="*/ 542389 h 6857991"/>
              <a:gd name="connsiteX625" fmla="*/ 11960121 w 12191984"/>
              <a:gd name="connsiteY625" fmla="*/ 537431 h 6857991"/>
              <a:gd name="connsiteX626" fmla="*/ 11963371 w 12191984"/>
              <a:gd name="connsiteY626" fmla="*/ 526252 h 6857991"/>
              <a:gd name="connsiteX627" fmla="*/ 11942703 w 12191984"/>
              <a:gd name="connsiteY627" fmla="*/ 532844 h 6857991"/>
              <a:gd name="connsiteX628" fmla="*/ 11935442 w 12191984"/>
              <a:gd name="connsiteY628" fmla="*/ 526011 h 6857991"/>
              <a:gd name="connsiteX629" fmla="*/ 11953863 w 12191984"/>
              <a:gd name="connsiteY629" fmla="*/ 520625 h 6857991"/>
              <a:gd name="connsiteX630" fmla="*/ 11964875 w 12191984"/>
              <a:gd name="connsiteY630" fmla="*/ 505361 h 6857991"/>
              <a:gd name="connsiteX631" fmla="*/ 11961886 w 12191984"/>
              <a:gd name="connsiteY631" fmla="*/ 497822 h 6857991"/>
              <a:gd name="connsiteX632" fmla="*/ 11953938 w 12191984"/>
              <a:gd name="connsiteY632" fmla="*/ 495259 h 6857991"/>
              <a:gd name="connsiteX633" fmla="*/ 11837727 w 12191984"/>
              <a:gd name="connsiteY633" fmla="*/ 495259 h 6857991"/>
              <a:gd name="connsiteX634" fmla="*/ 11814998 w 12191984"/>
              <a:gd name="connsiteY634" fmla="*/ 504878 h 6857991"/>
              <a:gd name="connsiteX635" fmla="*/ 11803484 w 12191984"/>
              <a:gd name="connsiteY635" fmla="*/ 527292 h 6857991"/>
              <a:gd name="connsiteX636" fmla="*/ 11808182 w 12191984"/>
              <a:gd name="connsiteY636" fmla="*/ 538731 h 6857991"/>
              <a:gd name="connsiteX637" fmla="*/ 11820457 w 12191984"/>
              <a:gd name="connsiteY637" fmla="*/ 542389 h 6857991"/>
              <a:gd name="connsiteX638" fmla="*/ 11843874 w 12191984"/>
              <a:gd name="connsiteY638" fmla="*/ 537431 h 6857991"/>
              <a:gd name="connsiteX639" fmla="*/ 11847124 w 12191984"/>
              <a:gd name="connsiteY639" fmla="*/ 526252 h 6857991"/>
              <a:gd name="connsiteX640" fmla="*/ 11826455 w 12191984"/>
              <a:gd name="connsiteY640" fmla="*/ 532844 h 6857991"/>
              <a:gd name="connsiteX641" fmla="*/ 11819194 w 12191984"/>
              <a:gd name="connsiteY641" fmla="*/ 526011 h 6857991"/>
              <a:gd name="connsiteX642" fmla="*/ 11837634 w 12191984"/>
              <a:gd name="connsiteY642" fmla="*/ 520625 h 6857991"/>
              <a:gd name="connsiteX643" fmla="*/ 11848628 w 12191984"/>
              <a:gd name="connsiteY643" fmla="*/ 505361 h 6857991"/>
              <a:gd name="connsiteX644" fmla="*/ 11845619 w 12191984"/>
              <a:gd name="connsiteY644" fmla="*/ 497822 h 6857991"/>
              <a:gd name="connsiteX645" fmla="*/ 11837727 w 12191984"/>
              <a:gd name="connsiteY645" fmla="*/ 495259 h 6857991"/>
              <a:gd name="connsiteX646" fmla="*/ 11686772 w 12191984"/>
              <a:gd name="connsiteY646" fmla="*/ 495259 h 6857991"/>
              <a:gd name="connsiteX647" fmla="*/ 11664061 w 12191984"/>
              <a:gd name="connsiteY647" fmla="*/ 504878 h 6857991"/>
              <a:gd name="connsiteX648" fmla="*/ 11652566 w 12191984"/>
              <a:gd name="connsiteY648" fmla="*/ 527292 h 6857991"/>
              <a:gd name="connsiteX649" fmla="*/ 11657302 w 12191984"/>
              <a:gd name="connsiteY649" fmla="*/ 538731 h 6857991"/>
              <a:gd name="connsiteX650" fmla="*/ 11669521 w 12191984"/>
              <a:gd name="connsiteY650" fmla="*/ 542389 h 6857991"/>
              <a:gd name="connsiteX651" fmla="*/ 11692974 w 12191984"/>
              <a:gd name="connsiteY651" fmla="*/ 537431 h 6857991"/>
              <a:gd name="connsiteX652" fmla="*/ 11696205 w 12191984"/>
              <a:gd name="connsiteY652" fmla="*/ 526252 h 6857991"/>
              <a:gd name="connsiteX653" fmla="*/ 11675556 w 12191984"/>
              <a:gd name="connsiteY653" fmla="*/ 532844 h 6857991"/>
              <a:gd name="connsiteX654" fmla="*/ 11668258 w 12191984"/>
              <a:gd name="connsiteY654" fmla="*/ 526011 h 6857991"/>
              <a:gd name="connsiteX655" fmla="*/ 11686716 w 12191984"/>
              <a:gd name="connsiteY655" fmla="*/ 520625 h 6857991"/>
              <a:gd name="connsiteX656" fmla="*/ 11697673 w 12191984"/>
              <a:gd name="connsiteY656" fmla="*/ 505361 h 6857991"/>
              <a:gd name="connsiteX657" fmla="*/ 11694701 w 12191984"/>
              <a:gd name="connsiteY657" fmla="*/ 497822 h 6857991"/>
              <a:gd name="connsiteX658" fmla="*/ 11686772 w 12191984"/>
              <a:gd name="connsiteY658" fmla="*/ 495259 h 6857991"/>
              <a:gd name="connsiteX659" fmla="*/ 11469635 w 12191984"/>
              <a:gd name="connsiteY659" fmla="*/ 495259 h 6857991"/>
              <a:gd name="connsiteX660" fmla="*/ 11446924 w 12191984"/>
              <a:gd name="connsiteY660" fmla="*/ 504878 h 6857991"/>
              <a:gd name="connsiteX661" fmla="*/ 11435429 w 12191984"/>
              <a:gd name="connsiteY661" fmla="*/ 527292 h 6857991"/>
              <a:gd name="connsiteX662" fmla="*/ 11440127 w 12191984"/>
              <a:gd name="connsiteY662" fmla="*/ 538731 h 6857991"/>
              <a:gd name="connsiteX663" fmla="*/ 11452402 w 12191984"/>
              <a:gd name="connsiteY663" fmla="*/ 542389 h 6857991"/>
              <a:gd name="connsiteX664" fmla="*/ 11475039 w 12191984"/>
              <a:gd name="connsiteY664" fmla="*/ 532603 h 6857991"/>
              <a:gd name="connsiteX665" fmla="*/ 11486626 w 12191984"/>
              <a:gd name="connsiteY665" fmla="*/ 510301 h 6857991"/>
              <a:gd name="connsiteX666" fmla="*/ 11481946 w 12191984"/>
              <a:gd name="connsiteY666" fmla="*/ 498880 h 6857991"/>
              <a:gd name="connsiteX667" fmla="*/ 11469635 w 12191984"/>
              <a:gd name="connsiteY667" fmla="*/ 495259 h 6857991"/>
              <a:gd name="connsiteX668" fmla="*/ 11532995 w 12191984"/>
              <a:gd name="connsiteY668" fmla="*/ 495241 h 6857991"/>
              <a:gd name="connsiteX669" fmla="*/ 11519885 w 12191984"/>
              <a:gd name="connsiteY669" fmla="*/ 502372 h 6857991"/>
              <a:gd name="connsiteX670" fmla="*/ 11510600 w 12191984"/>
              <a:gd name="connsiteY670" fmla="*/ 515315 h 6857991"/>
              <a:gd name="connsiteX671" fmla="*/ 11509634 w 12191984"/>
              <a:gd name="connsiteY671" fmla="*/ 515315 h 6857991"/>
              <a:gd name="connsiteX672" fmla="*/ 11516468 w 12191984"/>
              <a:gd name="connsiteY672" fmla="*/ 495352 h 6857991"/>
              <a:gd name="connsiteX673" fmla="*/ 11501036 w 12191984"/>
              <a:gd name="connsiteY673" fmla="*/ 495352 h 6857991"/>
              <a:gd name="connsiteX674" fmla="*/ 11487610 w 12191984"/>
              <a:gd name="connsiteY674" fmla="*/ 541313 h 6857991"/>
              <a:gd name="connsiteX675" fmla="*/ 11503190 w 12191984"/>
              <a:gd name="connsiteY675" fmla="*/ 541313 h 6857991"/>
              <a:gd name="connsiteX676" fmla="*/ 11507276 w 12191984"/>
              <a:gd name="connsiteY676" fmla="*/ 527274 h 6857991"/>
              <a:gd name="connsiteX677" fmla="*/ 11515409 w 12191984"/>
              <a:gd name="connsiteY677" fmla="*/ 516225 h 6857991"/>
              <a:gd name="connsiteX678" fmla="*/ 11526718 w 12191984"/>
              <a:gd name="connsiteY678" fmla="*/ 509057 h 6857991"/>
              <a:gd name="connsiteX679" fmla="*/ 11531844 w 12191984"/>
              <a:gd name="connsiteY679" fmla="*/ 510097 h 6857991"/>
              <a:gd name="connsiteX680" fmla="*/ 11536245 w 12191984"/>
              <a:gd name="connsiteY680" fmla="*/ 495761 h 6857991"/>
              <a:gd name="connsiteX681" fmla="*/ 11532995 w 12191984"/>
              <a:gd name="connsiteY681" fmla="*/ 495241 h 6857991"/>
              <a:gd name="connsiteX682" fmla="*/ 11212199 w 12191984"/>
              <a:gd name="connsiteY682" fmla="*/ 495240 h 6857991"/>
              <a:gd name="connsiteX683" fmla="*/ 11199071 w 12191984"/>
              <a:gd name="connsiteY683" fmla="*/ 502389 h 6857991"/>
              <a:gd name="connsiteX684" fmla="*/ 11189841 w 12191984"/>
              <a:gd name="connsiteY684" fmla="*/ 515351 h 6857991"/>
              <a:gd name="connsiteX685" fmla="*/ 11188838 w 12191984"/>
              <a:gd name="connsiteY685" fmla="*/ 515351 h 6857991"/>
              <a:gd name="connsiteX686" fmla="*/ 11195579 w 12191984"/>
              <a:gd name="connsiteY686" fmla="*/ 495277 h 6857991"/>
              <a:gd name="connsiteX687" fmla="*/ 11180166 w 12191984"/>
              <a:gd name="connsiteY687" fmla="*/ 495277 h 6857991"/>
              <a:gd name="connsiteX688" fmla="*/ 11166796 w 12191984"/>
              <a:gd name="connsiteY688" fmla="*/ 541349 h 6857991"/>
              <a:gd name="connsiteX689" fmla="*/ 11182413 w 12191984"/>
              <a:gd name="connsiteY689" fmla="*/ 541349 h 6857991"/>
              <a:gd name="connsiteX690" fmla="*/ 11186462 w 12191984"/>
              <a:gd name="connsiteY690" fmla="*/ 527310 h 6857991"/>
              <a:gd name="connsiteX691" fmla="*/ 11193388 w 12191984"/>
              <a:gd name="connsiteY691" fmla="*/ 517765 h 6857991"/>
              <a:gd name="connsiteX692" fmla="*/ 11202097 w 12191984"/>
              <a:gd name="connsiteY692" fmla="*/ 509465 h 6857991"/>
              <a:gd name="connsiteX693" fmla="*/ 11202840 w 12191984"/>
              <a:gd name="connsiteY693" fmla="*/ 510746 h 6857991"/>
              <a:gd name="connsiteX694" fmla="*/ 11194094 w 12191984"/>
              <a:gd name="connsiteY694" fmla="*/ 541330 h 6857991"/>
              <a:gd name="connsiteX695" fmla="*/ 11209581 w 12191984"/>
              <a:gd name="connsiteY695" fmla="*/ 541368 h 6857991"/>
              <a:gd name="connsiteX696" fmla="*/ 11219293 w 12191984"/>
              <a:gd name="connsiteY696" fmla="*/ 507180 h 6857991"/>
              <a:gd name="connsiteX697" fmla="*/ 11218309 w 12191984"/>
              <a:gd name="connsiteY697" fmla="*/ 497951 h 6857991"/>
              <a:gd name="connsiteX698" fmla="*/ 11212199 w 12191984"/>
              <a:gd name="connsiteY698" fmla="*/ 495240 h 6857991"/>
              <a:gd name="connsiteX699" fmla="*/ 11265903 w 12191984"/>
              <a:gd name="connsiteY699" fmla="*/ 495224 h 6857991"/>
              <a:gd name="connsiteX700" fmla="*/ 11255449 w 12191984"/>
              <a:gd name="connsiteY700" fmla="*/ 495428 h 6857991"/>
              <a:gd name="connsiteX701" fmla="*/ 11233963 w 12191984"/>
              <a:gd name="connsiteY701" fmla="*/ 506718 h 6857991"/>
              <a:gd name="connsiteX702" fmla="*/ 11222970 w 12191984"/>
              <a:gd name="connsiteY702" fmla="*/ 529244 h 6857991"/>
              <a:gd name="connsiteX703" fmla="*/ 11224864 w 12191984"/>
              <a:gd name="connsiteY703" fmla="*/ 537433 h 6857991"/>
              <a:gd name="connsiteX704" fmla="*/ 11232125 w 12191984"/>
              <a:gd name="connsiteY704" fmla="*/ 540980 h 6857991"/>
              <a:gd name="connsiteX705" fmla="*/ 11253424 w 12191984"/>
              <a:gd name="connsiteY705" fmla="*/ 522373 h 6857991"/>
              <a:gd name="connsiteX706" fmla="*/ 11255281 w 12191984"/>
              <a:gd name="connsiteY706" fmla="*/ 522373 h 6857991"/>
              <a:gd name="connsiteX707" fmla="*/ 11252013 w 12191984"/>
              <a:gd name="connsiteY707" fmla="*/ 532958 h 6857991"/>
              <a:gd name="connsiteX708" fmla="*/ 11246888 w 12191984"/>
              <a:gd name="connsiteY708" fmla="*/ 544230 h 6857991"/>
              <a:gd name="connsiteX709" fmla="*/ 11237900 w 12191984"/>
              <a:gd name="connsiteY709" fmla="*/ 549448 h 6857991"/>
              <a:gd name="connsiteX710" fmla="*/ 11219163 w 12191984"/>
              <a:gd name="connsiteY710" fmla="*/ 543877 h 6857991"/>
              <a:gd name="connsiteX711" fmla="*/ 11220351 w 12191984"/>
              <a:gd name="connsiteY711" fmla="*/ 557173 h 6857991"/>
              <a:gd name="connsiteX712" fmla="*/ 11234706 w 12191984"/>
              <a:gd name="connsiteY712" fmla="*/ 558436 h 6857991"/>
              <a:gd name="connsiteX713" fmla="*/ 11264622 w 12191984"/>
              <a:gd name="connsiteY713" fmla="*/ 538361 h 6857991"/>
              <a:gd name="connsiteX714" fmla="*/ 11276693 w 12191984"/>
              <a:gd name="connsiteY714" fmla="*/ 495224 h 6857991"/>
              <a:gd name="connsiteX715" fmla="*/ 11265903 w 12191984"/>
              <a:gd name="connsiteY715" fmla="*/ 495224 h 6857991"/>
              <a:gd name="connsiteX716" fmla="*/ 11168783 w 12191984"/>
              <a:gd name="connsiteY716" fmla="*/ 495186 h 6857991"/>
              <a:gd name="connsiteX717" fmla="*/ 11158050 w 12191984"/>
              <a:gd name="connsiteY717" fmla="*/ 495260 h 6857991"/>
              <a:gd name="connsiteX718" fmla="*/ 11146592 w 12191984"/>
              <a:gd name="connsiteY718" fmla="*/ 495427 h 6857991"/>
              <a:gd name="connsiteX719" fmla="*/ 11125069 w 12191984"/>
              <a:gd name="connsiteY719" fmla="*/ 507516 h 6857991"/>
              <a:gd name="connsiteX720" fmla="*/ 11114076 w 12191984"/>
              <a:gd name="connsiteY720" fmla="*/ 530487 h 6857991"/>
              <a:gd name="connsiteX721" fmla="*/ 11115952 w 12191984"/>
              <a:gd name="connsiteY721" fmla="*/ 538658 h 6857991"/>
              <a:gd name="connsiteX722" fmla="*/ 11122915 w 12191984"/>
              <a:gd name="connsiteY722" fmla="*/ 542372 h 6857991"/>
              <a:gd name="connsiteX723" fmla="*/ 11136026 w 12191984"/>
              <a:gd name="connsiteY723" fmla="*/ 535241 h 6857991"/>
              <a:gd name="connsiteX724" fmla="*/ 11145273 w 12191984"/>
              <a:gd name="connsiteY724" fmla="*/ 522317 h 6857991"/>
              <a:gd name="connsiteX725" fmla="*/ 11146276 w 12191984"/>
              <a:gd name="connsiteY725" fmla="*/ 522317 h 6857991"/>
              <a:gd name="connsiteX726" fmla="*/ 11139832 w 12191984"/>
              <a:gd name="connsiteY726" fmla="*/ 541332 h 6857991"/>
              <a:gd name="connsiteX727" fmla="*/ 11155320 w 12191984"/>
              <a:gd name="connsiteY727" fmla="*/ 541332 h 6857991"/>
              <a:gd name="connsiteX728" fmla="*/ 11357156 w 12191984"/>
              <a:gd name="connsiteY728" fmla="*/ 495056 h 6857991"/>
              <a:gd name="connsiteX729" fmla="*/ 11343563 w 12191984"/>
              <a:gd name="connsiteY729" fmla="*/ 497934 h 6857991"/>
              <a:gd name="connsiteX730" fmla="*/ 11335615 w 12191984"/>
              <a:gd name="connsiteY730" fmla="*/ 509021 h 6857991"/>
              <a:gd name="connsiteX731" fmla="*/ 11338122 w 12191984"/>
              <a:gd name="connsiteY731" fmla="*/ 517024 h 6857991"/>
              <a:gd name="connsiteX732" fmla="*/ 11343582 w 12191984"/>
              <a:gd name="connsiteY732" fmla="*/ 523021 h 6857991"/>
              <a:gd name="connsiteX733" fmla="*/ 11346237 w 12191984"/>
              <a:gd name="connsiteY733" fmla="*/ 528834 h 6857991"/>
              <a:gd name="connsiteX734" fmla="*/ 11344473 w 12191984"/>
              <a:gd name="connsiteY734" fmla="*/ 531899 h 6857991"/>
              <a:gd name="connsiteX735" fmla="*/ 11340963 w 12191984"/>
              <a:gd name="connsiteY735" fmla="*/ 533106 h 6857991"/>
              <a:gd name="connsiteX736" fmla="*/ 11327444 w 12191984"/>
              <a:gd name="connsiteY736" fmla="*/ 529113 h 6857991"/>
              <a:gd name="connsiteX737" fmla="*/ 11324399 w 12191984"/>
              <a:gd name="connsiteY737" fmla="*/ 539679 h 6857991"/>
              <a:gd name="connsiteX738" fmla="*/ 11340128 w 12191984"/>
              <a:gd name="connsiteY738" fmla="*/ 542130 h 6857991"/>
              <a:gd name="connsiteX739" fmla="*/ 11354148 w 12191984"/>
              <a:gd name="connsiteY739" fmla="*/ 538955 h 6857991"/>
              <a:gd name="connsiteX740" fmla="*/ 11361966 w 12191984"/>
              <a:gd name="connsiteY740" fmla="*/ 527182 h 6857991"/>
              <a:gd name="connsiteX741" fmla="*/ 11359292 w 12191984"/>
              <a:gd name="connsiteY741" fmla="*/ 519085 h 6857991"/>
              <a:gd name="connsiteX742" fmla="*/ 11353350 w 12191984"/>
              <a:gd name="connsiteY742" fmla="*/ 513235 h 6857991"/>
              <a:gd name="connsiteX743" fmla="*/ 11350360 w 12191984"/>
              <a:gd name="connsiteY743" fmla="*/ 508222 h 6857991"/>
              <a:gd name="connsiteX744" fmla="*/ 11356878 w 12191984"/>
              <a:gd name="connsiteY744" fmla="*/ 504081 h 6857991"/>
              <a:gd name="connsiteX745" fmla="*/ 11366478 w 12191984"/>
              <a:gd name="connsiteY745" fmla="*/ 506142 h 6857991"/>
              <a:gd name="connsiteX746" fmla="*/ 11369245 w 12191984"/>
              <a:gd name="connsiteY746" fmla="*/ 496429 h 6857991"/>
              <a:gd name="connsiteX747" fmla="*/ 11357156 w 12191984"/>
              <a:gd name="connsiteY747" fmla="*/ 495056 h 6857991"/>
              <a:gd name="connsiteX748" fmla="*/ 11915925 w 12191984"/>
              <a:gd name="connsiteY748" fmla="*/ 486866 h 6857991"/>
              <a:gd name="connsiteX749" fmla="*/ 11899676 w 12191984"/>
              <a:gd name="connsiteY749" fmla="*/ 489187 h 6857991"/>
              <a:gd name="connsiteX750" fmla="*/ 11890651 w 12191984"/>
              <a:gd name="connsiteY750" fmla="*/ 518843 h 6857991"/>
              <a:gd name="connsiteX751" fmla="*/ 11887438 w 12191984"/>
              <a:gd name="connsiteY751" fmla="*/ 532808 h 6857991"/>
              <a:gd name="connsiteX752" fmla="*/ 11890187 w 12191984"/>
              <a:gd name="connsiteY752" fmla="*/ 540162 h 6857991"/>
              <a:gd name="connsiteX753" fmla="*/ 11897967 w 12191984"/>
              <a:gd name="connsiteY753" fmla="*/ 542390 h 6857991"/>
              <a:gd name="connsiteX754" fmla="*/ 11909722 w 12191984"/>
              <a:gd name="connsiteY754" fmla="*/ 540366 h 6857991"/>
              <a:gd name="connsiteX755" fmla="*/ 11912526 w 12191984"/>
              <a:gd name="connsiteY755" fmla="*/ 530524 h 6857991"/>
              <a:gd name="connsiteX756" fmla="*/ 11907531 w 12191984"/>
              <a:gd name="connsiteY756" fmla="*/ 532399 h 6857991"/>
              <a:gd name="connsiteX757" fmla="*/ 11904393 w 12191984"/>
              <a:gd name="connsiteY757" fmla="*/ 527980 h 6857991"/>
              <a:gd name="connsiteX758" fmla="*/ 11906992 w 12191984"/>
              <a:gd name="connsiteY758" fmla="*/ 516504 h 6857991"/>
              <a:gd name="connsiteX759" fmla="*/ 11910799 w 12191984"/>
              <a:gd name="connsiteY759" fmla="*/ 504359 h 6857991"/>
              <a:gd name="connsiteX760" fmla="*/ 11918302 w 12191984"/>
              <a:gd name="connsiteY760" fmla="*/ 504359 h 6857991"/>
              <a:gd name="connsiteX761" fmla="*/ 11920952 w 12191984"/>
              <a:gd name="connsiteY761" fmla="*/ 495445 h 6857991"/>
              <a:gd name="connsiteX762" fmla="*/ 11920957 w 12191984"/>
              <a:gd name="connsiteY762" fmla="*/ 495445 h 6857991"/>
              <a:gd name="connsiteX763" fmla="*/ 11920957 w 12191984"/>
              <a:gd name="connsiteY763" fmla="*/ 495427 h 6857991"/>
              <a:gd name="connsiteX764" fmla="*/ 11920952 w 12191984"/>
              <a:gd name="connsiteY764" fmla="*/ 495445 h 6857991"/>
              <a:gd name="connsiteX765" fmla="*/ 11913418 w 12191984"/>
              <a:gd name="connsiteY765" fmla="*/ 495445 h 6857991"/>
              <a:gd name="connsiteX766" fmla="*/ 11882833 w 12191984"/>
              <a:gd name="connsiteY766" fmla="*/ 486866 h 6857991"/>
              <a:gd name="connsiteX767" fmla="*/ 11866585 w 12191984"/>
              <a:gd name="connsiteY767" fmla="*/ 489187 h 6857991"/>
              <a:gd name="connsiteX768" fmla="*/ 11857560 w 12191984"/>
              <a:gd name="connsiteY768" fmla="*/ 518843 h 6857991"/>
              <a:gd name="connsiteX769" fmla="*/ 11854347 w 12191984"/>
              <a:gd name="connsiteY769" fmla="*/ 532808 h 6857991"/>
              <a:gd name="connsiteX770" fmla="*/ 11857114 w 12191984"/>
              <a:gd name="connsiteY770" fmla="*/ 540162 h 6857991"/>
              <a:gd name="connsiteX771" fmla="*/ 11864895 w 12191984"/>
              <a:gd name="connsiteY771" fmla="*/ 542390 h 6857991"/>
              <a:gd name="connsiteX772" fmla="*/ 11876631 w 12191984"/>
              <a:gd name="connsiteY772" fmla="*/ 540366 h 6857991"/>
              <a:gd name="connsiteX773" fmla="*/ 11879454 w 12191984"/>
              <a:gd name="connsiteY773" fmla="*/ 530524 h 6857991"/>
              <a:gd name="connsiteX774" fmla="*/ 11874495 w 12191984"/>
              <a:gd name="connsiteY774" fmla="*/ 532399 h 6857991"/>
              <a:gd name="connsiteX775" fmla="*/ 11871320 w 12191984"/>
              <a:gd name="connsiteY775" fmla="*/ 527980 h 6857991"/>
              <a:gd name="connsiteX776" fmla="*/ 11873883 w 12191984"/>
              <a:gd name="connsiteY776" fmla="*/ 516504 h 6857991"/>
              <a:gd name="connsiteX777" fmla="*/ 11877559 w 12191984"/>
              <a:gd name="connsiteY777" fmla="*/ 504359 h 6857991"/>
              <a:gd name="connsiteX778" fmla="*/ 11885099 w 12191984"/>
              <a:gd name="connsiteY778" fmla="*/ 504359 h 6857991"/>
              <a:gd name="connsiteX779" fmla="*/ 11887749 w 12191984"/>
              <a:gd name="connsiteY779" fmla="*/ 495445 h 6857991"/>
              <a:gd name="connsiteX780" fmla="*/ 11887754 w 12191984"/>
              <a:gd name="connsiteY780" fmla="*/ 495445 h 6857991"/>
              <a:gd name="connsiteX781" fmla="*/ 11887754 w 12191984"/>
              <a:gd name="connsiteY781" fmla="*/ 495427 h 6857991"/>
              <a:gd name="connsiteX782" fmla="*/ 11887749 w 12191984"/>
              <a:gd name="connsiteY782" fmla="*/ 495445 h 6857991"/>
              <a:gd name="connsiteX783" fmla="*/ 11880215 w 12191984"/>
              <a:gd name="connsiteY783" fmla="*/ 495445 h 6857991"/>
              <a:gd name="connsiteX784" fmla="*/ 11592548 w 12191984"/>
              <a:gd name="connsiteY784" fmla="*/ 486847 h 6857991"/>
              <a:gd name="connsiteX785" fmla="*/ 11576300 w 12191984"/>
              <a:gd name="connsiteY785" fmla="*/ 489168 h 6857991"/>
              <a:gd name="connsiteX786" fmla="*/ 11567256 w 12191984"/>
              <a:gd name="connsiteY786" fmla="*/ 518824 h 6857991"/>
              <a:gd name="connsiteX787" fmla="*/ 11564062 w 12191984"/>
              <a:gd name="connsiteY787" fmla="*/ 532789 h 6857991"/>
              <a:gd name="connsiteX788" fmla="*/ 11566848 w 12191984"/>
              <a:gd name="connsiteY788" fmla="*/ 540143 h 6857991"/>
              <a:gd name="connsiteX789" fmla="*/ 11574628 w 12191984"/>
              <a:gd name="connsiteY789" fmla="*/ 542371 h 6857991"/>
              <a:gd name="connsiteX790" fmla="*/ 11586327 w 12191984"/>
              <a:gd name="connsiteY790" fmla="*/ 540347 h 6857991"/>
              <a:gd name="connsiteX791" fmla="*/ 11589150 w 12191984"/>
              <a:gd name="connsiteY791" fmla="*/ 530523 h 6857991"/>
              <a:gd name="connsiteX792" fmla="*/ 11584173 w 12191984"/>
              <a:gd name="connsiteY792" fmla="*/ 532399 h 6857991"/>
              <a:gd name="connsiteX793" fmla="*/ 11581054 w 12191984"/>
              <a:gd name="connsiteY793" fmla="*/ 527979 h 6857991"/>
              <a:gd name="connsiteX794" fmla="*/ 11583579 w 12191984"/>
              <a:gd name="connsiteY794" fmla="*/ 516503 h 6857991"/>
              <a:gd name="connsiteX795" fmla="*/ 11587200 w 12191984"/>
              <a:gd name="connsiteY795" fmla="*/ 505213 h 6857991"/>
              <a:gd name="connsiteX796" fmla="*/ 11594702 w 12191984"/>
              <a:gd name="connsiteY796" fmla="*/ 505213 h 6857991"/>
              <a:gd name="connsiteX797" fmla="*/ 11597339 w 12191984"/>
              <a:gd name="connsiteY797" fmla="*/ 496262 h 6857991"/>
              <a:gd name="connsiteX798" fmla="*/ 11597339 w 12191984"/>
              <a:gd name="connsiteY798" fmla="*/ 496243 h 6857991"/>
              <a:gd name="connsiteX799" fmla="*/ 11589800 w 12191984"/>
              <a:gd name="connsiteY799" fmla="*/ 496243 h 6857991"/>
              <a:gd name="connsiteX800" fmla="*/ 11076862 w 12191984"/>
              <a:gd name="connsiteY800" fmla="*/ 477153 h 6857991"/>
              <a:gd name="connsiteX801" fmla="*/ 11058292 w 12191984"/>
              <a:gd name="connsiteY801" fmla="*/ 541368 h 6857991"/>
              <a:gd name="connsiteX802" fmla="*/ 11073891 w 12191984"/>
              <a:gd name="connsiteY802" fmla="*/ 541368 h 6857991"/>
              <a:gd name="connsiteX803" fmla="*/ 11077958 w 12191984"/>
              <a:gd name="connsiteY803" fmla="*/ 527292 h 6857991"/>
              <a:gd name="connsiteX804" fmla="*/ 11084903 w 12191984"/>
              <a:gd name="connsiteY804" fmla="*/ 517784 h 6857991"/>
              <a:gd name="connsiteX805" fmla="*/ 11093593 w 12191984"/>
              <a:gd name="connsiteY805" fmla="*/ 509465 h 6857991"/>
              <a:gd name="connsiteX806" fmla="*/ 11094355 w 12191984"/>
              <a:gd name="connsiteY806" fmla="*/ 510746 h 6857991"/>
              <a:gd name="connsiteX807" fmla="*/ 11085571 w 12191984"/>
              <a:gd name="connsiteY807" fmla="*/ 541331 h 6857991"/>
              <a:gd name="connsiteX808" fmla="*/ 11085571 w 12191984"/>
              <a:gd name="connsiteY808" fmla="*/ 541349 h 6857991"/>
              <a:gd name="connsiteX809" fmla="*/ 11101059 w 12191984"/>
              <a:gd name="connsiteY809" fmla="*/ 541349 h 6857991"/>
              <a:gd name="connsiteX810" fmla="*/ 11110752 w 12191984"/>
              <a:gd name="connsiteY810" fmla="*/ 507181 h 6857991"/>
              <a:gd name="connsiteX811" fmla="*/ 11109768 w 12191984"/>
              <a:gd name="connsiteY811" fmla="*/ 497951 h 6857991"/>
              <a:gd name="connsiteX812" fmla="*/ 11103640 w 12191984"/>
              <a:gd name="connsiteY812" fmla="*/ 495203 h 6857991"/>
              <a:gd name="connsiteX813" fmla="*/ 11090511 w 12191984"/>
              <a:gd name="connsiteY813" fmla="*/ 502371 h 6857991"/>
              <a:gd name="connsiteX814" fmla="*/ 11081263 w 12191984"/>
              <a:gd name="connsiteY814" fmla="*/ 515351 h 6857991"/>
              <a:gd name="connsiteX815" fmla="*/ 11080260 w 12191984"/>
              <a:gd name="connsiteY815" fmla="*/ 515351 h 6857991"/>
              <a:gd name="connsiteX816" fmla="*/ 11092349 w 12191984"/>
              <a:gd name="connsiteY816" fmla="*/ 477153 h 6857991"/>
              <a:gd name="connsiteX817" fmla="*/ 11615018 w 12191984"/>
              <a:gd name="connsiteY817" fmla="*/ 477134 h 6857991"/>
              <a:gd name="connsiteX818" fmla="*/ 11596448 w 12191984"/>
              <a:gd name="connsiteY818" fmla="*/ 541330 h 6857991"/>
              <a:gd name="connsiteX819" fmla="*/ 11612028 w 12191984"/>
              <a:gd name="connsiteY819" fmla="*/ 541330 h 6857991"/>
              <a:gd name="connsiteX820" fmla="*/ 11616114 w 12191984"/>
              <a:gd name="connsiteY820" fmla="*/ 527291 h 6857991"/>
              <a:gd name="connsiteX821" fmla="*/ 11623040 w 12191984"/>
              <a:gd name="connsiteY821" fmla="*/ 517746 h 6857991"/>
              <a:gd name="connsiteX822" fmla="*/ 11631749 w 12191984"/>
              <a:gd name="connsiteY822" fmla="*/ 509446 h 6857991"/>
              <a:gd name="connsiteX823" fmla="*/ 11632492 w 12191984"/>
              <a:gd name="connsiteY823" fmla="*/ 510727 h 6857991"/>
              <a:gd name="connsiteX824" fmla="*/ 11623746 w 12191984"/>
              <a:gd name="connsiteY824" fmla="*/ 541330 h 6857991"/>
              <a:gd name="connsiteX825" fmla="*/ 11623746 w 12191984"/>
              <a:gd name="connsiteY825" fmla="*/ 541349 h 6857991"/>
              <a:gd name="connsiteX826" fmla="*/ 11639233 w 12191984"/>
              <a:gd name="connsiteY826" fmla="*/ 541349 h 6857991"/>
              <a:gd name="connsiteX827" fmla="*/ 11648927 w 12191984"/>
              <a:gd name="connsiteY827" fmla="*/ 507162 h 6857991"/>
              <a:gd name="connsiteX828" fmla="*/ 11647942 w 12191984"/>
              <a:gd name="connsiteY828" fmla="*/ 497951 h 6857991"/>
              <a:gd name="connsiteX829" fmla="*/ 11641814 w 12191984"/>
              <a:gd name="connsiteY829" fmla="*/ 495221 h 6857991"/>
              <a:gd name="connsiteX830" fmla="*/ 11628685 w 12191984"/>
              <a:gd name="connsiteY830" fmla="*/ 502370 h 6857991"/>
              <a:gd name="connsiteX831" fmla="*/ 11619438 w 12191984"/>
              <a:gd name="connsiteY831" fmla="*/ 515351 h 6857991"/>
              <a:gd name="connsiteX832" fmla="*/ 11618435 w 12191984"/>
              <a:gd name="connsiteY832" fmla="*/ 515351 h 6857991"/>
              <a:gd name="connsiteX833" fmla="*/ 11630524 w 12191984"/>
              <a:gd name="connsiteY833" fmla="*/ 477134 h 6857991"/>
              <a:gd name="connsiteX834" fmla="*/ 11436969 w 12191984"/>
              <a:gd name="connsiteY834" fmla="*/ 476207 h 6857991"/>
              <a:gd name="connsiteX835" fmla="*/ 11420758 w 12191984"/>
              <a:gd name="connsiteY835" fmla="*/ 481667 h 6857991"/>
              <a:gd name="connsiteX836" fmla="*/ 11410767 w 12191984"/>
              <a:gd name="connsiteY836" fmla="*/ 496244 h 6857991"/>
              <a:gd name="connsiteX837" fmla="*/ 11394667 w 12191984"/>
              <a:gd name="connsiteY837" fmla="*/ 551582 h 6857991"/>
              <a:gd name="connsiteX838" fmla="*/ 11410340 w 12191984"/>
              <a:gd name="connsiteY838" fmla="*/ 551582 h 6857991"/>
              <a:gd name="connsiteX839" fmla="*/ 11423785 w 12191984"/>
              <a:gd name="connsiteY839" fmla="*/ 505213 h 6857991"/>
              <a:gd name="connsiteX840" fmla="*/ 11435075 w 12191984"/>
              <a:gd name="connsiteY840" fmla="*/ 505213 h 6857991"/>
              <a:gd name="connsiteX841" fmla="*/ 11437749 w 12191984"/>
              <a:gd name="connsiteY841" fmla="*/ 496244 h 6857991"/>
              <a:gd name="connsiteX842" fmla="*/ 11426273 w 12191984"/>
              <a:gd name="connsiteY842" fmla="*/ 496244 h 6857991"/>
              <a:gd name="connsiteX843" fmla="*/ 11428873 w 12191984"/>
              <a:gd name="connsiteY843" fmla="*/ 488612 h 6857991"/>
              <a:gd name="connsiteX844" fmla="*/ 11435428 w 12191984"/>
              <a:gd name="connsiteY844" fmla="*/ 485139 h 6857991"/>
              <a:gd name="connsiteX845" fmla="*/ 11445344 w 12191984"/>
              <a:gd name="connsiteY845" fmla="*/ 487702 h 6857991"/>
              <a:gd name="connsiteX846" fmla="*/ 11448056 w 12191984"/>
              <a:gd name="connsiteY846" fmla="*/ 478138 h 6857991"/>
              <a:gd name="connsiteX847" fmla="*/ 11436969 w 12191984"/>
              <a:gd name="connsiteY847" fmla="*/ 476207 h 6857991"/>
              <a:gd name="connsiteX848" fmla="*/ 11775945 w 12191984"/>
              <a:gd name="connsiteY848" fmla="*/ 475537 h 6857991"/>
              <a:gd name="connsiteX849" fmla="*/ 11786251 w 12191984"/>
              <a:gd name="connsiteY849" fmla="*/ 481981 h 6857991"/>
              <a:gd name="connsiteX850" fmla="*/ 11770615 w 12191984"/>
              <a:gd name="connsiteY850" fmla="*/ 496707 h 6857991"/>
              <a:gd name="connsiteX851" fmla="*/ 11764468 w 12191984"/>
              <a:gd name="connsiteY851" fmla="*/ 496707 h 6857991"/>
              <a:gd name="connsiteX852" fmla="*/ 11770541 w 12191984"/>
              <a:gd name="connsiteY852" fmla="*/ 476391 h 6857991"/>
              <a:gd name="connsiteX853" fmla="*/ 11775945 w 12191984"/>
              <a:gd name="connsiteY853" fmla="*/ 475537 h 6857991"/>
              <a:gd name="connsiteX854" fmla="*/ 11754236 w 12191984"/>
              <a:gd name="connsiteY854" fmla="*/ 465528 h 6857991"/>
              <a:gd name="connsiteX855" fmla="*/ 11731711 w 12191984"/>
              <a:gd name="connsiteY855" fmla="*/ 542036 h 6857991"/>
              <a:gd name="connsiteX856" fmla="*/ 11769185 w 12191984"/>
              <a:gd name="connsiteY856" fmla="*/ 542036 h 6857991"/>
              <a:gd name="connsiteX857" fmla="*/ 11797114 w 12191984"/>
              <a:gd name="connsiteY857" fmla="*/ 520329 h 6857991"/>
              <a:gd name="connsiteX858" fmla="*/ 11781070 w 12191984"/>
              <a:gd name="connsiteY858" fmla="*/ 502650 h 6857991"/>
              <a:gd name="connsiteX859" fmla="*/ 11781088 w 12191984"/>
              <a:gd name="connsiteY859" fmla="*/ 502427 h 6857991"/>
              <a:gd name="connsiteX860" fmla="*/ 11805006 w 12191984"/>
              <a:gd name="connsiteY860" fmla="*/ 480236 h 6857991"/>
              <a:gd name="connsiteX861" fmla="*/ 11778470 w 12191984"/>
              <a:gd name="connsiteY861" fmla="*/ 465528 h 6857991"/>
              <a:gd name="connsiteX862" fmla="*/ 11044105 w 12191984"/>
              <a:gd name="connsiteY862" fmla="*/ 465250 h 6857991"/>
              <a:gd name="connsiteX863" fmla="*/ 10983641 w 12191984"/>
              <a:gd name="connsiteY863" fmla="*/ 516670 h 6857991"/>
              <a:gd name="connsiteX864" fmla="*/ 11013780 w 12191984"/>
              <a:gd name="connsiteY864" fmla="*/ 545435 h 6857991"/>
              <a:gd name="connsiteX865" fmla="*/ 11046631 w 12191984"/>
              <a:gd name="connsiteY865" fmla="*/ 541368 h 6857991"/>
              <a:gd name="connsiteX866" fmla="*/ 11050103 w 12191984"/>
              <a:gd name="connsiteY866" fmla="*/ 529966 h 6857991"/>
              <a:gd name="connsiteX867" fmla="*/ 11048283 w 12191984"/>
              <a:gd name="connsiteY867" fmla="*/ 530449 h 6857991"/>
              <a:gd name="connsiteX868" fmla="*/ 11023827 w 12191984"/>
              <a:gd name="connsiteY868" fmla="*/ 535166 h 6857991"/>
              <a:gd name="connsiteX869" fmla="*/ 11004941 w 12191984"/>
              <a:gd name="connsiteY869" fmla="*/ 514163 h 6857991"/>
              <a:gd name="connsiteX870" fmla="*/ 11041338 w 12191984"/>
              <a:gd name="connsiteY870" fmla="*/ 475519 h 6857991"/>
              <a:gd name="connsiteX871" fmla="*/ 11064439 w 12191984"/>
              <a:gd name="connsiteY871" fmla="*/ 480514 h 6857991"/>
              <a:gd name="connsiteX872" fmla="*/ 11068097 w 12191984"/>
              <a:gd name="connsiteY872" fmla="*/ 468258 h 6857991"/>
              <a:gd name="connsiteX873" fmla="*/ 11044105 w 12191984"/>
              <a:gd name="connsiteY873" fmla="*/ 465250 h 6857991"/>
              <a:gd name="connsiteX874" fmla="*/ 11757356 w 12191984"/>
              <a:gd name="connsiteY874" fmla="*/ 346605 h 6857991"/>
              <a:gd name="connsiteX875" fmla="*/ 11780847 w 12191984"/>
              <a:gd name="connsiteY875" fmla="*/ 346605 h 6857991"/>
              <a:gd name="connsiteX876" fmla="*/ 11794069 w 12191984"/>
              <a:gd name="connsiteY876" fmla="*/ 359772 h 6857991"/>
              <a:gd name="connsiteX877" fmla="*/ 11781441 w 12191984"/>
              <a:gd name="connsiteY877" fmla="*/ 372826 h 6857991"/>
              <a:gd name="connsiteX878" fmla="*/ 11757356 w 12191984"/>
              <a:gd name="connsiteY878" fmla="*/ 372826 h 6857991"/>
              <a:gd name="connsiteX879" fmla="*/ 11360295 w 12191984"/>
              <a:gd name="connsiteY879" fmla="*/ 330005 h 6857991"/>
              <a:gd name="connsiteX880" fmla="*/ 11360295 w 12191984"/>
              <a:gd name="connsiteY880" fmla="*/ 346718 h 6857991"/>
              <a:gd name="connsiteX881" fmla="*/ 11360295 w 12191984"/>
              <a:gd name="connsiteY881" fmla="*/ 409707 h 6857991"/>
              <a:gd name="connsiteX882" fmla="*/ 11360295 w 12191984"/>
              <a:gd name="connsiteY882" fmla="*/ 426476 h 6857991"/>
              <a:gd name="connsiteX883" fmla="*/ 11379849 w 12191984"/>
              <a:gd name="connsiteY883" fmla="*/ 426476 h 6857991"/>
              <a:gd name="connsiteX884" fmla="*/ 11433089 w 12191984"/>
              <a:gd name="connsiteY884" fmla="*/ 426476 h 6857991"/>
              <a:gd name="connsiteX885" fmla="*/ 11433089 w 12191984"/>
              <a:gd name="connsiteY885" fmla="*/ 409707 h 6857991"/>
              <a:gd name="connsiteX886" fmla="*/ 11379849 w 12191984"/>
              <a:gd name="connsiteY886" fmla="*/ 409707 h 6857991"/>
              <a:gd name="connsiteX887" fmla="*/ 11379849 w 12191984"/>
              <a:gd name="connsiteY887" fmla="*/ 384006 h 6857991"/>
              <a:gd name="connsiteX888" fmla="*/ 11425958 w 12191984"/>
              <a:gd name="connsiteY888" fmla="*/ 384006 h 6857991"/>
              <a:gd name="connsiteX889" fmla="*/ 11425958 w 12191984"/>
              <a:gd name="connsiteY889" fmla="*/ 367312 h 6857991"/>
              <a:gd name="connsiteX890" fmla="*/ 11379849 w 12191984"/>
              <a:gd name="connsiteY890" fmla="*/ 367312 h 6857991"/>
              <a:gd name="connsiteX891" fmla="*/ 11379849 w 12191984"/>
              <a:gd name="connsiteY891" fmla="*/ 346718 h 6857991"/>
              <a:gd name="connsiteX892" fmla="*/ 11431733 w 12191984"/>
              <a:gd name="connsiteY892" fmla="*/ 346718 h 6857991"/>
              <a:gd name="connsiteX893" fmla="*/ 11431733 w 12191984"/>
              <a:gd name="connsiteY893" fmla="*/ 330005 h 6857991"/>
              <a:gd name="connsiteX894" fmla="*/ 11379849 w 12191984"/>
              <a:gd name="connsiteY894" fmla="*/ 330005 h 6857991"/>
              <a:gd name="connsiteX895" fmla="*/ 11818990 w 12191984"/>
              <a:gd name="connsiteY895" fmla="*/ 330004 h 6857991"/>
              <a:gd name="connsiteX896" fmla="*/ 11818990 w 12191984"/>
              <a:gd name="connsiteY896" fmla="*/ 426475 h 6857991"/>
              <a:gd name="connsiteX897" fmla="*/ 11838414 w 12191984"/>
              <a:gd name="connsiteY897" fmla="*/ 426475 h 6857991"/>
              <a:gd name="connsiteX898" fmla="*/ 11838414 w 12191984"/>
              <a:gd name="connsiteY898" fmla="*/ 330004 h 6857991"/>
              <a:gd name="connsiteX899" fmla="*/ 11666030 w 12191984"/>
              <a:gd name="connsiteY899" fmla="*/ 330004 h 6857991"/>
              <a:gd name="connsiteX900" fmla="*/ 11666030 w 12191984"/>
              <a:gd name="connsiteY900" fmla="*/ 346717 h 6857991"/>
              <a:gd name="connsiteX901" fmla="*/ 11689614 w 12191984"/>
              <a:gd name="connsiteY901" fmla="*/ 346717 h 6857991"/>
              <a:gd name="connsiteX902" fmla="*/ 11689614 w 12191984"/>
              <a:gd name="connsiteY902" fmla="*/ 426475 h 6857991"/>
              <a:gd name="connsiteX903" fmla="*/ 11709446 w 12191984"/>
              <a:gd name="connsiteY903" fmla="*/ 426475 h 6857991"/>
              <a:gd name="connsiteX904" fmla="*/ 11709446 w 12191984"/>
              <a:gd name="connsiteY904" fmla="*/ 346717 h 6857991"/>
              <a:gd name="connsiteX905" fmla="*/ 11733030 w 12191984"/>
              <a:gd name="connsiteY905" fmla="*/ 346717 h 6857991"/>
              <a:gd name="connsiteX906" fmla="*/ 11733030 w 12191984"/>
              <a:gd name="connsiteY906" fmla="*/ 330004 h 6857991"/>
              <a:gd name="connsiteX907" fmla="*/ 11709446 w 12191984"/>
              <a:gd name="connsiteY907" fmla="*/ 330004 h 6857991"/>
              <a:gd name="connsiteX908" fmla="*/ 11689614 w 12191984"/>
              <a:gd name="connsiteY908" fmla="*/ 330004 h 6857991"/>
              <a:gd name="connsiteX909" fmla="*/ 11509949 w 12191984"/>
              <a:gd name="connsiteY909" fmla="*/ 330004 h 6857991"/>
              <a:gd name="connsiteX910" fmla="*/ 11509949 w 12191984"/>
              <a:gd name="connsiteY910" fmla="*/ 346717 h 6857991"/>
              <a:gd name="connsiteX911" fmla="*/ 11509949 w 12191984"/>
              <a:gd name="connsiteY911" fmla="*/ 409706 h 6857991"/>
              <a:gd name="connsiteX912" fmla="*/ 11509949 w 12191984"/>
              <a:gd name="connsiteY912" fmla="*/ 426475 h 6857991"/>
              <a:gd name="connsiteX913" fmla="*/ 11529485 w 12191984"/>
              <a:gd name="connsiteY913" fmla="*/ 426475 h 6857991"/>
              <a:gd name="connsiteX914" fmla="*/ 11582725 w 12191984"/>
              <a:gd name="connsiteY914" fmla="*/ 426475 h 6857991"/>
              <a:gd name="connsiteX915" fmla="*/ 11582725 w 12191984"/>
              <a:gd name="connsiteY915" fmla="*/ 409706 h 6857991"/>
              <a:gd name="connsiteX916" fmla="*/ 11529485 w 12191984"/>
              <a:gd name="connsiteY916" fmla="*/ 409706 h 6857991"/>
              <a:gd name="connsiteX917" fmla="*/ 11529485 w 12191984"/>
              <a:gd name="connsiteY917" fmla="*/ 384005 h 6857991"/>
              <a:gd name="connsiteX918" fmla="*/ 11575631 w 12191984"/>
              <a:gd name="connsiteY918" fmla="*/ 384005 h 6857991"/>
              <a:gd name="connsiteX919" fmla="*/ 11575631 w 12191984"/>
              <a:gd name="connsiteY919" fmla="*/ 367311 h 6857991"/>
              <a:gd name="connsiteX920" fmla="*/ 11529485 w 12191984"/>
              <a:gd name="connsiteY920" fmla="*/ 367311 h 6857991"/>
              <a:gd name="connsiteX921" fmla="*/ 11529485 w 12191984"/>
              <a:gd name="connsiteY921" fmla="*/ 346717 h 6857991"/>
              <a:gd name="connsiteX922" fmla="*/ 11581387 w 12191984"/>
              <a:gd name="connsiteY922" fmla="*/ 346717 h 6857991"/>
              <a:gd name="connsiteX923" fmla="*/ 11581387 w 12191984"/>
              <a:gd name="connsiteY923" fmla="*/ 330004 h 6857991"/>
              <a:gd name="connsiteX924" fmla="*/ 11529485 w 12191984"/>
              <a:gd name="connsiteY924" fmla="*/ 330004 h 6857991"/>
              <a:gd name="connsiteX925" fmla="*/ 11439365 w 12191984"/>
              <a:gd name="connsiteY925" fmla="*/ 330004 h 6857991"/>
              <a:gd name="connsiteX926" fmla="*/ 11439365 w 12191984"/>
              <a:gd name="connsiteY926" fmla="*/ 409705 h 6857991"/>
              <a:gd name="connsiteX927" fmla="*/ 11439365 w 12191984"/>
              <a:gd name="connsiteY927" fmla="*/ 426475 h 6857991"/>
              <a:gd name="connsiteX928" fmla="*/ 11458901 w 12191984"/>
              <a:gd name="connsiteY928" fmla="*/ 426475 h 6857991"/>
              <a:gd name="connsiteX929" fmla="*/ 11504378 w 12191984"/>
              <a:gd name="connsiteY929" fmla="*/ 426475 h 6857991"/>
              <a:gd name="connsiteX930" fmla="*/ 11504378 w 12191984"/>
              <a:gd name="connsiteY930" fmla="*/ 409705 h 6857991"/>
              <a:gd name="connsiteX931" fmla="*/ 11458901 w 12191984"/>
              <a:gd name="connsiteY931" fmla="*/ 409705 h 6857991"/>
              <a:gd name="connsiteX932" fmla="*/ 11458901 w 12191984"/>
              <a:gd name="connsiteY932" fmla="*/ 330004 h 6857991"/>
              <a:gd name="connsiteX933" fmla="*/ 11737839 w 12191984"/>
              <a:gd name="connsiteY933" fmla="*/ 329874 h 6857991"/>
              <a:gd name="connsiteX934" fmla="*/ 11737839 w 12191984"/>
              <a:gd name="connsiteY934" fmla="*/ 426345 h 6857991"/>
              <a:gd name="connsiteX935" fmla="*/ 11757375 w 12191984"/>
              <a:gd name="connsiteY935" fmla="*/ 426345 h 6857991"/>
              <a:gd name="connsiteX936" fmla="*/ 11757375 w 12191984"/>
              <a:gd name="connsiteY936" fmla="*/ 388332 h 6857991"/>
              <a:gd name="connsiteX937" fmla="*/ 11773939 w 12191984"/>
              <a:gd name="connsiteY937" fmla="*/ 388332 h 6857991"/>
              <a:gd name="connsiteX938" fmla="*/ 11791079 w 12191984"/>
              <a:gd name="connsiteY938" fmla="*/ 400384 h 6857991"/>
              <a:gd name="connsiteX939" fmla="*/ 11794347 w 12191984"/>
              <a:gd name="connsiteY939" fmla="*/ 426345 h 6857991"/>
              <a:gd name="connsiteX940" fmla="*/ 11813994 w 12191984"/>
              <a:gd name="connsiteY940" fmla="*/ 426345 h 6857991"/>
              <a:gd name="connsiteX941" fmla="*/ 11810540 w 12191984"/>
              <a:gd name="connsiteY941" fmla="*/ 400997 h 6857991"/>
              <a:gd name="connsiteX942" fmla="*/ 11796074 w 12191984"/>
              <a:gd name="connsiteY942" fmla="*/ 380161 h 6857991"/>
              <a:gd name="connsiteX943" fmla="*/ 11813214 w 12191984"/>
              <a:gd name="connsiteY943" fmla="*/ 356856 h 6857991"/>
              <a:gd name="connsiteX944" fmla="*/ 11781850 w 12191984"/>
              <a:gd name="connsiteY944" fmla="*/ 329874 h 6857991"/>
              <a:gd name="connsiteX945" fmla="*/ 11757375 w 12191984"/>
              <a:gd name="connsiteY945" fmla="*/ 329874 h 6857991"/>
              <a:gd name="connsiteX946" fmla="*/ 11738006 w 12191984"/>
              <a:gd name="connsiteY946" fmla="*/ 329874 h 6857991"/>
              <a:gd name="connsiteX947" fmla="*/ 11887568 w 12191984"/>
              <a:gd name="connsiteY947" fmla="*/ 327645 h 6857991"/>
              <a:gd name="connsiteX948" fmla="*/ 11843149 w 12191984"/>
              <a:gd name="connsiteY948" fmla="*/ 378099 h 6857991"/>
              <a:gd name="connsiteX949" fmla="*/ 11887568 w 12191984"/>
              <a:gd name="connsiteY949" fmla="*/ 428535 h 6857991"/>
              <a:gd name="connsiteX950" fmla="*/ 11929202 w 12191984"/>
              <a:gd name="connsiteY950" fmla="*/ 394478 h 6857991"/>
              <a:gd name="connsiteX951" fmla="*/ 11908831 w 12191984"/>
              <a:gd name="connsiteY951" fmla="*/ 394478 h 6857991"/>
              <a:gd name="connsiteX952" fmla="*/ 11888125 w 12191984"/>
              <a:gd name="connsiteY952" fmla="*/ 411544 h 6857991"/>
              <a:gd name="connsiteX953" fmla="*/ 11863260 w 12191984"/>
              <a:gd name="connsiteY953" fmla="*/ 377821 h 6857991"/>
              <a:gd name="connsiteX954" fmla="*/ 11888125 w 12191984"/>
              <a:gd name="connsiteY954" fmla="*/ 344061 h 6857991"/>
              <a:gd name="connsiteX955" fmla="*/ 11908831 w 12191984"/>
              <a:gd name="connsiteY955" fmla="*/ 360588 h 6857991"/>
              <a:gd name="connsiteX956" fmla="*/ 11929072 w 12191984"/>
              <a:gd name="connsiteY956" fmla="*/ 360588 h 6857991"/>
              <a:gd name="connsiteX957" fmla="*/ 11887568 w 12191984"/>
              <a:gd name="connsiteY957" fmla="*/ 327645 h 6857991"/>
              <a:gd name="connsiteX958" fmla="*/ 11626160 w 12191984"/>
              <a:gd name="connsiteY958" fmla="*/ 327645 h 6857991"/>
              <a:gd name="connsiteX959" fmla="*/ 11581704 w 12191984"/>
              <a:gd name="connsiteY959" fmla="*/ 378099 h 6857991"/>
              <a:gd name="connsiteX960" fmla="*/ 11626160 w 12191984"/>
              <a:gd name="connsiteY960" fmla="*/ 428535 h 6857991"/>
              <a:gd name="connsiteX961" fmla="*/ 11667757 w 12191984"/>
              <a:gd name="connsiteY961" fmla="*/ 394478 h 6857991"/>
              <a:gd name="connsiteX962" fmla="*/ 11647423 w 12191984"/>
              <a:gd name="connsiteY962" fmla="*/ 394478 h 6857991"/>
              <a:gd name="connsiteX963" fmla="*/ 11626699 w 12191984"/>
              <a:gd name="connsiteY963" fmla="*/ 411544 h 6857991"/>
              <a:gd name="connsiteX964" fmla="*/ 11601815 w 12191984"/>
              <a:gd name="connsiteY964" fmla="*/ 377821 h 6857991"/>
              <a:gd name="connsiteX965" fmla="*/ 11626699 w 12191984"/>
              <a:gd name="connsiteY965" fmla="*/ 344061 h 6857991"/>
              <a:gd name="connsiteX966" fmla="*/ 11647423 w 12191984"/>
              <a:gd name="connsiteY966" fmla="*/ 360588 h 6857991"/>
              <a:gd name="connsiteX967" fmla="*/ 11667627 w 12191984"/>
              <a:gd name="connsiteY967" fmla="*/ 360588 h 6857991"/>
              <a:gd name="connsiteX968" fmla="*/ 11626160 w 12191984"/>
              <a:gd name="connsiteY968" fmla="*/ 327645 h 6857991"/>
              <a:gd name="connsiteX969" fmla="*/ 11741033 w 12191984"/>
              <a:gd name="connsiteY969" fmla="*/ 271341 h 6857991"/>
              <a:gd name="connsiteX970" fmla="*/ 11763577 w 12191984"/>
              <a:gd name="connsiteY970" fmla="*/ 271341 h 6857991"/>
              <a:gd name="connsiteX971" fmla="*/ 11778563 w 12191984"/>
              <a:gd name="connsiteY971" fmla="*/ 285380 h 6857991"/>
              <a:gd name="connsiteX972" fmla="*/ 11763819 w 12191984"/>
              <a:gd name="connsiteY972" fmla="*/ 299326 h 6857991"/>
              <a:gd name="connsiteX973" fmla="*/ 11741033 w 12191984"/>
              <a:gd name="connsiteY973" fmla="*/ 299326 h 6857991"/>
              <a:gd name="connsiteX974" fmla="*/ 11741015 w 12191984"/>
              <a:gd name="connsiteY974" fmla="*/ 232772 h 6857991"/>
              <a:gd name="connsiteX975" fmla="*/ 11765230 w 12191984"/>
              <a:gd name="connsiteY975" fmla="*/ 232772 h 6857991"/>
              <a:gd name="connsiteX976" fmla="*/ 11776465 w 12191984"/>
              <a:gd name="connsiteY976" fmla="*/ 244192 h 6857991"/>
              <a:gd name="connsiteX977" fmla="*/ 11764134 w 12191984"/>
              <a:gd name="connsiteY977" fmla="*/ 256318 h 6857991"/>
              <a:gd name="connsiteX978" fmla="*/ 11741015 w 12191984"/>
              <a:gd name="connsiteY978" fmla="*/ 256318 h 6857991"/>
              <a:gd name="connsiteX979" fmla="*/ 11803150 w 12191984"/>
              <a:gd name="connsiteY979" fmla="*/ 217434 h 6857991"/>
              <a:gd name="connsiteX980" fmla="*/ 11803150 w 12191984"/>
              <a:gd name="connsiteY980" fmla="*/ 313886 h 6857991"/>
              <a:gd name="connsiteX981" fmla="*/ 11822593 w 12191984"/>
              <a:gd name="connsiteY981" fmla="*/ 313886 h 6857991"/>
              <a:gd name="connsiteX982" fmla="*/ 11822593 w 12191984"/>
              <a:gd name="connsiteY982" fmla="*/ 217434 h 6857991"/>
              <a:gd name="connsiteX983" fmla="*/ 11360295 w 12191984"/>
              <a:gd name="connsiteY983" fmla="*/ 217434 h 6857991"/>
              <a:gd name="connsiteX984" fmla="*/ 11360295 w 12191984"/>
              <a:gd name="connsiteY984" fmla="*/ 313886 h 6857991"/>
              <a:gd name="connsiteX985" fmla="*/ 11378512 w 12191984"/>
              <a:gd name="connsiteY985" fmla="*/ 313886 h 6857991"/>
              <a:gd name="connsiteX986" fmla="*/ 11378512 w 12191984"/>
              <a:gd name="connsiteY986" fmla="*/ 242188 h 6857991"/>
              <a:gd name="connsiteX987" fmla="*/ 11398976 w 12191984"/>
              <a:gd name="connsiteY987" fmla="*/ 313886 h 6857991"/>
              <a:gd name="connsiteX988" fmla="*/ 11399812 w 12191984"/>
              <a:gd name="connsiteY988" fmla="*/ 313886 h 6857991"/>
              <a:gd name="connsiteX989" fmla="*/ 11416952 w 12191984"/>
              <a:gd name="connsiteY989" fmla="*/ 313886 h 6857991"/>
              <a:gd name="connsiteX990" fmla="*/ 11417769 w 12191984"/>
              <a:gd name="connsiteY990" fmla="*/ 313886 h 6857991"/>
              <a:gd name="connsiteX991" fmla="*/ 11438233 w 12191984"/>
              <a:gd name="connsiteY991" fmla="*/ 242188 h 6857991"/>
              <a:gd name="connsiteX992" fmla="*/ 11438233 w 12191984"/>
              <a:gd name="connsiteY992" fmla="*/ 313886 h 6857991"/>
              <a:gd name="connsiteX993" fmla="*/ 11456450 w 12191984"/>
              <a:gd name="connsiteY993" fmla="*/ 313886 h 6857991"/>
              <a:gd name="connsiteX994" fmla="*/ 11456450 w 12191984"/>
              <a:gd name="connsiteY994" fmla="*/ 217434 h 6857991"/>
              <a:gd name="connsiteX995" fmla="*/ 11446515 w 12191984"/>
              <a:gd name="connsiteY995" fmla="*/ 217434 h 6857991"/>
              <a:gd name="connsiteX996" fmla="*/ 11437954 w 12191984"/>
              <a:gd name="connsiteY996" fmla="*/ 217434 h 6857991"/>
              <a:gd name="connsiteX997" fmla="*/ 11428577 w 12191984"/>
              <a:gd name="connsiteY997" fmla="*/ 217434 h 6857991"/>
              <a:gd name="connsiteX998" fmla="*/ 11408372 w 12191984"/>
              <a:gd name="connsiteY998" fmla="*/ 285140 h 6857991"/>
              <a:gd name="connsiteX999" fmla="*/ 11388187 w 12191984"/>
              <a:gd name="connsiteY999" fmla="*/ 217434 h 6857991"/>
              <a:gd name="connsiteX1000" fmla="*/ 11378828 w 12191984"/>
              <a:gd name="connsiteY1000" fmla="*/ 217434 h 6857991"/>
              <a:gd name="connsiteX1001" fmla="*/ 11370248 w 12191984"/>
              <a:gd name="connsiteY1001" fmla="*/ 217434 h 6857991"/>
              <a:gd name="connsiteX1002" fmla="*/ 11995330 w 12191984"/>
              <a:gd name="connsiteY1002" fmla="*/ 217433 h 6857991"/>
              <a:gd name="connsiteX1003" fmla="*/ 11995330 w 12191984"/>
              <a:gd name="connsiteY1003" fmla="*/ 313885 h 6857991"/>
              <a:gd name="connsiteX1004" fmla="*/ 12014773 w 12191984"/>
              <a:gd name="connsiteY1004" fmla="*/ 313885 h 6857991"/>
              <a:gd name="connsiteX1005" fmla="*/ 12014773 w 12191984"/>
              <a:gd name="connsiteY1005" fmla="*/ 217433 h 6857991"/>
              <a:gd name="connsiteX1006" fmla="*/ 11910428 w 12191984"/>
              <a:gd name="connsiteY1006" fmla="*/ 217433 h 6857991"/>
              <a:gd name="connsiteX1007" fmla="*/ 11910428 w 12191984"/>
              <a:gd name="connsiteY1007" fmla="*/ 313885 h 6857991"/>
              <a:gd name="connsiteX1008" fmla="*/ 11929555 w 12191984"/>
              <a:gd name="connsiteY1008" fmla="*/ 313885 h 6857991"/>
              <a:gd name="connsiteX1009" fmla="*/ 11929555 w 12191984"/>
              <a:gd name="connsiteY1009" fmla="*/ 271787 h 6857991"/>
              <a:gd name="connsiteX1010" fmla="*/ 11968180 w 12191984"/>
              <a:gd name="connsiteY1010" fmla="*/ 271787 h 6857991"/>
              <a:gd name="connsiteX1011" fmla="*/ 11968180 w 12191984"/>
              <a:gd name="connsiteY1011" fmla="*/ 313885 h 6857991"/>
              <a:gd name="connsiteX1012" fmla="*/ 11987307 w 12191984"/>
              <a:gd name="connsiteY1012" fmla="*/ 313885 h 6857991"/>
              <a:gd name="connsiteX1013" fmla="*/ 11987307 w 12191984"/>
              <a:gd name="connsiteY1013" fmla="*/ 217433 h 6857991"/>
              <a:gd name="connsiteX1014" fmla="*/ 11968180 w 12191984"/>
              <a:gd name="connsiteY1014" fmla="*/ 217433 h 6857991"/>
              <a:gd name="connsiteX1015" fmla="*/ 11968180 w 12191984"/>
              <a:gd name="connsiteY1015" fmla="*/ 255056 h 6857991"/>
              <a:gd name="connsiteX1016" fmla="*/ 11929555 w 12191984"/>
              <a:gd name="connsiteY1016" fmla="*/ 255056 h 6857991"/>
              <a:gd name="connsiteX1017" fmla="*/ 11929555 w 12191984"/>
              <a:gd name="connsiteY1017" fmla="*/ 217433 h 6857991"/>
              <a:gd name="connsiteX1018" fmla="*/ 11721702 w 12191984"/>
              <a:gd name="connsiteY1018" fmla="*/ 217433 h 6857991"/>
              <a:gd name="connsiteX1019" fmla="*/ 11721702 w 12191984"/>
              <a:gd name="connsiteY1019" fmla="*/ 313885 h 6857991"/>
              <a:gd name="connsiteX1020" fmla="*/ 11721795 w 12191984"/>
              <a:gd name="connsiteY1020" fmla="*/ 313885 h 6857991"/>
              <a:gd name="connsiteX1021" fmla="*/ 11741739 w 12191984"/>
              <a:gd name="connsiteY1021" fmla="*/ 313885 h 6857991"/>
              <a:gd name="connsiteX1022" fmla="*/ 11769594 w 12191984"/>
              <a:gd name="connsiteY1022" fmla="*/ 313885 h 6857991"/>
              <a:gd name="connsiteX1023" fmla="*/ 11798581 w 12191984"/>
              <a:gd name="connsiteY1023" fmla="*/ 287850 h 6857991"/>
              <a:gd name="connsiteX1024" fmla="*/ 11779956 w 12191984"/>
              <a:gd name="connsiteY1024" fmla="*/ 262614 h 6857991"/>
              <a:gd name="connsiteX1025" fmla="*/ 11795239 w 12191984"/>
              <a:gd name="connsiteY1025" fmla="*/ 241184 h 6857991"/>
              <a:gd name="connsiteX1026" fmla="*/ 11765174 w 12191984"/>
              <a:gd name="connsiteY1026" fmla="*/ 217433 h 6857991"/>
              <a:gd name="connsiteX1027" fmla="*/ 11741739 w 12191984"/>
              <a:gd name="connsiteY1027" fmla="*/ 217433 h 6857991"/>
              <a:gd name="connsiteX1028" fmla="*/ 11721795 w 12191984"/>
              <a:gd name="connsiteY1028" fmla="*/ 217433 h 6857991"/>
              <a:gd name="connsiteX1029" fmla="*/ 11638323 w 12191984"/>
              <a:gd name="connsiteY1029" fmla="*/ 217433 h 6857991"/>
              <a:gd name="connsiteX1030" fmla="*/ 11638323 w 12191984"/>
              <a:gd name="connsiteY1030" fmla="*/ 283802 h 6857991"/>
              <a:gd name="connsiteX1031" fmla="*/ 11676373 w 12191984"/>
              <a:gd name="connsiteY1031" fmla="*/ 316596 h 6857991"/>
              <a:gd name="connsiteX1032" fmla="*/ 11714831 w 12191984"/>
              <a:gd name="connsiteY1032" fmla="*/ 283802 h 6857991"/>
              <a:gd name="connsiteX1033" fmla="*/ 11714831 w 12191984"/>
              <a:gd name="connsiteY1033" fmla="*/ 217433 h 6857991"/>
              <a:gd name="connsiteX1034" fmla="*/ 11695407 w 12191984"/>
              <a:gd name="connsiteY1034" fmla="*/ 217433 h 6857991"/>
              <a:gd name="connsiteX1035" fmla="*/ 11695407 w 12191984"/>
              <a:gd name="connsiteY1035" fmla="*/ 285547 h 6857991"/>
              <a:gd name="connsiteX1036" fmla="*/ 11676354 w 12191984"/>
              <a:gd name="connsiteY1036" fmla="*/ 300775 h 6857991"/>
              <a:gd name="connsiteX1037" fmla="*/ 11657431 w 12191984"/>
              <a:gd name="connsiteY1037" fmla="*/ 285547 h 6857991"/>
              <a:gd name="connsiteX1038" fmla="*/ 11657431 w 12191984"/>
              <a:gd name="connsiteY1038" fmla="*/ 217433 h 6857991"/>
              <a:gd name="connsiteX1039" fmla="*/ 11488798 w 12191984"/>
              <a:gd name="connsiteY1039" fmla="*/ 217433 h 6857991"/>
              <a:gd name="connsiteX1040" fmla="*/ 11488798 w 12191984"/>
              <a:gd name="connsiteY1040" fmla="*/ 234146 h 6857991"/>
              <a:gd name="connsiteX1041" fmla="*/ 11512382 w 12191984"/>
              <a:gd name="connsiteY1041" fmla="*/ 234146 h 6857991"/>
              <a:gd name="connsiteX1042" fmla="*/ 11512382 w 12191984"/>
              <a:gd name="connsiteY1042" fmla="*/ 313885 h 6857991"/>
              <a:gd name="connsiteX1043" fmla="*/ 11532214 w 12191984"/>
              <a:gd name="connsiteY1043" fmla="*/ 313885 h 6857991"/>
              <a:gd name="connsiteX1044" fmla="*/ 11532214 w 12191984"/>
              <a:gd name="connsiteY1044" fmla="*/ 234146 h 6857991"/>
              <a:gd name="connsiteX1045" fmla="*/ 11555798 w 12191984"/>
              <a:gd name="connsiteY1045" fmla="*/ 234146 h 6857991"/>
              <a:gd name="connsiteX1046" fmla="*/ 11555798 w 12191984"/>
              <a:gd name="connsiteY1046" fmla="*/ 217433 h 6857991"/>
              <a:gd name="connsiteX1047" fmla="*/ 11532214 w 12191984"/>
              <a:gd name="connsiteY1047" fmla="*/ 217433 h 6857991"/>
              <a:gd name="connsiteX1048" fmla="*/ 11512382 w 12191984"/>
              <a:gd name="connsiteY1048" fmla="*/ 217433 h 6857991"/>
              <a:gd name="connsiteX1049" fmla="*/ 11464212 w 12191984"/>
              <a:gd name="connsiteY1049" fmla="*/ 217433 h 6857991"/>
              <a:gd name="connsiteX1050" fmla="*/ 11464212 w 12191984"/>
              <a:gd name="connsiteY1050" fmla="*/ 313885 h 6857991"/>
              <a:gd name="connsiteX1051" fmla="*/ 11483636 w 12191984"/>
              <a:gd name="connsiteY1051" fmla="*/ 313885 h 6857991"/>
              <a:gd name="connsiteX1052" fmla="*/ 11483636 w 12191984"/>
              <a:gd name="connsiteY1052" fmla="*/ 217433 h 6857991"/>
              <a:gd name="connsiteX1053" fmla="*/ 11865062 w 12191984"/>
              <a:gd name="connsiteY1053" fmla="*/ 214498 h 6857991"/>
              <a:gd name="connsiteX1054" fmla="*/ 11829018 w 12191984"/>
              <a:gd name="connsiteY1054" fmla="*/ 243783 h 6857991"/>
              <a:gd name="connsiteX1055" fmla="*/ 11860383 w 12191984"/>
              <a:gd name="connsiteY1055" fmla="*/ 273142 h 6857991"/>
              <a:gd name="connsiteX1056" fmla="*/ 11884913 w 12191984"/>
              <a:gd name="connsiteY1056" fmla="*/ 288109 h 6857991"/>
              <a:gd name="connsiteX1057" fmla="*/ 11865675 w 12191984"/>
              <a:gd name="connsiteY1057" fmla="*/ 300421 h 6857991"/>
              <a:gd name="connsiteX1058" fmla="*/ 11846009 w 12191984"/>
              <a:gd name="connsiteY1058" fmla="*/ 284265 h 6857991"/>
              <a:gd name="connsiteX1059" fmla="*/ 11827291 w 12191984"/>
              <a:gd name="connsiteY1059" fmla="*/ 284265 h 6857991"/>
              <a:gd name="connsiteX1060" fmla="*/ 11866511 w 12191984"/>
              <a:gd name="connsiteY1060" fmla="*/ 316372 h 6857991"/>
              <a:gd name="connsiteX1061" fmla="*/ 11905210 w 12191984"/>
              <a:gd name="connsiteY1061" fmla="*/ 285788 h 6857991"/>
              <a:gd name="connsiteX1062" fmla="*/ 11877411 w 12191984"/>
              <a:gd name="connsiteY1062" fmla="*/ 257450 h 6857991"/>
              <a:gd name="connsiteX1063" fmla="*/ 11848554 w 12191984"/>
              <a:gd name="connsiteY1063" fmla="*/ 242539 h 6857991"/>
              <a:gd name="connsiteX1064" fmla="*/ 11865842 w 12191984"/>
              <a:gd name="connsiteY1064" fmla="*/ 230672 h 6857991"/>
              <a:gd name="connsiteX1065" fmla="*/ 11883372 w 12191984"/>
              <a:gd name="connsiteY1065" fmla="*/ 245398 h 6857991"/>
              <a:gd name="connsiteX1066" fmla="*/ 11902258 w 12191984"/>
              <a:gd name="connsiteY1066" fmla="*/ 245398 h 6857991"/>
              <a:gd name="connsiteX1067" fmla="*/ 11865062 w 12191984"/>
              <a:gd name="connsiteY1067" fmla="*/ 214498 h 6857991"/>
              <a:gd name="connsiteX1068" fmla="*/ 11593106 w 12191984"/>
              <a:gd name="connsiteY1068" fmla="*/ 214498 h 6857991"/>
              <a:gd name="connsiteX1069" fmla="*/ 11557024 w 12191984"/>
              <a:gd name="connsiteY1069" fmla="*/ 243783 h 6857991"/>
              <a:gd name="connsiteX1070" fmla="*/ 11588407 w 12191984"/>
              <a:gd name="connsiteY1070" fmla="*/ 273142 h 6857991"/>
              <a:gd name="connsiteX1071" fmla="*/ 11612957 w 12191984"/>
              <a:gd name="connsiteY1071" fmla="*/ 288109 h 6857991"/>
              <a:gd name="connsiteX1072" fmla="*/ 11593681 w 12191984"/>
              <a:gd name="connsiteY1072" fmla="*/ 300421 h 6857991"/>
              <a:gd name="connsiteX1073" fmla="*/ 11574071 w 12191984"/>
              <a:gd name="connsiteY1073" fmla="*/ 284265 h 6857991"/>
              <a:gd name="connsiteX1074" fmla="*/ 11555353 w 12191984"/>
              <a:gd name="connsiteY1074" fmla="*/ 284265 h 6857991"/>
              <a:gd name="connsiteX1075" fmla="*/ 11594554 w 12191984"/>
              <a:gd name="connsiteY1075" fmla="*/ 316372 h 6857991"/>
              <a:gd name="connsiteX1076" fmla="*/ 11633235 w 12191984"/>
              <a:gd name="connsiteY1076" fmla="*/ 285788 h 6857991"/>
              <a:gd name="connsiteX1077" fmla="*/ 11605436 w 12191984"/>
              <a:gd name="connsiteY1077" fmla="*/ 257450 h 6857991"/>
              <a:gd name="connsiteX1078" fmla="*/ 11576560 w 12191984"/>
              <a:gd name="connsiteY1078" fmla="*/ 242539 h 6857991"/>
              <a:gd name="connsiteX1079" fmla="*/ 11593848 w 12191984"/>
              <a:gd name="connsiteY1079" fmla="*/ 230672 h 6857991"/>
              <a:gd name="connsiteX1080" fmla="*/ 11611378 w 12191984"/>
              <a:gd name="connsiteY1080" fmla="*/ 245398 h 6857991"/>
              <a:gd name="connsiteX1081" fmla="*/ 11630283 w 12191984"/>
              <a:gd name="connsiteY1081" fmla="*/ 245398 h 6857991"/>
              <a:gd name="connsiteX1082" fmla="*/ 11593106 w 12191984"/>
              <a:gd name="connsiteY1082" fmla="*/ 214498 h 6857991"/>
              <a:gd name="connsiteX1083" fmla="*/ 11155431 w 12191984"/>
              <a:gd name="connsiteY1083" fmla="*/ 127315 h 6857991"/>
              <a:gd name="connsiteX1084" fmla="*/ 11097883 w 12191984"/>
              <a:gd name="connsiteY1084" fmla="*/ 227035 h 6857991"/>
              <a:gd name="connsiteX1085" fmla="*/ 11155431 w 12191984"/>
              <a:gd name="connsiteY1085" fmla="*/ 326755 h 6857991"/>
              <a:gd name="connsiteX1086" fmla="*/ 11040298 w 12191984"/>
              <a:gd name="connsiteY1086" fmla="*/ 326755 h 6857991"/>
              <a:gd name="connsiteX1087" fmla="*/ 10982713 w 12191984"/>
              <a:gd name="connsiteY1087" fmla="*/ 426475 h 6857991"/>
              <a:gd name="connsiteX1088" fmla="*/ 11097884 w 12191984"/>
              <a:gd name="connsiteY1088" fmla="*/ 426475 h 6857991"/>
              <a:gd name="connsiteX1089" fmla="*/ 11155432 w 12191984"/>
              <a:gd name="connsiteY1089" fmla="*/ 326756 h 6857991"/>
              <a:gd name="connsiteX1090" fmla="*/ 11212998 w 12191984"/>
              <a:gd name="connsiteY1090" fmla="*/ 426475 h 6857991"/>
              <a:gd name="connsiteX1091" fmla="*/ 11328150 w 12191984"/>
              <a:gd name="connsiteY1091" fmla="*/ 426475 h 6857991"/>
              <a:gd name="connsiteX1092" fmla="*/ 11270564 w 12191984"/>
              <a:gd name="connsiteY1092" fmla="*/ 326755 h 6857991"/>
              <a:gd name="connsiteX1093" fmla="*/ 11155432 w 12191984"/>
              <a:gd name="connsiteY1093" fmla="*/ 326755 h 6857991"/>
              <a:gd name="connsiteX1094" fmla="*/ 11212998 w 12191984"/>
              <a:gd name="connsiteY1094" fmla="*/ 227035 h 6857991"/>
              <a:gd name="connsiteX1095" fmla="*/ 0 w 12191984"/>
              <a:gd name="connsiteY1095" fmla="*/ 0 h 6857991"/>
              <a:gd name="connsiteX1096" fmla="*/ 12191984 w 12191984"/>
              <a:gd name="connsiteY1096" fmla="*/ 0 h 6857991"/>
              <a:gd name="connsiteX1097" fmla="*/ 12191984 w 12191984"/>
              <a:gd name="connsiteY1097" fmla="*/ 6857991 h 6857991"/>
              <a:gd name="connsiteX1098" fmla="*/ 11617585 w 12191984"/>
              <a:gd name="connsiteY1098" fmla="*/ 6857991 h 6857991"/>
              <a:gd name="connsiteX1099" fmla="*/ 11617585 w 12191984"/>
              <a:gd name="connsiteY1099" fmla="*/ 6587990 h 6857991"/>
              <a:gd name="connsiteX1100" fmla="*/ 11606785 w 12191984"/>
              <a:gd name="connsiteY1100" fmla="*/ 6587990 h 6857991"/>
              <a:gd name="connsiteX1101" fmla="*/ 11606785 w 12191984"/>
              <a:gd name="connsiteY1101" fmla="*/ 6857991 h 6857991"/>
              <a:gd name="connsiteX1102" fmla="*/ 0 w 12191984"/>
              <a:gd name="connsiteY1102" fmla="*/ 6857991 h 685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</a:cxnLst>
            <a:rect l="l" t="t" r="r" b="b"/>
            <a:pathLst>
              <a:path w="12191984" h="6857991">
                <a:moveTo>
                  <a:pt x="1134521" y="6714216"/>
                </a:moveTo>
                <a:lnTo>
                  <a:pt x="1134521" y="6718001"/>
                </a:lnTo>
                <a:cubicBezTo>
                  <a:pt x="1134521" y="6721244"/>
                  <a:pt x="1133537" y="6723919"/>
                  <a:pt x="1131563" y="6726037"/>
                </a:cubicBezTo>
                <a:cubicBezTo>
                  <a:pt x="1129588" y="6728156"/>
                  <a:pt x="1127084" y="6729212"/>
                  <a:pt x="1124056" y="6729212"/>
                </a:cubicBezTo>
                <a:cubicBezTo>
                  <a:pt x="1121841" y="6729212"/>
                  <a:pt x="1120073" y="6728629"/>
                  <a:pt x="1118746" y="6727450"/>
                </a:cubicBezTo>
                <a:cubicBezTo>
                  <a:pt x="1117417" y="6726277"/>
                  <a:pt x="1116750" y="6724762"/>
                  <a:pt x="1116750" y="6722904"/>
                </a:cubicBezTo>
                <a:cubicBezTo>
                  <a:pt x="1116750" y="6720353"/>
                  <a:pt x="1117472" y="6718577"/>
                  <a:pt x="1118910" y="6717576"/>
                </a:cubicBezTo>
                <a:cubicBezTo>
                  <a:pt x="1120348" y="6716575"/>
                  <a:pt x="1122481" y="6715875"/>
                  <a:pt x="1125316" y="6715477"/>
                </a:cubicBezTo>
                <a:close/>
                <a:moveTo>
                  <a:pt x="462639" y="6699727"/>
                </a:moveTo>
                <a:cubicBezTo>
                  <a:pt x="465989" y="6699727"/>
                  <a:pt x="468651" y="6700927"/>
                  <a:pt x="470612" y="6703327"/>
                </a:cubicBezTo>
                <a:cubicBezTo>
                  <a:pt x="472573" y="6705727"/>
                  <a:pt x="473557" y="6709046"/>
                  <a:pt x="473557" y="6713277"/>
                </a:cubicBezTo>
                <a:cubicBezTo>
                  <a:pt x="473557" y="6718303"/>
                  <a:pt x="472504" y="6722225"/>
                  <a:pt x="470406" y="6725051"/>
                </a:cubicBezTo>
                <a:cubicBezTo>
                  <a:pt x="468308" y="6727869"/>
                  <a:pt x="465411" y="6729281"/>
                  <a:pt x="461710" y="6729281"/>
                </a:cubicBezTo>
                <a:cubicBezTo>
                  <a:pt x="458559" y="6729281"/>
                  <a:pt x="455959" y="6728191"/>
                  <a:pt x="453907" y="6725997"/>
                </a:cubicBezTo>
                <a:cubicBezTo>
                  <a:pt x="451857" y="6723809"/>
                  <a:pt x="450832" y="6721135"/>
                  <a:pt x="450832" y="6717995"/>
                </a:cubicBezTo>
                <a:lnTo>
                  <a:pt x="450832" y="6712687"/>
                </a:lnTo>
                <a:cubicBezTo>
                  <a:pt x="450832" y="6708977"/>
                  <a:pt x="451913" y="6705892"/>
                  <a:pt x="454072" y="6703423"/>
                </a:cubicBezTo>
                <a:cubicBezTo>
                  <a:pt x="456233" y="6700961"/>
                  <a:pt x="459088" y="6699727"/>
                  <a:pt x="462639" y="6699727"/>
                </a:cubicBezTo>
                <a:close/>
                <a:moveTo>
                  <a:pt x="1212176" y="6699665"/>
                </a:moveTo>
                <a:cubicBezTo>
                  <a:pt x="1216125" y="6699665"/>
                  <a:pt x="1219159" y="6700948"/>
                  <a:pt x="1221285" y="6703519"/>
                </a:cubicBezTo>
                <a:cubicBezTo>
                  <a:pt x="1223411" y="6706097"/>
                  <a:pt x="1224471" y="6709759"/>
                  <a:pt x="1224471" y="6714511"/>
                </a:cubicBezTo>
                <a:cubicBezTo>
                  <a:pt x="1224471" y="6719215"/>
                  <a:pt x="1223411" y="6722842"/>
                  <a:pt x="1221285" y="6725393"/>
                </a:cubicBezTo>
                <a:cubicBezTo>
                  <a:pt x="1219159" y="6727944"/>
                  <a:pt x="1216125" y="6729219"/>
                  <a:pt x="1212176" y="6729219"/>
                </a:cubicBezTo>
                <a:cubicBezTo>
                  <a:pt x="1208303" y="6729219"/>
                  <a:pt x="1205214" y="6727917"/>
                  <a:pt x="1202902" y="6725318"/>
                </a:cubicBezTo>
                <a:cubicBezTo>
                  <a:pt x="1200590" y="6722719"/>
                  <a:pt x="1199434" y="6719167"/>
                  <a:pt x="1199434" y="6714662"/>
                </a:cubicBezTo>
                <a:cubicBezTo>
                  <a:pt x="1199434" y="6709985"/>
                  <a:pt x="1200576" y="6706317"/>
                  <a:pt x="1202861" y="6703656"/>
                </a:cubicBezTo>
                <a:cubicBezTo>
                  <a:pt x="1205144" y="6700996"/>
                  <a:pt x="1208255" y="6699665"/>
                  <a:pt x="1212176" y="6699665"/>
                </a:cubicBezTo>
                <a:close/>
                <a:moveTo>
                  <a:pt x="1059404" y="6699665"/>
                </a:moveTo>
                <a:cubicBezTo>
                  <a:pt x="1063353" y="6699665"/>
                  <a:pt x="1066387" y="6700948"/>
                  <a:pt x="1068513" y="6703519"/>
                </a:cubicBezTo>
                <a:cubicBezTo>
                  <a:pt x="1070639" y="6706097"/>
                  <a:pt x="1071698" y="6709759"/>
                  <a:pt x="1071698" y="6714511"/>
                </a:cubicBezTo>
                <a:cubicBezTo>
                  <a:pt x="1071698" y="6719215"/>
                  <a:pt x="1070639" y="6722842"/>
                  <a:pt x="1068513" y="6725393"/>
                </a:cubicBezTo>
                <a:cubicBezTo>
                  <a:pt x="1066387" y="6727944"/>
                  <a:pt x="1063353" y="6729219"/>
                  <a:pt x="1059404" y="6729219"/>
                </a:cubicBezTo>
                <a:cubicBezTo>
                  <a:pt x="1055531" y="6729219"/>
                  <a:pt x="1052441" y="6727917"/>
                  <a:pt x="1050130" y="6725318"/>
                </a:cubicBezTo>
                <a:cubicBezTo>
                  <a:pt x="1047818" y="6722719"/>
                  <a:pt x="1046662" y="6719167"/>
                  <a:pt x="1046662" y="6714662"/>
                </a:cubicBezTo>
                <a:cubicBezTo>
                  <a:pt x="1046662" y="6709985"/>
                  <a:pt x="1047804" y="6706317"/>
                  <a:pt x="1050088" y="6703656"/>
                </a:cubicBezTo>
                <a:cubicBezTo>
                  <a:pt x="1052372" y="6700996"/>
                  <a:pt x="1055482" y="6699665"/>
                  <a:pt x="1059404" y="6699665"/>
                </a:cubicBezTo>
                <a:close/>
                <a:moveTo>
                  <a:pt x="944775" y="6699665"/>
                </a:moveTo>
                <a:cubicBezTo>
                  <a:pt x="948724" y="6699665"/>
                  <a:pt x="951758" y="6700948"/>
                  <a:pt x="953884" y="6703519"/>
                </a:cubicBezTo>
                <a:cubicBezTo>
                  <a:pt x="956010" y="6706097"/>
                  <a:pt x="957070" y="6709759"/>
                  <a:pt x="957070" y="6714511"/>
                </a:cubicBezTo>
                <a:cubicBezTo>
                  <a:pt x="957070" y="6719215"/>
                  <a:pt x="956010" y="6722842"/>
                  <a:pt x="953884" y="6725393"/>
                </a:cubicBezTo>
                <a:cubicBezTo>
                  <a:pt x="951758" y="6727944"/>
                  <a:pt x="948724" y="6729219"/>
                  <a:pt x="944775" y="6729219"/>
                </a:cubicBezTo>
                <a:cubicBezTo>
                  <a:pt x="940902" y="6729219"/>
                  <a:pt x="937813" y="6727917"/>
                  <a:pt x="935501" y="6725318"/>
                </a:cubicBezTo>
                <a:cubicBezTo>
                  <a:pt x="933189" y="6722719"/>
                  <a:pt x="932034" y="6719167"/>
                  <a:pt x="932034" y="6714662"/>
                </a:cubicBezTo>
                <a:cubicBezTo>
                  <a:pt x="932034" y="6709985"/>
                  <a:pt x="933175" y="6706317"/>
                  <a:pt x="935460" y="6703656"/>
                </a:cubicBezTo>
                <a:cubicBezTo>
                  <a:pt x="937744" y="6700996"/>
                  <a:pt x="940854" y="6699665"/>
                  <a:pt x="944775" y="6699665"/>
                </a:cubicBezTo>
                <a:close/>
                <a:moveTo>
                  <a:pt x="1016610" y="6699658"/>
                </a:moveTo>
                <a:cubicBezTo>
                  <a:pt x="1019960" y="6699658"/>
                  <a:pt x="1022623" y="6700858"/>
                  <a:pt x="1024584" y="6703258"/>
                </a:cubicBezTo>
                <a:cubicBezTo>
                  <a:pt x="1026545" y="6705658"/>
                  <a:pt x="1027528" y="6708977"/>
                  <a:pt x="1027528" y="6713208"/>
                </a:cubicBezTo>
                <a:cubicBezTo>
                  <a:pt x="1027528" y="6718234"/>
                  <a:pt x="1026476" y="6722163"/>
                  <a:pt x="1024378" y="6724982"/>
                </a:cubicBezTo>
                <a:cubicBezTo>
                  <a:pt x="1022279" y="6727800"/>
                  <a:pt x="1019382" y="6729212"/>
                  <a:pt x="1015681" y="6729212"/>
                </a:cubicBezTo>
                <a:cubicBezTo>
                  <a:pt x="1012530" y="6729212"/>
                  <a:pt x="1009930" y="6728122"/>
                  <a:pt x="1007879" y="6725928"/>
                </a:cubicBezTo>
                <a:cubicBezTo>
                  <a:pt x="1005829" y="6723740"/>
                  <a:pt x="1004804" y="6721066"/>
                  <a:pt x="1004804" y="6717926"/>
                </a:cubicBezTo>
                <a:lnTo>
                  <a:pt x="1004804" y="6712618"/>
                </a:lnTo>
                <a:cubicBezTo>
                  <a:pt x="1004804" y="6708909"/>
                  <a:pt x="1005884" y="6705823"/>
                  <a:pt x="1008045" y="6703354"/>
                </a:cubicBezTo>
                <a:cubicBezTo>
                  <a:pt x="1010205" y="6700893"/>
                  <a:pt x="1013060" y="6699658"/>
                  <a:pt x="1016610" y="6699658"/>
                </a:cubicBezTo>
                <a:close/>
                <a:moveTo>
                  <a:pt x="693066" y="6699658"/>
                </a:moveTo>
                <a:cubicBezTo>
                  <a:pt x="696044" y="6699658"/>
                  <a:pt x="698370" y="6700638"/>
                  <a:pt x="700049" y="6702593"/>
                </a:cubicBezTo>
                <a:cubicBezTo>
                  <a:pt x="701727" y="6704547"/>
                  <a:pt x="702574" y="6707283"/>
                  <a:pt x="702601" y="6710801"/>
                </a:cubicBezTo>
                <a:lnTo>
                  <a:pt x="682002" y="6710801"/>
                </a:lnTo>
                <a:cubicBezTo>
                  <a:pt x="682470" y="6707482"/>
                  <a:pt x="683709" y="6704801"/>
                  <a:pt x="685725" y="6702743"/>
                </a:cubicBezTo>
                <a:cubicBezTo>
                  <a:pt x="687740" y="6700686"/>
                  <a:pt x="690183" y="6699658"/>
                  <a:pt x="693066" y="6699658"/>
                </a:cubicBezTo>
                <a:close/>
                <a:moveTo>
                  <a:pt x="1177459" y="6695496"/>
                </a:moveTo>
                <a:lnTo>
                  <a:pt x="1177459" y="6733519"/>
                </a:lnTo>
                <a:lnTo>
                  <a:pt x="1183569" y="6733519"/>
                </a:lnTo>
                <a:lnTo>
                  <a:pt x="1183569" y="6695496"/>
                </a:lnTo>
                <a:close/>
                <a:moveTo>
                  <a:pt x="805033" y="6695496"/>
                </a:moveTo>
                <a:lnTo>
                  <a:pt x="805033" y="6733519"/>
                </a:lnTo>
                <a:lnTo>
                  <a:pt x="811143" y="6733519"/>
                </a:lnTo>
                <a:lnTo>
                  <a:pt x="811143" y="6695496"/>
                </a:lnTo>
                <a:close/>
                <a:moveTo>
                  <a:pt x="582228" y="6695496"/>
                </a:moveTo>
                <a:lnTo>
                  <a:pt x="582228" y="6733519"/>
                </a:lnTo>
                <a:lnTo>
                  <a:pt x="588339" y="6733519"/>
                </a:lnTo>
                <a:lnTo>
                  <a:pt x="588339" y="6695496"/>
                </a:lnTo>
                <a:close/>
                <a:moveTo>
                  <a:pt x="489038" y="6695496"/>
                </a:moveTo>
                <a:lnTo>
                  <a:pt x="489038" y="6733519"/>
                </a:lnTo>
                <a:lnTo>
                  <a:pt x="495147" y="6733519"/>
                </a:lnTo>
                <a:lnTo>
                  <a:pt x="495147" y="6695496"/>
                </a:lnTo>
                <a:close/>
                <a:moveTo>
                  <a:pt x="325602" y="6695496"/>
                </a:moveTo>
                <a:lnTo>
                  <a:pt x="325602" y="6733519"/>
                </a:lnTo>
                <a:lnTo>
                  <a:pt x="331711" y="6733519"/>
                </a:lnTo>
                <a:lnTo>
                  <a:pt x="331711" y="6695496"/>
                </a:lnTo>
                <a:close/>
                <a:moveTo>
                  <a:pt x="401104" y="6695427"/>
                </a:moveTo>
                <a:lnTo>
                  <a:pt x="401104" y="6718151"/>
                </a:lnTo>
                <a:cubicBezTo>
                  <a:pt x="401104" y="6728945"/>
                  <a:pt x="405652" y="6734341"/>
                  <a:pt x="414741" y="6734341"/>
                </a:cubicBezTo>
                <a:cubicBezTo>
                  <a:pt x="420053" y="6734341"/>
                  <a:pt x="423981" y="6732044"/>
                  <a:pt x="426511" y="6727436"/>
                </a:cubicBezTo>
                <a:lnTo>
                  <a:pt x="426664" y="6727436"/>
                </a:lnTo>
                <a:lnTo>
                  <a:pt x="426664" y="6733450"/>
                </a:lnTo>
                <a:lnTo>
                  <a:pt x="432773" y="6733450"/>
                </a:lnTo>
                <a:lnTo>
                  <a:pt x="432780" y="6733450"/>
                </a:lnTo>
                <a:lnTo>
                  <a:pt x="432780" y="6695427"/>
                </a:lnTo>
                <a:lnTo>
                  <a:pt x="426671" y="6695427"/>
                </a:lnTo>
                <a:lnTo>
                  <a:pt x="426671" y="6717329"/>
                </a:lnTo>
                <a:cubicBezTo>
                  <a:pt x="426671" y="6720874"/>
                  <a:pt x="425708" y="6723740"/>
                  <a:pt x="423781" y="6725927"/>
                </a:cubicBezTo>
                <a:cubicBezTo>
                  <a:pt x="421855" y="6728115"/>
                  <a:pt x="419399" y="6729212"/>
                  <a:pt x="416420" y="6729212"/>
                </a:cubicBezTo>
                <a:cubicBezTo>
                  <a:pt x="410262" y="6729212"/>
                  <a:pt x="407179" y="6725207"/>
                  <a:pt x="407179" y="6717185"/>
                </a:cubicBezTo>
                <a:lnTo>
                  <a:pt x="407179" y="6695427"/>
                </a:lnTo>
                <a:close/>
                <a:moveTo>
                  <a:pt x="1103582" y="6694831"/>
                </a:moveTo>
                <a:cubicBezTo>
                  <a:pt x="1101373" y="6694831"/>
                  <a:pt x="1099371" y="6695585"/>
                  <a:pt x="1097582" y="6697080"/>
                </a:cubicBezTo>
                <a:cubicBezTo>
                  <a:pt x="1095793" y="6698575"/>
                  <a:pt x="1094466" y="6700660"/>
                  <a:pt x="1093599" y="6703334"/>
                </a:cubicBezTo>
                <a:lnTo>
                  <a:pt x="1093447" y="6703334"/>
                </a:lnTo>
                <a:lnTo>
                  <a:pt x="1093447" y="6695496"/>
                </a:lnTo>
                <a:lnTo>
                  <a:pt x="1087338" y="6695496"/>
                </a:lnTo>
                <a:lnTo>
                  <a:pt x="1087338" y="6733519"/>
                </a:lnTo>
                <a:lnTo>
                  <a:pt x="1093447" y="6733519"/>
                </a:lnTo>
                <a:lnTo>
                  <a:pt x="1093447" y="6714134"/>
                </a:lnTo>
                <a:cubicBezTo>
                  <a:pt x="1093447" y="6709903"/>
                  <a:pt x="1094321" y="6706564"/>
                  <a:pt x="1096076" y="6704109"/>
                </a:cubicBezTo>
                <a:cubicBezTo>
                  <a:pt x="1097823" y="6701661"/>
                  <a:pt x="1100004" y="6700433"/>
                  <a:pt x="1102612" y="6700433"/>
                </a:cubicBezTo>
                <a:cubicBezTo>
                  <a:pt x="1104620" y="6700433"/>
                  <a:pt x="1106162" y="6700845"/>
                  <a:pt x="1107228" y="6701661"/>
                </a:cubicBezTo>
                <a:lnTo>
                  <a:pt x="1107235" y="6701661"/>
                </a:lnTo>
                <a:lnTo>
                  <a:pt x="1107235" y="6695352"/>
                </a:lnTo>
                <a:cubicBezTo>
                  <a:pt x="1106388" y="6695002"/>
                  <a:pt x="1105171" y="6694831"/>
                  <a:pt x="1103582" y="6694831"/>
                </a:cubicBezTo>
                <a:close/>
                <a:moveTo>
                  <a:pt x="988952" y="6694831"/>
                </a:moveTo>
                <a:cubicBezTo>
                  <a:pt x="986744" y="6694831"/>
                  <a:pt x="984741" y="6695585"/>
                  <a:pt x="982953" y="6697080"/>
                </a:cubicBezTo>
                <a:cubicBezTo>
                  <a:pt x="981164" y="6698575"/>
                  <a:pt x="979836" y="6700660"/>
                  <a:pt x="978969" y="6703334"/>
                </a:cubicBezTo>
                <a:lnTo>
                  <a:pt x="978818" y="6703334"/>
                </a:lnTo>
                <a:lnTo>
                  <a:pt x="978818" y="6695496"/>
                </a:lnTo>
                <a:lnTo>
                  <a:pt x="972709" y="6695496"/>
                </a:lnTo>
                <a:lnTo>
                  <a:pt x="972709" y="6733519"/>
                </a:lnTo>
                <a:lnTo>
                  <a:pt x="978818" y="6733519"/>
                </a:lnTo>
                <a:lnTo>
                  <a:pt x="978818" y="6714134"/>
                </a:lnTo>
                <a:cubicBezTo>
                  <a:pt x="978818" y="6709903"/>
                  <a:pt x="979692" y="6706564"/>
                  <a:pt x="981447" y="6704109"/>
                </a:cubicBezTo>
                <a:cubicBezTo>
                  <a:pt x="983193" y="6701661"/>
                  <a:pt x="985375" y="6700433"/>
                  <a:pt x="987982" y="6700433"/>
                </a:cubicBezTo>
                <a:cubicBezTo>
                  <a:pt x="989991" y="6700433"/>
                  <a:pt x="991532" y="6700845"/>
                  <a:pt x="992599" y="6701661"/>
                </a:cubicBezTo>
                <a:lnTo>
                  <a:pt x="992606" y="6701661"/>
                </a:lnTo>
                <a:lnTo>
                  <a:pt x="992606" y="6695352"/>
                </a:lnTo>
                <a:cubicBezTo>
                  <a:pt x="991759" y="6695002"/>
                  <a:pt x="990542" y="6694831"/>
                  <a:pt x="988952" y="6694831"/>
                </a:cubicBezTo>
                <a:close/>
                <a:moveTo>
                  <a:pt x="795290" y="6694831"/>
                </a:moveTo>
                <a:cubicBezTo>
                  <a:pt x="793082" y="6694831"/>
                  <a:pt x="791079" y="6695585"/>
                  <a:pt x="789291" y="6697080"/>
                </a:cubicBezTo>
                <a:cubicBezTo>
                  <a:pt x="787501" y="6698575"/>
                  <a:pt x="786174" y="6700660"/>
                  <a:pt x="785307" y="6703334"/>
                </a:cubicBezTo>
                <a:lnTo>
                  <a:pt x="785156" y="6703334"/>
                </a:lnTo>
                <a:lnTo>
                  <a:pt x="785156" y="6695496"/>
                </a:lnTo>
                <a:lnTo>
                  <a:pt x="779046" y="6695496"/>
                </a:lnTo>
                <a:lnTo>
                  <a:pt x="779046" y="6733519"/>
                </a:lnTo>
                <a:lnTo>
                  <a:pt x="785156" y="6733519"/>
                </a:lnTo>
                <a:lnTo>
                  <a:pt x="785156" y="6714134"/>
                </a:lnTo>
                <a:cubicBezTo>
                  <a:pt x="785156" y="6709903"/>
                  <a:pt x="786030" y="6706564"/>
                  <a:pt x="787784" y="6704109"/>
                </a:cubicBezTo>
                <a:cubicBezTo>
                  <a:pt x="789531" y="6701661"/>
                  <a:pt x="791712" y="6700433"/>
                  <a:pt x="794320" y="6700433"/>
                </a:cubicBezTo>
                <a:cubicBezTo>
                  <a:pt x="796329" y="6700433"/>
                  <a:pt x="797870" y="6700845"/>
                  <a:pt x="798936" y="6701661"/>
                </a:cubicBezTo>
                <a:lnTo>
                  <a:pt x="798943" y="6701661"/>
                </a:lnTo>
                <a:lnTo>
                  <a:pt x="798943" y="6695352"/>
                </a:lnTo>
                <a:cubicBezTo>
                  <a:pt x="798097" y="6695002"/>
                  <a:pt x="796879" y="6694831"/>
                  <a:pt x="795290" y="6694831"/>
                </a:cubicBezTo>
                <a:close/>
                <a:moveTo>
                  <a:pt x="693177" y="6694556"/>
                </a:moveTo>
                <a:cubicBezTo>
                  <a:pt x="688188" y="6694556"/>
                  <a:pt x="684004" y="6696421"/>
                  <a:pt x="680640" y="6700145"/>
                </a:cubicBezTo>
                <a:cubicBezTo>
                  <a:pt x="677277" y="6703868"/>
                  <a:pt x="675590" y="6708689"/>
                  <a:pt x="675590" y="6714606"/>
                </a:cubicBezTo>
                <a:cubicBezTo>
                  <a:pt x="675590" y="6720867"/>
                  <a:pt x="677124" y="6725728"/>
                  <a:pt x="680206" y="6729178"/>
                </a:cubicBezTo>
                <a:cubicBezTo>
                  <a:pt x="683289" y="6732627"/>
                  <a:pt x="687528" y="6734355"/>
                  <a:pt x="692915" y="6734355"/>
                </a:cubicBezTo>
                <a:cubicBezTo>
                  <a:pt x="698425" y="6734355"/>
                  <a:pt x="702863" y="6733141"/>
                  <a:pt x="706214" y="6730714"/>
                </a:cubicBezTo>
                <a:lnTo>
                  <a:pt x="706214" y="6724995"/>
                </a:lnTo>
                <a:cubicBezTo>
                  <a:pt x="702609" y="6727813"/>
                  <a:pt x="698659" y="6729226"/>
                  <a:pt x="694366" y="6729226"/>
                </a:cubicBezTo>
                <a:cubicBezTo>
                  <a:pt x="690548" y="6729226"/>
                  <a:pt x="687542" y="6728074"/>
                  <a:pt x="685353" y="6725770"/>
                </a:cubicBezTo>
                <a:cubicBezTo>
                  <a:pt x="683166" y="6723466"/>
                  <a:pt x="682022" y="6720195"/>
                  <a:pt x="681926" y="6715964"/>
                </a:cubicBezTo>
                <a:lnTo>
                  <a:pt x="708863" y="6715964"/>
                </a:lnTo>
                <a:lnTo>
                  <a:pt x="708863" y="6712789"/>
                </a:lnTo>
                <a:cubicBezTo>
                  <a:pt x="708863" y="6707070"/>
                  <a:pt x="707493" y="6702599"/>
                  <a:pt x="704761" y="6699383"/>
                </a:cubicBezTo>
                <a:cubicBezTo>
                  <a:pt x="702030" y="6696167"/>
                  <a:pt x="698164" y="6694556"/>
                  <a:pt x="693177" y="6694556"/>
                </a:cubicBezTo>
                <a:close/>
                <a:moveTo>
                  <a:pt x="1212616" y="6694543"/>
                </a:moveTo>
                <a:cubicBezTo>
                  <a:pt x="1206658" y="6694543"/>
                  <a:pt x="1201925" y="6696340"/>
                  <a:pt x="1198423" y="6699926"/>
                </a:cubicBezTo>
                <a:cubicBezTo>
                  <a:pt x="1194921" y="6703512"/>
                  <a:pt x="1193173" y="6708504"/>
                  <a:pt x="1193173" y="6714888"/>
                </a:cubicBezTo>
                <a:cubicBezTo>
                  <a:pt x="1193173" y="6720751"/>
                  <a:pt x="1194859" y="6725462"/>
                  <a:pt x="1198223" y="6729014"/>
                </a:cubicBezTo>
                <a:cubicBezTo>
                  <a:pt x="1201587" y="6732566"/>
                  <a:pt x="1206087" y="6734342"/>
                  <a:pt x="1211729" y="6734342"/>
                </a:cubicBezTo>
                <a:cubicBezTo>
                  <a:pt x="1217515" y="6734342"/>
                  <a:pt x="1222125" y="6732518"/>
                  <a:pt x="1225564" y="6728870"/>
                </a:cubicBezTo>
                <a:cubicBezTo>
                  <a:pt x="1229005" y="6725222"/>
                  <a:pt x="1230724" y="6720367"/>
                  <a:pt x="1230724" y="6714298"/>
                </a:cubicBezTo>
                <a:cubicBezTo>
                  <a:pt x="1230724" y="6708113"/>
                  <a:pt x="1229128" y="6703272"/>
                  <a:pt x="1225936" y="6699782"/>
                </a:cubicBezTo>
                <a:cubicBezTo>
                  <a:pt x="1222744" y="6696292"/>
                  <a:pt x="1218306" y="6694543"/>
                  <a:pt x="1212616" y="6694543"/>
                </a:cubicBezTo>
                <a:close/>
                <a:moveTo>
                  <a:pt x="1059844" y="6694543"/>
                </a:moveTo>
                <a:cubicBezTo>
                  <a:pt x="1053886" y="6694543"/>
                  <a:pt x="1049152" y="6696340"/>
                  <a:pt x="1045651" y="6699926"/>
                </a:cubicBezTo>
                <a:cubicBezTo>
                  <a:pt x="1042149" y="6703512"/>
                  <a:pt x="1040401" y="6708504"/>
                  <a:pt x="1040401" y="6714888"/>
                </a:cubicBezTo>
                <a:cubicBezTo>
                  <a:pt x="1040401" y="6720751"/>
                  <a:pt x="1042087" y="6725462"/>
                  <a:pt x="1045451" y="6729014"/>
                </a:cubicBezTo>
                <a:cubicBezTo>
                  <a:pt x="1048815" y="6732566"/>
                  <a:pt x="1053315" y="6734342"/>
                  <a:pt x="1058957" y="6734342"/>
                </a:cubicBezTo>
                <a:cubicBezTo>
                  <a:pt x="1064743" y="6734342"/>
                  <a:pt x="1069353" y="6732518"/>
                  <a:pt x="1072792" y="6728870"/>
                </a:cubicBezTo>
                <a:cubicBezTo>
                  <a:pt x="1076232" y="6725222"/>
                  <a:pt x="1077952" y="6720367"/>
                  <a:pt x="1077952" y="6714298"/>
                </a:cubicBezTo>
                <a:cubicBezTo>
                  <a:pt x="1077952" y="6708113"/>
                  <a:pt x="1076356" y="6703272"/>
                  <a:pt x="1073164" y="6699782"/>
                </a:cubicBezTo>
                <a:cubicBezTo>
                  <a:pt x="1069972" y="6696292"/>
                  <a:pt x="1065534" y="6694543"/>
                  <a:pt x="1059844" y="6694543"/>
                </a:cubicBezTo>
                <a:close/>
                <a:moveTo>
                  <a:pt x="945216" y="6694543"/>
                </a:moveTo>
                <a:cubicBezTo>
                  <a:pt x="939258" y="6694543"/>
                  <a:pt x="934524" y="6696340"/>
                  <a:pt x="931022" y="6699926"/>
                </a:cubicBezTo>
                <a:cubicBezTo>
                  <a:pt x="927521" y="6703512"/>
                  <a:pt x="925773" y="6708504"/>
                  <a:pt x="925773" y="6714888"/>
                </a:cubicBezTo>
                <a:cubicBezTo>
                  <a:pt x="925773" y="6720751"/>
                  <a:pt x="927458" y="6725462"/>
                  <a:pt x="930823" y="6729014"/>
                </a:cubicBezTo>
                <a:cubicBezTo>
                  <a:pt x="934187" y="6732566"/>
                  <a:pt x="938687" y="6734342"/>
                  <a:pt x="944328" y="6734342"/>
                </a:cubicBezTo>
                <a:cubicBezTo>
                  <a:pt x="950115" y="6734342"/>
                  <a:pt x="954724" y="6732518"/>
                  <a:pt x="958164" y="6728870"/>
                </a:cubicBezTo>
                <a:cubicBezTo>
                  <a:pt x="961604" y="6725222"/>
                  <a:pt x="963324" y="6720367"/>
                  <a:pt x="963324" y="6714298"/>
                </a:cubicBezTo>
                <a:cubicBezTo>
                  <a:pt x="963324" y="6708113"/>
                  <a:pt x="961727" y="6703272"/>
                  <a:pt x="958536" y="6699782"/>
                </a:cubicBezTo>
                <a:cubicBezTo>
                  <a:pt x="955343" y="6696292"/>
                  <a:pt x="950905" y="6694543"/>
                  <a:pt x="945216" y="6694543"/>
                </a:cubicBezTo>
                <a:close/>
                <a:moveTo>
                  <a:pt x="840568" y="6694543"/>
                </a:moveTo>
                <a:cubicBezTo>
                  <a:pt x="834554" y="6694543"/>
                  <a:pt x="829745" y="6696442"/>
                  <a:pt x="826147" y="6700241"/>
                </a:cubicBezTo>
                <a:cubicBezTo>
                  <a:pt x="822549" y="6704040"/>
                  <a:pt x="820746" y="6709073"/>
                  <a:pt x="820746" y="6715334"/>
                </a:cubicBezTo>
                <a:cubicBezTo>
                  <a:pt x="820746" y="6720950"/>
                  <a:pt x="822425" y="6725523"/>
                  <a:pt x="825762" y="6729055"/>
                </a:cubicBezTo>
                <a:cubicBezTo>
                  <a:pt x="829099" y="6732586"/>
                  <a:pt x="833488" y="6734349"/>
                  <a:pt x="838930" y="6734349"/>
                </a:cubicBezTo>
                <a:cubicBezTo>
                  <a:pt x="842955" y="6734349"/>
                  <a:pt x="846431" y="6733464"/>
                  <a:pt x="849361" y="6731709"/>
                </a:cubicBezTo>
                <a:lnTo>
                  <a:pt x="849375" y="6731709"/>
                </a:lnTo>
                <a:lnTo>
                  <a:pt x="849375" y="6725921"/>
                </a:lnTo>
                <a:cubicBezTo>
                  <a:pt x="846443" y="6728122"/>
                  <a:pt x="843314" y="6729226"/>
                  <a:pt x="839983" y="6729226"/>
                </a:cubicBezTo>
                <a:cubicBezTo>
                  <a:pt x="836034" y="6729226"/>
                  <a:pt x="832883" y="6727937"/>
                  <a:pt x="830537" y="6725366"/>
                </a:cubicBezTo>
                <a:cubicBezTo>
                  <a:pt x="828184" y="6722794"/>
                  <a:pt x="827014" y="6719277"/>
                  <a:pt x="827014" y="6714819"/>
                </a:cubicBezTo>
                <a:cubicBezTo>
                  <a:pt x="827014" y="6710294"/>
                  <a:pt x="828266" y="6706632"/>
                  <a:pt x="830757" y="6703848"/>
                </a:cubicBezTo>
                <a:cubicBezTo>
                  <a:pt x="833247" y="6701064"/>
                  <a:pt x="836447" y="6699672"/>
                  <a:pt x="840348" y="6699672"/>
                </a:cubicBezTo>
                <a:cubicBezTo>
                  <a:pt x="843574" y="6699672"/>
                  <a:pt x="846602" y="6700660"/>
                  <a:pt x="849437" y="6702641"/>
                </a:cubicBezTo>
                <a:lnTo>
                  <a:pt x="849437" y="6696401"/>
                </a:lnTo>
                <a:cubicBezTo>
                  <a:pt x="846877" y="6695160"/>
                  <a:pt x="843919" y="6694543"/>
                  <a:pt x="840568" y="6694543"/>
                </a:cubicBezTo>
                <a:close/>
                <a:moveTo>
                  <a:pt x="735165" y="6694543"/>
                </a:moveTo>
                <a:cubicBezTo>
                  <a:pt x="729153" y="6694543"/>
                  <a:pt x="724343" y="6696442"/>
                  <a:pt x="720746" y="6700241"/>
                </a:cubicBezTo>
                <a:cubicBezTo>
                  <a:pt x="717147" y="6704040"/>
                  <a:pt x="715344" y="6709073"/>
                  <a:pt x="715344" y="6715334"/>
                </a:cubicBezTo>
                <a:cubicBezTo>
                  <a:pt x="715344" y="6720957"/>
                  <a:pt x="717016" y="6725523"/>
                  <a:pt x="720353" y="6729055"/>
                </a:cubicBezTo>
                <a:cubicBezTo>
                  <a:pt x="723690" y="6732586"/>
                  <a:pt x="728080" y="6734349"/>
                  <a:pt x="733523" y="6734349"/>
                </a:cubicBezTo>
                <a:cubicBezTo>
                  <a:pt x="737546" y="6734349"/>
                  <a:pt x="741022" y="6733464"/>
                  <a:pt x="743952" y="6731709"/>
                </a:cubicBezTo>
                <a:lnTo>
                  <a:pt x="743974" y="6731709"/>
                </a:lnTo>
                <a:lnTo>
                  <a:pt x="743974" y="6725921"/>
                </a:lnTo>
                <a:cubicBezTo>
                  <a:pt x="741041" y="6728122"/>
                  <a:pt x="737911" y="6729226"/>
                  <a:pt x="734581" y="6729226"/>
                </a:cubicBezTo>
                <a:cubicBezTo>
                  <a:pt x="730632" y="6729226"/>
                  <a:pt x="727480" y="6727937"/>
                  <a:pt x="725135" y="6725366"/>
                </a:cubicBezTo>
                <a:cubicBezTo>
                  <a:pt x="722782" y="6722794"/>
                  <a:pt x="721612" y="6719277"/>
                  <a:pt x="721612" y="6714819"/>
                </a:cubicBezTo>
                <a:cubicBezTo>
                  <a:pt x="721612" y="6710294"/>
                  <a:pt x="722864" y="6706632"/>
                  <a:pt x="725354" y="6703848"/>
                </a:cubicBezTo>
                <a:cubicBezTo>
                  <a:pt x="727846" y="6701064"/>
                  <a:pt x="731044" y="6699672"/>
                  <a:pt x="734945" y="6699672"/>
                </a:cubicBezTo>
                <a:cubicBezTo>
                  <a:pt x="738172" y="6699672"/>
                  <a:pt x="741200" y="6700660"/>
                  <a:pt x="744034" y="6702641"/>
                </a:cubicBezTo>
                <a:lnTo>
                  <a:pt x="744034" y="6696401"/>
                </a:lnTo>
                <a:cubicBezTo>
                  <a:pt x="741474" y="6695160"/>
                  <a:pt x="738516" y="6694543"/>
                  <a:pt x="735165" y="6694543"/>
                </a:cubicBezTo>
                <a:close/>
                <a:moveTo>
                  <a:pt x="1258893" y="6694536"/>
                </a:moveTo>
                <a:cubicBezTo>
                  <a:pt x="1253424" y="6694536"/>
                  <a:pt x="1249254" y="6696943"/>
                  <a:pt x="1246371" y="6701743"/>
                </a:cubicBezTo>
                <a:lnTo>
                  <a:pt x="1246220" y="6701743"/>
                </a:lnTo>
                <a:lnTo>
                  <a:pt x="1246220" y="6695427"/>
                </a:lnTo>
                <a:lnTo>
                  <a:pt x="1240110" y="6695427"/>
                </a:lnTo>
                <a:lnTo>
                  <a:pt x="1240110" y="6733450"/>
                </a:lnTo>
                <a:lnTo>
                  <a:pt x="1246220" y="6733450"/>
                </a:lnTo>
                <a:lnTo>
                  <a:pt x="1246220" y="6711768"/>
                </a:lnTo>
                <a:cubicBezTo>
                  <a:pt x="1246220" y="6708278"/>
                  <a:pt x="1247217" y="6705391"/>
                  <a:pt x="1249220" y="6703101"/>
                </a:cubicBezTo>
                <a:cubicBezTo>
                  <a:pt x="1251221" y="6700810"/>
                  <a:pt x="1253747" y="6699665"/>
                  <a:pt x="1256801" y="6699665"/>
                </a:cubicBezTo>
                <a:cubicBezTo>
                  <a:pt x="1262712" y="6699665"/>
                  <a:pt x="1265670" y="6703697"/>
                  <a:pt x="1265670" y="6711768"/>
                </a:cubicBezTo>
                <a:lnTo>
                  <a:pt x="1265670" y="6733450"/>
                </a:lnTo>
                <a:lnTo>
                  <a:pt x="1271779" y="6733450"/>
                </a:lnTo>
                <a:lnTo>
                  <a:pt x="1271786" y="6733450"/>
                </a:lnTo>
                <a:lnTo>
                  <a:pt x="1271786" y="6710211"/>
                </a:lnTo>
                <a:cubicBezTo>
                  <a:pt x="1271786" y="6705137"/>
                  <a:pt x="1270686" y="6701256"/>
                  <a:pt x="1268470" y="6698568"/>
                </a:cubicBezTo>
                <a:cubicBezTo>
                  <a:pt x="1266255" y="6695880"/>
                  <a:pt x="1263062" y="6694536"/>
                  <a:pt x="1258893" y="6694536"/>
                </a:cubicBezTo>
                <a:close/>
                <a:moveTo>
                  <a:pt x="1018137" y="6694536"/>
                </a:moveTo>
                <a:cubicBezTo>
                  <a:pt x="1012351" y="6694536"/>
                  <a:pt x="1007955" y="6697066"/>
                  <a:pt x="1004948" y="6702113"/>
                </a:cubicBezTo>
                <a:lnTo>
                  <a:pt x="1004797" y="6702113"/>
                </a:lnTo>
                <a:lnTo>
                  <a:pt x="1004797" y="6695427"/>
                </a:lnTo>
                <a:lnTo>
                  <a:pt x="998687" y="6695427"/>
                </a:lnTo>
                <a:lnTo>
                  <a:pt x="998687" y="6750943"/>
                </a:lnTo>
                <a:lnTo>
                  <a:pt x="1004797" y="6750943"/>
                </a:lnTo>
                <a:lnTo>
                  <a:pt x="1004797" y="6727958"/>
                </a:lnTo>
                <a:lnTo>
                  <a:pt x="1004948" y="6727958"/>
                </a:lnTo>
                <a:cubicBezTo>
                  <a:pt x="1007631" y="6732216"/>
                  <a:pt x="1011443" y="6734342"/>
                  <a:pt x="1016383" y="6734342"/>
                </a:cubicBezTo>
                <a:cubicBezTo>
                  <a:pt x="1021770" y="6734342"/>
                  <a:pt x="1026021" y="6732422"/>
                  <a:pt x="1029125" y="6728602"/>
                </a:cubicBezTo>
                <a:cubicBezTo>
                  <a:pt x="1032228" y="6724783"/>
                  <a:pt x="1033782" y="6719688"/>
                  <a:pt x="1033782" y="6713325"/>
                </a:cubicBezTo>
                <a:cubicBezTo>
                  <a:pt x="1033782" y="6707613"/>
                  <a:pt x="1032407" y="6703046"/>
                  <a:pt x="1029647" y="6699645"/>
                </a:cubicBezTo>
                <a:cubicBezTo>
                  <a:pt x="1026888" y="6696237"/>
                  <a:pt x="1023057" y="6694536"/>
                  <a:pt x="1018137" y="6694536"/>
                </a:cubicBezTo>
                <a:close/>
                <a:moveTo>
                  <a:pt x="519744" y="6694536"/>
                </a:moveTo>
                <a:cubicBezTo>
                  <a:pt x="517880" y="6694536"/>
                  <a:pt x="516076" y="6694769"/>
                  <a:pt x="514323" y="6695242"/>
                </a:cubicBezTo>
                <a:cubicBezTo>
                  <a:pt x="512568" y="6695715"/>
                  <a:pt x="511006" y="6696415"/>
                  <a:pt x="509644" y="6697341"/>
                </a:cubicBezTo>
                <a:cubicBezTo>
                  <a:pt x="508275" y="6698273"/>
                  <a:pt x="507181" y="6699425"/>
                  <a:pt x="506362" y="6700797"/>
                </a:cubicBezTo>
                <a:cubicBezTo>
                  <a:pt x="505543" y="6702168"/>
                  <a:pt x="505129" y="6703745"/>
                  <a:pt x="505129" y="6705528"/>
                </a:cubicBezTo>
                <a:cubicBezTo>
                  <a:pt x="505129" y="6706989"/>
                  <a:pt x="505351" y="6708264"/>
                  <a:pt x="505783" y="6709354"/>
                </a:cubicBezTo>
                <a:cubicBezTo>
                  <a:pt x="506225" y="6710445"/>
                  <a:pt x="506864" y="6711411"/>
                  <a:pt x="507724" y="6712269"/>
                </a:cubicBezTo>
                <a:cubicBezTo>
                  <a:pt x="508585" y="6713126"/>
                  <a:pt x="509651" y="6713894"/>
                  <a:pt x="510930" y="6714572"/>
                </a:cubicBezTo>
                <a:cubicBezTo>
                  <a:pt x="512209" y="6715251"/>
                  <a:pt x="513690" y="6715923"/>
                  <a:pt x="515382" y="6716595"/>
                </a:cubicBezTo>
                <a:cubicBezTo>
                  <a:pt x="516593" y="6717068"/>
                  <a:pt x="517727" y="6717521"/>
                  <a:pt x="518788" y="6717953"/>
                </a:cubicBezTo>
                <a:cubicBezTo>
                  <a:pt x="519847" y="6718385"/>
                  <a:pt x="520763" y="6718879"/>
                  <a:pt x="521546" y="6719420"/>
                </a:cubicBezTo>
                <a:cubicBezTo>
                  <a:pt x="522331" y="6719962"/>
                  <a:pt x="522950" y="6720586"/>
                  <a:pt x="523410" y="6721292"/>
                </a:cubicBezTo>
                <a:cubicBezTo>
                  <a:pt x="523872" y="6721999"/>
                  <a:pt x="524100" y="6722856"/>
                  <a:pt x="524100" y="6723871"/>
                </a:cubicBezTo>
                <a:cubicBezTo>
                  <a:pt x="524100" y="6727436"/>
                  <a:pt x="521415" y="6729219"/>
                  <a:pt x="516050" y="6729219"/>
                </a:cubicBezTo>
                <a:cubicBezTo>
                  <a:pt x="512045" y="6729219"/>
                  <a:pt x="508385" y="6727999"/>
                  <a:pt x="505055" y="6725544"/>
                </a:cubicBezTo>
                <a:lnTo>
                  <a:pt x="505055" y="6732079"/>
                </a:lnTo>
                <a:cubicBezTo>
                  <a:pt x="507938" y="6733587"/>
                  <a:pt x="511337" y="6734342"/>
                  <a:pt x="515271" y="6734348"/>
                </a:cubicBezTo>
                <a:cubicBezTo>
                  <a:pt x="517254" y="6734348"/>
                  <a:pt x="519151" y="6734122"/>
                  <a:pt x="520969" y="6733676"/>
                </a:cubicBezTo>
                <a:cubicBezTo>
                  <a:pt x="522784" y="6733231"/>
                  <a:pt x="524388" y="6732552"/>
                  <a:pt x="525778" y="6731633"/>
                </a:cubicBezTo>
                <a:cubicBezTo>
                  <a:pt x="527168" y="6730714"/>
                  <a:pt x="528282" y="6729562"/>
                  <a:pt x="529115" y="6728177"/>
                </a:cubicBezTo>
                <a:cubicBezTo>
                  <a:pt x="529948" y="6726792"/>
                  <a:pt x="530360" y="6725153"/>
                  <a:pt x="530360" y="6723274"/>
                </a:cubicBezTo>
                <a:cubicBezTo>
                  <a:pt x="530360" y="6721745"/>
                  <a:pt x="530106" y="6720415"/>
                  <a:pt x="529596" y="6719304"/>
                </a:cubicBezTo>
                <a:cubicBezTo>
                  <a:pt x="529087" y="6718193"/>
                  <a:pt x="528357" y="6717212"/>
                  <a:pt x="527416" y="6716355"/>
                </a:cubicBezTo>
                <a:cubicBezTo>
                  <a:pt x="526472" y="6715498"/>
                  <a:pt x="525331" y="6714730"/>
                  <a:pt x="523989" y="6714051"/>
                </a:cubicBezTo>
                <a:cubicBezTo>
                  <a:pt x="522647" y="6713366"/>
                  <a:pt x="521134" y="6712707"/>
                  <a:pt x="519448" y="6712063"/>
                </a:cubicBezTo>
                <a:cubicBezTo>
                  <a:pt x="518182" y="6711569"/>
                  <a:pt x="517047" y="6711110"/>
                  <a:pt x="516056" y="6710691"/>
                </a:cubicBezTo>
                <a:cubicBezTo>
                  <a:pt x="515065" y="6710273"/>
                  <a:pt x="514220" y="6709800"/>
                  <a:pt x="513524" y="6709279"/>
                </a:cubicBezTo>
                <a:cubicBezTo>
                  <a:pt x="512830" y="6708758"/>
                  <a:pt x="512299" y="6708168"/>
                  <a:pt x="511942" y="6707496"/>
                </a:cubicBezTo>
                <a:cubicBezTo>
                  <a:pt x="511583" y="6706824"/>
                  <a:pt x="511404" y="6706001"/>
                  <a:pt x="511404" y="6705007"/>
                </a:cubicBezTo>
                <a:cubicBezTo>
                  <a:pt x="511404" y="6704211"/>
                  <a:pt x="511583" y="6703485"/>
                  <a:pt x="511942" y="6702833"/>
                </a:cubicBezTo>
                <a:cubicBezTo>
                  <a:pt x="512299" y="6702182"/>
                  <a:pt x="512808" y="6701619"/>
                  <a:pt x="513468" y="6701146"/>
                </a:cubicBezTo>
                <a:cubicBezTo>
                  <a:pt x="514129" y="6700673"/>
                  <a:pt x="514914" y="6700310"/>
                  <a:pt x="515836" y="6700049"/>
                </a:cubicBezTo>
                <a:cubicBezTo>
                  <a:pt x="516750" y="6699789"/>
                  <a:pt x="517783" y="6699658"/>
                  <a:pt x="518925" y="6699658"/>
                </a:cubicBezTo>
                <a:cubicBezTo>
                  <a:pt x="522579" y="6699658"/>
                  <a:pt x="525806" y="6700577"/>
                  <a:pt x="528613" y="6702408"/>
                </a:cubicBezTo>
                <a:lnTo>
                  <a:pt x="528613" y="6696243"/>
                </a:lnTo>
                <a:cubicBezTo>
                  <a:pt x="526004" y="6695105"/>
                  <a:pt x="523045" y="6694536"/>
                  <a:pt x="519744" y="6694536"/>
                </a:cubicBezTo>
                <a:close/>
                <a:moveTo>
                  <a:pt x="382239" y="6694536"/>
                </a:moveTo>
                <a:cubicBezTo>
                  <a:pt x="380375" y="6694536"/>
                  <a:pt x="378571" y="6694769"/>
                  <a:pt x="376818" y="6695242"/>
                </a:cubicBezTo>
                <a:cubicBezTo>
                  <a:pt x="375063" y="6695715"/>
                  <a:pt x="373501" y="6696415"/>
                  <a:pt x="372139" y="6697341"/>
                </a:cubicBezTo>
                <a:cubicBezTo>
                  <a:pt x="370769" y="6698273"/>
                  <a:pt x="369676" y="6699425"/>
                  <a:pt x="368857" y="6700797"/>
                </a:cubicBezTo>
                <a:cubicBezTo>
                  <a:pt x="368038" y="6702168"/>
                  <a:pt x="367624" y="6703745"/>
                  <a:pt x="367624" y="6705528"/>
                </a:cubicBezTo>
                <a:cubicBezTo>
                  <a:pt x="367624" y="6706989"/>
                  <a:pt x="367846" y="6708264"/>
                  <a:pt x="368279" y="6709354"/>
                </a:cubicBezTo>
                <a:cubicBezTo>
                  <a:pt x="368720" y="6710445"/>
                  <a:pt x="369359" y="6711411"/>
                  <a:pt x="370220" y="6712269"/>
                </a:cubicBezTo>
                <a:cubicBezTo>
                  <a:pt x="371078" y="6713126"/>
                  <a:pt x="372145" y="6713894"/>
                  <a:pt x="373425" y="6714572"/>
                </a:cubicBezTo>
                <a:cubicBezTo>
                  <a:pt x="374705" y="6715251"/>
                  <a:pt x="376184" y="6715923"/>
                  <a:pt x="377877" y="6716595"/>
                </a:cubicBezTo>
                <a:cubicBezTo>
                  <a:pt x="379087" y="6717068"/>
                  <a:pt x="380223" y="6717521"/>
                  <a:pt x="381283" y="6717953"/>
                </a:cubicBezTo>
                <a:cubicBezTo>
                  <a:pt x="382342" y="6718385"/>
                  <a:pt x="383257" y="6718879"/>
                  <a:pt x="384042" y="6719420"/>
                </a:cubicBezTo>
                <a:cubicBezTo>
                  <a:pt x="384825" y="6719962"/>
                  <a:pt x="385445" y="6720586"/>
                  <a:pt x="385906" y="6721292"/>
                </a:cubicBezTo>
                <a:cubicBezTo>
                  <a:pt x="386367" y="6721999"/>
                  <a:pt x="386595" y="6722856"/>
                  <a:pt x="386595" y="6723871"/>
                </a:cubicBezTo>
                <a:cubicBezTo>
                  <a:pt x="386595" y="6727436"/>
                  <a:pt x="383911" y="6729219"/>
                  <a:pt x="378545" y="6729219"/>
                </a:cubicBezTo>
                <a:cubicBezTo>
                  <a:pt x="374540" y="6729219"/>
                  <a:pt x="370880" y="6727999"/>
                  <a:pt x="367550" y="6725544"/>
                </a:cubicBezTo>
                <a:lnTo>
                  <a:pt x="367550" y="6732079"/>
                </a:lnTo>
                <a:cubicBezTo>
                  <a:pt x="370425" y="6733587"/>
                  <a:pt x="373832" y="6734342"/>
                  <a:pt x="377766" y="6734348"/>
                </a:cubicBezTo>
                <a:cubicBezTo>
                  <a:pt x="379749" y="6734348"/>
                  <a:pt x="381647" y="6734122"/>
                  <a:pt x="383464" y="6733676"/>
                </a:cubicBezTo>
                <a:cubicBezTo>
                  <a:pt x="385279" y="6733231"/>
                  <a:pt x="386883" y="6732552"/>
                  <a:pt x="388273" y="6731633"/>
                </a:cubicBezTo>
                <a:cubicBezTo>
                  <a:pt x="389663" y="6730714"/>
                  <a:pt x="390777" y="6729562"/>
                  <a:pt x="391608" y="6728177"/>
                </a:cubicBezTo>
                <a:cubicBezTo>
                  <a:pt x="392442" y="6726792"/>
                  <a:pt x="392855" y="6725153"/>
                  <a:pt x="392855" y="6723274"/>
                </a:cubicBezTo>
                <a:cubicBezTo>
                  <a:pt x="392855" y="6721745"/>
                  <a:pt x="392601" y="6720415"/>
                  <a:pt x="392091" y="6719304"/>
                </a:cubicBezTo>
                <a:cubicBezTo>
                  <a:pt x="391582" y="6718193"/>
                  <a:pt x="390853" y="6717212"/>
                  <a:pt x="389911" y="6716355"/>
                </a:cubicBezTo>
                <a:cubicBezTo>
                  <a:pt x="388967" y="6715498"/>
                  <a:pt x="387825" y="6714730"/>
                  <a:pt x="386484" y="6714051"/>
                </a:cubicBezTo>
                <a:cubicBezTo>
                  <a:pt x="385142" y="6713366"/>
                  <a:pt x="383629" y="6712707"/>
                  <a:pt x="381942" y="6712063"/>
                </a:cubicBezTo>
                <a:cubicBezTo>
                  <a:pt x="380677" y="6711569"/>
                  <a:pt x="379542" y="6711110"/>
                  <a:pt x="378551" y="6710691"/>
                </a:cubicBezTo>
                <a:cubicBezTo>
                  <a:pt x="377560" y="6710273"/>
                  <a:pt x="376713" y="6709800"/>
                  <a:pt x="376019" y="6709279"/>
                </a:cubicBezTo>
                <a:cubicBezTo>
                  <a:pt x="375325" y="6708758"/>
                  <a:pt x="374794" y="6708168"/>
                  <a:pt x="374437" y="6707496"/>
                </a:cubicBezTo>
                <a:cubicBezTo>
                  <a:pt x="374078" y="6706824"/>
                  <a:pt x="373900" y="6706001"/>
                  <a:pt x="373900" y="6705007"/>
                </a:cubicBezTo>
                <a:cubicBezTo>
                  <a:pt x="373900" y="6704211"/>
                  <a:pt x="374078" y="6703485"/>
                  <a:pt x="374437" y="6702833"/>
                </a:cubicBezTo>
                <a:cubicBezTo>
                  <a:pt x="374794" y="6702182"/>
                  <a:pt x="375304" y="6701619"/>
                  <a:pt x="375964" y="6701146"/>
                </a:cubicBezTo>
                <a:cubicBezTo>
                  <a:pt x="376624" y="6700673"/>
                  <a:pt x="377409" y="6700310"/>
                  <a:pt x="378331" y="6700049"/>
                </a:cubicBezTo>
                <a:cubicBezTo>
                  <a:pt x="379245" y="6699789"/>
                  <a:pt x="380278" y="6699658"/>
                  <a:pt x="381420" y="6699658"/>
                </a:cubicBezTo>
                <a:cubicBezTo>
                  <a:pt x="385073" y="6699658"/>
                  <a:pt x="388300" y="6700577"/>
                  <a:pt x="391108" y="6702408"/>
                </a:cubicBezTo>
                <a:lnTo>
                  <a:pt x="391108" y="6696243"/>
                </a:lnTo>
                <a:cubicBezTo>
                  <a:pt x="388499" y="6695105"/>
                  <a:pt x="385541" y="6694536"/>
                  <a:pt x="382239" y="6694536"/>
                </a:cubicBezTo>
                <a:close/>
                <a:moveTo>
                  <a:pt x="1127167" y="6694529"/>
                </a:moveTo>
                <a:cubicBezTo>
                  <a:pt x="1122274" y="6694529"/>
                  <a:pt x="1117954" y="6695715"/>
                  <a:pt x="1114204" y="6698095"/>
                </a:cubicBezTo>
                <a:lnTo>
                  <a:pt x="1114204" y="6704335"/>
                </a:lnTo>
                <a:cubicBezTo>
                  <a:pt x="1117906" y="6701222"/>
                  <a:pt x="1122055" y="6699658"/>
                  <a:pt x="1126650" y="6699658"/>
                </a:cubicBezTo>
                <a:cubicBezTo>
                  <a:pt x="1131894" y="6699658"/>
                  <a:pt x="1134514" y="6702888"/>
                  <a:pt x="1134514" y="6709347"/>
                </a:cubicBezTo>
                <a:lnTo>
                  <a:pt x="1123080" y="6710945"/>
                </a:lnTo>
                <a:cubicBezTo>
                  <a:pt x="1114686" y="6712111"/>
                  <a:pt x="1110489" y="6716245"/>
                  <a:pt x="1110489" y="6723349"/>
                </a:cubicBezTo>
                <a:cubicBezTo>
                  <a:pt x="1110489" y="6726661"/>
                  <a:pt x="1111563" y="6729322"/>
                  <a:pt x="1113709" y="6731331"/>
                </a:cubicBezTo>
                <a:cubicBezTo>
                  <a:pt x="1115856" y="6733340"/>
                  <a:pt x="1118835" y="6734341"/>
                  <a:pt x="1122633" y="6734341"/>
                </a:cubicBezTo>
                <a:cubicBezTo>
                  <a:pt x="1127800" y="6734341"/>
                  <a:pt x="1131714" y="6732065"/>
                  <a:pt x="1134370" y="6727512"/>
                </a:cubicBezTo>
                <a:lnTo>
                  <a:pt x="1134521" y="6727512"/>
                </a:lnTo>
                <a:lnTo>
                  <a:pt x="1134521" y="6733450"/>
                </a:lnTo>
                <a:lnTo>
                  <a:pt x="1140617" y="6733450"/>
                </a:lnTo>
                <a:lnTo>
                  <a:pt x="1140617" y="6708716"/>
                </a:lnTo>
                <a:cubicBezTo>
                  <a:pt x="1140617" y="6699260"/>
                  <a:pt x="1136132" y="6694529"/>
                  <a:pt x="1127167" y="6694529"/>
                </a:cubicBezTo>
                <a:close/>
                <a:moveTo>
                  <a:pt x="217997" y="6689860"/>
                </a:moveTo>
                <a:cubicBezTo>
                  <a:pt x="212706" y="6689860"/>
                  <a:pt x="208406" y="6691471"/>
                  <a:pt x="205104" y="6694687"/>
                </a:cubicBezTo>
                <a:cubicBezTo>
                  <a:pt x="201801" y="6697903"/>
                  <a:pt x="200150" y="6702209"/>
                  <a:pt x="200150" y="6707606"/>
                </a:cubicBezTo>
                <a:cubicBezTo>
                  <a:pt x="200150" y="6712255"/>
                  <a:pt x="201760" y="6716136"/>
                  <a:pt x="204994" y="6719229"/>
                </a:cubicBezTo>
                <a:cubicBezTo>
                  <a:pt x="208227" y="6722321"/>
                  <a:pt x="212225" y="6723871"/>
                  <a:pt x="216993" y="6723871"/>
                </a:cubicBezTo>
                <a:cubicBezTo>
                  <a:pt x="220543" y="6723871"/>
                  <a:pt x="223625" y="6723014"/>
                  <a:pt x="226233" y="6721306"/>
                </a:cubicBezTo>
                <a:lnTo>
                  <a:pt x="226233" y="6716246"/>
                </a:lnTo>
                <a:cubicBezTo>
                  <a:pt x="223894" y="6718173"/>
                  <a:pt x="221094" y="6719140"/>
                  <a:pt x="217812" y="6719140"/>
                </a:cubicBezTo>
                <a:cubicBezTo>
                  <a:pt x="214233" y="6719140"/>
                  <a:pt x="211283" y="6718036"/>
                  <a:pt x="208964" y="6715834"/>
                </a:cubicBezTo>
                <a:cubicBezTo>
                  <a:pt x="206645" y="6713633"/>
                  <a:pt x="205482" y="6710698"/>
                  <a:pt x="205482" y="6707037"/>
                </a:cubicBezTo>
                <a:cubicBezTo>
                  <a:pt x="205482" y="6703279"/>
                  <a:pt x="206617" y="6700282"/>
                  <a:pt x="208888" y="6698054"/>
                </a:cubicBezTo>
                <a:cubicBezTo>
                  <a:pt x="211158" y="6695832"/>
                  <a:pt x="214048" y="6694715"/>
                  <a:pt x="217550" y="6694715"/>
                </a:cubicBezTo>
                <a:cubicBezTo>
                  <a:pt x="221101" y="6694715"/>
                  <a:pt x="223942" y="6695606"/>
                  <a:pt x="226081" y="6697389"/>
                </a:cubicBezTo>
                <a:lnTo>
                  <a:pt x="226081" y="6691828"/>
                </a:lnTo>
                <a:cubicBezTo>
                  <a:pt x="223701" y="6690518"/>
                  <a:pt x="221004" y="6689860"/>
                  <a:pt x="217997" y="6689860"/>
                </a:cubicBezTo>
                <a:close/>
                <a:moveTo>
                  <a:pt x="1159613" y="6684243"/>
                </a:moveTo>
                <a:lnTo>
                  <a:pt x="1153503" y="6686211"/>
                </a:lnTo>
                <a:lnTo>
                  <a:pt x="1153503" y="6695496"/>
                </a:lnTo>
                <a:lnTo>
                  <a:pt x="1146947" y="6695496"/>
                </a:lnTo>
                <a:lnTo>
                  <a:pt x="1146947" y="6700693"/>
                </a:lnTo>
                <a:lnTo>
                  <a:pt x="1153503" y="6700693"/>
                </a:lnTo>
                <a:lnTo>
                  <a:pt x="1153503" y="6723198"/>
                </a:lnTo>
                <a:cubicBezTo>
                  <a:pt x="1153503" y="6730625"/>
                  <a:pt x="1156847" y="6734334"/>
                  <a:pt x="1163528" y="6734334"/>
                </a:cubicBezTo>
                <a:cubicBezTo>
                  <a:pt x="1165888" y="6734334"/>
                  <a:pt x="1167793" y="6733937"/>
                  <a:pt x="1169231" y="6733148"/>
                </a:cubicBezTo>
                <a:lnTo>
                  <a:pt x="1169231" y="6727950"/>
                </a:lnTo>
                <a:cubicBezTo>
                  <a:pt x="1168110" y="6728794"/>
                  <a:pt x="1166782" y="6729212"/>
                  <a:pt x="1165241" y="6729212"/>
                </a:cubicBezTo>
                <a:cubicBezTo>
                  <a:pt x="1163232" y="6729212"/>
                  <a:pt x="1161787" y="6728670"/>
                  <a:pt x="1160920" y="6727580"/>
                </a:cubicBezTo>
                <a:cubicBezTo>
                  <a:pt x="1160046" y="6726490"/>
                  <a:pt x="1159613" y="6724673"/>
                  <a:pt x="1159613" y="6722122"/>
                </a:cubicBezTo>
                <a:lnTo>
                  <a:pt x="1159613" y="6700693"/>
                </a:lnTo>
                <a:lnTo>
                  <a:pt x="1169224" y="6700693"/>
                </a:lnTo>
                <a:lnTo>
                  <a:pt x="1169224" y="6695496"/>
                </a:lnTo>
                <a:lnTo>
                  <a:pt x="1159613" y="6695496"/>
                </a:lnTo>
                <a:close/>
                <a:moveTo>
                  <a:pt x="761187" y="6684243"/>
                </a:moveTo>
                <a:lnTo>
                  <a:pt x="755076" y="6686211"/>
                </a:lnTo>
                <a:lnTo>
                  <a:pt x="755076" y="6695496"/>
                </a:lnTo>
                <a:lnTo>
                  <a:pt x="748520" y="6695496"/>
                </a:lnTo>
                <a:lnTo>
                  <a:pt x="748520" y="6700693"/>
                </a:lnTo>
                <a:lnTo>
                  <a:pt x="755076" y="6700693"/>
                </a:lnTo>
                <a:lnTo>
                  <a:pt x="755076" y="6723198"/>
                </a:lnTo>
                <a:cubicBezTo>
                  <a:pt x="755076" y="6730625"/>
                  <a:pt x="758419" y="6734334"/>
                  <a:pt x="765101" y="6734334"/>
                </a:cubicBezTo>
                <a:cubicBezTo>
                  <a:pt x="767460" y="6734334"/>
                  <a:pt x="769366" y="6733937"/>
                  <a:pt x="770804" y="6733148"/>
                </a:cubicBezTo>
                <a:lnTo>
                  <a:pt x="770804" y="6727950"/>
                </a:lnTo>
                <a:cubicBezTo>
                  <a:pt x="769683" y="6728794"/>
                  <a:pt x="768355" y="6729212"/>
                  <a:pt x="766814" y="6729212"/>
                </a:cubicBezTo>
                <a:cubicBezTo>
                  <a:pt x="764805" y="6729212"/>
                  <a:pt x="763360" y="6728670"/>
                  <a:pt x="762493" y="6727580"/>
                </a:cubicBezTo>
                <a:cubicBezTo>
                  <a:pt x="761619" y="6726490"/>
                  <a:pt x="761187" y="6724673"/>
                  <a:pt x="761187" y="6722122"/>
                </a:cubicBezTo>
                <a:lnTo>
                  <a:pt x="761187" y="6700693"/>
                </a:lnTo>
                <a:lnTo>
                  <a:pt x="770797" y="6700693"/>
                </a:lnTo>
                <a:lnTo>
                  <a:pt x="770797" y="6695496"/>
                </a:lnTo>
                <a:lnTo>
                  <a:pt x="761187" y="6695496"/>
                </a:lnTo>
                <a:close/>
                <a:moveTo>
                  <a:pt x="352007" y="6684243"/>
                </a:moveTo>
                <a:lnTo>
                  <a:pt x="345898" y="6686211"/>
                </a:lnTo>
                <a:lnTo>
                  <a:pt x="345898" y="6695496"/>
                </a:lnTo>
                <a:lnTo>
                  <a:pt x="339341" y="6695496"/>
                </a:lnTo>
                <a:lnTo>
                  <a:pt x="339341" y="6700693"/>
                </a:lnTo>
                <a:lnTo>
                  <a:pt x="345898" y="6700693"/>
                </a:lnTo>
                <a:lnTo>
                  <a:pt x="345898" y="6723198"/>
                </a:lnTo>
                <a:cubicBezTo>
                  <a:pt x="345898" y="6730625"/>
                  <a:pt x="349241" y="6734334"/>
                  <a:pt x="355922" y="6734334"/>
                </a:cubicBezTo>
                <a:cubicBezTo>
                  <a:pt x="358281" y="6734334"/>
                  <a:pt x="360187" y="6733937"/>
                  <a:pt x="361624" y="6733148"/>
                </a:cubicBezTo>
                <a:lnTo>
                  <a:pt x="361624" y="6727950"/>
                </a:lnTo>
                <a:cubicBezTo>
                  <a:pt x="360504" y="6728794"/>
                  <a:pt x="359176" y="6729212"/>
                  <a:pt x="357635" y="6729212"/>
                </a:cubicBezTo>
                <a:cubicBezTo>
                  <a:pt x="355626" y="6729212"/>
                  <a:pt x="354181" y="6728670"/>
                  <a:pt x="353314" y="6727580"/>
                </a:cubicBezTo>
                <a:cubicBezTo>
                  <a:pt x="352440" y="6726490"/>
                  <a:pt x="352007" y="6724673"/>
                  <a:pt x="352007" y="6722122"/>
                </a:cubicBezTo>
                <a:lnTo>
                  <a:pt x="352007" y="6700693"/>
                </a:lnTo>
                <a:lnTo>
                  <a:pt x="361618" y="6700693"/>
                </a:lnTo>
                <a:lnTo>
                  <a:pt x="361618" y="6695496"/>
                </a:lnTo>
                <a:lnTo>
                  <a:pt x="352007" y="6695496"/>
                </a:lnTo>
                <a:close/>
                <a:moveTo>
                  <a:pt x="216133" y="6682317"/>
                </a:moveTo>
                <a:cubicBezTo>
                  <a:pt x="222938" y="6682317"/>
                  <a:pt x="228744" y="6684717"/>
                  <a:pt x="233546" y="6689524"/>
                </a:cubicBezTo>
                <a:cubicBezTo>
                  <a:pt x="238355" y="6694324"/>
                  <a:pt x="240757" y="6700118"/>
                  <a:pt x="240757" y="6706900"/>
                </a:cubicBezTo>
                <a:cubicBezTo>
                  <a:pt x="240757" y="6713688"/>
                  <a:pt x="238349" y="6719476"/>
                  <a:pt x="233546" y="6724262"/>
                </a:cubicBezTo>
                <a:cubicBezTo>
                  <a:pt x="228744" y="6729055"/>
                  <a:pt x="222938" y="6731448"/>
                  <a:pt x="216133" y="6731448"/>
                </a:cubicBezTo>
                <a:cubicBezTo>
                  <a:pt x="209328" y="6731448"/>
                  <a:pt x="203515" y="6729055"/>
                  <a:pt x="198698" y="6724262"/>
                </a:cubicBezTo>
                <a:cubicBezTo>
                  <a:pt x="193882" y="6719469"/>
                  <a:pt x="191474" y="6713681"/>
                  <a:pt x="191474" y="6706900"/>
                </a:cubicBezTo>
                <a:cubicBezTo>
                  <a:pt x="191474" y="6700118"/>
                  <a:pt x="193882" y="6694331"/>
                  <a:pt x="198698" y="6689524"/>
                </a:cubicBezTo>
                <a:cubicBezTo>
                  <a:pt x="203515" y="6684717"/>
                  <a:pt x="209328" y="6682317"/>
                  <a:pt x="216133" y="6682317"/>
                </a:cubicBezTo>
                <a:close/>
                <a:moveTo>
                  <a:pt x="622483" y="6680273"/>
                </a:moveTo>
                <a:lnTo>
                  <a:pt x="622483" y="6733519"/>
                </a:lnTo>
                <a:lnTo>
                  <a:pt x="650795" y="6733519"/>
                </a:lnTo>
                <a:lnTo>
                  <a:pt x="650803" y="6733519"/>
                </a:lnTo>
                <a:lnTo>
                  <a:pt x="650803" y="6727875"/>
                </a:lnTo>
                <a:lnTo>
                  <a:pt x="628744" y="6727875"/>
                </a:lnTo>
                <a:lnTo>
                  <a:pt x="628744" y="6709237"/>
                </a:lnTo>
                <a:lnTo>
                  <a:pt x="648043" y="6709237"/>
                </a:lnTo>
                <a:lnTo>
                  <a:pt x="648043" y="6703628"/>
                </a:lnTo>
                <a:lnTo>
                  <a:pt x="628744" y="6703628"/>
                </a:lnTo>
                <a:lnTo>
                  <a:pt x="628744" y="6685916"/>
                </a:lnTo>
                <a:lnTo>
                  <a:pt x="649605" y="6685916"/>
                </a:lnTo>
                <a:lnTo>
                  <a:pt x="649605" y="6680273"/>
                </a:lnTo>
                <a:close/>
                <a:moveTo>
                  <a:pt x="257757" y="6680273"/>
                </a:moveTo>
                <a:lnTo>
                  <a:pt x="257757" y="6733519"/>
                </a:lnTo>
                <a:lnTo>
                  <a:pt x="263791" y="6733519"/>
                </a:lnTo>
                <a:lnTo>
                  <a:pt x="263791" y="6697875"/>
                </a:lnTo>
                <a:cubicBezTo>
                  <a:pt x="263791" y="6693048"/>
                  <a:pt x="263694" y="6689564"/>
                  <a:pt x="263495" y="6687439"/>
                </a:cubicBezTo>
                <a:lnTo>
                  <a:pt x="263647" y="6687439"/>
                </a:lnTo>
                <a:cubicBezTo>
                  <a:pt x="264197" y="6689894"/>
                  <a:pt x="264725" y="6691711"/>
                  <a:pt x="265249" y="6692897"/>
                </a:cubicBezTo>
                <a:lnTo>
                  <a:pt x="283468" y="6733519"/>
                </a:lnTo>
                <a:lnTo>
                  <a:pt x="286523" y="6733519"/>
                </a:lnTo>
                <a:lnTo>
                  <a:pt x="304776" y="6692602"/>
                </a:lnTo>
                <a:cubicBezTo>
                  <a:pt x="305251" y="6691560"/>
                  <a:pt x="305781" y="6689839"/>
                  <a:pt x="306379" y="6687439"/>
                </a:cubicBezTo>
                <a:lnTo>
                  <a:pt x="306530" y="6687439"/>
                </a:lnTo>
                <a:cubicBezTo>
                  <a:pt x="306180" y="6691526"/>
                  <a:pt x="306007" y="6694975"/>
                  <a:pt x="306007" y="6697800"/>
                </a:cubicBezTo>
                <a:lnTo>
                  <a:pt x="306007" y="6733519"/>
                </a:lnTo>
                <a:lnTo>
                  <a:pt x="312227" y="6733519"/>
                </a:lnTo>
                <a:lnTo>
                  <a:pt x="312227" y="6680273"/>
                </a:lnTo>
                <a:lnTo>
                  <a:pt x="304404" y="6680273"/>
                </a:lnTo>
                <a:lnTo>
                  <a:pt x="287679" y="6717253"/>
                </a:lnTo>
                <a:cubicBezTo>
                  <a:pt x="287032" y="6718687"/>
                  <a:pt x="286172" y="6720867"/>
                  <a:pt x="285106" y="6723788"/>
                </a:cubicBezTo>
                <a:lnTo>
                  <a:pt x="284878" y="6723788"/>
                </a:lnTo>
                <a:cubicBezTo>
                  <a:pt x="284508" y="6722383"/>
                  <a:pt x="283689" y="6720250"/>
                  <a:pt x="282423" y="6717404"/>
                </a:cubicBezTo>
                <a:lnTo>
                  <a:pt x="266027" y="6680273"/>
                </a:lnTo>
                <a:close/>
                <a:moveTo>
                  <a:pt x="905738" y="6679375"/>
                </a:moveTo>
                <a:cubicBezTo>
                  <a:pt x="897839" y="6679375"/>
                  <a:pt x="891317" y="6681994"/>
                  <a:pt x="886178" y="6687247"/>
                </a:cubicBezTo>
                <a:cubicBezTo>
                  <a:pt x="881039" y="6692500"/>
                  <a:pt x="878465" y="6699377"/>
                  <a:pt x="878465" y="6707894"/>
                </a:cubicBezTo>
                <a:cubicBezTo>
                  <a:pt x="878465" y="6715821"/>
                  <a:pt x="880749" y="6722211"/>
                  <a:pt x="885318" y="6727094"/>
                </a:cubicBezTo>
                <a:cubicBezTo>
                  <a:pt x="889886" y="6731976"/>
                  <a:pt x="895968" y="6734410"/>
                  <a:pt x="903571" y="6734410"/>
                </a:cubicBezTo>
                <a:cubicBezTo>
                  <a:pt x="909453" y="6734410"/>
                  <a:pt x="914372" y="6733368"/>
                  <a:pt x="918321" y="6731290"/>
                </a:cubicBezTo>
                <a:lnTo>
                  <a:pt x="918328" y="6731290"/>
                </a:lnTo>
                <a:lnTo>
                  <a:pt x="918328" y="6725229"/>
                </a:lnTo>
                <a:cubicBezTo>
                  <a:pt x="914407" y="6727608"/>
                  <a:pt x="909762" y="6728794"/>
                  <a:pt x="904396" y="6728794"/>
                </a:cubicBezTo>
                <a:cubicBezTo>
                  <a:pt x="898610" y="6728794"/>
                  <a:pt x="893931" y="6726867"/>
                  <a:pt x="890368" y="6723021"/>
                </a:cubicBezTo>
                <a:cubicBezTo>
                  <a:pt x="886804" y="6719174"/>
                  <a:pt x="885022" y="6714003"/>
                  <a:pt x="885022" y="6707517"/>
                </a:cubicBezTo>
                <a:cubicBezTo>
                  <a:pt x="885022" y="6700687"/>
                  <a:pt x="886927" y="6695229"/>
                  <a:pt x="890739" y="6691142"/>
                </a:cubicBezTo>
                <a:cubicBezTo>
                  <a:pt x="894551" y="6687062"/>
                  <a:pt x="899525" y="6685018"/>
                  <a:pt x="905662" y="6685018"/>
                </a:cubicBezTo>
                <a:cubicBezTo>
                  <a:pt x="910278" y="6685018"/>
                  <a:pt x="914503" y="6686088"/>
                  <a:pt x="918328" y="6688214"/>
                </a:cubicBezTo>
                <a:lnTo>
                  <a:pt x="918328" y="6681569"/>
                </a:lnTo>
                <a:cubicBezTo>
                  <a:pt x="915005" y="6680109"/>
                  <a:pt x="910802" y="6679375"/>
                  <a:pt x="905738" y="6679375"/>
                </a:cubicBezTo>
                <a:close/>
                <a:moveTo>
                  <a:pt x="216140" y="6679046"/>
                </a:moveTo>
                <a:cubicBezTo>
                  <a:pt x="208413" y="6679046"/>
                  <a:pt x="201822" y="6681768"/>
                  <a:pt x="196373" y="6687199"/>
                </a:cubicBezTo>
                <a:cubicBezTo>
                  <a:pt x="190916" y="6692637"/>
                  <a:pt x="188192" y="6699199"/>
                  <a:pt x="188192" y="6706900"/>
                </a:cubicBezTo>
                <a:cubicBezTo>
                  <a:pt x="188192" y="6714593"/>
                  <a:pt x="190916" y="6721162"/>
                  <a:pt x="196366" y="6726593"/>
                </a:cubicBezTo>
                <a:cubicBezTo>
                  <a:pt x="201822" y="6732031"/>
                  <a:pt x="208406" y="6734746"/>
                  <a:pt x="216133" y="6734746"/>
                </a:cubicBezTo>
                <a:cubicBezTo>
                  <a:pt x="223832" y="6734746"/>
                  <a:pt x="230409" y="6732031"/>
                  <a:pt x="235865" y="6726600"/>
                </a:cubicBezTo>
                <a:cubicBezTo>
                  <a:pt x="241320" y="6721162"/>
                  <a:pt x="244045" y="6714600"/>
                  <a:pt x="244045" y="6706900"/>
                </a:cubicBezTo>
                <a:cubicBezTo>
                  <a:pt x="244045" y="6699199"/>
                  <a:pt x="241314" y="6692637"/>
                  <a:pt x="235865" y="6687199"/>
                </a:cubicBezTo>
                <a:cubicBezTo>
                  <a:pt x="230416" y="6681761"/>
                  <a:pt x="223839" y="6679046"/>
                  <a:pt x="216140" y="6679046"/>
                </a:cubicBezTo>
                <a:close/>
                <a:moveTo>
                  <a:pt x="1180590" y="6677935"/>
                </a:moveTo>
                <a:cubicBezTo>
                  <a:pt x="1179496" y="6677935"/>
                  <a:pt x="1178567" y="6678312"/>
                  <a:pt x="1177796" y="6679066"/>
                </a:cubicBezTo>
                <a:cubicBezTo>
                  <a:pt x="1177026" y="6679821"/>
                  <a:pt x="1176640" y="6680767"/>
                  <a:pt x="1176640" y="6681905"/>
                </a:cubicBezTo>
                <a:cubicBezTo>
                  <a:pt x="1176640" y="6683050"/>
                  <a:pt x="1177026" y="6683990"/>
                  <a:pt x="1177796" y="6684730"/>
                </a:cubicBezTo>
                <a:cubicBezTo>
                  <a:pt x="1178567" y="6685471"/>
                  <a:pt x="1179496" y="6685841"/>
                  <a:pt x="1180590" y="6685841"/>
                </a:cubicBezTo>
                <a:cubicBezTo>
                  <a:pt x="1181712" y="6685841"/>
                  <a:pt x="1182654" y="6685457"/>
                  <a:pt x="1183439" y="6684689"/>
                </a:cubicBezTo>
                <a:cubicBezTo>
                  <a:pt x="1184223" y="6683921"/>
                  <a:pt x="1184615" y="6682996"/>
                  <a:pt x="1184615" y="6681905"/>
                </a:cubicBezTo>
                <a:cubicBezTo>
                  <a:pt x="1184615" y="6680767"/>
                  <a:pt x="1184223" y="6679821"/>
                  <a:pt x="1183439" y="6679066"/>
                </a:cubicBezTo>
                <a:cubicBezTo>
                  <a:pt x="1182654" y="6678312"/>
                  <a:pt x="1181712" y="6677935"/>
                  <a:pt x="1180590" y="6677935"/>
                </a:cubicBezTo>
                <a:close/>
                <a:moveTo>
                  <a:pt x="808165" y="6677935"/>
                </a:moveTo>
                <a:cubicBezTo>
                  <a:pt x="807070" y="6677935"/>
                  <a:pt x="806141" y="6678312"/>
                  <a:pt x="805370" y="6679066"/>
                </a:cubicBezTo>
                <a:cubicBezTo>
                  <a:pt x="804600" y="6679821"/>
                  <a:pt x="804214" y="6680767"/>
                  <a:pt x="804214" y="6681905"/>
                </a:cubicBezTo>
                <a:cubicBezTo>
                  <a:pt x="804214" y="6683050"/>
                  <a:pt x="804600" y="6683990"/>
                  <a:pt x="805370" y="6684730"/>
                </a:cubicBezTo>
                <a:cubicBezTo>
                  <a:pt x="806141" y="6685471"/>
                  <a:pt x="807070" y="6685841"/>
                  <a:pt x="808165" y="6685841"/>
                </a:cubicBezTo>
                <a:cubicBezTo>
                  <a:pt x="809278" y="6685841"/>
                  <a:pt x="810228" y="6685457"/>
                  <a:pt x="811012" y="6684689"/>
                </a:cubicBezTo>
                <a:cubicBezTo>
                  <a:pt x="811797" y="6683921"/>
                  <a:pt x="812188" y="6682996"/>
                  <a:pt x="812188" y="6681905"/>
                </a:cubicBezTo>
                <a:cubicBezTo>
                  <a:pt x="812188" y="6680767"/>
                  <a:pt x="811797" y="6679821"/>
                  <a:pt x="811012" y="6679066"/>
                </a:cubicBezTo>
                <a:cubicBezTo>
                  <a:pt x="810228" y="6678312"/>
                  <a:pt x="809285" y="6677935"/>
                  <a:pt x="808165" y="6677935"/>
                </a:cubicBezTo>
                <a:close/>
                <a:moveTo>
                  <a:pt x="585359" y="6677935"/>
                </a:moveTo>
                <a:cubicBezTo>
                  <a:pt x="584266" y="6677935"/>
                  <a:pt x="583336" y="6678312"/>
                  <a:pt x="582565" y="6679066"/>
                </a:cubicBezTo>
                <a:cubicBezTo>
                  <a:pt x="581796" y="6679821"/>
                  <a:pt x="581409" y="6680767"/>
                  <a:pt x="581409" y="6681905"/>
                </a:cubicBezTo>
                <a:cubicBezTo>
                  <a:pt x="581409" y="6683050"/>
                  <a:pt x="581796" y="6683990"/>
                  <a:pt x="582565" y="6684730"/>
                </a:cubicBezTo>
                <a:cubicBezTo>
                  <a:pt x="583336" y="6685471"/>
                  <a:pt x="584266" y="6685841"/>
                  <a:pt x="585359" y="6685841"/>
                </a:cubicBezTo>
                <a:cubicBezTo>
                  <a:pt x="586475" y="6685841"/>
                  <a:pt x="587423" y="6685457"/>
                  <a:pt x="588208" y="6684689"/>
                </a:cubicBezTo>
                <a:cubicBezTo>
                  <a:pt x="588993" y="6683921"/>
                  <a:pt x="589384" y="6682996"/>
                  <a:pt x="589384" y="6681905"/>
                </a:cubicBezTo>
                <a:cubicBezTo>
                  <a:pt x="589384" y="6680767"/>
                  <a:pt x="588993" y="6679821"/>
                  <a:pt x="588208" y="6679066"/>
                </a:cubicBezTo>
                <a:cubicBezTo>
                  <a:pt x="587423" y="6678312"/>
                  <a:pt x="586481" y="6677935"/>
                  <a:pt x="585359" y="6677935"/>
                </a:cubicBezTo>
                <a:close/>
                <a:moveTo>
                  <a:pt x="492169" y="6677935"/>
                </a:moveTo>
                <a:cubicBezTo>
                  <a:pt x="491075" y="6677935"/>
                  <a:pt x="490147" y="6678312"/>
                  <a:pt x="489376" y="6679066"/>
                </a:cubicBezTo>
                <a:cubicBezTo>
                  <a:pt x="488604" y="6679821"/>
                  <a:pt x="488220" y="6680767"/>
                  <a:pt x="488220" y="6681905"/>
                </a:cubicBezTo>
                <a:cubicBezTo>
                  <a:pt x="488220" y="6683050"/>
                  <a:pt x="488604" y="6683990"/>
                  <a:pt x="489376" y="6684730"/>
                </a:cubicBezTo>
                <a:cubicBezTo>
                  <a:pt x="490147" y="6685471"/>
                  <a:pt x="491075" y="6685841"/>
                  <a:pt x="492169" y="6685841"/>
                </a:cubicBezTo>
                <a:cubicBezTo>
                  <a:pt x="493284" y="6685841"/>
                  <a:pt x="494233" y="6685457"/>
                  <a:pt x="495018" y="6684689"/>
                </a:cubicBezTo>
                <a:cubicBezTo>
                  <a:pt x="495802" y="6683921"/>
                  <a:pt x="496194" y="6682996"/>
                  <a:pt x="496194" y="6681905"/>
                </a:cubicBezTo>
                <a:cubicBezTo>
                  <a:pt x="496194" y="6680767"/>
                  <a:pt x="495802" y="6679821"/>
                  <a:pt x="495018" y="6679066"/>
                </a:cubicBezTo>
                <a:cubicBezTo>
                  <a:pt x="494233" y="6678312"/>
                  <a:pt x="493291" y="6677935"/>
                  <a:pt x="492169" y="6677935"/>
                </a:cubicBezTo>
                <a:close/>
                <a:moveTo>
                  <a:pt x="328732" y="6677935"/>
                </a:moveTo>
                <a:cubicBezTo>
                  <a:pt x="327639" y="6677935"/>
                  <a:pt x="326709" y="6678312"/>
                  <a:pt x="325939" y="6679066"/>
                </a:cubicBezTo>
                <a:cubicBezTo>
                  <a:pt x="325168" y="6679821"/>
                  <a:pt x="324783" y="6680767"/>
                  <a:pt x="324783" y="6681905"/>
                </a:cubicBezTo>
                <a:cubicBezTo>
                  <a:pt x="324783" y="6683050"/>
                  <a:pt x="325168" y="6683990"/>
                  <a:pt x="325939" y="6684730"/>
                </a:cubicBezTo>
                <a:cubicBezTo>
                  <a:pt x="326709" y="6685471"/>
                  <a:pt x="327639" y="6685841"/>
                  <a:pt x="328732" y="6685841"/>
                </a:cubicBezTo>
                <a:cubicBezTo>
                  <a:pt x="329846" y="6685841"/>
                  <a:pt x="330796" y="6685457"/>
                  <a:pt x="331581" y="6684689"/>
                </a:cubicBezTo>
                <a:cubicBezTo>
                  <a:pt x="332366" y="6683921"/>
                  <a:pt x="332757" y="6682996"/>
                  <a:pt x="332757" y="6681905"/>
                </a:cubicBezTo>
                <a:cubicBezTo>
                  <a:pt x="332757" y="6680767"/>
                  <a:pt x="332366" y="6679821"/>
                  <a:pt x="331581" y="6679066"/>
                </a:cubicBezTo>
                <a:cubicBezTo>
                  <a:pt x="330796" y="6678312"/>
                  <a:pt x="329854" y="6677935"/>
                  <a:pt x="328732" y="6677935"/>
                </a:cubicBezTo>
                <a:close/>
                <a:moveTo>
                  <a:pt x="659876" y="6677229"/>
                </a:moveTo>
                <a:lnTo>
                  <a:pt x="659876" y="6733519"/>
                </a:lnTo>
                <a:lnTo>
                  <a:pt x="665985" y="6733519"/>
                </a:lnTo>
                <a:lnTo>
                  <a:pt x="665985" y="6677229"/>
                </a:lnTo>
                <a:close/>
                <a:moveTo>
                  <a:pt x="539429" y="6677229"/>
                </a:moveTo>
                <a:lnTo>
                  <a:pt x="539429" y="6733519"/>
                </a:lnTo>
                <a:lnTo>
                  <a:pt x="545538" y="6733519"/>
                </a:lnTo>
                <a:lnTo>
                  <a:pt x="545538" y="6711981"/>
                </a:lnTo>
                <a:cubicBezTo>
                  <a:pt x="545538" y="6708395"/>
                  <a:pt x="546557" y="6705453"/>
                  <a:pt x="548592" y="6703163"/>
                </a:cubicBezTo>
                <a:cubicBezTo>
                  <a:pt x="550628" y="6700872"/>
                  <a:pt x="553140" y="6699727"/>
                  <a:pt x="556120" y="6699727"/>
                </a:cubicBezTo>
                <a:cubicBezTo>
                  <a:pt x="562029" y="6699727"/>
                  <a:pt x="564987" y="6703691"/>
                  <a:pt x="564987" y="6711611"/>
                </a:cubicBezTo>
                <a:lnTo>
                  <a:pt x="564987" y="6733519"/>
                </a:lnTo>
                <a:lnTo>
                  <a:pt x="571098" y="6733519"/>
                </a:lnTo>
                <a:lnTo>
                  <a:pt x="571104" y="6733519"/>
                </a:lnTo>
                <a:lnTo>
                  <a:pt x="571104" y="6710088"/>
                </a:lnTo>
                <a:cubicBezTo>
                  <a:pt x="571104" y="6699768"/>
                  <a:pt x="566804" y="6694605"/>
                  <a:pt x="558212" y="6694605"/>
                </a:cubicBezTo>
                <a:cubicBezTo>
                  <a:pt x="552795" y="6694605"/>
                  <a:pt x="548619" y="6697012"/>
                  <a:pt x="545689" y="6701812"/>
                </a:cubicBezTo>
                <a:lnTo>
                  <a:pt x="545538" y="6701812"/>
                </a:lnTo>
                <a:lnTo>
                  <a:pt x="545538" y="6677229"/>
                </a:lnTo>
                <a:close/>
                <a:moveTo>
                  <a:pt x="444715" y="6677229"/>
                </a:moveTo>
                <a:lnTo>
                  <a:pt x="444715" y="6733519"/>
                </a:lnTo>
                <a:lnTo>
                  <a:pt x="450826" y="6733519"/>
                </a:lnTo>
                <a:lnTo>
                  <a:pt x="450826" y="6728027"/>
                </a:lnTo>
                <a:lnTo>
                  <a:pt x="450977" y="6728027"/>
                </a:lnTo>
                <a:cubicBezTo>
                  <a:pt x="453564" y="6732285"/>
                  <a:pt x="457375" y="6734410"/>
                  <a:pt x="462412" y="6734410"/>
                </a:cubicBezTo>
                <a:cubicBezTo>
                  <a:pt x="467799" y="6734410"/>
                  <a:pt x="472050" y="6732491"/>
                  <a:pt x="475153" y="6728671"/>
                </a:cubicBezTo>
                <a:cubicBezTo>
                  <a:pt x="478256" y="6724852"/>
                  <a:pt x="479811" y="6719757"/>
                  <a:pt x="479811" y="6713393"/>
                </a:cubicBezTo>
                <a:cubicBezTo>
                  <a:pt x="479811" y="6707681"/>
                  <a:pt x="478422" y="6703121"/>
                  <a:pt x="475656" y="6699713"/>
                </a:cubicBezTo>
                <a:cubicBezTo>
                  <a:pt x="472890" y="6696305"/>
                  <a:pt x="469058" y="6694605"/>
                  <a:pt x="464166" y="6694605"/>
                </a:cubicBezTo>
                <a:cubicBezTo>
                  <a:pt x="458380" y="6694605"/>
                  <a:pt x="453984" y="6697135"/>
                  <a:pt x="450977" y="6702182"/>
                </a:cubicBezTo>
                <a:lnTo>
                  <a:pt x="450826" y="6702182"/>
                </a:lnTo>
                <a:lnTo>
                  <a:pt x="450826" y="6677229"/>
                </a:lnTo>
                <a:close/>
                <a:moveTo>
                  <a:pt x="11760606" y="508703"/>
                </a:moveTo>
                <a:cubicBezTo>
                  <a:pt x="11768981" y="508703"/>
                  <a:pt x="11779027" y="510709"/>
                  <a:pt x="11778080" y="520736"/>
                </a:cubicBezTo>
                <a:cubicBezTo>
                  <a:pt x="11777244" y="529910"/>
                  <a:pt x="11768981" y="532622"/>
                  <a:pt x="11760884" y="532622"/>
                </a:cubicBezTo>
                <a:cubicBezTo>
                  <a:pt x="11758322" y="532622"/>
                  <a:pt x="11755982" y="532547"/>
                  <a:pt x="11753623" y="531749"/>
                </a:cubicBezTo>
                <a:close/>
                <a:moveTo>
                  <a:pt x="11305012" y="505325"/>
                </a:moveTo>
                <a:cubicBezTo>
                  <a:pt x="11307148" y="505325"/>
                  <a:pt x="11308132" y="506421"/>
                  <a:pt x="11307909" y="508686"/>
                </a:cubicBezTo>
                <a:cubicBezTo>
                  <a:pt x="11307389" y="514257"/>
                  <a:pt x="11302988" y="517005"/>
                  <a:pt x="11294688" y="517005"/>
                </a:cubicBezTo>
                <a:cubicBezTo>
                  <a:pt x="11295393" y="514331"/>
                  <a:pt x="11296619" y="511880"/>
                  <a:pt x="11298383" y="509559"/>
                </a:cubicBezTo>
                <a:cubicBezTo>
                  <a:pt x="11300481" y="506755"/>
                  <a:pt x="11302691" y="505325"/>
                  <a:pt x="11305012" y="505325"/>
                </a:cubicBezTo>
                <a:close/>
                <a:moveTo>
                  <a:pt x="11947624" y="505324"/>
                </a:moveTo>
                <a:cubicBezTo>
                  <a:pt x="11949796" y="505324"/>
                  <a:pt x="11950762" y="506420"/>
                  <a:pt x="11950539" y="508685"/>
                </a:cubicBezTo>
                <a:cubicBezTo>
                  <a:pt x="11950019" y="514256"/>
                  <a:pt x="11945600" y="517004"/>
                  <a:pt x="11937318" y="517004"/>
                </a:cubicBezTo>
                <a:cubicBezTo>
                  <a:pt x="11938023" y="514330"/>
                  <a:pt x="11939249" y="511879"/>
                  <a:pt x="11940994" y="509558"/>
                </a:cubicBezTo>
                <a:cubicBezTo>
                  <a:pt x="11943074" y="506754"/>
                  <a:pt x="11945321" y="505324"/>
                  <a:pt x="11947624" y="505324"/>
                </a:cubicBezTo>
                <a:close/>
                <a:moveTo>
                  <a:pt x="11831376" y="505324"/>
                </a:moveTo>
                <a:cubicBezTo>
                  <a:pt x="11833530" y="505324"/>
                  <a:pt x="11834552" y="506420"/>
                  <a:pt x="11834310" y="508685"/>
                </a:cubicBezTo>
                <a:cubicBezTo>
                  <a:pt x="11833753" y="514256"/>
                  <a:pt x="11829334" y="517004"/>
                  <a:pt x="11821107" y="517004"/>
                </a:cubicBezTo>
                <a:cubicBezTo>
                  <a:pt x="11821776" y="514330"/>
                  <a:pt x="11823001" y="511879"/>
                  <a:pt x="11824747" y="509558"/>
                </a:cubicBezTo>
                <a:cubicBezTo>
                  <a:pt x="11826864" y="506754"/>
                  <a:pt x="11829055" y="505324"/>
                  <a:pt x="11831376" y="505324"/>
                </a:cubicBezTo>
                <a:close/>
                <a:moveTo>
                  <a:pt x="11680477" y="505324"/>
                </a:moveTo>
                <a:cubicBezTo>
                  <a:pt x="11682649" y="505324"/>
                  <a:pt x="11683615" y="506420"/>
                  <a:pt x="11683374" y="508685"/>
                </a:cubicBezTo>
                <a:cubicBezTo>
                  <a:pt x="11682891" y="514256"/>
                  <a:pt x="11678453" y="517004"/>
                  <a:pt x="11670189" y="517004"/>
                </a:cubicBezTo>
                <a:cubicBezTo>
                  <a:pt x="11670895" y="514330"/>
                  <a:pt x="11672120" y="511879"/>
                  <a:pt x="11673847" y="509558"/>
                </a:cubicBezTo>
                <a:cubicBezTo>
                  <a:pt x="11675983" y="506754"/>
                  <a:pt x="11678156" y="505324"/>
                  <a:pt x="11680477" y="505324"/>
                </a:cubicBezTo>
                <a:close/>
                <a:moveTo>
                  <a:pt x="11465531" y="504804"/>
                </a:moveTo>
                <a:cubicBezTo>
                  <a:pt x="11467611" y="504804"/>
                  <a:pt x="11469115" y="505658"/>
                  <a:pt x="11470006" y="507459"/>
                </a:cubicBezTo>
                <a:cubicBezTo>
                  <a:pt x="11470749" y="508926"/>
                  <a:pt x="11470990" y="510802"/>
                  <a:pt x="11470767" y="513142"/>
                </a:cubicBezTo>
                <a:cubicBezTo>
                  <a:pt x="11470340" y="517543"/>
                  <a:pt x="11468985" y="521740"/>
                  <a:pt x="11466682" y="525676"/>
                </a:cubicBezTo>
                <a:cubicBezTo>
                  <a:pt x="11463841" y="530449"/>
                  <a:pt x="11460461" y="532844"/>
                  <a:pt x="11456524" y="532844"/>
                </a:cubicBezTo>
                <a:cubicBezTo>
                  <a:pt x="11454500" y="532844"/>
                  <a:pt x="11453015" y="531935"/>
                  <a:pt x="11452105" y="530133"/>
                </a:cubicBezTo>
                <a:cubicBezTo>
                  <a:pt x="11451343" y="528648"/>
                  <a:pt x="11451083" y="526772"/>
                  <a:pt x="11451306" y="524544"/>
                </a:cubicBezTo>
                <a:cubicBezTo>
                  <a:pt x="11451715" y="520013"/>
                  <a:pt x="11453070" y="515834"/>
                  <a:pt x="11455354" y="511916"/>
                </a:cubicBezTo>
                <a:cubicBezTo>
                  <a:pt x="11458158" y="507181"/>
                  <a:pt x="11461538" y="504804"/>
                  <a:pt x="11465531" y="504804"/>
                </a:cubicBezTo>
                <a:close/>
                <a:moveTo>
                  <a:pt x="11253350" y="504509"/>
                </a:moveTo>
                <a:cubicBezTo>
                  <a:pt x="11255040" y="504509"/>
                  <a:pt x="11256600" y="504899"/>
                  <a:pt x="11258067" y="505716"/>
                </a:cubicBezTo>
                <a:lnTo>
                  <a:pt x="11256711" y="510469"/>
                </a:lnTo>
                <a:cubicBezTo>
                  <a:pt x="11256173" y="512326"/>
                  <a:pt x="11253666" y="515669"/>
                  <a:pt x="11249209" y="520479"/>
                </a:cubicBezTo>
                <a:cubicBezTo>
                  <a:pt x="11244641" y="525418"/>
                  <a:pt x="11241595" y="527907"/>
                  <a:pt x="11240073" y="527907"/>
                </a:cubicBezTo>
                <a:cubicBezTo>
                  <a:pt x="11239163" y="527907"/>
                  <a:pt x="11238754" y="527015"/>
                  <a:pt x="11238959" y="525251"/>
                </a:cubicBezTo>
                <a:cubicBezTo>
                  <a:pt x="11239348" y="521166"/>
                  <a:pt x="11240834" y="516876"/>
                  <a:pt x="11243452" y="512401"/>
                </a:cubicBezTo>
                <a:cubicBezTo>
                  <a:pt x="11246498" y="507145"/>
                  <a:pt x="11249803" y="504509"/>
                  <a:pt x="11253350" y="504509"/>
                </a:cubicBezTo>
                <a:close/>
                <a:moveTo>
                  <a:pt x="11145162" y="504508"/>
                </a:moveTo>
                <a:cubicBezTo>
                  <a:pt x="11146740" y="504508"/>
                  <a:pt x="11148356" y="504991"/>
                  <a:pt x="11149990" y="505975"/>
                </a:cubicBezTo>
                <a:lnTo>
                  <a:pt x="11148690" y="510525"/>
                </a:lnTo>
                <a:cubicBezTo>
                  <a:pt x="11148189" y="511955"/>
                  <a:pt x="11145719" y="515279"/>
                  <a:pt x="11141225" y="520478"/>
                </a:cubicBezTo>
                <a:cubicBezTo>
                  <a:pt x="11136397" y="526049"/>
                  <a:pt x="11133166" y="528835"/>
                  <a:pt x="11131532" y="528835"/>
                </a:cubicBezTo>
                <a:cubicBezTo>
                  <a:pt x="11130362" y="528835"/>
                  <a:pt x="11129860" y="527962"/>
                  <a:pt x="11130046" y="526235"/>
                </a:cubicBezTo>
                <a:cubicBezTo>
                  <a:pt x="11130436" y="521945"/>
                  <a:pt x="11131996" y="517470"/>
                  <a:pt x="11134689" y="512790"/>
                </a:cubicBezTo>
                <a:cubicBezTo>
                  <a:pt x="11137920" y="507256"/>
                  <a:pt x="11141411" y="504508"/>
                  <a:pt x="11145162" y="504508"/>
                </a:cubicBezTo>
                <a:close/>
                <a:moveTo>
                  <a:pt x="12012098" y="495277"/>
                </a:moveTo>
                <a:cubicBezTo>
                  <a:pt x="12007976" y="495277"/>
                  <a:pt x="12003575" y="497635"/>
                  <a:pt x="11998988" y="502408"/>
                </a:cubicBezTo>
                <a:cubicBezTo>
                  <a:pt x="11995385" y="506140"/>
                  <a:pt x="11992303" y="510411"/>
                  <a:pt x="11989740" y="515351"/>
                </a:cubicBezTo>
                <a:lnTo>
                  <a:pt x="11988756" y="515351"/>
                </a:lnTo>
                <a:lnTo>
                  <a:pt x="11995478" y="495444"/>
                </a:lnTo>
                <a:lnTo>
                  <a:pt x="11980047" y="495444"/>
                </a:lnTo>
                <a:lnTo>
                  <a:pt x="11966732" y="541330"/>
                </a:lnTo>
                <a:lnTo>
                  <a:pt x="11982331" y="541330"/>
                </a:lnTo>
                <a:lnTo>
                  <a:pt x="11986398" y="527291"/>
                </a:lnTo>
                <a:cubicBezTo>
                  <a:pt x="11987233" y="524506"/>
                  <a:pt x="11989926" y="520792"/>
                  <a:pt x="11994531" y="516242"/>
                </a:cubicBezTo>
                <a:cubicBezTo>
                  <a:pt x="11999341" y="511451"/>
                  <a:pt x="12003110" y="509074"/>
                  <a:pt x="12005840" y="509074"/>
                </a:cubicBezTo>
                <a:cubicBezTo>
                  <a:pt x="12007029" y="509074"/>
                  <a:pt x="12009406" y="509464"/>
                  <a:pt x="12010631" y="510133"/>
                </a:cubicBezTo>
                <a:lnTo>
                  <a:pt x="12015924" y="496242"/>
                </a:lnTo>
                <a:cubicBezTo>
                  <a:pt x="12014921" y="495555"/>
                  <a:pt x="12013621" y="495258"/>
                  <a:pt x="12012098" y="495277"/>
                </a:cubicBezTo>
                <a:close/>
                <a:moveTo>
                  <a:pt x="11311326" y="495260"/>
                </a:moveTo>
                <a:cubicBezTo>
                  <a:pt x="11303044" y="495260"/>
                  <a:pt x="11295467" y="498454"/>
                  <a:pt x="11288615" y="504879"/>
                </a:cubicBezTo>
                <a:cubicBezTo>
                  <a:pt x="11281781" y="511286"/>
                  <a:pt x="11277937" y="518769"/>
                  <a:pt x="11277102" y="527293"/>
                </a:cubicBezTo>
                <a:cubicBezTo>
                  <a:pt x="11276638" y="532196"/>
                  <a:pt x="11278197" y="535984"/>
                  <a:pt x="11281819" y="538732"/>
                </a:cubicBezTo>
                <a:cubicBezTo>
                  <a:pt x="11284975" y="541146"/>
                  <a:pt x="11289024" y="542390"/>
                  <a:pt x="11294075" y="542390"/>
                </a:cubicBezTo>
                <a:cubicBezTo>
                  <a:pt x="11300333" y="542390"/>
                  <a:pt x="11308151" y="540719"/>
                  <a:pt x="11317491" y="537432"/>
                </a:cubicBezTo>
                <a:lnTo>
                  <a:pt x="11320760" y="526253"/>
                </a:lnTo>
                <a:cubicBezTo>
                  <a:pt x="11312570" y="530636"/>
                  <a:pt x="11305681" y="532845"/>
                  <a:pt x="11300091" y="532845"/>
                </a:cubicBezTo>
                <a:cubicBezTo>
                  <a:pt x="11294873" y="532845"/>
                  <a:pt x="11292441" y="530561"/>
                  <a:pt x="11292812" y="526012"/>
                </a:cubicBezTo>
                <a:cubicBezTo>
                  <a:pt x="11299144" y="526012"/>
                  <a:pt x="11305291" y="524210"/>
                  <a:pt x="11311252" y="520626"/>
                </a:cubicBezTo>
                <a:cubicBezTo>
                  <a:pt x="11317993" y="516504"/>
                  <a:pt x="11321632" y="511434"/>
                  <a:pt x="11322227" y="505362"/>
                </a:cubicBezTo>
                <a:cubicBezTo>
                  <a:pt x="11322524" y="502187"/>
                  <a:pt x="11321540" y="499717"/>
                  <a:pt x="11319237" y="497823"/>
                </a:cubicBezTo>
                <a:cubicBezTo>
                  <a:pt x="11317101" y="496096"/>
                  <a:pt x="11314483" y="495260"/>
                  <a:pt x="11311326" y="495260"/>
                </a:cubicBezTo>
                <a:close/>
                <a:moveTo>
                  <a:pt x="11953938" y="495259"/>
                </a:moveTo>
                <a:cubicBezTo>
                  <a:pt x="11945655" y="495259"/>
                  <a:pt x="11938079" y="498453"/>
                  <a:pt x="11931245" y="504878"/>
                </a:cubicBezTo>
                <a:cubicBezTo>
                  <a:pt x="11924393" y="511285"/>
                  <a:pt x="11920530" y="518768"/>
                  <a:pt x="11919732" y="527292"/>
                </a:cubicBezTo>
                <a:cubicBezTo>
                  <a:pt x="11919268" y="532195"/>
                  <a:pt x="11920827" y="535983"/>
                  <a:pt x="11924449" y="538731"/>
                </a:cubicBezTo>
                <a:cubicBezTo>
                  <a:pt x="11927605" y="541145"/>
                  <a:pt x="11931672" y="542389"/>
                  <a:pt x="11936723" y="542389"/>
                </a:cubicBezTo>
                <a:cubicBezTo>
                  <a:pt x="11942944" y="542389"/>
                  <a:pt x="11950781" y="540718"/>
                  <a:pt x="11960121" y="537431"/>
                </a:cubicBezTo>
                <a:lnTo>
                  <a:pt x="11963371" y="526252"/>
                </a:lnTo>
                <a:cubicBezTo>
                  <a:pt x="11955200" y="530635"/>
                  <a:pt x="11948311" y="532844"/>
                  <a:pt x="11942703" y="532844"/>
                </a:cubicBezTo>
                <a:cubicBezTo>
                  <a:pt x="11937466" y="532844"/>
                  <a:pt x="11935071" y="530560"/>
                  <a:pt x="11935442" y="526011"/>
                </a:cubicBezTo>
                <a:cubicBezTo>
                  <a:pt x="11941756" y="526011"/>
                  <a:pt x="11947921" y="524209"/>
                  <a:pt x="11953863" y="520625"/>
                </a:cubicBezTo>
                <a:cubicBezTo>
                  <a:pt x="11960623" y="516503"/>
                  <a:pt x="11964281" y="511433"/>
                  <a:pt x="11964875" y="505361"/>
                </a:cubicBezTo>
                <a:cubicBezTo>
                  <a:pt x="11965172" y="502186"/>
                  <a:pt x="11964151" y="499716"/>
                  <a:pt x="11961886" y="497822"/>
                </a:cubicBezTo>
                <a:cubicBezTo>
                  <a:pt x="11959769" y="496095"/>
                  <a:pt x="11957113" y="495259"/>
                  <a:pt x="11953938" y="495259"/>
                </a:cubicBezTo>
                <a:close/>
                <a:moveTo>
                  <a:pt x="11837727" y="495259"/>
                </a:moveTo>
                <a:cubicBezTo>
                  <a:pt x="11829426" y="495259"/>
                  <a:pt x="11821831" y="498453"/>
                  <a:pt x="11814998" y="504878"/>
                </a:cubicBezTo>
                <a:cubicBezTo>
                  <a:pt x="11808145" y="511285"/>
                  <a:pt x="11804301" y="518768"/>
                  <a:pt x="11803484" y="527292"/>
                </a:cubicBezTo>
                <a:cubicBezTo>
                  <a:pt x="11803001" y="532195"/>
                  <a:pt x="11804598" y="535983"/>
                  <a:pt x="11808182" y="538731"/>
                </a:cubicBezTo>
                <a:cubicBezTo>
                  <a:pt x="11811339" y="541145"/>
                  <a:pt x="11815406" y="542389"/>
                  <a:pt x="11820457" y="542389"/>
                </a:cubicBezTo>
                <a:cubicBezTo>
                  <a:pt x="11826734" y="542389"/>
                  <a:pt x="11834515" y="540718"/>
                  <a:pt x="11843874" y="537431"/>
                </a:cubicBezTo>
                <a:lnTo>
                  <a:pt x="11847124" y="526252"/>
                </a:lnTo>
                <a:cubicBezTo>
                  <a:pt x="11838953" y="530635"/>
                  <a:pt x="11832063" y="532844"/>
                  <a:pt x="11826455" y="532844"/>
                </a:cubicBezTo>
                <a:cubicBezTo>
                  <a:pt x="11821256" y="532844"/>
                  <a:pt x="11818804" y="530560"/>
                  <a:pt x="11819194" y="526011"/>
                </a:cubicBezTo>
                <a:cubicBezTo>
                  <a:pt x="11825545" y="526011"/>
                  <a:pt x="11831692" y="524209"/>
                  <a:pt x="11837634" y="520625"/>
                </a:cubicBezTo>
                <a:cubicBezTo>
                  <a:pt x="11844357" y="516503"/>
                  <a:pt x="11848033" y="511433"/>
                  <a:pt x="11848628" y="505361"/>
                </a:cubicBezTo>
                <a:cubicBezTo>
                  <a:pt x="11848906" y="502186"/>
                  <a:pt x="11847903" y="499716"/>
                  <a:pt x="11845619" y="497822"/>
                </a:cubicBezTo>
                <a:cubicBezTo>
                  <a:pt x="11843502" y="496095"/>
                  <a:pt x="11840866" y="495259"/>
                  <a:pt x="11837727" y="495259"/>
                </a:cubicBezTo>
                <a:close/>
                <a:moveTo>
                  <a:pt x="11686772" y="495259"/>
                </a:moveTo>
                <a:cubicBezTo>
                  <a:pt x="11678490" y="495259"/>
                  <a:pt x="11670932" y="498453"/>
                  <a:pt x="11664061" y="504878"/>
                </a:cubicBezTo>
                <a:cubicBezTo>
                  <a:pt x="11657246" y="511285"/>
                  <a:pt x="11653383" y="518768"/>
                  <a:pt x="11652566" y="527292"/>
                </a:cubicBezTo>
                <a:cubicBezTo>
                  <a:pt x="11652121" y="532195"/>
                  <a:pt x="11653680" y="535983"/>
                  <a:pt x="11657302" y="538731"/>
                </a:cubicBezTo>
                <a:cubicBezTo>
                  <a:pt x="11660421" y="541145"/>
                  <a:pt x="11664525" y="542389"/>
                  <a:pt x="11669521" y="542389"/>
                </a:cubicBezTo>
                <a:cubicBezTo>
                  <a:pt x="11675797" y="542389"/>
                  <a:pt x="11683615" y="540718"/>
                  <a:pt x="11692974" y="537431"/>
                </a:cubicBezTo>
                <a:lnTo>
                  <a:pt x="11696205" y="526252"/>
                </a:lnTo>
                <a:cubicBezTo>
                  <a:pt x="11688053" y="530635"/>
                  <a:pt x="11681182" y="532844"/>
                  <a:pt x="11675556" y="532844"/>
                </a:cubicBezTo>
                <a:cubicBezTo>
                  <a:pt x="11670338" y="532844"/>
                  <a:pt x="11667905" y="530560"/>
                  <a:pt x="11668258" y="526011"/>
                </a:cubicBezTo>
                <a:cubicBezTo>
                  <a:pt x="11674609" y="526011"/>
                  <a:pt x="11680755" y="524209"/>
                  <a:pt x="11686716" y="520625"/>
                </a:cubicBezTo>
                <a:cubicBezTo>
                  <a:pt x="11693439" y="516503"/>
                  <a:pt x="11697115" y="511433"/>
                  <a:pt x="11697673" y="505361"/>
                </a:cubicBezTo>
                <a:cubicBezTo>
                  <a:pt x="11697970" y="502186"/>
                  <a:pt x="11697004" y="499716"/>
                  <a:pt x="11694701" y="497822"/>
                </a:cubicBezTo>
                <a:cubicBezTo>
                  <a:pt x="11692584" y="496095"/>
                  <a:pt x="11689910" y="495259"/>
                  <a:pt x="11686772" y="495259"/>
                </a:cubicBezTo>
                <a:close/>
                <a:moveTo>
                  <a:pt x="11469635" y="495259"/>
                </a:moveTo>
                <a:cubicBezTo>
                  <a:pt x="11461371" y="495259"/>
                  <a:pt x="11453795" y="498453"/>
                  <a:pt x="11446924" y="504878"/>
                </a:cubicBezTo>
                <a:cubicBezTo>
                  <a:pt x="11440071" y="511285"/>
                  <a:pt x="11436246" y="518768"/>
                  <a:pt x="11435429" y="527292"/>
                </a:cubicBezTo>
                <a:cubicBezTo>
                  <a:pt x="11434983" y="532195"/>
                  <a:pt x="11436525" y="535983"/>
                  <a:pt x="11440127" y="538731"/>
                </a:cubicBezTo>
                <a:cubicBezTo>
                  <a:pt x="11443303" y="541145"/>
                  <a:pt x="11447406" y="542389"/>
                  <a:pt x="11452402" y="542389"/>
                </a:cubicBezTo>
                <a:cubicBezTo>
                  <a:pt x="11460573" y="542389"/>
                  <a:pt x="11468149" y="539103"/>
                  <a:pt x="11475039" y="532603"/>
                </a:cubicBezTo>
                <a:cubicBezTo>
                  <a:pt x="11481965" y="526085"/>
                  <a:pt x="11485828" y="518676"/>
                  <a:pt x="11486626" y="510301"/>
                </a:cubicBezTo>
                <a:cubicBezTo>
                  <a:pt x="11487109" y="505435"/>
                  <a:pt x="11485512" y="501647"/>
                  <a:pt x="11481946" y="498880"/>
                </a:cubicBezTo>
                <a:cubicBezTo>
                  <a:pt x="11478771" y="496447"/>
                  <a:pt x="11474667" y="495259"/>
                  <a:pt x="11469635" y="495259"/>
                </a:cubicBezTo>
                <a:close/>
                <a:moveTo>
                  <a:pt x="11532995" y="495241"/>
                </a:moveTo>
                <a:cubicBezTo>
                  <a:pt x="11528910" y="495241"/>
                  <a:pt x="11524527" y="497599"/>
                  <a:pt x="11519885" y="502372"/>
                </a:cubicBezTo>
                <a:cubicBezTo>
                  <a:pt x="11516319" y="506104"/>
                  <a:pt x="11513199" y="510375"/>
                  <a:pt x="11510600" y="515315"/>
                </a:cubicBezTo>
                <a:lnTo>
                  <a:pt x="11509634" y="515315"/>
                </a:lnTo>
                <a:lnTo>
                  <a:pt x="11516468" y="495352"/>
                </a:lnTo>
                <a:lnTo>
                  <a:pt x="11501036" y="495352"/>
                </a:lnTo>
                <a:lnTo>
                  <a:pt x="11487610" y="541313"/>
                </a:lnTo>
                <a:lnTo>
                  <a:pt x="11503190" y="541313"/>
                </a:lnTo>
                <a:lnTo>
                  <a:pt x="11507276" y="527274"/>
                </a:lnTo>
                <a:cubicBezTo>
                  <a:pt x="11508074" y="524489"/>
                  <a:pt x="11510804" y="520775"/>
                  <a:pt x="11515409" y="516225"/>
                </a:cubicBezTo>
                <a:cubicBezTo>
                  <a:pt x="11520256" y="511434"/>
                  <a:pt x="11524026" y="509057"/>
                  <a:pt x="11526718" y="509057"/>
                </a:cubicBezTo>
                <a:cubicBezTo>
                  <a:pt x="11527925" y="509057"/>
                  <a:pt x="11530841" y="509001"/>
                  <a:pt x="11531844" y="510097"/>
                </a:cubicBezTo>
                <a:lnTo>
                  <a:pt x="11536245" y="495761"/>
                </a:lnTo>
                <a:cubicBezTo>
                  <a:pt x="11535242" y="495130"/>
                  <a:pt x="11534518" y="495260"/>
                  <a:pt x="11532995" y="495241"/>
                </a:cubicBezTo>
                <a:close/>
                <a:moveTo>
                  <a:pt x="11212199" y="495240"/>
                </a:moveTo>
                <a:cubicBezTo>
                  <a:pt x="11208095" y="495240"/>
                  <a:pt x="11203732" y="497617"/>
                  <a:pt x="11199071" y="502389"/>
                </a:cubicBezTo>
                <a:cubicBezTo>
                  <a:pt x="11195487" y="506066"/>
                  <a:pt x="11192441" y="510430"/>
                  <a:pt x="11189841" y="515351"/>
                </a:cubicBezTo>
                <a:lnTo>
                  <a:pt x="11188838" y="515351"/>
                </a:lnTo>
                <a:lnTo>
                  <a:pt x="11195579" y="495277"/>
                </a:lnTo>
                <a:lnTo>
                  <a:pt x="11180166" y="495277"/>
                </a:lnTo>
                <a:lnTo>
                  <a:pt x="11166796" y="541349"/>
                </a:lnTo>
                <a:lnTo>
                  <a:pt x="11182413" y="541349"/>
                </a:lnTo>
                <a:lnTo>
                  <a:pt x="11186462" y="527310"/>
                </a:lnTo>
                <a:cubicBezTo>
                  <a:pt x="11186944" y="525676"/>
                  <a:pt x="11189247" y="522501"/>
                  <a:pt x="11193388" y="517765"/>
                </a:cubicBezTo>
                <a:cubicBezTo>
                  <a:pt x="11197548" y="513049"/>
                  <a:pt x="11201020" y="509836"/>
                  <a:pt x="11202097" y="509465"/>
                </a:cubicBezTo>
                <a:cubicBezTo>
                  <a:pt x="11203193" y="509056"/>
                  <a:pt x="11202840" y="510746"/>
                  <a:pt x="11202840" y="510746"/>
                </a:cubicBezTo>
                <a:cubicBezTo>
                  <a:pt x="11202190" y="516075"/>
                  <a:pt x="11194094" y="541330"/>
                  <a:pt x="11194094" y="541330"/>
                </a:cubicBezTo>
                <a:lnTo>
                  <a:pt x="11209581" y="541368"/>
                </a:lnTo>
                <a:lnTo>
                  <a:pt x="11219293" y="507180"/>
                </a:lnTo>
                <a:cubicBezTo>
                  <a:pt x="11220742" y="501684"/>
                  <a:pt x="11219275" y="499214"/>
                  <a:pt x="11218309" y="497951"/>
                </a:cubicBezTo>
                <a:cubicBezTo>
                  <a:pt x="11216860" y="496131"/>
                  <a:pt x="11214799" y="495240"/>
                  <a:pt x="11212199" y="495240"/>
                </a:cubicBezTo>
                <a:close/>
                <a:moveTo>
                  <a:pt x="11265903" y="495224"/>
                </a:moveTo>
                <a:cubicBezTo>
                  <a:pt x="11261261" y="495149"/>
                  <a:pt x="11255449" y="495428"/>
                  <a:pt x="11255449" y="495428"/>
                </a:cubicBezTo>
                <a:cubicBezTo>
                  <a:pt x="11247983" y="495428"/>
                  <a:pt x="11240816" y="499198"/>
                  <a:pt x="11233963" y="506718"/>
                </a:cubicBezTo>
                <a:cubicBezTo>
                  <a:pt x="11227389" y="513905"/>
                  <a:pt x="11223750" y="521444"/>
                  <a:pt x="11222970" y="529244"/>
                </a:cubicBezTo>
                <a:cubicBezTo>
                  <a:pt x="11222673" y="532549"/>
                  <a:pt x="11223286" y="535260"/>
                  <a:pt x="11224864" y="537433"/>
                </a:cubicBezTo>
                <a:cubicBezTo>
                  <a:pt x="11226554" y="539791"/>
                  <a:pt x="11228968" y="540980"/>
                  <a:pt x="11232125" y="540980"/>
                </a:cubicBezTo>
                <a:cubicBezTo>
                  <a:pt x="11239720" y="540980"/>
                  <a:pt x="11246776" y="534777"/>
                  <a:pt x="11253424" y="522373"/>
                </a:cubicBezTo>
                <a:lnTo>
                  <a:pt x="11255281" y="522373"/>
                </a:lnTo>
                <a:cubicBezTo>
                  <a:pt x="11254204" y="525901"/>
                  <a:pt x="11253127" y="529429"/>
                  <a:pt x="11252013" y="532958"/>
                </a:cubicBezTo>
                <a:cubicBezTo>
                  <a:pt x="11250416" y="537953"/>
                  <a:pt x="11248708" y="541704"/>
                  <a:pt x="11246888" y="544230"/>
                </a:cubicBezTo>
                <a:cubicBezTo>
                  <a:pt x="11244381" y="547702"/>
                  <a:pt x="11241391" y="549448"/>
                  <a:pt x="11237900" y="549448"/>
                </a:cubicBezTo>
                <a:cubicBezTo>
                  <a:pt x="11232663" y="549448"/>
                  <a:pt x="11226405" y="547609"/>
                  <a:pt x="11219163" y="543877"/>
                </a:cubicBezTo>
                <a:lnTo>
                  <a:pt x="11220351" y="557173"/>
                </a:lnTo>
                <a:cubicBezTo>
                  <a:pt x="11224195" y="558027"/>
                  <a:pt x="11229005" y="558436"/>
                  <a:pt x="11234706" y="558436"/>
                </a:cubicBezTo>
                <a:cubicBezTo>
                  <a:pt x="11250955" y="558436"/>
                  <a:pt x="11260927" y="551732"/>
                  <a:pt x="11264622" y="538361"/>
                </a:cubicBezTo>
                <a:lnTo>
                  <a:pt x="11276693" y="495224"/>
                </a:lnTo>
                <a:cubicBezTo>
                  <a:pt x="11274334" y="495224"/>
                  <a:pt x="11270676" y="495298"/>
                  <a:pt x="11265903" y="495224"/>
                </a:cubicBezTo>
                <a:close/>
                <a:moveTo>
                  <a:pt x="11168783" y="495186"/>
                </a:moveTo>
                <a:cubicBezTo>
                  <a:pt x="11166276" y="495186"/>
                  <a:pt x="11163119" y="495372"/>
                  <a:pt x="11158050" y="495260"/>
                </a:cubicBezTo>
                <a:cubicBezTo>
                  <a:pt x="11153203" y="495149"/>
                  <a:pt x="11148987" y="495427"/>
                  <a:pt x="11146592" y="495427"/>
                </a:cubicBezTo>
                <a:cubicBezTo>
                  <a:pt x="11139201" y="495427"/>
                  <a:pt x="11132015" y="499476"/>
                  <a:pt x="11125069" y="507516"/>
                </a:cubicBezTo>
                <a:cubicBezTo>
                  <a:pt x="11118459" y="515130"/>
                  <a:pt x="11114819" y="522762"/>
                  <a:pt x="11114076" y="530487"/>
                </a:cubicBezTo>
                <a:cubicBezTo>
                  <a:pt x="11113760" y="533607"/>
                  <a:pt x="11114392" y="536318"/>
                  <a:pt x="11115952" y="538658"/>
                </a:cubicBezTo>
                <a:cubicBezTo>
                  <a:pt x="11117641" y="541109"/>
                  <a:pt x="11119944" y="542372"/>
                  <a:pt x="11122915" y="542372"/>
                </a:cubicBezTo>
                <a:cubicBezTo>
                  <a:pt x="11127019" y="542372"/>
                  <a:pt x="11131383" y="539977"/>
                  <a:pt x="11136026" y="535241"/>
                </a:cubicBezTo>
                <a:cubicBezTo>
                  <a:pt x="11139647" y="531490"/>
                  <a:pt x="11142748" y="527182"/>
                  <a:pt x="11145273" y="522317"/>
                </a:cubicBezTo>
                <a:lnTo>
                  <a:pt x="11146276" y="522317"/>
                </a:lnTo>
                <a:lnTo>
                  <a:pt x="11139832" y="541332"/>
                </a:lnTo>
                <a:lnTo>
                  <a:pt x="11155320" y="541332"/>
                </a:lnTo>
                <a:close/>
                <a:moveTo>
                  <a:pt x="11357156" y="495056"/>
                </a:moveTo>
                <a:cubicBezTo>
                  <a:pt x="11351827" y="495056"/>
                  <a:pt x="11347333" y="496003"/>
                  <a:pt x="11343563" y="497934"/>
                </a:cubicBezTo>
                <a:cubicBezTo>
                  <a:pt x="11338735" y="500348"/>
                  <a:pt x="11336098" y="504044"/>
                  <a:pt x="11335615" y="509021"/>
                </a:cubicBezTo>
                <a:cubicBezTo>
                  <a:pt x="11335355" y="511732"/>
                  <a:pt x="11336191" y="514424"/>
                  <a:pt x="11338122" y="517024"/>
                </a:cubicBezTo>
                <a:cubicBezTo>
                  <a:pt x="11339923" y="519030"/>
                  <a:pt x="11341762" y="521053"/>
                  <a:pt x="11343582" y="523021"/>
                </a:cubicBezTo>
                <a:cubicBezTo>
                  <a:pt x="11345513" y="525251"/>
                  <a:pt x="11346386" y="527182"/>
                  <a:pt x="11346237" y="528834"/>
                </a:cubicBezTo>
                <a:cubicBezTo>
                  <a:pt x="11346126" y="530116"/>
                  <a:pt x="11345532" y="531118"/>
                  <a:pt x="11344473" y="531899"/>
                </a:cubicBezTo>
                <a:cubicBezTo>
                  <a:pt x="11343415" y="532697"/>
                  <a:pt x="11342226" y="533106"/>
                  <a:pt x="11340963" y="533106"/>
                </a:cubicBezTo>
                <a:cubicBezTo>
                  <a:pt x="11337676" y="533106"/>
                  <a:pt x="11333164" y="531787"/>
                  <a:pt x="11327444" y="529113"/>
                </a:cubicBezTo>
                <a:lnTo>
                  <a:pt x="11324399" y="539679"/>
                </a:lnTo>
                <a:cubicBezTo>
                  <a:pt x="11330601" y="541313"/>
                  <a:pt x="11335857" y="542130"/>
                  <a:pt x="11340128" y="542130"/>
                </a:cubicBezTo>
                <a:cubicBezTo>
                  <a:pt x="11345643" y="542130"/>
                  <a:pt x="11350323" y="541071"/>
                  <a:pt x="11354148" y="538955"/>
                </a:cubicBezTo>
                <a:cubicBezTo>
                  <a:pt x="11358846" y="536337"/>
                  <a:pt x="11361483" y="532456"/>
                  <a:pt x="11361966" y="527182"/>
                </a:cubicBezTo>
                <a:cubicBezTo>
                  <a:pt x="11362263" y="524433"/>
                  <a:pt x="11361372" y="521741"/>
                  <a:pt x="11359292" y="519085"/>
                </a:cubicBezTo>
                <a:cubicBezTo>
                  <a:pt x="11358753" y="518435"/>
                  <a:pt x="11356766" y="516485"/>
                  <a:pt x="11353350" y="513235"/>
                </a:cubicBezTo>
                <a:cubicBezTo>
                  <a:pt x="11351233" y="511156"/>
                  <a:pt x="11350248" y="509503"/>
                  <a:pt x="11350360" y="508222"/>
                </a:cubicBezTo>
                <a:cubicBezTo>
                  <a:pt x="11350620" y="505492"/>
                  <a:pt x="11352811" y="504081"/>
                  <a:pt x="11356878" y="504081"/>
                </a:cubicBezTo>
                <a:cubicBezTo>
                  <a:pt x="11359682" y="504081"/>
                  <a:pt x="11362876" y="504805"/>
                  <a:pt x="11366478" y="506142"/>
                </a:cubicBezTo>
                <a:lnTo>
                  <a:pt x="11369245" y="496429"/>
                </a:lnTo>
                <a:cubicBezTo>
                  <a:pt x="11361966" y="495483"/>
                  <a:pt x="11357955" y="495056"/>
                  <a:pt x="11357156" y="495056"/>
                </a:cubicBezTo>
                <a:close/>
                <a:moveTo>
                  <a:pt x="11915925" y="486866"/>
                </a:moveTo>
                <a:lnTo>
                  <a:pt x="11899676" y="489187"/>
                </a:lnTo>
                <a:cubicBezTo>
                  <a:pt x="11899676" y="489187"/>
                  <a:pt x="11892062" y="514294"/>
                  <a:pt x="11890651" y="518843"/>
                </a:cubicBezTo>
                <a:cubicBezTo>
                  <a:pt x="11888868" y="524507"/>
                  <a:pt x="11887773" y="529168"/>
                  <a:pt x="11887438" y="532808"/>
                </a:cubicBezTo>
                <a:cubicBezTo>
                  <a:pt x="11887104" y="536021"/>
                  <a:pt x="11888014" y="538509"/>
                  <a:pt x="11890187" y="540162"/>
                </a:cubicBezTo>
                <a:cubicBezTo>
                  <a:pt x="11892099" y="541647"/>
                  <a:pt x="11894662" y="542390"/>
                  <a:pt x="11897967" y="542390"/>
                </a:cubicBezTo>
                <a:cubicBezTo>
                  <a:pt x="11900827" y="542390"/>
                  <a:pt x="11904708" y="541703"/>
                  <a:pt x="11909722" y="540366"/>
                </a:cubicBezTo>
                <a:lnTo>
                  <a:pt x="11912526" y="530524"/>
                </a:lnTo>
                <a:cubicBezTo>
                  <a:pt x="11910595" y="531787"/>
                  <a:pt x="11908942" y="532399"/>
                  <a:pt x="11907531" y="532399"/>
                </a:cubicBezTo>
                <a:cubicBezTo>
                  <a:pt x="11905173" y="532399"/>
                  <a:pt x="11904133" y="530895"/>
                  <a:pt x="11904393" y="527980"/>
                </a:cubicBezTo>
                <a:cubicBezTo>
                  <a:pt x="11904690" y="524897"/>
                  <a:pt x="11905563" y="521090"/>
                  <a:pt x="11906992" y="516504"/>
                </a:cubicBezTo>
                <a:cubicBezTo>
                  <a:pt x="11908199" y="512771"/>
                  <a:pt x="11909555" y="508110"/>
                  <a:pt x="11910799" y="504359"/>
                </a:cubicBezTo>
                <a:lnTo>
                  <a:pt x="11918302" y="504359"/>
                </a:lnTo>
                <a:lnTo>
                  <a:pt x="11920952" y="495445"/>
                </a:lnTo>
                <a:lnTo>
                  <a:pt x="11920957" y="495445"/>
                </a:lnTo>
                <a:lnTo>
                  <a:pt x="11920957" y="495427"/>
                </a:lnTo>
                <a:lnTo>
                  <a:pt x="11920952" y="495445"/>
                </a:lnTo>
                <a:lnTo>
                  <a:pt x="11913418" y="495445"/>
                </a:lnTo>
                <a:close/>
                <a:moveTo>
                  <a:pt x="11882833" y="486866"/>
                </a:moveTo>
                <a:lnTo>
                  <a:pt x="11866585" y="489187"/>
                </a:lnTo>
                <a:cubicBezTo>
                  <a:pt x="11866585" y="489187"/>
                  <a:pt x="11859008" y="514294"/>
                  <a:pt x="11857560" y="518843"/>
                </a:cubicBezTo>
                <a:cubicBezTo>
                  <a:pt x="11855777" y="524507"/>
                  <a:pt x="11854718" y="529168"/>
                  <a:pt x="11854347" y="532808"/>
                </a:cubicBezTo>
                <a:cubicBezTo>
                  <a:pt x="11854050" y="536021"/>
                  <a:pt x="11854978" y="538509"/>
                  <a:pt x="11857114" y="540162"/>
                </a:cubicBezTo>
                <a:cubicBezTo>
                  <a:pt x="11859064" y="541647"/>
                  <a:pt x="11861645" y="542390"/>
                  <a:pt x="11864895" y="542390"/>
                </a:cubicBezTo>
                <a:cubicBezTo>
                  <a:pt x="11867755" y="542390"/>
                  <a:pt x="11871673" y="541703"/>
                  <a:pt x="11876631" y="540366"/>
                </a:cubicBezTo>
                <a:lnTo>
                  <a:pt x="11879454" y="530524"/>
                </a:lnTo>
                <a:cubicBezTo>
                  <a:pt x="11877522" y="531787"/>
                  <a:pt x="11875888" y="532399"/>
                  <a:pt x="11874495" y="532399"/>
                </a:cubicBezTo>
                <a:cubicBezTo>
                  <a:pt x="11872100" y="532399"/>
                  <a:pt x="11871041" y="530895"/>
                  <a:pt x="11871320" y="527980"/>
                </a:cubicBezTo>
                <a:cubicBezTo>
                  <a:pt x="11871617" y="524897"/>
                  <a:pt x="11872471" y="521090"/>
                  <a:pt x="11873883" y="516504"/>
                </a:cubicBezTo>
                <a:cubicBezTo>
                  <a:pt x="11875108" y="512771"/>
                  <a:pt x="11876352" y="508110"/>
                  <a:pt x="11877559" y="504359"/>
                </a:cubicBezTo>
                <a:lnTo>
                  <a:pt x="11885099" y="504359"/>
                </a:lnTo>
                <a:lnTo>
                  <a:pt x="11887749" y="495445"/>
                </a:lnTo>
                <a:lnTo>
                  <a:pt x="11887754" y="495445"/>
                </a:lnTo>
                <a:lnTo>
                  <a:pt x="11887754" y="495427"/>
                </a:lnTo>
                <a:lnTo>
                  <a:pt x="11887749" y="495445"/>
                </a:lnTo>
                <a:lnTo>
                  <a:pt x="11880215" y="495445"/>
                </a:lnTo>
                <a:close/>
                <a:moveTo>
                  <a:pt x="11592548" y="486847"/>
                </a:moveTo>
                <a:lnTo>
                  <a:pt x="11576300" y="489168"/>
                </a:lnTo>
                <a:cubicBezTo>
                  <a:pt x="11576300" y="489168"/>
                  <a:pt x="11568742" y="514275"/>
                  <a:pt x="11567256" y="518824"/>
                </a:cubicBezTo>
                <a:cubicBezTo>
                  <a:pt x="11565473" y="524488"/>
                  <a:pt x="11564396" y="529149"/>
                  <a:pt x="11564062" y="532789"/>
                </a:cubicBezTo>
                <a:cubicBezTo>
                  <a:pt x="11563746" y="536002"/>
                  <a:pt x="11564675" y="538490"/>
                  <a:pt x="11566848" y="540143"/>
                </a:cubicBezTo>
                <a:cubicBezTo>
                  <a:pt x="11568760" y="541628"/>
                  <a:pt x="11571341" y="542371"/>
                  <a:pt x="11574628" y="542371"/>
                </a:cubicBezTo>
                <a:cubicBezTo>
                  <a:pt x="11577432" y="542371"/>
                  <a:pt x="11581369" y="541684"/>
                  <a:pt x="11586327" y="540347"/>
                </a:cubicBezTo>
                <a:lnTo>
                  <a:pt x="11589150" y="530523"/>
                </a:lnTo>
                <a:cubicBezTo>
                  <a:pt x="11587256" y="531786"/>
                  <a:pt x="11585585" y="532399"/>
                  <a:pt x="11584173" y="532399"/>
                </a:cubicBezTo>
                <a:cubicBezTo>
                  <a:pt x="11581796" y="532399"/>
                  <a:pt x="11580756" y="530895"/>
                  <a:pt x="11581054" y="527979"/>
                </a:cubicBezTo>
                <a:cubicBezTo>
                  <a:pt x="11581314" y="524897"/>
                  <a:pt x="11582186" y="521090"/>
                  <a:pt x="11583579" y="516503"/>
                </a:cubicBezTo>
                <a:cubicBezTo>
                  <a:pt x="11584786" y="512771"/>
                  <a:pt x="11585975" y="509001"/>
                  <a:pt x="11587200" y="505213"/>
                </a:cubicBezTo>
                <a:lnTo>
                  <a:pt x="11594702" y="505213"/>
                </a:lnTo>
                <a:lnTo>
                  <a:pt x="11597339" y="496262"/>
                </a:lnTo>
                <a:lnTo>
                  <a:pt x="11597339" y="496243"/>
                </a:lnTo>
                <a:lnTo>
                  <a:pt x="11589800" y="496243"/>
                </a:lnTo>
                <a:close/>
                <a:moveTo>
                  <a:pt x="11076862" y="477153"/>
                </a:moveTo>
                <a:lnTo>
                  <a:pt x="11058292" y="541368"/>
                </a:lnTo>
                <a:lnTo>
                  <a:pt x="11073891" y="541368"/>
                </a:lnTo>
                <a:lnTo>
                  <a:pt x="11077958" y="527292"/>
                </a:lnTo>
                <a:cubicBezTo>
                  <a:pt x="11078422" y="525713"/>
                  <a:pt x="11080724" y="522501"/>
                  <a:pt x="11084903" y="517784"/>
                </a:cubicBezTo>
                <a:cubicBezTo>
                  <a:pt x="11089044" y="513049"/>
                  <a:pt x="11092312" y="509966"/>
                  <a:pt x="11093593" y="509465"/>
                </a:cubicBezTo>
                <a:cubicBezTo>
                  <a:pt x="11094893" y="508926"/>
                  <a:pt x="11094355" y="510746"/>
                  <a:pt x="11094355" y="510746"/>
                </a:cubicBezTo>
                <a:cubicBezTo>
                  <a:pt x="11093352" y="515518"/>
                  <a:pt x="11085571" y="541331"/>
                  <a:pt x="11085571" y="541331"/>
                </a:cubicBezTo>
                <a:lnTo>
                  <a:pt x="11085571" y="541349"/>
                </a:lnTo>
                <a:lnTo>
                  <a:pt x="11101059" y="541349"/>
                </a:lnTo>
                <a:lnTo>
                  <a:pt x="11110752" y="507181"/>
                </a:lnTo>
                <a:cubicBezTo>
                  <a:pt x="11112182" y="501684"/>
                  <a:pt x="11110733" y="499195"/>
                  <a:pt x="11109768" y="497951"/>
                </a:cubicBezTo>
                <a:cubicBezTo>
                  <a:pt x="11108338" y="496113"/>
                  <a:pt x="11106258" y="495203"/>
                  <a:pt x="11103640" y="495203"/>
                </a:cubicBezTo>
                <a:cubicBezTo>
                  <a:pt x="11099536" y="495203"/>
                  <a:pt x="11095190" y="497598"/>
                  <a:pt x="11090511" y="502371"/>
                </a:cubicBezTo>
                <a:cubicBezTo>
                  <a:pt x="11086908" y="506085"/>
                  <a:pt x="11083863" y="510430"/>
                  <a:pt x="11081263" y="515351"/>
                </a:cubicBezTo>
                <a:lnTo>
                  <a:pt x="11080260" y="515351"/>
                </a:lnTo>
                <a:cubicBezTo>
                  <a:pt x="11084810" y="502687"/>
                  <a:pt x="11088858" y="489985"/>
                  <a:pt x="11092349" y="477153"/>
                </a:cubicBezTo>
                <a:close/>
                <a:moveTo>
                  <a:pt x="11615018" y="477134"/>
                </a:moveTo>
                <a:lnTo>
                  <a:pt x="11596448" y="541330"/>
                </a:lnTo>
                <a:lnTo>
                  <a:pt x="11612028" y="541330"/>
                </a:lnTo>
                <a:lnTo>
                  <a:pt x="11616114" y="527291"/>
                </a:lnTo>
                <a:cubicBezTo>
                  <a:pt x="11616596" y="525657"/>
                  <a:pt x="11618880" y="522482"/>
                  <a:pt x="11623040" y="517746"/>
                </a:cubicBezTo>
                <a:cubicBezTo>
                  <a:pt x="11627218" y="513048"/>
                  <a:pt x="11630450" y="509947"/>
                  <a:pt x="11631749" y="509446"/>
                </a:cubicBezTo>
                <a:cubicBezTo>
                  <a:pt x="11633068" y="508907"/>
                  <a:pt x="11632492" y="510727"/>
                  <a:pt x="11632492" y="510727"/>
                </a:cubicBezTo>
                <a:cubicBezTo>
                  <a:pt x="11631508" y="515481"/>
                  <a:pt x="11623746" y="541330"/>
                  <a:pt x="11623746" y="541330"/>
                </a:cubicBezTo>
                <a:lnTo>
                  <a:pt x="11623746" y="541349"/>
                </a:lnTo>
                <a:lnTo>
                  <a:pt x="11639233" y="541349"/>
                </a:lnTo>
                <a:lnTo>
                  <a:pt x="11648927" y="507162"/>
                </a:lnTo>
                <a:cubicBezTo>
                  <a:pt x="11650356" y="501683"/>
                  <a:pt x="11648908" y="499214"/>
                  <a:pt x="11647942" y="497951"/>
                </a:cubicBezTo>
                <a:cubicBezTo>
                  <a:pt x="11646457" y="496131"/>
                  <a:pt x="11644414" y="495221"/>
                  <a:pt x="11641814" y="495221"/>
                </a:cubicBezTo>
                <a:cubicBezTo>
                  <a:pt x="11637729" y="495221"/>
                  <a:pt x="11633346" y="497617"/>
                  <a:pt x="11628685" y="502370"/>
                </a:cubicBezTo>
                <a:cubicBezTo>
                  <a:pt x="11625083" y="506066"/>
                  <a:pt x="11622037" y="510411"/>
                  <a:pt x="11619438" y="515351"/>
                </a:cubicBezTo>
                <a:lnTo>
                  <a:pt x="11618435" y="515351"/>
                </a:lnTo>
                <a:cubicBezTo>
                  <a:pt x="11623003" y="502668"/>
                  <a:pt x="11627051" y="489929"/>
                  <a:pt x="11630524" y="477134"/>
                </a:cubicBezTo>
                <a:close/>
                <a:moveTo>
                  <a:pt x="11436969" y="476207"/>
                </a:moveTo>
                <a:cubicBezTo>
                  <a:pt x="11430841" y="476207"/>
                  <a:pt x="11425437" y="478027"/>
                  <a:pt x="11420758" y="481667"/>
                </a:cubicBezTo>
                <a:cubicBezTo>
                  <a:pt x="11416264" y="485213"/>
                  <a:pt x="11412921" y="490079"/>
                  <a:pt x="11410767" y="496244"/>
                </a:cubicBezTo>
                <a:lnTo>
                  <a:pt x="11394667" y="551582"/>
                </a:lnTo>
                <a:lnTo>
                  <a:pt x="11410340" y="551582"/>
                </a:lnTo>
                <a:lnTo>
                  <a:pt x="11423785" y="505213"/>
                </a:lnTo>
                <a:lnTo>
                  <a:pt x="11435075" y="505213"/>
                </a:lnTo>
                <a:lnTo>
                  <a:pt x="11437749" y="496244"/>
                </a:lnTo>
                <a:lnTo>
                  <a:pt x="11426273" y="496244"/>
                </a:lnTo>
                <a:cubicBezTo>
                  <a:pt x="11427369" y="492233"/>
                  <a:pt x="11428204" y="489726"/>
                  <a:pt x="11428873" y="488612"/>
                </a:cubicBezTo>
                <a:cubicBezTo>
                  <a:pt x="11430303" y="486309"/>
                  <a:pt x="11432475" y="485139"/>
                  <a:pt x="11435428" y="485139"/>
                </a:cubicBezTo>
                <a:cubicBezTo>
                  <a:pt x="11438455" y="485139"/>
                  <a:pt x="11441760" y="486012"/>
                  <a:pt x="11445344" y="487702"/>
                </a:cubicBezTo>
                <a:lnTo>
                  <a:pt x="11448056" y="478138"/>
                </a:lnTo>
                <a:cubicBezTo>
                  <a:pt x="11444639" y="476876"/>
                  <a:pt x="11440943" y="476226"/>
                  <a:pt x="11436969" y="476207"/>
                </a:cubicBezTo>
                <a:close/>
                <a:moveTo>
                  <a:pt x="11775945" y="475537"/>
                </a:moveTo>
                <a:cubicBezTo>
                  <a:pt x="11780661" y="475537"/>
                  <a:pt x="11786808" y="476131"/>
                  <a:pt x="11786251" y="481981"/>
                </a:cubicBezTo>
                <a:cubicBezTo>
                  <a:pt x="11785211" y="492807"/>
                  <a:pt x="11774719" y="496707"/>
                  <a:pt x="11770615" y="496707"/>
                </a:cubicBezTo>
                <a:lnTo>
                  <a:pt x="11764468" y="496707"/>
                </a:lnTo>
                <a:lnTo>
                  <a:pt x="11770541" y="476391"/>
                </a:lnTo>
                <a:cubicBezTo>
                  <a:pt x="11772082" y="475910"/>
                  <a:pt x="11774218" y="475537"/>
                  <a:pt x="11775945" y="475537"/>
                </a:cubicBezTo>
                <a:close/>
                <a:moveTo>
                  <a:pt x="11754236" y="465528"/>
                </a:moveTo>
                <a:lnTo>
                  <a:pt x="11731711" y="542036"/>
                </a:lnTo>
                <a:lnTo>
                  <a:pt x="11769185" y="542036"/>
                </a:lnTo>
                <a:cubicBezTo>
                  <a:pt x="11777820" y="542036"/>
                  <a:pt x="11795536" y="536744"/>
                  <a:pt x="11797114" y="520329"/>
                </a:cubicBezTo>
                <a:cubicBezTo>
                  <a:pt x="11798061" y="510375"/>
                  <a:pt x="11789686" y="504970"/>
                  <a:pt x="11781070" y="502650"/>
                </a:cubicBezTo>
                <a:lnTo>
                  <a:pt x="11781088" y="502427"/>
                </a:lnTo>
                <a:cubicBezTo>
                  <a:pt x="11791840" y="499808"/>
                  <a:pt x="11803929" y="491694"/>
                  <a:pt x="11805006" y="480236"/>
                </a:cubicBezTo>
                <a:cubicBezTo>
                  <a:pt x="11806418" y="465417"/>
                  <a:pt x="11789463" y="465528"/>
                  <a:pt x="11778470" y="465528"/>
                </a:cubicBezTo>
                <a:close/>
                <a:moveTo>
                  <a:pt x="11044105" y="465250"/>
                </a:moveTo>
                <a:cubicBezTo>
                  <a:pt x="11007875" y="465269"/>
                  <a:pt x="10985703" y="495129"/>
                  <a:pt x="10983641" y="516670"/>
                </a:cubicBezTo>
                <a:cubicBezTo>
                  <a:pt x="10981896" y="534701"/>
                  <a:pt x="10993186" y="545435"/>
                  <a:pt x="11013780" y="545435"/>
                </a:cubicBezTo>
                <a:cubicBezTo>
                  <a:pt x="11025294" y="545435"/>
                  <a:pt x="11036343" y="543504"/>
                  <a:pt x="11046631" y="541368"/>
                </a:cubicBezTo>
                <a:cubicBezTo>
                  <a:pt x="11047021" y="540031"/>
                  <a:pt x="11049175" y="532974"/>
                  <a:pt x="11050103" y="529966"/>
                </a:cubicBezTo>
                <a:cubicBezTo>
                  <a:pt x="11049212" y="530189"/>
                  <a:pt x="11048283" y="530449"/>
                  <a:pt x="11048283" y="530449"/>
                </a:cubicBezTo>
                <a:cubicBezTo>
                  <a:pt x="11040335" y="532659"/>
                  <a:pt x="11031385" y="535166"/>
                  <a:pt x="11023827" y="535166"/>
                </a:cubicBezTo>
                <a:cubicBezTo>
                  <a:pt x="11011329" y="535166"/>
                  <a:pt x="11003734" y="526735"/>
                  <a:pt x="11004941" y="514163"/>
                </a:cubicBezTo>
                <a:cubicBezTo>
                  <a:pt x="11006724" y="495463"/>
                  <a:pt x="11021784" y="475519"/>
                  <a:pt x="11041338" y="475519"/>
                </a:cubicBezTo>
                <a:cubicBezTo>
                  <a:pt x="11048655" y="475519"/>
                  <a:pt x="11056417" y="477228"/>
                  <a:pt x="11064439" y="480514"/>
                </a:cubicBezTo>
                <a:cubicBezTo>
                  <a:pt x="11065052" y="478453"/>
                  <a:pt x="11067410" y="470561"/>
                  <a:pt x="11068097" y="468258"/>
                </a:cubicBezTo>
                <a:cubicBezTo>
                  <a:pt x="11060094" y="466308"/>
                  <a:pt x="11052034" y="465250"/>
                  <a:pt x="11044105" y="465250"/>
                </a:cubicBezTo>
                <a:close/>
                <a:moveTo>
                  <a:pt x="11757356" y="346605"/>
                </a:moveTo>
                <a:lnTo>
                  <a:pt x="11780847" y="346605"/>
                </a:lnTo>
                <a:cubicBezTo>
                  <a:pt x="11788776" y="346605"/>
                  <a:pt x="11794069" y="352139"/>
                  <a:pt x="11794069" y="359772"/>
                </a:cubicBezTo>
                <a:cubicBezTo>
                  <a:pt x="11794069" y="365101"/>
                  <a:pt x="11789389" y="372826"/>
                  <a:pt x="11781441" y="372826"/>
                </a:cubicBezTo>
                <a:lnTo>
                  <a:pt x="11757356" y="372826"/>
                </a:lnTo>
                <a:close/>
                <a:moveTo>
                  <a:pt x="11360295" y="330005"/>
                </a:moveTo>
                <a:lnTo>
                  <a:pt x="11360295" y="346718"/>
                </a:lnTo>
                <a:lnTo>
                  <a:pt x="11360295" y="409707"/>
                </a:lnTo>
                <a:lnTo>
                  <a:pt x="11360295" y="426476"/>
                </a:lnTo>
                <a:lnTo>
                  <a:pt x="11379849" y="426476"/>
                </a:lnTo>
                <a:lnTo>
                  <a:pt x="11433089" y="426476"/>
                </a:lnTo>
                <a:lnTo>
                  <a:pt x="11433089" y="409707"/>
                </a:lnTo>
                <a:lnTo>
                  <a:pt x="11379849" y="409707"/>
                </a:lnTo>
                <a:lnTo>
                  <a:pt x="11379849" y="384006"/>
                </a:lnTo>
                <a:lnTo>
                  <a:pt x="11425958" y="384006"/>
                </a:lnTo>
                <a:lnTo>
                  <a:pt x="11425958" y="367312"/>
                </a:lnTo>
                <a:lnTo>
                  <a:pt x="11379849" y="367312"/>
                </a:lnTo>
                <a:lnTo>
                  <a:pt x="11379849" y="346718"/>
                </a:lnTo>
                <a:lnTo>
                  <a:pt x="11431733" y="346718"/>
                </a:lnTo>
                <a:lnTo>
                  <a:pt x="11431733" y="330005"/>
                </a:lnTo>
                <a:lnTo>
                  <a:pt x="11379849" y="330005"/>
                </a:lnTo>
                <a:close/>
                <a:moveTo>
                  <a:pt x="11818990" y="330004"/>
                </a:moveTo>
                <a:lnTo>
                  <a:pt x="11818990" y="426475"/>
                </a:lnTo>
                <a:lnTo>
                  <a:pt x="11838414" y="426475"/>
                </a:lnTo>
                <a:lnTo>
                  <a:pt x="11838414" y="330004"/>
                </a:lnTo>
                <a:close/>
                <a:moveTo>
                  <a:pt x="11666030" y="330004"/>
                </a:moveTo>
                <a:lnTo>
                  <a:pt x="11666030" y="346717"/>
                </a:lnTo>
                <a:lnTo>
                  <a:pt x="11689614" y="346717"/>
                </a:lnTo>
                <a:lnTo>
                  <a:pt x="11689614" y="426475"/>
                </a:lnTo>
                <a:lnTo>
                  <a:pt x="11709446" y="426475"/>
                </a:lnTo>
                <a:lnTo>
                  <a:pt x="11709446" y="346717"/>
                </a:lnTo>
                <a:lnTo>
                  <a:pt x="11733030" y="346717"/>
                </a:lnTo>
                <a:lnTo>
                  <a:pt x="11733030" y="330004"/>
                </a:lnTo>
                <a:lnTo>
                  <a:pt x="11709446" y="330004"/>
                </a:lnTo>
                <a:lnTo>
                  <a:pt x="11689614" y="330004"/>
                </a:lnTo>
                <a:close/>
                <a:moveTo>
                  <a:pt x="11509949" y="330004"/>
                </a:moveTo>
                <a:lnTo>
                  <a:pt x="11509949" y="346717"/>
                </a:lnTo>
                <a:lnTo>
                  <a:pt x="11509949" y="409706"/>
                </a:lnTo>
                <a:lnTo>
                  <a:pt x="11509949" y="426475"/>
                </a:lnTo>
                <a:lnTo>
                  <a:pt x="11529485" y="426475"/>
                </a:lnTo>
                <a:lnTo>
                  <a:pt x="11582725" y="426475"/>
                </a:lnTo>
                <a:lnTo>
                  <a:pt x="11582725" y="409706"/>
                </a:lnTo>
                <a:lnTo>
                  <a:pt x="11529485" y="409706"/>
                </a:lnTo>
                <a:lnTo>
                  <a:pt x="11529485" y="384005"/>
                </a:lnTo>
                <a:lnTo>
                  <a:pt x="11575631" y="384005"/>
                </a:lnTo>
                <a:lnTo>
                  <a:pt x="11575631" y="367311"/>
                </a:lnTo>
                <a:lnTo>
                  <a:pt x="11529485" y="367311"/>
                </a:lnTo>
                <a:lnTo>
                  <a:pt x="11529485" y="346717"/>
                </a:lnTo>
                <a:lnTo>
                  <a:pt x="11581387" y="346717"/>
                </a:lnTo>
                <a:lnTo>
                  <a:pt x="11581387" y="330004"/>
                </a:lnTo>
                <a:lnTo>
                  <a:pt x="11529485" y="330004"/>
                </a:lnTo>
                <a:close/>
                <a:moveTo>
                  <a:pt x="11439365" y="330004"/>
                </a:moveTo>
                <a:lnTo>
                  <a:pt x="11439365" y="409705"/>
                </a:lnTo>
                <a:lnTo>
                  <a:pt x="11439365" y="426475"/>
                </a:lnTo>
                <a:lnTo>
                  <a:pt x="11458901" y="426475"/>
                </a:lnTo>
                <a:lnTo>
                  <a:pt x="11504378" y="426475"/>
                </a:lnTo>
                <a:lnTo>
                  <a:pt x="11504378" y="409705"/>
                </a:lnTo>
                <a:lnTo>
                  <a:pt x="11458901" y="409705"/>
                </a:lnTo>
                <a:lnTo>
                  <a:pt x="11458901" y="330004"/>
                </a:lnTo>
                <a:close/>
                <a:moveTo>
                  <a:pt x="11737839" y="329874"/>
                </a:moveTo>
                <a:lnTo>
                  <a:pt x="11737839" y="426345"/>
                </a:lnTo>
                <a:lnTo>
                  <a:pt x="11757375" y="426345"/>
                </a:lnTo>
                <a:lnTo>
                  <a:pt x="11757375" y="388332"/>
                </a:lnTo>
                <a:lnTo>
                  <a:pt x="11773939" y="388332"/>
                </a:lnTo>
                <a:cubicBezTo>
                  <a:pt x="11783948" y="388332"/>
                  <a:pt x="11789426" y="393513"/>
                  <a:pt x="11791079" y="400384"/>
                </a:cubicBezTo>
                <a:cubicBezTo>
                  <a:pt x="11792862" y="407998"/>
                  <a:pt x="11792416" y="419307"/>
                  <a:pt x="11794347" y="426345"/>
                </a:cubicBezTo>
                <a:lnTo>
                  <a:pt x="11813994" y="426345"/>
                </a:lnTo>
                <a:cubicBezTo>
                  <a:pt x="11812100" y="418954"/>
                  <a:pt x="11810986" y="408907"/>
                  <a:pt x="11810540" y="400997"/>
                </a:cubicBezTo>
                <a:cubicBezTo>
                  <a:pt x="11809816" y="387886"/>
                  <a:pt x="11802927" y="382705"/>
                  <a:pt x="11796074" y="380161"/>
                </a:cubicBezTo>
                <a:cubicBezTo>
                  <a:pt x="11804319" y="377654"/>
                  <a:pt x="11813214" y="370226"/>
                  <a:pt x="11813214" y="356856"/>
                </a:cubicBezTo>
                <a:cubicBezTo>
                  <a:pt x="11813214" y="339660"/>
                  <a:pt x="11801590" y="329874"/>
                  <a:pt x="11781850" y="329874"/>
                </a:cubicBezTo>
                <a:lnTo>
                  <a:pt x="11757375" y="329874"/>
                </a:lnTo>
                <a:lnTo>
                  <a:pt x="11738006" y="329874"/>
                </a:lnTo>
                <a:close/>
                <a:moveTo>
                  <a:pt x="11887568" y="327645"/>
                </a:moveTo>
                <a:cubicBezTo>
                  <a:pt x="11858079" y="327645"/>
                  <a:pt x="11843149" y="350245"/>
                  <a:pt x="11843149" y="378099"/>
                </a:cubicBezTo>
                <a:cubicBezTo>
                  <a:pt x="11843149" y="405954"/>
                  <a:pt x="11858673" y="428535"/>
                  <a:pt x="11887568" y="428535"/>
                </a:cubicBezTo>
                <a:cubicBezTo>
                  <a:pt x="11910725" y="428535"/>
                  <a:pt x="11926324" y="415053"/>
                  <a:pt x="11929202" y="394478"/>
                </a:cubicBezTo>
                <a:lnTo>
                  <a:pt x="11908831" y="394478"/>
                </a:lnTo>
                <a:cubicBezTo>
                  <a:pt x="11906194" y="404172"/>
                  <a:pt x="11899843" y="411544"/>
                  <a:pt x="11888125" y="411544"/>
                </a:cubicBezTo>
                <a:cubicBezTo>
                  <a:pt x="11872434" y="411544"/>
                  <a:pt x="11863260" y="396168"/>
                  <a:pt x="11863260" y="377821"/>
                </a:cubicBezTo>
                <a:cubicBezTo>
                  <a:pt x="11863260" y="359474"/>
                  <a:pt x="11872099" y="344061"/>
                  <a:pt x="11888125" y="344061"/>
                </a:cubicBezTo>
                <a:cubicBezTo>
                  <a:pt x="11900084" y="344061"/>
                  <a:pt x="11906194" y="351489"/>
                  <a:pt x="11908831" y="360588"/>
                </a:cubicBezTo>
                <a:lnTo>
                  <a:pt x="11929072" y="360588"/>
                </a:lnTo>
                <a:cubicBezTo>
                  <a:pt x="11925767" y="341684"/>
                  <a:pt x="11910966" y="327645"/>
                  <a:pt x="11887568" y="327645"/>
                </a:cubicBezTo>
                <a:close/>
                <a:moveTo>
                  <a:pt x="11626160" y="327645"/>
                </a:moveTo>
                <a:cubicBezTo>
                  <a:pt x="11596653" y="327645"/>
                  <a:pt x="11581704" y="350245"/>
                  <a:pt x="11581704" y="378099"/>
                </a:cubicBezTo>
                <a:cubicBezTo>
                  <a:pt x="11581704" y="405954"/>
                  <a:pt x="11597247" y="428535"/>
                  <a:pt x="11626160" y="428535"/>
                </a:cubicBezTo>
                <a:cubicBezTo>
                  <a:pt x="11649280" y="428535"/>
                  <a:pt x="11664897" y="415053"/>
                  <a:pt x="11667757" y="394478"/>
                </a:cubicBezTo>
                <a:lnTo>
                  <a:pt x="11647423" y="394478"/>
                </a:lnTo>
                <a:cubicBezTo>
                  <a:pt x="11644767" y="404172"/>
                  <a:pt x="11638417" y="411544"/>
                  <a:pt x="11626699" y="411544"/>
                </a:cubicBezTo>
                <a:cubicBezTo>
                  <a:pt x="11610989" y="411544"/>
                  <a:pt x="11601815" y="396168"/>
                  <a:pt x="11601815" y="377821"/>
                </a:cubicBezTo>
                <a:cubicBezTo>
                  <a:pt x="11601815" y="359474"/>
                  <a:pt x="11610692" y="344061"/>
                  <a:pt x="11626699" y="344061"/>
                </a:cubicBezTo>
                <a:cubicBezTo>
                  <a:pt x="11638621" y="344061"/>
                  <a:pt x="11644767" y="351489"/>
                  <a:pt x="11647423" y="360588"/>
                </a:cubicBezTo>
                <a:lnTo>
                  <a:pt x="11667627" y="360588"/>
                </a:lnTo>
                <a:cubicBezTo>
                  <a:pt x="11664322" y="341684"/>
                  <a:pt x="11649558" y="327645"/>
                  <a:pt x="11626160" y="327645"/>
                </a:cubicBezTo>
                <a:close/>
                <a:moveTo>
                  <a:pt x="11741033" y="271341"/>
                </a:moveTo>
                <a:lnTo>
                  <a:pt x="11763577" y="271341"/>
                </a:lnTo>
                <a:cubicBezTo>
                  <a:pt x="11771674" y="271341"/>
                  <a:pt x="11778563" y="276021"/>
                  <a:pt x="11778563" y="285380"/>
                </a:cubicBezTo>
                <a:cubicBezTo>
                  <a:pt x="11778563" y="293291"/>
                  <a:pt x="11772324" y="299326"/>
                  <a:pt x="11763819" y="299326"/>
                </a:cubicBezTo>
                <a:lnTo>
                  <a:pt x="11741033" y="299326"/>
                </a:lnTo>
                <a:close/>
                <a:moveTo>
                  <a:pt x="11741015" y="232772"/>
                </a:moveTo>
                <a:lnTo>
                  <a:pt x="11765230" y="232772"/>
                </a:lnTo>
                <a:cubicBezTo>
                  <a:pt x="11770559" y="232772"/>
                  <a:pt x="11776465" y="237711"/>
                  <a:pt x="11776465" y="244192"/>
                </a:cubicBezTo>
                <a:cubicBezTo>
                  <a:pt x="11776465" y="249967"/>
                  <a:pt x="11772324" y="256318"/>
                  <a:pt x="11764134" y="256318"/>
                </a:cubicBezTo>
                <a:lnTo>
                  <a:pt x="11741015" y="256318"/>
                </a:lnTo>
                <a:close/>
                <a:moveTo>
                  <a:pt x="11803150" y="217434"/>
                </a:moveTo>
                <a:lnTo>
                  <a:pt x="11803150" y="313886"/>
                </a:lnTo>
                <a:lnTo>
                  <a:pt x="11822593" y="313886"/>
                </a:lnTo>
                <a:lnTo>
                  <a:pt x="11822593" y="217434"/>
                </a:lnTo>
                <a:close/>
                <a:moveTo>
                  <a:pt x="11360295" y="217434"/>
                </a:moveTo>
                <a:lnTo>
                  <a:pt x="11360295" y="313886"/>
                </a:lnTo>
                <a:lnTo>
                  <a:pt x="11378512" y="313886"/>
                </a:lnTo>
                <a:lnTo>
                  <a:pt x="11378512" y="242188"/>
                </a:lnTo>
                <a:lnTo>
                  <a:pt x="11398976" y="313886"/>
                </a:lnTo>
                <a:lnTo>
                  <a:pt x="11399812" y="313886"/>
                </a:lnTo>
                <a:lnTo>
                  <a:pt x="11416952" y="313886"/>
                </a:lnTo>
                <a:lnTo>
                  <a:pt x="11417769" y="313886"/>
                </a:lnTo>
                <a:lnTo>
                  <a:pt x="11438233" y="242188"/>
                </a:lnTo>
                <a:lnTo>
                  <a:pt x="11438233" y="313886"/>
                </a:lnTo>
                <a:lnTo>
                  <a:pt x="11456450" y="313886"/>
                </a:lnTo>
                <a:lnTo>
                  <a:pt x="11456450" y="217434"/>
                </a:lnTo>
                <a:lnTo>
                  <a:pt x="11446515" y="217434"/>
                </a:lnTo>
                <a:lnTo>
                  <a:pt x="11437954" y="217434"/>
                </a:lnTo>
                <a:lnTo>
                  <a:pt x="11428577" y="217434"/>
                </a:lnTo>
                <a:lnTo>
                  <a:pt x="11408372" y="285140"/>
                </a:lnTo>
                <a:lnTo>
                  <a:pt x="11388187" y="217434"/>
                </a:lnTo>
                <a:lnTo>
                  <a:pt x="11378828" y="217434"/>
                </a:lnTo>
                <a:lnTo>
                  <a:pt x="11370248" y="217434"/>
                </a:lnTo>
                <a:close/>
                <a:moveTo>
                  <a:pt x="11995330" y="217433"/>
                </a:moveTo>
                <a:lnTo>
                  <a:pt x="11995330" y="313885"/>
                </a:lnTo>
                <a:lnTo>
                  <a:pt x="12014773" y="313885"/>
                </a:lnTo>
                <a:lnTo>
                  <a:pt x="12014773" y="217433"/>
                </a:lnTo>
                <a:close/>
                <a:moveTo>
                  <a:pt x="11910428" y="217433"/>
                </a:moveTo>
                <a:lnTo>
                  <a:pt x="11910428" y="313885"/>
                </a:lnTo>
                <a:lnTo>
                  <a:pt x="11929555" y="313885"/>
                </a:lnTo>
                <a:lnTo>
                  <a:pt x="11929555" y="271787"/>
                </a:lnTo>
                <a:lnTo>
                  <a:pt x="11968180" y="271787"/>
                </a:lnTo>
                <a:lnTo>
                  <a:pt x="11968180" y="313885"/>
                </a:lnTo>
                <a:lnTo>
                  <a:pt x="11987307" y="313885"/>
                </a:lnTo>
                <a:lnTo>
                  <a:pt x="11987307" y="217433"/>
                </a:lnTo>
                <a:lnTo>
                  <a:pt x="11968180" y="217433"/>
                </a:lnTo>
                <a:lnTo>
                  <a:pt x="11968180" y="255056"/>
                </a:lnTo>
                <a:lnTo>
                  <a:pt x="11929555" y="255056"/>
                </a:lnTo>
                <a:lnTo>
                  <a:pt x="11929555" y="217433"/>
                </a:lnTo>
                <a:close/>
                <a:moveTo>
                  <a:pt x="11721702" y="217433"/>
                </a:moveTo>
                <a:lnTo>
                  <a:pt x="11721702" y="313885"/>
                </a:lnTo>
                <a:lnTo>
                  <a:pt x="11721795" y="313885"/>
                </a:lnTo>
                <a:lnTo>
                  <a:pt x="11741739" y="313885"/>
                </a:lnTo>
                <a:lnTo>
                  <a:pt x="11769594" y="313885"/>
                </a:lnTo>
                <a:cubicBezTo>
                  <a:pt x="11787755" y="313885"/>
                  <a:pt x="11798581" y="303022"/>
                  <a:pt x="11798581" y="287850"/>
                </a:cubicBezTo>
                <a:cubicBezTo>
                  <a:pt x="11798581" y="275575"/>
                  <a:pt x="11789649" y="265046"/>
                  <a:pt x="11779956" y="262614"/>
                </a:cubicBezTo>
                <a:cubicBezTo>
                  <a:pt x="11788424" y="260478"/>
                  <a:pt x="11795239" y="251787"/>
                  <a:pt x="11795239" y="241184"/>
                </a:cubicBezTo>
                <a:cubicBezTo>
                  <a:pt x="11795239" y="226959"/>
                  <a:pt x="11784747" y="217433"/>
                  <a:pt x="11765174" y="217433"/>
                </a:cubicBezTo>
                <a:lnTo>
                  <a:pt x="11741739" y="217433"/>
                </a:lnTo>
                <a:lnTo>
                  <a:pt x="11721795" y="217433"/>
                </a:lnTo>
                <a:close/>
                <a:moveTo>
                  <a:pt x="11638323" y="217433"/>
                </a:moveTo>
                <a:lnTo>
                  <a:pt x="11638323" y="283802"/>
                </a:lnTo>
                <a:cubicBezTo>
                  <a:pt x="11638323" y="306958"/>
                  <a:pt x="11652715" y="316596"/>
                  <a:pt x="11676373" y="316596"/>
                </a:cubicBezTo>
                <a:cubicBezTo>
                  <a:pt x="11701108" y="316596"/>
                  <a:pt x="11714831" y="305343"/>
                  <a:pt x="11714831" y="283802"/>
                </a:cubicBezTo>
                <a:lnTo>
                  <a:pt x="11714831" y="217433"/>
                </a:lnTo>
                <a:lnTo>
                  <a:pt x="11695407" y="217433"/>
                </a:lnTo>
                <a:lnTo>
                  <a:pt x="11695407" y="285547"/>
                </a:lnTo>
                <a:cubicBezTo>
                  <a:pt x="11695407" y="293848"/>
                  <a:pt x="11688425" y="300775"/>
                  <a:pt x="11676354" y="300775"/>
                </a:cubicBezTo>
                <a:cubicBezTo>
                  <a:pt x="11661721" y="300775"/>
                  <a:pt x="11657431" y="292604"/>
                  <a:pt x="11657431" y="285547"/>
                </a:cubicBezTo>
                <a:lnTo>
                  <a:pt x="11657431" y="217433"/>
                </a:lnTo>
                <a:close/>
                <a:moveTo>
                  <a:pt x="11488798" y="217433"/>
                </a:moveTo>
                <a:lnTo>
                  <a:pt x="11488798" y="234146"/>
                </a:lnTo>
                <a:lnTo>
                  <a:pt x="11512382" y="234146"/>
                </a:lnTo>
                <a:lnTo>
                  <a:pt x="11512382" y="313885"/>
                </a:lnTo>
                <a:lnTo>
                  <a:pt x="11532214" y="313885"/>
                </a:lnTo>
                <a:lnTo>
                  <a:pt x="11532214" y="234146"/>
                </a:lnTo>
                <a:lnTo>
                  <a:pt x="11555798" y="234146"/>
                </a:lnTo>
                <a:lnTo>
                  <a:pt x="11555798" y="217433"/>
                </a:lnTo>
                <a:lnTo>
                  <a:pt x="11532214" y="217433"/>
                </a:lnTo>
                <a:lnTo>
                  <a:pt x="11512382" y="217433"/>
                </a:lnTo>
                <a:close/>
                <a:moveTo>
                  <a:pt x="11464212" y="217433"/>
                </a:moveTo>
                <a:lnTo>
                  <a:pt x="11464212" y="313885"/>
                </a:lnTo>
                <a:lnTo>
                  <a:pt x="11483636" y="313885"/>
                </a:lnTo>
                <a:lnTo>
                  <a:pt x="11483636" y="217433"/>
                </a:lnTo>
                <a:close/>
                <a:moveTo>
                  <a:pt x="11865062" y="214498"/>
                </a:moveTo>
                <a:cubicBezTo>
                  <a:pt x="11847365" y="214498"/>
                  <a:pt x="11829018" y="224711"/>
                  <a:pt x="11829018" y="243783"/>
                </a:cubicBezTo>
                <a:cubicBezTo>
                  <a:pt x="11828999" y="259790"/>
                  <a:pt x="11840810" y="269706"/>
                  <a:pt x="11860383" y="273142"/>
                </a:cubicBezTo>
                <a:cubicBezTo>
                  <a:pt x="11876037" y="275872"/>
                  <a:pt x="11884913" y="278750"/>
                  <a:pt x="11884913" y="288109"/>
                </a:cubicBezTo>
                <a:cubicBezTo>
                  <a:pt x="11884913" y="294423"/>
                  <a:pt x="11878674" y="300421"/>
                  <a:pt x="11865675" y="300421"/>
                </a:cubicBezTo>
                <a:cubicBezTo>
                  <a:pt x="11852676" y="300421"/>
                  <a:pt x="11846009" y="293049"/>
                  <a:pt x="11846009" y="284265"/>
                </a:cubicBezTo>
                <a:lnTo>
                  <a:pt x="11827291" y="284265"/>
                </a:lnTo>
                <a:cubicBezTo>
                  <a:pt x="11827291" y="301052"/>
                  <a:pt x="11838173" y="316372"/>
                  <a:pt x="11866511" y="316372"/>
                </a:cubicBezTo>
                <a:cubicBezTo>
                  <a:pt x="11893511" y="316372"/>
                  <a:pt x="11905210" y="302111"/>
                  <a:pt x="11905210" y="285788"/>
                </a:cubicBezTo>
                <a:cubicBezTo>
                  <a:pt x="11905210" y="270579"/>
                  <a:pt x="11895238" y="260960"/>
                  <a:pt x="11877411" y="257450"/>
                </a:cubicBezTo>
                <a:cubicBezTo>
                  <a:pt x="11860308" y="254089"/>
                  <a:pt x="11848554" y="253383"/>
                  <a:pt x="11848554" y="242539"/>
                </a:cubicBezTo>
                <a:cubicBezTo>
                  <a:pt x="11848554" y="235092"/>
                  <a:pt x="11855350" y="230672"/>
                  <a:pt x="11865842" y="230672"/>
                </a:cubicBezTo>
                <a:cubicBezTo>
                  <a:pt x="11876966" y="230672"/>
                  <a:pt x="11883372" y="236150"/>
                  <a:pt x="11883372" y="245398"/>
                </a:cubicBezTo>
                <a:lnTo>
                  <a:pt x="11902258" y="245398"/>
                </a:lnTo>
                <a:cubicBezTo>
                  <a:pt x="11902258" y="230171"/>
                  <a:pt x="11890707" y="214498"/>
                  <a:pt x="11865062" y="214498"/>
                </a:cubicBezTo>
                <a:close/>
                <a:moveTo>
                  <a:pt x="11593106" y="214498"/>
                </a:moveTo>
                <a:cubicBezTo>
                  <a:pt x="11575390" y="214498"/>
                  <a:pt x="11557024" y="224711"/>
                  <a:pt x="11557024" y="243783"/>
                </a:cubicBezTo>
                <a:cubicBezTo>
                  <a:pt x="11557043" y="259790"/>
                  <a:pt x="11568816" y="269706"/>
                  <a:pt x="11588407" y="273142"/>
                </a:cubicBezTo>
                <a:cubicBezTo>
                  <a:pt x="11604080" y="275872"/>
                  <a:pt x="11612957" y="278750"/>
                  <a:pt x="11612957" y="288109"/>
                </a:cubicBezTo>
                <a:cubicBezTo>
                  <a:pt x="11612957" y="294423"/>
                  <a:pt x="11606717" y="300421"/>
                  <a:pt x="11593681" y="300421"/>
                </a:cubicBezTo>
                <a:cubicBezTo>
                  <a:pt x="11580720" y="300421"/>
                  <a:pt x="11574071" y="293049"/>
                  <a:pt x="11574071" y="284265"/>
                </a:cubicBezTo>
                <a:lnTo>
                  <a:pt x="11555353" y="284265"/>
                </a:lnTo>
                <a:cubicBezTo>
                  <a:pt x="11555353" y="301052"/>
                  <a:pt x="11566198" y="316372"/>
                  <a:pt x="11594554" y="316372"/>
                </a:cubicBezTo>
                <a:cubicBezTo>
                  <a:pt x="11621536" y="316372"/>
                  <a:pt x="11633235" y="302111"/>
                  <a:pt x="11633235" y="285788"/>
                </a:cubicBezTo>
                <a:cubicBezTo>
                  <a:pt x="11633235" y="270579"/>
                  <a:pt x="11623245" y="260960"/>
                  <a:pt x="11605436" y="257450"/>
                </a:cubicBezTo>
                <a:cubicBezTo>
                  <a:pt x="11588333" y="254089"/>
                  <a:pt x="11576560" y="253383"/>
                  <a:pt x="11576560" y="242539"/>
                </a:cubicBezTo>
                <a:cubicBezTo>
                  <a:pt x="11576560" y="235092"/>
                  <a:pt x="11583375" y="230672"/>
                  <a:pt x="11593848" y="230672"/>
                </a:cubicBezTo>
                <a:cubicBezTo>
                  <a:pt x="11604990" y="230672"/>
                  <a:pt x="11611378" y="236150"/>
                  <a:pt x="11611378" y="245398"/>
                </a:cubicBezTo>
                <a:lnTo>
                  <a:pt x="11630283" y="245398"/>
                </a:lnTo>
                <a:cubicBezTo>
                  <a:pt x="11630283" y="230171"/>
                  <a:pt x="11618751" y="214498"/>
                  <a:pt x="11593106" y="214498"/>
                </a:cubicBezTo>
                <a:close/>
                <a:moveTo>
                  <a:pt x="11155431" y="127315"/>
                </a:moveTo>
                <a:lnTo>
                  <a:pt x="11097883" y="227035"/>
                </a:lnTo>
                <a:lnTo>
                  <a:pt x="11155431" y="326755"/>
                </a:lnTo>
                <a:lnTo>
                  <a:pt x="11040298" y="326755"/>
                </a:lnTo>
                <a:lnTo>
                  <a:pt x="10982713" y="426475"/>
                </a:lnTo>
                <a:lnTo>
                  <a:pt x="11097884" y="426475"/>
                </a:lnTo>
                <a:lnTo>
                  <a:pt x="11155432" y="326756"/>
                </a:lnTo>
                <a:lnTo>
                  <a:pt x="11212998" y="426475"/>
                </a:lnTo>
                <a:lnTo>
                  <a:pt x="11328150" y="426475"/>
                </a:lnTo>
                <a:lnTo>
                  <a:pt x="11270564" y="326755"/>
                </a:lnTo>
                <a:lnTo>
                  <a:pt x="11155432" y="326755"/>
                </a:lnTo>
                <a:lnTo>
                  <a:pt x="11212998" y="227035"/>
                </a:lnTo>
                <a:close/>
                <a:moveTo>
                  <a:pt x="0" y="0"/>
                </a:moveTo>
                <a:lnTo>
                  <a:pt x="12191984" y="0"/>
                </a:lnTo>
                <a:lnTo>
                  <a:pt x="12191984" y="6857991"/>
                </a:lnTo>
                <a:lnTo>
                  <a:pt x="11617585" y="6857991"/>
                </a:lnTo>
                <a:lnTo>
                  <a:pt x="11617585" y="6587990"/>
                </a:lnTo>
                <a:lnTo>
                  <a:pt x="11606785" y="6587990"/>
                </a:lnTo>
                <a:lnTo>
                  <a:pt x="11606785" y="6857991"/>
                </a:lnTo>
                <a:lnTo>
                  <a:pt x="0" y="685799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B0467C2-4240-4BC1-A723-A6378A4C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>
              <a:defRPr lang="en-US" altLang="ja-JP" smtClean="0">
                <a:solidFill>
                  <a:srgbClr val="000000"/>
                </a:solidFill>
              </a:defRPr>
            </a:lvl1pPr>
          </a:lstStyle>
          <a:p>
            <a:fld id="{AAA27D7C-6BCD-401B-BE79-2A8F53BF920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0" name="スライド番号区切り線　0.1pt回し">
            <a:extLst>
              <a:ext uri="{FF2B5EF4-FFF2-40B4-BE49-F238E27FC236}">
                <a16:creationId xmlns:a16="http://schemas.microsoft.com/office/drawing/2014/main" id="{77F96468-0D41-44E3-A826-CBA2BBB008EA}"/>
              </a:ext>
            </a:extLst>
          </p:cNvPr>
          <p:cNvSpPr/>
          <p:nvPr/>
        </p:nvSpPr>
        <p:spPr>
          <a:xfrm>
            <a:off x="11606802" y="6588000"/>
            <a:ext cx="10800" cy="270535"/>
          </a:xfrm>
          <a:prstGeom prst="rect">
            <a:avLst/>
          </a:prstGeom>
          <a:solidFill>
            <a:srgbClr val="000000"/>
          </a:solidFill>
          <a:ln w="127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B88C09F-0233-43D7-8C2E-7E87B845C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0" tIns="0" rIns="0" bIns="0" rtlCol="0" anchor="ctr"/>
          <a:lstStyle>
            <a:lvl1pPr>
              <a:defRPr lang="ja-JP" altLang="en-US" dirty="0">
                <a:solidFill>
                  <a:srgbClr val="000000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BF3C95-3F81-46A6-98EF-44114F56F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0" tIns="0" rIns="0" bIns="0" rtlCol="0" anchor="ctr"/>
          <a:lstStyle>
            <a:lvl1pPr>
              <a:defRPr lang="ja-JP" altLang="en-US">
                <a:solidFill>
                  <a:srgbClr val="000000"/>
                </a:solidFill>
              </a:defRPr>
            </a:lvl1pPr>
          </a:lstStyle>
          <a:p>
            <a:fld id="{C2923719-A649-40FC-8D3D-6B327373F807}" type="datetime1">
              <a:rPr kumimoji="1" lang="ja-JP" altLang="en-US" smtClean="0"/>
              <a:t>2022/9/20</a:t>
            </a:fld>
            <a:endParaRPr kumimoji="1" lang="ja-JP" altLang="en-US"/>
          </a:p>
        </p:txBody>
      </p:sp>
      <p:grpSp>
        <p:nvGrpSpPr>
          <p:cNvPr id="97" name="コピーライト　0.1pt回し">
            <a:extLst>
              <a:ext uri="{FF2B5EF4-FFF2-40B4-BE49-F238E27FC236}">
                <a16:creationId xmlns:a16="http://schemas.microsoft.com/office/drawing/2014/main" id="{FCF9B7B6-DD67-44DF-A86F-BCDCD70240E0}"/>
              </a:ext>
            </a:extLst>
          </p:cNvPr>
          <p:cNvGrpSpPr/>
          <p:nvPr/>
        </p:nvGrpSpPr>
        <p:grpSpPr>
          <a:xfrm>
            <a:off x="188192" y="6677238"/>
            <a:ext cx="1083600" cy="73714"/>
            <a:chOff x="190499" y="6731818"/>
            <a:chExt cx="1079979" cy="73714"/>
          </a:xfrm>
          <a:solidFill>
            <a:srgbClr val="000000"/>
          </a:solidFill>
        </p:grpSpPr>
        <p:grpSp>
          <p:nvGrpSpPr>
            <p:cNvPr id="98" name="グラフィックス 64">
              <a:extLst>
                <a:ext uri="{FF2B5EF4-FFF2-40B4-BE49-F238E27FC236}">
                  <a16:creationId xmlns:a16="http://schemas.microsoft.com/office/drawing/2014/main" id="{F416E6EB-5F8E-4965-AC51-BBC75C219F4E}"/>
                </a:ext>
              </a:extLst>
            </p:cNvPr>
            <p:cNvGrpSpPr/>
            <p:nvPr/>
          </p:nvGrpSpPr>
          <p:grpSpPr>
            <a:xfrm>
              <a:off x="190499" y="6731818"/>
              <a:ext cx="399853" cy="57517"/>
              <a:chOff x="190499" y="6731818"/>
              <a:chExt cx="399853" cy="57517"/>
            </a:xfrm>
            <a:grpFill/>
          </p:grpSpPr>
          <p:sp>
            <p:nvSpPr>
              <p:cNvPr id="120" name="フリーフォーム: 図形 119">
                <a:extLst>
                  <a:ext uri="{FF2B5EF4-FFF2-40B4-BE49-F238E27FC236}">
                    <a16:creationId xmlns:a16="http://schemas.microsoft.com/office/drawing/2014/main" id="{364A6143-F417-40C9-B5EC-5EB05AFFD21E}"/>
                  </a:ext>
                </a:extLst>
              </p:cNvPr>
              <p:cNvSpPr/>
              <p:nvPr/>
            </p:nvSpPr>
            <p:spPr>
              <a:xfrm>
                <a:off x="190499" y="6733635"/>
                <a:ext cx="55666" cy="55700"/>
              </a:xfrm>
              <a:custGeom>
                <a:avLst/>
                <a:gdLst>
                  <a:gd name="connsiteX0" fmla="*/ 27847 w 55666"/>
                  <a:gd name="connsiteY0" fmla="*/ 55700 h 55700"/>
                  <a:gd name="connsiteX1" fmla="*/ 8146 w 55666"/>
                  <a:gd name="connsiteY1" fmla="*/ 47547 h 55700"/>
                  <a:gd name="connsiteX2" fmla="*/ 0 w 55666"/>
                  <a:gd name="connsiteY2" fmla="*/ 27854 h 55700"/>
                  <a:gd name="connsiteX3" fmla="*/ 8153 w 55666"/>
                  <a:gd name="connsiteY3" fmla="*/ 8153 h 55700"/>
                  <a:gd name="connsiteX4" fmla="*/ 27854 w 55666"/>
                  <a:gd name="connsiteY4" fmla="*/ 0 h 55700"/>
                  <a:gd name="connsiteX5" fmla="*/ 47513 w 55666"/>
                  <a:gd name="connsiteY5" fmla="*/ 8153 h 55700"/>
                  <a:gd name="connsiteX6" fmla="*/ 55666 w 55666"/>
                  <a:gd name="connsiteY6" fmla="*/ 27854 h 55700"/>
                  <a:gd name="connsiteX7" fmla="*/ 47513 w 55666"/>
                  <a:gd name="connsiteY7" fmla="*/ 47554 h 55700"/>
                  <a:gd name="connsiteX8" fmla="*/ 27847 w 55666"/>
                  <a:gd name="connsiteY8" fmla="*/ 55700 h 55700"/>
                  <a:gd name="connsiteX9" fmla="*/ 27847 w 55666"/>
                  <a:gd name="connsiteY9" fmla="*/ 3271 h 55700"/>
                  <a:gd name="connsiteX10" fmla="*/ 10471 w 55666"/>
                  <a:gd name="connsiteY10" fmla="*/ 10478 h 55700"/>
                  <a:gd name="connsiteX11" fmla="*/ 3271 w 55666"/>
                  <a:gd name="connsiteY11" fmla="*/ 27854 h 55700"/>
                  <a:gd name="connsiteX12" fmla="*/ 10471 w 55666"/>
                  <a:gd name="connsiteY12" fmla="*/ 45216 h 55700"/>
                  <a:gd name="connsiteX13" fmla="*/ 27847 w 55666"/>
                  <a:gd name="connsiteY13" fmla="*/ 52402 h 55700"/>
                  <a:gd name="connsiteX14" fmla="*/ 45202 w 55666"/>
                  <a:gd name="connsiteY14" fmla="*/ 45216 h 55700"/>
                  <a:gd name="connsiteX15" fmla="*/ 52389 w 55666"/>
                  <a:gd name="connsiteY15" fmla="*/ 27854 h 55700"/>
                  <a:gd name="connsiteX16" fmla="*/ 45202 w 55666"/>
                  <a:gd name="connsiteY16" fmla="*/ 10478 h 55700"/>
                  <a:gd name="connsiteX17" fmla="*/ 27847 w 55666"/>
                  <a:gd name="connsiteY17" fmla="*/ 3271 h 55700"/>
                  <a:gd name="connsiteX18" fmla="*/ 37913 w 55666"/>
                  <a:gd name="connsiteY18" fmla="*/ 42260 h 55700"/>
                  <a:gd name="connsiteX19" fmla="*/ 28704 w 55666"/>
                  <a:gd name="connsiteY19" fmla="*/ 44825 h 55700"/>
                  <a:gd name="connsiteX20" fmla="*/ 16745 w 55666"/>
                  <a:gd name="connsiteY20" fmla="*/ 40183 h 55700"/>
                  <a:gd name="connsiteX21" fmla="*/ 11918 w 55666"/>
                  <a:gd name="connsiteY21" fmla="*/ 28560 h 55700"/>
                  <a:gd name="connsiteX22" fmla="*/ 16855 w 55666"/>
                  <a:gd name="connsiteY22" fmla="*/ 15641 h 55700"/>
                  <a:gd name="connsiteX23" fmla="*/ 29705 w 55666"/>
                  <a:gd name="connsiteY23" fmla="*/ 10814 h 55700"/>
                  <a:gd name="connsiteX24" fmla="*/ 37762 w 55666"/>
                  <a:gd name="connsiteY24" fmla="*/ 12782 h 55700"/>
                  <a:gd name="connsiteX25" fmla="*/ 37762 w 55666"/>
                  <a:gd name="connsiteY25" fmla="*/ 18343 h 55700"/>
                  <a:gd name="connsiteX26" fmla="*/ 29259 w 55666"/>
                  <a:gd name="connsiteY26" fmla="*/ 15669 h 55700"/>
                  <a:gd name="connsiteX27" fmla="*/ 20626 w 55666"/>
                  <a:gd name="connsiteY27" fmla="*/ 19008 h 55700"/>
                  <a:gd name="connsiteX28" fmla="*/ 17232 w 55666"/>
                  <a:gd name="connsiteY28" fmla="*/ 27991 h 55700"/>
                  <a:gd name="connsiteX29" fmla="*/ 20702 w 55666"/>
                  <a:gd name="connsiteY29" fmla="*/ 36788 h 55700"/>
                  <a:gd name="connsiteX30" fmla="*/ 29520 w 55666"/>
                  <a:gd name="connsiteY30" fmla="*/ 40094 h 55700"/>
                  <a:gd name="connsiteX31" fmla="*/ 37913 w 55666"/>
                  <a:gd name="connsiteY31" fmla="*/ 37200 h 55700"/>
                  <a:gd name="connsiteX32" fmla="*/ 37913 w 55666"/>
                  <a:gd name="connsiteY32" fmla="*/ 42260 h 5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5666" h="55700">
                    <a:moveTo>
                      <a:pt x="27847" y="55700"/>
                    </a:moveTo>
                    <a:cubicBezTo>
                      <a:pt x="20146" y="55700"/>
                      <a:pt x="13584" y="52985"/>
                      <a:pt x="8146" y="47547"/>
                    </a:cubicBezTo>
                    <a:cubicBezTo>
                      <a:pt x="2715" y="42116"/>
                      <a:pt x="0" y="35547"/>
                      <a:pt x="0" y="27854"/>
                    </a:cubicBezTo>
                    <a:cubicBezTo>
                      <a:pt x="0" y="20153"/>
                      <a:pt x="2715" y="13591"/>
                      <a:pt x="8153" y="8153"/>
                    </a:cubicBezTo>
                    <a:cubicBezTo>
                      <a:pt x="13584" y="2722"/>
                      <a:pt x="20153" y="0"/>
                      <a:pt x="27854" y="0"/>
                    </a:cubicBezTo>
                    <a:cubicBezTo>
                      <a:pt x="35527" y="0"/>
                      <a:pt x="42082" y="2715"/>
                      <a:pt x="47513" y="8153"/>
                    </a:cubicBezTo>
                    <a:cubicBezTo>
                      <a:pt x="52944" y="13591"/>
                      <a:pt x="55666" y="20153"/>
                      <a:pt x="55666" y="27854"/>
                    </a:cubicBezTo>
                    <a:cubicBezTo>
                      <a:pt x="55666" y="35554"/>
                      <a:pt x="52951" y="42116"/>
                      <a:pt x="47513" y="47554"/>
                    </a:cubicBezTo>
                    <a:cubicBezTo>
                      <a:pt x="42075" y="52985"/>
                      <a:pt x="35520" y="55700"/>
                      <a:pt x="27847" y="55700"/>
                    </a:cubicBezTo>
                    <a:close/>
                    <a:moveTo>
                      <a:pt x="27847" y="3271"/>
                    </a:moveTo>
                    <a:cubicBezTo>
                      <a:pt x="21065" y="3271"/>
                      <a:pt x="15271" y="5671"/>
                      <a:pt x="10471" y="10478"/>
                    </a:cubicBezTo>
                    <a:cubicBezTo>
                      <a:pt x="5671" y="15285"/>
                      <a:pt x="3271" y="21072"/>
                      <a:pt x="3271" y="27854"/>
                    </a:cubicBezTo>
                    <a:cubicBezTo>
                      <a:pt x="3271" y="34635"/>
                      <a:pt x="5671" y="40423"/>
                      <a:pt x="10471" y="45216"/>
                    </a:cubicBezTo>
                    <a:cubicBezTo>
                      <a:pt x="15271" y="50009"/>
                      <a:pt x="21065" y="52402"/>
                      <a:pt x="27847" y="52402"/>
                    </a:cubicBezTo>
                    <a:cubicBezTo>
                      <a:pt x="34629" y="52402"/>
                      <a:pt x="40416" y="50009"/>
                      <a:pt x="45202" y="45216"/>
                    </a:cubicBezTo>
                    <a:cubicBezTo>
                      <a:pt x="49989" y="40430"/>
                      <a:pt x="52389" y="34642"/>
                      <a:pt x="52389" y="27854"/>
                    </a:cubicBezTo>
                    <a:cubicBezTo>
                      <a:pt x="52389" y="21072"/>
                      <a:pt x="49995" y="15278"/>
                      <a:pt x="45202" y="10478"/>
                    </a:cubicBezTo>
                    <a:cubicBezTo>
                      <a:pt x="40416" y="5671"/>
                      <a:pt x="34629" y="3271"/>
                      <a:pt x="27847" y="3271"/>
                    </a:cubicBezTo>
                    <a:close/>
                    <a:moveTo>
                      <a:pt x="37913" y="42260"/>
                    </a:moveTo>
                    <a:cubicBezTo>
                      <a:pt x="35314" y="43968"/>
                      <a:pt x="32242" y="44825"/>
                      <a:pt x="28704" y="44825"/>
                    </a:cubicBezTo>
                    <a:cubicBezTo>
                      <a:pt x="23952" y="44825"/>
                      <a:pt x="19968" y="43275"/>
                      <a:pt x="16745" y="40183"/>
                    </a:cubicBezTo>
                    <a:cubicBezTo>
                      <a:pt x="13522" y="37090"/>
                      <a:pt x="11918" y="33209"/>
                      <a:pt x="11918" y="28560"/>
                    </a:cubicBezTo>
                    <a:cubicBezTo>
                      <a:pt x="11918" y="23163"/>
                      <a:pt x="13563" y="18857"/>
                      <a:pt x="16855" y="15641"/>
                    </a:cubicBezTo>
                    <a:cubicBezTo>
                      <a:pt x="20146" y="12425"/>
                      <a:pt x="24432" y="10814"/>
                      <a:pt x="29705" y="10814"/>
                    </a:cubicBezTo>
                    <a:cubicBezTo>
                      <a:pt x="32702" y="10814"/>
                      <a:pt x="35390" y="11472"/>
                      <a:pt x="37762" y="12782"/>
                    </a:cubicBezTo>
                    <a:lnTo>
                      <a:pt x="37762" y="18343"/>
                    </a:lnTo>
                    <a:cubicBezTo>
                      <a:pt x="35630" y="16560"/>
                      <a:pt x="32798" y="15669"/>
                      <a:pt x="29259" y="15669"/>
                    </a:cubicBezTo>
                    <a:cubicBezTo>
                      <a:pt x="25769" y="15669"/>
                      <a:pt x="22889" y="16786"/>
                      <a:pt x="20626" y="19008"/>
                    </a:cubicBezTo>
                    <a:cubicBezTo>
                      <a:pt x="18363" y="21236"/>
                      <a:pt x="17232" y="24233"/>
                      <a:pt x="17232" y="27991"/>
                    </a:cubicBezTo>
                    <a:cubicBezTo>
                      <a:pt x="17232" y="31652"/>
                      <a:pt x="18391" y="34587"/>
                      <a:pt x="20702" y="36788"/>
                    </a:cubicBezTo>
                    <a:cubicBezTo>
                      <a:pt x="23013" y="38990"/>
                      <a:pt x="25954" y="40094"/>
                      <a:pt x="29520" y="40094"/>
                    </a:cubicBezTo>
                    <a:cubicBezTo>
                      <a:pt x="32791" y="40094"/>
                      <a:pt x="35582" y="39127"/>
                      <a:pt x="37913" y="37200"/>
                    </a:cubicBezTo>
                    <a:lnTo>
                      <a:pt x="37913" y="42260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1" name="フリーフォーム: 図形 120">
                <a:extLst>
                  <a:ext uri="{FF2B5EF4-FFF2-40B4-BE49-F238E27FC236}">
                    <a16:creationId xmlns:a16="http://schemas.microsoft.com/office/drawing/2014/main" id="{CBF05F13-9C3D-4CED-8F7A-9424763387AC}"/>
                  </a:ext>
                </a:extLst>
              </p:cNvPr>
              <p:cNvSpPr/>
              <p:nvPr/>
            </p:nvSpPr>
            <p:spPr>
              <a:xfrm>
                <a:off x="259831" y="6734862"/>
                <a:ext cx="54288" cy="53245"/>
              </a:xfrm>
              <a:custGeom>
                <a:avLst/>
                <a:gdLst>
                  <a:gd name="connsiteX0" fmla="*/ 54288 w 54288"/>
                  <a:gd name="connsiteY0" fmla="*/ 53246 h 53245"/>
                  <a:gd name="connsiteX1" fmla="*/ 48089 w 54288"/>
                  <a:gd name="connsiteY1" fmla="*/ 53246 h 53245"/>
                  <a:gd name="connsiteX2" fmla="*/ 48089 w 54288"/>
                  <a:gd name="connsiteY2" fmla="*/ 17527 h 53245"/>
                  <a:gd name="connsiteX3" fmla="*/ 48610 w 54288"/>
                  <a:gd name="connsiteY3" fmla="*/ 7166 h 53245"/>
                  <a:gd name="connsiteX4" fmla="*/ 48459 w 54288"/>
                  <a:gd name="connsiteY4" fmla="*/ 7166 h 53245"/>
                  <a:gd name="connsiteX5" fmla="*/ 46862 w 54288"/>
                  <a:gd name="connsiteY5" fmla="*/ 12329 h 53245"/>
                  <a:gd name="connsiteX6" fmla="*/ 28670 w 54288"/>
                  <a:gd name="connsiteY6" fmla="*/ 53246 h 53245"/>
                  <a:gd name="connsiteX7" fmla="*/ 25625 w 54288"/>
                  <a:gd name="connsiteY7" fmla="*/ 53246 h 53245"/>
                  <a:gd name="connsiteX8" fmla="*/ 7467 w 54288"/>
                  <a:gd name="connsiteY8" fmla="*/ 12624 h 53245"/>
                  <a:gd name="connsiteX9" fmla="*/ 5870 w 54288"/>
                  <a:gd name="connsiteY9" fmla="*/ 7166 h 53245"/>
                  <a:gd name="connsiteX10" fmla="*/ 5719 w 54288"/>
                  <a:gd name="connsiteY10" fmla="*/ 7166 h 53245"/>
                  <a:gd name="connsiteX11" fmla="*/ 6014 w 54288"/>
                  <a:gd name="connsiteY11" fmla="*/ 17602 h 53245"/>
                  <a:gd name="connsiteX12" fmla="*/ 6014 w 54288"/>
                  <a:gd name="connsiteY12" fmla="*/ 53246 h 53245"/>
                  <a:gd name="connsiteX13" fmla="*/ 0 w 54288"/>
                  <a:gd name="connsiteY13" fmla="*/ 53246 h 53245"/>
                  <a:gd name="connsiteX14" fmla="*/ 0 w 54288"/>
                  <a:gd name="connsiteY14" fmla="*/ 0 h 53245"/>
                  <a:gd name="connsiteX15" fmla="*/ 8242 w 54288"/>
                  <a:gd name="connsiteY15" fmla="*/ 0 h 53245"/>
                  <a:gd name="connsiteX16" fmla="*/ 24583 w 54288"/>
                  <a:gd name="connsiteY16" fmla="*/ 37131 h 53245"/>
                  <a:gd name="connsiteX17" fmla="*/ 27031 w 54288"/>
                  <a:gd name="connsiteY17" fmla="*/ 43515 h 53245"/>
                  <a:gd name="connsiteX18" fmla="*/ 27257 w 54288"/>
                  <a:gd name="connsiteY18" fmla="*/ 43515 h 53245"/>
                  <a:gd name="connsiteX19" fmla="*/ 29822 w 54288"/>
                  <a:gd name="connsiteY19" fmla="*/ 36980 h 53245"/>
                  <a:gd name="connsiteX20" fmla="*/ 46491 w 54288"/>
                  <a:gd name="connsiteY20" fmla="*/ 0 h 53245"/>
                  <a:gd name="connsiteX21" fmla="*/ 54288 w 54288"/>
                  <a:gd name="connsiteY21" fmla="*/ 0 h 53245"/>
                  <a:gd name="connsiteX22" fmla="*/ 54288 w 54288"/>
                  <a:gd name="connsiteY22" fmla="*/ 53246 h 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4288" h="53245">
                    <a:moveTo>
                      <a:pt x="54288" y="53246"/>
                    </a:moveTo>
                    <a:lnTo>
                      <a:pt x="48089" y="53246"/>
                    </a:lnTo>
                    <a:lnTo>
                      <a:pt x="48089" y="17527"/>
                    </a:lnTo>
                    <a:cubicBezTo>
                      <a:pt x="48089" y="14702"/>
                      <a:pt x="48261" y="11253"/>
                      <a:pt x="48610" y="7166"/>
                    </a:cubicBezTo>
                    <a:lnTo>
                      <a:pt x="48459" y="7166"/>
                    </a:lnTo>
                    <a:cubicBezTo>
                      <a:pt x="47863" y="9566"/>
                      <a:pt x="47335" y="11287"/>
                      <a:pt x="46862" y="12329"/>
                    </a:cubicBezTo>
                    <a:lnTo>
                      <a:pt x="28670" y="53246"/>
                    </a:lnTo>
                    <a:lnTo>
                      <a:pt x="25625" y="53246"/>
                    </a:lnTo>
                    <a:lnTo>
                      <a:pt x="7467" y="12624"/>
                    </a:lnTo>
                    <a:cubicBezTo>
                      <a:pt x="6946" y="11438"/>
                      <a:pt x="6418" y="9621"/>
                      <a:pt x="5870" y="7166"/>
                    </a:cubicBezTo>
                    <a:lnTo>
                      <a:pt x="5719" y="7166"/>
                    </a:lnTo>
                    <a:cubicBezTo>
                      <a:pt x="5918" y="9291"/>
                      <a:pt x="6014" y="12775"/>
                      <a:pt x="6014" y="17602"/>
                    </a:cubicBezTo>
                    <a:lnTo>
                      <a:pt x="6014" y="53246"/>
                    </a:lnTo>
                    <a:lnTo>
                      <a:pt x="0" y="53246"/>
                    </a:lnTo>
                    <a:lnTo>
                      <a:pt x="0" y="0"/>
                    </a:lnTo>
                    <a:lnTo>
                      <a:pt x="8242" y="0"/>
                    </a:lnTo>
                    <a:lnTo>
                      <a:pt x="24583" y="37131"/>
                    </a:lnTo>
                    <a:cubicBezTo>
                      <a:pt x="25845" y="39977"/>
                      <a:pt x="26661" y="42110"/>
                      <a:pt x="27031" y="43515"/>
                    </a:cubicBezTo>
                    <a:lnTo>
                      <a:pt x="27257" y="43515"/>
                    </a:lnTo>
                    <a:cubicBezTo>
                      <a:pt x="28320" y="40594"/>
                      <a:pt x="29177" y="38414"/>
                      <a:pt x="29822" y="36980"/>
                    </a:cubicBezTo>
                    <a:lnTo>
                      <a:pt x="46491" y="0"/>
                    </a:lnTo>
                    <a:lnTo>
                      <a:pt x="54288" y="0"/>
                    </a:lnTo>
                    <a:lnTo>
                      <a:pt x="54288" y="53246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2" name="フリーフォーム: 図形 121">
                <a:extLst>
                  <a:ext uri="{FF2B5EF4-FFF2-40B4-BE49-F238E27FC236}">
                    <a16:creationId xmlns:a16="http://schemas.microsoft.com/office/drawing/2014/main" id="{17993CDE-5908-41D4-ADE2-263E42FD0567}"/>
                  </a:ext>
                </a:extLst>
              </p:cNvPr>
              <p:cNvSpPr/>
              <p:nvPr/>
            </p:nvSpPr>
            <p:spPr>
              <a:xfrm>
                <a:off x="326633" y="6732524"/>
                <a:ext cx="7947" cy="55583"/>
              </a:xfrm>
              <a:custGeom>
                <a:avLst/>
                <a:gdLst>
                  <a:gd name="connsiteX0" fmla="*/ 3936 w 7947"/>
                  <a:gd name="connsiteY0" fmla="*/ 7906 h 55583"/>
                  <a:gd name="connsiteX1" fmla="*/ 1152 w 7947"/>
                  <a:gd name="connsiteY1" fmla="*/ 6795 h 55583"/>
                  <a:gd name="connsiteX2" fmla="*/ 0 w 7947"/>
                  <a:gd name="connsiteY2" fmla="*/ 3970 h 55583"/>
                  <a:gd name="connsiteX3" fmla="*/ 1152 w 7947"/>
                  <a:gd name="connsiteY3" fmla="*/ 1131 h 55583"/>
                  <a:gd name="connsiteX4" fmla="*/ 3936 w 7947"/>
                  <a:gd name="connsiteY4" fmla="*/ 0 h 55583"/>
                  <a:gd name="connsiteX5" fmla="*/ 6775 w 7947"/>
                  <a:gd name="connsiteY5" fmla="*/ 1131 h 55583"/>
                  <a:gd name="connsiteX6" fmla="*/ 7947 w 7947"/>
                  <a:gd name="connsiteY6" fmla="*/ 3970 h 55583"/>
                  <a:gd name="connsiteX7" fmla="*/ 6775 w 7947"/>
                  <a:gd name="connsiteY7" fmla="*/ 6754 h 55583"/>
                  <a:gd name="connsiteX8" fmla="*/ 3936 w 7947"/>
                  <a:gd name="connsiteY8" fmla="*/ 7906 h 55583"/>
                  <a:gd name="connsiteX9" fmla="*/ 6905 w 7947"/>
                  <a:gd name="connsiteY9" fmla="*/ 55584 h 55583"/>
                  <a:gd name="connsiteX10" fmla="*/ 816 w 7947"/>
                  <a:gd name="connsiteY10" fmla="*/ 55584 h 55583"/>
                  <a:gd name="connsiteX11" fmla="*/ 816 w 7947"/>
                  <a:gd name="connsiteY11" fmla="*/ 17561 h 55583"/>
                  <a:gd name="connsiteX12" fmla="*/ 6905 w 7947"/>
                  <a:gd name="connsiteY12" fmla="*/ 17561 h 55583"/>
                  <a:gd name="connsiteX13" fmla="*/ 6905 w 7947"/>
                  <a:gd name="connsiteY13" fmla="*/ 55584 h 5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47" h="55583">
                    <a:moveTo>
                      <a:pt x="3936" y="7906"/>
                    </a:moveTo>
                    <a:cubicBezTo>
                      <a:pt x="2846" y="7906"/>
                      <a:pt x="1920" y="7536"/>
                      <a:pt x="1152" y="6795"/>
                    </a:cubicBezTo>
                    <a:cubicBezTo>
                      <a:pt x="384" y="6055"/>
                      <a:pt x="0" y="5115"/>
                      <a:pt x="0" y="3970"/>
                    </a:cubicBezTo>
                    <a:cubicBezTo>
                      <a:pt x="0" y="2832"/>
                      <a:pt x="384" y="1886"/>
                      <a:pt x="1152" y="1131"/>
                    </a:cubicBezTo>
                    <a:cubicBezTo>
                      <a:pt x="1920" y="377"/>
                      <a:pt x="2846" y="0"/>
                      <a:pt x="3936" y="0"/>
                    </a:cubicBezTo>
                    <a:cubicBezTo>
                      <a:pt x="5054" y="0"/>
                      <a:pt x="5993" y="377"/>
                      <a:pt x="6775" y="1131"/>
                    </a:cubicBezTo>
                    <a:cubicBezTo>
                      <a:pt x="7557" y="1886"/>
                      <a:pt x="7947" y="2832"/>
                      <a:pt x="7947" y="3970"/>
                    </a:cubicBezTo>
                    <a:cubicBezTo>
                      <a:pt x="7947" y="5061"/>
                      <a:pt x="7557" y="5986"/>
                      <a:pt x="6775" y="6754"/>
                    </a:cubicBezTo>
                    <a:cubicBezTo>
                      <a:pt x="5993" y="7522"/>
                      <a:pt x="5047" y="7906"/>
                      <a:pt x="3936" y="7906"/>
                    </a:cubicBezTo>
                    <a:close/>
                    <a:moveTo>
                      <a:pt x="6905" y="55584"/>
                    </a:moveTo>
                    <a:lnTo>
                      <a:pt x="816" y="55584"/>
                    </a:lnTo>
                    <a:lnTo>
                      <a:pt x="816" y="17561"/>
                    </a:lnTo>
                    <a:lnTo>
                      <a:pt x="6905" y="17561"/>
                    </a:lnTo>
                    <a:lnTo>
                      <a:pt x="6905" y="55584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3" name="フリーフォーム: 図形 122">
                <a:extLst>
                  <a:ext uri="{FF2B5EF4-FFF2-40B4-BE49-F238E27FC236}">
                    <a16:creationId xmlns:a16="http://schemas.microsoft.com/office/drawing/2014/main" id="{888941C7-344C-48C4-9444-F598211E5F07}"/>
                  </a:ext>
                </a:extLst>
              </p:cNvPr>
              <p:cNvSpPr/>
              <p:nvPr/>
            </p:nvSpPr>
            <p:spPr>
              <a:xfrm>
                <a:off x="341143" y="6738832"/>
                <a:ext cx="22210" cy="50091"/>
              </a:xfrm>
              <a:custGeom>
                <a:avLst/>
                <a:gdLst>
                  <a:gd name="connsiteX0" fmla="*/ 22210 w 22210"/>
                  <a:gd name="connsiteY0" fmla="*/ 48905 h 50091"/>
                  <a:gd name="connsiteX1" fmla="*/ 16526 w 22210"/>
                  <a:gd name="connsiteY1" fmla="*/ 50091 h 50091"/>
                  <a:gd name="connsiteX2" fmla="*/ 6535 w 22210"/>
                  <a:gd name="connsiteY2" fmla="*/ 38955 h 50091"/>
                  <a:gd name="connsiteX3" fmla="*/ 6535 w 22210"/>
                  <a:gd name="connsiteY3" fmla="*/ 16450 h 50091"/>
                  <a:gd name="connsiteX4" fmla="*/ 0 w 22210"/>
                  <a:gd name="connsiteY4" fmla="*/ 16450 h 50091"/>
                  <a:gd name="connsiteX5" fmla="*/ 0 w 22210"/>
                  <a:gd name="connsiteY5" fmla="*/ 11253 h 50091"/>
                  <a:gd name="connsiteX6" fmla="*/ 6535 w 22210"/>
                  <a:gd name="connsiteY6" fmla="*/ 11253 h 50091"/>
                  <a:gd name="connsiteX7" fmla="*/ 6535 w 22210"/>
                  <a:gd name="connsiteY7" fmla="*/ 1968 h 50091"/>
                  <a:gd name="connsiteX8" fmla="*/ 12624 w 22210"/>
                  <a:gd name="connsiteY8" fmla="*/ 0 h 50091"/>
                  <a:gd name="connsiteX9" fmla="*/ 12624 w 22210"/>
                  <a:gd name="connsiteY9" fmla="*/ 11253 h 50091"/>
                  <a:gd name="connsiteX10" fmla="*/ 22203 w 22210"/>
                  <a:gd name="connsiteY10" fmla="*/ 11253 h 50091"/>
                  <a:gd name="connsiteX11" fmla="*/ 22203 w 22210"/>
                  <a:gd name="connsiteY11" fmla="*/ 16450 h 50091"/>
                  <a:gd name="connsiteX12" fmla="*/ 12624 w 22210"/>
                  <a:gd name="connsiteY12" fmla="*/ 16450 h 50091"/>
                  <a:gd name="connsiteX13" fmla="*/ 12624 w 22210"/>
                  <a:gd name="connsiteY13" fmla="*/ 37879 h 50091"/>
                  <a:gd name="connsiteX14" fmla="*/ 13927 w 22210"/>
                  <a:gd name="connsiteY14" fmla="*/ 43337 h 50091"/>
                  <a:gd name="connsiteX15" fmla="*/ 18233 w 22210"/>
                  <a:gd name="connsiteY15" fmla="*/ 44969 h 50091"/>
                  <a:gd name="connsiteX16" fmla="*/ 22210 w 22210"/>
                  <a:gd name="connsiteY16" fmla="*/ 43707 h 50091"/>
                  <a:gd name="connsiteX17" fmla="*/ 22210 w 22210"/>
                  <a:gd name="connsiteY17" fmla="*/ 48905 h 50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210" h="50091">
                    <a:moveTo>
                      <a:pt x="22210" y="48905"/>
                    </a:moveTo>
                    <a:cubicBezTo>
                      <a:pt x="20777" y="49694"/>
                      <a:pt x="18878" y="50091"/>
                      <a:pt x="16526" y="50091"/>
                    </a:cubicBezTo>
                    <a:cubicBezTo>
                      <a:pt x="9867" y="50091"/>
                      <a:pt x="6535" y="46382"/>
                      <a:pt x="6535" y="38955"/>
                    </a:cubicBezTo>
                    <a:lnTo>
                      <a:pt x="6535" y="16450"/>
                    </a:lnTo>
                    <a:lnTo>
                      <a:pt x="0" y="16450"/>
                    </a:lnTo>
                    <a:lnTo>
                      <a:pt x="0" y="11253"/>
                    </a:lnTo>
                    <a:lnTo>
                      <a:pt x="6535" y="11253"/>
                    </a:lnTo>
                    <a:lnTo>
                      <a:pt x="6535" y="1968"/>
                    </a:lnTo>
                    <a:lnTo>
                      <a:pt x="12624" y="0"/>
                    </a:lnTo>
                    <a:lnTo>
                      <a:pt x="12624" y="11253"/>
                    </a:lnTo>
                    <a:lnTo>
                      <a:pt x="22203" y="11253"/>
                    </a:lnTo>
                    <a:lnTo>
                      <a:pt x="22203" y="16450"/>
                    </a:lnTo>
                    <a:lnTo>
                      <a:pt x="12624" y="16450"/>
                    </a:lnTo>
                    <a:lnTo>
                      <a:pt x="12624" y="37879"/>
                    </a:lnTo>
                    <a:cubicBezTo>
                      <a:pt x="12624" y="40430"/>
                      <a:pt x="13056" y="42247"/>
                      <a:pt x="13927" y="43337"/>
                    </a:cubicBezTo>
                    <a:cubicBezTo>
                      <a:pt x="14791" y="44427"/>
                      <a:pt x="16231" y="44969"/>
                      <a:pt x="18233" y="44969"/>
                    </a:cubicBezTo>
                    <a:cubicBezTo>
                      <a:pt x="19769" y="44969"/>
                      <a:pt x="21093" y="44551"/>
                      <a:pt x="22210" y="43707"/>
                    </a:cubicBezTo>
                    <a:lnTo>
                      <a:pt x="22210" y="48905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4" name="フリーフォーム: 図形 123">
                <a:extLst>
                  <a:ext uri="{FF2B5EF4-FFF2-40B4-BE49-F238E27FC236}">
                    <a16:creationId xmlns:a16="http://schemas.microsoft.com/office/drawing/2014/main" id="{4F34D49F-4904-4292-A86D-BE5E492D7C83}"/>
                  </a:ext>
                </a:extLst>
              </p:cNvPr>
              <p:cNvSpPr/>
              <p:nvPr/>
            </p:nvSpPr>
            <p:spPr>
              <a:xfrm>
                <a:off x="369257" y="6749125"/>
                <a:ext cx="25220" cy="39812"/>
              </a:xfrm>
              <a:custGeom>
                <a:avLst/>
                <a:gdLst>
                  <a:gd name="connsiteX0" fmla="*/ 0 w 25220"/>
                  <a:gd name="connsiteY0" fmla="*/ 37543 h 39812"/>
                  <a:gd name="connsiteX1" fmla="*/ 0 w 25220"/>
                  <a:gd name="connsiteY1" fmla="*/ 31008 h 39812"/>
                  <a:gd name="connsiteX2" fmla="*/ 10958 w 25220"/>
                  <a:gd name="connsiteY2" fmla="*/ 34683 h 39812"/>
                  <a:gd name="connsiteX3" fmla="*/ 18981 w 25220"/>
                  <a:gd name="connsiteY3" fmla="*/ 29335 h 39812"/>
                  <a:gd name="connsiteX4" fmla="*/ 18295 w 25220"/>
                  <a:gd name="connsiteY4" fmla="*/ 26756 h 39812"/>
                  <a:gd name="connsiteX5" fmla="*/ 16437 w 25220"/>
                  <a:gd name="connsiteY5" fmla="*/ 24884 h 39812"/>
                  <a:gd name="connsiteX6" fmla="*/ 13687 w 25220"/>
                  <a:gd name="connsiteY6" fmla="*/ 23417 h 39812"/>
                  <a:gd name="connsiteX7" fmla="*/ 10293 w 25220"/>
                  <a:gd name="connsiteY7" fmla="*/ 22059 h 39812"/>
                  <a:gd name="connsiteX8" fmla="*/ 5856 w 25220"/>
                  <a:gd name="connsiteY8" fmla="*/ 20036 h 39812"/>
                  <a:gd name="connsiteX9" fmla="*/ 2661 w 25220"/>
                  <a:gd name="connsiteY9" fmla="*/ 17733 h 39812"/>
                  <a:gd name="connsiteX10" fmla="*/ 727 w 25220"/>
                  <a:gd name="connsiteY10" fmla="*/ 14818 h 39812"/>
                  <a:gd name="connsiteX11" fmla="*/ 75 w 25220"/>
                  <a:gd name="connsiteY11" fmla="*/ 10992 h 39812"/>
                  <a:gd name="connsiteX12" fmla="*/ 1303 w 25220"/>
                  <a:gd name="connsiteY12" fmla="*/ 6261 h 39812"/>
                  <a:gd name="connsiteX13" fmla="*/ 4574 w 25220"/>
                  <a:gd name="connsiteY13" fmla="*/ 2805 h 39812"/>
                  <a:gd name="connsiteX14" fmla="*/ 9237 w 25220"/>
                  <a:gd name="connsiteY14" fmla="*/ 706 h 39812"/>
                  <a:gd name="connsiteX15" fmla="*/ 14640 w 25220"/>
                  <a:gd name="connsiteY15" fmla="*/ 0 h 39812"/>
                  <a:gd name="connsiteX16" fmla="*/ 23479 w 25220"/>
                  <a:gd name="connsiteY16" fmla="*/ 1707 h 39812"/>
                  <a:gd name="connsiteX17" fmla="*/ 23479 w 25220"/>
                  <a:gd name="connsiteY17" fmla="*/ 7872 h 39812"/>
                  <a:gd name="connsiteX18" fmla="*/ 13824 w 25220"/>
                  <a:gd name="connsiteY18" fmla="*/ 5122 h 39812"/>
                  <a:gd name="connsiteX19" fmla="*/ 10745 w 25220"/>
                  <a:gd name="connsiteY19" fmla="*/ 5513 h 39812"/>
                  <a:gd name="connsiteX20" fmla="*/ 8386 w 25220"/>
                  <a:gd name="connsiteY20" fmla="*/ 6610 h 39812"/>
                  <a:gd name="connsiteX21" fmla="*/ 6864 w 25220"/>
                  <a:gd name="connsiteY21" fmla="*/ 8297 h 39812"/>
                  <a:gd name="connsiteX22" fmla="*/ 6329 w 25220"/>
                  <a:gd name="connsiteY22" fmla="*/ 10471 h 39812"/>
                  <a:gd name="connsiteX23" fmla="*/ 6864 w 25220"/>
                  <a:gd name="connsiteY23" fmla="*/ 12960 h 39812"/>
                  <a:gd name="connsiteX24" fmla="*/ 8441 w 25220"/>
                  <a:gd name="connsiteY24" fmla="*/ 14743 h 39812"/>
                  <a:gd name="connsiteX25" fmla="*/ 10965 w 25220"/>
                  <a:gd name="connsiteY25" fmla="*/ 16155 h 39812"/>
                  <a:gd name="connsiteX26" fmla="*/ 14345 w 25220"/>
                  <a:gd name="connsiteY26" fmla="*/ 17527 h 39812"/>
                  <a:gd name="connsiteX27" fmla="*/ 18871 w 25220"/>
                  <a:gd name="connsiteY27" fmla="*/ 19515 h 39812"/>
                  <a:gd name="connsiteX28" fmla="*/ 22286 w 25220"/>
                  <a:gd name="connsiteY28" fmla="*/ 21819 h 39812"/>
                  <a:gd name="connsiteX29" fmla="*/ 24459 w 25220"/>
                  <a:gd name="connsiteY29" fmla="*/ 24768 h 39812"/>
                  <a:gd name="connsiteX30" fmla="*/ 25221 w 25220"/>
                  <a:gd name="connsiteY30" fmla="*/ 28738 h 39812"/>
                  <a:gd name="connsiteX31" fmla="*/ 23979 w 25220"/>
                  <a:gd name="connsiteY31" fmla="*/ 33641 h 39812"/>
                  <a:gd name="connsiteX32" fmla="*/ 20654 w 25220"/>
                  <a:gd name="connsiteY32" fmla="*/ 37097 h 39812"/>
                  <a:gd name="connsiteX33" fmla="*/ 15861 w 25220"/>
                  <a:gd name="connsiteY33" fmla="*/ 39140 h 39812"/>
                  <a:gd name="connsiteX34" fmla="*/ 10183 w 25220"/>
                  <a:gd name="connsiteY34" fmla="*/ 39812 h 39812"/>
                  <a:gd name="connsiteX35" fmla="*/ 0 w 25220"/>
                  <a:gd name="connsiteY35" fmla="*/ 37543 h 39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5220" h="39812">
                    <a:moveTo>
                      <a:pt x="0" y="37543"/>
                    </a:moveTo>
                    <a:lnTo>
                      <a:pt x="0" y="31008"/>
                    </a:lnTo>
                    <a:cubicBezTo>
                      <a:pt x="3319" y="33463"/>
                      <a:pt x="6967" y="34683"/>
                      <a:pt x="10958" y="34683"/>
                    </a:cubicBezTo>
                    <a:cubicBezTo>
                      <a:pt x="16306" y="34683"/>
                      <a:pt x="18981" y="32900"/>
                      <a:pt x="18981" y="29335"/>
                    </a:cubicBezTo>
                    <a:cubicBezTo>
                      <a:pt x="18981" y="28320"/>
                      <a:pt x="18754" y="27463"/>
                      <a:pt x="18295" y="26756"/>
                    </a:cubicBezTo>
                    <a:cubicBezTo>
                      <a:pt x="17835" y="26050"/>
                      <a:pt x="17218" y="25426"/>
                      <a:pt x="16437" y="24884"/>
                    </a:cubicBezTo>
                    <a:cubicBezTo>
                      <a:pt x="15655" y="24343"/>
                      <a:pt x="14743" y="23849"/>
                      <a:pt x="13687" y="23417"/>
                    </a:cubicBezTo>
                    <a:cubicBezTo>
                      <a:pt x="12631" y="22985"/>
                      <a:pt x="11499" y="22532"/>
                      <a:pt x="10293" y="22059"/>
                    </a:cubicBezTo>
                    <a:cubicBezTo>
                      <a:pt x="8606" y="21387"/>
                      <a:pt x="7131" y="20715"/>
                      <a:pt x="5856" y="20036"/>
                    </a:cubicBezTo>
                    <a:cubicBezTo>
                      <a:pt x="4581" y="19358"/>
                      <a:pt x="3518" y="18590"/>
                      <a:pt x="2661" y="17733"/>
                    </a:cubicBezTo>
                    <a:cubicBezTo>
                      <a:pt x="1803" y="16875"/>
                      <a:pt x="1166" y="15909"/>
                      <a:pt x="727" y="14818"/>
                    </a:cubicBezTo>
                    <a:cubicBezTo>
                      <a:pt x="295" y="13728"/>
                      <a:pt x="75" y="12453"/>
                      <a:pt x="75" y="10992"/>
                    </a:cubicBezTo>
                    <a:cubicBezTo>
                      <a:pt x="75" y="9209"/>
                      <a:pt x="487" y="7632"/>
                      <a:pt x="1303" y="6261"/>
                    </a:cubicBezTo>
                    <a:cubicBezTo>
                      <a:pt x="2119" y="4889"/>
                      <a:pt x="3209" y="3737"/>
                      <a:pt x="4574" y="2805"/>
                    </a:cubicBezTo>
                    <a:cubicBezTo>
                      <a:pt x="5931" y="1879"/>
                      <a:pt x="7488" y="1179"/>
                      <a:pt x="9237" y="706"/>
                    </a:cubicBezTo>
                    <a:cubicBezTo>
                      <a:pt x="10985" y="233"/>
                      <a:pt x="12782" y="0"/>
                      <a:pt x="14640" y="0"/>
                    </a:cubicBezTo>
                    <a:cubicBezTo>
                      <a:pt x="17931" y="0"/>
                      <a:pt x="20880" y="569"/>
                      <a:pt x="23479" y="1707"/>
                    </a:cubicBezTo>
                    <a:lnTo>
                      <a:pt x="23479" y="7872"/>
                    </a:lnTo>
                    <a:cubicBezTo>
                      <a:pt x="20681" y="6041"/>
                      <a:pt x="17465" y="5122"/>
                      <a:pt x="13824" y="5122"/>
                    </a:cubicBezTo>
                    <a:cubicBezTo>
                      <a:pt x="12686" y="5122"/>
                      <a:pt x="11657" y="5253"/>
                      <a:pt x="10745" y="5513"/>
                    </a:cubicBezTo>
                    <a:cubicBezTo>
                      <a:pt x="9826" y="5774"/>
                      <a:pt x="9045" y="6137"/>
                      <a:pt x="8386" y="6610"/>
                    </a:cubicBezTo>
                    <a:cubicBezTo>
                      <a:pt x="7728" y="7083"/>
                      <a:pt x="7221" y="7646"/>
                      <a:pt x="6864" y="8297"/>
                    </a:cubicBezTo>
                    <a:cubicBezTo>
                      <a:pt x="6507" y="8949"/>
                      <a:pt x="6329" y="9675"/>
                      <a:pt x="6329" y="10471"/>
                    </a:cubicBezTo>
                    <a:cubicBezTo>
                      <a:pt x="6329" y="11465"/>
                      <a:pt x="6507" y="12288"/>
                      <a:pt x="6864" y="12960"/>
                    </a:cubicBezTo>
                    <a:cubicBezTo>
                      <a:pt x="7221" y="13632"/>
                      <a:pt x="7749" y="14222"/>
                      <a:pt x="8441" y="14743"/>
                    </a:cubicBezTo>
                    <a:cubicBezTo>
                      <a:pt x="9134" y="15264"/>
                      <a:pt x="9977" y="15737"/>
                      <a:pt x="10965" y="16155"/>
                    </a:cubicBezTo>
                    <a:cubicBezTo>
                      <a:pt x="11952" y="16574"/>
                      <a:pt x="13083" y="17033"/>
                      <a:pt x="14345" y="17527"/>
                    </a:cubicBezTo>
                    <a:cubicBezTo>
                      <a:pt x="16025" y="18171"/>
                      <a:pt x="17534" y="18830"/>
                      <a:pt x="18871" y="19515"/>
                    </a:cubicBezTo>
                    <a:cubicBezTo>
                      <a:pt x="20208" y="20194"/>
                      <a:pt x="21346" y="20962"/>
                      <a:pt x="22286" y="21819"/>
                    </a:cubicBezTo>
                    <a:cubicBezTo>
                      <a:pt x="23225" y="22676"/>
                      <a:pt x="23952" y="23657"/>
                      <a:pt x="24459" y="24768"/>
                    </a:cubicBezTo>
                    <a:cubicBezTo>
                      <a:pt x="24967" y="25879"/>
                      <a:pt x="25221" y="27209"/>
                      <a:pt x="25221" y="28738"/>
                    </a:cubicBezTo>
                    <a:cubicBezTo>
                      <a:pt x="25221" y="30617"/>
                      <a:pt x="24809" y="32256"/>
                      <a:pt x="23979" y="33641"/>
                    </a:cubicBezTo>
                    <a:cubicBezTo>
                      <a:pt x="23150" y="35026"/>
                      <a:pt x="22039" y="36178"/>
                      <a:pt x="20654" y="37097"/>
                    </a:cubicBezTo>
                    <a:cubicBezTo>
                      <a:pt x="19269" y="38016"/>
                      <a:pt x="17671" y="38695"/>
                      <a:pt x="15861" y="39140"/>
                    </a:cubicBezTo>
                    <a:cubicBezTo>
                      <a:pt x="14050" y="39586"/>
                      <a:pt x="12158" y="39812"/>
                      <a:pt x="10183" y="39812"/>
                    </a:cubicBezTo>
                    <a:cubicBezTo>
                      <a:pt x="6261" y="39806"/>
                      <a:pt x="2866" y="39051"/>
                      <a:pt x="0" y="37543"/>
                    </a:cubicBez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5" name="フリーフォーム: 図形 124">
                <a:extLst>
                  <a:ext uri="{FF2B5EF4-FFF2-40B4-BE49-F238E27FC236}">
                    <a16:creationId xmlns:a16="http://schemas.microsoft.com/office/drawing/2014/main" id="{2092475F-20BD-42A8-88F6-939121834EA9}"/>
                  </a:ext>
                </a:extLst>
              </p:cNvPr>
              <p:cNvSpPr/>
              <p:nvPr/>
            </p:nvSpPr>
            <p:spPr>
              <a:xfrm>
                <a:off x="402700" y="6750016"/>
                <a:ext cx="31570" cy="38914"/>
              </a:xfrm>
              <a:custGeom>
                <a:avLst/>
                <a:gdLst>
                  <a:gd name="connsiteX0" fmla="*/ 31563 w 31570"/>
                  <a:gd name="connsiteY0" fmla="*/ 38023 h 38914"/>
                  <a:gd name="connsiteX1" fmla="*/ 25474 w 31570"/>
                  <a:gd name="connsiteY1" fmla="*/ 38023 h 38914"/>
                  <a:gd name="connsiteX2" fmla="*/ 25474 w 31570"/>
                  <a:gd name="connsiteY2" fmla="*/ 32009 h 38914"/>
                  <a:gd name="connsiteX3" fmla="*/ 25323 w 31570"/>
                  <a:gd name="connsiteY3" fmla="*/ 32009 h 38914"/>
                  <a:gd name="connsiteX4" fmla="*/ 13591 w 31570"/>
                  <a:gd name="connsiteY4" fmla="*/ 38914 h 38914"/>
                  <a:gd name="connsiteX5" fmla="*/ 0 w 31570"/>
                  <a:gd name="connsiteY5" fmla="*/ 22724 h 38914"/>
                  <a:gd name="connsiteX6" fmla="*/ 0 w 31570"/>
                  <a:gd name="connsiteY6" fmla="*/ 0 h 38914"/>
                  <a:gd name="connsiteX7" fmla="*/ 6055 w 31570"/>
                  <a:gd name="connsiteY7" fmla="*/ 0 h 38914"/>
                  <a:gd name="connsiteX8" fmla="*/ 6055 w 31570"/>
                  <a:gd name="connsiteY8" fmla="*/ 21758 h 38914"/>
                  <a:gd name="connsiteX9" fmla="*/ 15264 w 31570"/>
                  <a:gd name="connsiteY9" fmla="*/ 33785 h 38914"/>
                  <a:gd name="connsiteX10" fmla="*/ 22601 w 31570"/>
                  <a:gd name="connsiteY10" fmla="*/ 30500 h 38914"/>
                  <a:gd name="connsiteX11" fmla="*/ 25481 w 31570"/>
                  <a:gd name="connsiteY11" fmla="*/ 21902 h 38914"/>
                  <a:gd name="connsiteX12" fmla="*/ 25481 w 31570"/>
                  <a:gd name="connsiteY12" fmla="*/ 0 h 38914"/>
                  <a:gd name="connsiteX13" fmla="*/ 31570 w 31570"/>
                  <a:gd name="connsiteY13" fmla="*/ 0 h 38914"/>
                  <a:gd name="connsiteX14" fmla="*/ 31570 w 31570"/>
                  <a:gd name="connsiteY14" fmla="*/ 38023 h 38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570" h="38914">
                    <a:moveTo>
                      <a:pt x="31563" y="38023"/>
                    </a:moveTo>
                    <a:lnTo>
                      <a:pt x="25474" y="38023"/>
                    </a:lnTo>
                    <a:lnTo>
                      <a:pt x="25474" y="32009"/>
                    </a:lnTo>
                    <a:lnTo>
                      <a:pt x="25323" y="32009"/>
                    </a:lnTo>
                    <a:cubicBezTo>
                      <a:pt x="22800" y="36617"/>
                      <a:pt x="18885" y="38914"/>
                      <a:pt x="13591" y="38914"/>
                    </a:cubicBezTo>
                    <a:cubicBezTo>
                      <a:pt x="4533" y="38914"/>
                      <a:pt x="0" y="33518"/>
                      <a:pt x="0" y="22724"/>
                    </a:cubicBezTo>
                    <a:lnTo>
                      <a:pt x="0" y="0"/>
                    </a:lnTo>
                    <a:lnTo>
                      <a:pt x="6055" y="0"/>
                    </a:lnTo>
                    <a:lnTo>
                      <a:pt x="6055" y="21758"/>
                    </a:lnTo>
                    <a:cubicBezTo>
                      <a:pt x="6055" y="29780"/>
                      <a:pt x="9127" y="33785"/>
                      <a:pt x="15264" y="33785"/>
                    </a:cubicBezTo>
                    <a:cubicBezTo>
                      <a:pt x="18233" y="33785"/>
                      <a:pt x="20681" y="32688"/>
                      <a:pt x="22601" y="30500"/>
                    </a:cubicBezTo>
                    <a:cubicBezTo>
                      <a:pt x="24521" y="28313"/>
                      <a:pt x="25481" y="25447"/>
                      <a:pt x="25481" y="21902"/>
                    </a:cubicBezTo>
                    <a:lnTo>
                      <a:pt x="25481" y="0"/>
                    </a:lnTo>
                    <a:lnTo>
                      <a:pt x="31570" y="0"/>
                    </a:lnTo>
                    <a:lnTo>
                      <a:pt x="31570" y="38023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6" name="フリーフォーム: 図形 125">
                <a:extLst>
                  <a:ext uri="{FF2B5EF4-FFF2-40B4-BE49-F238E27FC236}">
                    <a16:creationId xmlns:a16="http://schemas.microsoft.com/office/drawing/2014/main" id="{A6861171-DCFE-418F-943E-0D91074E209D}"/>
                  </a:ext>
                </a:extLst>
              </p:cNvPr>
              <p:cNvSpPr/>
              <p:nvPr/>
            </p:nvSpPr>
            <p:spPr>
              <a:xfrm>
                <a:off x="446167" y="6731818"/>
                <a:ext cx="34978" cy="57181"/>
              </a:xfrm>
              <a:custGeom>
                <a:avLst/>
                <a:gdLst>
                  <a:gd name="connsiteX0" fmla="*/ 6240 w 34978"/>
                  <a:gd name="connsiteY0" fmla="*/ 50798 h 57181"/>
                  <a:gd name="connsiteX1" fmla="*/ 6089 w 34978"/>
                  <a:gd name="connsiteY1" fmla="*/ 50798 h 57181"/>
                  <a:gd name="connsiteX2" fmla="*/ 6089 w 34978"/>
                  <a:gd name="connsiteY2" fmla="*/ 56290 h 57181"/>
                  <a:gd name="connsiteX3" fmla="*/ 0 w 34978"/>
                  <a:gd name="connsiteY3" fmla="*/ 56290 h 57181"/>
                  <a:gd name="connsiteX4" fmla="*/ 0 w 34978"/>
                  <a:gd name="connsiteY4" fmla="*/ 0 h 57181"/>
                  <a:gd name="connsiteX5" fmla="*/ 6089 w 34978"/>
                  <a:gd name="connsiteY5" fmla="*/ 0 h 57181"/>
                  <a:gd name="connsiteX6" fmla="*/ 6089 w 34978"/>
                  <a:gd name="connsiteY6" fmla="*/ 24953 h 57181"/>
                  <a:gd name="connsiteX7" fmla="*/ 6240 w 34978"/>
                  <a:gd name="connsiteY7" fmla="*/ 24953 h 57181"/>
                  <a:gd name="connsiteX8" fmla="*/ 19385 w 34978"/>
                  <a:gd name="connsiteY8" fmla="*/ 17376 h 57181"/>
                  <a:gd name="connsiteX9" fmla="*/ 30837 w 34978"/>
                  <a:gd name="connsiteY9" fmla="*/ 22484 h 57181"/>
                  <a:gd name="connsiteX10" fmla="*/ 34978 w 34978"/>
                  <a:gd name="connsiteY10" fmla="*/ 36164 h 57181"/>
                  <a:gd name="connsiteX11" fmla="*/ 30336 w 34978"/>
                  <a:gd name="connsiteY11" fmla="*/ 51442 h 57181"/>
                  <a:gd name="connsiteX12" fmla="*/ 17637 w 34978"/>
                  <a:gd name="connsiteY12" fmla="*/ 57181 h 57181"/>
                  <a:gd name="connsiteX13" fmla="*/ 6240 w 34978"/>
                  <a:gd name="connsiteY13" fmla="*/ 50798 h 57181"/>
                  <a:gd name="connsiteX14" fmla="*/ 6096 w 34978"/>
                  <a:gd name="connsiteY14" fmla="*/ 35458 h 57181"/>
                  <a:gd name="connsiteX15" fmla="*/ 6096 w 34978"/>
                  <a:gd name="connsiteY15" fmla="*/ 40766 h 57181"/>
                  <a:gd name="connsiteX16" fmla="*/ 9161 w 34978"/>
                  <a:gd name="connsiteY16" fmla="*/ 48768 h 57181"/>
                  <a:gd name="connsiteX17" fmla="*/ 16937 w 34978"/>
                  <a:gd name="connsiteY17" fmla="*/ 52052 h 57181"/>
                  <a:gd name="connsiteX18" fmla="*/ 25605 w 34978"/>
                  <a:gd name="connsiteY18" fmla="*/ 47822 h 57181"/>
                  <a:gd name="connsiteX19" fmla="*/ 28745 w 34978"/>
                  <a:gd name="connsiteY19" fmla="*/ 36048 h 57181"/>
                  <a:gd name="connsiteX20" fmla="*/ 25810 w 34978"/>
                  <a:gd name="connsiteY20" fmla="*/ 26098 h 57181"/>
                  <a:gd name="connsiteX21" fmla="*/ 17863 w 34978"/>
                  <a:gd name="connsiteY21" fmla="*/ 22498 h 57181"/>
                  <a:gd name="connsiteX22" fmla="*/ 9326 w 34978"/>
                  <a:gd name="connsiteY22" fmla="*/ 26194 h 57181"/>
                  <a:gd name="connsiteX23" fmla="*/ 6096 w 34978"/>
                  <a:gd name="connsiteY23" fmla="*/ 35458 h 5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978" h="57181">
                    <a:moveTo>
                      <a:pt x="6240" y="50798"/>
                    </a:moveTo>
                    <a:lnTo>
                      <a:pt x="6089" y="50798"/>
                    </a:lnTo>
                    <a:lnTo>
                      <a:pt x="6089" y="56290"/>
                    </a:lnTo>
                    <a:lnTo>
                      <a:pt x="0" y="56290"/>
                    </a:lnTo>
                    <a:lnTo>
                      <a:pt x="0" y="0"/>
                    </a:lnTo>
                    <a:lnTo>
                      <a:pt x="6089" y="0"/>
                    </a:lnTo>
                    <a:lnTo>
                      <a:pt x="6089" y="24953"/>
                    </a:lnTo>
                    <a:lnTo>
                      <a:pt x="6240" y="24953"/>
                    </a:lnTo>
                    <a:cubicBezTo>
                      <a:pt x="9237" y="19906"/>
                      <a:pt x="13618" y="17376"/>
                      <a:pt x="19385" y="17376"/>
                    </a:cubicBezTo>
                    <a:cubicBezTo>
                      <a:pt x="24261" y="17376"/>
                      <a:pt x="28080" y="19076"/>
                      <a:pt x="30837" y="22484"/>
                    </a:cubicBezTo>
                    <a:cubicBezTo>
                      <a:pt x="33593" y="25892"/>
                      <a:pt x="34978" y="30452"/>
                      <a:pt x="34978" y="36164"/>
                    </a:cubicBezTo>
                    <a:cubicBezTo>
                      <a:pt x="34978" y="42528"/>
                      <a:pt x="33429" y="47623"/>
                      <a:pt x="30336" y="51442"/>
                    </a:cubicBezTo>
                    <a:cubicBezTo>
                      <a:pt x="27243" y="55262"/>
                      <a:pt x="23006" y="57181"/>
                      <a:pt x="17637" y="57181"/>
                    </a:cubicBezTo>
                    <a:cubicBezTo>
                      <a:pt x="12617" y="57181"/>
                      <a:pt x="8818" y="55056"/>
                      <a:pt x="6240" y="50798"/>
                    </a:cubicBezTo>
                    <a:close/>
                    <a:moveTo>
                      <a:pt x="6096" y="35458"/>
                    </a:moveTo>
                    <a:lnTo>
                      <a:pt x="6096" y="40766"/>
                    </a:lnTo>
                    <a:cubicBezTo>
                      <a:pt x="6096" y="43906"/>
                      <a:pt x="7118" y="46580"/>
                      <a:pt x="9161" y="48768"/>
                    </a:cubicBezTo>
                    <a:cubicBezTo>
                      <a:pt x="11205" y="50962"/>
                      <a:pt x="13797" y="52052"/>
                      <a:pt x="16937" y="52052"/>
                    </a:cubicBezTo>
                    <a:cubicBezTo>
                      <a:pt x="20626" y="52052"/>
                      <a:pt x="23513" y="50640"/>
                      <a:pt x="25605" y="47822"/>
                    </a:cubicBezTo>
                    <a:cubicBezTo>
                      <a:pt x="27696" y="44996"/>
                      <a:pt x="28745" y="41074"/>
                      <a:pt x="28745" y="36048"/>
                    </a:cubicBezTo>
                    <a:cubicBezTo>
                      <a:pt x="28745" y="31817"/>
                      <a:pt x="27765" y="28498"/>
                      <a:pt x="25810" y="26098"/>
                    </a:cubicBezTo>
                    <a:cubicBezTo>
                      <a:pt x="23856" y="23698"/>
                      <a:pt x="21202" y="22498"/>
                      <a:pt x="17863" y="22498"/>
                    </a:cubicBezTo>
                    <a:cubicBezTo>
                      <a:pt x="14325" y="22498"/>
                      <a:pt x="11479" y="23732"/>
                      <a:pt x="9326" y="26194"/>
                    </a:cubicBezTo>
                    <a:cubicBezTo>
                      <a:pt x="7173" y="28663"/>
                      <a:pt x="6096" y="31748"/>
                      <a:pt x="6096" y="35458"/>
                    </a:cubicBez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7" name="フリーフォーム: 図形 126">
                <a:extLst>
                  <a:ext uri="{FF2B5EF4-FFF2-40B4-BE49-F238E27FC236}">
                    <a16:creationId xmlns:a16="http://schemas.microsoft.com/office/drawing/2014/main" id="{0F9AE18E-7BAC-4699-BDC6-AD0EE0E9096E}"/>
                  </a:ext>
                </a:extLst>
              </p:cNvPr>
              <p:cNvSpPr/>
              <p:nvPr/>
            </p:nvSpPr>
            <p:spPr>
              <a:xfrm>
                <a:off x="489525" y="6732524"/>
                <a:ext cx="7947" cy="55583"/>
              </a:xfrm>
              <a:custGeom>
                <a:avLst/>
                <a:gdLst>
                  <a:gd name="connsiteX0" fmla="*/ 3936 w 7947"/>
                  <a:gd name="connsiteY0" fmla="*/ 7906 h 55583"/>
                  <a:gd name="connsiteX1" fmla="*/ 1152 w 7947"/>
                  <a:gd name="connsiteY1" fmla="*/ 6795 h 55583"/>
                  <a:gd name="connsiteX2" fmla="*/ 0 w 7947"/>
                  <a:gd name="connsiteY2" fmla="*/ 3970 h 55583"/>
                  <a:gd name="connsiteX3" fmla="*/ 1152 w 7947"/>
                  <a:gd name="connsiteY3" fmla="*/ 1131 h 55583"/>
                  <a:gd name="connsiteX4" fmla="*/ 3936 w 7947"/>
                  <a:gd name="connsiteY4" fmla="*/ 0 h 55583"/>
                  <a:gd name="connsiteX5" fmla="*/ 6775 w 7947"/>
                  <a:gd name="connsiteY5" fmla="*/ 1131 h 55583"/>
                  <a:gd name="connsiteX6" fmla="*/ 7947 w 7947"/>
                  <a:gd name="connsiteY6" fmla="*/ 3970 h 55583"/>
                  <a:gd name="connsiteX7" fmla="*/ 6775 w 7947"/>
                  <a:gd name="connsiteY7" fmla="*/ 6754 h 55583"/>
                  <a:gd name="connsiteX8" fmla="*/ 3936 w 7947"/>
                  <a:gd name="connsiteY8" fmla="*/ 7906 h 55583"/>
                  <a:gd name="connsiteX9" fmla="*/ 6905 w 7947"/>
                  <a:gd name="connsiteY9" fmla="*/ 55584 h 55583"/>
                  <a:gd name="connsiteX10" fmla="*/ 816 w 7947"/>
                  <a:gd name="connsiteY10" fmla="*/ 55584 h 55583"/>
                  <a:gd name="connsiteX11" fmla="*/ 816 w 7947"/>
                  <a:gd name="connsiteY11" fmla="*/ 17561 h 55583"/>
                  <a:gd name="connsiteX12" fmla="*/ 6905 w 7947"/>
                  <a:gd name="connsiteY12" fmla="*/ 17561 h 55583"/>
                  <a:gd name="connsiteX13" fmla="*/ 6905 w 7947"/>
                  <a:gd name="connsiteY13" fmla="*/ 55584 h 5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47" h="55583">
                    <a:moveTo>
                      <a:pt x="3936" y="7906"/>
                    </a:moveTo>
                    <a:cubicBezTo>
                      <a:pt x="2846" y="7906"/>
                      <a:pt x="1920" y="7536"/>
                      <a:pt x="1152" y="6795"/>
                    </a:cubicBezTo>
                    <a:cubicBezTo>
                      <a:pt x="384" y="6055"/>
                      <a:pt x="0" y="5115"/>
                      <a:pt x="0" y="3970"/>
                    </a:cubicBezTo>
                    <a:cubicBezTo>
                      <a:pt x="0" y="2832"/>
                      <a:pt x="384" y="1886"/>
                      <a:pt x="1152" y="1131"/>
                    </a:cubicBezTo>
                    <a:cubicBezTo>
                      <a:pt x="1920" y="377"/>
                      <a:pt x="2846" y="0"/>
                      <a:pt x="3936" y="0"/>
                    </a:cubicBezTo>
                    <a:cubicBezTo>
                      <a:pt x="5054" y="0"/>
                      <a:pt x="5993" y="377"/>
                      <a:pt x="6775" y="1131"/>
                    </a:cubicBezTo>
                    <a:cubicBezTo>
                      <a:pt x="7557" y="1886"/>
                      <a:pt x="7947" y="2832"/>
                      <a:pt x="7947" y="3970"/>
                    </a:cubicBezTo>
                    <a:cubicBezTo>
                      <a:pt x="7947" y="5061"/>
                      <a:pt x="7557" y="5986"/>
                      <a:pt x="6775" y="6754"/>
                    </a:cubicBezTo>
                    <a:cubicBezTo>
                      <a:pt x="5993" y="7522"/>
                      <a:pt x="5047" y="7906"/>
                      <a:pt x="3936" y="7906"/>
                    </a:cubicBezTo>
                    <a:close/>
                    <a:moveTo>
                      <a:pt x="6905" y="55584"/>
                    </a:moveTo>
                    <a:lnTo>
                      <a:pt x="816" y="55584"/>
                    </a:lnTo>
                    <a:lnTo>
                      <a:pt x="816" y="17561"/>
                    </a:lnTo>
                    <a:lnTo>
                      <a:pt x="6905" y="17561"/>
                    </a:lnTo>
                    <a:lnTo>
                      <a:pt x="6905" y="55584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8" name="フリーフォーム: 図形 127">
                <a:extLst>
                  <a:ext uri="{FF2B5EF4-FFF2-40B4-BE49-F238E27FC236}">
                    <a16:creationId xmlns:a16="http://schemas.microsoft.com/office/drawing/2014/main" id="{ECFCEE45-DC1E-4EC6-914F-6A2CD115145A}"/>
                  </a:ext>
                </a:extLst>
              </p:cNvPr>
              <p:cNvSpPr/>
              <p:nvPr/>
            </p:nvSpPr>
            <p:spPr>
              <a:xfrm>
                <a:off x="506304" y="6749125"/>
                <a:ext cx="25220" cy="39812"/>
              </a:xfrm>
              <a:custGeom>
                <a:avLst/>
                <a:gdLst>
                  <a:gd name="connsiteX0" fmla="*/ 0 w 25220"/>
                  <a:gd name="connsiteY0" fmla="*/ 37543 h 39812"/>
                  <a:gd name="connsiteX1" fmla="*/ 0 w 25220"/>
                  <a:gd name="connsiteY1" fmla="*/ 31008 h 39812"/>
                  <a:gd name="connsiteX2" fmla="*/ 10958 w 25220"/>
                  <a:gd name="connsiteY2" fmla="*/ 34683 h 39812"/>
                  <a:gd name="connsiteX3" fmla="*/ 18981 w 25220"/>
                  <a:gd name="connsiteY3" fmla="*/ 29335 h 39812"/>
                  <a:gd name="connsiteX4" fmla="*/ 18295 w 25220"/>
                  <a:gd name="connsiteY4" fmla="*/ 26756 h 39812"/>
                  <a:gd name="connsiteX5" fmla="*/ 16437 w 25220"/>
                  <a:gd name="connsiteY5" fmla="*/ 24884 h 39812"/>
                  <a:gd name="connsiteX6" fmla="*/ 13687 w 25220"/>
                  <a:gd name="connsiteY6" fmla="*/ 23417 h 39812"/>
                  <a:gd name="connsiteX7" fmla="*/ 10293 w 25220"/>
                  <a:gd name="connsiteY7" fmla="*/ 22059 h 39812"/>
                  <a:gd name="connsiteX8" fmla="*/ 5856 w 25220"/>
                  <a:gd name="connsiteY8" fmla="*/ 20036 h 39812"/>
                  <a:gd name="connsiteX9" fmla="*/ 2661 w 25220"/>
                  <a:gd name="connsiteY9" fmla="*/ 17733 h 39812"/>
                  <a:gd name="connsiteX10" fmla="*/ 727 w 25220"/>
                  <a:gd name="connsiteY10" fmla="*/ 14818 h 39812"/>
                  <a:gd name="connsiteX11" fmla="*/ 75 w 25220"/>
                  <a:gd name="connsiteY11" fmla="*/ 10992 h 39812"/>
                  <a:gd name="connsiteX12" fmla="*/ 1303 w 25220"/>
                  <a:gd name="connsiteY12" fmla="*/ 6261 h 39812"/>
                  <a:gd name="connsiteX13" fmla="*/ 4574 w 25220"/>
                  <a:gd name="connsiteY13" fmla="*/ 2805 h 39812"/>
                  <a:gd name="connsiteX14" fmla="*/ 9237 w 25220"/>
                  <a:gd name="connsiteY14" fmla="*/ 706 h 39812"/>
                  <a:gd name="connsiteX15" fmla="*/ 14640 w 25220"/>
                  <a:gd name="connsiteY15" fmla="*/ 0 h 39812"/>
                  <a:gd name="connsiteX16" fmla="*/ 23479 w 25220"/>
                  <a:gd name="connsiteY16" fmla="*/ 1707 h 39812"/>
                  <a:gd name="connsiteX17" fmla="*/ 23479 w 25220"/>
                  <a:gd name="connsiteY17" fmla="*/ 7872 h 39812"/>
                  <a:gd name="connsiteX18" fmla="*/ 13824 w 25220"/>
                  <a:gd name="connsiteY18" fmla="*/ 5122 h 39812"/>
                  <a:gd name="connsiteX19" fmla="*/ 10745 w 25220"/>
                  <a:gd name="connsiteY19" fmla="*/ 5513 h 39812"/>
                  <a:gd name="connsiteX20" fmla="*/ 8386 w 25220"/>
                  <a:gd name="connsiteY20" fmla="*/ 6610 h 39812"/>
                  <a:gd name="connsiteX21" fmla="*/ 6864 w 25220"/>
                  <a:gd name="connsiteY21" fmla="*/ 8297 h 39812"/>
                  <a:gd name="connsiteX22" fmla="*/ 6329 w 25220"/>
                  <a:gd name="connsiteY22" fmla="*/ 10471 h 39812"/>
                  <a:gd name="connsiteX23" fmla="*/ 6864 w 25220"/>
                  <a:gd name="connsiteY23" fmla="*/ 12960 h 39812"/>
                  <a:gd name="connsiteX24" fmla="*/ 8441 w 25220"/>
                  <a:gd name="connsiteY24" fmla="*/ 14743 h 39812"/>
                  <a:gd name="connsiteX25" fmla="*/ 10965 w 25220"/>
                  <a:gd name="connsiteY25" fmla="*/ 16155 h 39812"/>
                  <a:gd name="connsiteX26" fmla="*/ 14345 w 25220"/>
                  <a:gd name="connsiteY26" fmla="*/ 17527 h 39812"/>
                  <a:gd name="connsiteX27" fmla="*/ 18871 w 25220"/>
                  <a:gd name="connsiteY27" fmla="*/ 19515 h 39812"/>
                  <a:gd name="connsiteX28" fmla="*/ 22286 w 25220"/>
                  <a:gd name="connsiteY28" fmla="*/ 21819 h 39812"/>
                  <a:gd name="connsiteX29" fmla="*/ 24459 w 25220"/>
                  <a:gd name="connsiteY29" fmla="*/ 24768 h 39812"/>
                  <a:gd name="connsiteX30" fmla="*/ 25221 w 25220"/>
                  <a:gd name="connsiteY30" fmla="*/ 28738 h 39812"/>
                  <a:gd name="connsiteX31" fmla="*/ 23979 w 25220"/>
                  <a:gd name="connsiteY31" fmla="*/ 33641 h 39812"/>
                  <a:gd name="connsiteX32" fmla="*/ 20654 w 25220"/>
                  <a:gd name="connsiteY32" fmla="*/ 37097 h 39812"/>
                  <a:gd name="connsiteX33" fmla="*/ 15861 w 25220"/>
                  <a:gd name="connsiteY33" fmla="*/ 39140 h 39812"/>
                  <a:gd name="connsiteX34" fmla="*/ 10183 w 25220"/>
                  <a:gd name="connsiteY34" fmla="*/ 39812 h 39812"/>
                  <a:gd name="connsiteX35" fmla="*/ 0 w 25220"/>
                  <a:gd name="connsiteY35" fmla="*/ 37543 h 39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5220" h="39812">
                    <a:moveTo>
                      <a:pt x="0" y="37543"/>
                    </a:moveTo>
                    <a:lnTo>
                      <a:pt x="0" y="31008"/>
                    </a:lnTo>
                    <a:cubicBezTo>
                      <a:pt x="3319" y="33463"/>
                      <a:pt x="6967" y="34683"/>
                      <a:pt x="10958" y="34683"/>
                    </a:cubicBezTo>
                    <a:cubicBezTo>
                      <a:pt x="16306" y="34683"/>
                      <a:pt x="18981" y="32900"/>
                      <a:pt x="18981" y="29335"/>
                    </a:cubicBezTo>
                    <a:cubicBezTo>
                      <a:pt x="18981" y="28320"/>
                      <a:pt x="18754" y="27463"/>
                      <a:pt x="18295" y="26756"/>
                    </a:cubicBezTo>
                    <a:cubicBezTo>
                      <a:pt x="17835" y="26050"/>
                      <a:pt x="17218" y="25426"/>
                      <a:pt x="16437" y="24884"/>
                    </a:cubicBezTo>
                    <a:cubicBezTo>
                      <a:pt x="15655" y="24343"/>
                      <a:pt x="14743" y="23849"/>
                      <a:pt x="13687" y="23417"/>
                    </a:cubicBezTo>
                    <a:cubicBezTo>
                      <a:pt x="12631" y="22985"/>
                      <a:pt x="11499" y="22532"/>
                      <a:pt x="10293" y="22059"/>
                    </a:cubicBezTo>
                    <a:cubicBezTo>
                      <a:pt x="8606" y="21387"/>
                      <a:pt x="7131" y="20715"/>
                      <a:pt x="5856" y="20036"/>
                    </a:cubicBezTo>
                    <a:cubicBezTo>
                      <a:pt x="4581" y="19358"/>
                      <a:pt x="3518" y="18590"/>
                      <a:pt x="2661" y="17733"/>
                    </a:cubicBezTo>
                    <a:cubicBezTo>
                      <a:pt x="1803" y="16875"/>
                      <a:pt x="1166" y="15909"/>
                      <a:pt x="727" y="14818"/>
                    </a:cubicBezTo>
                    <a:cubicBezTo>
                      <a:pt x="295" y="13728"/>
                      <a:pt x="75" y="12453"/>
                      <a:pt x="75" y="10992"/>
                    </a:cubicBezTo>
                    <a:cubicBezTo>
                      <a:pt x="75" y="9209"/>
                      <a:pt x="487" y="7632"/>
                      <a:pt x="1303" y="6261"/>
                    </a:cubicBezTo>
                    <a:cubicBezTo>
                      <a:pt x="2119" y="4889"/>
                      <a:pt x="3209" y="3737"/>
                      <a:pt x="4574" y="2805"/>
                    </a:cubicBezTo>
                    <a:cubicBezTo>
                      <a:pt x="5931" y="1879"/>
                      <a:pt x="7488" y="1179"/>
                      <a:pt x="9237" y="706"/>
                    </a:cubicBezTo>
                    <a:cubicBezTo>
                      <a:pt x="10985" y="233"/>
                      <a:pt x="12782" y="0"/>
                      <a:pt x="14640" y="0"/>
                    </a:cubicBezTo>
                    <a:cubicBezTo>
                      <a:pt x="17931" y="0"/>
                      <a:pt x="20880" y="569"/>
                      <a:pt x="23479" y="1707"/>
                    </a:cubicBezTo>
                    <a:lnTo>
                      <a:pt x="23479" y="7872"/>
                    </a:lnTo>
                    <a:cubicBezTo>
                      <a:pt x="20681" y="6041"/>
                      <a:pt x="17465" y="5122"/>
                      <a:pt x="13824" y="5122"/>
                    </a:cubicBezTo>
                    <a:cubicBezTo>
                      <a:pt x="12686" y="5122"/>
                      <a:pt x="11657" y="5253"/>
                      <a:pt x="10745" y="5513"/>
                    </a:cubicBezTo>
                    <a:cubicBezTo>
                      <a:pt x="9826" y="5774"/>
                      <a:pt x="9045" y="6137"/>
                      <a:pt x="8386" y="6610"/>
                    </a:cubicBezTo>
                    <a:cubicBezTo>
                      <a:pt x="7728" y="7083"/>
                      <a:pt x="7221" y="7646"/>
                      <a:pt x="6864" y="8297"/>
                    </a:cubicBezTo>
                    <a:cubicBezTo>
                      <a:pt x="6507" y="8949"/>
                      <a:pt x="6329" y="9675"/>
                      <a:pt x="6329" y="10471"/>
                    </a:cubicBezTo>
                    <a:cubicBezTo>
                      <a:pt x="6329" y="11465"/>
                      <a:pt x="6507" y="12288"/>
                      <a:pt x="6864" y="12960"/>
                    </a:cubicBezTo>
                    <a:cubicBezTo>
                      <a:pt x="7221" y="13632"/>
                      <a:pt x="7749" y="14222"/>
                      <a:pt x="8441" y="14743"/>
                    </a:cubicBezTo>
                    <a:cubicBezTo>
                      <a:pt x="9134" y="15264"/>
                      <a:pt x="9977" y="15737"/>
                      <a:pt x="10965" y="16155"/>
                    </a:cubicBezTo>
                    <a:cubicBezTo>
                      <a:pt x="11952" y="16574"/>
                      <a:pt x="13083" y="17033"/>
                      <a:pt x="14345" y="17527"/>
                    </a:cubicBezTo>
                    <a:cubicBezTo>
                      <a:pt x="16025" y="18171"/>
                      <a:pt x="17534" y="18830"/>
                      <a:pt x="18871" y="19515"/>
                    </a:cubicBezTo>
                    <a:cubicBezTo>
                      <a:pt x="20208" y="20194"/>
                      <a:pt x="21346" y="20962"/>
                      <a:pt x="22286" y="21819"/>
                    </a:cubicBezTo>
                    <a:cubicBezTo>
                      <a:pt x="23225" y="22676"/>
                      <a:pt x="23952" y="23657"/>
                      <a:pt x="24459" y="24768"/>
                    </a:cubicBezTo>
                    <a:cubicBezTo>
                      <a:pt x="24967" y="25879"/>
                      <a:pt x="25221" y="27209"/>
                      <a:pt x="25221" y="28738"/>
                    </a:cubicBezTo>
                    <a:cubicBezTo>
                      <a:pt x="25221" y="30617"/>
                      <a:pt x="24809" y="32256"/>
                      <a:pt x="23979" y="33641"/>
                    </a:cubicBezTo>
                    <a:cubicBezTo>
                      <a:pt x="23150" y="35026"/>
                      <a:pt x="22039" y="36178"/>
                      <a:pt x="20654" y="37097"/>
                    </a:cubicBezTo>
                    <a:cubicBezTo>
                      <a:pt x="19269" y="38016"/>
                      <a:pt x="17671" y="38695"/>
                      <a:pt x="15861" y="39140"/>
                    </a:cubicBezTo>
                    <a:cubicBezTo>
                      <a:pt x="14050" y="39586"/>
                      <a:pt x="12158" y="39812"/>
                      <a:pt x="10183" y="39812"/>
                    </a:cubicBezTo>
                    <a:cubicBezTo>
                      <a:pt x="6261" y="39806"/>
                      <a:pt x="2873" y="39051"/>
                      <a:pt x="0" y="37543"/>
                    </a:cubicBez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9" name="フリーフォーム: 図形 128">
                <a:extLst>
                  <a:ext uri="{FF2B5EF4-FFF2-40B4-BE49-F238E27FC236}">
                    <a16:creationId xmlns:a16="http://schemas.microsoft.com/office/drawing/2014/main" id="{C9B89EC4-9EA6-4E89-A837-BB00F009D7BF}"/>
                  </a:ext>
                </a:extLst>
              </p:cNvPr>
              <p:cNvSpPr/>
              <p:nvPr/>
            </p:nvSpPr>
            <p:spPr>
              <a:xfrm>
                <a:off x="540563" y="6731818"/>
                <a:ext cx="31570" cy="56290"/>
              </a:xfrm>
              <a:custGeom>
                <a:avLst/>
                <a:gdLst>
                  <a:gd name="connsiteX0" fmla="*/ 31563 w 31570"/>
                  <a:gd name="connsiteY0" fmla="*/ 56290 h 56290"/>
                  <a:gd name="connsiteX1" fmla="*/ 25474 w 31570"/>
                  <a:gd name="connsiteY1" fmla="*/ 56290 h 56290"/>
                  <a:gd name="connsiteX2" fmla="*/ 25474 w 31570"/>
                  <a:gd name="connsiteY2" fmla="*/ 34382 h 56290"/>
                  <a:gd name="connsiteX3" fmla="*/ 16635 w 31570"/>
                  <a:gd name="connsiteY3" fmla="*/ 22498 h 56290"/>
                  <a:gd name="connsiteX4" fmla="*/ 9134 w 31570"/>
                  <a:gd name="connsiteY4" fmla="*/ 25934 h 56290"/>
                  <a:gd name="connsiteX5" fmla="*/ 6089 w 31570"/>
                  <a:gd name="connsiteY5" fmla="*/ 34752 h 56290"/>
                  <a:gd name="connsiteX6" fmla="*/ 6089 w 31570"/>
                  <a:gd name="connsiteY6" fmla="*/ 56290 h 56290"/>
                  <a:gd name="connsiteX7" fmla="*/ 0 w 31570"/>
                  <a:gd name="connsiteY7" fmla="*/ 56290 h 56290"/>
                  <a:gd name="connsiteX8" fmla="*/ 0 w 31570"/>
                  <a:gd name="connsiteY8" fmla="*/ 0 h 56290"/>
                  <a:gd name="connsiteX9" fmla="*/ 6089 w 31570"/>
                  <a:gd name="connsiteY9" fmla="*/ 0 h 56290"/>
                  <a:gd name="connsiteX10" fmla="*/ 6089 w 31570"/>
                  <a:gd name="connsiteY10" fmla="*/ 24583 h 56290"/>
                  <a:gd name="connsiteX11" fmla="*/ 6240 w 31570"/>
                  <a:gd name="connsiteY11" fmla="*/ 24583 h 56290"/>
                  <a:gd name="connsiteX12" fmla="*/ 18720 w 31570"/>
                  <a:gd name="connsiteY12" fmla="*/ 17376 h 56290"/>
                  <a:gd name="connsiteX13" fmla="*/ 31570 w 31570"/>
                  <a:gd name="connsiteY13" fmla="*/ 32859 h 56290"/>
                  <a:gd name="connsiteX14" fmla="*/ 31570 w 31570"/>
                  <a:gd name="connsiteY14" fmla="*/ 56290 h 5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570" h="56290">
                    <a:moveTo>
                      <a:pt x="31563" y="56290"/>
                    </a:moveTo>
                    <a:lnTo>
                      <a:pt x="25474" y="56290"/>
                    </a:lnTo>
                    <a:lnTo>
                      <a:pt x="25474" y="34382"/>
                    </a:lnTo>
                    <a:cubicBezTo>
                      <a:pt x="25474" y="26462"/>
                      <a:pt x="22526" y="22498"/>
                      <a:pt x="16635" y="22498"/>
                    </a:cubicBezTo>
                    <a:cubicBezTo>
                      <a:pt x="13666" y="22498"/>
                      <a:pt x="11163" y="23643"/>
                      <a:pt x="9134" y="25934"/>
                    </a:cubicBezTo>
                    <a:cubicBezTo>
                      <a:pt x="7104" y="28224"/>
                      <a:pt x="6089" y="31166"/>
                      <a:pt x="6089" y="34752"/>
                    </a:cubicBezTo>
                    <a:lnTo>
                      <a:pt x="6089" y="56290"/>
                    </a:lnTo>
                    <a:lnTo>
                      <a:pt x="0" y="56290"/>
                    </a:lnTo>
                    <a:lnTo>
                      <a:pt x="0" y="0"/>
                    </a:lnTo>
                    <a:lnTo>
                      <a:pt x="6089" y="0"/>
                    </a:lnTo>
                    <a:lnTo>
                      <a:pt x="6089" y="24583"/>
                    </a:lnTo>
                    <a:lnTo>
                      <a:pt x="6240" y="24583"/>
                    </a:lnTo>
                    <a:cubicBezTo>
                      <a:pt x="9161" y="19783"/>
                      <a:pt x="13323" y="17376"/>
                      <a:pt x="18720" y="17376"/>
                    </a:cubicBezTo>
                    <a:cubicBezTo>
                      <a:pt x="27285" y="17376"/>
                      <a:pt x="31570" y="22539"/>
                      <a:pt x="31570" y="32859"/>
                    </a:cubicBezTo>
                    <a:lnTo>
                      <a:pt x="31570" y="56290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0" name="フリーフォーム: 図形 129">
                <a:extLst>
                  <a:ext uri="{FF2B5EF4-FFF2-40B4-BE49-F238E27FC236}">
                    <a16:creationId xmlns:a16="http://schemas.microsoft.com/office/drawing/2014/main" id="{8DEC7A99-7F3E-4149-926C-03BFE7608BBB}"/>
                  </a:ext>
                </a:extLst>
              </p:cNvPr>
              <p:cNvSpPr/>
              <p:nvPr/>
            </p:nvSpPr>
            <p:spPr>
              <a:xfrm>
                <a:off x="582405" y="6732524"/>
                <a:ext cx="7947" cy="55583"/>
              </a:xfrm>
              <a:custGeom>
                <a:avLst/>
                <a:gdLst>
                  <a:gd name="connsiteX0" fmla="*/ 3936 w 7947"/>
                  <a:gd name="connsiteY0" fmla="*/ 7906 h 55583"/>
                  <a:gd name="connsiteX1" fmla="*/ 1152 w 7947"/>
                  <a:gd name="connsiteY1" fmla="*/ 6795 h 55583"/>
                  <a:gd name="connsiteX2" fmla="*/ 0 w 7947"/>
                  <a:gd name="connsiteY2" fmla="*/ 3970 h 55583"/>
                  <a:gd name="connsiteX3" fmla="*/ 1152 w 7947"/>
                  <a:gd name="connsiteY3" fmla="*/ 1131 h 55583"/>
                  <a:gd name="connsiteX4" fmla="*/ 3936 w 7947"/>
                  <a:gd name="connsiteY4" fmla="*/ 0 h 55583"/>
                  <a:gd name="connsiteX5" fmla="*/ 6775 w 7947"/>
                  <a:gd name="connsiteY5" fmla="*/ 1131 h 55583"/>
                  <a:gd name="connsiteX6" fmla="*/ 7947 w 7947"/>
                  <a:gd name="connsiteY6" fmla="*/ 3970 h 55583"/>
                  <a:gd name="connsiteX7" fmla="*/ 6775 w 7947"/>
                  <a:gd name="connsiteY7" fmla="*/ 6754 h 55583"/>
                  <a:gd name="connsiteX8" fmla="*/ 3936 w 7947"/>
                  <a:gd name="connsiteY8" fmla="*/ 7906 h 55583"/>
                  <a:gd name="connsiteX9" fmla="*/ 6905 w 7947"/>
                  <a:gd name="connsiteY9" fmla="*/ 55584 h 55583"/>
                  <a:gd name="connsiteX10" fmla="*/ 816 w 7947"/>
                  <a:gd name="connsiteY10" fmla="*/ 55584 h 55583"/>
                  <a:gd name="connsiteX11" fmla="*/ 816 w 7947"/>
                  <a:gd name="connsiteY11" fmla="*/ 17561 h 55583"/>
                  <a:gd name="connsiteX12" fmla="*/ 6905 w 7947"/>
                  <a:gd name="connsiteY12" fmla="*/ 17561 h 55583"/>
                  <a:gd name="connsiteX13" fmla="*/ 6905 w 7947"/>
                  <a:gd name="connsiteY13" fmla="*/ 55584 h 5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47" h="55583">
                    <a:moveTo>
                      <a:pt x="3936" y="7906"/>
                    </a:moveTo>
                    <a:cubicBezTo>
                      <a:pt x="2846" y="7906"/>
                      <a:pt x="1920" y="7536"/>
                      <a:pt x="1152" y="6795"/>
                    </a:cubicBezTo>
                    <a:cubicBezTo>
                      <a:pt x="384" y="6055"/>
                      <a:pt x="0" y="5115"/>
                      <a:pt x="0" y="3970"/>
                    </a:cubicBezTo>
                    <a:cubicBezTo>
                      <a:pt x="0" y="2832"/>
                      <a:pt x="384" y="1886"/>
                      <a:pt x="1152" y="1131"/>
                    </a:cubicBezTo>
                    <a:cubicBezTo>
                      <a:pt x="1920" y="377"/>
                      <a:pt x="2846" y="0"/>
                      <a:pt x="3936" y="0"/>
                    </a:cubicBezTo>
                    <a:cubicBezTo>
                      <a:pt x="5054" y="0"/>
                      <a:pt x="5993" y="377"/>
                      <a:pt x="6775" y="1131"/>
                    </a:cubicBezTo>
                    <a:cubicBezTo>
                      <a:pt x="7557" y="1886"/>
                      <a:pt x="7947" y="2832"/>
                      <a:pt x="7947" y="3970"/>
                    </a:cubicBezTo>
                    <a:cubicBezTo>
                      <a:pt x="7947" y="5061"/>
                      <a:pt x="7557" y="5986"/>
                      <a:pt x="6775" y="6754"/>
                    </a:cubicBezTo>
                    <a:cubicBezTo>
                      <a:pt x="5993" y="7522"/>
                      <a:pt x="5047" y="7906"/>
                      <a:pt x="3936" y="7906"/>
                    </a:cubicBezTo>
                    <a:close/>
                    <a:moveTo>
                      <a:pt x="6905" y="55584"/>
                    </a:moveTo>
                    <a:lnTo>
                      <a:pt x="816" y="55584"/>
                    </a:lnTo>
                    <a:lnTo>
                      <a:pt x="816" y="17561"/>
                    </a:lnTo>
                    <a:lnTo>
                      <a:pt x="6905" y="17561"/>
                    </a:lnTo>
                    <a:lnTo>
                      <a:pt x="6905" y="55584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99" name="グラフィックス 64">
              <a:extLst>
                <a:ext uri="{FF2B5EF4-FFF2-40B4-BE49-F238E27FC236}">
                  <a16:creationId xmlns:a16="http://schemas.microsoft.com/office/drawing/2014/main" id="{66CFB971-ED97-4DF8-B242-7D366BB37A2F}"/>
                </a:ext>
              </a:extLst>
            </p:cNvPr>
            <p:cNvGrpSpPr/>
            <p:nvPr/>
          </p:nvGrpSpPr>
          <p:grpSpPr>
            <a:xfrm>
              <a:off x="623342" y="6731818"/>
              <a:ext cx="226196" cy="57126"/>
              <a:chOff x="623342" y="6731818"/>
              <a:chExt cx="226196" cy="57126"/>
            </a:xfrm>
            <a:grpFill/>
          </p:grpSpPr>
          <p:sp>
            <p:nvSpPr>
              <p:cNvPr id="112" name="フリーフォーム: 図形 111">
                <a:extLst>
                  <a:ext uri="{FF2B5EF4-FFF2-40B4-BE49-F238E27FC236}">
                    <a16:creationId xmlns:a16="http://schemas.microsoft.com/office/drawing/2014/main" id="{01833FEE-5076-4C62-8807-3C3ED86EB643}"/>
                  </a:ext>
                </a:extLst>
              </p:cNvPr>
              <p:cNvSpPr/>
              <p:nvPr/>
            </p:nvSpPr>
            <p:spPr>
              <a:xfrm>
                <a:off x="623342" y="6734862"/>
                <a:ext cx="28224" cy="53245"/>
              </a:xfrm>
              <a:custGeom>
                <a:avLst/>
                <a:gdLst>
                  <a:gd name="connsiteX0" fmla="*/ 28217 w 28224"/>
                  <a:gd name="connsiteY0" fmla="*/ 53246 h 53245"/>
                  <a:gd name="connsiteX1" fmla="*/ 0 w 28224"/>
                  <a:gd name="connsiteY1" fmla="*/ 53246 h 53245"/>
                  <a:gd name="connsiteX2" fmla="*/ 0 w 28224"/>
                  <a:gd name="connsiteY2" fmla="*/ 0 h 53245"/>
                  <a:gd name="connsiteX3" fmla="*/ 27031 w 28224"/>
                  <a:gd name="connsiteY3" fmla="*/ 0 h 53245"/>
                  <a:gd name="connsiteX4" fmla="*/ 27031 w 28224"/>
                  <a:gd name="connsiteY4" fmla="*/ 5643 h 53245"/>
                  <a:gd name="connsiteX5" fmla="*/ 6240 w 28224"/>
                  <a:gd name="connsiteY5" fmla="*/ 5643 h 53245"/>
                  <a:gd name="connsiteX6" fmla="*/ 6240 w 28224"/>
                  <a:gd name="connsiteY6" fmla="*/ 23355 h 53245"/>
                  <a:gd name="connsiteX7" fmla="*/ 25474 w 28224"/>
                  <a:gd name="connsiteY7" fmla="*/ 23355 h 53245"/>
                  <a:gd name="connsiteX8" fmla="*/ 25474 w 28224"/>
                  <a:gd name="connsiteY8" fmla="*/ 28964 h 53245"/>
                  <a:gd name="connsiteX9" fmla="*/ 6240 w 28224"/>
                  <a:gd name="connsiteY9" fmla="*/ 28964 h 53245"/>
                  <a:gd name="connsiteX10" fmla="*/ 6240 w 28224"/>
                  <a:gd name="connsiteY10" fmla="*/ 47602 h 53245"/>
                  <a:gd name="connsiteX11" fmla="*/ 28224 w 28224"/>
                  <a:gd name="connsiteY11" fmla="*/ 47602 h 53245"/>
                  <a:gd name="connsiteX12" fmla="*/ 28224 w 28224"/>
                  <a:gd name="connsiteY12" fmla="*/ 53246 h 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24" h="53245">
                    <a:moveTo>
                      <a:pt x="28217" y="53246"/>
                    </a:moveTo>
                    <a:lnTo>
                      <a:pt x="0" y="53246"/>
                    </a:lnTo>
                    <a:lnTo>
                      <a:pt x="0" y="0"/>
                    </a:lnTo>
                    <a:lnTo>
                      <a:pt x="27031" y="0"/>
                    </a:lnTo>
                    <a:lnTo>
                      <a:pt x="27031" y="5643"/>
                    </a:lnTo>
                    <a:lnTo>
                      <a:pt x="6240" y="5643"/>
                    </a:lnTo>
                    <a:lnTo>
                      <a:pt x="6240" y="23355"/>
                    </a:lnTo>
                    <a:lnTo>
                      <a:pt x="25474" y="23355"/>
                    </a:lnTo>
                    <a:lnTo>
                      <a:pt x="25474" y="28964"/>
                    </a:lnTo>
                    <a:lnTo>
                      <a:pt x="6240" y="28964"/>
                    </a:lnTo>
                    <a:lnTo>
                      <a:pt x="6240" y="47602"/>
                    </a:lnTo>
                    <a:lnTo>
                      <a:pt x="28224" y="47602"/>
                    </a:lnTo>
                    <a:lnTo>
                      <a:pt x="28224" y="53246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3" name="フリーフォーム: 図形 112">
                <a:extLst>
                  <a:ext uri="{FF2B5EF4-FFF2-40B4-BE49-F238E27FC236}">
                    <a16:creationId xmlns:a16="http://schemas.microsoft.com/office/drawing/2014/main" id="{CB81A8D0-5253-4741-9ED0-C450239263F3}"/>
                  </a:ext>
                </a:extLst>
              </p:cNvPr>
              <p:cNvSpPr/>
              <p:nvPr/>
            </p:nvSpPr>
            <p:spPr>
              <a:xfrm>
                <a:off x="660610" y="6731818"/>
                <a:ext cx="6089" cy="56290"/>
              </a:xfrm>
              <a:custGeom>
                <a:avLst/>
                <a:gdLst>
                  <a:gd name="connsiteX0" fmla="*/ 6089 w 6089"/>
                  <a:gd name="connsiteY0" fmla="*/ 56290 h 56290"/>
                  <a:gd name="connsiteX1" fmla="*/ 0 w 6089"/>
                  <a:gd name="connsiteY1" fmla="*/ 56290 h 56290"/>
                  <a:gd name="connsiteX2" fmla="*/ 0 w 6089"/>
                  <a:gd name="connsiteY2" fmla="*/ 0 h 56290"/>
                  <a:gd name="connsiteX3" fmla="*/ 6089 w 6089"/>
                  <a:gd name="connsiteY3" fmla="*/ 0 h 56290"/>
                  <a:gd name="connsiteX4" fmla="*/ 6089 w 6089"/>
                  <a:gd name="connsiteY4" fmla="*/ 56290 h 5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89" h="56290">
                    <a:moveTo>
                      <a:pt x="6089" y="56290"/>
                    </a:moveTo>
                    <a:lnTo>
                      <a:pt x="0" y="56290"/>
                    </a:lnTo>
                    <a:lnTo>
                      <a:pt x="0" y="0"/>
                    </a:lnTo>
                    <a:lnTo>
                      <a:pt x="6089" y="0"/>
                    </a:lnTo>
                    <a:lnTo>
                      <a:pt x="6089" y="56290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4" name="フリーフォーム: 図形 113">
                <a:extLst>
                  <a:ext uri="{FF2B5EF4-FFF2-40B4-BE49-F238E27FC236}">
                    <a16:creationId xmlns:a16="http://schemas.microsoft.com/office/drawing/2014/main" id="{283024A1-170B-4ACE-9E3F-CF6DF4C90EE3}"/>
                  </a:ext>
                </a:extLst>
              </p:cNvPr>
              <p:cNvSpPr/>
              <p:nvPr/>
            </p:nvSpPr>
            <p:spPr>
              <a:xfrm>
                <a:off x="676272" y="6749145"/>
                <a:ext cx="33161" cy="39798"/>
              </a:xfrm>
              <a:custGeom>
                <a:avLst/>
                <a:gdLst>
                  <a:gd name="connsiteX0" fmla="*/ 33161 w 33161"/>
                  <a:gd name="connsiteY0" fmla="*/ 21408 h 39798"/>
                  <a:gd name="connsiteX1" fmla="*/ 6315 w 33161"/>
                  <a:gd name="connsiteY1" fmla="*/ 21408 h 39798"/>
                  <a:gd name="connsiteX2" fmla="*/ 9730 w 33161"/>
                  <a:gd name="connsiteY2" fmla="*/ 31214 h 39798"/>
                  <a:gd name="connsiteX3" fmla="*/ 18713 w 33161"/>
                  <a:gd name="connsiteY3" fmla="*/ 34670 h 39798"/>
                  <a:gd name="connsiteX4" fmla="*/ 30521 w 33161"/>
                  <a:gd name="connsiteY4" fmla="*/ 30439 h 39798"/>
                  <a:gd name="connsiteX5" fmla="*/ 30521 w 33161"/>
                  <a:gd name="connsiteY5" fmla="*/ 36158 h 39798"/>
                  <a:gd name="connsiteX6" fmla="*/ 17266 w 33161"/>
                  <a:gd name="connsiteY6" fmla="*/ 39799 h 39798"/>
                  <a:gd name="connsiteX7" fmla="*/ 4601 w 33161"/>
                  <a:gd name="connsiteY7" fmla="*/ 34622 h 39798"/>
                  <a:gd name="connsiteX8" fmla="*/ 0 w 33161"/>
                  <a:gd name="connsiteY8" fmla="*/ 20050 h 39798"/>
                  <a:gd name="connsiteX9" fmla="*/ 5033 w 33161"/>
                  <a:gd name="connsiteY9" fmla="*/ 5589 h 39798"/>
                  <a:gd name="connsiteX10" fmla="*/ 17527 w 33161"/>
                  <a:gd name="connsiteY10" fmla="*/ 0 h 39798"/>
                  <a:gd name="connsiteX11" fmla="*/ 29074 w 33161"/>
                  <a:gd name="connsiteY11" fmla="*/ 4827 h 39798"/>
                  <a:gd name="connsiteX12" fmla="*/ 33161 w 33161"/>
                  <a:gd name="connsiteY12" fmla="*/ 18233 h 39798"/>
                  <a:gd name="connsiteX13" fmla="*/ 33161 w 33161"/>
                  <a:gd name="connsiteY13" fmla="*/ 21408 h 39798"/>
                  <a:gd name="connsiteX14" fmla="*/ 26921 w 33161"/>
                  <a:gd name="connsiteY14" fmla="*/ 16245 h 39798"/>
                  <a:gd name="connsiteX15" fmla="*/ 24377 w 33161"/>
                  <a:gd name="connsiteY15" fmla="*/ 8037 h 39798"/>
                  <a:gd name="connsiteX16" fmla="*/ 17417 w 33161"/>
                  <a:gd name="connsiteY16" fmla="*/ 5102 h 39798"/>
                  <a:gd name="connsiteX17" fmla="*/ 10101 w 33161"/>
                  <a:gd name="connsiteY17" fmla="*/ 8187 h 39798"/>
                  <a:gd name="connsiteX18" fmla="*/ 6391 w 33161"/>
                  <a:gd name="connsiteY18" fmla="*/ 16245 h 39798"/>
                  <a:gd name="connsiteX19" fmla="*/ 26921 w 33161"/>
                  <a:gd name="connsiteY19" fmla="*/ 16245 h 3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161" h="39798">
                    <a:moveTo>
                      <a:pt x="33161" y="21408"/>
                    </a:moveTo>
                    <a:lnTo>
                      <a:pt x="6315" y="21408"/>
                    </a:lnTo>
                    <a:cubicBezTo>
                      <a:pt x="6411" y="25639"/>
                      <a:pt x="7550" y="28910"/>
                      <a:pt x="9730" y="31214"/>
                    </a:cubicBezTo>
                    <a:cubicBezTo>
                      <a:pt x="11911" y="33518"/>
                      <a:pt x="14907" y="34670"/>
                      <a:pt x="18713" y="34670"/>
                    </a:cubicBezTo>
                    <a:cubicBezTo>
                      <a:pt x="22992" y="34670"/>
                      <a:pt x="26928" y="33257"/>
                      <a:pt x="30521" y="30439"/>
                    </a:cubicBezTo>
                    <a:lnTo>
                      <a:pt x="30521" y="36158"/>
                    </a:lnTo>
                    <a:cubicBezTo>
                      <a:pt x="27182" y="38585"/>
                      <a:pt x="22759" y="39799"/>
                      <a:pt x="17266" y="39799"/>
                    </a:cubicBezTo>
                    <a:cubicBezTo>
                      <a:pt x="11897" y="39799"/>
                      <a:pt x="7673" y="38071"/>
                      <a:pt x="4601" y="34622"/>
                    </a:cubicBezTo>
                    <a:cubicBezTo>
                      <a:pt x="1529" y="31172"/>
                      <a:pt x="0" y="26311"/>
                      <a:pt x="0" y="20050"/>
                    </a:cubicBezTo>
                    <a:cubicBezTo>
                      <a:pt x="0" y="14133"/>
                      <a:pt x="1680" y="9312"/>
                      <a:pt x="5033" y="5589"/>
                    </a:cubicBezTo>
                    <a:cubicBezTo>
                      <a:pt x="8386" y="1865"/>
                      <a:pt x="12555" y="0"/>
                      <a:pt x="17527" y="0"/>
                    </a:cubicBezTo>
                    <a:cubicBezTo>
                      <a:pt x="22498" y="0"/>
                      <a:pt x="26352" y="1611"/>
                      <a:pt x="29074" y="4827"/>
                    </a:cubicBezTo>
                    <a:cubicBezTo>
                      <a:pt x="31797" y="8043"/>
                      <a:pt x="33161" y="12514"/>
                      <a:pt x="33161" y="18233"/>
                    </a:cubicBezTo>
                    <a:lnTo>
                      <a:pt x="33161" y="21408"/>
                    </a:lnTo>
                    <a:close/>
                    <a:moveTo>
                      <a:pt x="26921" y="16245"/>
                    </a:moveTo>
                    <a:cubicBezTo>
                      <a:pt x="26894" y="12727"/>
                      <a:pt x="26050" y="9991"/>
                      <a:pt x="24377" y="8037"/>
                    </a:cubicBezTo>
                    <a:cubicBezTo>
                      <a:pt x="22704" y="6082"/>
                      <a:pt x="20386" y="5102"/>
                      <a:pt x="17417" y="5102"/>
                    </a:cubicBezTo>
                    <a:cubicBezTo>
                      <a:pt x="14544" y="5102"/>
                      <a:pt x="12110" y="6130"/>
                      <a:pt x="10101" y="8187"/>
                    </a:cubicBezTo>
                    <a:cubicBezTo>
                      <a:pt x="8091" y="10245"/>
                      <a:pt x="6857" y="12926"/>
                      <a:pt x="6391" y="16245"/>
                    </a:cubicBezTo>
                    <a:lnTo>
                      <a:pt x="26921" y="16245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5" name="フリーフォーム: 図形 114">
                <a:extLst>
                  <a:ext uri="{FF2B5EF4-FFF2-40B4-BE49-F238E27FC236}">
                    <a16:creationId xmlns:a16="http://schemas.microsoft.com/office/drawing/2014/main" id="{86A5E1A0-9BA7-4EA5-84D1-D698A9D4E038}"/>
                  </a:ext>
                </a:extLst>
              </p:cNvPr>
              <p:cNvSpPr/>
              <p:nvPr/>
            </p:nvSpPr>
            <p:spPr>
              <a:xfrm>
                <a:off x="715893" y="6749132"/>
                <a:ext cx="28594" cy="39805"/>
              </a:xfrm>
              <a:custGeom>
                <a:avLst/>
                <a:gdLst>
                  <a:gd name="connsiteX0" fmla="*/ 28512 w 28594"/>
                  <a:gd name="connsiteY0" fmla="*/ 37166 h 39805"/>
                  <a:gd name="connsiteX1" fmla="*/ 18117 w 28594"/>
                  <a:gd name="connsiteY1" fmla="*/ 39806 h 39805"/>
                  <a:gd name="connsiteX2" fmla="*/ 4992 w 28594"/>
                  <a:gd name="connsiteY2" fmla="*/ 34512 h 39805"/>
                  <a:gd name="connsiteX3" fmla="*/ 0 w 28594"/>
                  <a:gd name="connsiteY3" fmla="*/ 20791 h 39805"/>
                  <a:gd name="connsiteX4" fmla="*/ 5383 w 28594"/>
                  <a:gd name="connsiteY4" fmla="*/ 5698 h 39805"/>
                  <a:gd name="connsiteX5" fmla="*/ 19755 w 28594"/>
                  <a:gd name="connsiteY5" fmla="*/ 0 h 39805"/>
                  <a:gd name="connsiteX6" fmla="*/ 28594 w 28594"/>
                  <a:gd name="connsiteY6" fmla="*/ 1858 h 39805"/>
                  <a:gd name="connsiteX7" fmla="*/ 28594 w 28594"/>
                  <a:gd name="connsiteY7" fmla="*/ 8098 h 39805"/>
                  <a:gd name="connsiteX8" fmla="*/ 19536 w 28594"/>
                  <a:gd name="connsiteY8" fmla="*/ 5129 h 39805"/>
                  <a:gd name="connsiteX9" fmla="*/ 9977 w 28594"/>
                  <a:gd name="connsiteY9" fmla="*/ 9305 h 39805"/>
                  <a:gd name="connsiteX10" fmla="*/ 6247 w 28594"/>
                  <a:gd name="connsiteY10" fmla="*/ 20276 h 39805"/>
                  <a:gd name="connsiteX11" fmla="*/ 9758 w 28594"/>
                  <a:gd name="connsiteY11" fmla="*/ 30823 h 39805"/>
                  <a:gd name="connsiteX12" fmla="*/ 19173 w 28594"/>
                  <a:gd name="connsiteY12" fmla="*/ 34683 h 39805"/>
                  <a:gd name="connsiteX13" fmla="*/ 28533 w 28594"/>
                  <a:gd name="connsiteY13" fmla="*/ 31378 h 39805"/>
                  <a:gd name="connsiteX14" fmla="*/ 28533 w 28594"/>
                  <a:gd name="connsiteY14" fmla="*/ 37166 h 39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594" h="39805">
                    <a:moveTo>
                      <a:pt x="28512" y="37166"/>
                    </a:moveTo>
                    <a:cubicBezTo>
                      <a:pt x="25591" y="38921"/>
                      <a:pt x="22128" y="39806"/>
                      <a:pt x="18117" y="39806"/>
                    </a:cubicBezTo>
                    <a:cubicBezTo>
                      <a:pt x="12693" y="39806"/>
                      <a:pt x="8318" y="38043"/>
                      <a:pt x="4992" y="34512"/>
                    </a:cubicBezTo>
                    <a:cubicBezTo>
                      <a:pt x="1666" y="30980"/>
                      <a:pt x="0" y="26414"/>
                      <a:pt x="0" y="20791"/>
                    </a:cubicBezTo>
                    <a:cubicBezTo>
                      <a:pt x="0" y="14530"/>
                      <a:pt x="1797" y="9497"/>
                      <a:pt x="5383" y="5698"/>
                    </a:cubicBezTo>
                    <a:cubicBezTo>
                      <a:pt x="8969" y="1899"/>
                      <a:pt x="13762" y="0"/>
                      <a:pt x="19755" y="0"/>
                    </a:cubicBezTo>
                    <a:cubicBezTo>
                      <a:pt x="23095" y="0"/>
                      <a:pt x="26043" y="617"/>
                      <a:pt x="28594" y="1858"/>
                    </a:cubicBezTo>
                    <a:lnTo>
                      <a:pt x="28594" y="8098"/>
                    </a:lnTo>
                    <a:cubicBezTo>
                      <a:pt x="25769" y="6117"/>
                      <a:pt x="22752" y="5129"/>
                      <a:pt x="19536" y="5129"/>
                    </a:cubicBezTo>
                    <a:cubicBezTo>
                      <a:pt x="15648" y="5129"/>
                      <a:pt x="12459" y="6521"/>
                      <a:pt x="9977" y="9305"/>
                    </a:cubicBezTo>
                    <a:cubicBezTo>
                      <a:pt x="7495" y="12089"/>
                      <a:pt x="6247" y="15751"/>
                      <a:pt x="6247" y="20276"/>
                    </a:cubicBezTo>
                    <a:cubicBezTo>
                      <a:pt x="6247" y="24734"/>
                      <a:pt x="7413" y="28251"/>
                      <a:pt x="9758" y="30823"/>
                    </a:cubicBezTo>
                    <a:cubicBezTo>
                      <a:pt x="12096" y="33394"/>
                      <a:pt x="15237" y="34683"/>
                      <a:pt x="19173" y="34683"/>
                    </a:cubicBezTo>
                    <a:cubicBezTo>
                      <a:pt x="22491" y="34683"/>
                      <a:pt x="25611" y="33579"/>
                      <a:pt x="28533" y="31378"/>
                    </a:cubicBezTo>
                    <a:lnTo>
                      <a:pt x="28533" y="37166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6" name="フリーフォーム: 図形 115">
                <a:extLst>
                  <a:ext uri="{FF2B5EF4-FFF2-40B4-BE49-F238E27FC236}">
                    <a16:creationId xmlns:a16="http://schemas.microsoft.com/office/drawing/2014/main" id="{5215152C-9D71-46A6-B41E-04B29A050E13}"/>
                  </a:ext>
                </a:extLst>
              </p:cNvPr>
              <p:cNvSpPr/>
              <p:nvPr/>
            </p:nvSpPr>
            <p:spPr>
              <a:xfrm>
                <a:off x="748958" y="6738832"/>
                <a:ext cx="22210" cy="50091"/>
              </a:xfrm>
              <a:custGeom>
                <a:avLst/>
                <a:gdLst>
                  <a:gd name="connsiteX0" fmla="*/ 22210 w 22210"/>
                  <a:gd name="connsiteY0" fmla="*/ 48905 h 50091"/>
                  <a:gd name="connsiteX1" fmla="*/ 16526 w 22210"/>
                  <a:gd name="connsiteY1" fmla="*/ 50091 h 50091"/>
                  <a:gd name="connsiteX2" fmla="*/ 6535 w 22210"/>
                  <a:gd name="connsiteY2" fmla="*/ 38955 h 50091"/>
                  <a:gd name="connsiteX3" fmla="*/ 6535 w 22210"/>
                  <a:gd name="connsiteY3" fmla="*/ 16450 h 50091"/>
                  <a:gd name="connsiteX4" fmla="*/ 0 w 22210"/>
                  <a:gd name="connsiteY4" fmla="*/ 16450 h 50091"/>
                  <a:gd name="connsiteX5" fmla="*/ 0 w 22210"/>
                  <a:gd name="connsiteY5" fmla="*/ 11253 h 50091"/>
                  <a:gd name="connsiteX6" fmla="*/ 6535 w 22210"/>
                  <a:gd name="connsiteY6" fmla="*/ 11253 h 50091"/>
                  <a:gd name="connsiteX7" fmla="*/ 6535 w 22210"/>
                  <a:gd name="connsiteY7" fmla="*/ 1968 h 50091"/>
                  <a:gd name="connsiteX8" fmla="*/ 12624 w 22210"/>
                  <a:gd name="connsiteY8" fmla="*/ 0 h 50091"/>
                  <a:gd name="connsiteX9" fmla="*/ 12624 w 22210"/>
                  <a:gd name="connsiteY9" fmla="*/ 11253 h 50091"/>
                  <a:gd name="connsiteX10" fmla="*/ 22203 w 22210"/>
                  <a:gd name="connsiteY10" fmla="*/ 11253 h 50091"/>
                  <a:gd name="connsiteX11" fmla="*/ 22203 w 22210"/>
                  <a:gd name="connsiteY11" fmla="*/ 16450 h 50091"/>
                  <a:gd name="connsiteX12" fmla="*/ 12624 w 22210"/>
                  <a:gd name="connsiteY12" fmla="*/ 16450 h 50091"/>
                  <a:gd name="connsiteX13" fmla="*/ 12624 w 22210"/>
                  <a:gd name="connsiteY13" fmla="*/ 37879 h 50091"/>
                  <a:gd name="connsiteX14" fmla="*/ 13927 w 22210"/>
                  <a:gd name="connsiteY14" fmla="*/ 43337 h 50091"/>
                  <a:gd name="connsiteX15" fmla="*/ 18233 w 22210"/>
                  <a:gd name="connsiteY15" fmla="*/ 44969 h 50091"/>
                  <a:gd name="connsiteX16" fmla="*/ 22210 w 22210"/>
                  <a:gd name="connsiteY16" fmla="*/ 43707 h 50091"/>
                  <a:gd name="connsiteX17" fmla="*/ 22210 w 22210"/>
                  <a:gd name="connsiteY17" fmla="*/ 48905 h 50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210" h="50091">
                    <a:moveTo>
                      <a:pt x="22210" y="48905"/>
                    </a:moveTo>
                    <a:cubicBezTo>
                      <a:pt x="20777" y="49694"/>
                      <a:pt x="18878" y="50091"/>
                      <a:pt x="16526" y="50091"/>
                    </a:cubicBezTo>
                    <a:cubicBezTo>
                      <a:pt x="9867" y="50091"/>
                      <a:pt x="6535" y="46382"/>
                      <a:pt x="6535" y="38955"/>
                    </a:cubicBezTo>
                    <a:lnTo>
                      <a:pt x="6535" y="16450"/>
                    </a:lnTo>
                    <a:lnTo>
                      <a:pt x="0" y="16450"/>
                    </a:lnTo>
                    <a:lnTo>
                      <a:pt x="0" y="11253"/>
                    </a:lnTo>
                    <a:lnTo>
                      <a:pt x="6535" y="11253"/>
                    </a:lnTo>
                    <a:lnTo>
                      <a:pt x="6535" y="1968"/>
                    </a:lnTo>
                    <a:lnTo>
                      <a:pt x="12624" y="0"/>
                    </a:lnTo>
                    <a:lnTo>
                      <a:pt x="12624" y="11253"/>
                    </a:lnTo>
                    <a:lnTo>
                      <a:pt x="22203" y="11253"/>
                    </a:lnTo>
                    <a:lnTo>
                      <a:pt x="22203" y="16450"/>
                    </a:lnTo>
                    <a:lnTo>
                      <a:pt x="12624" y="16450"/>
                    </a:lnTo>
                    <a:lnTo>
                      <a:pt x="12624" y="37879"/>
                    </a:lnTo>
                    <a:cubicBezTo>
                      <a:pt x="12624" y="40430"/>
                      <a:pt x="13056" y="42247"/>
                      <a:pt x="13927" y="43337"/>
                    </a:cubicBezTo>
                    <a:cubicBezTo>
                      <a:pt x="14791" y="44427"/>
                      <a:pt x="16231" y="44969"/>
                      <a:pt x="18233" y="44969"/>
                    </a:cubicBezTo>
                    <a:cubicBezTo>
                      <a:pt x="19769" y="44969"/>
                      <a:pt x="21093" y="44551"/>
                      <a:pt x="22210" y="43707"/>
                    </a:cubicBezTo>
                    <a:lnTo>
                      <a:pt x="22210" y="48905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7" name="フリーフォーム: 図形 116">
                <a:extLst>
                  <a:ext uri="{FF2B5EF4-FFF2-40B4-BE49-F238E27FC236}">
                    <a16:creationId xmlns:a16="http://schemas.microsoft.com/office/drawing/2014/main" id="{056E4194-9F18-4365-B5CA-E6A1ACEB44C4}"/>
                  </a:ext>
                </a:extLst>
              </p:cNvPr>
              <p:cNvSpPr/>
              <p:nvPr/>
            </p:nvSpPr>
            <p:spPr>
              <a:xfrm>
                <a:off x="779383" y="6749420"/>
                <a:ext cx="19830" cy="38687"/>
              </a:xfrm>
              <a:custGeom>
                <a:avLst/>
                <a:gdLst>
                  <a:gd name="connsiteX0" fmla="*/ 19824 w 19830"/>
                  <a:gd name="connsiteY0" fmla="*/ 6830 h 38687"/>
                  <a:gd name="connsiteX1" fmla="*/ 15223 w 19830"/>
                  <a:gd name="connsiteY1" fmla="*/ 5602 h 38687"/>
                  <a:gd name="connsiteX2" fmla="*/ 8709 w 19830"/>
                  <a:gd name="connsiteY2" fmla="*/ 9278 h 38687"/>
                  <a:gd name="connsiteX3" fmla="*/ 6089 w 19830"/>
                  <a:gd name="connsiteY3" fmla="*/ 19303 h 38687"/>
                  <a:gd name="connsiteX4" fmla="*/ 6089 w 19830"/>
                  <a:gd name="connsiteY4" fmla="*/ 38688 h 38687"/>
                  <a:gd name="connsiteX5" fmla="*/ 0 w 19830"/>
                  <a:gd name="connsiteY5" fmla="*/ 38688 h 38687"/>
                  <a:gd name="connsiteX6" fmla="*/ 0 w 19830"/>
                  <a:gd name="connsiteY6" fmla="*/ 665 h 38687"/>
                  <a:gd name="connsiteX7" fmla="*/ 6089 w 19830"/>
                  <a:gd name="connsiteY7" fmla="*/ 665 h 38687"/>
                  <a:gd name="connsiteX8" fmla="*/ 6089 w 19830"/>
                  <a:gd name="connsiteY8" fmla="*/ 8503 h 38687"/>
                  <a:gd name="connsiteX9" fmla="*/ 6240 w 19830"/>
                  <a:gd name="connsiteY9" fmla="*/ 8503 h 38687"/>
                  <a:gd name="connsiteX10" fmla="*/ 10210 w 19830"/>
                  <a:gd name="connsiteY10" fmla="*/ 2249 h 38687"/>
                  <a:gd name="connsiteX11" fmla="*/ 16190 w 19830"/>
                  <a:gd name="connsiteY11" fmla="*/ 0 h 38687"/>
                  <a:gd name="connsiteX12" fmla="*/ 19831 w 19830"/>
                  <a:gd name="connsiteY12" fmla="*/ 521 h 38687"/>
                  <a:gd name="connsiteX13" fmla="*/ 19831 w 19830"/>
                  <a:gd name="connsiteY13" fmla="*/ 6830 h 3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30" h="38687">
                    <a:moveTo>
                      <a:pt x="19824" y="6830"/>
                    </a:moveTo>
                    <a:cubicBezTo>
                      <a:pt x="18761" y="6014"/>
                      <a:pt x="17225" y="5602"/>
                      <a:pt x="15223" y="5602"/>
                    </a:cubicBezTo>
                    <a:cubicBezTo>
                      <a:pt x="12624" y="5602"/>
                      <a:pt x="10450" y="6830"/>
                      <a:pt x="8709" y="9278"/>
                    </a:cubicBezTo>
                    <a:cubicBezTo>
                      <a:pt x="6960" y="11733"/>
                      <a:pt x="6089" y="15072"/>
                      <a:pt x="6089" y="19303"/>
                    </a:cubicBezTo>
                    <a:lnTo>
                      <a:pt x="6089" y="38688"/>
                    </a:lnTo>
                    <a:lnTo>
                      <a:pt x="0" y="38688"/>
                    </a:lnTo>
                    <a:lnTo>
                      <a:pt x="0" y="665"/>
                    </a:lnTo>
                    <a:lnTo>
                      <a:pt x="6089" y="665"/>
                    </a:lnTo>
                    <a:lnTo>
                      <a:pt x="6089" y="8503"/>
                    </a:lnTo>
                    <a:lnTo>
                      <a:pt x="6240" y="8503"/>
                    </a:lnTo>
                    <a:cubicBezTo>
                      <a:pt x="7104" y="5829"/>
                      <a:pt x="8427" y="3744"/>
                      <a:pt x="10210" y="2249"/>
                    </a:cubicBezTo>
                    <a:cubicBezTo>
                      <a:pt x="11993" y="754"/>
                      <a:pt x="13989" y="0"/>
                      <a:pt x="16190" y="0"/>
                    </a:cubicBezTo>
                    <a:cubicBezTo>
                      <a:pt x="17774" y="0"/>
                      <a:pt x="18987" y="171"/>
                      <a:pt x="19831" y="521"/>
                    </a:cubicBezTo>
                    <a:lnTo>
                      <a:pt x="19831" y="6830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8" name="フリーフォーム: 図形 117">
                <a:extLst>
                  <a:ext uri="{FF2B5EF4-FFF2-40B4-BE49-F238E27FC236}">
                    <a16:creationId xmlns:a16="http://schemas.microsoft.com/office/drawing/2014/main" id="{750621AF-39D6-4062-9EEB-907960EBC003}"/>
                  </a:ext>
                </a:extLst>
              </p:cNvPr>
              <p:cNvSpPr/>
              <p:nvPr/>
            </p:nvSpPr>
            <p:spPr>
              <a:xfrm>
                <a:off x="804467" y="6732524"/>
                <a:ext cx="7947" cy="55583"/>
              </a:xfrm>
              <a:custGeom>
                <a:avLst/>
                <a:gdLst>
                  <a:gd name="connsiteX0" fmla="*/ 3936 w 7947"/>
                  <a:gd name="connsiteY0" fmla="*/ 7906 h 55583"/>
                  <a:gd name="connsiteX1" fmla="*/ 1152 w 7947"/>
                  <a:gd name="connsiteY1" fmla="*/ 6795 h 55583"/>
                  <a:gd name="connsiteX2" fmla="*/ 0 w 7947"/>
                  <a:gd name="connsiteY2" fmla="*/ 3970 h 55583"/>
                  <a:gd name="connsiteX3" fmla="*/ 1152 w 7947"/>
                  <a:gd name="connsiteY3" fmla="*/ 1131 h 55583"/>
                  <a:gd name="connsiteX4" fmla="*/ 3936 w 7947"/>
                  <a:gd name="connsiteY4" fmla="*/ 0 h 55583"/>
                  <a:gd name="connsiteX5" fmla="*/ 6775 w 7947"/>
                  <a:gd name="connsiteY5" fmla="*/ 1131 h 55583"/>
                  <a:gd name="connsiteX6" fmla="*/ 7947 w 7947"/>
                  <a:gd name="connsiteY6" fmla="*/ 3970 h 55583"/>
                  <a:gd name="connsiteX7" fmla="*/ 6775 w 7947"/>
                  <a:gd name="connsiteY7" fmla="*/ 6754 h 55583"/>
                  <a:gd name="connsiteX8" fmla="*/ 3936 w 7947"/>
                  <a:gd name="connsiteY8" fmla="*/ 7906 h 55583"/>
                  <a:gd name="connsiteX9" fmla="*/ 6905 w 7947"/>
                  <a:gd name="connsiteY9" fmla="*/ 55584 h 55583"/>
                  <a:gd name="connsiteX10" fmla="*/ 816 w 7947"/>
                  <a:gd name="connsiteY10" fmla="*/ 55584 h 55583"/>
                  <a:gd name="connsiteX11" fmla="*/ 816 w 7947"/>
                  <a:gd name="connsiteY11" fmla="*/ 17561 h 55583"/>
                  <a:gd name="connsiteX12" fmla="*/ 6905 w 7947"/>
                  <a:gd name="connsiteY12" fmla="*/ 17561 h 55583"/>
                  <a:gd name="connsiteX13" fmla="*/ 6905 w 7947"/>
                  <a:gd name="connsiteY13" fmla="*/ 55584 h 5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47" h="55583">
                    <a:moveTo>
                      <a:pt x="3936" y="7906"/>
                    </a:moveTo>
                    <a:cubicBezTo>
                      <a:pt x="2846" y="7906"/>
                      <a:pt x="1920" y="7536"/>
                      <a:pt x="1152" y="6795"/>
                    </a:cubicBezTo>
                    <a:cubicBezTo>
                      <a:pt x="384" y="6055"/>
                      <a:pt x="0" y="5115"/>
                      <a:pt x="0" y="3970"/>
                    </a:cubicBezTo>
                    <a:cubicBezTo>
                      <a:pt x="0" y="2832"/>
                      <a:pt x="384" y="1886"/>
                      <a:pt x="1152" y="1131"/>
                    </a:cubicBezTo>
                    <a:cubicBezTo>
                      <a:pt x="1920" y="377"/>
                      <a:pt x="2846" y="0"/>
                      <a:pt x="3936" y="0"/>
                    </a:cubicBezTo>
                    <a:cubicBezTo>
                      <a:pt x="5054" y="0"/>
                      <a:pt x="5993" y="377"/>
                      <a:pt x="6775" y="1131"/>
                    </a:cubicBezTo>
                    <a:cubicBezTo>
                      <a:pt x="7557" y="1886"/>
                      <a:pt x="7947" y="2832"/>
                      <a:pt x="7947" y="3970"/>
                    </a:cubicBezTo>
                    <a:cubicBezTo>
                      <a:pt x="7947" y="5061"/>
                      <a:pt x="7557" y="5986"/>
                      <a:pt x="6775" y="6754"/>
                    </a:cubicBezTo>
                    <a:cubicBezTo>
                      <a:pt x="5993" y="7522"/>
                      <a:pt x="5047" y="7906"/>
                      <a:pt x="3936" y="7906"/>
                    </a:cubicBezTo>
                    <a:close/>
                    <a:moveTo>
                      <a:pt x="6905" y="55584"/>
                    </a:moveTo>
                    <a:lnTo>
                      <a:pt x="816" y="55584"/>
                    </a:lnTo>
                    <a:lnTo>
                      <a:pt x="816" y="17561"/>
                    </a:lnTo>
                    <a:lnTo>
                      <a:pt x="6905" y="17561"/>
                    </a:lnTo>
                    <a:lnTo>
                      <a:pt x="6905" y="55584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9" name="フリーフォーム: 図形 118">
                <a:extLst>
                  <a:ext uri="{FF2B5EF4-FFF2-40B4-BE49-F238E27FC236}">
                    <a16:creationId xmlns:a16="http://schemas.microsoft.com/office/drawing/2014/main" id="{608E7745-FF0F-4DF5-94D9-BCD2957649CA}"/>
                  </a:ext>
                </a:extLst>
              </p:cNvPr>
              <p:cNvSpPr/>
              <p:nvPr/>
            </p:nvSpPr>
            <p:spPr>
              <a:xfrm>
                <a:off x="820944" y="6749132"/>
                <a:ext cx="28594" cy="39805"/>
              </a:xfrm>
              <a:custGeom>
                <a:avLst/>
                <a:gdLst>
                  <a:gd name="connsiteX0" fmla="*/ 28519 w 28594"/>
                  <a:gd name="connsiteY0" fmla="*/ 37166 h 39805"/>
                  <a:gd name="connsiteX1" fmla="*/ 18123 w 28594"/>
                  <a:gd name="connsiteY1" fmla="*/ 39806 h 39805"/>
                  <a:gd name="connsiteX2" fmla="*/ 4999 w 28594"/>
                  <a:gd name="connsiteY2" fmla="*/ 34512 h 39805"/>
                  <a:gd name="connsiteX3" fmla="*/ 0 w 28594"/>
                  <a:gd name="connsiteY3" fmla="*/ 20791 h 39805"/>
                  <a:gd name="connsiteX4" fmla="*/ 5383 w 28594"/>
                  <a:gd name="connsiteY4" fmla="*/ 5698 h 39805"/>
                  <a:gd name="connsiteX5" fmla="*/ 19755 w 28594"/>
                  <a:gd name="connsiteY5" fmla="*/ 0 h 39805"/>
                  <a:gd name="connsiteX6" fmla="*/ 28594 w 28594"/>
                  <a:gd name="connsiteY6" fmla="*/ 1858 h 39805"/>
                  <a:gd name="connsiteX7" fmla="*/ 28594 w 28594"/>
                  <a:gd name="connsiteY7" fmla="*/ 8098 h 39805"/>
                  <a:gd name="connsiteX8" fmla="*/ 19536 w 28594"/>
                  <a:gd name="connsiteY8" fmla="*/ 5129 h 39805"/>
                  <a:gd name="connsiteX9" fmla="*/ 9977 w 28594"/>
                  <a:gd name="connsiteY9" fmla="*/ 9305 h 39805"/>
                  <a:gd name="connsiteX10" fmla="*/ 6247 w 28594"/>
                  <a:gd name="connsiteY10" fmla="*/ 20276 h 39805"/>
                  <a:gd name="connsiteX11" fmla="*/ 9758 w 28594"/>
                  <a:gd name="connsiteY11" fmla="*/ 30823 h 39805"/>
                  <a:gd name="connsiteX12" fmla="*/ 19173 w 28594"/>
                  <a:gd name="connsiteY12" fmla="*/ 34683 h 39805"/>
                  <a:gd name="connsiteX13" fmla="*/ 28533 w 28594"/>
                  <a:gd name="connsiteY13" fmla="*/ 31378 h 39805"/>
                  <a:gd name="connsiteX14" fmla="*/ 28533 w 28594"/>
                  <a:gd name="connsiteY14" fmla="*/ 37166 h 39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594" h="39805">
                    <a:moveTo>
                      <a:pt x="28519" y="37166"/>
                    </a:moveTo>
                    <a:cubicBezTo>
                      <a:pt x="25598" y="38921"/>
                      <a:pt x="22135" y="39806"/>
                      <a:pt x="18123" y="39806"/>
                    </a:cubicBezTo>
                    <a:cubicBezTo>
                      <a:pt x="12699" y="39806"/>
                      <a:pt x="8325" y="38043"/>
                      <a:pt x="4999" y="34512"/>
                    </a:cubicBezTo>
                    <a:cubicBezTo>
                      <a:pt x="1673" y="30980"/>
                      <a:pt x="0" y="26407"/>
                      <a:pt x="0" y="20791"/>
                    </a:cubicBezTo>
                    <a:cubicBezTo>
                      <a:pt x="0" y="14530"/>
                      <a:pt x="1797" y="9497"/>
                      <a:pt x="5383" y="5698"/>
                    </a:cubicBezTo>
                    <a:cubicBezTo>
                      <a:pt x="8969" y="1899"/>
                      <a:pt x="13762" y="0"/>
                      <a:pt x="19755" y="0"/>
                    </a:cubicBezTo>
                    <a:cubicBezTo>
                      <a:pt x="23095" y="0"/>
                      <a:pt x="26043" y="617"/>
                      <a:pt x="28594" y="1858"/>
                    </a:cubicBezTo>
                    <a:lnTo>
                      <a:pt x="28594" y="8098"/>
                    </a:lnTo>
                    <a:cubicBezTo>
                      <a:pt x="25769" y="6117"/>
                      <a:pt x="22752" y="5129"/>
                      <a:pt x="19536" y="5129"/>
                    </a:cubicBezTo>
                    <a:cubicBezTo>
                      <a:pt x="15648" y="5129"/>
                      <a:pt x="12459" y="6521"/>
                      <a:pt x="9977" y="9305"/>
                    </a:cubicBezTo>
                    <a:cubicBezTo>
                      <a:pt x="7495" y="12089"/>
                      <a:pt x="6247" y="15751"/>
                      <a:pt x="6247" y="20276"/>
                    </a:cubicBezTo>
                    <a:cubicBezTo>
                      <a:pt x="6247" y="24734"/>
                      <a:pt x="7413" y="28251"/>
                      <a:pt x="9758" y="30823"/>
                    </a:cubicBezTo>
                    <a:cubicBezTo>
                      <a:pt x="12096" y="33394"/>
                      <a:pt x="15237" y="34683"/>
                      <a:pt x="19173" y="34683"/>
                    </a:cubicBezTo>
                    <a:cubicBezTo>
                      <a:pt x="22491" y="34683"/>
                      <a:pt x="25611" y="33579"/>
                      <a:pt x="28533" y="31378"/>
                    </a:cubicBezTo>
                    <a:lnTo>
                      <a:pt x="28533" y="37166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00" name="グラフィックス 64">
              <a:extLst>
                <a:ext uri="{FF2B5EF4-FFF2-40B4-BE49-F238E27FC236}">
                  <a16:creationId xmlns:a16="http://schemas.microsoft.com/office/drawing/2014/main" id="{AA921214-949D-4565-A6E9-92B20AB30C38}"/>
                </a:ext>
              </a:extLst>
            </p:cNvPr>
            <p:cNvGrpSpPr/>
            <p:nvPr/>
          </p:nvGrpSpPr>
          <p:grpSpPr>
            <a:xfrm>
              <a:off x="878469" y="6732524"/>
              <a:ext cx="392009" cy="73007"/>
              <a:chOff x="878469" y="6732524"/>
              <a:chExt cx="392009" cy="73007"/>
            </a:xfrm>
            <a:grpFill/>
          </p:grpSpPr>
          <p:sp>
            <p:nvSpPr>
              <p:cNvPr id="101" name="フリーフォーム: 図形 100">
                <a:extLst>
                  <a:ext uri="{FF2B5EF4-FFF2-40B4-BE49-F238E27FC236}">
                    <a16:creationId xmlns:a16="http://schemas.microsoft.com/office/drawing/2014/main" id="{87EC3E44-77AB-40EB-82ED-BC822532655D}"/>
                  </a:ext>
                </a:extLst>
              </p:cNvPr>
              <p:cNvSpPr/>
              <p:nvPr/>
            </p:nvSpPr>
            <p:spPr>
              <a:xfrm>
                <a:off x="878469" y="6733964"/>
                <a:ext cx="39730" cy="55035"/>
              </a:xfrm>
              <a:custGeom>
                <a:avLst/>
                <a:gdLst>
                  <a:gd name="connsiteX0" fmla="*/ 39723 w 39730"/>
                  <a:gd name="connsiteY0" fmla="*/ 51915 h 55035"/>
                  <a:gd name="connsiteX1" fmla="*/ 25022 w 39730"/>
                  <a:gd name="connsiteY1" fmla="*/ 55035 h 55035"/>
                  <a:gd name="connsiteX2" fmla="*/ 6830 w 39730"/>
                  <a:gd name="connsiteY2" fmla="*/ 47719 h 55035"/>
                  <a:gd name="connsiteX3" fmla="*/ 0 w 39730"/>
                  <a:gd name="connsiteY3" fmla="*/ 28519 h 55035"/>
                  <a:gd name="connsiteX4" fmla="*/ 7687 w 39730"/>
                  <a:gd name="connsiteY4" fmla="*/ 7872 h 55035"/>
                  <a:gd name="connsiteX5" fmla="*/ 27182 w 39730"/>
                  <a:gd name="connsiteY5" fmla="*/ 0 h 55035"/>
                  <a:gd name="connsiteX6" fmla="*/ 39730 w 39730"/>
                  <a:gd name="connsiteY6" fmla="*/ 2194 h 55035"/>
                  <a:gd name="connsiteX7" fmla="*/ 39730 w 39730"/>
                  <a:gd name="connsiteY7" fmla="*/ 8839 h 55035"/>
                  <a:gd name="connsiteX8" fmla="*/ 27106 w 39730"/>
                  <a:gd name="connsiteY8" fmla="*/ 5643 h 55035"/>
                  <a:gd name="connsiteX9" fmla="*/ 12233 w 39730"/>
                  <a:gd name="connsiteY9" fmla="*/ 11767 h 55035"/>
                  <a:gd name="connsiteX10" fmla="*/ 6535 w 39730"/>
                  <a:gd name="connsiteY10" fmla="*/ 28142 h 55035"/>
                  <a:gd name="connsiteX11" fmla="*/ 11863 w 39730"/>
                  <a:gd name="connsiteY11" fmla="*/ 43646 h 55035"/>
                  <a:gd name="connsiteX12" fmla="*/ 25845 w 39730"/>
                  <a:gd name="connsiteY12" fmla="*/ 49419 h 55035"/>
                  <a:gd name="connsiteX13" fmla="*/ 39730 w 39730"/>
                  <a:gd name="connsiteY13" fmla="*/ 45854 h 55035"/>
                  <a:gd name="connsiteX14" fmla="*/ 39730 w 39730"/>
                  <a:gd name="connsiteY14" fmla="*/ 51915 h 55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730" h="55035">
                    <a:moveTo>
                      <a:pt x="39723" y="51915"/>
                    </a:moveTo>
                    <a:cubicBezTo>
                      <a:pt x="35787" y="53993"/>
                      <a:pt x="30885" y="55035"/>
                      <a:pt x="25022" y="55035"/>
                    </a:cubicBezTo>
                    <a:cubicBezTo>
                      <a:pt x="17445" y="55035"/>
                      <a:pt x="11383" y="52601"/>
                      <a:pt x="6830" y="47719"/>
                    </a:cubicBezTo>
                    <a:cubicBezTo>
                      <a:pt x="2277" y="42836"/>
                      <a:pt x="0" y="36446"/>
                      <a:pt x="0" y="28519"/>
                    </a:cubicBezTo>
                    <a:cubicBezTo>
                      <a:pt x="0" y="20002"/>
                      <a:pt x="2565" y="13125"/>
                      <a:pt x="7687" y="7872"/>
                    </a:cubicBezTo>
                    <a:cubicBezTo>
                      <a:pt x="12809" y="2619"/>
                      <a:pt x="19310" y="0"/>
                      <a:pt x="27182" y="0"/>
                    </a:cubicBezTo>
                    <a:cubicBezTo>
                      <a:pt x="32229" y="0"/>
                      <a:pt x="36418" y="734"/>
                      <a:pt x="39730" y="2194"/>
                    </a:cubicBezTo>
                    <a:lnTo>
                      <a:pt x="39730" y="8839"/>
                    </a:lnTo>
                    <a:cubicBezTo>
                      <a:pt x="35918" y="6713"/>
                      <a:pt x="31707" y="5643"/>
                      <a:pt x="27106" y="5643"/>
                    </a:cubicBezTo>
                    <a:cubicBezTo>
                      <a:pt x="20990" y="5643"/>
                      <a:pt x="16032" y="7687"/>
                      <a:pt x="12233" y="11767"/>
                    </a:cubicBezTo>
                    <a:cubicBezTo>
                      <a:pt x="8434" y="15854"/>
                      <a:pt x="6535" y="21312"/>
                      <a:pt x="6535" y="28142"/>
                    </a:cubicBezTo>
                    <a:cubicBezTo>
                      <a:pt x="6535" y="34628"/>
                      <a:pt x="8311" y="39799"/>
                      <a:pt x="11863" y="43646"/>
                    </a:cubicBezTo>
                    <a:cubicBezTo>
                      <a:pt x="15415" y="47492"/>
                      <a:pt x="20078" y="49419"/>
                      <a:pt x="25845" y="49419"/>
                    </a:cubicBezTo>
                    <a:cubicBezTo>
                      <a:pt x="31193" y="49419"/>
                      <a:pt x="35822" y="48233"/>
                      <a:pt x="39730" y="45854"/>
                    </a:cubicBezTo>
                    <a:lnTo>
                      <a:pt x="39730" y="51915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2" name="フリーフォーム: 図形 101">
                <a:extLst>
                  <a:ext uri="{FF2B5EF4-FFF2-40B4-BE49-F238E27FC236}">
                    <a16:creationId xmlns:a16="http://schemas.microsoft.com/office/drawing/2014/main" id="{C91BCB1C-AEE8-4EE3-ACAB-5603515318D7}"/>
                  </a:ext>
                </a:extLst>
              </p:cNvPr>
              <p:cNvSpPr/>
              <p:nvPr/>
            </p:nvSpPr>
            <p:spPr>
              <a:xfrm>
                <a:off x="925619" y="6749132"/>
                <a:ext cx="37426" cy="39798"/>
              </a:xfrm>
              <a:custGeom>
                <a:avLst/>
                <a:gdLst>
                  <a:gd name="connsiteX0" fmla="*/ 18494 w 37426"/>
                  <a:gd name="connsiteY0" fmla="*/ 39799 h 39798"/>
                  <a:gd name="connsiteX1" fmla="*/ 5033 w 37426"/>
                  <a:gd name="connsiteY1" fmla="*/ 34471 h 39798"/>
                  <a:gd name="connsiteX2" fmla="*/ 0 w 37426"/>
                  <a:gd name="connsiteY2" fmla="*/ 20345 h 39798"/>
                  <a:gd name="connsiteX3" fmla="*/ 5232 w 37426"/>
                  <a:gd name="connsiteY3" fmla="*/ 5383 h 39798"/>
                  <a:gd name="connsiteX4" fmla="*/ 19378 w 37426"/>
                  <a:gd name="connsiteY4" fmla="*/ 0 h 39798"/>
                  <a:gd name="connsiteX5" fmla="*/ 32654 w 37426"/>
                  <a:gd name="connsiteY5" fmla="*/ 5239 h 39798"/>
                  <a:gd name="connsiteX6" fmla="*/ 37426 w 37426"/>
                  <a:gd name="connsiteY6" fmla="*/ 19755 h 39798"/>
                  <a:gd name="connsiteX7" fmla="*/ 32283 w 37426"/>
                  <a:gd name="connsiteY7" fmla="*/ 34327 h 39798"/>
                  <a:gd name="connsiteX8" fmla="*/ 18494 w 37426"/>
                  <a:gd name="connsiteY8" fmla="*/ 39799 h 39798"/>
                  <a:gd name="connsiteX9" fmla="*/ 18939 w 37426"/>
                  <a:gd name="connsiteY9" fmla="*/ 5122 h 39798"/>
                  <a:gd name="connsiteX10" fmla="*/ 9655 w 37426"/>
                  <a:gd name="connsiteY10" fmla="*/ 9113 h 39798"/>
                  <a:gd name="connsiteX11" fmla="*/ 6240 w 37426"/>
                  <a:gd name="connsiteY11" fmla="*/ 20119 h 39798"/>
                  <a:gd name="connsiteX12" fmla="*/ 9696 w 37426"/>
                  <a:gd name="connsiteY12" fmla="*/ 30775 h 39798"/>
                  <a:gd name="connsiteX13" fmla="*/ 18939 w 37426"/>
                  <a:gd name="connsiteY13" fmla="*/ 34676 h 39798"/>
                  <a:gd name="connsiteX14" fmla="*/ 28018 w 37426"/>
                  <a:gd name="connsiteY14" fmla="*/ 30850 h 39798"/>
                  <a:gd name="connsiteX15" fmla="*/ 31193 w 37426"/>
                  <a:gd name="connsiteY15" fmla="*/ 19968 h 39798"/>
                  <a:gd name="connsiteX16" fmla="*/ 28018 w 37426"/>
                  <a:gd name="connsiteY16" fmla="*/ 8976 h 39798"/>
                  <a:gd name="connsiteX17" fmla="*/ 18939 w 37426"/>
                  <a:gd name="connsiteY17" fmla="*/ 5122 h 3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7426" h="39798">
                    <a:moveTo>
                      <a:pt x="18494" y="39799"/>
                    </a:moveTo>
                    <a:cubicBezTo>
                      <a:pt x="12871" y="39799"/>
                      <a:pt x="8386" y="38023"/>
                      <a:pt x="5033" y="34471"/>
                    </a:cubicBezTo>
                    <a:cubicBezTo>
                      <a:pt x="1680" y="30919"/>
                      <a:pt x="0" y="26208"/>
                      <a:pt x="0" y="20345"/>
                    </a:cubicBezTo>
                    <a:cubicBezTo>
                      <a:pt x="0" y="13961"/>
                      <a:pt x="1742" y="8969"/>
                      <a:pt x="5232" y="5383"/>
                    </a:cubicBezTo>
                    <a:cubicBezTo>
                      <a:pt x="8722" y="1797"/>
                      <a:pt x="13440" y="0"/>
                      <a:pt x="19378" y="0"/>
                    </a:cubicBezTo>
                    <a:cubicBezTo>
                      <a:pt x="25049" y="0"/>
                      <a:pt x="29472" y="1749"/>
                      <a:pt x="32654" y="5239"/>
                    </a:cubicBezTo>
                    <a:cubicBezTo>
                      <a:pt x="35835" y="8729"/>
                      <a:pt x="37426" y="13570"/>
                      <a:pt x="37426" y="19755"/>
                    </a:cubicBezTo>
                    <a:cubicBezTo>
                      <a:pt x="37426" y="25824"/>
                      <a:pt x="35712" y="30679"/>
                      <a:pt x="32283" y="34327"/>
                    </a:cubicBezTo>
                    <a:cubicBezTo>
                      <a:pt x="28855" y="37975"/>
                      <a:pt x="24261" y="39799"/>
                      <a:pt x="18494" y="39799"/>
                    </a:cubicBezTo>
                    <a:close/>
                    <a:moveTo>
                      <a:pt x="18939" y="5122"/>
                    </a:moveTo>
                    <a:cubicBezTo>
                      <a:pt x="15031" y="5122"/>
                      <a:pt x="11931" y="6453"/>
                      <a:pt x="9655" y="9113"/>
                    </a:cubicBezTo>
                    <a:cubicBezTo>
                      <a:pt x="7378" y="11774"/>
                      <a:pt x="6240" y="15442"/>
                      <a:pt x="6240" y="20119"/>
                    </a:cubicBezTo>
                    <a:cubicBezTo>
                      <a:pt x="6240" y="24624"/>
                      <a:pt x="7392" y="28176"/>
                      <a:pt x="9696" y="30775"/>
                    </a:cubicBezTo>
                    <a:cubicBezTo>
                      <a:pt x="12000" y="33374"/>
                      <a:pt x="15079" y="34676"/>
                      <a:pt x="18939" y="34676"/>
                    </a:cubicBezTo>
                    <a:cubicBezTo>
                      <a:pt x="22875" y="34676"/>
                      <a:pt x="25899" y="33401"/>
                      <a:pt x="28018" y="30850"/>
                    </a:cubicBezTo>
                    <a:cubicBezTo>
                      <a:pt x="30137" y="28299"/>
                      <a:pt x="31193" y="24672"/>
                      <a:pt x="31193" y="19968"/>
                    </a:cubicBezTo>
                    <a:cubicBezTo>
                      <a:pt x="31193" y="15216"/>
                      <a:pt x="30137" y="11554"/>
                      <a:pt x="28018" y="8976"/>
                    </a:cubicBezTo>
                    <a:cubicBezTo>
                      <a:pt x="25899" y="6405"/>
                      <a:pt x="22875" y="5122"/>
                      <a:pt x="18939" y="5122"/>
                    </a:cubicBez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3" name="フリーフォーム: 図形 102">
                <a:extLst>
                  <a:ext uri="{FF2B5EF4-FFF2-40B4-BE49-F238E27FC236}">
                    <a16:creationId xmlns:a16="http://schemas.microsoft.com/office/drawing/2014/main" id="{6D74B748-B7F5-47F6-BDA0-BF3DA456BC89}"/>
                  </a:ext>
                </a:extLst>
              </p:cNvPr>
              <p:cNvSpPr/>
              <p:nvPr/>
            </p:nvSpPr>
            <p:spPr>
              <a:xfrm>
                <a:off x="972398" y="6749420"/>
                <a:ext cx="19830" cy="38687"/>
              </a:xfrm>
              <a:custGeom>
                <a:avLst/>
                <a:gdLst>
                  <a:gd name="connsiteX0" fmla="*/ 19824 w 19830"/>
                  <a:gd name="connsiteY0" fmla="*/ 6830 h 38687"/>
                  <a:gd name="connsiteX1" fmla="*/ 15223 w 19830"/>
                  <a:gd name="connsiteY1" fmla="*/ 5602 h 38687"/>
                  <a:gd name="connsiteX2" fmla="*/ 8709 w 19830"/>
                  <a:gd name="connsiteY2" fmla="*/ 9278 h 38687"/>
                  <a:gd name="connsiteX3" fmla="*/ 6089 w 19830"/>
                  <a:gd name="connsiteY3" fmla="*/ 19303 h 38687"/>
                  <a:gd name="connsiteX4" fmla="*/ 6089 w 19830"/>
                  <a:gd name="connsiteY4" fmla="*/ 38688 h 38687"/>
                  <a:gd name="connsiteX5" fmla="*/ 0 w 19830"/>
                  <a:gd name="connsiteY5" fmla="*/ 38688 h 38687"/>
                  <a:gd name="connsiteX6" fmla="*/ 0 w 19830"/>
                  <a:gd name="connsiteY6" fmla="*/ 665 h 38687"/>
                  <a:gd name="connsiteX7" fmla="*/ 6089 w 19830"/>
                  <a:gd name="connsiteY7" fmla="*/ 665 h 38687"/>
                  <a:gd name="connsiteX8" fmla="*/ 6089 w 19830"/>
                  <a:gd name="connsiteY8" fmla="*/ 8503 h 38687"/>
                  <a:gd name="connsiteX9" fmla="*/ 6240 w 19830"/>
                  <a:gd name="connsiteY9" fmla="*/ 8503 h 38687"/>
                  <a:gd name="connsiteX10" fmla="*/ 10210 w 19830"/>
                  <a:gd name="connsiteY10" fmla="*/ 2249 h 38687"/>
                  <a:gd name="connsiteX11" fmla="*/ 16190 w 19830"/>
                  <a:gd name="connsiteY11" fmla="*/ 0 h 38687"/>
                  <a:gd name="connsiteX12" fmla="*/ 19831 w 19830"/>
                  <a:gd name="connsiteY12" fmla="*/ 521 h 38687"/>
                  <a:gd name="connsiteX13" fmla="*/ 19831 w 19830"/>
                  <a:gd name="connsiteY13" fmla="*/ 6830 h 3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30" h="38687">
                    <a:moveTo>
                      <a:pt x="19824" y="6830"/>
                    </a:moveTo>
                    <a:cubicBezTo>
                      <a:pt x="18761" y="6014"/>
                      <a:pt x="17225" y="5602"/>
                      <a:pt x="15223" y="5602"/>
                    </a:cubicBezTo>
                    <a:cubicBezTo>
                      <a:pt x="12624" y="5602"/>
                      <a:pt x="10450" y="6830"/>
                      <a:pt x="8709" y="9278"/>
                    </a:cubicBezTo>
                    <a:cubicBezTo>
                      <a:pt x="6960" y="11733"/>
                      <a:pt x="6089" y="15072"/>
                      <a:pt x="6089" y="19303"/>
                    </a:cubicBezTo>
                    <a:lnTo>
                      <a:pt x="6089" y="38688"/>
                    </a:lnTo>
                    <a:lnTo>
                      <a:pt x="0" y="38688"/>
                    </a:lnTo>
                    <a:lnTo>
                      <a:pt x="0" y="665"/>
                    </a:lnTo>
                    <a:lnTo>
                      <a:pt x="6089" y="665"/>
                    </a:lnTo>
                    <a:lnTo>
                      <a:pt x="6089" y="8503"/>
                    </a:lnTo>
                    <a:lnTo>
                      <a:pt x="6240" y="8503"/>
                    </a:lnTo>
                    <a:cubicBezTo>
                      <a:pt x="7104" y="5829"/>
                      <a:pt x="8427" y="3744"/>
                      <a:pt x="10210" y="2249"/>
                    </a:cubicBezTo>
                    <a:cubicBezTo>
                      <a:pt x="11993" y="754"/>
                      <a:pt x="13989" y="0"/>
                      <a:pt x="16190" y="0"/>
                    </a:cubicBezTo>
                    <a:cubicBezTo>
                      <a:pt x="17774" y="0"/>
                      <a:pt x="18987" y="171"/>
                      <a:pt x="19831" y="521"/>
                    </a:cubicBezTo>
                    <a:lnTo>
                      <a:pt x="19831" y="6830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4" name="フリーフォーム: 図形 103">
                <a:extLst>
                  <a:ext uri="{FF2B5EF4-FFF2-40B4-BE49-F238E27FC236}">
                    <a16:creationId xmlns:a16="http://schemas.microsoft.com/office/drawing/2014/main" id="{27D22416-26AE-44D6-8910-99516ED2E6AA}"/>
                  </a:ext>
                </a:extLst>
              </p:cNvPr>
              <p:cNvSpPr/>
              <p:nvPr/>
            </p:nvSpPr>
            <p:spPr>
              <a:xfrm>
                <a:off x="998290" y="6749125"/>
                <a:ext cx="34978" cy="56406"/>
              </a:xfrm>
              <a:custGeom>
                <a:avLst/>
                <a:gdLst>
                  <a:gd name="connsiteX0" fmla="*/ 6240 w 34978"/>
                  <a:gd name="connsiteY0" fmla="*/ 33422 h 56406"/>
                  <a:gd name="connsiteX1" fmla="*/ 6089 w 34978"/>
                  <a:gd name="connsiteY1" fmla="*/ 33422 h 56406"/>
                  <a:gd name="connsiteX2" fmla="*/ 6089 w 34978"/>
                  <a:gd name="connsiteY2" fmla="*/ 56407 h 56406"/>
                  <a:gd name="connsiteX3" fmla="*/ 0 w 34978"/>
                  <a:gd name="connsiteY3" fmla="*/ 56407 h 56406"/>
                  <a:gd name="connsiteX4" fmla="*/ 0 w 34978"/>
                  <a:gd name="connsiteY4" fmla="*/ 891 h 56406"/>
                  <a:gd name="connsiteX5" fmla="*/ 6089 w 34978"/>
                  <a:gd name="connsiteY5" fmla="*/ 891 h 56406"/>
                  <a:gd name="connsiteX6" fmla="*/ 6089 w 34978"/>
                  <a:gd name="connsiteY6" fmla="*/ 7577 h 56406"/>
                  <a:gd name="connsiteX7" fmla="*/ 6240 w 34978"/>
                  <a:gd name="connsiteY7" fmla="*/ 7577 h 56406"/>
                  <a:gd name="connsiteX8" fmla="*/ 19385 w 34978"/>
                  <a:gd name="connsiteY8" fmla="*/ 0 h 56406"/>
                  <a:gd name="connsiteX9" fmla="*/ 30857 w 34978"/>
                  <a:gd name="connsiteY9" fmla="*/ 5109 h 56406"/>
                  <a:gd name="connsiteX10" fmla="*/ 34978 w 34978"/>
                  <a:gd name="connsiteY10" fmla="*/ 18789 h 56406"/>
                  <a:gd name="connsiteX11" fmla="*/ 30336 w 34978"/>
                  <a:gd name="connsiteY11" fmla="*/ 34066 h 56406"/>
                  <a:gd name="connsiteX12" fmla="*/ 17637 w 34978"/>
                  <a:gd name="connsiteY12" fmla="*/ 39806 h 56406"/>
                  <a:gd name="connsiteX13" fmla="*/ 6240 w 34978"/>
                  <a:gd name="connsiteY13" fmla="*/ 33422 h 56406"/>
                  <a:gd name="connsiteX14" fmla="*/ 6096 w 34978"/>
                  <a:gd name="connsiteY14" fmla="*/ 18082 h 56406"/>
                  <a:gd name="connsiteX15" fmla="*/ 6096 w 34978"/>
                  <a:gd name="connsiteY15" fmla="*/ 23390 h 56406"/>
                  <a:gd name="connsiteX16" fmla="*/ 9161 w 34978"/>
                  <a:gd name="connsiteY16" fmla="*/ 31392 h 56406"/>
                  <a:gd name="connsiteX17" fmla="*/ 16937 w 34978"/>
                  <a:gd name="connsiteY17" fmla="*/ 34676 h 56406"/>
                  <a:gd name="connsiteX18" fmla="*/ 25605 w 34978"/>
                  <a:gd name="connsiteY18" fmla="*/ 30446 h 56406"/>
                  <a:gd name="connsiteX19" fmla="*/ 28745 w 34978"/>
                  <a:gd name="connsiteY19" fmla="*/ 18672 h 56406"/>
                  <a:gd name="connsiteX20" fmla="*/ 25810 w 34978"/>
                  <a:gd name="connsiteY20" fmla="*/ 8722 h 56406"/>
                  <a:gd name="connsiteX21" fmla="*/ 17863 w 34978"/>
                  <a:gd name="connsiteY21" fmla="*/ 5122 h 56406"/>
                  <a:gd name="connsiteX22" fmla="*/ 9326 w 34978"/>
                  <a:gd name="connsiteY22" fmla="*/ 8818 h 56406"/>
                  <a:gd name="connsiteX23" fmla="*/ 6096 w 34978"/>
                  <a:gd name="connsiteY23" fmla="*/ 18082 h 56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978" h="56406">
                    <a:moveTo>
                      <a:pt x="6240" y="33422"/>
                    </a:moveTo>
                    <a:lnTo>
                      <a:pt x="6089" y="33422"/>
                    </a:lnTo>
                    <a:lnTo>
                      <a:pt x="6089" y="56407"/>
                    </a:lnTo>
                    <a:lnTo>
                      <a:pt x="0" y="56407"/>
                    </a:lnTo>
                    <a:lnTo>
                      <a:pt x="0" y="891"/>
                    </a:lnTo>
                    <a:lnTo>
                      <a:pt x="6089" y="891"/>
                    </a:lnTo>
                    <a:lnTo>
                      <a:pt x="6089" y="7577"/>
                    </a:lnTo>
                    <a:lnTo>
                      <a:pt x="6240" y="7577"/>
                    </a:lnTo>
                    <a:cubicBezTo>
                      <a:pt x="9237" y="2530"/>
                      <a:pt x="13618" y="0"/>
                      <a:pt x="19385" y="0"/>
                    </a:cubicBezTo>
                    <a:cubicBezTo>
                      <a:pt x="24288" y="0"/>
                      <a:pt x="28107" y="1701"/>
                      <a:pt x="30857" y="5109"/>
                    </a:cubicBezTo>
                    <a:cubicBezTo>
                      <a:pt x="33607" y="8510"/>
                      <a:pt x="34978" y="13077"/>
                      <a:pt x="34978" y="18789"/>
                    </a:cubicBezTo>
                    <a:cubicBezTo>
                      <a:pt x="34978" y="25152"/>
                      <a:pt x="33429" y="30247"/>
                      <a:pt x="30336" y="34066"/>
                    </a:cubicBezTo>
                    <a:cubicBezTo>
                      <a:pt x="27243" y="37886"/>
                      <a:pt x="23006" y="39806"/>
                      <a:pt x="17637" y="39806"/>
                    </a:cubicBezTo>
                    <a:cubicBezTo>
                      <a:pt x="12713" y="39806"/>
                      <a:pt x="8914" y="37680"/>
                      <a:pt x="6240" y="33422"/>
                    </a:cubicBezTo>
                    <a:close/>
                    <a:moveTo>
                      <a:pt x="6096" y="18082"/>
                    </a:moveTo>
                    <a:lnTo>
                      <a:pt x="6096" y="23390"/>
                    </a:lnTo>
                    <a:cubicBezTo>
                      <a:pt x="6096" y="26530"/>
                      <a:pt x="7118" y="29204"/>
                      <a:pt x="9161" y="31392"/>
                    </a:cubicBezTo>
                    <a:cubicBezTo>
                      <a:pt x="11205" y="33586"/>
                      <a:pt x="13797" y="34676"/>
                      <a:pt x="16937" y="34676"/>
                    </a:cubicBezTo>
                    <a:cubicBezTo>
                      <a:pt x="20626" y="34676"/>
                      <a:pt x="23513" y="33264"/>
                      <a:pt x="25605" y="30446"/>
                    </a:cubicBezTo>
                    <a:cubicBezTo>
                      <a:pt x="27696" y="27627"/>
                      <a:pt x="28745" y="23698"/>
                      <a:pt x="28745" y="18672"/>
                    </a:cubicBezTo>
                    <a:cubicBezTo>
                      <a:pt x="28745" y="14441"/>
                      <a:pt x="27765" y="11122"/>
                      <a:pt x="25810" y="8722"/>
                    </a:cubicBezTo>
                    <a:cubicBezTo>
                      <a:pt x="23856" y="6322"/>
                      <a:pt x="21202" y="5122"/>
                      <a:pt x="17863" y="5122"/>
                    </a:cubicBezTo>
                    <a:cubicBezTo>
                      <a:pt x="14325" y="5122"/>
                      <a:pt x="11479" y="6357"/>
                      <a:pt x="9326" y="8818"/>
                    </a:cubicBezTo>
                    <a:cubicBezTo>
                      <a:pt x="7173" y="11287"/>
                      <a:pt x="6096" y="14373"/>
                      <a:pt x="6096" y="18082"/>
                    </a:cubicBez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5" name="フリーフォーム: 図形 104">
                <a:extLst>
                  <a:ext uri="{FF2B5EF4-FFF2-40B4-BE49-F238E27FC236}">
                    <a16:creationId xmlns:a16="http://schemas.microsoft.com/office/drawing/2014/main" id="{BF6D5B7D-EEBA-468E-89C2-ED7A29BED221}"/>
                  </a:ext>
                </a:extLst>
              </p:cNvPr>
              <p:cNvSpPr/>
              <p:nvPr/>
            </p:nvSpPr>
            <p:spPr>
              <a:xfrm>
                <a:off x="1039865" y="6749132"/>
                <a:ext cx="37426" cy="39798"/>
              </a:xfrm>
              <a:custGeom>
                <a:avLst/>
                <a:gdLst>
                  <a:gd name="connsiteX0" fmla="*/ 18494 w 37426"/>
                  <a:gd name="connsiteY0" fmla="*/ 39799 h 39798"/>
                  <a:gd name="connsiteX1" fmla="*/ 5033 w 37426"/>
                  <a:gd name="connsiteY1" fmla="*/ 34471 h 39798"/>
                  <a:gd name="connsiteX2" fmla="*/ 0 w 37426"/>
                  <a:gd name="connsiteY2" fmla="*/ 20345 h 39798"/>
                  <a:gd name="connsiteX3" fmla="*/ 5232 w 37426"/>
                  <a:gd name="connsiteY3" fmla="*/ 5383 h 39798"/>
                  <a:gd name="connsiteX4" fmla="*/ 19378 w 37426"/>
                  <a:gd name="connsiteY4" fmla="*/ 0 h 39798"/>
                  <a:gd name="connsiteX5" fmla="*/ 32654 w 37426"/>
                  <a:gd name="connsiteY5" fmla="*/ 5239 h 39798"/>
                  <a:gd name="connsiteX6" fmla="*/ 37426 w 37426"/>
                  <a:gd name="connsiteY6" fmla="*/ 19755 h 39798"/>
                  <a:gd name="connsiteX7" fmla="*/ 32283 w 37426"/>
                  <a:gd name="connsiteY7" fmla="*/ 34327 h 39798"/>
                  <a:gd name="connsiteX8" fmla="*/ 18494 w 37426"/>
                  <a:gd name="connsiteY8" fmla="*/ 39799 h 39798"/>
                  <a:gd name="connsiteX9" fmla="*/ 18939 w 37426"/>
                  <a:gd name="connsiteY9" fmla="*/ 5122 h 39798"/>
                  <a:gd name="connsiteX10" fmla="*/ 9655 w 37426"/>
                  <a:gd name="connsiteY10" fmla="*/ 9113 h 39798"/>
                  <a:gd name="connsiteX11" fmla="*/ 6240 w 37426"/>
                  <a:gd name="connsiteY11" fmla="*/ 20119 h 39798"/>
                  <a:gd name="connsiteX12" fmla="*/ 9696 w 37426"/>
                  <a:gd name="connsiteY12" fmla="*/ 30775 h 39798"/>
                  <a:gd name="connsiteX13" fmla="*/ 18939 w 37426"/>
                  <a:gd name="connsiteY13" fmla="*/ 34676 h 39798"/>
                  <a:gd name="connsiteX14" fmla="*/ 28018 w 37426"/>
                  <a:gd name="connsiteY14" fmla="*/ 30850 h 39798"/>
                  <a:gd name="connsiteX15" fmla="*/ 31193 w 37426"/>
                  <a:gd name="connsiteY15" fmla="*/ 19968 h 39798"/>
                  <a:gd name="connsiteX16" fmla="*/ 28018 w 37426"/>
                  <a:gd name="connsiteY16" fmla="*/ 8976 h 39798"/>
                  <a:gd name="connsiteX17" fmla="*/ 18939 w 37426"/>
                  <a:gd name="connsiteY17" fmla="*/ 5122 h 3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7426" h="39798">
                    <a:moveTo>
                      <a:pt x="18494" y="39799"/>
                    </a:moveTo>
                    <a:cubicBezTo>
                      <a:pt x="12871" y="39799"/>
                      <a:pt x="8386" y="38023"/>
                      <a:pt x="5033" y="34471"/>
                    </a:cubicBezTo>
                    <a:cubicBezTo>
                      <a:pt x="1680" y="30919"/>
                      <a:pt x="0" y="26208"/>
                      <a:pt x="0" y="20345"/>
                    </a:cubicBezTo>
                    <a:cubicBezTo>
                      <a:pt x="0" y="13961"/>
                      <a:pt x="1742" y="8969"/>
                      <a:pt x="5232" y="5383"/>
                    </a:cubicBezTo>
                    <a:cubicBezTo>
                      <a:pt x="8722" y="1797"/>
                      <a:pt x="13440" y="0"/>
                      <a:pt x="19378" y="0"/>
                    </a:cubicBezTo>
                    <a:cubicBezTo>
                      <a:pt x="25049" y="0"/>
                      <a:pt x="29472" y="1749"/>
                      <a:pt x="32654" y="5239"/>
                    </a:cubicBezTo>
                    <a:cubicBezTo>
                      <a:pt x="35835" y="8729"/>
                      <a:pt x="37426" y="13570"/>
                      <a:pt x="37426" y="19755"/>
                    </a:cubicBezTo>
                    <a:cubicBezTo>
                      <a:pt x="37426" y="25824"/>
                      <a:pt x="35712" y="30679"/>
                      <a:pt x="32283" y="34327"/>
                    </a:cubicBezTo>
                    <a:cubicBezTo>
                      <a:pt x="28855" y="37975"/>
                      <a:pt x="24261" y="39799"/>
                      <a:pt x="18494" y="39799"/>
                    </a:cubicBezTo>
                    <a:close/>
                    <a:moveTo>
                      <a:pt x="18939" y="5122"/>
                    </a:moveTo>
                    <a:cubicBezTo>
                      <a:pt x="15031" y="5122"/>
                      <a:pt x="11931" y="6453"/>
                      <a:pt x="9655" y="9113"/>
                    </a:cubicBezTo>
                    <a:cubicBezTo>
                      <a:pt x="7378" y="11774"/>
                      <a:pt x="6240" y="15442"/>
                      <a:pt x="6240" y="20119"/>
                    </a:cubicBezTo>
                    <a:cubicBezTo>
                      <a:pt x="6240" y="24624"/>
                      <a:pt x="7392" y="28176"/>
                      <a:pt x="9696" y="30775"/>
                    </a:cubicBezTo>
                    <a:cubicBezTo>
                      <a:pt x="12000" y="33374"/>
                      <a:pt x="15079" y="34676"/>
                      <a:pt x="18939" y="34676"/>
                    </a:cubicBezTo>
                    <a:cubicBezTo>
                      <a:pt x="22875" y="34676"/>
                      <a:pt x="25899" y="33401"/>
                      <a:pt x="28018" y="30850"/>
                    </a:cubicBezTo>
                    <a:cubicBezTo>
                      <a:pt x="30137" y="28299"/>
                      <a:pt x="31193" y="24672"/>
                      <a:pt x="31193" y="19968"/>
                    </a:cubicBezTo>
                    <a:cubicBezTo>
                      <a:pt x="31193" y="15216"/>
                      <a:pt x="30137" y="11554"/>
                      <a:pt x="28018" y="8976"/>
                    </a:cubicBezTo>
                    <a:cubicBezTo>
                      <a:pt x="25899" y="6405"/>
                      <a:pt x="22875" y="5122"/>
                      <a:pt x="18939" y="5122"/>
                    </a:cubicBez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6" name="フリーフォーム: 図形 105">
                <a:extLst>
                  <a:ext uri="{FF2B5EF4-FFF2-40B4-BE49-F238E27FC236}">
                    <a16:creationId xmlns:a16="http://schemas.microsoft.com/office/drawing/2014/main" id="{3C159122-A53D-4443-9279-AB9C46C6F1F7}"/>
                  </a:ext>
                </a:extLst>
              </p:cNvPr>
              <p:cNvSpPr/>
              <p:nvPr/>
            </p:nvSpPr>
            <p:spPr>
              <a:xfrm>
                <a:off x="1086645" y="6749420"/>
                <a:ext cx="19830" cy="38687"/>
              </a:xfrm>
              <a:custGeom>
                <a:avLst/>
                <a:gdLst>
                  <a:gd name="connsiteX0" fmla="*/ 19824 w 19830"/>
                  <a:gd name="connsiteY0" fmla="*/ 6830 h 38687"/>
                  <a:gd name="connsiteX1" fmla="*/ 15223 w 19830"/>
                  <a:gd name="connsiteY1" fmla="*/ 5602 h 38687"/>
                  <a:gd name="connsiteX2" fmla="*/ 8709 w 19830"/>
                  <a:gd name="connsiteY2" fmla="*/ 9278 h 38687"/>
                  <a:gd name="connsiteX3" fmla="*/ 6089 w 19830"/>
                  <a:gd name="connsiteY3" fmla="*/ 19303 h 38687"/>
                  <a:gd name="connsiteX4" fmla="*/ 6089 w 19830"/>
                  <a:gd name="connsiteY4" fmla="*/ 38688 h 38687"/>
                  <a:gd name="connsiteX5" fmla="*/ 0 w 19830"/>
                  <a:gd name="connsiteY5" fmla="*/ 38688 h 38687"/>
                  <a:gd name="connsiteX6" fmla="*/ 0 w 19830"/>
                  <a:gd name="connsiteY6" fmla="*/ 665 h 38687"/>
                  <a:gd name="connsiteX7" fmla="*/ 6089 w 19830"/>
                  <a:gd name="connsiteY7" fmla="*/ 665 h 38687"/>
                  <a:gd name="connsiteX8" fmla="*/ 6089 w 19830"/>
                  <a:gd name="connsiteY8" fmla="*/ 8503 h 38687"/>
                  <a:gd name="connsiteX9" fmla="*/ 6240 w 19830"/>
                  <a:gd name="connsiteY9" fmla="*/ 8503 h 38687"/>
                  <a:gd name="connsiteX10" fmla="*/ 10210 w 19830"/>
                  <a:gd name="connsiteY10" fmla="*/ 2249 h 38687"/>
                  <a:gd name="connsiteX11" fmla="*/ 16190 w 19830"/>
                  <a:gd name="connsiteY11" fmla="*/ 0 h 38687"/>
                  <a:gd name="connsiteX12" fmla="*/ 19831 w 19830"/>
                  <a:gd name="connsiteY12" fmla="*/ 521 h 38687"/>
                  <a:gd name="connsiteX13" fmla="*/ 19831 w 19830"/>
                  <a:gd name="connsiteY13" fmla="*/ 6830 h 3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30" h="38687">
                    <a:moveTo>
                      <a:pt x="19824" y="6830"/>
                    </a:moveTo>
                    <a:cubicBezTo>
                      <a:pt x="18761" y="6014"/>
                      <a:pt x="17225" y="5602"/>
                      <a:pt x="15223" y="5602"/>
                    </a:cubicBezTo>
                    <a:cubicBezTo>
                      <a:pt x="12624" y="5602"/>
                      <a:pt x="10450" y="6830"/>
                      <a:pt x="8709" y="9278"/>
                    </a:cubicBezTo>
                    <a:cubicBezTo>
                      <a:pt x="6960" y="11733"/>
                      <a:pt x="6089" y="15072"/>
                      <a:pt x="6089" y="19303"/>
                    </a:cubicBezTo>
                    <a:lnTo>
                      <a:pt x="6089" y="38688"/>
                    </a:lnTo>
                    <a:lnTo>
                      <a:pt x="0" y="38688"/>
                    </a:lnTo>
                    <a:lnTo>
                      <a:pt x="0" y="665"/>
                    </a:lnTo>
                    <a:lnTo>
                      <a:pt x="6089" y="665"/>
                    </a:lnTo>
                    <a:lnTo>
                      <a:pt x="6089" y="8503"/>
                    </a:lnTo>
                    <a:lnTo>
                      <a:pt x="6240" y="8503"/>
                    </a:lnTo>
                    <a:cubicBezTo>
                      <a:pt x="7104" y="5829"/>
                      <a:pt x="8427" y="3744"/>
                      <a:pt x="10210" y="2249"/>
                    </a:cubicBezTo>
                    <a:cubicBezTo>
                      <a:pt x="11993" y="754"/>
                      <a:pt x="13989" y="0"/>
                      <a:pt x="16190" y="0"/>
                    </a:cubicBezTo>
                    <a:cubicBezTo>
                      <a:pt x="17774" y="0"/>
                      <a:pt x="18987" y="171"/>
                      <a:pt x="19831" y="521"/>
                    </a:cubicBezTo>
                    <a:lnTo>
                      <a:pt x="19831" y="6830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7" name="フリーフォーム: 図形 106">
                <a:extLst>
                  <a:ext uri="{FF2B5EF4-FFF2-40B4-BE49-F238E27FC236}">
                    <a16:creationId xmlns:a16="http://schemas.microsoft.com/office/drawing/2014/main" id="{C88AB454-0EF9-44CD-A006-DAAB9547B23F}"/>
                  </a:ext>
                </a:extLst>
              </p:cNvPr>
              <p:cNvSpPr/>
              <p:nvPr/>
            </p:nvSpPr>
            <p:spPr>
              <a:xfrm>
                <a:off x="1109719" y="6749118"/>
                <a:ext cx="30041" cy="39812"/>
              </a:xfrm>
              <a:custGeom>
                <a:avLst/>
                <a:gdLst>
                  <a:gd name="connsiteX0" fmla="*/ 30041 w 30041"/>
                  <a:gd name="connsiteY0" fmla="*/ 38921 h 39812"/>
                  <a:gd name="connsiteX1" fmla="*/ 23952 w 30041"/>
                  <a:gd name="connsiteY1" fmla="*/ 38921 h 39812"/>
                  <a:gd name="connsiteX2" fmla="*/ 23952 w 30041"/>
                  <a:gd name="connsiteY2" fmla="*/ 32983 h 39812"/>
                  <a:gd name="connsiteX3" fmla="*/ 23801 w 30041"/>
                  <a:gd name="connsiteY3" fmla="*/ 32983 h 39812"/>
                  <a:gd name="connsiteX4" fmla="*/ 12103 w 30041"/>
                  <a:gd name="connsiteY4" fmla="*/ 39812 h 39812"/>
                  <a:gd name="connsiteX5" fmla="*/ 3209 w 30041"/>
                  <a:gd name="connsiteY5" fmla="*/ 36802 h 39812"/>
                  <a:gd name="connsiteX6" fmla="*/ 0 w 30041"/>
                  <a:gd name="connsiteY6" fmla="*/ 28820 h 39812"/>
                  <a:gd name="connsiteX7" fmla="*/ 12549 w 30041"/>
                  <a:gd name="connsiteY7" fmla="*/ 16416 h 39812"/>
                  <a:gd name="connsiteX8" fmla="*/ 23945 w 30041"/>
                  <a:gd name="connsiteY8" fmla="*/ 14818 h 39812"/>
                  <a:gd name="connsiteX9" fmla="*/ 16107 w 30041"/>
                  <a:gd name="connsiteY9" fmla="*/ 5129 h 39812"/>
                  <a:gd name="connsiteX10" fmla="*/ 3703 w 30041"/>
                  <a:gd name="connsiteY10" fmla="*/ 9806 h 39812"/>
                  <a:gd name="connsiteX11" fmla="*/ 3703 w 30041"/>
                  <a:gd name="connsiteY11" fmla="*/ 3566 h 39812"/>
                  <a:gd name="connsiteX12" fmla="*/ 16622 w 30041"/>
                  <a:gd name="connsiteY12" fmla="*/ 0 h 39812"/>
                  <a:gd name="connsiteX13" fmla="*/ 30027 w 30041"/>
                  <a:gd name="connsiteY13" fmla="*/ 14187 h 39812"/>
                  <a:gd name="connsiteX14" fmla="*/ 30027 w 30041"/>
                  <a:gd name="connsiteY14" fmla="*/ 38921 h 39812"/>
                  <a:gd name="connsiteX15" fmla="*/ 23952 w 30041"/>
                  <a:gd name="connsiteY15" fmla="*/ 19687 h 39812"/>
                  <a:gd name="connsiteX16" fmla="*/ 14777 w 30041"/>
                  <a:gd name="connsiteY16" fmla="*/ 20948 h 39812"/>
                  <a:gd name="connsiteX17" fmla="*/ 8393 w 30041"/>
                  <a:gd name="connsiteY17" fmla="*/ 23047 h 39812"/>
                  <a:gd name="connsiteX18" fmla="*/ 6240 w 30041"/>
                  <a:gd name="connsiteY18" fmla="*/ 28375 h 39812"/>
                  <a:gd name="connsiteX19" fmla="*/ 8229 w 30041"/>
                  <a:gd name="connsiteY19" fmla="*/ 32921 h 39812"/>
                  <a:gd name="connsiteX20" fmla="*/ 13522 w 30041"/>
                  <a:gd name="connsiteY20" fmla="*/ 34683 h 39812"/>
                  <a:gd name="connsiteX21" fmla="*/ 21003 w 30041"/>
                  <a:gd name="connsiteY21" fmla="*/ 31508 h 39812"/>
                  <a:gd name="connsiteX22" fmla="*/ 23952 w 30041"/>
                  <a:gd name="connsiteY22" fmla="*/ 23472 h 39812"/>
                  <a:gd name="connsiteX23" fmla="*/ 23952 w 30041"/>
                  <a:gd name="connsiteY23" fmla="*/ 19687 h 39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0041" h="39812">
                    <a:moveTo>
                      <a:pt x="30041" y="38921"/>
                    </a:moveTo>
                    <a:lnTo>
                      <a:pt x="23952" y="38921"/>
                    </a:lnTo>
                    <a:lnTo>
                      <a:pt x="23952" y="32983"/>
                    </a:lnTo>
                    <a:lnTo>
                      <a:pt x="23801" y="32983"/>
                    </a:lnTo>
                    <a:cubicBezTo>
                      <a:pt x="21154" y="37536"/>
                      <a:pt x="17253" y="39812"/>
                      <a:pt x="12103" y="39812"/>
                    </a:cubicBezTo>
                    <a:cubicBezTo>
                      <a:pt x="8318" y="39812"/>
                      <a:pt x="5349" y="38811"/>
                      <a:pt x="3209" y="36802"/>
                    </a:cubicBezTo>
                    <a:cubicBezTo>
                      <a:pt x="1070" y="34793"/>
                      <a:pt x="0" y="32132"/>
                      <a:pt x="0" y="28820"/>
                    </a:cubicBezTo>
                    <a:cubicBezTo>
                      <a:pt x="0" y="21716"/>
                      <a:pt x="4183" y="17582"/>
                      <a:pt x="12549" y="16416"/>
                    </a:cubicBezTo>
                    <a:lnTo>
                      <a:pt x="23945" y="14818"/>
                    </a:lnTo>
                    <a:cubicBezTo>
                      <a:pt x="23945" y="8359"/>
                      <a:pt x="21333" y="5129"/>
                      <a:pt x="16107" y="5129"/>
                    </a:cubicBezTo>
                    <a:cubicBezTo>
                      <a:pt x="11527" y="5129"/>
                      <a:pt x="7392" y="6693"/>
                      <a:pt x="3703" y="9806"/>
                    </a:cubicBezTo>
                    <a:lnTo>
                      <a:pt x="3703" y="3566"/>
                    </a:lnTo>
                    <a:cubicBezTo>
                      <a:pt x="7440" y="1186"/>
                      <a:pt x="11746" y="0"/>
                      <a:pt x="16622" y="0"/>
                    </a:cubicBezTo>
                    <a:cubicBezTo>
                      <a:pt x="25557" y="0"/>
                      <a:pt x="30027" y="4731"/>
                      <a:pt x="30027" y="14187"/>
                    </a:cubicBezTo>
                    <a:lnTo>
                      <a:pt x="30027" y="38921"/>
                    </a:lnTo>
                    <a:close/>
                    <a:moveTo>
                      <a:pt x="23952" y="19687"/>
                    </a:moveTo>
                    <a:lnTo>
                      <a:pt x="14777" y="20948"/>
                    </a:lnTo>
                    <a:cubicBezTo>
                      <a:pt x="11952" y="21346"/>
                      <a:pt x="9826" y="22046"/>
                      <a:pt x="8393" y="23047"/>
                    </a:cubicBezTo>
                    <a:cubicBezTo>
                      <a:pt x="6960" y="24048"/>
                      <a:pt x="6240" y="25824"/>
                      <a:pt x="6240" y="28375"/>
                    </a:cubicBezTo>
                    <a:cubicBezTo>
                      <a:pt x="6240" y="30233"/>
                      <a:pt x="6905" y="31748"/>
                      <a:pt x="8229" y="32921"/>
                    </a:cubicBezTo>
                    <a:cubicBezTo>
                      <a:pt x="9552" y="34100"/>
                      <a:pt x="11314" y="34683"/>
                      <a:pt x="13522" y="34683"/>
                    </a:cubicBezTo>
                    <a:cubicBezTo>
                      <a:pt x="16539" y="34683"/>
                      <a:pt x="19035" y="33627"/>
                      <a:pt x="21003" y="31508"/>
                    </a:cubicBezTo>
                    <a:cubicBezTo>
                      <a:pt x="22971" y="29390"/>
                      <a:pt x="23952" y="26715"/>
                      <a:pt x="23952" y="23472"/>
                    </a:cubicBezTo>
                    <a:lnTo>
                      <a:pt x="23952" y="19687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8" name="フリーフォーム: 図形 107">
                <a:extLst>
                  <a:ext uri="{FF2B5EF4-FFF2-40B4-BE49-F238E27FC236}">
                    <a16:creationId xmlns:a16="http://schemas.microsoft.com/office/drawing/2014/main" id="{08AA045E-DB10-4787-8291-EDE893647549}"/>
                  </a:ext>
                </a:extLst>
              </p:cNvPr>
              <p:cNvSpPr/>
              <p:nvPr/>
            </p:nvSpPr>
            <p:spPr>
              <a:xfrm>
                <a:off x="1146055" y="6738832"/>
                <a:ext cx="22210" cy="50091"/>
              </a:xfrm>
              <a:custGeom>
                <a:avLst/>
                <a:gdLst>
                  <a:gd name="connsiteX0" fmla="*/ 22210 w 22210"/>
                  <a:gd name="connsiteY0" fmla="*/ 48905 h 50091"/>
                  <a:gd name="connsiteX1" fmla="*/ 16526 w 22210"/>
                  <a:gd name="connsiteY1" fmla="*/ 50091 h 50091"/>
                  <a:gd name="connsiteX2" fmla="*/ 6535 w 22210"/>
                  <a:gd name="connsiteY2" fmla="*/ 38955 h 50091"/>
                  <a:gd name="connsiteX3" fmla="*/ 6535 w 22210"/>
                  <a:gd name="connsiteY3" fmla="*/ 16450 h 50091"/>
                  <a:gd name="connsiteX4" fmla="*/ 0 w 22210"/>
                  <a:gd name="connsiteY4" fmla="*/ 16450 h 50091"/>
                  <a:gd name="connsiteX5" fmla="*/ 0 w 22210"/>
                  <a:gd name="connsiteY5" fmla="*/ 11253 h 50091"/>
                  <a:gd name="connsiteX6" fmla="*/ 6535 w 22210"/>
                  <a:gd name="connsiteY6" fmla="*/ 11253 h 50091"/>
                  <a:gd name="connsiteX7" fmla="*/ 6535 w 22210"/>
                  <a:gd name="connsiteY7" fmla="*/ 1968 h 50091"/>
                  <a:gd name="connsiteX8" fmla="*/ 12624 w 22210"/>
                  <a:gd name="connsiteY8" fmla="*/ 0 h 50091"/>
                  <a:gd name="connsiteX9" fmla="*/ 12624 w 22210"/>
                  <a:gd name="connsiteY9" fmla="*/ 11253 h 50091"/>
                  <a:gd name="connsiteX10" fmla="*/ 22203 w 22210"/>
                  <a:gd name="connsiteY10" fmla="*/ 11253 h 50091"/>
                  <a:gd name="connsiteX11" fmla="*/ 22203 w 22210"/>
                  <a:gd name="connsiteY11" fmla="*/ 16450 h 50091"/>
                  <a:gd name="connsiteX12" fmla="*/ 12624 w 22210"/>
                  <a:gd name="connsiteY12" fmla="*/ 16450 h 50091"/>
                  <a:gd name="connsiteX13" fmla="*/ 12624 w 22210"/>
                  <a:gd name="connsiteY13" fmla="*/ 37879 h 50091"/>
                  <a:gd name="connsiteX14" fmla="*/ 13927 w 22210"/>
                  <a:gd name="connsiteY14" fmla="*/ 43337 h 50091"/>
                  <a:gd name="connsiteX15" fmla="*/ 18233 w 22210"/>
                  <a:gd name="connsiteY15" fmla="*/ 44969 h 50091"/>
                  <a:gd name="connsiteX16" fmla="*/ 22210 w 22210"/>
                  <a:gd name="connsiteY16" fmla="*/ 43707 h 50091"/>
                  <a:gd name="connsiteX17" fmla="*/ 22210 w 22210"/>
                  <a:gd name="connsiteY17" fmla="*/ 48905 h 50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210" h="50091">
                    <a:moveTo>
                      <a:pt x="22210" y="48905"/>
                    </a:moveTo>
                    <a:cubicBezTo>
                      <a:pt x="20777" y="49694"/>
                      <a:pt x="18878" y="50091"/>
                      <a:pt x="16526" y="50091"/>
                    </a:cubicBezTo>
                    <a:cubicBezTo>
                      <a:pt x="9867" y="50091"/>
                      <a:pt x="6535" y="46382"/>
                      <a:pt x="6535" y="38955"/>
                    </a:cubicBezTo>
                    <a:lnTo>
                      <a:pt x="6535" y="16450"/>
                    </a:lnTo>
                    <a:lnTo>
                      <a:pt x="0" y="16450"/>
                    </a:lnTo>
                    <a:lnTo>
                      <a:pt x="0" y="11253"/>
                    </a:lnTo>
                    <a:lnTo>
                      <a:pt x="6535" y="11253"/>
                    </a:lnTo>
                    <a:lnTo>
                      <a:pt x="6535" y="1968"/>
                    </a:lnTo>
                    <a:lnTo>
                      <a:pt x="12624" y="0"/>
                    </a:lnTo>
                    <a:lnTo>
                      <a:pt x="12624" y="11253"/>
                    </a:lnTo>
                    <a:lnTo>
                      <a:pt x="22203" y="11253"/>
                    </a:lnTo>
                    <a:lnTo>
                      <a:pt x="22203" y="16450"/>
                    </a:lnTo>
                    <a:lnTo>
                      <a:pt x="12624" y="16450"/>
                    </a:lnTo>
                    <a:lnTo>
                      <a:pt x="12624" y="37879"/>
                    </a:lnTo>
                    <a:cubicBezTo>
                      <a:pt x="12624" y="40430"/>
                      <a:pt x="13056" y="42247"/>
                      <a:pt x="13927" y="43337"/>
                    </a:cubicBezTo>
                    <a:cubicBezTo>
                      <a:pt x="14791" y="44427"/>
                      <a:pt x="16231" y="44969"/>
                      <a:pt x="18233" y="44969"/>
                    </a:cubicBezTo>
                    <a:cubicBezTo>
                      <a:pt x="19769" y="44969"/>
                      <a:pt x="21093" y="44551"/>
                      <a:pt x="22210" y="43707"/>
                    </a:cubicBezTo>
                    <a:lnTo>
                      <a:pt x="22210" y="48905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9" name="フリーフォーム: 図形 108">
                <a:extLst>
                  <a:ext uri="{FF2B5EF4-FFF2-40B4-BE49-F238E27FC236}">
                    <a16:creationId xmlns:a16="http://schemas.microsoft.com/office/drawing/2014/main" id="{689FEC8D-19B9-4A8E-9FD8-2D46A2F1E32F}"/>
                  </a:ext>
                </a:extLst>
              </p:cNvPr>
              <p:cNvSpPr/>
              <p:nvPr/>
            </p:nvSpPr>
            <p:spPr>
              <a:xfrm>
                <a:off x="1175650" y="6732524"/>
                <a:ext cx="7947" cy="55583"/>
              </a:xfrm>
              <a:custGeom>
                <a:avLst/>
                <a:gdLst>
                  <a:gd name="connsiteX0" fmla="*/ 3936 w 7947"/>
                  <a:gd name="connsiteY0" fmla="*/ 7906 h 55583"/>
                  <a:gd name="connsiteX1" fmla="*/ 1152 w 7947"/>
                  <a:gd name="connsiteY1" fmla="*/ 6795 h 55583"/>
                  <a:gd name="connsiteX2" fmla="*/ 0 w 7947"/>
                  <a:gd name="connsiteY2" fmla="*/ 3970 h 55583"/>
                  <a:gd name="connsiteX3" fmla="*/ 1152 w 7947"/>
                  <a:gd name="connsiteY3" fmla="*/ 1131 h 55583"/>
                  <a:gd name="connsiteX4" fmla="*/ 3936 w 7947"/>
                  <a:gd name="connsiteY4" fmla="*/ 0 h 55583"/>
                  <a:gd name="connsiteX5" fmla="*/ 6775 w 7947"/>
                  <a:gd name="connsiteY5" fmla="*/ 1131 h 55583"/>
                  <a:gd name="connsiteX6" fmla="*/ 7947 w 7947"/>
                  <a:gd name="connsiteY6" fmla="*/ 3970 h 55583"/>
                  <a:gd name="connsiteX7" fmla="*/ 6775 w 7947"/>
                  <a:gd name="connsiteY7" fmla="*/ 6754 h 55583"/>
                  <a:gd name="connsiteX8" fmla="*/ 3936 w 7947"/>
                  <a:gd name="connsiteY8" fmla="*/ 7906 h 55583"/>
                  <a:gd name="connsiteX9" fmla="*/ 6905 w 7947"/>
                  <a:gd name="connsiteY9" fmla="*/ 55584 h 55583"/>
                  <a:gd name="connsiteX10" fmla="*/ 816 w 7947"/>
                  <a:gd name="connsiteY10" fmla="*/ 55584 h 55583"/>
                  <a:gd name="connsiteX11" fmla="*/ 816 w 7947"/>
                  <a:gd name="connsiteY11" fmla="*/ 17561 h 55583"/>
                  <a:gd name="connsiteX12" fmla="*/ 6905 w 7947"/>
                  <a:gd name="connsiteY12" fmla="*/ 17561 h 55583"/>
                  <a:gd name="connsiteX13" fmla="*/ 6905 w 7947"/>
                  <a:gd name="connsiteY13" fmla="*/ 55584 h 5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47" h="55583">
                    <a:moveTo>
                      <a:pt x="3936" y="7906"/>
                    </a:moveTo>
                    <a:cubicBezTo>
                      <a:pt x="2846" y="7906"/>
                      <a:pt x="1920" y="7536"/>
                      <a:pt x="1152" y="6795"/>
                    </a:cubicBezTo>
                    <a:cubicBezTo>
                      <a:pt x="384" y="6055"/>
                      <a:pt x="0" y="5115"/>
                      <a:pt x="0" y="3970"/>
                    </a:cubicBezTo>
                    <a:cubicBezTo>
                      <a:pt x="0" y="2832"/>
                      <a:pt x="384" y="1886"/>
                      <a:pt x="1152" y="1131"/>
                    </a:cubicBezTo>
                    <a:cubicBezTo>
                      <a:pt x="1920" y="377"/>
                      <a:pt x="2846" y="0"/>
                      <a:pt x="3936" y="0"/>
                    </a:cubicBezTo>
                    <a:cubicBezTo>
                      <a:pt x="5054" y="0"/>
                      <a:pt x="5993" y="377"/>
                      <a:pt x="6775" y="1131"/>
                    </a:cubicBezTo>
                    <a:cubicBezTo>
                      <a:pt x="7557" y="1886"/>
                      <a:pt x="7947" y="2832"/>
                      <a:pt x="7947" y="3970"/>
                    </a:cubicBezTo>
                    <a:cubicBezTo>
                      <a:pt x="7947" y="5061"/>
                      <a:pt x="7557" y="5986"/>
                      <a:pt x="6775" y="6754"/>
                    </a:cubicBezTo>
                    <a:cubicBezTo>
                      <a:pt x="5993" y="7522"/>
                      <a:pt x="5054" y="7906"/>
                      <a:pt x="3936" y="7906"/>
                    </a:cubicBezTo>
                    <a:close/>
                    <a:moveTo>
                      <a:pt x="6905" y="55584"/>
                    </a:moveTo>
                    <a:lnTo>
                      <a:pt x="816" y="55584"/>
                    </a:lnTo>
                    <a:lnTo>
                      <a:pt x="816" y="17561"/>
                    </a:lnTo>
                    <a:lnTo>
                      <a:pt x="6905" y="17561"/>
                    </a:lnTo>
                    <a:lnTo>
                      <a:pt x="6905" y="55584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0" name="フリーフォーム: 図形 109">
                <a:extLst>
                  <a:ext uri="{FF2B5EF4-FFF2-40B4-BE49-F238E27FC236}">
                    <a16:creationId xmlns:a16="http://schemas.microsoft.com/office/drawing/2014/main" id="{DB74EE77-A31D-40DF-A202-8DD190C4C951}"/>
                  </a:ext>
                </a:extLst>
              </p:cNvPr>
              <p:cNvSpPr/>
              <p:nvPr/>
            </p:nvSpPr>
            <p:spPr>
              <a:xfrm>
                <a:off x="1192128" y="6749132"/>
                <a:ext cx="37426" cy="39798"/>
              </a:xfrm>
              <a:custGeom>
                <a:avLst/>
                <a:gdLst>
                  <a:gd name="connsiteX0" fmla="*/ 18494 w 37426"/>
                  <a:gd name="connsiteY0" fmla="*/ 39799 h 39798"/>
                  <a:gd name="connsiteX1" fmla="*/ 5033 w 37426"/>
                  <a:gd name="connsiteY1" fmla="*/ 34471 h 39798"/>
                  <a:gd name="connsiteX2" fmla="*/ 0 w 37426"/>
                  <a:gd name="connsiteY2" fmla="*/ 20345 h 39798"/>
                  <a:gd name="connsiteX3" fmla="*/ 5232 w 37426"/>
                  <a:gd name="connsiteY3" fmla="*/ 5383 h 39798"/>
                  <a:gd name="connsiteX4" fmla="*/ 19378 w 37426"/>
                  <a:gd name="connsiteY4" fmla="*/ 0 h 39798"/>
                  <a:gd name="connsiteX5" fmla="*/ 32654 w 37426"/>
                  <a:gd name="connsiteY5" fmla="*/ 5239 h 39798"/>
                  <a:gd name="connsiteX6" fmla="*/ 37426 w 37426"/>
                  <a:gd name="connsiteY6" fmla="*/ 19755 h 39798"/>
                  <a:gd name="connsiteX7" fmla="*/ 32283 w 37426"/>
                  <a:gd name="connsiteY7" fmla="*/ 34327 h 39798"/>
                  <a:gd name="connsiteX8" fmla="*/ 18494 w 37426"/>
                  <a:gd name="connsiteY8" fmla="*/ 39799 h 39798"/>
                  <a:gd name="connsiteX9" fmla="*/ 18939 w 37426"/>
                  <a:gd name="connsiteY9" fmla="*/ 5122 h 39798"/>
                  <a:gd name="connsiteX10" fmla="*/ 9655 w 37426"/>
                  <a:gd name="connsiteY10" fmla="*/ 9113 h 39798"/>
                  <a:gd name="connsiteX11" fmla="*/ 6240 w 37426"/>
                  <a:gd name="connsiteY11" fmla="*/ 20119 h 39798"/>
                  <a:gd name="connsiteX12" fmla="*/ 9696 w 37426"/>
                  <a:gd name="connsiteY12" fmla="*/ 30775 h 39798"/>
                  <a:gd name="connsiteX13" fmla="*/ 18939 w 37426"/>
                  <a:gd name="connsiteY13" fmla="*/ 34676 h 39798"/>
                  <a:gd name="connsiteX14" fmla="*/ 28018 w 37426"/>
                  <a:gd name="connsiteY14" fmla="*/ 30850 h 39798"/>
                  <a:gd name="connsiteX15" fmla="*/ 31193 w 37426"/>
                  <a:gd name="connsiteY15" fmla="*/ 19968 h 39798"/>
                  <a:gd name="connsiteX16" fmla="*/ 28018 w 37426"/>
                  <a:gd name="connsiteY16" fmla="*/ 8976 h 39798"/>
                  <a:gd name="connsiteX17" fmla="*/ 18939 w 37426"/>
                  <a:gd name="connsiteY17" fmla="*/ 5122 h 3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7426" h="39798">
                    <a:moveTo>
                      <a:pt x="18494" y="39799"/>
                    </a:moveTo>
                    <a:cubicBezTo>
                      <a:pt x="12871" y="39799"/>
                      <a:pt x="8386" y="38023"/>
                      <a:pt x="5033" y="34471"/>
                    </a:cubicBezTo>
                    <a:cubicBezTo>
                      <a:pt x="1680" y="30919"/>
                      <a:pt x="0" y="26208"/>
                      <a:pt x="0" y="20345"/>
                    </a:cubicBezTo>
                    <a:cubicBezTo>
                      <a:pt x="0" y="13961"/>
                      <a:pt x="1742" y="8969"/>
                      <a:pt x="5232" y="5383"/>
                    </a:cubicBezTo>
                    <a:cubicBezTo>
                      <a:pt x="8722" y="1797"/>
                      <a:pt x="13440" y="0"/>
                      <a:pt x="19378" y="0"/>
                    </a:cubicBezTo>
                    <a:cubicBezTo>
                      <a:pt x="25049" y="0"/>
                      <a:pt x="29472" y="1749"/>
                      <a:pt x="32654" y="5239"/>
                    </a:cubicBezTo>
                    <a:cubicBezTo>
                      <a:pt x="35835" y="8729"/>
                      <a:pt x="37426" y="13570"/>
                      <a:pt x="37426" y="19755"/>
                    </a:cubicBezTo>
                    <a:cubicBezTo>
                      <a:pt x="37426" y="25824"/>
                      <a:pt x="35712" y="30679"/>
                      <a:pt x="32283" y="34327"/>
                    </a:cubicBezTo>
                    <a:cubicBezTo>
                      <a:pt x="28855" y="37975"/>
                      <a:pt x="24261" y="39799"/>
                      <a:pt x="18494" y="39799"/>
                    </a:cubicBezTo>
                    <a:close/>
                    <a:moveTo>
                      <a:pt x="18939" y="5122"/>
                    </a:moveTo>
                    <a:cubicBezTo>
                      <a:pt x="15031" y="5122"/>
                      <a:pt x="11931" y="6453"/>
                      <a:pt x="9655" y="9113"/>
                    </a:cubicBezTo>
                    <a:cubicBezTo>
                      <a:pt x="7378" y="11774"/>
                      <a:pt x="6240" y="15442"/>
                      <a:pt x="6240" y="20119"/>
                    </a:cubicBezTo>
                    <a:cubicBezTo>
                      <a:pt x="6240" y="24624"/>
                      <a:pt x="7392" y="28176"/>
                      <a:pt x="9696" y="30775"/>
                    </a:cubicBezTo>
                    <a:cubicBezTo>
                      <a:pt x="12000" y="33374"/>
                      <a:pt x="15079" y="34676"/>
                      <a:pt x="18939" y="34676"/>
                    </a:cubicBezTo>
                    <a:cubicBezTo>
                      <a:pt x="22875" y="34676"/>
                      <a:pt x="25899" y="33401"/>
                      <a:pt x="28018" y="30850"/>
                    </a:cubicBezTo>
                    <a:cubicBezTo>
                      <a:pt x="30137" y="28299"/>
                      <a:pt x="31193" y="24672"/>
                      <a:pt x="31193" y="19968"/>
                    </a:cubicBezTo>
                    <a:cubicBezTo>
                      <a:pt x="31193" y="15216"/>
                      <a:pt x="30137" y="11554"/>
                      <a:pt x="28018" y="8976"/>
                    </a:cubicBezTo>
                    <a:cubicBezTo>
                      <a:pt x="25899" y="6405"/>
                      <a:pt x="22875" y="5122"/>
                      <a:pt x="18939" y="5122"/>
                    </a:cubicBez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1" name="フリーフォーム: 図形 110">
                <a:extLst>
                  <a:ext uri="{FF2B5EF4-FFF2-40B4-BE49-F238E27FC236}">
                    <a16:creationId xmlns:a16="http://schemas.microsoft.com/office/drawing/2014/main" id="{E0C7A4B6-06D0-4271-A90C-2AF0F9D19490}"/>
                  </a:ext>
                </a:extLst>
              </p:cNvPr>
              <p:cNvSpPr/>
              <p:nvPr/>
            </p:nvSpPr>
            <p:spPr>
              <a:xfrm>
                <a:off x="1238908" y="6749125"/>
                <a:ext cx="31570" cy="38914"/>
              </a:xfrm>
              <a:custGeom>
                <a:avLst/>
                <a:gdLst>
                  <a:gd name="connsiteX0" fmla="*/ 31563 w 31570"/>
                  <a:gd name="connsiteY0" fmla="*/ 38914 h 38914"/>
                  <a:gd name="connsiteX1" fmla="*/ 25474 w 31570"/>
                  <a:gd name="connsiteY1" fmla="*/ 38914 h 38914"/>
                  <a:gd name="connsiteX2" fmla="*/ 25474 w 31570"/>
                  <a:gd name="connsiteY2" fmla="*/ 17232 h 38914"/>
                  <a:gd name="connsiteX3" fmla="*/ 16635 w 31570"/>
                  <a:gd name="connsiteY3" fmla="*/ 5129 h 38914"/>
                  <a:gd name="connsiteX4" fmla="*/ 9079 w 31570"/>
                  <a:gd name="connsiteY4" fmla="*/ 8565 h 38914"/>
                  <a:gd name="connsiteX5" fmla="*/ 6089 w 31570"/>
                  <a:gd name="connsiteY5" fmla="*/ 17232 h 38914"/>
                  <a:gd name="connsiteX6" fmla="*/ 6089 w 31570"/>
                  <a:gd name="connsiteY6" fmla="*/ 38914 h 38914"/>
                  <a:gd name="connsiteX7" fmla="*/ 0 w 31570"/>
                  <a:gd name="connsiteY7" fmla="*/ 38914 h 38914"/>
                  <a:gd name="connsiteX8" fmla="*/ 0 w 31570"/>
                  <a:gd name="connsiteY8" fmla="*/ 891 h 38914"/>
                  <a:gd name="connsiteX9" fmla="*/ 6089 w 31570"/>
                  <a:gd name="connsiteY9" fmla="*/ 891 h 38914"/>
                  <a:gd name="connsiteX10" fmla="*/ 6089 w 31570"/>
                  <a:gd name="connsiteY10" fmla="*/ 7207 h 38914"/>
                  <a:gd name="connsiteX11" fmla="*/ 6240 w 31570"/>
                  <a:gd name="connsiteY11" fmla="*/ 7207 h 38914"/>
                  <a:gd name="connsiteX12" fmla="*/ 18720 w 31570"/>
                  <a:gd name="connsiteY12" fmla="*/ 0 h 38914"/>
                  <a:gd name="connsiteX13" fmla="*/ 28265 w 31570"/>
                  <a:gd name="connsiteY13" fmla="*/ 4032 h 38914"/>
                  <a:gd name="connsiteX14" fmla="*/ 31570 w 31570"/>
                  <a:gd name="connsiteY14" fmla="*/ 15675 h 38914"/>
                  <a:gd name="connsiteX15" fmla="*/ 31570 w 31570"/>
                  <a:gd name="connsiteY15" fmla="*/ 38914 h 38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570" h="38914">
                    <a:moveTo>
                      <a:pt x="31563" y="38914"/>
                    </a:moveTo>
                    <a:lnTo>
                      <a:pt x="25474" y="38914"/>
                    </a:lnTo>
                    <a:lnTo>
                      <a:pt x="25474" y="17232"/>
                    </a:lnTo>
                    <a:cubicBezTo>
                      <a:pt x="25474" y="9161"/>
                      <a:pt x="22526" y="5129"/>
                      <a:pt x="16635" y="5129"/>
                    </a:cubicBezTo>
                    <a:cubicBezTo>
                      <a:pt x="13591" y="5129"/>
                      <a:pt x="11074" y="6274"/>
                      <a:pt x="9079" y="8565"/>
                    </a:cubicBezTo>
                    <a:cubicBezTo>
                      <a:pt x="7083" y="10855"/>
                      <a:pt x="6089" y="13742"/>
                      <a:pt x="6089" y="17232"/>
                    </a:cubicBezTo>
                    <a:lnTo>
                      <a:pt x="6089" y="38914"/>
                    </a:lnTo>
                    <a:lnTo>
                      <a:pt x="0" y="38914"/>
                    </a:lnTo>
                    <a:lnTo>
                      <a:pt x="0" y="891"/>
                    </a:lnTo>
                    <a:lnTo>
                      <a:pt x="6089" y="891"/>
                    </a:lnTo>
                    <a:lnTo>
                      <a:pt x="6089" y="7207"/>
                    </a:lnTo>
                    <a:lnTo>
                      <a:pt x="6240" y="7207"/>
                    </a:lnTo>
                    <a:cubicBezTo>
                      <a:pt x="9113" y="2407"/>
                      <a:pt x="13269" y="0"/>
                      <a:pt x="18720" y="0"/>
                    </a:cubicBezTo>
                    <a:cubicBezTo>
                      <a:pt x="22875" y="0"/>
                      <a:pt x="26057" y="1344"/>
                      <a:pt x="28265" y="4032"/>
                    </a:cubicBezTo>
                    <a:cubicBezTo>
                      <a:pt x="30473" y="6720"/>
                      <a:pt x="31570" y="10601"/>
                      <a:pt x="31570" y="15675"/>
                    </a:cubicBezTo>
                    <a:lnTo>
                      <a:pt x="31570" y="38914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88" name="セクション番号">
            <a:extLst>
              <a:ext uri="{FF2B5EF4-FFF2-40B4-BE49-F238E27FC236}">
                <a16:creationId xmlns:a16="http://schemas.microsoft.com/office/drawing/2014/main" id="{535BC3E6-7FCD-4D85-B547-B8873F9ABF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69115" y="2799296"/>
            <a:ext cx="1581968" cy="903181"/>
          </a:xfrm>
          <a:noFill/>
        </p:spPr>
        <p:txBody>
          <a:bodyPr lIns="0" tIns="0" rIns="0" bIns="61200" anchor="ctr">
            <a:noAutofit/>
          </a:bodyPr>
          <a:lstStyle>
            <a:lvl1pPr marL="0" indent="0" algn="ctr">
              <a:buNone/>
              <a:defRPr sz="3600" b="1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kumimoji="1" lang="en-US" altLang="ja-JP"/>
              <a:t>#</a:t>
            </a:r>
            <a:endParaRPr kumimoji="1" lang="ja-JP" altLang="en-US"/>
          </a:p>
        </p:txBody>
      </p:sp>
      <p:sp>
        <p:nvSpPr>
          <p:cNvPr id="89" name="セクションタイトル">
            <a:extLst>
              <a:ext uri="{FF2B5EF4-FFF2-40B4-BE49-F238E27FC236}">
                <a16:creationId xmlns:a16="http://schemas.microsoft.com/office/drawing/2014/main" id="{195581CF-3F47-487A-B626-A244C38513F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151082" y="2799296"/>
            <a:ext cx="4575764" cy="363600"/>
          </a:xfrm>
        </p:spPr>
        <p:txBody>
          <a:bodyPr lIns="565200" tIns="0" rIns="0" bIns="7920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spc="300" baseline="0">
                <a:solidFill>
                  <a:srgbClr val="E60012"/>
                </a:solidFill>
                <a:latin typeface="+mj-lt"/>
                <a:ea typeface="+mj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90" name="セクションサブタイトル">
            <a:extLst>
              <a:ext uri="{FF2B5EF4-FFF2-40B4-BE49-F238E27FC236}">
                <a16:creationId xmlns:a16="http://schemas.microsoft.com/office/drawing/2014/main" id="{E2EF5ACD-618B-4007-93C2-5774E9F5B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083" y="3164553"/>
            <a:ext cx="4575763" cy="537924"/>
          </a:xfrm>
        </p:spPr>
        <p:txBody>
          <a:bodyPr lIns="536400" tIns="0" rIns="0" bIns="0" anchor="t"/>
          <a:lstStyle>
            <a:lvl1pPr>
              <a:defRPr sz="2500" spc="65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grpSp>
        <p:nvGrpSpPr>
          <p:cNvPr id="131" name="MEロゴ　0.1pt回し">
            <a:extLst>
              <a:ext uri="{FF2B5EF4-FFF2-40B4-BE49-F238E27FC236}">
                <a16:creationId xmlns:a16="http://schemas.microsoft.com/office/drawing/2014/main" id="{B35ED916-288B-4A52-AF1B-6B8E2ECC5C0E}"/>
              </a:ext>
            </a:extLst>
          </p:cNvPr>
          <p:cNvGrpSpPr/>
          <p:nvPr/>
        </p:nvGrpSpPr>
        <p:grpSpPr>
          <a:xfrm>
            <a:off x="10982730" y="127323"/>
            <a:ext cx="1033210" cy="431118"/>
            <a:chOff x="6732027" y="127323"/>
            <a:chExt cx="1033210" cy="431118"/>
          </a:xfrm>
        </p:grpSpPr>
        <p:grpSp>
          <p:nvGrpSpPr>
            <p:cNvPr id="132" name="グループ化 131">
              <a:extLst>
                <a:ext uri="{FF2B5EF4-FFF2-40B4-BE49-F238E27FC236}">
                  <a16:creationId xmlns:a16="http://schemas.microsoft.com/office/drawing/2014/main" id="{B286694D-14E8-446E-A50A-86B9B8921BAB}"/>
                </a:ext>
              </a:extLst>
            </p:cNvPr>
            <p:cNvGrpSpPr/>
            <p:nvPr/>
          </p:nvGrpSpPr>
          <p:grpSpPr>
            <a:xfrm>
              <a:off x="6732779" y="465257"/>
              <a:ext cx="1032458" cy="93184"/>
              <a:chOff x="6732779" y="465257"/>
              <a:chExt cx="1032458" cy="93184"/>
            </a:xfrm>
          </p:grpSpPr>
          <p:sp>
            <p:nvSpPr>
              <p:cNvPr id="191" name="フリーフォーム: 図形 190">
                <a:extLst>
                  <a:ext uri="{FF2B5EF4-FFF2-40B4-BE49-F238E27FC236}">
                    <a16:creationId xmlns:a16="http://schemas.microsoft.com/office/drawing/2014/main" id="{79373BB4-C58F-4A53-A140-D9C6AA9577FE}"/>
                  </a:ext>
                </a:extLst>
              </p:cNvPr>
              <p:cNvSpPr/>
              <p:nvPr/>
            </p:nvSpPr>
            <p:spPr>
              <a:xfrm>
                <a:off x="6863311" y="495192"/>
                <a:ext cx="54785" cy="47186"/>
              </a:xfrm>
              <a:custGeom>
                <a:avLst/>
                <a:gdLst>
                  <a:gd name="connsiteX0" fmla="*/ 34693 w 54785"/>
                  <a:gd name="connsiteY0" fmla="*/ 15339 h 47186"/>
                  <a:gd name="connsiteX1" fmla="*/ 27228 w 54785"/>
                  <a:gd name="connsiteY1" fmla="*/ 25292 h 47186"/>
                  <a:gd name="connsiteX2" fmla="*/ 17535 w 54785"/>
                  <a:gd name="connsiteY2" fmla="*/ 33649 h 47186"/>
                  <a:gd name="connsiteX3" fmla="*/ 16049 w 54785"/>
                  <a:gd name="connsiteY3" fmla="*/ 31049 h 47186"/>
                  <a:gd name="connsiteX4" fmla="*/ 20692 w 54785"/>
                  <a:gd name="connsiteY4" fmla="*/ 17604 h 47186"/>
                  <a:gd name="connsiteX5" fmla="*/ 31165 w 54785"/>
                  <a:gd name="connsiteY5" fmla="*/ 9322 h 47186"/>
                  <a:gd name="connsiteX6" fmla="*/ 35993 w 54785"/>
                  <a:gd name="connsiteY6" fmla="*/ 10789 h 47186"/>
                  <a:gd name="connsiteX7" fmla="*/ 34693 w 54785"/>
                  <a:gd name="connsiteY7" fmla="*/ 15339 h 47186"/>
                  <a:gd name="connsiteX8" fmla="*/ 44053 w 54785"/>
                  <a:gd name="connsiteY8" fmla="*/ 74 h 47186"/>
                  <a:gd name="connsiteX9" fmla="*/ 32595 w 54785"/>
                  <a:gd name="connsiteY9" fmla="*/ 241 h 47186"/>
                  <a:gd name="connsiteX10" fmla="*/ 11072 w 54785"/>
                  <a:gd name="connsiteY10" fmla="*/ 12330 h 47186"/>
                  <a:gd name="connsiteX11" fmla="*/ 79 w 54785"/>
                  <a:gd name="connsiteY11" fmla="*/ 35301 h 47186"/>
                  <a:gd name="connsiteX12" fmla="*/ 1955 w 54785"/>
                  <a:gd name="connsiteY12" fmla="*/ 43472 h 47186"/>
                  <a:gd name="connsiteX13" fmla="*/ 8918 w 54785"/>
                  <a:gd name="connsiteY13" fmla="*/ 47186 h 47186"/>
                  <a:gd name="connsiteX14" fmla="*/ 22029 w 54785"/>
                  <a:gd name="connsiteY14" fmla="*/ 40055 h 47186"/>
                  <a:gd name="connsiteX15" fmla="*/ 31276 w 54785"/>
                  <a:gd name="connsiteY15" fmla="*/ 27131 h 47186"/>
                  <a:gd name="connsiteX16" fmla="*/ 32279 w 54785"/>
                  <a:gd name="connsiteY16" fmla="*/ 27131 h 47186"/>
                  <a:gd name="connsiteX17" fmla="*/ 25835 w 54785"/>
                  <a:gd name="connsiteY17" fmla="*/ 46146 h 47186"/>
                  <a:gd name="connsiteX18" fmla="*/ 41323 w 54785"/>
                  <a:gd name="connsiteY18" fmla="*/ 46146 h 47186"/>
                  <a:gd name="connsiteX19" fmla="*/ 54786 w 54785"/>
                  <a:gd name="connsiteY19" fmla="*/ 0 h 47186"/>
                  <a:gd name="connsiteX20" fmla="*/ 44053 w 54785"/>
                  <a:gd name="connsiteY20" fmla="*/ 74 h 47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4785" h="47186">
                    <a:moveTo>
                      <a:pt x="34693" y="15339"/>
                    </a:moveTo>
                    <a:cubicBezTo>
                      <a:pt x="34192" y="16769"/>
                      <a:pt x="31722" y="20093"/>
                      <a:pt x="27228" y="25292"/>
                    </a:cubicBezTo>
                    <a:cubicBezTo>
                      <a:pt x="22400" y="30863"/>
                      <a:pt x="19169" y="33649"/>
                      <a:pt x="17535" y="33649"/>
                    </a:cubicBezTo>
                    <a:cubicBezTo>
                      <a:pt x="16365" y="33649"/>
                      <a:pt x="15863" y="32776"/>
                      <a:pt x="16049" y="31049"/>
                    </a:cubicBezTo>
                    <a:cubicBezTo>
                      <a:pt x="16439" y="26759"/>
                      <a:pt x="17999" y="22284"/>
                      <a:pt x="20692" y="17604"/>
                    </a:cubicBezTo>
                    <a:cubicBezTo>
                      <a:pt x="23923" y="12070"/>
                      <a:pt x="27414" y="9322"/>
                      <a:pt x="31165" y="9322"/>
                    </a:cubicBezTo>
                    <a:cubicBezTo>
                      <a:pt x="32743" y="9322"/>
                      <a:pt x="34359" y="9805"/>
                      <a:pt x="35993" y="10789"/>
                    </a:cubicBezTo>
                    <a:lnTo>
                      <a:pt x="34693" y="15339"/>
                    </a:lnTo>
                    <a:close/>
                    <a:moveTo>
                      <a:pt x="44053" y="74"/>
                    </a:moveTo>
                    <a:cubicBezTo>
                      <a:pt x="39206" y="-37"/>
                      <a:pt x="34990" y="241"/>
                      <a:pt x="32595" y="241"/>
                    </a:cubicBezTo>
                    <a:cubicBezTo>
                      <a:pt x="25204" y="241"/>
                      <a:pt x="18018" y="4290"/>
                      <a:pt x="11072" y="12330"/>
                    </a:cubicBezTo>
                    <a:cubicBezTo>
                      <a:pt x="4462" y="19944"/>
                      <a:pt x="822" y="27576"/>
                      <a:pt x="79" y="35301"/>
                    </a:cubicBezTo>
                    <a:cubicBezTo>
                      <a:pt x="-237" y="38421"/>
                      <a:pt x="395" y="41132"/>
                      <a:pt x="1955" y="43472"/>
                    </a:cubicBezTo>
                    <a:cubicBezTo>
                      <a:pt x="3644" y="45923"/>
                      <a:pt x="5947" y="47186"/>
                      <a:pt x="8918" y="47186"/>
                    </a:cubicBezTo>
                    <a:cubicBezTo>
                      <a:pt x="13022" y="47186"/>
                      <a:pt x="17386" y="44791"/>
                      <a:pt x="22029" y="40055"/>
                    </a:cubicBezTo>
                    <a:cubicBezTo>
                      <a:pt x="25650" y="36304"/>
                      <a:pt x="28751" y="31996"/>
                      <a:pt x="31276" y="27131"/>
                    </a:cubicBezTo>
                    <a:lnTo>
                      <a:pt x="32279" y="27131"/>
                    </a:lnTo>
                    <a:lnTo>
                      <a:pt x="25835" y="46146"/>
                    </a:lnTo>
                    <a:lnTo>
                      <a:pt x="41323" y="46146"/>
                    </a:lnTo>
                    <a:lnTo>
                      <a:pt x="54786" y="0"/>
                    </a:lnTo>
                    <a:cubicBezTo>
                      <a:pt x="52279" y="0"/>
                      <a:pt x="49122" y="186"/>
                      <a:pt x="44053" y="74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2" name="フリーフォーム: 図形 191">
                <a:extLst>
                  <a:ext uri="{FF2B5EF4-FFF2-40B4-BE49-F238E27FC236}">
                    <a16:creationId xmlns:a16="http://schemas.microsoft.com/office/drawing/2014/main" id="{357091D5-B3FE-4804-A9AA-5D13F22ED2A3}"/>
                  </a:ext>
                </a:extLst>
              </p:cNvPr>
              <p:cNvSpPr/>
              <p:nvPr/>
            </p:nvSpPr>
            <p:spPr>
              <a:xfrm>
                <a:off x="6968477" y="495217"/>
                <a:ext cx="57529" cy="63224"/>
              </a:xfrm>
              <a:custGeom>
                <a:avLst/>
                <a:gdLst>
                  <a:gd name="connsiteX0" fmla="*/ 37548 w 57529"/>
                  <a:gd name="connsiteY0" fmla="*/ 15258 h 63224"/>
                  <a:gd name="connsiteX1" fmla="*/ 30046 w 57529"/>
                  <a:gd name="connsiteY1" fmla="*/ 25268 h 63224"/>
                  <a:gd name="connsiteX2" fmla="*/ 20910 w 57529"/>
                  <a:gd name="connsiteY2" fmla="*/ 32696 h 63224"/>
                  <a:gd name="connsiteX3" fmla="*/ 19796 w 57529"/>
                  <a:gd name="connsiteY3" fmla="*/ 30040 h 63224"/>
                  <a:gd name="connsiteX4" fmla="*/ 24289 w 57529"/>
                  <a:gd name="connsiteY4" fmla="*/ 17190 h 63224"/>
                  <a:gd name="connsiteX5" fmla="*/ 34187 w 57529"/>
                  <a:gd name="connsiteY5" fmla="*/ 9298 h 63224"/>
                  <a:gd name="connsiteX6" fmla="*/ 38904 w 57529"/>
                  <a:gd name="connsiteY6" fmla="*/ 10505 h 63224"/>
                  <a:gd name="connsiteX7" fmla="*/ 37548 w 57529"/>
                  <a:gd name="connsiteY7" fmla="*/ 15258 h 63224"/>
                  <a:gd name="connsiteX8" fmla="*/ 46740 w 57529"/>
                  <a:gd name="connsiteY8" fmla="*/ 13 h 63224"/>
                  <a:gd name="connsiteX9" fmla="*/ 36286 w 57529"/>
                  <a:gd name="connsiteY9" fmla="*/ 217 h 63224"/>
                  <a:gd name="connsiteX10" fmla="*/ 14800 w 57529"/>
                  <a:gd name="connsiteY10" fmla="*/ 11507 h 63224"/>
                  <a:gd name="connsiteX11" fmla="*/ 3807 w 57529"/>
                  <a:gd name="connsiteY11" fmla="*/ 34033 h 63224"/>
                  <a:gd name="connsiteX12" fmla="*/ 5701 w 57529"/>
                  <a:gd name="connsiteY12" fmla="*/ 42222 h 63224"/>
                  <a:gd name="connsiteX13" fmla="*/ 12962 w 57529"/>
                  <a:gd name="connsiteY13" fmla="*/ 45769 h 63224"/>
                  <a:gd name="connsiteX14" fmla="*/ 34261 w 57529"/>
                  <a:gd name="connsiteY14" fmla="*/ 27162 h 63224"/>
                  <a:gd name="connsiteX15" fmla="*/ 36118 w 57529"/>
                  <a:gd name="connsiteY15" fmla="*/ 27162 h 63224"/>
                  <a:gd name="connsiteX16" fmla="*/ 32850 w 57529"/>
                  <a:gd name="connsiteY16" fmla="*/ 37747 h 63224"/>
                  <a:gd name="connsiteX17" fmla="*/ 27725 w 57529"/>
                  <a:gd name="connsiteY17" fmla="*/ 49019 h 63224"/>
                  <a:gd name="connsiteX18" fmla="*/ 18737 w 57529"/>
                  <a:gd name="connsiteY18" fmla="*/ 54237 h 63224"/>
                  <a:gd name="connsiteX19" fmla="*/ 0 w 57529"/>
                  <a:gd name="connsiteY19" fmla="*/ 48666 h 63224"/>
                  <a:gd name="connsiteX20" fmla="*/ 1188 w 57529"/>
                  <a:gd name="connsiteY20" fmla="*/ 61962 h 63224"/>
                  <a:gd name="connsiteX21" fmla="*/ 15543 w 57529"/>
                  <a:gd name="connsiteY21" fmla="*/ 63225 h 63224"/>
                  <a:gd name="connsiteX22" fmla="*/ 45459 w 57529"/>
                  <a:gd name="connsiteY22" fmla="*/ 43150 h 63224"/>
                  <a:gd name="connsiteX23" fmla="*/ 57530 w 57529"/>
                  <a:gd name="connsiteY23" fmla="*/ 13 h 63224"/>
                  <a:gd name="connsiteX24" fmla="*/ 46740 w 57529"/>
                  <a:gd name="connsiteY24" fmla="*/ 13 h 6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529" h="63224">
                    <a:moveTo>
                      <a:pt x="37548" y="15258"/>
                    </a:moveTo>
                    <a:cubicBezTo>
                      <a:pt x="37010" y="17115"/>
                      <a:pt x="34503" y="20458"/>
                      <a:pt x="30046" y="25268"/>
                    </a:cubicBezTo>
                    <a:cubicBezTo>
                      <a:pt x="25478" y="30207"/>
                      <a:pt x="22432" y="32696"/>
                      <a:pt x="20910" y="32696"/>
                    </a:cubicBezTo>
                    <a:cubicBezTo>
                      <a:pt x="20000" y="32696"/>
                      <a:pt x="19591" y="31804"/>
                      <a:pt x="19796" y="30040"/>
                    </a:cubicBezTo>
                    <a:cubicBezTo>
                      <a:pt x="20185" y="25955"/>
                      <a:pt x="21671" y="21665"/>
                      <a:pt x="24289" y="17190"/>
                    </a:cubicBezTo>
                    <a:cubicBezTo>
                      <a:pt x="27335" y="11934"/>
                      <a:pt x="30640" y="9298"/>
                      <a:pt x="34187" y="9298"/>
                    </a:cubicBezTo>
                    <a:cubicBezTo>
                      <a:pt x="35877" y="9298"/>
                      <a:pt x="37437" y="9688"/>
                      <a:pt x="38904" y="10505"/>
                    </a:cubicBezTo>
                    <a:lnTo>
                      <a:pt x="37548" y="15258"/>
                    </a:lnTo>
                    <a:close/>
                    <a:moveTo>
                      <a:pt x="46740" y="13"/>
                    </a:moveTo>
                    <a:cubicBezTo>
                      <a:pt x="42098" y="-62"/>
                      <a:pt x="36286" y="217"/>
                      <a:pt x="36286" y="217"/>
                    </a:cubicBezTo>
                    <a:cubicBezTo>
                      <a:pt x="28820" y="217"/>
                      <a:pt x="21653" y="3987"/>
                      <a:pt x="14800" y="11507"/>
                    </a:cubicBezTo>
                    <a:cubicBezTo>
                      <a:pt x="8226" y="18694"/>
                      <a:pt x="4587" y="26233"/>
                      <a:pt x="3807" y="34033"/>
                    </a:cubicBezTo>
                    <a:cubicBezTo>
                      <a:pt x="3510" y="37338"/>
                      <a:pt x="4123" y="40049"/>
                      <a:pt x="5701" y="42222"/>
                    </a:cubicBezTo>
                    <a:cubicBezTo>
                      <a:pt x="7391" y="44580"/>
                      <a:pt x="9805" y="45769"/>
                      <a:pt x="12962" y="45769"/>
                    </a:cubicBezTo>
                    <a:cubicBezTo>
                      <a:pt x="20557" y="45769"/>
                      <a:pt x="27613" y="39566"/>
                      <a:pt x="34261" y="27162"/>
                    </a:cubicBezTo>
                    <a:lnTo>
                      <a:pt x="36118" y="27162"/>
                    </a:lnTo>
                    <a:cubicBezTo>
                      <a:pt x="35041" y="30690"/>
                      <a:pt x="33964" y="34218"/>
                      <a:pt x="32850" y="37747"/>
                    </a:cubicBezTo>
                    <a:cubicBezTo>
                      <a:pt x="31253" y="42742"/>
                      <a:pt x="29545" y="46493"/>
                      <a:pt x="27725" y="49019"/>
                    </a:cubicBezTo>
                    <a:cubicBezTo>
                      <a:pt x="25218" y="52491"/>
                      <a:pt x="22228" y="54237"/>
                      <a:pt x="18737" y="54237"/>
                    </a:cubicBezTo>
                    <a:cubicBezTo>
                      <a:pt x="13500" y="54237"/>
                      <a:pt x="7242" y="52398"/>
                      <a:pt x="0" y="48666"/>
                    </a:cubicBezTo>
                    <a:lnTo>
                      <a:pt x="1188" y="61962"/>
                    </a:lnTo>
                    <a:cubicBezTo>
                      <a:pt x="5032" y="62816"/>
                      <a:pt x="9842" y="63225"/>
                      <a:pt x="15543" y="63225"/>
                    </a:cubicBezTo>
                    <a:cubicBezTo>
                      <a:pt x="31792" y="63225"/>
                      <a:pt x="41764" y="56521"/>
                      <a:pt x="45459" y="43150"/>
                    </a:cubicBezTo>
                    <a:lnTo>
                      <a:pt x="57530" y="13"/>
                    </a:lnTo>
                    <a:cubicBezTo>
                      <a:pt x="55171" y="13"/>
                      <a:pt x="51513" y="87"/>
                      <a:pt x="46740" y="13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3" name="フリーフォーム: 図形 192">
                <a:extLst>
                  <a:ext uri="{FF2B5EF4-FFF2-40B4-BE49-F238E27FC236}">
                    <a16:creationId xmlns:a16="http://schemas.microsoft.com/office/drawing/2014/main" id="{EECC57A0-A87F-4B2F-A320-765157E95803}"/>
                  </a:ext>
                </a:extLst>
              </p:cNvPr>
              <p:cNvSpPr/>
              <p:nvPr/>
            </p:nvSpPr>
            <p:spPr>
              <a:xfrm>
                <a:off x="7026336" y="495266"/>
                <a:ext cx="45256" cy="47130"/>
              </a:xfrm>
              <a:custGeom>
                <a:avLst/>
                <a:gdLst>
                  <a:gd name="connsiteX0" fmla="*/ 17666 w 45256"/>
                  <a:gd name="connsiteY0" fmla="*/ 21745 h 47130"/>
                  <a:gd name="connsiteX1" fmla="*/ 21361 w 45256"/>
                  <a:gd name="connsiteY1" fmla="*/ 14299 h 47130"/>
                  <a:gd name="connsiteX2" fmla="*/ 27990 w 45256"/>
                  <a:gd name="connsiteY2" fmla="*/ 10065 h 47130"/>
                  <a:gd name="connsiteX3" fmla="*/ 30887 w 45256"/>
                  <a:gd name="connsiteY3" fmla="*/ 13426 h 47130"/>
                  <a:gd name="connsiteX4" fmla="*/ 17666 w 45256"/>
                  <a:gd name="connsiteY4" fmla="*/ 21745 h 47130"/>
                  <a:gd name="connsiteX5" fmla="*/ 23069 w 45256"/>
                  <a:gd name="connsiteY5" fmla="*/ 37585 h 47130"/>
                  <a:gd name="connsiteX6" fmla="*/ 15790 w 45256"/>
                  <a:gd name="connsiteY6" fmla="*/ 30752 h 47130"/>
                  <a:gd name="connsiteX7" fmla="*/ 34230 w 45256"/>
                  <a:gd name="connsiteY7" fmla="*/ 25366 h 47130"/>
                  <a:gd name="connsiteX8" fmla="*/ 45205 w 45256"/>
                  <a:gd name="connsiteY8" fmla="*/ 10102 h 47130"/>
                  <a:gd name="connsiteX9" fmla="*/ 42215 w 45256"/>
                  <a:gd name="connsiteY9" fmla="*/ 2563 h 47130"/>
                  <a:gd name="connsiteX10" fmla="*/ 34304 w 45256"/>
                  <a:gd name="connsiteY10" fmla="*/ 0 h 47130"/>
                  <a:gd name="connsiteX11" fmla="*/ 11593 w 45256"/>
                  <a:gd name="connsiteY11" fmla="*/ 9619 h 47130"/>
                  <a:gd name="connsiteX12" fmla="*/ 80 w 45256"/>
                  <a:gd name="connsiteY12" fmla="*/ 32033 h 47130"/>
                  <a:gd name="connsiteX13" fmla="*/ 4797 w 45256"/>
                  <a:gd name="connsiteY13" fmla="*/ 43472 h 47130"/>
                  <a:gd name="connsiteX14" fmla="*/ 17053 w 45256"/>
                  <a:gd name="connsiteY14" fmla="*/ 47130 h 47130"/>
                  <a:gd name="connsiteX15" fmla="*/ 40469 w 45256"/>
                  <a:gd name="connsiteY15" fmla="*/ 42172 h 47130"/>
                  <a:gd name="connsiteX16" fmla="*/ 43738 w 45256"/>
                  <a:gd name="connsiteY16" fmla="*/ 30993 h 47130"/>
                  <a:gd name="connsiteX17" fmla="*/ 23069 w 45256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56" h="47130">
                    <a:moveTo>
                      <a:pt x="17666" y="21745"/>
                    </a:moveTo>
                    <a:cubicBezTo>
                      <a:pt x="18371" y="19071"/>
                      <a:pt x="19597" y="16620"/>
                      <a:pt x="21361" y="14299"/>
                    </a:cubicBezTo>
                    <a:cubicBezTo>
                      <a:pt x="23459" y="11495"/>
                      <a:pt x="25669" y="10065"/>
                      <a:pt x="27990" y="10065"/>
                    </a:cubicBezTo>
                    <a:cubicBezTo>
                      <a:pt x="30126" y="10065"/>
                      <a:pt x="31110" y="11161"/>
                      <a:pt x="30887" y="13426"/>
                    </a:cubicBezTo>
                    <a:cubicBezTo>
                      <a:pt x="30367" y="18997"/>
                      <a:pt x="25966" y="21745"/>
                      <a:pt x="17666" y="21745"/>
                    </a:cubicBezTo>
                    <a:moveTo>
                      <a:pt x="23069" y="37585"/>
                    </a:moveTo>
                    <a:cubicBezTo>
                      <a:pt x="17851" y="37585"/>
                      <a:pt x="15419" y="35301"/>
                      <a:pt x="15790" y="30752"/>
                    </a:cubicBezTo>
                    <a:cubicBezTo>
                      <a:pt x="22122" y="30752"/>
                      <a:pt x="28269" y="28950"/>
                      <a:pt x="34230" y="25366"/>
                    </a:cubicBezTo>
                    <a:cubicBezTo>
                      <a:pt x="40971" y="21244"/>
                      <a:pt x="44610" y="16174"/>
                      <a:pt x="45205" y="10102"/>
                    </a:cubicBezTo>
                    <a:cubicBezTo>
                      <a:pt x="45502" y="6927"/>
                      <a:pt x="44518" y="4457"/>
                      <a:pt x="42215" y="2563"/>
                    </a:cubicBezTo>
                    <a:cubicBezTo>
                      <a:pt x="40079" y="836"/>
                      <a:pt x="37461" y="0"/>
                      <a:pt x="34304" y="0"/>
                    </a:cubicBezTo>
                    <a:cubicBezTo>
                      <a:pt x="26022" y="0"/>
                      <a:pt x="18445" y="3194"/>
                      <a:pt x="11593" y="9619"/>
                    </a:cubicBezTo>
                    <a:cubicBezTo>
                      <a:pt x="4759" y="16026"/>
                      <a:pt x="915" y="23509"/>
                      <a:pt x="80" y="32033"/>
                    </a:cubicBezTo>
                    <a:cubicBezTo>
                      <a:pt x="-384" y="36936"/>
                      <a:pt x="1175" y="40724"/>
                      <a:pt x="4797" y="43472"/>
                    </a:cubicBezTo>
                    <a:cubicBezTo>
                      <a:pt x="7953" y="45886"/>
                      <a:pt x="12002" y="47130"/>
                      <a:pt x="17053" y="47130"/>
                    </a:cubicBezTo>
                    <a:cubicBezTo>
                      <a:pt x="23311" y="47130"/>
                      <a:pt x="31129" y="45459"/>
                      <a:pt x="40469" y="42172"/>
                    </a:cubicBezTo>
                    <a:lnTo>
                      <a:pt x="43738" y="30993"/>
                    </a:lnTo>
                    <a:cubicBezTo>
                      <a:pt x="35548" y="35376"/>
                      <a:pt x="28659" y="37585"/>
                      <a:pt x="23069" y="37585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4" name="フリーフォーム: 図形 193">
                <a:extLst>
                  <a:ext uri="{FF2B5EF4-FFF2-40B4-BE49-F238E27FC236}">
                    <a16:creationId xmlns:a16="http://schemas.microsoft.com/office/drawing/2014/main" id="{047DE840-FB88-4546-856D-F574D39C4ADF}"/>
                  </a:ext>
                </a:extLst>
              </p:cNvPr>
              <p:cNvSpPr/>
              <p:nvPr/>
            </p:nvSpPr>
            <p:spPr>
              <a:xfrm>
                <a:off x="7073713" y="495062"/>
                <a:ext cx="44846" cy="47074"/>
              </a:xfrm>
              <a:custGeom>
                <a:avLst/>
                <a:gdLst>
                  <a:gd name="connsiteX0" fmla="*/ 44846 w 44846"/>
                  <a:gd name="connsiteY0" fmla="*/ 1374 h 47074"/>
                  <a:gd name="connsiteX1" fmla="*/ 42079 w 44846"/>
                  <a:gd name="connsiteY1" fmla="*/ 11086 h 47074"/>
                  <a:gd name="connsiteX2" fmla="*/ 32479 w 44846"/>
                  <a:gd name="connsiteY2" fmla="*/ 9025 h 47074"/>
                  <a:gd name="connsiteX3" fmla="*/ 25961 w 44846"/>
                  <a:gd name="connsiteY3" fmla="*/ 13166 h 47074"/>
                  <a:gd name="connsiteX4" fmla="*/ 28951 w 44846"/>
                  <a:gd name="connsiteY4" fmla="*/ 18180 h 47074"/>
                  <a:gd name="connsiteX5" fmla="*/ 34893 w 44846"/>
                  <a:gd name="connsiteY5" fmla="*/ 24029 h 47074"/>
                  <a:gd name="connsiteX6" fmla="*/ 37567 w 44846"/>
                  <a:gd name="connsiteY6" fmla="*/ 32126 h 47074"/>
                  <a:gd name="connsiteX7" fmla="*/ 29749 w 44846"/>
                  <a:gd name="connsiteY7" fmla="*/ 43899 h 47074"/>
                  <a:gd name="connsiteX8" fmla="*/ 15729 w 44846"/>
                  <a:gd name="connsiteY8" fmla="*/ 47075 h 47074"/>
                  <a:gd name="connsiteX9" fmla="*/ 0 w 44846"/>
                  <a:gd name="connsiteY9" fmla="*/ 44623 h 47074"/>
                  <a:gd name="connsiteX10" fmla="*/ 3045 w 44846"/>
                  <a:gd name="connsiteY10" fmla="*/ 34057 h 47074"/>
                  <a:gd name="connsiteX11" fmla="*/ 16564 w 44846"/>
                  <a:gd name="connsiteY11" fmla="*/ 38050 h 47074"/>
                  <a:gd name="connsiteX12" fmla="*/ 20074 w 44846"/>
                  <a:gd name="connsiteY12" fmla="*/ 36843 h 47074"/>
                  <a:gd name="connsiteX13" fmla="*/ 21838 w 44846"/>
                  <a:gd name="connsiteY13" fmla="*/ 33779 h 47074"/>
                  <a:gd name="connsiteX14" fmla="*/ 19183 w 44846"/>
                  <a:gd name="connsiteY14" fmla="*/ 27966 h 47074"/>
                  <a:gd name="connsiteX15" fmla="*/ 13723 w 44846"/>
                  <a:gd name="connsiteY15" fmla="*/ 21968 h 47074"/>
                  <a:gd name="connsiteX16" fmla="*/ 11216 w 44846"/>
                  <a:gd name="connsiteY16" fmla="*/ 13965 h 47074"/>
                  <a:gd name="connsiteX17" fmla="*/ 19164 w 44846"/>
                  <a:gd name="connsiteY17" fmla="*/ 2878 h 47074"/>
                  <a:gd name="connsiteX18" fmla="*/ 32757 w 44846"/>
                  <a:gd name="connsiteY18" fmla="*/ 0 h 47074"/>
                  <a:gd name="connsiteX19" fmla="*/ 44846 w 44846"/>
                  <a:gd name="connsiteY19" fmla="*/ 1374 h 47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846" h="47074">
                    <a:moveTo>
                      <a:pt x="44846" y="1374"/>
                    </a:moveTo>
                    <a:lnTo>
                      <a:pt x="42079" y="11086"/>
                    </a:lnTo>
                    <a:cubicBezTo>
                      <a:pt x="38477" y="9749"/>
                      <a:pt x="35283" y="9025"/>
                      <a:pt x="32479" y="9025"/>
                    </a:cubicBezTo>
                    <a:cubicBezTo>
                      <a:pt x="28412" y="9025"/>
                      <a:pt x="26221" y="10436"/>
                      <a:pt x="25961" y="13166"/>
                    </a:cubicBezTo>
                    <a:cubicBezTo>
                      <a:pt x="25849" y="14447"/>
                      <a:pt x="26834" y="16100"/>
                      <a:pt x="28951" y="18180"/>
                    </a:cubicBezTo>
                    <a:cubicBezTo>
                      <a:pt x="32367" y="21430"/>
                      <a:pt x="34354" y="23379"/>
                      <a:pt x="34893" y="24029"/>
                    </a:cubicBezTo>
                    <a:cubicBezTo>
                      <a:pt x="36973" y="26685"/>
                      <a:pt x="37864" y="29378"/>
                      <a:pt x="37567" y="32126"/>
                    </a:cubicBezTo>
                    <a:cubicBezTo>
                      <a:pt x="37084" y="37400"/>
                      <a:pt x="34447" y="41281"/>
                      <a:pt x="29749" y="43899"/>
                    </a:cubicBezTo>
                    <a:cubicBezTo>
                      <a:pt x="25924" y="46016"/>
                      <a:pt x="21244" y="47075"/>
                      <a:pt x="15729" y="47075"/>
                    </a:cubicBezTo>
                    <a:cubicBezTo>
                      <a:pt x="11458" y="47075"/>
                      <a:pt x="6202" y="46258"/>
                      <a:pt x="0" y="44623"/>
                    </a:cubicBezTo>
                    <a:lnTo>
                      <a:pt x="3045" y="34057"/>
                    </a:lnTo>
                    <a:cubicBezTo>
                      <a:pt x="8765" y="36731"/>
                      <a:pt x="13277" y="38050"/>
                      <a:pt x="16564" y="38050"/>
                    </a:cubicBezTo>
                    <a:cubicBezTo>
                      <a:pt x="17827" y="38050"/>
                      <a:pt x="19016" y="37641"/>
                      <a:pt x="20074" y="36843"/>
                    </a:cubicBezTo>
                    <a:cubicBezTo>
                      <a:pt x="21133" y="36063"/>
                      <a:pt x="21727" y="35060"/>
                      <a:pt x="21838" y="33779"/>
                    </a:cubicBezTo>
                    <a:cubicBezTo>
                      <a:pt x="21987" y="32126"/>
                      <a:pt x="21114" y="30195"/>
                      <a:pt x="19183" y="27966"/>
                    </a:cubicBezTo>
                    <a:cubicBezTo>
                      <a:pt x="17363" y="25998"/>
                      <a:pt x="15524" y="23974"/>
                      <a:pt x="13723" y="21968"/>
                    </a:cubicBezTo>
                    <a:cubicBezTo>
                      <a:pt x="11792" y="19368"/>
                      <a:pt x="10956" y="16676"/>
                      <a:pt x="11216" y="13965"/>
                    </a:cubicBezTo>
                    <a:cubicBezTo>
                      <a:pt x="11699" y="8988"/>
                      <a:pt x="14336" y="5292"/>
                      <a:pt x="19164" y="2878"/>
                    </a:cubicBezTo>
                    <a:cubicBezTo>
                      <a:pt x="22934" y="947"/>
                      <a:pt x="27428" y="0"/>
                      <a:pt x="32757" y="0"/>
                    </a:cubicBezTo>
                    <a:cubicBezTo>
                      <a:pt x="33556" y="0"/>
                      <a:pt x="37567" y="427"/>
                      <a:pt x="44846" y="1374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5" name="フリーフォーム: 図形 194">
                <a:extLst>
                  <a:ext uri="{FF2B5EF4-FFF2-40B4-BE49-F238E27FC236}">
                    <a16:creationId xmlns:a16="http://schemas.microsoft.com/office/drawing/2014/main" id="{313AD186-6723-4A14-A30B-26F090654E9F}"/>
                  </a:ext>
                </a:extLst>
              </p:cNvPr>
              <p:cNvSpPr/>
              <p:nvPr/>
            </p:nvSpPr>
            <p:spPr>
              <a:xfrm>
                <a:off x="7143981" y="476214"/>
                <a:ext cx="53388" cy="75375"/>
              </a:xfrm>
              <a:custGeom>
                <a:avLst/>
                <a:gdLst>
                  <a:gd name="connsiteX0" fmla="*/ 53389 w 53388"/>
                  <a:gd name="connsiteY0" fmla="*/ 1931 h 75375"/>
                  <a:gd name="connsiteX1" fmla="*/ 50677 w 53388"/>
                  <a:gd name="connsiteY1" fmla="*/ 11495 h 75375"/>
                  <a:gd name="connsiteX2" fmla="*/ 40761 w 53388"/>
                  <a:gd name="connsiteY2" fmla="*/ 8932 h 75375"/>
                  <a:gd name="connsiteX3" fmla="*/ 34206 w 53388"/>
                  <a:gd name="connsiteY3" fmla="*/ 12405 h 75375"/>
                  <a:gd name="connsiteX4" fmla="*/ 31606 w 53388"/>
                  <a:gd name="connsiteY4" fmla="*/ 20037 h 75375"/>
                  <a:gd name="connsiteX5" fmla="*/ 43082 w 53388"/>
                  <a:gd name="connsiteY5" fmla="*/ 20037 h 75375"/>
                  <a:gd name="connsiteX6" fmla="*/ 40408 w 53388"/>
                  <a:gd name="connsiteY6" fmla="*/ 29006 h 75375"/>
                  <a:gd name="connsiteX7" fmla="*/ 29118 w 53388"/>
                  <a:gd name="connsiteY7" fmla="*/ 29006 h 75375"/>
                  <a:gd name="connsiteX8" fmla="*/ 15673 w 53388"/>
                  <a:gd name="connsiteY8" fmla="*/ 75375 h 75375"/>
                  <a:gd name="connsiteX9" fmla="*/ 0 w 53388"/>
                  <a:gd name="connsiteY9" fmla="*/ 75375 h 75375"/>
                  <a:gd name="connsiteX10" fmla="*/ 16100 w 53388"/>
                  <a:gd name="connsiteY10" fmla="*/ 20037 h 75375"/>
                  <a:gd name="connsiteX11" fmla="*/ 26091 w 53388"/>
                  <a:gd name="connsiteY11" fmla="*/ 5460 h 75375"/>
                  <a:gd name="connsiteX12" fmla="*/ 42302 w 53388"/>
                  <a:gd name="connsiteY12" fmla="*/ 0 h 75375"/>
                  <a:gd name="connsiteX13" fmla="*/ 53389 w 53388"/>
                  <a:gd name="connsiteY13" fmla="*/ 1931 h 7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388" h="75375">
                    <a:moveTo>
                      <a:pt x="53389" y="1931"/>
                    </a:moveTo>
                    <a:lnTo>
                      <a:pt x="50677" y="11495"/>
                    </a:lnTo>
                    <a:cubicBezTo>
                      <a:pt x="47093" y="9805"/>
                      <a:pt x="43788" y="8932"/>
                      <a:pt x="40761" y="8932"/>
                    </a:cubicBezTo>
                    <a:cubicBezTo>
                      <a:pt x="37808" y="8932"/>
                      <a:pt x="35636" y="10102"/>
                      <a:pt x="34206" y="12405"/>
                    </a:cubicBezTo>
                    <a:cubicBezTo>
                      <a:pt x="33537" y="13519"/>
                      <a:pt x="32702" y="16026"/>
                      <a:pt x="31606" y="20037"/>
                    </a:cubicBezTo>
                    <a:lnTo>
                      <a:pt x="43082" y="20037"/>
                    </a:lnTo>
                    <a:lnTo>
                      <a:pt x="40408" y="29006"/>
                    </a:lnTo>
                    <a:lnTo>
                      <a:pt x="29118" y="29006"/>
                    </a:lnTo>
                    <a:lnTo>
                      <a:pt x="15673" y="75375"/>
                    </a:lnTo>
                    <a:lnTo>
                      <a:pt x="0" y="75375"/>
                    </a:lnTo>
                    <a:lnTo>
                      <a:pt x="16100" y="20037"/>
                    </a:lnTo>
                    <a:cubicBezTo>
                      <a:pt x="18254" y="13872"/>
                      <a:pt x="21597" y="9006"/>
                      <a:pt x="26091" y="5460"/>
                    </a:cubicBezTo>
                    <a:cubicBezTo>
                      <a:pt x="30770" y="1820"/>
                      <a:pt x="36174" y="0"/>
                      <a:pt x="42302" y="0"/>
                    </a:cubicBezTo>
                    <a:cubicBezTo>
                      <a:pt x="46276" y="19"/>
                      <a:pt x="49972" y="669"/>
                      <a:pt x="53389" y="1931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6" name="フリーフォーム: 図形 195">
                <a:extLst>
                  <a:ext uri="{FF2B5EF4-FFF2-40B4-BE49-F238E27FC236}">
                    <a16:creationId xmlns:a16="http://schemas.microsoft.com/office/drawing/2014/main" id="{079A569F-3990-45AA-AA3A-798E6945EDEA}"/>
                  </a:ext>
                </a:extLst>
              </p:cNvPr>
              <p:cNvSpPr/>
              <p:nvPr/>
            </p:nvSpPr>
            <p:spPr>
              <a:xfrm>
                <a:off x="7184668" y="495266"/>
                <a:ext cx="51356" cy="47130"/>
              </a:xfrm>
              <a:custGeom>
                <a:avLst/>
                <a:gdLst>
                  <a:gd name="connsiteX0" fmla="*/ 31328 w 51356"/>
                  <a:gd name="connsiteY0" fmla="*/ 30417 h 47130"/>
                  <a:gd name="connsiteX1" fmla="*/ 21170 w 51356"/>
                  <a:gd name="connsiteY1" fmla="*/ 37585 h 47130"/>
                  <a:gd name="connsiteX2" fmla="*/ 16751 w 51356"/>
                  <a:gd name="connsiteY2" fmla="*/ 34874 h 47130"/>
                  <a:gd name="connsiteX3" fmla="*/ 15952 w 51356"/>
                  <a:gd name="connsiteY3" fmla="*/ 29285 h 47130"/>
                  <a:gd name="connsiteX4" fmla="*/ 20000 w 51356"/>
                  <a:gd name="connsiteY4" fmla="*/ 16657 h 47130"/>
                  <a:gd name="connsiteX5" fmla="*/ 30177 w 51356"/>
                  <a:gd name="connsiteY5" fmla="*/ 9545 h 47130"/>
                  <a:gd name="connsiteX6" fmla="*/ 34652 w 51356"/>
                  <a:gd name="connsiteY6" fmla="*/ 12200 h 47130"/>
                  <a:gd name="connsiteX7" fmla="*/ 35413 w 51356"/>
                  <a:gd name="connsiteY7" fmla="*/ 17883 h 47130"/>
                  <a:gd name="connsiteX8" fmla="*/ 31328 w 51356"/>
                  <a:gd name="connsiteY8" fmla="*/ 30417 h 47130"/>
                  <a:gd name="connsiteX9" fmla="*/ 46592 w 51356"/>
                  <a:gd name="connsiteY9" fmla="*/ 3621 h 47130"/>
                  <a:gd name="connsiteX10" fmla="*/ 34281 w 51356"/>
                  <a:gd name="connsiteY10" fmla="*/ 0 h 47130"/>
                  <a:gd name="connsiteX11" fmla="*/ 11570 w 51356"/>
                  <a:gd name="connsiteY11" fmla="*/ 9619 h 47130"/>
                  <a:gd name="connsiteX12" fmla="*/ 75 w 51356"/>
                  <a:gd name="connsiteY12" fmla="*/ 32033 h 47130"/>
                  <a:gd name="connsiteX13" fmla="*/ 4773 w 51356"/>
                  <a:gd name="connsiteY13" fmla="*/ 43472 h 47130"/>
                  <a:gd name="connsiteX14" fmla="*/ 17048 w 51356"/>
                  <a:gd name="connsiteY14" fmla="*/ 47130 h 47130"/>
                  <a:gd name="connsiteX15" fmla="*/ 39685 w 51356"/>
                  <a:gd name="connsiteY15" fmla="*/ 37344 h 47130"/>
                  <a:gd name="connsiteX16" fmla="*/ 51272 w 51356"/>
                  <a:gd name="connsiteY16" fmla="*/ 15042 h 47130"/>
                  <a:gd name="connsiteX17" fmla="*/ 46592 w 51356"/>
                  <a:gd name="connsiteY17" fmla="*/ 3621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356" h="47130">
                    <a:moveTo>
                      <a:pt x="31328" y="30417"/>
                    </a:moveTo>
                    <a:cubicBezTo>
                      <a:pt x="28487" y="35190"/>
                      <a:pt x="25107" y="37585"/>
                      <a:pt x="21170" y="37585"/>
                    </a:cubicBezTo>
                    <a:cubicBezTo>
                      <a:pt x="19146" y="37585"/>
                      <a:pt x="17661" y="36676"/>
                      <a:pt x="16751" y="34874"/>
                    </a:cubicBezTo>
                    <a:cubicBezTo>
                      <a:pt x="15989" y="33389"/>
                      <a:pt x="15729" y="31513"/>
                      <a:pt x="15952" y="29285"/>
                    </a:cubicBezTo>
                    <a:cubicBezTo>
                      <a:pt x="16361" y="24754"/>
                      <a:pt x="17716" y="20575"/>
                      <a:pt x="20000" y="16657"/>
                    </a:cubicBezTo>
                    <a:cubicBezTo>
                      <a:pt x="22804" y="11922"/>
                      <a:pt x="26184" y="9545"/>
                      <a:pt x="30177" y="9545"/>
                    </a:cubicBezTo>
                    <a:cubicBezTo>
                      <a:pt x="32257" y="9545"/>
                      <a:pt x="33761" y="10399"/>
                      <a:pt x="34652" y="12200"/>
                    </a:cubicBezTo>
                    <a:cubicBezTo>
                      <a:pt x="35395" y="13667"/>
                      <a:pt x="35636" y="15543"/>
                      <a:pt x="35413" y="17883"/>
                    </a:cubicBezTo>
                    <a:cubicBezTo>
                      <a:pt x="34986" y="22284"/>
                      <a:pt x="33631" y="26481"/>
                      <a:pt x="31328" y="30417"/>
                    </a:cubicBezTo>
                    <a:moveTo>
                      <a:pt x="46592" y="3621"/>
                    </a:moveTo>
                    <a:cubicBezTo>
                      <a:pt x="43417" y="1188"/>
                      <a:pt x="39313" y="0"/>
                      <a:pt x="34281" y="0"/>
                    </a:cubicBezTo>
                    <a:cubicBezTo>
                      <a:pt x="26017" y="0"/>
                      <a:pt x="18441" y="3194"/>
                      <a:pt x="11570" y="9619"/>
                    </a:cubicBezTo>
                    <a:cubicBezTo>
                      <a:pt x="4717" y="16026"/>
                      <a:pt x="892" y="23509"/>
                      <a:pt x="75" y="32033"/>
                    </a:cubicBezTo>
                    <a:cubicBezTo>
                      <a:pt x="-371" y="36936"/>
                      <a:pt x="1171" y="40724"/>
                      <a:pt x="4773" y="43472"/>
                    </a:cubicBezTo>
                    <a:cubicBezTo>
                      <a:pt x="7949" y="45886"/>
                      <a:pt x="12052" y="47130"/>
                      <a:pt x="17048" y="47130"/>
                    </a:cubicBezTo>
                    <a:cubicBezTo>
                      <a:pt x="25219" y="47130"/>
                      <a:pt x="32795" y="43844"/>
                      <a:pt x="39685" y="37344"/>
                    </a:cubicBezTo>
                    <a:cubicBezTo>
                      <a:pt x="46611" y="30826"/>
                      <a:pt x="50474" y="23417"/>
                      <a:pt x="51272" y="15042"/>
                    </a:cubicBezTo>
                    <a:cubicBezTo>
                      <a:pt x="51755" y="10176"/>
                      <a:pt x="50158" y="6388"/>
                      <a:pt x="46592" y="3621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7" name="フリーフォーム: 図形 196">
                <a:extLst>
                  <a:ext uri="{FF2B5EF4-FFF2-40B4-BE49-F238E27FC236}">
                    <a16:creationId xmlns:a16="http://schemas.microsoft.com/office/drawing/2014/main" id="{4888F8A2-082A-4F7E-91A8-EAD773149D7B}"/>
                  </a:ext>
                </a:extLst>
              </p:cNvPr>
              <p:cNvSpPr/>
              <p:nvPr/>
            </p:nvSpPr>
            <p:spPr>
              <a:xfrm>
                <a:off x="7236924" y="495248"/>
                <a:ext cx="48634" cy="46071"/>
              </a:xfrm>
              <a:custGeom>
                <a:avLst/>
                <a:gdLst>
                  <a:gd name="connsiteX0" fmla="*/ 48635 w 48634"/>
                  <a:gd name="connsiteY0" fmla="*/ 520 h 46071"/>
                  <a:gd name="connsiteX1" fmla="*/ 44234 w 48634"/>
                  <a:gd name="connsiteY1" fmla="*/ 14856 h 46071"/>
                  <a:gd name="connsiteX2" fmla="*/ 39108 w 48634"/>
                  <a:gd name="connsiteY2" fmla="*/ 13816 h 46071"/>
                  <a:gd name="connsiteX3" fmla="*/ 27799 w 48634"/>
                  <a:gd name="connsiteY3" fmla="*/ 20984 h 46071"/>
                  <a:gd name="connsiteX4" fmla="*/ 19666 w 48634"/>
                  <a:gd name="connsiteY4" fmla="*/ 32033 h 46071"/>
                  <a:gd name="connsiteX5" fmla="*/ 15580 w 48634"/>
                  <a:gd name="connsiteY5" fmla="*/ 46072 h 46071"/>
                  <a:gd name="connsiteX6" fmla="*/ 0 w 48634"/>
                  <a:gd name="connsiteY6" fmla="*/ 46072 h 46071"/>
                  <a:gd name="connsiteX7" fmla="*/ 13426 w 48634"/>
                  <a:gd name="connsiteY7" fmla="*/ 111 h 46071"/>
                  <a:gd name="connsiteX8" fmla="*/ 28858 w 48634"/>
                  <a:gd name="connsiteY8" fmla="*/ 111 h 46071"/>
                  <a:gd name="connsiteX9" fmla="*/ 22024 w 48634"/>
                  <a:gd name="connsiteY9" fmla="*/ 20074 h 46071"/>
                  <a:gd name="connsiteX10" fmla="*/ 22990 w 48634"/>
                  <a:gd name="connsiteY10" fmla="*/ 20074 h 46071"/>
                  <a:gd name="connsiteX11" fmla="*/ 32275 w 48634"/>
                  <a:gd name="connsiteY11" fmla="*/ 7131 h 46071"/>
                  <a:gd name="connsiteX12" fmla="*/ 45385 w 48634"/>
                  <a:gd name="connsiteY12" fmla="*/ 0 h 46071"/>
                  <a:gd name="connsiteX13" fmla="*/ 48635 w 48634"/>
                  <a:gd name="connsiteY13" fmla="*/ 520 h 4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634" h="46071">
                    <a:moveTo>
                      <a:pt x="48635" y="520"/>
                    </a:moveTo>
                    <a:lnTo>
                      <a:pt x="44234" y="14856"/>
                    </a:lnTo>
                    <a:cubicBezTo>
                      <a:pt x="43231" y="13760"/>
                      <a:pt x="40315" y="13816"/>
                      <a:pt x="39108" y="13816"/>
                    </a:cubicBezTo>
                    <a:cubicBezTo>
                      <a:pt x="36416" y="13816"/>
                      <a:pt x="32646" y="16193"/>
                      <a:pt x="27799" y="20984"/>
                    </a:cubicBezTo>
                    <a:cubicBezTo>
                      <a:pt x="23194" y="25534"/>
                      <a:pt x="20464" y="29248"/>
                      <a:pt x="19666" y="32033"/>
                    </a:cubicBezTo>
                    <a:lnTo>
                      <a:pt x="15580" y="46072"/>
                    </a:lnTo>
                    <a:lnTo>
                      <a:pt x="0" y="46072"/>
                    </a:lnTo>
                    <a:lnTo>
                      <a:pt x="13426" y="111"/>
                    </a:lnTo>
                    <a:lnTo>
                      <a:pt x="28858" y="111"/>
                    </a:lnTo>
                    <a:lnTo>
                      <a:pt x="22024" y="20074"/>
                    </a:lnTo>
                    <a:lnTo>
                      <a:pt x="22990" y="20074"/>
                    </a:lnTo>
                    <a:cubicBezTo>
                      <a:pt x="25589" y="15134"/>
                      <a:pt x="28709" y="10863"/>
                      <a:pt x="32275" y="7131"/>
                    </a:cubicBezTo>
                    <a:cubicBezTo>
                      <a:pt x="36917" y="2358"/>
                      <a:pt x="41300" y="0"/>
                      <a:pt x="45385" y="0"/>
                    </a:cubicBezTo>
                    <a:cubicBezTo>
                      <a:pt x="46908" y="19"/>
                      <a:pt x="47632" y="-111"/>
                      <a:pt x="48635" y="520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8" name="フリーフォーム: 図形 197">
                <a:extLst>
                  <a:ext uri="{FF2B5EF4-FFF2-40B4-BE49-F238E27FC236}">
                    <a16:creationId xmlns:a16="http://schemas.microsoft.com/office/drawing/2014/main" id="{0BB3DAAB-BB01-429F-8AE5-66FFA0530EBC}"/>
                  </a:ext>
                </a:extLst>
              </p:cNvPr>
              <p:cNvSpPr/>
              <p:nvPr/>
            </p:nvSpPr>
            <p:spPr>
              <a:xfrm>
                <a:off x="7313316" y="486854"/>
                <a:ext cx="33337" cy="55524"/>
              </a:xfrm>
              <a:custGeom>
                <a:avLst/>
                <a:gdLst>
                  <a:gd name="connsiteX0" fmla="*/ 33337 w 33337"/>
                  <a:gd name="connsiteY0" fmla="*/ 9415 h 55524"/>
                  <a:gd name="connsiteX1" fmla="*/ 30700 w 33337"/>
                  <a:gd name="connsiteY1" fmla="*/ 18366 h 55524"/>
                  <a:gd name="connsiteX2" fmla="*/ 23198 w 33337"/>
                  <a:gd name="connsiteY2" fmla="*/ 18366 h 55524"/>
                  <a:gd name="connsiteX3" fmla="*/ 19577 w 33337"/>
                  <a:gd name="connsiteY3" fmla="*/ 29656 h 55524"/>
                  <a:gd name="connsiteX4" fmla="*/ 17052 w 33337"/>
                  <a:gd name="connsiteY4" fmla="*/ 41132 h 55524"/>
                  <a:gd name="connsiteX5" fmla="*/ 20171 w 33337"/>
                  <a:gd name="connsiteY5" fmla="*/ 45552 h 55524"/>
                  <a:gd name="connsiteX6" fmla="*/ 25148 w 33337"/>
                  <a:gd name="connsiteY6" fmla="*/ 43676 h 55524"/>
                  <a:gd name="connsiteX7" fmla="*/ 22325 w 33337"/>
                  <a:gd name="connsiteY7" fmla="*/ 53500 h 55524"/>
                  <a:gd name="connsiteX8" fmla="*/ 10626 w 33337"/>
                  <a:gd name="connsiteY8" fmla="*/ 55524 h 55524"/>
                  <a:gd name="connsiteX9" fmla="*/ 2846 w 33337"/>
                  <a:gd name="connsiteY9" fmla="*/ 53296 h 55524"/>
                  <a:gd name="connsiteX10" fmla="*/ 60 w 33337"/>
                  <a:gd name="connsiteY10" fmla="*/ 45942 h 55524"/>
                  <a:gd name="connsiteX11" fmla="*/ 3254 w 33337"/>
                  <a:gd name="connsiteY11" fmla="*/ 31977 h 55524"/>
                  <a:gd name="connsiteX12" fmla="*/ 12298 w 33337"/>
                  <a:gd name="connsiteY12" fmla="*/ 2321 h 55524"/>
                  <a:gd name="connsiteX13" fmla="*/ 28546 w 33337"/>
                  <a:gd name="connsiteY13" fmla="*/ 0 h 55524"/>
                  <a:gd name="connsiteX14" fmla="*/ 25798 w 33337"/>
                  <a:gd name="connsiteY14" fmla="*/ 9396 h 55524"/>
                  <a:gd name="connsiteX15" fmla="*/ 33337 w 33337"/>
                  <a:gd name="connsiteY15" fmla="*/ 9396 h 5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337" h="55524">
                    <a:moveTo>
                      <a:pt x="33337" y="9415"/>
                    </a:moveTo>
                    <a:lnTo>
                      <a:pt x="30700" y="18366"/>
                    </a:lnTo>
                    <a:lnTo>
                      <a:pt x="23198" y="18366"/>
                    </a:lnTo>
                    <a:cubicBezTo>
                      <a:pt x="21973" y="22154"/>
                      <a:pt x="20784" y="25924"/>
                      <a:pt x="19577" y="29656"/>
                    </a:cubicBezTo>
                    <a:cubicBezTo>
                      <a:pt x="18184" y="34243"/>
                      <a:pt x="17312" y="38050"/>
                      <a:pt x="17052" y="41132"/>
                    </a:cubicBezTo>
                    <a:cubicBezTo>
                      <a:pt x="16754" y="44048"/>
                      <a:pt x="17794" y="45552"/>
                      <a:pt x="20171" y="45552"/>
                    </a:cubicBezTo>
                    <a:cubicBezTo>
                      <a:pt x="21583" y="45552"/>
                      <a:pt x="23254" y="44939"/>
                      <a:pt x="25148" y="43676"/>
                    </a:cubicBezTo>
                    <a:lnTo>
                      <a:pt x="22325" y="53500"/>
                    </a:lnTo>
                    <a:cubicBezTo>
                      <a:pt x="17367" y="54837"/>
                      <a:pt x="13430" y="55524"/>
                      <a:pt x="10626" y="55524"/>
                    </a:cubicBezTo>
                    <a:cubicBezTo>
                      <a:pt x="7339" y="55524"/>
                      <a:pt x="4758" y="54781"/>
                      <a:pt x="2846" y="53296"/>
                    </a:cubicBezTo>
                    <a:cubicBezTo>
                      <a:pt x="673" y="51643"/>
                      <a:pt x="-256" y="49155"/>
                      <a:pt x="60" y="45942"/>
                    </a:cubicBezTo>
                    <a:cubicBezTo>
                      <a:pt x="394" y="42302"/>
                      <a:pt x="1471" y="37641"/>
                      <a:pt x="3254" y="31977"/>
                    </a:cubicBezTo>
                    <a:cubicBezTo>
                      <a:pt x="4740" y="27428"/>
                      <a:pt x="12298" y="2321"/>
                      <a:pt x="12298" y="2321"/>
                    </a:cubicBezTo>
                    <a:lnTo>
                      <a:pt x="28546" y="0"/>
                    </a:lnTo>
                    <a:lnTo>
                      <a:pt x="25798" y="9396"/>
                    </a:lnTo>
                    <a:lnTo>
                      <a:pt x="33337" y="9396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9" name="フリーフォーム: 図形 198">
                <a:extLst>
                  <a:ext uri="{FF2B5EF4-FFF2-40B4-BE49-F238E27FC236}">
                    <a16:creationId xmlns:a16="http://schemas.microsoft.com/office/drawing/2014/main" id="{005AE9DE-7FED-4FF4-B09B-AA27FAD0D3CF}"/>
                  </a:ext>
                </a:extLst>
              </p:cNvPr>
              <p:cNvSpPr/>
              <p:nvPr/>
            </p:nvSpPr>
            <p:spPr>
              <a:xfrm>
                <a:off x="7401806" y="495266"/>
                <a:ext cx="45232" cy="47130"/>
              </a:xfrm>
              <a:custGeom>
                <a:avLst/>
                <a:gdLst>
                  <a:gd name="connsiteX0" fmla="*/ 17697 w 45232"/>
                  <a:gd name="connsiteY0" fmla="*/ 21745 h 47130"/>
                  <a:gd name="connsiteX1" fmla="*/ 21355 w 45232"/>
                  <a:gd name="connsiteY1" fmla="*/ 14299 h 47130"/>
                  <a:gd name="connsiteX2" fmla="*/ 27985 w 45232"/>
                  <a:gd name="connsiteY2" fmla="*/ 10065 h 47130"/>
                  <a:gd name="connsiteX3" fmla="*/ 30882 w 45232"/>
                  <a:gd name="connsiteY3" fmla="*/ 13426 h 47130"/>
                  <a:gd name="connsiteX4" fmla="*/ 17697 w 45232"/>
                  <a:gd name="connsiteY4" fmla="*/ 21745 h 47130"/>
                  <a:gd name="connsiteX5" fmla="*/ 23064 w 45232"/>
                  <a:gd name="connsiteY5" fmla="*/ 37585 h 47130"/>
                  <a:gd name="connsiteX6" fmla="*/ 15766 w 45232"/>
                  <a:gd name="connsiteY6" fmla="*/ 30752 h 47130"/>
                  <a:gd name="connsiteX7" fmla="*/ 34224 w 45232"/>
                  <a:gd name="connsiteY7" fmla="*/ 25366 h 47130"/>
                  <a:gd name="connsiteX8" fmla="*/ 45181 w 45232"/>
                  <a:gd name="connsiteY8" fmla="*/ 10102 h 47130"/>
                  <a:gd name="connsiteX9" fmla="*/ 42209 w 45232"/>
                  <a:gd name="connsiteY9" fmla="*/ 2563 h 47130"/>
                  <a:gd name="connsiteX10" fmla="*/ 34280 w 45232"/>
                  <a:gd name="connsiteY10" fmla="*/ 0 h 47130"/>
                  <a:gd name="connsiteX11" fmla="*/ 11569 w 45232"/>
                  <a:gd name="connsiteY11" fmla="*/ 9619 h 47130"/>
                  <a:gd name="connsiteX12" fmla="*/ 74 w 45232"/>
                  <a:gd name="connsiteY12" fmla="*/ 32033 h 47130"/>
                  <a:gd name="connsiteX13" fmla="*/ 4810 w 45232"/>
                  <a:gd name="connsiteY13" fmla="*/ 43472 h 47130"/>
                  <a:gd name="connsiteX14" fmla="*/ 17029 w 45232"/>
                  <a:gd name="connsiteY14" fmla="*/ 47130 h 47130"/>
                  <a:gd name="connsiteX15" fmla="*/ 40482 w 45232"/>
                  <a:gd name="connsiteY15" fmla="*/ 42172 h 47130"/>
                  <a:gd name="connsiteX16" fmla="*/ 43713 w 45232"/>
                  <a:gd name="connsiteY16" fmla="*/ 30993 h 47130"/>
                  <a:gd name="connsiteX17" fmla="*/ 23064 w 45232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32" h="47130">
                    <a:moveTo>
                      <a:pt x="17697" y="21745"/>
                    </a:moveTo>
                    <a:cubicBezTo>
                      <a:pt x="18403" y="19071"/>
                      <a:pt x="19628" y="16620"/>
                      <a:pt x="21355" y="14299"/>
                    </a:cubicBezTo>
                    <a:cubicBezTo>
                      <a:pt x="23491" y="11495"/>
                      <a:pt x="25664" y="10065"/>
                      <a:pt x="27985" y="10065"/>
                    </a:cubicBezTo>
                    <a:cubicBezTo>
                      <a:pt x="30157" y="10065"/>
                      <a:pt x="31123" y="11161"/>
                      <a:pt x="30882" y="13426"/>
                    </a:cubicBezTo>
                    <a:cubicBezTo>
                      <a:pt x="30399" y="18997"/>
                      <a:pt x="25961" y="21745"/>
                      <a:pt x="17697" y="21745"/>
                    </a:cubicBezTo>
                    <a:moveTo>
                      <a:pt x="23064" y="37585"/>
                    </a:moveTo>
                    <a:cubicBezTo>
                      <a:pt x="17846" y="37585"/>
                      <a:pt x="15413" y="35301"/>
                      <a:pt x="15766" y="30752"/>
                    </a:cubicBezTo>
                    <a:cubicBezTo>
                      <a:pt x="22117" y="30752"/>
                      <a:pt x="28263" y="28950"/>
                      <a:pt x="34224" y="25366"/>
                    </a:cubicBezTo>
                    <a:cubicBezTo>
                      <a:pt x="40947" y="21244"/>
                      <a:pt x="44623" y="16174"/>
                      <a:pt x="45181" y="10102"/>
                    </a:cubicBezTo>
                    <a:cubicBezTo>
                      <a:pt x="45478" y="6927"/>
                      <a:pt x="44512" y="4457"/>
                      <a:pt x="42209" y="2563"/>
                    </a:cubicBezTo>
                    <a:cubicBezTo>
                      <a:pt x="40092" y="836"/>
                      <a:pt x="37418" y="0"/>
                      <a:pt x="34280" y="0"/>
                    </a:cubicBezTo>
                    <a:cubicBezTo>
                      <a:pt x="25998" y="0"/>
                      <a:pt x="18440" y="3194"/>
                      <a:pt x="11569" y="9619"/>
                    </a:cubicBezTo>
                    <a:cubicBezTo>
                      <a:pt x="4754" y="16026"/>
                      <a:pt x="891" y="23509"/>
                      <a:pt x="74" y="32033"/>
                    </a:cubicBezTo>
                    <a:cubicBezTo>
                      <a:pt x="-371" y="36936"/>
                      <a:pt x="1188" y="40724"/>
                      <a:pt x="4810" y="43472"/>
                    </a:cubicBezTo>
                    <a:cubicBezTo>
                      <a:pt x="7929" y="45886"/>
                      <a:pt x="12033" y="47130"/>
                      <a:pt x="17029" y="47130"/>
                    </a:cubicBezTo>
                    <a:cubicBezTo>
                      <a:pt x="23305" y="47130"/>
                      <a:pt x="31123" y="45459"/>
                      <a:pt x="40482" y="42172"/>
                    </a:cubicBezTo>
                    <a:lnTo>
                      <a:pt x="43713" y="30993"/>
                    </a:lnTo>
                    <a:cubicBezTo>
                      <a:pt x="35561" y="35376"/>
                      <a:pt x="28690" y="37585"/>
                      <a:pt x="23064" y="37585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0" name="フリーフォーム: 図形 199">
                <a:extLst>
                  <a:ext uri="{FF2B5EF4-FFF2-40B4-BE49-F238E27FC236}">
                    <a16:creationId xmlns:a16="http://schemas.microsoft.com/office/drawing/2014/main" id="{477CE922-5F76-4CEE-B981-5C8804B3FDE7}"/>
                  </a:ext>
                </a:extLst>
              </p:cNvPr>
              <p:cNvSpPr/>
              <p:nvPr/>
            </p:nvSpPr>
            <p:spPr>
              <a:xfrm>
                <a:off x="7552714" y="495266"/>
                <a:ext cx="45273" cy="47130"/>
              </a:xfrm>
              <a:custGeom>
                <a:avLst/>
                <a:gdLst>
                  <a:gd name="connsiteX0" fmla="*/ 17707 w 45273"/>
                  <a:gd name="connsiteY0" fmla="*/ 21745 h 47130"/>
                  <a:gd name="connsiteX1" fmla="*/ 21347 w 45273"/>
                  <a:gd name="connsiteY1" fmla="*/ 14299 h 47130"/>
                  <a:gd name="connsiteX2" fmla="*/ 27976 w 45273"/>
                  <a:gd name="connsiteY2" fmla="*/ 10065 h 47130"/>
                  <a:gd name="connsiteX3" fmla="*/ 30910 w 45273"/>
                  <a:gd name="connsiteY3" fmla="*/ 13426 h 47130"/>
                  <a:gd name="connsiteX4" fmla="*/ 17707 w 45273"/>
                  <a:gd name="connsiteY4" fmla="*/ 21745 h 47130"/>
                  <a:gd name="connsiteX5" fmla="*/ 23055 w 45273"/>
                  <a:gd name="connsiteY5" fmla="*/ 37585 h 47130"/>
                  <a:gd name="connsiteX6" fmla="*/ 15794 w 45273"/>
                  <a:gd name="connsiteY6" fmla="*/ 30752 h 47130"/>
                  <a:gd name="connsiteX7" fmla="*/ 34234 w 45273"/>
                  <a:gd name="connsiteY7" fmla="*/ 25366 h 47130"/>
                  <a:gd name="connsiteX8" fmla="*/ 45228 w 45273"/>
                  <a:gd name="connsiteY8" fmla="*/ 10102 h 47130"/>
                  <a:gd name="connsiteX9" fmla="*/ 42219 w 45273"/>
                  <a:gd name="connsiteY9" fmla="*/ 2563 h 47130"/>
                  <a:gd name="connsiteX10" fmla="*/ 34327 w 45273"/>
                  <a:gd name="connsiteY10" fmla="*/ 0 h 47130"/>
                  <a:gd name="connsiteX11" fmla="*/ 11598 w 45273"/>
                  <a:gd name="connsiteY11" fmla="*/ 9619 h 47130"/>
                  <a:gd name="connsiteX12" fmla="*/ 84 w 45273"/>
                  <a:gd name="connsiteY12" fmla="*/ 32033 h 47130"/>
                  <a:gd name="connsiteX13" fmla="*/ 4782 w 45273"/>
                  <a:gd name="connsiteY13" fmla="*/ 43472 h 47130"/>
                  <a:gd name="connsiteX14" fmla="*/ 17057 w 45273"/>
                  <a:gd name="connsiteY14" fmla="*/ 47130 h 47130"/>
                  <a:gd name="connsiteX15" fmla="*/ 40474 w 45273"/>
                  <a:gd name="connsiteY15" fmla="*/ 42172 h 47130"/>
                  <a:gd name="connsiteX16" fmla="*/ 43724 w 45273"/>
                  <a:gd name="connsiteY16" fmla="*/ 30993 h 47130"/>
                  <a:gd name="connsiteX17" fmla="*/ 23055 w 45273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73" h="47130">
                    <a:moveTo>
                      <a:pt x="17707" y="21745"/>
                    </a:moveTo>
                    <a:cubicBezTo>
                      <a:pt x="18376" y="19071"/>
                      <a:pt x="19601" y="16620"/>
                      <a:pt x="21347" y="14299"/>
                    </a:cubicBezTo>
                    <a:cubicBezTo>
                      <a:pt x="23464" y="11495"/>
                      <a:pt x="25655" y="10065"/>
                      <a:pt x="27976" y="10065"/>
                    </a:cubicBezTo>
                    <a:cubicBezTo>
                      <a:pt x="30130" y="10065"/>
                      <a:pt x="31152" y="11161"/>
                      <a:pt x="30910" y="13426"/>
                    </a:cubicBezTo>
                    <a:cubicBezTo>
                      <a:pt x="30353" y="18997"/>
                      <a:pt x="25934" y="21745"/>
                      <a:pt x="17707" y="21745"/>
                    </a:cubicBezTo>
                    <a:moveTo>
                      <a:pt x="23055" y="37585"/>
                    </a:moveTo>
                    <a:cubicBezTo>
                      <a:pt x="17856" y="37585"/>
                      <a:pt x="15404" y="35301"/>
                      <a:pt x="15794" y="30752"/>
                    </a:cubicBezTo>
                    <a:cubicBezTo>
                      <a:pt x="22145" y="30752"/>
                      <a:pt x="28292" y="28950"/>
                      <a:pt x="34234" y="25366"/>
                    </a:cubicBezTo>
                    <a:cubicBezTo>
                      <a:pt x="40957" y="21244"/>
                      <a:pt x="44633" y="16174"/>
                      <a:pt x="45228" y="10102"/>
                    </a:cubicBezTo>
                    <a:cubicBezTo>
                      <a:pt x="45506" y="6927"/>
                      <a:pt x="44503" y="4457"/>
                      <a:pt x="42219" y="2563"/>
                    </a:cubicBezTo>
                    <a:cubicBezTo>
                      <a:pt x="40102" y="836"/>
                      <a:pt x="37466" y="0"/>
                      <a:pt x="34327" y="0"/>
                    </a:cubicBezTo>
                    <a:cubicBezTo>
                      <a:pt x="26026" y="0"/>
                      <a:pt x="18431" y="3194"/>
                      <a:pt x="11598" y="9619"/>
                    </a:cubicBezTo>
                    <a:cubicBezTo>
                      <a:pt x="4745" y="16026"/>
                      <a:pt x="901" y="23509"/>
                      <a:pt x="84" y="32033"/>
                    </a:cubicBezTo>
                    <a:cubicBezTo>
                      <a:pt x="-399" y="36936"/>
                      <a:pt x="1198" y="40724"/>
                      <a:pt x="4782" y="43472"/>
                    </a:cubicBezTo>
                    <a:cubicBezTo>
                      <a:pt x="7939" y="45886"/>
                      <a:pt x="12006" y="47130"/>
                      <a:pt x="17057" y="47130"/>
                    </a:cubicBezTo>
                    <a:cubicBezTo>
                      <a:pt x="23334" y="47130"/>
                      <a:pt x="31115" y="45459"/>
                      <a:pt x="40474" y="42172"/>
                    </a:cubicBezTo>
                    <a:lnTo>
                      <a:pt x="43724" y="30993"/>
                    </a:lnTo>
                    <a:cubicBezTo>
                      <a:pt x="35553" y="35376"/>
                      <a:pt x="28663" y="37585"/>
                      <a:pt x="23055" y="37585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1" name="フリーフォーム: 図形 200">
                <a:extLst>
                  <a:ext uri="{FF2B5EF4-FFF2-40B4-BE49-F238E27FC236}">
                    <a16:creationId xmlns:a16="http://schemas.microsoft.com/office/drawing/2014/main" id="{DD27AA76-069D-4FE5-A982-F7D5669BDF49}"/>
                  </a:ext>
                </a:extLst>
              </p:cNvPr>
              <p:cNvSpPr/>
              <p:nvPr/>
            </p:nvSpPr>
            <p:spPr>
              <a:xfrm>
                <a:off x="7603607" y="486873"/>
                <a:ext cx="33461" cy="55523"/>
              </a:xfrm>
              <a:custGeom>
                <a:avLst/>
                <a:gdLst>
                  <a:gd name="connsiteX0" fmla="*/ 33461 w 33461"/>
                  <a:gd name="connsiteY0" fmla="*/ 8561 h 55523"/>
                  <a:gd name="connsiteX1" fmla="*/ 30806 w 33461"/>
                  <a:gd name="connsiteY1" fmla="*/ 17493 h 55523"/>
                  <a:gd name="connsiteX2" fmla="*/ 23266 w 33461"/>
                  <a:gd name="connsiteY2" fmla="*/ 17493 h 55523"/>
                  <a:gd name="connsiteX3" fmla="*/ 19590 w 33461"/>
                  <a:gd name="connsiteY3" fmla="*/ 29638 h 55523"/>
                  <a:gd name="connsiteX4" fmla="*/ 17027 w 33461"/>
                  <a:gd name="connsiteY4" fmla="*/ 41114 h 55523"/>
                  <a:gd name="connsiteX5" fmla="*/ 20202 w 33461"/>
                  <a:gd name="connsiteY5" fmla="*/ 45533 h 55523"/>
                  <a:gd name="connsiteX6" fmla="*/ 25161 w 33461"/>
                  <a:gd name="connsiteY6" fmla="*/ 43658 h 55523"/>
                  <a:gd name="connsiteX7" fmla="*/ 22338 w 33461"/>
                  <a:gd name="connsiteY7" fmla="*/ 53500 h 55523"/>
                  <a:gd name="connsiteX8" fmla="*/ 10602 w 33461"/>
                  <a:gd name="connsiteY8" fmla="*/ 55524 h 55523"/>
                  <a:gd name="connsiteX9" fmla="*/ 2821 w 33461"/>
                  <a:gd name="connsiteY9" fmla="*/ 53296 h 55523"/>
                  <a:gd name="connsiteX10" fmla="*/ 54 w 33461"/>
                  <a:gd name="connsiteY10" fmla="*/ 45942 h 55523"/>
                  <a:gd name="connsiteX11" fmla="*/ 3267 w 33461"/>
                  <a:gd name="connsiteY11" fmla="*/ 31977 h 55523"/>
                  <a:gd name="connsiteX12" fmla="*/ 12292 w 33461"/>
                  <a:gd name="connsiteY12" fmla="*/ 2321 h 55523"/>
                  <a:gd name="connsiteX13" fmla="*/ 28540 w 33461"/>
                  <a:gd name="connsiteY13" fmla="*/ 0 h 55523"/>
                  <a:gd name="connsiteX14" fmla="*/ 25922 w 33461"/>
                  <a:gd name="connsiteY14" fmla="*/ 8579 h 55523"/>
                  <a:gd name="connsiteX15" fmla="*/ 33461 w 33461"/>
                  <a:gd name="connsiteY15" fmla="*/ 8579 h 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461" h="55523">
                    <a:moveTo>
                      <a:pt x="33461" y="8561"/>
                    </a:moveTo>
                    <a:lnTo>
                      <a:pt x="30806" y="17493"/>
                    </a:lnTo>
                    <a:lnTo>
                      <a:pt x="23266" y="17493"/>
                    </a:lnTo>
                    <a:cubicBezTo>
                      <a:pt x="22059" y="21244"/>
                      <a:pt x="20815" y="25905"/>
                      <a:pt x="19590" y="29638"/>
                    </a:cubicBezTo>
                    <a:cubicBezTo>
                      <a:pt x="18178" y="34224"/>
                      <a:pt x="17324" y="38031"/>
                      <a:pt x="17027" y="41114"/>
                    </a:cubicBezTo>
                    <a:cubicBezTo>
                      <a:pt x="16748" y="44029"/>
                      <a:pt x="17807" y="45533"/>
                      <a:pt x="20202" y="45533"/>
                    </a:cubicBezTo>
                    <a:cubicBezTo>
                      <a:pt x="21595" y="45533"/>
                      <a:pt x="23229" y="44921"/>
                      <a:pt x="25161" y="43658"/>
                    </a:cubicBezTo>
                    <a:lnTo>
                      <a:pt x="22338" y="53500"/>
                    </a:lnTo>
                    <a:cubicBezTo>
                      <a:pt x="17380" y="54837"/>
                      <a:pt x="13462" y="55524"/>
                      <a:pt x="10602" y="55524"/>
                    </a:cubicBezTo>
                    <a:cubicBezTo>
                      <a:pt x="7352" y="55524"/>
                      <a:pt x="4771" y="54781"/>
                      <a:pt x="2821" y="53296"/>
                    </a:cubicBezTo>
                    <a:cubicBezTo>
                      <a:pt x="685" y="51643"/>
                      <a:pt x="-243" y="49155"/>
                      <a:pt x="54" y="45942"/>
                    </a:cubicBezTo>
                    <a:cubicBezTo>
                      <a:pt x="425" y="42302"/>
                      <a:pt x="1484" y="37641"/>
                      <a:pt x="3267" y="31977"/>
                    </a:cubicBezTo>
                    <a:cubicBezTo>
                      <a:pt x="4715" y="27428"/>
                      <a:pt x="12292" y="2321"/>
                      <a:pt x="12292" y="2321"/>
                    </a:cubicBezTo>
                    <a:lnTo>
                      <a:pt x="28540" y="0"/>
                    </a:lnTo>
                    <a:lnTo>
                      <a:pt x="25922" y="8579"/>
                    </a:lnTo>
                    <a:lnTo>
                      <a:pt x="33461" y="8579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2" name="フリーフォーム: 図形 201">
                <a:extLst>
                  <a:ext uri="{FF2B5EF4-FFF2-40B4-BE49-F238E27FC236}">
                    <a16:creationId xmlns:a16="http://schemas.microsoft.com/office/drawing/2014/main" id="{929E202D-1F6E-4AAF-9D54-6C719E8C7377}"/>
                  </a:ext>
                </a:extLst>
              </p:cNvPr>
              <p:cNvSpPr/>
              <p:nvPr/>
            </p:nvSpPr>
            <p:spPr>
              <a:xfrm>
                <a:off x="7636685" y="486873"/>
                <a:ext cx="33585" cy="55523"/>
              </a:xfrm>
              <a:custGeom>
                <a:avLst/>
                <a:gdLst>
                  <a:gd name="connsiteX0" fmla="*/ 33586 w 33585"/>
                  <a:gd name="connsiteY0" fmla="*/ 8561 h 55523"/>
                  <a:gd name="connsiteX1" fmla="*/ 30931 w 33585"/>
                  <a:gd name="connsiteY1" fmla="*/ 17493 h 55523"/>
                  <a:gd name="connsiteX2" fmla="*/ 23428 w 33585"/>
                  <a:gd name="connsiteY2" fmla="*/ 17493 h 55523"/>
                  <a:gd name="connsiteX3" fmla="*/ 19621 w 33585"/>
                  <a:gd name="connsiteY3" fmla="*/ 29638 h 55523"/>
                  <a:gd name="connsiteX4" fmla="*/ 17022 w 33585"/>
                  <a:gd name="connsiteY4" fmla="*/ 41114 h 55523"/>
                  <a:gd name="connsiteX5" fmla="*/ 20160 w 33585"/>
                  <a:gd name="connsiteY5" fmla="*/ 45533 h 55523"/>
                  <a:gd name="connsiteX6" fmla="*/ 25155 w 33585"/>
                  <a:gd name="connsiteY6" fmla="*/ 43658 h 55523"/>
                  <a:gd name="connsiteX7" fmla="*/ 22351 w 33585"/>
                  <a:gd name="connsiteY7" fmla="*/ 53500 h 55523"/>
                  <a:gd name="connsiteX8" fmla="*/ 10596 w 33585"/>
                  <a:gd name="connsiteY8" fmla="*/ 55524 h 55523"/>
                  <a:gd name="connsiteX9" fmla="*/ 2816 w 33585"/>
                  <a:gd name="connsiteY9" fmla="*/ 53296 h 55523"/>
                  <a:gd name="connsiteX10" fmla="*/ 67 w 33585"/>
                  <a:gd name="connsiteY10" fmla="*/ 45942 h 55523"/>
                  <a:gd name="connsiteX11" fmla="*/ 3280 w 33585"/>
                  <a:gd name="connsiteY11" fmla="*/ 31977 h 55523"/>
                  <a:gd name="connsiteX12" fmla="*/ 12305 w 33585"/>
                  <a:gd name="connsiteY12" fmla="*/ 2321 h 55523"/>
                  <a:gd name="connsiteX13" fmla="*/ 28554 w 33585"/>
                  <a:gd name="connsiteY13" fmla="*/ 0 h 55523"/>
                  <a:gd name="connsiteX14" fmla="*/ 26047 w 33585"/>
                  <a:gd name="connsiteY14" fmla="*/ 8579 h 55523"/>
                  <a:gd name="connsiteX15" fmla="*/ 33586 w 33585"/>
                  <a:gd name="connsiteY15" fmla="*/ 8579 h 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585" h="55523">
                    <a:moveTo>
                      <a:pt x="33586" y="8561"/>
                    </a:moveTo>
                    <a:lnTo>
                      <a:pt x="30931" y="17493"/>
                    </a:lnTo>
                    <a:lnTo>
                      <a:pt x="23428" y="17493"/>
                    </a:lnTo>
                    <a:cubicBezTo>
                      <a:pt x="22184" y="21244"/>
                      <a:pt x="20828" y="25905"/>
                      <a:pt x="19621" y="29638"/>
                    </a:cubicBezTo>
                    <a:cubicBezTo>
                      <a:pt x="18192" y="34224"/>
                      <a:pt x="17319" y="38031"/>
                      <a:pt x="17022" y="41114"/>
                    </a:cubicBezTo>
                    <a:cubicBezTo>
                      <a:pt x="16762" y="44029"/>
                      <a:pt x="17802" y="45533"/>
                      <a:pt x="20160" y="45533"/>
                    </a:cubicBezTo>
                    <a:cubicBezTo>
                      <a:pt x="21571" y="45533"/>
                      <a:pt x="23224" y="44921"/>
                      <a:pt x="25155" y="43658"/>
                    </a:cubicBezTo>
                    <a:lnTo>
                      <a:pt x="22351" y="53500"/>
                    </a:lnTo>
                    <a:cubicBezTo>
                      <a:pt x="17337" y="54837"/>
                      <a:pt x="13456" y="55524"/>
                      <a:pt x="10596" y="55524"/>
                    </a:cubicBezTo>
                    <a:cubicBezTo>
                      <a:pt x="7291" y="55524"/>
                      <a:pt x="4728" y="54781"/>
                      <a:pt x="2816" y="53296"/>
                    </a:cubicBezTo>
                    <a:cubicBezTo>
                      <a:pt x="643" y="51643"/>
                      <a:pt x="-267" y="49155"/>
                      <a:pt x="67" y="45942"/>
                    </a:cubicBezTo>
                    <a:cubicBezTo>
                      <a:pt x="402" y="42302"/>
                      <a:pt x="1497" y="37641"/>
                      <a:pt x="3280" y="31977"/>
                    </a:cubicBezTo>
                    <a:cubicBezTo>
                      <a:pt x="4691" y="27428"/>
                      <a:pt x="12305" y="2321"/>
                      <a:pt x="12305" y="2321"/>
                    </a:cubicBezTo>
                    <a:lnTo>
                      <a:pt x="28554" y="0"/>
                    </a:lnTo>
                    <a:lnTo>
                      <a:pt x="26047" y="8579"/>
                    </a:lnTo>
                    <a:lnTo>
                      <a:pt x="33586" y="8579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3" name="フリーフォーム: 図形 202">
                <a:extLst>
                  <a:ext uri="{FF2B5EF4-FFF2-40B4-BE49-F238E27FC236}">
                    <a16:creationId xmlns:a16="http://schemas.microsoft.com/office/drawing/2014/main" id="{22E80965-ADF4-4401-A22A-E51D419CA486}"/>
                  </a:ext>
                </a:extLst>
              </p:cNvPr>
              <p:cNvSpPr/>
              <p:nvPr/>
            </p:nvSpPr>
            <p:spPr>
              <a:xfrm>
                <a:off x="7668966" y="495266"/>
                <a:ext cx="45273" cy="47130"/>
              </a:xfrm>
              <a:custGeom>
                <a:avLst/>
                <a:gdLst>
                  <a:gd name="connsiteX0" fmla="*/ 17666 w 45273"/>
                  <a:gd name="connsiteY0" fmla="*/ 21745 h 47130"/>
                  <a:gd name="connsiteX1" fmla="*/ 21342 w 45273"/>
                  <a:gd name="connsiteY1" fmla="*/ 14299 h 47130"/>
                  <a:gd name="connsiteX2" fmla="*/ 27972 w 45273"/>
                  <a:gd name="connsiteY2" fmla="*/ 10065 h 47130"/>
                  <a:gd name="connsiteX3" fmla="*/ 30887 w 45273"/>
                  <a:gd name="connsiteY3" fmla="*/ 13426 h 47130"/>
                  <a:gd name="connsiteX4" fmla="*/ 17666 w 45273"/>
                  <a:gd name="connsiteY4" fmla="*/ 21745 h 47130"/>
                  <a:gd name="connsiteX5" fmla="*/ 23051 w 45273"/>
                  <a:gd name="connsiteY5" fmla="*/ 37585 h 47130"/>
                  <a:gd name="connsiteX6" fmla="*/ 15790 w 45273"/>
                  <a:gd name="connsiteY6" fmla="*/ 30752 h 47130"/>
                  <a:gd name="connsiteX7" fmla="*/ 34211 w 45273"/>
                  <a:gd name="connsiteY7" fmla="*/ 25366 h 47130"/>
                  <a:gd name="connsiteX8" fmla="*/ 45223 w 45273"/>
                  <a:gd name="connsiteY8" fmla="*/ 10102 h 47130"/>
                  <a:gd name="connsiteX9" fmla="*/ 42234 w 45273"/>
                  <a:gd name="connsiteY9" fmla="*/ 2563 h 47130"/>
                  <a:gd name="connsiteX10" fmla="*/ 34286 w 45273"/>
                  <a:gd name="connsiteY10" fmla="*/ 0 h 47130"/>
                  <a:gd name="connsiteX11" fmla="*/ 11593 w 45273"/>
                  <a:gd name="connsiteY11" fmla="*/ 9619 h 47130"/>
                  <a:gd name="connsiteX12" fmla="*/ 80 w 45273"/>
                  <a:gd name="connsiteY12" fmla="*/ 32033 h 47130"/>
                  <a:gd name="connsiteX13" fmla="*/ 4797 w 45273"/>
                  <a:gd name="connsiteY13" fmla="*/ 43472 h 47130"/>
                  <a:gd name="connsiteX14" fmla="*/ 17071 w 45273"/>
                  <a:gd name="connsiteY14" fmla="*/ 47130 h 47130"/>
                  <a:gd name="connsiteX15" fmla="*/ 40469 w 45273"/>
                  <a:gd name="connsiteY15" fmla="*/ 42172 h 47130"/>
                  <a:gd name="connsiteX16" fmla="*/ 43719 w 45273"/>
                  <a:gd name="connsiteY16" fmla="*/ 30993 h 47130"/>
                  <a:gd name="connsiteX17" fmla="*/ 23051 w 45273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73" h="47130">
                    <a:moveTo>
                      <a:pt x="17666" y="21745"/>
                    </a:moveTo>
                    <a:cubicBezTo>
                      <a:pt x="18371" y="19071"/>
                      <a:pt x="19597" y="16620"/>
                      <a:pt x="21342" y="14299"/>
                    </a:cubicBezTo>
                    <a:cubicBezTo>
                      <a:pt x="23422" y="11495"/>
                      <a:pt x="25669" y="10065"/>
                      <a:pt x="27972" y="10065"/>
                    </a:cubicBezTo>
                    <a:cubicBezTo>
                      <a:pt x="30144" y="10065"/>
                      <a:pt x="31110" y="11161"/>
                      <a:pt x="30887" y="13426"/>
                    </a:cubicBezTo>
                    <a:cubicBezTo>
                      <a:pt x="30367" y="18997"/>
                      <a:pt x="25948" y="21745"/>
                      <a:pt x="17666" y="21745"/>
                    </a:cubicBezTo>
                    <a:moveTo>
                      <a:pt x="23051" y="37585"/>
                    </a:moveTo>
                    <a:cubicBezTo>
                      <a:pt x="17814" y="37585"/>
                      <a:pt x="15419" y="35301"/>
                      <a:pt x="15790" y="30752"/>
                    </a:cubicBezTo>
                    <a:cubicBezTo>
                      <a:pt x="22104" y="30752"/>
                      <a:pt x="28269" y="28950"/>
                      <a:pt x="34211" y="25366"/>
                    </a:cubicBezTo>
                    <a:cubicBezTo>
                      <a:pt x="40971" y="21244"/>
                      <a:pt x="44629" y="16174"/>
                      <a:pt x="45223" y="10102"/>
                    </a:cubicBezTo>
                    <a:cubicBezTo>
                      <a:pt x="45520" y="6927"/>
                      <a:pt x="44499" y="4457"/>
                      <a:pt x="42234" y="2563"/>
                    </a:cubicBezTo>
                    <a:cubicBezTo>
                      <a:pt x="40117" y="836"/>
                      <a:pt x="37461" y="0"/>
                      <a:pt x="34286" y="0"/>
                    </a:cubicBezTo>
                    <a:cubicBezTo>
                      <a:pt x="26003" y="0"/>
                      <a:pt x="18427" y="3194"/>
                      <a:pt x="11593" y="9619"/>
                    </a:cubicBezTo>
                    <a:cubicBezTo>
                      <a:pt x="4741" y="16026"/>
                      <a:pt x="878" y="23509"/>
                      <a:pt x="80" y="32033"/>
                    </a:cubicBezTo>
                    <a:cubicBezTo>
                      <a:pt x="-384" y="36936"/>
                      <a:pt x="1175" y="40724"/>
                      <a:pt x="4797" y="43472"/>
                    </a:cubicBezTo>
                    <a:cubicBezTo>
                      <a:pt x="7953" y="45886"/>
                      <a:pt x="12020" y="47130"/>
                      <a:pt x="17071" y="47130"/>
                    </a:cubicBezTo>
                    <a:cubicBezTo>
                      <a:pt x="23292" y="47130"/>
                      <a:pt x="31129" y="45459"/>
                      <a:pt x="40469" y="42172"/>
                    </a:cubicBezTo>
                    <a:lnTo>
                      <a:pt x="43719" y="30993"/>
                    </a:lnTo>
                    <a:cubicBezTo>
                      <a:pt x="35548" y="35376"/>
                      <a:pt x="28659" y="37585"/>
                      <a:pt x="23051" y="37585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4" name="フリーフォーム: 図形 203">
                <a:extLst>
                  <a:ext uri="{FF2B5EF4-FFF2-40B4-BE49-F238E27FC236}">
                    <a16:creationId xmlns:a16="http://schemas.microsoft.com/office/drawing/2014/main" id="{038B6EC5-9DA2-401C-A3A8-7737BA35D99F}"/>
                  </a:ext>
                </a:extLst>
              </p:cNvPr>
              <p:cNvSpPr/>
              <p:nvPr/>
            </p:nvSpPr>
            <p:spPr>
              <a:xfrm>
                <a:off x="6732779" y="465257"/>
                <a:ext cx="84632" cy="80184"/>
              </a:xfrm>
              <a:custGeom>
                <a:avLst/>
                <a:gdLst>
                  <a:gd name="connsiteX0" fmla="*/ 176 w 84632"/>
                  <a:gd name="connsiteY0" fmla="*/ 51420 h 80184"/>
                  <a:gd name="connsiteX1" fmla="*/ 30315 w 84632"/>
                  <a:gd name="connsiteY1" fmla="*/ 80185 h 80184"/>
                  <a:gd name="connsiteX2" fmla="*/ 63166 w 84632"/>
                  <a:gd name="connsiteY2" fmla="*/ 76118 h 80184"/>
                  <a:gd name="connsiteX3" fmla="*/ 66638 w 84632"/>
                  <a:gd name="connsiteY3" fmla="*/ 64716 h 80184"/>
                  <a:gd name="connsiteX4" fmla="*/ 64818 w 84632"/>
                  <a:gd name="connsiteY4" fmla="*/ 65199 h 80184"/>
                  <a:gd name="connsiteX5" fmla="*/ 40362 w 84632"/>
                  <a:gd name="connsiteY5" fmla="*/ 69916 h 80184"/>
                  <a:gd name="connsiteX6" fmla="*/ 21476 w 84632"/>
                  <a:gd name="connsiteY6" fmla="*/ 48913 h 80184"/>
                  <a:gd name="connsiteX7" fmla="*/ 57873 w 84632"/>
                  <a:gd name="connsiteY7" fmla="*/ 10269 h 80184"/>
                  <a:gd name="connsiteX8" fmla="*/ 80974 w 84632"/>
                  <a:gd name="connsiteY8" fmla="*/ 15264 h 80184"/>
                  <a:gd name="connsiteX9" fmla="*/ 84632 w 84632"/>
                  <a:gd name="connsiteY9" fmla="*/ 3008 h 80184"/>
                  <a:gd name="connsiteX10" fmla="*/ 60640 w 84632"/>
                  <a:gd name="connsiteY10" fmla="*/ 0 h 80184"/>
                  <a:gd name="connsiteX11" fmla="*/ 176 w 84632"/>
                  <a:gd name="connsiteY11" fmla="*/ 51420 h 80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32" h="80184">
                    <a:moveTo>
                      <a:pt x="176" y="51420"/>
                    </a:moveTo>
                    <a:cubicBezTo>
                      <a:pt x="-1569" y="69451"/>
                      <a:pt x="9721" y="80185"/>
                      <a:pt x="30315" y="80185"/>
                    </a:cubicBezTo>
                    <a:cubicBezTo>
                      <a:pt x="41829" y="80185"/>
                      <a:pt x="52878" y="78254"/>
                      <a:pt x="63166" y="76118"/>
                    </a:cubicBezTo>
                    <a:cubicBezTo>
                      <a:pt x="63556" y="74781"/>
                      <a:pt x="65710" y="67724"/>
                      <a:pt x="66638" y="64716"/>
                    </a:cubicBezTo>
                    <a:cubicBezTo>
                      <a:pt x="65747" y="64939"/>
                      <a:pt x="64818" y="65199"/>
                      <a:pt x="64818" y="65199"/>
                    </a:cubicBezTo>
                    <a:cubicBezTo>
                      <a:pt x="56870" y="67409"/>
                      <a:pt x="47920" y="69916"/>
                      <a:pt x="40362" y="69916"/>
                    </a:cubicBezTo>
                    <a:cubicBezTo>
                      <a:pt x="27864" y="69916"/>
                      <a:pt x="20269" y="61485"/>
                      <a:pt x="21476" y="48913"/>
                    </a:cubicBezTo>
                    <a:cubicBezTo>
                      <a:pt x="23259" y="30213"/>
                      <a:pt x="38319" y="10269"/>
                      <a:pt x="57873" y="10269"/>
                    </a:cubicBezTo>
                    <a:cubicBezTo>
                      <a:pt x="65190" y="10269"/>
                      <a:pt x="72952" y="11978"/>
                      <a:pt x="80974" y="15264"/>
                    </a:cubicBezTo>
                    <a:cubicBezTo>
                      <a:pt x="81587" y="13203"/>
                      <a:pt x="83945" y="5311"/>
                      <a:pt x="84632" y="3008"/>
                    </a:cubicBezTo>
                    <a:cubicBezTo>
                      <a:pt x="76629" y="1058"/>
                      <a:pt x="68569" y="0"/>
                      <a:pt x="60640" y="0"/>
                    </a:cubicBezTo>
                    <a:cubicBezTo>
                      <a:pt x="24410" y="19"/>
                      <a:pt x="2238" y="29879"/>
                      <a:pt x="176" y="51420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5" name="フリーフォーム: 図形 204">
                <a:extLst>
                  <a:ext uri="{FF2B5EF4-FFF2-40B4-BE49-F238E27FC236}">
                    <a16:creationId xmlns:a16="http://schemas.microsoft.com/office/drawing/2014/main" id="{9F0F6029-2A11-4E1F-8DF8-9FBF7B1E201D}"/>
                  </a:ext>
                </a:extLst>
              </p:cNvPr>
              <p:cNvSpPr/>
              <p:nvPr/>
            </p:nvSpPr>
            <p:spPr>
              <a:xfrm>
                <a:off x="7481025" y="465536"/>
                <a:ext cx="73378" cy="76507"/>
              </a:xfrm>
              <a:custGeom>
                <a:avLst/>
                <a:gdLst>
                  <a:gd name="connsiteX0" fmla="*/ 28895 w 73378"/>
                  <a:gd name="connsiteY0" fmla="*/ 43175 h 76507"/>
                  <a:gd name="connsiteX1" fmla="*/ 46369 w 73378"/>
                  <a:gd name="connsiteY1" fmla="*/ 55208 h 76507"/>
                  <a:gd name="connsiteX2" fmla="*/ 29173 w 73378"/>
                  <a:gd name="connsiteY2" fmla="*/ 67093 h 76507"/>
                  <a:gd name="connsiteX3" fmla="*/ 21912 w 73378"/>
                  <a:gd name="connsiteY3" fmla="*/ 66220 h 76507"/>
                  <a:gd name="connsiteX4" fmla="*/ 28895 w 73378"/>
                  <a:gd name="connsiteY4" fmla="*/ 43175 h 76507"/>
                  <a:gd name="connsiteX5" fmla="*/ 38830 w 73378"/>
                  <a:gd name="connsiteY5" fmla="*/ 10863 h 76507"/>
                  <a:gd name="connsiteX6" fmla="*/ 44234 w 73378"/>
                  <a:gd name="connsiteY6" fmla="*/ 10009 h 76507"/>
                  <a:gd name="connsiteX7" fmla="*/ 54540 w 73378"/>
                  <a:gd name="connsiteY7" fmla="*/ 16453 h 76507"/>
                  <a:gd name="connsiteX8" fmla="*/ 38904 w 73378"/>
                  <a:gd name="connsiteY8" fmla="*/ 31179 h 76507"/>
                  <a:gd name="connsiteX9" fmla="*/ 32757 w 73378"/>
                  <a:gd name="connsiteY9" fmla="*/ 31179 h 76507"/>
                  <a:gd name="connsiteX10" fmla="*/ 38830 w 73378"/>
                  <a:gd name="connsiteY10" fmla="*/ 10863 h 76507"/>
                  <a:gd name="connsiteX11" fmla="*/ 0 w 73378"/>
                  <a:gd name="connsiteY11" fmla="*/ 76508 h 76507"/>
                  <a:gd name="connsiteX12" fmla="*/ 37474 w 73378"/>
                  <a:gd name="connsiteY12" fmla="*/ 76508 h 76507"/>
                  <a:gd name="connsiteX13" fmla="*/ 65403 w 73378"/>
                  <a:gd name="connsiteY13" fmla="*/ 54800 h 76507"/>
                  <a:gd name="connsiteX14" fmla="*/ 49359 w 73378"/>
                  <a:gd name="connsiteY14" fmla="*/ 37121 h 76507"/>
                  <a:gd name="connsiteX15" fmla="*/ 49377 w 73378"/>
                  <a:gd name="connsiteY15" fmla="*/ 36898 h 76507"/>
                  <a:gd name="connsiteX16" fmla="*/ 73295 w 73378"/>
                  <a:gd name="connsiteY16" fmla="*/ 14707 h 76507"/>
                  <a:gd name="connsiteX17" fmla="*/ 46759 w 73378"/>
                  <a:gd name="connsiteY17" fmla="*/ 0 h 76507"/>
                  <a:gd name="connsiteX18" fmla="*/ 22525 w 73378"/>
                  <a:gd name="connsiteY18" fmla="*/ 0 h 76507"/>
                  <a:gd name="connsiteX19" fmla="*/ 0 w 73378"/>
                  <a:gd name="connsiteY19" fmla="*/ 76508 h 7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3378" h="76507">
                    <a:moveTo>
                      <a:pt x="28895" y="43175"/>
                    </a:moveTo>
                    <a:cubicBezTo>
                      <a:pt x="37270" y="43175"/>
                      <a:pt x="47316" y="45181"/>
                      <a:pt x="46369" y="55208"/>
                    </a:cubicBezTo>
                    <a:cubicBezTo>
                      <a:pt x="45533" y="64382"/>
                      <a:pt x="37270" y="67093"/>
                      <a:pt x="29173" y="67093"/>
                    </a:cubicBezTo>
                    <a:cubicBezTo>
                      <a:pt x="26611" y="67093"/>
                      <a:pt x="24271" y="67019"/>
                      <a:pt x="21912" y="66220"/>
                    </a:cubicBezTo>
                    <a:lnTo>
                      <a:pt x="28895" y="43175"/>
                    </a:lnTo>
                    <a:close/>
                    <a:moveTo>
                      <a:pt x="38830" y="10863"/>
                    </a:moveTo>
                    <a:cubicBezTo>
                      <a:pt x="40371" y="10381"/>
                      <a:pt x="42507" y="10009"/>
                      <a:pt x="44234" y="10009"/>
                    </a:cubicBezTo>
                    <a:cubicBezTo>
                      <a:pt x="48950" y="10009"/>
                      <a:pt x="55097" y="10603"/>
                      <a:pt x="54540" y="16453"/>
                    </a:cubicBezTo>
                    <a:cubicBezTo>
                      <a:pt x="53500" y="27279"/>
                      <a:pt x="43008" y="31179"/>
                      <a:pt x="38904" y="31179"/>
                    </a:cubicBezTo>
                    <a:lnTo>
                      <a:pt x="32757" y="31179"/>
                    </a:lnTo>
                    <a:lnTo>
                      <a:pt x="38830" y="10863"/>
                    </a:lnTo>
                    <a:close/>
                    <a:moveTo>
                      <a:pt x="0" y="76508"/>
                    </a:moveTo>
                    <a:lnTo>
                      <a:pt x="37474" y="76508"/>
                    </a:lnTo>
                    <a:cubicBezTo>
                      <a:pt x="46109" y="76508"/>
                      <a:pt x="63825" y="71216"/>
                      <a:pt x="65403" y="54800"/>
                    </a:cubicBezTo>
                    <a:cubicBezTo>
                      <a:pt x="66350" y="44846"/>
                      <a:pt x="57975" y="39442"/>
                      <a:pt x="49359" y="37121"/>
                    </a:cubicBezTo>
                    <a:lnTo>
                      <a:pt x="49377" y="36898"/>
                    </a:lnTo>
                    <a:cubicBezTo>
                      <a:pt x="60129" y="34280"/>
                      <a:pt x="72218" y="26165"/>
                      <a:pt x="73295" y="14707"/>
                    </a:cubicBezTo>
                    <a:cubicBezTo>
                      <a:pt x="74707" y="-111"/>
                      <a:pt x="57752" y="0"/>
                      <a:pt x="46759" y="0"/>
                    </a:cubicBezTo>
                    <a:lnTo>
                      <a:pt x="22525" y="0"/>
                    </a:lnTo>
                    <a:lnTo>
                      <a:pt x="0" y="76508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6" name="フリーフォーム: 図形 205">
                <a:extLst>
                  <a:ext uri="{FF2B5EF4-FFF2-40B4-BE49-F238E27FC236}">
                    <a16:creationId xmlns:a16="http://schemas.microsoft.com/office/drawing/2014/main" id="{20B69D64-B24C-4377-815A-0B9BE5E78274}"/>
                  </a:ext>
                </a:extLst>
              </p:cNvPr>
              <p:cNvSpPr/>
              <p:nvPr/>
            </p:nvSpPr>
            <p:spPr>
              <a:xfrm>
                <a:off x="7716046" y="495284"/>
                <a:ext cx="49191" cy="46054"/>
              </a:xfrm>
              <a:custGeom>
                <a:avLst/>
                <a:gdLst>
                  <a:gd name="connsiteX0" fmla="*/ 49192 w 49191"/>
                  <a:gd name="connsiteY0" fmla="*/ 966 h 46054"/>
                  <a:gd name="connsiteX1" fmla="*/ 43899 w 49191"/>
                  <a:gd name="connsiteY1" fmla="*/ 14857 h 46054"/>
                  <a:gd name="connsiteX2" fmla="*/ 39108 w 49191"/>
                  <a:gd name="connsiteY2" fmla="*/ 13798 h 46054"/>
                  <a:gd name="connsiteX3" fmla="*/ 27799 w 49191"/>
                  <a:gd name="connsiteY3" fmla="*/ 20966 h 46054"/>
                  <a:gd name="connsiteX4" fmla="*/ 19666 w 49191"/>
                  <a:gd name="connsiteY4" fmla="*/ 32015 h 46054"/>
                  <a:gd name="connsiteX5" fmla="*/ 15599 w 49191"/>
                  <a:gd name="connsiteY5" fmla="*/ 46054 h 46054"/>
                  <a:gd name="connsiteX6" fmla="*/ 0 w 49191"/>
                  <a:gd name="connsiteY6" fmla="*/ 46054 h 46054"/>
                  <a:gd name="connsiteX7" fmla="*/ 13315 w 49191"/>
                  <a:gd name="connsiteY7" fmla="*/ 168 h 46054"/>
                  <a:gd name="connsiteX8" fmla="*/ 28746 w 49191"/>
                  <a:gd name="connsiteY8" fmla="*/ 168 h 46054"/>
                  <a:gd name="connsiteX9" fmla="*/ 22024 w 49191"/>
                  <a:gd name="connsiteY9" fmla="*/ 20075 h 46054"/>
                  <a:gd name="connsiteX10" fmla="*/ 23008 w 49191"/>
                  <a:gd name="connsiteY10" fmla="*/ 20075 h 46054"/>
                  <a:gd name="connsiteX11" fmla="*/ 32256 w 49191"/>
                  <a:gd name="connsiteY11" fmla="*/ 7132 h 46054"/>
                  <a:gd name="connsiteX12" fmla="*/ 45366 w 49191"/>
                  <a:gd name="connsiteY12" fmla="*/ 1 h 46054"/>
                  <a:gd name="connsiteX13" fmla="*/ 49192 w 49191"/>
                  <a:gd name="connsiteY13" fmla="*/ 966 h 46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9191" h="46054">
                    <a:moveTo>
                      <a:pt x="49192" y="966"/>
                    </a:moveTo>
                    <a:lnTo>
                      <a:pt x="43899" y="14857"/>
                    </a:lnTo>
                    <a:cubicBezTo>
                      <a:pt x="42674" y="14188"/>
                      <a:pt x="40297" y="13798"/>
                      <a:pt x="39108" y="13798"/>
                    </a:cubicBezTo>
                    <a:cubicBezTo>
                      <a:pt x="36378" y="13798"/>
                      <a:pt x="32609" y="16175"/>
                      <a:pt x="27799" y="20966"/>
                    </a:cubicBezTo>
                    <a:cubicBezTo>
                      <a:pt x="23194" y="25516"/>
                      <a:pt x="20501" y="29230"/>
                      <a:pt x="19666" y="32015"/>
                    </a:cubicBezTo>
                    <a:lnTo>
                      <a:pt x="15599" y="46054"/>
                    </a:lnTo>
                    <a:lnTo>
                      <a:pt x="0" y="46054"/>
                    </a:lnTo>
                    <a:lnTo>
                      <a:pt x="13315" y="168"/>
                    </a:lnTo>
                    <a:lnTo>
                      <a:pt x="28746" y="168"/>
                    </a:lnTo>
                    <a:lnTo>
                      <a:pt x="22024" y="20075"/>
                    </a:lnTo>
                    <a:lnTo>
                      <a:pt x="23008" y="20075"/>
                    </a:lnTo>
                    <a:cubicBezTo>
                      <a:pt x="25571" y="15135"/>
                      <a:pt x="28653" y="10864"/>
                      <a:pt x="32256" y="7132"/>
                    </a:cubicBezTo>
                    <a:cubicBezTo>
                      <a:pt x="36843" y="2359"/>
                      <a:pt x="41244" y="1"/>
                      <a:pt x="45366" y="1"/>
                    </a:cubicBezTo>
                    <a:cubicBezTo>
                      <a:pt x="46889" y="-18"/>
                      <a:pt x="48189" y="279"/>
                      <a:pt x="49192" y="966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7" name="フリーフォーム: 図形 206">
                <a:extLst>
                  <a:ext uri="{FF2B5EF4-FFF2-40B4-BE49-F238E27FC236}">
                    <a16:creationId xmlns:a16="http://schemas.microsoft.com/office/drawing/2014/main" id="{A5C103AD-F5CB-4E1C-B027-810B0735A320}"/>
                  </a:ext>
                </a:extLst>
              </p:cNvPr>
              <p:cNvSpPr/>
              <p:nvPr/>
            </p:nvSpPr>
            <p:spPr>
              <a:xfrm>
                <a:off x="6916110" y="495248"/>
                <a:ext cx="53105" cy="46127"/>
              </a:xfrm>
              <a:custGeom>
                <a:avLst/>
                <a:gdLst>
                  <a:gd name="connsiteX0" fmla="*/ 42785 w 53105"/>
                  <a:gd name="connsiteY0" fmla="*/ 46128 h 46127"/>
                  <a:gd name="connsiteX1" fmla="*/ 27298 w 53105"/>
                  <a:gd name="connsiteY1" fmla="*/ 46090 h 46127"/>
                  <a:gd name="connsiteX2" fmla="*/ 36044 w 53105"/>
                  <a:gd name="connsiteY2" fmla="*/ 15506 h 46127"/>
                  <a:gd name="connsiteX3" fmla="*/ 35301 w 53105"/>
                  <a:gd name="connsiteY3" fmla="*/ 14225 h 46127"/>
                  <a:gd name="connsiteX4" fmla="*/ 26592 w 53105"/>
                  <a:gd name="connsiteY4" fmla="*/ 22525 h 46127"/>
                  <a:gd name="connsiteX5" fmla="*/ 19666 w 53105"/>
                  <a:gd name="connsiteY5" fmla="*/ 32070 h 46127"/>
                  <a:gd name="connsiteX6" fmla="*/ 15617 w 53105"/>
                  <a:gd name="connsiteY6" fmla="*/ 46109 h 46127"/>
                  <a:gd name="connsiteX7" fmla="*/ 0 w 53105"/>
                  <a:gd name="connsiteY7" fmla="*/ 46109 h 46127"/>
                  <a:gd name="connsiteX8" fmla="*/ 13370 w 53105"/>
                  <a:gd name="connsiteY8" fmla="*/ 37 h 46127"/>
                  <a:gd name="connsiteX9" fmla="*/ 28783 w 53105"/>
                  <a:gd name="connsiteY9" fmla="*/ 37 h 46127"/>
                  <a:gd name="connsiteX10" fmla="*/ 22042 w 53105"/>
                  <a:gd name="connsiteY10" fmla="*/ 20111 h 46127"/>
                  <a:gd name="connsiteX11" fmla="*/ 23045 w 53105"/>
                  <a:gd name="connsiteY11" fmla="*/ 20111 h 46127"/>
                  <a:gd name="connsiteX12" fmla="*/ 32275 w 53105"/>
                  <a:gd name="connsiteY12" fmla="*/ 7149 h 46127"/>
                  <a:gd name="connsiteX13" fmla="*/ 45403 w 53105"/>
                  <a:gd name="connsiteY13" fmla="*/ 0 h 46127"/>
                  <a:gd name="connsiteX14" fmla="*/ 51513 w 53105"/>
                  <a:gd name="connsiteY14" fmla="*/ 2711 h 46127"/>
                  <a:gd name="connsiteX15" fmla="*/ 52497 w 53105"/>
                  <a:gd name="connsiteY15" fmla="*/ 11940 h 46127"/>
                  <a:gd name="connsiteX16" fmla="*/ 42785 w 53105"/>
                  <a:gd name="connsiteY16" fmla="*/ 46128 h 4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105" h="46127">
                    <a:moveTo>
                      <a:pt x="42785" y="46128"/>
                    </a:moveTo>
                    <a:lnTo>
                      <a:pt x="27298" y="46090"/>
                    </a:lnTo>
                    <a:cubicBezTo>
                      <a:pt x="27298" y="46090"/>
                      <a:pt x="35394" y="20835"/>
                      <a:pt x="36044" y="15506"/>
                    </a:cubicBezTo>
                    <a:cubicBezTo>
                      <a:pt x="36044" y="15506"/>
                      <a:pt x="36397" y="13816"/>
                      <a:pt x="35301" y="14225"/>
                    </a:cubicBezTo>
                    <a:cubicBezTo>
                      <a:pt x="34224" y="14596"/>
                      <a:pt x="30752" y="17809"/>
                      <a:pt x="26592" y="22525"/>
                    </a:cubicBezTo>
                    <a:cubicBezTo>
                      <a:pt x="22451" y="27261"/>
                      <a:pt x="20148" y="30436"/>
                      <a:pt x="19666" y="32070"/>
                    </a:cubicBezTo>
                    <a:lnTo>
                      <a:pt x="15617" y="46109"/>
                    </a:lnTo>
                    <a:lnTo>
                      <a:pt x="0" y="46109"/>
                    </a:lnTo>
                    <a:lnTo>
                      <a:pt x="13370" y="37"/>
                    </a:lnTo>
                    <a:lnTo>
                      <a:pt x="28783" y="37"/>
                    </a:lnTo>
                    <a:lnTo>
                      <a:pt x="22042" y="20111"/>
                    </a:lnTo>
                    <a:lnTo>
                      <a:pt x="23045" y="20111"/>
                    </a:lnTo>
                    <a:cubicBezTo>
                      <a:pt x="25645" y="15190"/>
                      <a:pt x="28691" y="10826"/>
                      <a:pt x="32275" y="7149"/>
                    </a:cubicBezTo>
                    <a:cubicBezTo>
                      <a:pt x="36936" y="2377"/>
                      <a:pt x="41299" y="0"/>
                      <a:pt x="45403" y="0"/>
                    </a:cubicBezTo>
                    <a:cubicBezTo>
                      <a:pt x="48003" y="0"/>
                      <a:pt x="50064" y="891"/>
                      <a:pt x="51513" y="2711"/>
                    </a:cubicBezTo>
                    <a:cubicBezTo>
                      <a:pt x="52479" y="3974"/>
                      <a:pt x="53946" y="6444"/>
                      <a:pt x="52497" y="11940"/>
                    </a:cubicBezTo>
                    <a:lnTo>
                      <a:pt x="42785" y="46128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8" name="フリーフォーム: 図形 207">
                <a:extLst>
                  <a:ext uri="{FF2B5EF4-FFF2-40B4-BE49-F238E27FC236}">
                    <a16:creationId xmlns:a16="http://schemas.microsoft.com/office/drawing/2014/main" id="{B063A6B6-C676-4DCC-9C59-CC494153475D}"/>
                  </a:ext>
                </a:extLst>
              </p:cNvPr>
              <p:cNvSpPr/>
              <p:nvPr/>
            </p:nvSpPr>
            <p:spPr>
              <a:xfrm>
                <a:off x="6807606" y="477161"/>
                <a:ext cx="53060" cy="64214"/>
              </a:xfrm>
              <a:custGeom>
                <a:avLst/>
                <a:gdLst>
                  <a:gd name="connsiteX0" fmla="*/ 27279 w 53060"/>
                  <a:gd name="connsiteY0" fmla="*/ 64178 h 64214"/>
                  <a:gd name="connsiteX1" fmla="*/ 36063 w 53060"/>
                  <a:gd name="connsiteY1" fmla="*/ 33593 h 64214"/>
                  <a:gd name="connsiteX2" fmla="*/ 35301 w 53060"/>
                  <a:gd name="connsiteY2" fmla="*/ 32312 h 64214"/>
                  <a:gd name="connsiteX3" fmla="*/ 26611 w 53060"/>
                  <a:gd name="connsiteY3" fmla="*/ 40631 h 64214"/>
                  <a:gd name="connsiteX4" fmla="*/ 19666 w 53060"/>
                  <a:gd name="connsiteY4" fmla="*/ 50139 h 64214"/>
                  <a:gd name="connsiteX5" fmla="*/ 15599 w 53060"/>
                  <a:gd name="connsiteY5" fmla="*/ 64215 h 64214"/>
                  <a:gd name="connsiteX6" fmla="*/ 0 w 53060"/>
                  <a:gd name="connsiteY6" fmla="*/ 64215 h 64214"/>
                  <a:gd name="connsiteX7" fmla="*/ 18570 w 53060"/>
                  <a:gd name="connsiteY7" fmla="*/ 0 h 64214"/>
                  <a:gd name="connsiteX8" fmla="*/ 34057 w 53060"/>
                  <a:gd name="connsiteY8" fmla="*/ 0 h 64214"/>
                  <a:gd name="connsiteX9" fmla="*/ 21968 w 53060"/>
                  <a:gd name="connsiteY9" fmla="*/ 38198 h 64214"/>
                  <a:gd name="connsiteX10" fmla="*/ 22971 w 53060"/>
                  <a:gd name="connsiteY10" fmla="*/ 38198 h 64214"/>
                  <a:gd name="connsiteX11" fmla="*/ 32219 w 53060"/>
                  <a:gd name="connsiteY11" fmla="*/ 25218 h 64214"/>
                  <a:gd name="connsiteX12" fmla="*/ 45348 w 53060"/>
                  <a:gd name="connsiteY12" fmla="*/ 18050 h 64214"/>
                  <a:gd name="connsiteX13" fmla="*/ 51476 w 53060"/>
                  <a:gd name="connsiteY13" fmla="*/ 20798 h 64214"/>
                  <a:gd name="connsiteX14" fmla="*/ 52460 w 53060"/>
                  <a:gd name="connsiteY14" fmla="*/ 30028 h 64214"/>
                  <a:gd name="connsiteX15" fmla="*/ 42767 w 53060"/>
                  <a:gd name="connsiteY15" fmla="*/ 64196 h 64214"/>
                  <a:gd name="connsiteX16" fmla="*/ 27279 w 53060"/>
                  <a:gd name="connsiteY16" fmla="*/ 64196 h 6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060" h="64214">
                    <a:moveTo>
                      <a:pt x="27279" y="64178"/>
                    </a:moveTo>
                    <a:cubicBezTo>
                      <a:pt x="27279" y="64178"/>
                      <a:pt x="35060" y="38365"/>
                      <a:pt x="36063" y="33593"/>
                    </a:cubicBezTo>
                    <a:cubicBezTo>
                      <a:pt x="36063" y="33593"/>
                      <a:pt x="36601" y="31773"/>
                      <a:pt x="35301" y="32312"/>
                    </a:cubicBezTo>
                    <a:cubicBezTo>
                      <a:pt x="34020" y="32813"/>
                      <a:pt x="30752" y="35896"/>
                      <a:pt x="26611" y="40631"/>
                    </a:cubicBezTo>
                    <a:cubicBezTo>
                      <a:pt x="22432" y="45348"/>
                      <a:pt x="20130" y="48560"/>
                      <a:pt x="19666" y="50139"/>
                    </a:cubicBezTo>
                    <a:lnTo>
                      <a:pt x="15599" y="64215"/>
                    </a:lnTo>
                    <a:lnTo>
                      <a:pt x="0" y="64215"/>
                    </a:lnTo>
                    <a:lnTo>
                      <a:pt x="18570" y="0"/>
                    </a:lnTo>
                    <a:lnTo>
                      <a:pt x="34057" y="0"/>
                    </a:lnTo>
                    <a:cubicBezTo>
                      <a:pt x="30566" y="12832"/>
                      <a:pt x="26518" y="25534"/>
                      <a:pt x="21968" y="38198"/>
                    </a:cubicBezTo>
                    <a:lnTo>
                      <a:pt x="22971" y="38198"/>
                    </a:lnTo>
                    <a:cubicBezTo>
                      <a:pt x="25571" y="33277"/>
                      <a:pt x="28616" y="28932"/>
                      <a:pt x="32219" y="25218"/>
                    </a:cubicBezTo>
                    <a:cubicBezTo>
                      <a:pt x="36898" y="20445"/>
                      <a:pt x="41244" y="18050"/>
                      <a:pt x="45348" y="18050"/>
                    </a:cubicBezTo>
                    <a:cubicBezTo>
                      <a:pt x="47966" y="18050"/>
                      <a:pt x="50046" y="18960"/>
                      <a:pt x="51476" y="20798"/>
                    </a:cubicBezTo>
                    <a:cubicBezTo>
                      <a:pt x="52441" y="22042"/>
                      <a:pt x="53890" y="24531"/>
                      <a:pt x="52460" y="30028"/>
                    </a:cubicBezTo>
                    <a:lnTo>
                      <a:pt x="42767" y="64196"/>
                    </a:lnTo>
                    <a:lnTo>
                      <a:pt x="27279" y="64196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9" name="フリーフォーム: 図形 208">
                <a:extLst>
                  <a:ext uri="{FF2B5EF4-FFF2-40B4-BE49-F238E27FC236}">
                    <a16:creationId xmlns:a16="http://schemas.microsoft.com/office/drawing/2014/main" id="{EB4C5511-65AF-4166-97C1-CFA1F9732C12}"/>
                  </a:ext>
                </a:extLst>
              </p:cNvPr>
              <p:cNvSpPr/>
              <p:nvPr/>
            </p:nvSpPr>
            <p:spPr>
              <a:xfrm>
                <a:off x="7345762" y="477142"/>
                <a:ext cx="53079" cy="64214"/>
              </a:xfrm>
              <a:custGeom>
                <a:avLst/>
                <a:gdLst>
                  <a:gd name="connsiteX0" fmla="*/ 27298 w 53079"/>
                  <a:gd name="connsiteY0" fmla="*/ 64196 h 64214"/>
                  <a:gd name="connsiteX1" fmla="*/ 36044 w 53079"/>
                  <a:gd name="connsiteY1" fmla="*/ 33593 h 64214"/>
                  <a:gd name="connsiteX2" fmla="*/ 35301 w 53079"/>
                  <a:gd name="connsiteY2" fmla="*/ 32312 h 64214"/>
                  <a:gd name="connsiteX3" fmla="*/ 26592 w 53079"/>
                  <a:gd name="connsiteY3" fmla="*/ 40612 h 64214"/>
                  <a:gd name="connsiteX4" fmla="*/ 19666 w 53079"/>
                  <a:gd name="connsiteY4" fmla="*/ 50157 h 64214"/>
                  <a:gd name="connsiteX5" fmla="*/ 15580 w 53079"/>
                  <a:gd name="connsiteY5" fmla="*/ 64196 h 64214"/>
                  <a:gd name="connsiteX6" fmla="*/ 0 w 53079"/>
                  <a:gd name="connsiteY6" fmla="*/ 64196 h 64214"/>
                  <a:gd name="connsiteX7" fmla="*/ 18570 w 53079"/>
                  <a:gd name="connsiteY7" fmla="*/ 0 h 64214"/>
                  <a:gd name="connsiteX8" fmla="*/ 34076 w 53079"/>
                  <a:gd name="connsiteY8" fmla="*/ 0 h 64214"/>
                  <a:gd name="connsiteX9" fmla="*/ 21987 w 53079"/>
                  <a:gd name="connsiteY9" fmla="*/ 38217 h 64214"/>
                  <a:gd name="connsiteX10" fmla="*/ 22990 w 53079"/>
                  <a:gd name="connsiteY10" fmla="*/ 38217 h 64214"/>
                  <a:gd name="connsiteX11" fmla="*/ 32237 w 53079"/>
                  <a:gd name="connsiteY11" fmla="*/ 25236 h 64214"/>
                  <a:gd name="connsiteX12" fmla="*/ 45366 w 53079"/>
                  <a:gd name="connsiteY12" fmla="*/ 18087 h 64214"/>
                  <a:gd name="connsiteX13" fmla="*/ 51494 w 53079"/>
                  <a:gd name="connsiteY13" fmla="*/ 20817 h 64214"/>
                  <a:gd name="connsiteX14" fmla="*/ 52479 w 53079"/>
                  <a:gd name="connsiteY14" fmla="*/ 30028 h 64214"/>
                  <a:gd name="connsiteX15" fmla="*/ 42785 w 53079"/>
                  <a:gd name="connsiteY15" fmla="*/ 64215 h 64214"/>
                  <a:gd name="connsiteX16" fmla="*/ 27298 w 53079"/>
                  <a:gd name="connsiteY16" fmla="*/ 64215 h 6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079" h="64214">
                    <a:moveTo>
                      <a:pt x="27298" y="64196"/>
                    </a:moveTo>
                    <a:cubicBezTo>
                      <a:pt x="27298" y="64196"/>
                      <a:pt x="35060" y="38347"/>
                      <a:pt x="36044" y="33593"/>
                    </a:cubicBezTo>
                    <a:cubicBezTo>
                      <a:pt x="36044" y="33593"/>
                      <a:pt x="36620" y="31773"/>
                      <a:pt x="35301" y="32312"/>
                    </a:cubicBezTo>
                    <a:cubicBezTo>
                      <a:pt x="34002" y="32813"/>
                      <a:pt x="30770" y="35914"/>
                      <a:pt x="26592" y="40612"/>
                    </a:cubicBezTo>
                    <a:cubicBezTo>
                      <a:pt x="22432" y="45348"/>
                      <a:pt x="20148" y="48523"/>
                      <a:pt x="19666" y="50157"/>
                    </a:cubicBezTo>
                    <a:lnTo>
                      <a:pt x="15580" y="64196"/>
                    </a:lnTo>
                    <a:lnTo>
                      <a:pt x="0" y="64196"/>
                    </a:lnTo>
                    <a:lnTo>
                      <a:pt x="18570" y="0"/>
                    </a:lnTo>
                    <a:lnTo>
                      <a:pt x="34076" y="0"/>
                    </a:lnTo>
                    <a:cubicBezTo>
                      <a:pt x="30603" y="12795"/>
                      <a:pt x="26555" y="25534"/>
                      <a:pt x="21987" y="38217"/>
                    </a:cubicBezTo>
                    <a:lnTo>
                      <a:pt x="22990" y="38217"/>
                    </a:lnTo>
                    <a:cubicBezTo>
                      <a:pt x="25589" y="33277"/>
                      <a:pt x="28635" y="28932"/>
                      <a:pt x="32237" y="25236"/>
                    </a:cubicBezTo>
                    <a:cubicBezTo>
                      <a:pt x="36898" y="20483"/>
                      <a:pt x="41281" y="18087"/>
                      <a:pt x="45366" y="18087"/>
                    </a:cubicBezTo>
                    <a:cubicBezTo>
                      <a:pt x="47966" y="18087"/>
                      <a:pt x="50009" y="18997"/>
                      <a:pt x="51494" y="20817"/>
                    </a:cubicBezTo>
                    <a:cubicBezTo>
                      <a:pt x="52460" y="22080"/>
                      <a:pt x="53908" y="24549"/>
                      <a:pt x="52479" y="30028"/>
                    </a:cubicBezTo>
                    <a:lnTo>
                      <a:pt x="42785" y="64215"/>
                    </a:lnTo>
                    <a:lnTo>
                      <a:pt x="27298" y="64215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33" name="グループ化 132">
              <a:extLst>
                <a:ext uri="{FF2B5EF4-FFF2-40B4-BE49-F238E27FC236}">
                  <a16:creationId xmlns:a16="http://schemas.microsoft.com/office/drawing/2014/main" id="{3E217CF1-E798-4369-98D9-DD2D89BCD15D}"/>
                </a:ext>
              </a:extLst>
            </p:cNvPr>
            <p:cNvGrpSpPr/>
            <p:nvPr/>
          </p:nvGrpSpPr>
          <p:grpSpPr>
            <a:xfrm>
              <a:off x="6732027" y="127323"/>
              <a:ext cx="345436" cy="299160"/>
              <a:chOff x="6732027" y="127323"/>
              <a:chExt cx="345436" cy="299160"/>
            </a:xfrm>
          </p:grpSpPr>
          <p:sp>
            <p:nvSpPr>
              <p:cNvPr id="153" name="フリーフォーム: 図形 152">
                <a:extLst>
                  <a:ext uri="{FF2B5EF4-FFF2-40B4-BE49-F238E27FC236}">
                    <a16:creationId xmlns:a16="http://schemas.microsoft.com/office/drawing/2014/main" id="{E9DD848D-E57E-4130-86A4-6A82A5747EAA}"/>
                  </a:ext>
                </a:extLst>
              </p:cNvPr>
              <p:cNvSpPr/>
              <p:nvPr/>
            </p:nvSpPr>
            <p:spPr>
              <a:xfrm>
                <a:off x="6732027" y="326763"/>
                <a:ext cx="172718" cy="99720"/>
              </a:xfrm>
              <a:custGeom>
                <a:avLst/>
                <a:gdLst>
                  <a:gd name="connsiteX0" fmla="*/ 115171 w 172718"/>
                  <a:gd name="connsiteY0" fmla="*/ 99720 h 99720"/>
                  <a:gd name="connsiteX1" fmla="*/ 0 w 172718"/>
                  <a:gd name="connsiteY1" fmla="*/ 99720 h 99720"/>
                  <a:gd name="connsiteX2" fmla="*/ 57585 w 172718"/>
                  <a:gd name="connsiteY2" fmla="*/ 0 h 99720"/>
                  <a:gd name="connsiteX3" fmla="*/ 172719 w 172718"/>
                  <a:gd name="connsiteY3" fmla="*/ 0 h 9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718" h="99720">
                    <a:moveTo>
                      <a:pt x="115171" y="99720"/>
                    </a:moveTo>
                    <a:lnTo>
                      <a:pt x="0" y="99720"/>
                    </a:lnTo>
                    <a:lnTo>
                      <a:pt x="57585" y="0"/>
                    </a:lnTo>
                    <a:lnTo>
                      <a:pt x="17271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4" name="フリーフォーム: 図形 153">
                <a:extLst>
                  <a:ext uri="{FF2B5EF4-FFF2-40B4-BE49-F238E27FC236}">
                    <a16:creationId xmlns:a16="http://schemas.microsoft.com/office/drawing/2014/main" id="{84B0DD4E-AE40-4713-B0E1-70EA20401BF2}"/>
                  </a:ext>
                </a:extLst>
              </p:cNvPr>
              <p:cNvSpPr/>
              <p:nvPr/>
            </p:nvSpPr>
            <p:spPr>
              <a:xfrm>
                <a:off x="6904745" y="326763"/>
                <a:ext cx="172718" cy="99720"/>
              </a:xfrm>
              <a:custGeom>
                <a:avLst/>
                <a:gdLst>
                  <a:gd name="connsiteX0" fmla="*/ 57567 w 172718"/>
                  <a:gd name="connsiteY0" fmla="*/ 99720 h 99720"/>
                  <a:gd name="connsiteX1" fmla="*/ 172719 w 172718"/>
                  <a:gd name="connsiteY1" fmla="*/ 99720 h 99720"/>
                  <a:gd name="connsiteX2" fmla="*/ 115133 w 172718"/>
                  <a:gd name="connsiteY2" fmla="*/ 0 h 99720"/>
                  <a:gd name="connsiteX3" fmla="*/ 0 w 172718"/>
                  <a:gd name="connsiteY3" fmla="*/ 0 h 9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718" h="99720">
                    <a:moveTo>
                      <a:pt x="57567" y="99720"/>
                    </a:moveTo>
                    <a:lnTo>
                      <a:pt x="172719" y="99720"/>
                    </a:lnTo>
                    <a:lnTo>
                      <a:pt x="115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0" name="フリーフォーム: 図形 189">
                <a:extLst>
                  <a:ext uri="{FF2B5EF4-FFF2-40B4-BE49-F238E27FC236}">
                    <a16:creationId xmlns:a16="http://schemas.microsoft.com/office/drawing/2014/main" id="{B5E2A84B-A22F-4C1A-87AD-1D37D5392BD4}"/>
                  </a:ext>
                </a:extLst>
              </p:cNvPr>
              <p:cNvSpPr/>
              <p:nvPr/>
            </p:nvSpPr>
            <p:spPr>
              <a:xfrm>
                <a:off x="6847197" y="127323"/>
                <a:ext cx="115114" cy="199440"/>
              </a:xfrm>
              <a:custGeom>
                <a:avLst/>
                <a:gdLst>
                  <a:gd name="connsiteX0" fmla="*/ 115115 w 115114"/>
                  <a:gd name="connsiteY0" fmla="*/ 99720 h 199440"/>
                  <a:gd name="connsiteX1" fmla="*/ 57548 w 115114"/>
                  <a:gd name="connsiteY1" fmla="*/ 0 h 199440"/>
                  <a:gd name="connsiteX2" fmla="*/ 0 w 115114"/>
                  <a:gd name="connsiteY2" fmla="*/ 99720 h 199440"/>
                  <a:gd name="connsiteX3" fmla="*/ 57548 w 115114"/>
                  <a:gd name="connsiteY3" fmla="*/ 199441 h 1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114" h="199440">
                    <a:moveTo>
                      <a:pt x="115115" y="99720"/>
                    </a:moveTo>
                    <a:lnTo>
                      <a:pt x="57548" y="0"/>
                    </a:lnTo>
                    <a:lnTo>
                      <a:pt x="0" y="99720"/>
                    </a:lnTo>
                    <a:lnTo>
                      <a:pt x="57548" y="199441"/>
                    </a:lnTo>
                    <a:close/>
                  </a:path>
                </a:pathLst>
              </a:custGeom>
              <a:solidFill>
                <a:srgbClr val="FF0000"/>
              </a:solidFill>
              <a:ln w="1270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34" name="グループ化 133">
              <a:extLst>
                <a:ext uri="{FF2B5EF4-FFF2-40B4-BE49-F238E27FC236}">
                  <a16:creationId xmlns:a16="http://schemas.microsoft.com/office/drawing/2014/main" id="{9573398A-04A5-4A70-869F-55892109B5A4}"/>
                </a:ext>
              </a:extLst>
            </p:cNvPr>
            <p:cNvGrpSpPr/>
            <p:nvPr/>
          </p:nvGrpSpPr>
          <p:grpSpPr>
            <a:xfrm>
              <a:off x="7109609" y="214508"/>
              <a:ext cx="654477" cy="214037"/>
              <a:chOff x="7109609" y="214508"/>
              <a:chExt cx="654477" cy="214037"/>
            </a:xfrm>
          </p:grpSpPr>
          <p:sp>
            <p:nvSpPr>
              <p:cNvPr id="135" name="フリーフォーム: 図形 134">
                <a:extLst>
                  <a:ext uri="{FF2B5EF4-FFF2-40B4-BE49-F238E27FC236}">
                    <a16:creationId xmlns:a16="http://schemas.microsoft.com/office/drawing/2014/main" id="{4945989D-8EE6-4D0F-9C78-5C7D32F081C3}"/>
                  </a:ext>
                </a:extLst>
              </p:cNvPr>
              <p:cNvSpPr/>
              <p:nvPr/>
            </p:nvSpPr>
            <p:spPr>
              <a:xfrm>
                <a:off x="7109609" y="330013"/>
                <a:ext cx="72794" cy="96470"/>
              </a:xfrm>
              <a:custGeom>
                <a:avLst/>
                <a:gdLst>
                  <a:gd name="connsiteX0" fmla="*/ 19554 w 72794"/>
                  <a:gd name="connsiteY0" fmla="*/ 54001 h 96470"/>
                  <a:gd name="connsiteX1" fmla="*/ 65663 w 72794"/>
                  <a:gd name="connsiteY1" fmla="*/ 54001 h 96470"/>
                  <a:gd name="connsiteX2" fmla="*/ 65663 w 72794"/>
                  <a:gd name="connsiteY2" fmla="*/ 37307 h 96470"/>
                  <a:gd name="connsiteX3" fmla="*/ 19554 w 72794"/>
                  <a:gd name="connsiteY3" fmla="*/ 37307 h 96470"/>
                  <a:gd name="connsiteX4" fmla="*/ 19554 w 72794"/>
                  <a:gd name="connsiteY4" fmla="*/ 16713 h 96470"/>
                  <a:gd name="connsiteX5" fmla="*/ 71438 w 72794"/>
                  <a:gd name="connsiteY5" fmla="*/ 16713 h 96470"/>
                  <a:gd name="connsiteX6" fmla="*/ 71438 w 72794"/>
                  <a:gd name="connsiteY6" fmla="*/ 0 h 96470"/>
                  <a:gd name="connsiteX7" fmla="*/ 19554 w 72794"/>
                  <a:gd name="connsiteY7" fmla="*/ 0 h 96470"/>
                  <a:gd name="connsiteX8" fmla="*/ 0 w 72794"/>
                  <a:gd name="connsiteY8" fmla="*/ 0 h 96470"/>
                  <a:gd name="connsiteX9" fmla="*/ 0 w 72794"/>
                  <a:gd name="connsiteY9" fmla="*/ 16713 h 96470"/>
                  <a:gd name="connsiteX10" fmla="*/ 0 w 72794"/>
                  <a:gd name="connsiteY10" fmla="*/ 79702 h 96470"/>
                  <a:gd name="connsiteX11" fmla="*/ 0 w 72794"/>
                  <a:gd name="connsiteY11" fmla="*/ 96471 h 96470"/>
                  <a:gd name="connsiteX12" fmla="*/ 19554 w 72794"/>
                  <a:gd name="connsiteY12" fmla="*/ 96471 h 96470"/>
                  <a:gd name="connsiteX13" fmla="*/ 72794 w 72794"/>
                  <a:gd name="connsiteY13" fmla="*/ 96471 h 96470"/>
                  <a:gd name="connsiteX14" fmla="*/ 72794 w 72794"/>
                  <a:gd name="connsiteY14" fmla="*/ 79702 h 96470"/>
                  <a:gd name="connsiteX15" fmla="*/ 19554 w 72794"/>
                  <a:gd name="connsiteY15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94" h="96470">
                    <a:moveTo>
                      <a:pt x="19554" y="54001"/>
                    </a:moveTo>
                    <a:lnTo>
                      <a:pt x="65663" y="54001"/>
                    </a:lnTo>
                    <a:lnTo>
                      <a:pt x="65663" y="37307"/>
                    </a:lnTo>
                    <a:lnTo>
                      <a:pt x="19554" y="37307"/>
                    </a:lnTo>
                    <a:lnTo>
                      <a:pt x="19554" y="16713"/>
                    </a:lnTo>
                    <a:lnTo>
                      <a:pt x="71438" y="16713"/>
                    </a:lnTo>
                    <a:lnTo>
                      <a:pt x="71438" y="0"/>
                    </a:lnTo>
                    <a:lnTo>
                      <a:pt x="1955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54" y="96471"/>
                    </a:lnTo>
                    <a:lnTo>
                      <a:pt x="72794" y="96471"/>
                    </a:lnTo>
                    <a:lnTo>
                      <a:pt x="72794" y="79702"/>
                    </a:lnTo>
                    <a:lnTo>
                      <a:pt x="19554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6" name="フリーフォーム: 図形 135">
                <a:extLst>
                  <a:ext uri="{FF2B5EF4-FFF2-40B4-BE49-F238E27FC236}">
                    <a16:creationId xmlns:a16="http://schemas.microsoft.com/office/drawing/2014/main" id="{D1197C1B-52C6-401F-AF43-B29B4141C710}"/>
                  </a:ext>
                </a:extLst>
              </p:cNvPr>
              <p:cNvSpPr/>
              <p:nvPr/>
            </p:nvSpPr>
            <p:spPr>
              <a:xfrm>
                <a:off x="7109609" y="217442"/>
                <a:ext cx="96155" cy="96452"/>
              </a:xfrm>
              <a:custGeom>
                <a:avLst/>
                <a:gdLst>
                  <a:gd name="connsiteX0" fmla="*/ 18217 w 96155"/>
                  <a:gd name="connsiteY0" fmla="*/ 24754 h 96452"/>
                  <a:gd name="connsiteX1" fmla="*/ 38681 w 96155"/>
                  <a:gd name="connsiteY1" fmla="*/ 96452 h 96452"/>
                  <a:gd name="connsiteX2" fmla="*/ 39517 w 96155"/>
                  <a:gd name="connsiteY2" fmla="*/ 96452 h 96452"/>
                  <a:gd name="connsiteX3" fmla="*/ 56657 w 96155"/>
                  <a:gd name="connsiteY3" fmla="*/ 96452 h 96452"/>
                  <a:gd name="connsiteX4" fmla="*/ 57474 w 96155"/>
                  <a:gd name="connsiteY4" fmla="*/ 96452 h 96452"/>
                  <a:gd name="connsiteX5" fmla="*/ 77938 w 96155"/>
                  <a:gd name="connsiteY5" fmla="*/ 24754 h 96452"/>
                  <a:gd name="connsiteX6" fmla="*/ 77938 w 96155"/>
                  <a:gd name="connsiteY6" fmla="*/ 96452 h 96452"/>
                  <a:gd name="connsiteX7" fmla="*/ 96155 w 96155"/>
                  <a:gd name="connsiteY7" fmla="*/ 96452 h 96452"/>
                  <a:gd name="connsiteX8" fmla="*/ 96155 w 96155"/>
                  <a:gd name="connsiteY8" fmla="*/ 0 h 96452"/>
                  <a:gd name="connsiteX9" fmla="*/ 86220 w 96155"/>
                  <a:gd name="connsiteY9" fmla="*/ 0 h 96452"/>
                  <a:gd name="connsiteX10" fmla="*/ 77659 w 96155"/>
                  <a:gd name="connsiteY10" fmla="*/ 0 h 96452"/>
                  <a:gd name="connsiteX11" fmla="*/ 68282 w 96155"/>
                  <a:gd name="connsiteY11" fmla="*/ 0 h 96452"/>
                  <a:gd name="connsiteX12" fmla="*/ 48077 w 96155"/>
                  <a:gd name="connsiteY12" fmla="*/ 67706 h 96452"/>
                  <a:gd name="connsiteX13" fmla="*/ 27892 w 96155"/>
                  <a:gd name="connsiteY13" fmla="*/ 0 h 96452"/>
                  <a:gd name="connsiteX14" fmla="*/ 18533 w 96155"/>
                  <a:gd name="connsiteY14" fmla="*/ 0 h 96452"/>
                  <a:gd name="connsiteX15" fmla="*/ 9953 w 96155"/>
                  <a:gd name="connsiteY15" fmla="*/ 0 h 96452"/>
                  <a:gd name="connsiteX16" fmla="*/ 0 w 96155"/>
                  <a:gd name="connsiteY16" fmla="*/ 0 h 96452"/>
                  <a:gd name="connsiteX17" fmla="*/ 0 w 96155"/>
                  <a:gd name="connsiteY17" fmla="*/ 96452 h 96452"/>
                  <a:gd name="connsiteX18" fmla="*/ 18217 w 96155"/>
                  <a:gd name="connsiteY18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6155" h="96452">
                    <a:moveTo>
                      <a:pt x="18217" y="24754"/>
                    </a:moveTo>
                    <a:lnTo>
                      <a:pt x="38681" y="96452"/>
                    </a:lnTo>
                    <a:lnTo>
                      <a:pt x="39517" y="96452"/>
                    </a:lnTo>
                    <a:lnTo>
                      <a:pt x="56657" y="96452"/>
                    </a:lnTo>
                    <a:lnTo>
                      <a:pt x="57474" y="96452"/>
                    </a:lnTo>
                    <a:lnTo>
                      <a:pt x="77938" y="24754"/>
                    </a:lnTo>
                    <a:lnTo>
                      <a:pt x="77938" y="96452"/>
                    </a:lnTo>
                    <a:lnTo>
                      <a:pt x="96155" y="96452"/>
                    </a:lnTo>
                    <a:lnTo>
                      <a:pt x="96155" y="0"/>
                    </a:lnTo>
                    <a:lnTo>
                      <a:pt x="86220" y="0"/>
                    </a:lnTo>
                    <a:lnTo>
                      <a:pt x="77659" y="0"/>
                    </a:lnTo>
                    <a:lnTo>
                      <a:pt x="68282" y="0"/>
                    </a:lnTo>
                    <a:lnTo>
                      <a:pt x="48077" y="67706"/>
                    </a:lnTo>
                    <a:lnTo>
                      <a:pt x="27892" y="0"/>
                    </a:lnTo>
                    <a:lnTo>
                      <a:pt x="18533" y="0"/>
                    </a:lnTo>
                    <a:lnTo>
                      <a:pt x="9953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18217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7" name="フリーフォーム: 図形 136">
                <a:extLst>
                  <a:ext uri="{FF2B5EF4-FFF2-40B4-BE49-F238E27FC236}">
                    <a16:creationId xmlns:a16="http://schemas.microsoft.com/office/drawing/2014/main" id="{901E055A-559C-4FC9-A74A-5B1EE8400B27}"/>
                  </a:ext>
                </a:extLst>
              </p:cNvPr>
              <p:cNvSpPr/>
              <p:nvPr/>
            </p:nvSpPr>
            <p:spPr>
              <a:xfrm>
                <a:off x="7552464" y="217442"/>
                <a:ext cx="19442" cy="96452"/>
              </a:xfrm>
              <a:custGeom>
                <a:avLst/>
                <a:gdLst>
                  <a:gd name="connsiteX0" fmla="*/ 0 w 19442"/>
                  <a:gd name="connsiteY0" fmla="*/ 0 h 96452"/>
                  <a:gd name="connsiteX1" fmla="*/ 19443 w 19442"/>
                  <a:gd name="connsiteY1" fmla="*/ 0 h 96452"/>
                  <a:gd name="connsiteX2" fmla="*/ 19443 w 19442"/>
                  <a:gd name="connsiteY2" fmla="*/ 96452 h 96452"/>
                  <a:gd name="connsiteX3" fmla="*/ 0 w 19442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2" h="96452">
                    <a:moveTo>
                      <a:pt x="0" y="0"/>
                    </a:moveTo>
                    <a:lnTo>
                      <a:pt x="19443" y="0"/>
                    </a:lnTo>
                    <a:lnTo>
                      <a:pt x="19443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8" name="フリーフォーム: 図形 137">
                <a:extLst>
                  <a:ext uri="{FF2B5EF4-FFF2-40B4-BE49-F238E27FC236}">
                    <a16:creationId xmlns:a16="http://schemas.microsoft.com/office/drawing/2014/main" id="{2D35CAA6-E65A-4B4F-A6F2-215F78544A5C}"/>
                  </a:ext>
                </a:extLst>
              </p:cNvPr>
              <p:cNvSpPr/>
              <p:nvPr/>
            </p:nvSpPr>
            <p:spPr>
              <a:xfrm>
                <a:off x="7568304" y="330013"/>
                <a:ext cx="19424" cy="96470"/>
              </a:xfrm>
              <a:custGeom>
                <a:avLst/>
                <a:gdLst>
                  <a:gd name="connsiteX0" fmla="*/ 0 w 19424"/>
                  <a:gd name="connsiteY0" fmla="*/ 0 h 96470"/>
                  <a:gd name="connsiteX1" fmla="*/ 19424 w 19424"/>
                  <a:gd name="connsiteY1" fmla="*/ 0 h 96470"/>
                  <a:gd name="connsiteX2" fmla="*/ 19424 w 19424"/>
                  <a:gd name="connsiteY2" fmla="*/ 96471 h 96470"/>
                  <a:gd name="connsiteX3" fmla="*/ 0 w 19424"/>
                  <a:gd name="connsiteY3" fmla="*/ 96471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4" h="96470">
                    <a:moveTo>
                      <a:pt x="0" y="0"/>
                    </a:moveTo>
                    <a:lnTo>
                      <a:pt x="19424" y="0"/>
                    </a:lnTo>
                    <a:lnTo>
                      <a:pt x="19424" y="96471"/>
                    </a:lnTo>
                    <a:lnTo>
                      <a:pt x="0" y="96471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9" name="フリーフォーム: 図形 138">
                <a:extLst>
                  <a:ext uri="{FF2B5EF4-FFF2-40B4-BE49-F238E27FC236}">
                    <a16:creationId xmlns:a16="http://schemas.microsoft.com/office/drawing/2014/main" id="{313BF432-B02D-49EA-9B3B-A6A3D3B50F0D}"/>
                  </a:ext>
                </a:extLst>
              </p:cNvPr>
              <p:cNvSpPr/>
              <p:nvPr/>
            </p:nvSpPr>
            <p:spPr>
              <a:xfrm>
                <a:off x="7744644" y="217442"/>
                <a:ext cx="19442" cy="96452"/>
              </a:xfrm>
              <a:custGeom>
                <a:avLst/>
                <a:gdLst>
                  <a:gd name="connsiteX0" fmla="*/ 0 w 19442"/>
                  <a:gd name="connsiteY0" fmla="*/ 0 h 96452"/>
                  <a:gd name="connsiteX1" fmla="*/ 19443 w 19442"/>
                  <a:gd name="connsiteY1" fmla="*/ 0 h 96452"/>
                  <a:gd name="connsiteX2" fmla="*/ 19443 w 19442"/>
                  <a:gd name="connsiteY2" fmla="*/ 96452 h 96452"/>
                  <a:gd name="connsiteX3" fmla="*/ 0 w 19442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2" h="96452">
                    <a:moveTo>
                      <a:pt x="0" y="0"/>
                    </a:moveTo>
                    <a:lnTo>
                      <a:pt x="19443" y="0"/>
                    </a:lnTo>
                    <a:lnTo>
                      <a:pt x="19443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0" name="フリーフォーム: 図形 139">
                <a:extLst>
                  <a:ext uri="{FF2B5EF4-FFF2-40B4-BE49-F238E27FC236}">
                    <a16:creationId xmlns:a16="http://schemas.microsoft.com/office/drawing/2014/main" id="{4A0E8886-9A12-48BC-A693-A74016BB7465}"/>
                  </a:ext>
                </a:extLst>
              </p:cNvPr>
              <p:cNvSpPr/>
              <p:nvPr/>
            </p:nvSpPr>
            <p:spPr>
              <a:xfrm>
                <a:off x="7213526" y="217442"/>
                <a:ext cx="19424" cy="96452"/>
              </a:xfrm>
              <a:custGeom>
                <a:avLst/>
                <a:gdLst>
                  <a:gd name="connsiteX0" fmla="*/ 0 w 19424"/>
                  <a:gd name="connsiteY0" fmla="*/ 0 h 96452"/>
                  <a:gd name="connsiteX1" fmla="*/ 19424 w 19424"/>
                  <a:gd name="connsiteY1" fmla="*/ 0 h 96452"/>
                  <a:gd name="connsiteX2" fmla="*/ 19424 w 19424"/>
                  <a:gd name="connsiteY2" fmla="*/ 96452 h 96452"/>
                  <a:gd name="connsiteX3" fmla="*/ 0 w 19424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4" h="96452">
                    <a:moveTo>
                      <a:pt x="0" y="0"/>
                    </a:moveTo>
                    <a:lnTo>
                      <a:pt x="19424" y="0"/>
                    </a:lnTo>
                    <a:lnTo>
                      <a:pt x="19424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1" name="フリーフォーム: 図形 140">
                <a:extLst>
                  <a:ext uri="{FF2B5EF4-FFF2-40B4-BE49-F238E27FC236}">
                    <a16:creationId xmlns:a16="http://schemas.microsoft.com/office/drawing/2014/main" id="{AA5A11E4-585C-4603-8D92-70841E31D8EC}"/>
                  </a:ext>
                </a:extLst>
              </p:cNvPr>
              <p:cNvSpPr/>
              <p:nvPr/>
            </p:nvSpPr>
            <p:spPr>
              <a:xfrm>
                <a:off x="7659742" y="217442"/>
                <a:ext cx="76879" cy="96452"/>
              </a:xfrm>
              <a:custGeom>
                <a:avLst/>
                <a:gdLst>
                  <a:gd name="connsiteX0" fmla="*/ 57752 w 76879"/>
                  <a:gd name="connsiteY0" fmla="*/ 37623 h 96452"/>
                  <a:gd name="connsiteX1" fmla="*/ 19127 w 76879"/>
                  <a:gd name="connsiteY1" fmla="*/ 37623 h 96452"/>
                  <a:gd name="connsiteX2" fmla="*/ 19127 w 76879"/>
                  <a:gd name="connsiteY2" fmla="*/ 0 h 96452"/>
                  <a:gd name="connsiteX3" fmla="*/ 0 w 76879"/>
                  <a:gd name="connsiteY3" fmla="*/ 0 h 96452"/>
                  <a:gd name="connsiteX4" fmla="*/ 0 w 76879"/>
                  <a:gd name="connsiteY4" fmla="*/ 96452 h 96452"/>
                  <a:gd name="connsiteX5" fmla="*/ 19127 w 76879"/>
                  <a:gd name="connsiteY5" fmla="*/ 96452 h 96452"/>
                  <a:gd name="connsiteX6" fmla="*/ 19127 w 76879"/>
                  <a:gd name="connsiteY6" fmla="*/ 54354 h 96452"/>
                  <a:gd name="connsiteX7" fmla="*/ 57752 w 76879"/>
                  <a:gd name="connsiteY7" fmla="*/ 54354 h 96452"/>
                  <a:gd name="connsiteX8" fmla="*/ 57752 w 76879"/>
                  <a:gd name="connsiteY8" fmla="*/ 96452 h 96452"/>
                  <a:gd name="connsiteX9" fmla="*/ 76879 w 76879"/>
                  <a:gd name="connsiteY9" fmla="*/ 96452 h 96452"/>
                  <a:gd name="connsiteX10" fmla="*/ 76879 w 76879"/>
                  <a:gd name="connsiteY10" fmla="*/ 0 h 96452"/>
                  <a:gd name="connsiteX11" fmla="*/ 57752 w 76879"/>
                  <a:gd name="connsiteY11" fmla="*/ 0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879" h="96452">
                    <a:moveTo>
                      <a:pt x="57752" y="37623"/>
                    </a:moveTo>
                    <a:lnTo>
                      <a:pt x="19127" y="37623"/>
                    </a:lnTo>
                    <a:lnTo>
                      <a:pt x="19127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19127" y="96452"/>
                    </a:lnTo>
                    <a:lnTo>
                      <a:pt x="19127" y="54354"/>
                    </a:lnTo>
                    <a:lnTo>
                      <a:pt x="57752" y="54354"/>
                    </a:lnTo>
                    <a:lnTo>
                      <a:pt x="57752" y="96452"/>
                    </a:lnTo>
                    <a:lnTo>
                      <a:pt x="76879" y="96452"/>
                    </a:lnTo>
                    <a:lnTo>
                      <a:pt x="76879" y="0"/>
                    </a:lnTo>
                    <a:lnTo>
                      <a:pt x="577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2" name="フリーフォーム: 図形 141">
                <a:extLst>
                  <a:ext uri="{FF2B5EF4-FFF2-40B4-BE49-F238E27FC236}">
                    <a16:creationId xmlns:a16="http://schemas.microsoft.com/office/drawing/2014/main" id="{FA9885BC-B82B-4D9B-BB72-BB6122C14E20}"/>
                  </a:ext>
                </a:extLst>
              </p:cNvPr>
              <p:cNvSpPr/>
              <p:nvPr/>
            </p:nvSpPr>
            <p:spPr>
              <a:xfrm>
                <a:off x="7238112" y="217442"/>
                <a:ext cx="67000" cy="96452"/>
              </a:xfrm>
              <a:custGeom>
                <a:avLst/>
                <a:gdLst>
                  <a:gd name="connsiteX0" fmla="*/ 23584 w 67000"/>
                  <a:gd name="connsiteY0" fmla="*/ 96452 h 96452"/>
                  <a:gd name="connsiteX1" fmla="*/ 43416 w 67000"/>
                  <a:gd name="connsiteY1" fmla="*/ 96452 h 96452"/>
                  <a:gd name="connsiteX2" fmla="*/ 43416 w 67000"/>
                  <a:gd name="connsiteY2" fmla="*/ 16713 h 96452"/>
                  <a:gd name="connsiteX3" fmla="*/ 67000 w 67000"/>
                  <a:gd name="connsiteY3" fmla="*/ 16713 h 96452"/>
                  <a:gd name="connsiteX4" fmla="*/ 67000 w 67000"/>
                  <a:gd name="connsiteY4" fmla="*/ 0 h 96452"/>
                  <a:gd name="connsiteX5" fmla="*/ 43416 w 67000"/>
                  <a:gd name="connsiteY5" fmla="*/ 0 h 96452"/>
                  <a:gd name="connsiteX6" fmla="*/ 23584 w 67000"/>
                  <a:gd name="connsiteY6" fmla="*/ 0 h 96452"/>
                  <a:gd name="connsiteX7" fmla="*/ 0 w 67000"/>
                  <a:gd name="connsiteY7" fmla="*/ 0 h 96452"/>
                  <a:gd name="connsiteX8" fmla="*/ 0 w 67000"/>
                  <a:gd name="connsiteY8" fmla="*/ 16713 h 96452"/>
                  <a:gd name="connsiteX9" fmla="*/ 23584 w 67000"/>
                  <a:gd name="connsiteY9" fmla="*/ 16713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000" h="96452">
                    <a:moveTo>
                      <a:pt x="23584" y="96452"/>
                    </a:moveTo>
                    <a:lnTo>
                      <a:pt x="43416" y="96452"/>
                    </a:lnTo>
                    <a:lnTo>
                      <a:pt x="43416" y="16713"/>
                    </a:lnTo>
                    <a:lnTo>
                      <a:pt x="67000" y="16713"/>
                    </a:lnTo>
                    <a:lnTo>
                      <a:pt x="67000" y="0"/>
                    </a:lnTo>
                    <a:lnTo>
                      <a:pt x="43416" y="0"/>
                    </a:lnTo>
                    <a:lnTo>
                      <a:pt x="2358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23584" y="16713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3" name="フリーフォーム: 図形 142">
                <a:extLst>
                  <a:ext uri="{FF2B5EF4-FFF2-40B4-BE49-F238E27FC236}">
                    <a16:creationId xmlns:a16="http://schemas.microsoft.com/office/drawing/2014/main" id="{3CF719D5-E5D7-49A4-A619-16C996F67B29}"/>
                  </a:ext>
                </a:extLst>
              </p:cNvPr>
              <p:cNvSpPr/>
              <p:nvPr/>
            </p:nvSpPr>
            <p:spPr>
              <a:xfrm>
                <a:off x="7415344" y="330013"/>
                <a:ext cx="67000" cy="96470"/>
              </a:xfrm>
              <a:custGeom>
                <a:avLst/>
                <a:gdLst>
                  <a:gd name="connsiteX0" fmla="*/ 23584 w 67000"/>
                  <a:gd name="connsiteY0" fmla="*/ 96471 h 96470"/>
                  <a:gd name="connsiteX1" fmla="*/ 43416 w 67000"/>
                  <a:gd name="connsiteY1" fmla="*/ 96471 h 96470"/>
                  <a:gd name="connsiteX2" fmla="*/ 43416 w 67000"/>
                  <a:gd name="connsiteY2" fmla="*/ 16713 h 96470"/>
                  <a:gd name="connsiteX3" fmla="*/ 67000 w 67000"/>
                  <a:gd name="connsiteY3" fmla="*/ 16713 h 96470"/>
                  <a:gd name="connsiteX4" fmla="*/ 67000 w 67000"/>
                  <a:gd name="connsiteY4" fmla="*/ 0 h 96470"/>
                  <a:gd name="connsiteX5" fmla="*/ 43416 w 67000"/>
                  <a:gd name="connsiteY5" fmla="*/ 0 h 96470"/>
                  <a:gd name="connsiteX6" fmla="*/ 23584 w 67000"/>
                  <a:gd name="connsiteY6" fmla="*/ 0 h 96470"/>
                  <a:gd name="connsiteX7" fmla="*/ 0 w 67000"/>
                  <a:gd name="connsiteY7" fmla="*/ 0 h 96470"/>
                  <a:gd name="connsiteX8" fmla="*/ 0 w 67000"/>
                  <a:gd name="connsiteY8" fmla="*/ 16713 h 96470"/>
                  <a:gd name="connsiteX9" fmla="*/ 23584 w 67000"/>
                  <a:gd name="connsiteY9" fmla="*/ 16713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000" h="96470">
                    <a:moveTo>
                      <a:pt x="23584" y="96471"/>
                    </a:moveTo>
                    <a:lnTo>
                      <a:pt x="43416" y="96471"/>
                    </a:lnTo>
                    <a:lnTo>
                      <a:pt x="43416" y="16713"/>
                    </a:lnTo>
                    <a:lnTo>
                      <a:pt x="67000" y="16713"/>
                    </a:lnTo>
                    <a:lnTo>
                      <a:pt x="67000" y="0"/>
                    </a:lnTo>
                    <a:lnTo>
                      <a:pt x="43416" y="0"/>
                    </a:lnTo>
                    <a:lnTo>
                      <a:pt x="2358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23584" y="16713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4" name="フリーフォーム: 図形 143">
                <a:extLst>
                  <a:ext uri="{FF2B5EF4-FFF2-40B4-BE49-F238E27FC236}">
                    <a16:creationId xmlns:a16="http://schemas.microsoft.com/office/drawing/2014/main" id="{CD334958-4029-4440-AF33-34E9ADCBCA26}"/>
                  </a:ext>
                </a:extLst>
              </p:cNvPr>
              <p:cNvSpPr/>
              <p:nvPr/>
            </p:nvSpPr>
            <p:spPr>
              <a:xfrm>
                <a:off x="7387637" y="217442"/>
                <a:ext cx="76508" cy="99163"/>
              </a:xfrm>
              <a:custGeom>
                <a:avLst/>
                <a:gdLst>
                  <a:gd name="connsiteX0" fmla="*/ 38050 w 76508"/>
                  <a:gd name="connsiteY0" fmla="*/ 99163 h 99163"/>
                  <a:gd name="connsiteX1" fmla="*/ 76508 w 76508"/>
                  <a:gd name="connsiteY1" fmla="*/ 66369 h 99163"/>
                  <a:gd name="connsiteX2" fmla="*/ 76508 w 76508"/>
                  <a:gd name="connsiteY2" fmla="*/ 0 h 99163"/>
                  <a:gd name="connsiteX3" fmla="*/ 57084 w 76508"/>
                  <a:gd name="connsiteY3" fmla="*/ 0 h 99163"/>
                  <a:gd name="connsiteX4" fmla="*/ 57084 w 76508"/>
                  <a:gd name="connsiteY4" fmla="*/ 68114 h 99163"/>
                  <a:gd name="connsiteX5" fmla="*/ 38031 w 76508"/>
                  <a:gd name="connsiteY5" fmla="*/ 83342 h 99163"/>
                  <a:gd name="connsiteX6" fmla="*/ 19108 w 76508"/>
                  <a:gd name="connsiteY6" fmla="*/ 68114 h 99163"/>
                  <a:gd name="connsiteX7" fmla="*/ 19108 w 76508"/>
                  <a:gd name="connsiteY7" fmla="*/ 0 h 99163"/>
                  <a:gd name="connsiteX8" fmla="*/ 0 w 76508"/>
                  <a:gd name="connsiteY8" fmla="*/ 0 h 99163"/>
                  <a:gd name="connsiteX9" fmla="*/ 0 w 76508"/>
                  <a:gd name="connsiteY9" fmla="*/ 66369 h 99163"/>
                  <a:gd name="connsiteX10" fmla="*/ 38050 w 76508"/>
                  <a:gd name="connsiteY10" fmla="*/ 99163 h 9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508" h="99163">
                    <a:moveTo>
                      <a:pt x="38050" y="99163"/>
                    </a:moveTo>
                    <a:cubicBezTo>
                      <a:pt x="62785" y="99163"/>
                      <a:pt x="76508" y="87910"/>
                      <a:pt x="76508" y="66369"/>
                    </a:cubicBezTo>
                    <a:lnTo>
                      <a:pt x="76508" y="0"/>
                    </a:lnTo>
                    <a:lnTo>
                      <a:pt x="57084" y="0"/>
                    </a:lnTo>
                    <a:lnTo>
                      <a:pt x="57084" y="68114"/>
                    </a:lnTo>
                    <a:cubicBezTo>
                      <a:pt x="57084" y="76415"/>
                      <a:pt x="50102" y="83342"/>
                      <a:pt x="38031" y="83342"/>
                    </a:cubicBezTo>
                    <a:cubicBezTo>
                      <a:pt x="23398" y="83342"/>
                      <a:pt x="19108" y="75171"/>
                      <a:pt x="19108" y="68114"/>
                    </a:cubicBezTo>
                    <a:lnTo>
                      <a:pt x="19108" y="0"/>
                    </a:lnTo>
                    <a:lnTo>
                      <a:pt x="0" y="0"/>
                    </a:lnTo>
                    <a:lnTo>
                      <a:pt x="0" y="66369"/>
                    </a:lnTo>
                    <a:cubicBezTo>
                      <a:pt x="0" y="89525"/>
                      <a:pt x="14392" y="99163"/>
                      <a:pt x="38050" y="99163"/>
                    </a:cubicBezTo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5" name="フリーフォーム: 図形 144">
                <a:extLst>
                  <a:ext uri="{FF2B5EF4-FFF2-40B4-BE49-F238E27FC236}">
                    <a16:creationId xmlns:a16="http://schemas.microsoft.com/office/drawing/2014/main" id="{24B2F005-98D6-472F-AD9B-6340F447E054}"/>
                  </a:ext>
                </a:extLst>
              </p:cNvPr>
              <p:cNvSpPr/>
              <p:nvPr/>
            </p:nvSpPr>
            <p:spPr>
              <a:xfrm>
                <a:off x="7259263" y="330013"/>
                <a:ext cx="72775" cy="96470"/>
              </a:xfrm>
              <a:custGeom>
                <a:avLst/>
                <a:gdLst>
                  <a:gd name="connsiteX0" fmla="*/ 19536 w 72775"/>
                  <a:gd name="connsiteY0" fmla="*/ 54001 h 96470"/>
                  <a:gd name="connsiteX1" fmla="*/ 65682 w 72775"/>
                  <a:gd name="connsiteY1" fmla="*/ 54001 h 96470"/>
                  <a:gd name="connsiteX2" fmla="*/ 65682 w 72775"/>
                  <a:gd name="connsiteY2" fmla="*/ 37307 h 96470"/>
                  <a:gd name="connsiteX3" fmla="*/ 19536 w 72775"/>
                  <a:gd name="connsiteY3" fmla="*/ 37307 h 96470"/>
                  <a:gd name="connsiteX4" fmla="*/ 19536 w 72775"/>
                  <a:gd name="connsiteY4" fmla="*/ 16713 h 96470"/>
                  <a:gd name="connsiteX5" fmla="*/ 71438 w 72775"/>
                  <a:gd name="connsiteY5" fmla="*/ 16713 h 96470"/>
                  <a:gd name="connsiteX6" fmla="*/ 71438 w 72775"/>
                  <a:gd name="connsiteY6" fmla="*/ 0 h 96470"/>
                  <a:gd name="connsiteX7" fmla="*/ 19536 w 72775"/>
                  <a:gd name="connsiteY7" fmla="*/ 0 h 96470"/>
                  <a:gd name="connsiteX8" fmla="*/ 0 w 72775"/>
                  <a:gd name="connsiteY8" fmla="*/ 0 h 96470"/>
                  <a:gd name="connsiteX9" fmla="*/ 0 w 72775"/>
                  <a:gd name="connsiteY9" fmla="*/ 16713 h 96470"/>
                  <a:gd name="connsiteX10" fmla="*/ 0 w 72775"/>
                  <a:gd name="connsiteY10" fmla="*/ 79702 h 96470"/>
                  <a:gd name="connsiteX11" fmla="*/ 0 w 72775"/>
                  <a:gd name="connsiteY11" fmla="*/ 96471 h 96470"/>
                  <a:gd name="connsiteX12" fmla="*/ 19536 w 72775"/>
                  <a:gd name="connsiteY12" fmla="*/ 96471 h 96470"/>
                  <a:gd name="connsiteX13" fmla="*/ 72776 w 72775"/>
                  <a:gd name="connsiteY13" fmla="*/ 96471 h 96470"/>
                  <a:gd name="connsiteX14" fmla="*/ 72776 w 72775"/>
                  <a:gd name="connsiteY14" fmla="*/ 79702 h 96470"/>
                  <a:gd name="connsiteX15" fmla="*/ 19536 w 72775"/>
                  <a:gd name="connsiteY15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75" h="96470">
                    <a:moveTo>
                      <a:pt x="19536" y="54001"/>
                    </a:moveTo>
                    <a:lnTo>
                      <a:pt x="65682" y="54001"/>
                    </a:lnTo>
                    <a:lnTo>
                      <a:pt x="65682" y="37307"/>
                    </a:lnTo>
                    <a:lnTo>
                      <a:pt x="19536" y="37307"/>
                    </a:lnTo>
                    <a:lnTo>
                      <a:pt x="19536" y="16713"/>
                    </a:lnTo>
                    <a:lnTo>
                      <a:pt x="71438" y="16713"/>
                    </a:lnTo>
                    <a:lnTo>
                      <a:pt x="71438" y="0"/>
                    </a:lnTo>
                    <a:lnTo>
                      <a:pt x="19536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72776" y="96471"/>
                    </a:lnTo>
                    <a:lnTo>
                      <a:pt x="72776" y="79702"/>
                    </a:lnTo>
                    <a:lnTo>
                      <a:pt x="19536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6" name="フリーフォーム: 図形 145">
                <a:extLst>
                  <a:ext uri="{FF2B5EF4-FFF2-40B4-BE49-F238E27FC236}">
                    <a16:creationId xmlns:a16="http://schemas.microsoft.com/office/drawing/2014/main" id="{20879599-7724-4F08-8F1A-ED84B0C55497}"/>
                  </a:ext>
                </a:extLst>
              </p:cNvPr>
              <p:cNvSpPr/>
              <p:nvPr/>
            </p:nvSpPr>
            <p:spPr>
              <a:xfrm>
                <a:off x="7471016" y="217442"/>
                <a:ext cx="76879" cy="96452"/>
              </a:xfrm>
              <a:custGeom>
                <a:avLst/>
                <a:gdLst>
                  <a:gd name="connsiteX0" fmla="*/ 20037 w 76879"/>
                  <a:gd name="connsiteY0" fmla="*/ 96452 h 96452"/>
                  <a:gd name="connsiteX1" fmla="*/ 47892 w 76879"/>
                  <a:gd name="connsiteY1" fmla="*/ 96452 h 96452"/>
                  <a:gd name="connsiteX2" fmla="*/ 76879 w 76879"/>
                  <a:gd name="connsiteY2" fmla="*/ 70417 h 96452"/>
                  <a:gd name="connsiteX3" fmla="*/ 58254 w 76879"/>
                  <a:gd name="connsiteY3" fmla="*/ 45181 h 96452"/>
                  <a:gd name="connsiteX4" fmla="*/ 73537 w 76879"/>
                  <a:gd name="connsiteY4" fmla="*/ 23751 h 96452"/>
                  <a:gd name="connsiteX5" fmla="*/ 43472 w 76879"/>
                  <a:gd name="connsiteY5" fmla="*/ 0 h 96452"/>
                  <a:gd name="connsiteX6" fmla="*/ 20037 w 76879"/>
                  <a:gd name="connsiteY6" fmla="*/ 0 h 96452"/>
                  <a:gd name="connsiteX7" fmla="*/ 93 w 76879"/>
                  <a:gd name="connsiteY7" fmla="*/ 0 h 96452"/>
                  <a:gd name="connsiteX8" fmla="*/ 0 w 76879"/>
                  <a:gd name="connsiteY8" fmla="*/ 0 h 96452"/>
                  <a:gd name="connsiteX9" fmla="*/ 0 w 76879"/>
                  <a:gd name="connsiteY9" fmla="*/ 96452 h 96452"/>
                  <a:gd name="connsiteX10" fmla="*/ 93 w 76879"/>
                  <a:gd name="connsiteY10" fmla="*/ 96452 h 96452"/>
                  <a:gd name="connsiteX11" fmla="*/ 20037 w 76879"/>
                  <a:gd name="connsiteY11" fmla="*/ 96452 h 96452"/>
                  <a:gd name="connsiteX12" fmla="*/ 42117 w 76879"/>
                  <a:gd name="connsiteY12" fmla="*/ 81893 h 96452"/>
                  <a:gd name="connsiteX13" fmla="*/ 19331 w 76879"/>
                  <a:gd name="connsiteY13" fmla="*/ 81893 h 96452"/>
                  <a:gd name="connsiteX14" fmla="*/ 19331 w 76879"/>
                  <a:gd name="connsiteY14" fmla="*/ 53908 h 96452"/>
                  <a:gd name="connsiteX15" fmla="*/ 41875 w 76879"/>
                  <a:gd name="connsiteY15" fmla="*/ 53908 h 96452"/>
                  <a:gd name="connsiteX16" fmla="*/ 56861 w 76879"/>
                  <a:gd name="connsiteY16" fmla="*/ 67947 h 96452"/>
                  <a:gd name="connsiteX17" fmla="*/ 42117 w 76879"/>
                  <a:gd name="connsiteY17" fmla="*/ 81893 h 96452"/>
                  <a:gd name="connsiteX18" fmla="*/ 43528 w 76879"/>
                  <a:gd name="connsiteY18" fmla="*/ 15339 h 96452"/>
                  <a:gd name="connsiteX19" fmla="*/ 54763 w 76879"/>
                  <a:gd name="connsiteY19" fmla="*/ 26759 h 96452"/>
                  <a:gd name="connsiteX20" fmla="*/ 42432 w 76879"/>
                  <a:gd name="connsiteY20" fmla="*/ 38885 h 96452"/>
                  <a:gd name="connsiteX21" fmla="*/ 19313 w 76879"/>
                  <a:gd name="connsiteY21" fmla="*/ 38885 h 96452"/>
                  <a:gd name="connsiteX22" fmla="*/ 19313 w 76879"/>
                  <a:gd name="connsiteY22" fmla="*/ 15339 h 96452"/>
                  <a:gd name="connsiteX23" fmla="*/ 43528 w 76879"/>
                  <a:gd name="connsiteY23" fmla="*/ 15339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879" h="96452">
                    <a:moveTo>
                      <a:pt x="20037" y="96452"/>
                    </a:moveTo>
                    <a:lnTo>
                      <a:pt x="47892" y="96452"/>
                    </a:lnTo>
                    <a:cubicBezTo>
                      <a:pt x="66053" y="96452"/>
                      <a:pt x="76879" y="85589"/>
                      <a:pt x="76879" y="70417"/>
                    </a:cubicBezTo>
                    <a:cubicBezTo>
                      <a:pt x="76879" y="58142"/>
                      <a:pt x="67947" y="47613"/>
                      <a:pt x="58254" y="45181"/>
                    </a:cubicBezTo>
                    <a:cubicBezTo>
                      <a:pt x="66722" y="43045"/>
                      <a:pt x="73537" y="34354"/>
                      <a:pt x="73537" y="23751"/>
                    </a:cubicBezTo>
                    <a:cubicBezTo>
                      <a:pt x="73537" y="9526"/>
                      <a:pt x="63045" y="0"/>
                      <a:pt x="43472" y="0"/>
                    </a:cubicBezTo>
                    <a:lnTo>
                      <a:pt x="20037" y="0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93" y="96452"/>
                    </a:lnTo>
                    <a:lnTo>
                      <a:pt x="20037" y="96452"/>
                    </a:lnTo>
                    <a:close/>
                    <a:moveTo>
                      <a:pt x="42117" y="81893"/>
                    </a:moveTo>
                    <a:lnTo>
                      <a:pt x="19331" y="81893"/>
                    </a:lnTo>
                    <a:lnTo>
                      <a:pt x="19331" y="53908"/>
                    </a:lnTo>
                    <a:lnTo>
                      <a:pt x="41875" y="53908"/>
                    </a:lnTo>
                    <a:cubicBezTo>
                      <a:pt x="49972" y="53908"/>
                      <a:pt x="56861" y="58588"/>
                      <a:pt x="56861" y="67947"/>
                    </a:cubicBezTo>
                    <a:cubicBezTo>
                      <a:pt x="56861" y="75858"/>
                      <a:pt x="50622" y="81893"/>
                      <a:pt x="42117" y="81893"/>
                    </a:cubicBezTo>
                    <a:moveTo>
                      <a:pt x="43528" y="15339"/>
                    </a:moveTo>
                    <a:cubicBezTo>
                      <a:pt x="48857" y="15339"/>
                      <a:pt x="54763" y="20278"/>
                      <a:pt x="54763" y="26759"/>
                    </a:cubicBezTo>
                    <a:cubicBezTo>
                      <a:pt x="54763" y="32534"/>
                      <a:pt x="50622" y="38885"/>
                      <a:pt x="42432" y="38885"/>
                    </a:cubicBezTo>
                    <a:lnTo>
                      <a:pt x="19313" y="38885"/>
                    </a:lnTo>
                    <a:lnTo>
                      <a:pt x="19313" y="15339"/>
                    </a:lnTo>
                    <a:lnTo>
                      <a:pt x="43528" y="15339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7" name="フリーフォーム: 図形 146">
                <a:extLst>
                  <a:ext uri="{FF2B5EF4-FFF2-40B4-BE49-F238E27FC236}">
                    <a16:creationId xmlns:a16="http://schemas.microsoft.com/office/drawing/2014/main" id="{80B321F8-7578-48AA-84C2-048D355CED2B}"/>
                  </a:ext>
                </a:extLst>
              </p:cNvPr>
              <p:cNvSpPr/>
              <p:nvPr/>
            </p:nvSpPr>
            <p:spPr>
              <a:xfrm>
                <a:off x="7487153" y="329883"/>
                <a:ext cx="76155" cy="96470"/>
              </a:xfrm>
              <a:custGeom>
                <a:avLst/>
                <a:gdLst>
                  <a:gd name="connsiteX0" fmla="*/ 58235 w 76155"/>
                  <a:gd name="connsiteY0" fmla="*/ 50287 h 96470"/>
                  <a:gd name="connsiteX1" fmla="*/ 75375 w 76155"/>
                  <a:gd name="connsiteY1" fmla="*/ 26982 h 96470"/>
                  <a:gd name="connsiteX2" fmla="*/ 44011 w 76155"/>
                  <a:gd name="connsiteY2" fmla="*/ 0 h 96470"/>
                  <a:gd name="connsiteX3" fmla="*/ 19536 w 76155"/>
                  <a:gd name="connsiteY3" fmla="*/ 0 h 96470"/>
                  <a:gd name="connsiteX4" fmla="*/ 167 w 76155"/>
                  <a:gd name="connsiteY4" fmla="*/ 0 h 96470"/>
                  <a:gd name="connsiteX5" fmla="*/ 0 w 76155"/>
                  <a:gd name="connsiteY5" fmla="*/ 0 h 96470"/>
                  <a:gd name="connsiteX6" fmla="*/ 0 w 76155"/>
                  <a:gd name="connsiteY6" fmla="*/ 96471 h 96470"/>
                  <a:gd name="connsiteX7" fmla="*/ 19536 w 76155"/>
                  <a:gd name="connsiteY7" fmla="*/ 96471 h 96470"/>
                  <a:gd name="connsiteX8" fmla="*/ 19536 w 76155"/>
                  <a:gd name="connsiteY8" fmla="*/ 58458 h 96470"/>
                  <a:gd name="connsiteX9" fmla="*/ 36100 w 76155"/>
                  <a:gd name="connsiteY9" fmla="*/ 58458 h 96470"/>
                  <a:gd name="connsiteX10" fmla="*/ 53240 w 76155"/>
                  <a:gd name="connsiteY10" fmla="*/ 70510 h 96470"/>
                  <a:gd name="connsiteX11" fmla="*/ 56508 w 76155"/>
                  <a:gd name="connsiteY11" fmla="*/ 96471 h 96470"/>
                  <a:gd name="connsiteX12" fmla="*/ 76155 w 76155"/>
                  <a:gd name="connsiteY12" fmla="*/ 96471 h 96470"/>
                  <a:gd name="connsiteX13" fmla="*/ 72701 w 76155"/>
                  <a:gd name="connsiteY13" fmla="*/ 71123 h 96470"/>
                  <a:gd name="connsiteX14" fmla="*/ 58235 w 76155"/>
                  <a:gd name="connsiteY14" fmla="*/ 50287 h 96470"/>
                  <a:gd name="connsiteX15" fmla="*/ 19517 w 76155"/>
                  <a:gd name="connsiteY15" fmla="*/ 42952 h 96470"/>
                  <a:gd name="connsiteX16" fmla="*/ 19517 w 76155"/>
                  <a:gd name="connsiteY16" fmla="*/ 16731 h 96470"/>
                  <a:gd name="connsiteX17" fmla="*/ 43008 w 76155"/>
                  <a:gd name="connsiteY17" fmla="*/ 16731 h 96470"/>
                  <a:gd name="connsiteX18" fmla="*/ 56230 w 76155"/>
                  <a:gd name="connsiteY18" fmla="*/ 29898 h 96470"/>
                  <a:gd name="connsiteX19" fmla="*/ 43602 w 76155"/>
                  <a:gd name="connsiteY19" fmla="*/ 42952 h 96470"/>
                  <a:gd name="connsiteX20" fmla="*/ 19517 w 76155"/>
                  <a:gd name="connsiteY20" fmla="*/ 4295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155" h="96470">
                    <a:moveTo>
                      <a:pt x="58235" y="50287"/>
                    </a:moveTo>
                    <a:cubicBezTo>
                      <a:pt x="66480" y="47780"/>
                      <a:pt x="75375" y="40352"/>
                      <a:pt x="75375" y="26982"/>
                    </a:cubicBezTo>
                    <a:cubicBezTo>
                      <a:pt x="75375" y="9786"/>
                      <a:pt x="63751" y="0"/>
                      <a:pt x="44011" y="0"/>
                    </a:cubicBezTo>
                    <a:lnTo>
                      <a:pt x="19536" y="0"/>
                    </a:lnTo>
                    <a:lnTo>
                      <a:pt x="167" y="0"/>
                    </a:lnTo>
                    <a:lnTo>
                      <a:pt x="0" y="0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19536" y="58458"/>
                    </a:lnTo>
                    <a:lnTo>
                      <a:pt x="36100" y="58458"/>
                    </a:lnTo>
                    <a:cubicBezTo>
                      <a:pt x="46109" y="58458"/>
                      <a:pt x="51587" y="63639"/>
                      <a:pt x="53240" y="70510"/>
                    </a:cubicBezTo>
                    <a:cubicBezTo>
                      <a:pt x="55023" y="78124"/>
                      <a:pt x="54577" y="89433"/>
                      <a:pt x="56508" y="96471"/>
                    </a:cubicBezTo>
                    <a:lnTo>
                      <a:pt x="76155" y="96471"/>
                    </a:lnTo>
                    <a:cubicBezTo>
                      <a:pt x="74261" y="89080"/>
                      <a:pt x="73147" y="79033"/>
                      <a:pt x="72701" y="71123"/>
                    </a:cubicBezTo>
                    <a:cubicBezTo>
                      <a:pt x="71977" y="58012"/>
                      <a:pt x="65088" y="52831"/>
                      <a:pt x="58235" y="50287"/>
                    </a:cubicBezTo>
                    <a:moveTo>
                      <a:pt x="19517" y="42952"/>
                    </a:moveTo>
                    <a:lnTo>
                      <a:pt x="19517" y="16731"/>
                    </a:lnTo>
                    <a:lnTo>
                      <a:pt x="43008" y="16731"/>
                    </a:lnTo>
                    <a:cubicBezTo>
                      <a:pt x="50937" y="16731"/>
                      <a:pt x="56230" y="22265"/>
                      <a:pt x="56230" y="29898"/>
                    </a:cubicBezTo>
                    <a:cubicBezTo>
                      <a:pt x="56230" y="35227"/>
                      <a:pt x="51550" y="42952"/>
                      <a:pt x="43602" y="42952"/>
                    </a:cubicBezTo>
                    <a:lnTo>
                      <a:pt x="19517" y="4295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8" name="フリーフォーム: 図形 147">
                <a:extLst>
                  <a:ext uri="{FF2B5EF4-FFF2-40B4-BE49-F238E27FC236}">
                    <a16:creationId xmlns:a16="http://schemas.microsoft.com/office/drawing/2014/main" id="{40D5D21B-430A-4566-9A07-3A80CDC98CB1}"/>
                  </a:ext>
                </a:extLst>
              </p:cNvPr>
              <p:cNvSpPr/>
              <p:nvPr/>
            </p:nvSpPr>
            <p:spPr>
              <a:xfrm>
                <a:off x="7188679" y="330013"/>
                <a:ext cx="65013" cy="96470"/>
              </a:xfrm>
              <a:custGeom>
                <a:avLst/>
                <a:gdLst>
                  <a:gd name="connsiteX0" fmla="*/ 19536 w 65013"/>
                  <a:gd name="connsiteY0" fmla="*/ 0 h 96470"/>
                  <a:gd name="connsiteX1" fmla="*/ 0 w 65013"/>
                  <a:gd name="connsiteY1" fmla="*/ 0 h 96470"/>
                  <a:gd name="connsiteX2" fmla="*/ 0 w 65013"/>
                  <a:gd name="connsiteY2" fmla="*/ 79702 h 96470"/>
                  <a:gd name="connsiteX3" fmla="*/ 0 w 65013"/>
                  <a:gd name="connsiteY3" fmla="*/ 96471 h 96470"/>
                  <a:gd name="connsiteX4" fmla="*/ 19536 w 65013"/>
                  <a:gd name="connsiteY4" fmla="*/ 96471 h 96470"/>
                  <a:gd name="connsiteX5" fmla="*/ 65013 w 65013"/>
                  <a:gd name="connsiteY5" fmla="*/ 96471 h 96470"/>
                  <a:gd name="connsiteX6" fmla="*/ 65013 w 65013"/>
                  <a:gd name="connsiteY6" fmla="*/ 79702 h 96470"/>
                  <a:gd name="connsiteX7" fmla="*/ 19536 w 65013"/>
                  <a:gd name="connsiteY7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013" h="96470">
                    <a:moveTo>
                      <a:pt x="19536" y="0"/>
                    </a:moveTo>
                    <a:lnTo>
                      <a:pt x="0" y="0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65013" y="96471"/>
                    </a:lnTo>
                    <a:lnTo>
                      <a:pt x="65013" y="79702"/>
                    </a:lnTo>
                    <a:lnTo>
                      <a:pt x="19536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9" name="フリーフォーム: 図形 148">
                <a:extLst>
                  <a:ext uri="{FF2B5EF4-FFF2-40B4-BE49-F238E27FC236}">
                    <a16:creationId xmlns:a16="http://schemas.microsoft.com/office/drawing/2014/main" id="{B2FD2C83-4897-4317-9D1B-BFAF257B8B58}"/>
                  </a:ext>
                </a:extLst>
              </p:cNvPr>
              <p:cNvSpPr/>
              <p:nvPr/>
            </p:nvSpPr>
            <p:spPr>
              <a:xfrm>
                <a:off x="7304667" y="214508"/>
                <a:ext cx="77882" cy="101874"/>
              </a:xfrm>
              <a:custGeom>
                <a:avLst/>
                <a:gdLst>
                  <a:gd name="connsiteX0" fmla="*/ 33054 w 77882"/>
                  <a:gd name="connsiteY0" fmla="*/ 58644 h 101874"/>
                  <a:gd name="connsiteX1" fmla="*/ 57604 w 77882"/>
                  <a:gd name="connsiteY1" fmla="*/ 73611 h 101874"/>
                  <a:gd name="connsiteX2" fmla="*/ 38328 w 77882"/>
                  <a:gd name="connsiteY2" fmla="*/ 85923 h 101874"/>
                  <a:gd name="connsiteX3" fmla="*/ 18718 w 77882"/>
                  <a:gd name="connsiteY3" fmla="*/ 69767 h 101874"/>
                  <a:gd name="connsiteX4" fmla="*/ 0 w 77882"/>
                  <a:gd name="connsiteY4" fmla="*/ 69767 h 101874"/>
                  <a:gd name="connsiteX5" fmla="*/ 39201 w 77882"/>
                  <a:gd name="connsiteY5" fmla="*/ 101874 h 101874"/>
                  <a:gd name="connsiteX6" fmla="*/ 77882 w 77882"/>
                  <a:gd name="connsiteY6" fmla="*/ 71290 h 101874"/>
                  <a:gd name="connsiteX7" fmla="*/ 50083 w 77882"/>
                  <a:gd name="connsiteY7" fmla="*/ 42952 h 101874"/>
                  <a:gd name="connsiteX8" fmla="*/ 21207 w 77882"/>
                  <a:gd name="connsiteY8" fmla="*/ 28041 h 101874"/>
                  <a:gd name="connsiteX9" fmla="*/ 38495 w 77882"/>
                  <a:gd name="connsiteY9" fmla="*/ 16174 h 101874"/>
                  <a:gd name="connsiteX10" fmla="*/ 56025 w 77882"/>
                  <a:gd name="connsiteY10" fmla="*/ 30900 h 101874"/>
                  <a:gd name="connsiteX11" fmla="*/ 74930 w 77882"/>
                  <a:gd name="connsiteY11" fmla="*/ 30900 h 101874"/>
                  <a:gd name="connsiteX12" fmla="*/ 37753 w 77882"/>
                  <a:gd name="connsiteY12" fmla="*/ 0 h 101874"/>
                  <a:gd name="connsiteX13" fmla="*/ 1671 w 77882"/>
                  <a:gd name="connsiteY13" fmla="*/ 29285 h 101874"/>
                  <a:gd name="connsiteX14" fmla="*/ 33054 w 77882"/>
                  <a:gd name="connsiteY14" fmla="*/ 58644 h 10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882" h="101874">
                    <a:moveTo>
                      <a:pt x="33054" y="58644"/>
                    </a:moveTo>
                    <a:cubicBezTo>
                      <a:pt x="48727" y="61374"/>
                      <a:pt x="57604" y="64252"/>
                      <a:pt x="57604" y="73611"/>
                    </a:cubicBezTo>
                    <a:cubicBezTo>
                      <a:pt x="57604" y="79925"/>
                      <a:pt x="51364" y="85923"/>
                      <a:pt x="38328" y="85923"/>
                    </a:cubicBezTo>
                    <a:cubicBezTo>
                      <a:pt x="25367" y="85923"/>
                      <a:pt x="18718" y="78551"/>
                      <a:pt x="18718" y="69767"/>
                    </a:cubicBezTo>
                    <a:lnTo>
                      <a:pt x="0" y="69767"/>
                    </a:lnTo>
                    <a:cubicBezTo>
                      <a:pt x="0" y="86554"/>
                      <a:pt x="10845" y="101874"/>
                      <a:pt x="39201" y="101874"/>
                    </a:cubicBezTo>
                    <a:cubicBezTo>
                      <a:pt x="66183" y="101874"/>
                      <a:pt x="77882" y="87613"/>
                      <a:pt x="77882" y="71290"/>
                    </a:cubicBezTo>
                    <a:cubicBezTo>
                      <a:pt x="77882" y="56081"/>
                      <a:pt x="67892" y="46462"/>
                      <a:pt x="50083" y="42952"/>
                    </a:cubicBezTo>
                    <a:cubicBezTo>
                      <a:pt x="32980" y="39591"/>
                      <a:pt x="21207" y="38885"/>
                      <a:pt x="21207" y="28041"/>
                    </a:cubicBezTo>
                    <a:cubicBezTo>
                      <a:pt x="21207" y="20594"/>
                      <a:pt x="28022" y="16174"/>
                      <a:pt x="38495" y="16174"/>
                    </a:cubicBezTo>
                    <a:cubicBezTo>
                      <a:pt x="49637" y="16174"/>
                      <a:pt x="56025" y="21652"/>
                      <a:pt x="56025" y="30900"/>
                    </a:cubicBezTo>
                    <a:lnTo>
                      <a:pt x="74930" y="30900"/>
                    </a:lnTo>
                    <a:cubicBezTo>
                      <a:pt x="74930" y="15673"/>
                      <a:pt x="63398" y="0"/>
                      <a:pt x="37753" y="0"/>
                    </a:cubicBezTo>
                    <a:cubicBezTo>
                      <a:pt x="20037" y="0"/>
                      <a:pt x="1671" y="10213"/>
                      <a:pt x="1671" y="29285"/>
                    </a:cubicBezTo>
                    <a:cubicBezTo>
                      <a:pt x="1690" y="45292"/>
                      <a:pt x="13463" y="55208"/>
                      <a:pt x="33054" y="58644"/>
                    </a:cubicBezTo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0" name="フリーフォーム: 図形 149">
                <a:extLst>
                  <a:ext uri="{FF2B5EF4-FFF2-40B4-BE49-F238E27FC236}">
                    <a16:creationId xmlns:a16="http://schemas.microsoft.com/office/drawing/2014/main" id="{712446E5-62ED-49FE-B3D5-A0E27B587949}"/>
                  </a:ext>
                </a:extLst>
              </p:cNvPr>
              <p:cNvSpPr/>
              <p:nvPr/>
            </p:nvSpPr>
            <p:spPr>
              <a:xfrm>
                <a:off x="7576605" y="214508"/>
                <a:ext cx="77919" cy="101874"/>
              </a:xfrm>
              <a:custGeom>
                <a:avLst/>
                <a:gdLst>
                  <a:gd name="connsiteX0" fmla="*/ 33092 w 77919"/>
                  <a:gd name="connsiteY0" fmla="*/ 58644 h 101874"/>
                  <a:gd name="connsiteX1" fmla="*/ 57622 w 77919"/>
                  <a:gd name="connsiteY1" fmla="*/ 73611 h 101874"/>
                  <a:gd name="connsiteX2" fmla="*/ 38384 w 77919"/>
                  <a:gd name="connsiteY2" fmla="*/ 85923 h 101874"/>
                  <a:gd name="connsiteX3" fmla="*/ 18718 w 77919"/>
                  <a:gd name="connsiteY3" fmla="*/ 69767 h 101874"/>
                  <a:gd name="connsiteX4" fmla="*/ 0 w 77919"/>
                  <a:gd name="connsiteY4" fmla="*/ 69767 h 101874"/>
                  <a:gd name="connsiteX5" fmla="*/ 39220 w 77919"/>
                  <a:gd name="connsiteY5" fmla="*/ 101874 h 101874"/>
                  <a:gd name="connsiteX6" fmla="*/ 77919 w 77919"/>
                  <a:gd name="connsiteY6" fmla="*/ 71290 h 101874"/>
                  <a:gd name="connsiteX7" fmla="*/ 50120 w 77919"/>
                  <a:gd name="connsiteY7" fmla="*/ 42952 h 101874"/>
                  <a:gd name="connsiteX8" fmla="*/ 21263 w 77919"/>
                  <a:gd name="connsiteY8" fmla="*/ 28041 h 101874"/>
                  <a:gd name="connsiteX9" fmla="*/ 38551 w 77919"/>
                  <a:gd name="connsiteY9" fmla="*/ 16174 h 101874"/>
                  <a:gd name="connsiteX10" fmla="*/ 56081 w 77919"/>
                  <a:gd name="connsiteY10" fmla="*/ 30900 h 101874"/>
                  <a:gd name="connsiteX11" fmla="*/ 74967 w 77919"/>
                  <a:gd name="connsiteY11" fmla="*/ 30900 h 101874"/>
                  <a:gd name="connsiteX12" fmla="*/ 37771 w 77919"/>
                  <a:gd name="connsiteY12" fmla="*/ 0 h 101874"/>
                  <a:gd name="connsiteX13" fmla="*/ 1727 w 77919"/>
                  <a:gd name="connsiteY13" fmla="*/ 29285 h 101874"/>
                  <a:gd name="connsiteX14" fmla="*/ 33092 w 77919"/>
                  <a:gd name="connsiteY14" fmla="*/ 58644 h 10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919" h="101874">
                    <a:moveTo>
                      <a:pt x="33092" y="58644"/>
                    </a:moveTo>
                    <a:cubicBezTo>
                      <a:pt x="48746" y="61374"/>
                      <a:pt x="57622" y="64252"/>
                      <a:pt x="57622" y="73611"/>
                    </a:cubicBezTo>
                    <a:cubicBezTo>
                      <a:pt x="57622" y="79925"/>
                      <a:pt x="51383" y="85923"/>
                      <a:pt x="38384" y="85923"/>
                    </a:cubicBezTo>
                    <a:cubicBezTo>
                      <a:pt x="25385" y="85923"/>
                      <a:pt x="18718" y="78551"/>
                      <a:pt x="18718" y="69767"/>
                    </a:cubicBezTo>
                    <a:lnTo>
                      <a:pt x="0" y="69767"/>
                    </a:lnTo>
                    <a:cubicBezTo>
                      <a:pt x="0" y="86554"/>
                      <a:pt x="10882" y="101874"/>
                      <a:pt x="39220" y="101874"/>
                    </a:cubicBezTo>
                    <a:cubicBezTo>
                      <a:pt x="66220" y="101874"/>
                      <a:pt x="77919" y="87613"/>
                      <a:pt x="77919" y="71290"/>
                    </a:cubicBezTo>
                    <a:cubicBezTo>
                      <a:pt x="77919" y="56081"/>
                      <a:pt x="67947" y="46462"/>
                      <a:pt x="50120" y="42952"/>
                    </a:cubicBezTo>
                    <a:cubicBezTo>
                      <a:pt x="33017" y="39591"/>
                      <a:pt x="21263" y="38885"/>
                      <a:pt x="21263" y="28041"/>
                    </a:cubicBezTo>
                    <a:cubicBezTo>
                      <a:pt x="21263" y="20594"/>
                      <a:pt x="28059" y="16174"/>
                      <a:pt x="38551" y="16174"/>
                    </a:cubicBezTo>
                    <a:cubicBezTo>
                      <a:pt x="49675" y="16174"/>
                      <a:pt x="56081" y="21652"/>
                      <a:pt x="56081" y="30900"/>
                    </a:cubicBezTo>
                    <a:lnTo>
                      <a:pt x="74967" y="30900"/>
                    </a:lnTo>
                    <a:cubicBezTo>
                      <a:pt x="74967" y="15673"/>
                      <a:pt x="63416" y="0"/>
                      <a:pt x="37771" y="0"/>
                    </a:cubicBezTo>
                    <a:cubicBezTo>
                      <a:pt x="20074" y="0"/>
                      <a:pt x="1727" y="10213"/>
                      <a:pt x="1727" y="29285"/>
                    </a:cubicBezTo>
                    <a:cubicBezTo>
                      <a:pt x="1708" y="45292"/>
                      <a:pt x="13519" y="55208"/>
                      <a:pt x="33092" y="58644"/>
                    </a:cubicBezTo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1" name="フリーフォーム: 図形 150">
                <a:extLst>
                  <a:ext uri="{FF2B5EF4-FFF2-40B4-BE49-F238E27FC236}">
                    <a16:creationId xmlns:a16="http://schemas.microsoft.com/office/drawing/2014/main" id="{0D45A43B-8991-4C81-9180-4CC5571B545E}"/>
                  </a:ext>
                </a:extLst>
              </p:cNvPr>
              <p:cNvSpPr/>
              <p:nvPr/>
            </p:nvSpPr>
            <p:spPr>
              <a:xfrm>
                <a:off x="7331018" y="327655"/>
                <a:ext cx="86052" cy="100890"/>
              </a:xfrm>
              <a:custGeom>
                <a:avLst/>
                <a:gdLst>
                  <a:gd name="connsiteX0" fmla="*/ 44995 w 86052"/>
                  <a:gd name="connsiteY0" fmla="*/ 83899 h 100890"/>
                  <a:gd name="connsiteX1" fmla="*/ 20111 w 86052"/>
                  <a:gd name="connsiteY1" fmla="*/ 50176 h 100890"/>
                  <a:gd name="connsiteX2" fmla="*/ 44995 w 86052"/>
                  <a:gd name="connsiteY2" fmla="*/ 16416 h 100890"/>
                  <a:gd name="connsiteX3" fmla="*/ 65719 w 86052"/>
                  <a:gd name="connsiteY3" fmla="*/ 32943 h 100890"/>
                  <a:gd name="connsiteX4" fmla="*/ 85923 w 86052"/>
                  <a:gd name="connsiteY4" fmla="*/ 32943 h 100890"/>
                  <a:gd name="connsiteX5" fmla="*/ 44456 w 86052"/>
                  <a:gd name="connsiteY5" fmla="*/ 0 h 100890"/>
                  <a:gd name="connsiteX6" fmla="*/ 0 w 86052"/>
                  <a:gd name="connsiteY6" fmla="*/ 50454 h 100890"/>
                  <a:gd name="connsiteX7" fmla="*/ 44456 w 86052"/>
                  <a:gd name="connsiteY7" fmla="*/ 100890 h 100890"/>
                  <a:gd name="connsiteX8" fmla="*/ 86053 w 86052"/>
                  <a:gd name="connsiteY8" fmla="*/ 66833 h 100890"/>
                  <a:gd name="connsiteX9" fmla="*/ 65719 w 86052"/>
                  <a:gd name="connsiteY9" fmla="*/ 66833 h 100890"/>
                  <a:gd name="connsiteX10" fmla="*/ 44995 w 86052"/>
                  <a:gd name="connsiteY10" fmla="*/ 83899 h 10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052" h="100890">
                    <a:moveTo>
                      <a:pt x="44995" y="83899"/>
                    </a:moveTo>
                    <a:cubicBezTo>
                      <a:pt x="29285" y="83899"/>
                      <a:pt x="20111" y="68523"/>
                      <a:pt x="20111" y="50176"/>
                    </a:cubicBezTo>
                    <a:cubicBezTo>
                      <a:pt x="20111" y="31829"/>
                      <a:pt x="28988" y="16416"/>
                      <a:pt x="44995" y="16416"/>
                    </a:cubicBezTo>
                    <a:cubicBezTo>
                      <a:pt x="56917" y="16416"/>
                      <a:pt x="63063" y="23844"/>
                      <a:pt x="65719" y="32943"/>
                    </a:cubicBezTo>
                    <a:lnTo>
                      <a:pt x="85923" y="32943"/>
                    </a:lnTo>
                    <a:cubicBezTo>
                      <a:pt x="82618" y="14039"/>
                      <a:pt x="67854" y="0"/>
                      <a:pt x="44456" y="0"/>
                    </a:cubicBezTo>
                    <a:cubicBezTo>
                      <a:pt x="14949" y="0"/>
                      <a:pt x="0" y="22600"/>
                      <a:pt x="0" y="50454"/>
                    </a:cubicBezTo>
                    <a:cubicBezTo>
                      <a:pt x="0" y="78309"/>
                      <a:pt x="15543" y="100890"/>
                      <a:pt x="44456" y="100890"/>
                    </a:cubicBezTo>
                    <a:cubicBezTo>
                      <a:pt x="67576" y="100890"/>
                      <a:pt x="83193" y="87408"/>
                      <a:pt x="86053" y="66833"/>
                    </a:cubicBezTo>
                    <a:lnTo>
                      <a:pt x="65719" y="66833"/>
                    </a:lnTo>
                    <a:cubicBezTo>
                      <a:pt x="63063" y="76527"/>
                      <a:pt x="56713" y="83899"/>
                      <a:pt x="44995" y="83899"/>
                    </a:cubicBezTo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2" name="フリーフォーム: 図形 151">
                <a:extLst>
                  <a:ext uri="{FF2B5EF4-FFF2-40B4-BE49-F238E27FC236}">
                    <a16:creationId xmlns:a16="http://schemas.microsoft.com/office/drawing/2014/main" id="{DDECADA0-AF70-4120-9BDD-0EFAC156CB75}"/>
                  </a:ext>
                </a:extLst>
              </p:cNvPr>
              <p:cNvSpPr/>
              <p:nvPr/>
            </p:nvSpPr>
            <p:spPr>
              <a:xfrm>
                <a:off x="7592463" y="327655"/>
                <a:ext cx="86052" cy="100890"/>
              </a:xfrm>
              <a:custGeom>
                <a:avLst/>
                <a:gdLst>
                  <a:gd name="connsiteX0" fmla="*/ 44976 w 86052"/>
                  <a:gd name="connsiteY0" fmla="*/ 83899 h 100890"/>
                  <a:gd name="connsiteX1" fmla="*/ 20111 w 86052"/>
                  <a:gd name="connsiteY1" fmla="*/ 50176 h 100890"/>
                  <a:gd name="connsiteX2" fmla="*/ 44976 w 86052"/>
                  <a:gd name="connsiteY2" fmla="*/ 16416 h 100890"/>
                  <a:gd name="connsiteX3" fmla="*/ 65682 w 86052"/>
                  <a:gd name="connsiteY3" fmla="*/ 32943 h 100890"/>
                  <a:gd name="connsiteX4" fmla="*/ 85923 w 86052"/>
                  <a:gd name="connsiteY4" fmla="*/ 32943 h 100890"/>
                  <a:gd name="connsiteX5" fmla="*/ 44419 w 86052"/>
                  <a:gd name="connsiteY5" fmla="*/ 0 h 100890"/>
                  <a:gd name="connsiteX6" fmla="*/ 0 w 86052"/>
                  <a:gd name="connsiteY6" fmla="*/ 50454 h 100890"/>
                  <a:gd name="connsiteX7" fmla="*/ 44419 w 86052"/>
                  <a:gd name="connsiteY7" fmla="*/ 100890 h 100890"/>
                  <a:gd name="connsiteX8" fmla="*/ 86053 w 86052"/>
                  <a:gd name="connsiteY8" fmla="*/ 66833 h 100890"/>
                  <a:gd name="connsiteX9" fmla="*/ 65682 w 86052"/>
                  <a:gd name="connsiteY9" fmla="*/ 66833 h 100890"/>
                  <a:gd name="connsiteX10" fmla="*/ 44976 w 86052"/>
                  <a:gd name="connsiteY10" fmla="*/ 83899 h 10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052" h="100890">
                    <a:moveTo>
                      <a:pt x="44976" y="83899"/>
                    </a:moveTo>
                    <a:cubicBezTo>
                      <a:pt x="29285" y="83899"/>
                      <a:pt x="20111" y="68523"/>
                      <a:pt x="20111" y="50176"/>
                    </a:cubicBezTo>
                    <a:cubicBezTo>
                      <a:pt x="20111" y="31829"/>
                      <a:pt x="28950" y="16416"/>
                      <a:pt x="44976" y="16416"/>
                    </a:cubicBezTo>
                    <a:cubicBezTo>
                      <a:pt x="56935" y="16416"/>
                      <a:pt x="63045" y="23844"/>
                      <a:pt x="65682" y="32943"/>
                    </a:cubicBezTo>
                    <a:lnTo>
                      <a:pt x="85923" y="32943"/>
                    </a:lnTo>
                    <a:cubicBezTo>
                      <a:pt x="82618" y="14039"/>
                      <a:pt x="67817" y="0"/>
                      <a:pt x="44419" y="0"/>
                    </a:cubicBezTo>
                    <a:cubicBezTo>
                      <a:pt x="14930" y="0"/>
                      <a:pt x="0" y="22600"/>
                      <a:pt x="0" y="50454"/>
                    </a:cubicBezTo>
                    <a:cubicBezTo>
                      <a:pt x="0" y="78309"/>
                      <a:pt x="15524" y="100890"/>
                      <a:pt x="44419" y="100890"/>
                    </a:cubicBezTo>
                    <a:cubicBezTo>
                      <a:pt x="67576" y="100890"/>
                      <a:pt x="83175" y="87408"/>
                      <a:pt x="86053" y="66833"/>
                    </a:cubicBezTo>
                    <a:lnTo>
                      <a:pt x="65682" y="66833"/>
                    </a:lnTo>
                    <a:cubicBezTo>
                      <a:pt x="63045" y="76527"/>
                      <a:pt x="56694" y="83899"/>
                      <a:pt x="44976" y="83899"/>
                    </a:cubicBezTo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1371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エンディン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MEロゴ">
            <a:extLst>
              <a:ext uri="{FF2B5EF4-FFF2-40B4-BE49-F238E27FC236}">
                <a16:creationId xmlns:a16="http://schemas.microsoft.com/office/drawing/2014/main" id="{7826BEA6-06AF-4698-806A-BAD26E7BB5DC}"/>
              </a:ext>
            </a:extLst>
          </p:cNvPr>
          <p:cNvGrpSpPr/>
          <p:nvPr/>
        </p:nvGrpSpPr>
        <p:grpSpPr>
          <a:xfrm>
            <a:off x="2439235" y="1643001"/>
            <a:ext cx="7316342" cy="3052824"/>
            <a:chOff x="6732027" y="127323"/>
            <a:chExt cx="1033210" cy="431118"/>
          </a:xfrm>
        </p:grpSpPr>
        <p:grpSp>
          <p:nvGrpSpPr>
            <p:cNvPr id="52" name="グループ化 51">
              <a:extLst>
                <a:ext uri="{FF2B5EF4-FFF2-40B4-BE49-F238E27FC236}">
                  <a16:creationId xmlns:a16="http://schemas.microsoft.com/office/drawing/2014/main" id="{F627E6B1-9DB9-406A-A011-1A0C9E8749E3}"/>
                </a:ext>
              </a:extLst>
            </p:cNvPr>
            <p:cNvGrpSpPr/>
            <p:nvPr/>
          </p:nvGrpSpPr>
          <p:grpSpPr>
            <a:xfrm>
              <a:off x="6732779" y="465257"/>
              <a:ext cx="1032458" cy="93184"/>
              <a:chOff x="6732779" y="465257"/>
              <a:chExt cx="1032458" cy="93184"/>
            </a:xfrm>
          </p:grpSpPr>
          <p:sp>
            <p:nvSpPr>
              <p:cNvPr id="76" name="フリーフォーム: 図形 75">
                <a:extLst>
                  <a:ext uri="{FF2B5EF4-FFF2-40B4-BE49-F238E27FC236}">
                    <a16:creationId xmlns:a16="http://schemas.microsoft.com/office/drawing/2014/main" id="{9B1E892F-7CB7-49B1-BC3C-134901AC0EC8}"/>
                  </a:ext>
                </a:extLst>
              </p:cNvPr>
              <p:cNvSpPr/>
              <p:nvPr/>
            </p:nvSpPr>
            <p:spPr>
              <a:xfrm>
                <a:off x="6863311" y="495192"/>
                <a:ext cx="54785" cy="47186"/>
              </a:xfrm>
              <a:custGeom>
                <a:avLst/>
                <a:gdLst>
                  <a:gd name="connsiteX0" fmla="*/ 34693 w 54785"/>
                  <a:gd name="connsiteY0" fmla="*/ 15339 h 47186"/>
                  <a:gd name="connsiteX1" fmla="*/ 27228 w 54785"/>
                  <a:gd name="connsiteY1" fmla="*/ 25292 h 47186"/>
                  <a:gd name="connsiteX2" fmla="*/ 17535 w 54785"/>
                  <a:gd name="connsiteY2" fmla="*/ 33649 h 47186"/>
                  <a:gd name="connsiteX3" fmla="*/ 16049 w 54785"/>
                  <a:gd name="connsiteY3" fmla="*/ 31049 h 47186"/>
                  <a:gd name="connsiteX4" fmla="*/ 20692 w 54785"/>
                  <a:gd name="connsiteY4" fmla="*/ 17604 h 47186"/>
                  <a:gd name="connsiteX5" fmla="*/ 31165 w 54785"/>
                  <a:gd name="connsiteY5" fmla="*/ 9322 h 47186"/>
                  <a:gd name="connsiteX6" fmla="*/ 35993 w 54785"/>
                  <a:gd name="connsiteY6" fmla="*/ 10789 h 47186"/>
                  <a:gd name="connsiteX7" fmla="*/ 34693 w 54785"/>
                  <a:gd name="connsiteY7" fmla="*/ 15339 h 47186"/>
                  <a:gd name="connsiteX8" fmla="*/ 44053 w 54785"/>
                  <a:gd name="connsiteY8" fmla="*/ 74 h 47186"/>
                  <a:gd name="connsiteX9" fmla="*/ 32595 w 54785"/>
                  <a:gd name="connsiteY9" fmla="*/ 241 h 47186"/>
                  <a:gd name="connsiteX10" fmla="*/ 11072 w 54785"/>
                  <a:gd name="connsiteY10" fmla="*/ 12330 h 47186"/>
                  <a:gd name="connsiteX11" fmla="*/ 79 w 54785"/>
                  <a:gd name="connsiteY11" fmla="*/ 35301 h 47186"/>
                  <a:gd name="connsiteX12" fmla="*/ 1955 w 54785"/>
                  <a:gd name="connsiteY12" fmla="*/ 43472 h 47186"/>
                  <a:gd name="connsiteX13" fmla="*/ 8918 w 54785"/>
                  <a:gd name="connsiteY13" fmla="*/ 47186 h 47186"/>
                  <a:gd name="connsiteX14" fmla="*/ 22029 w 54785"/>
                  <a:gd name="connsiteY14" fmla="*/ 40055 h 47186"/>
                  <a:gd name="connsiteX15" fmla="*/ 31276 w 54785"/>
                  <a:gd name="connsiteY15" fmla="*/ 27131 h 47186"/>
                  <a:gd name="connsiteX16" fmla="*/ 32279 w 54785"/>
                  <a:gd name="connsiteY16" fmla="*/ 27131 h 47186"/>
                  <a:gd name="connsiteX17" fmla="*/ 25835 w 54785"/>
                  <a:gd name="connsiteY17" fmla="*/ 46146 h 47186"/>
                  <a:gd name="connsiteX18" fmla="*/ 41323 w 54785"/>
                  <a:gd name="connsiteY18" fmla="*/ 46146 h 47186"/>
                  <a:gd name="connsiteX19" fmla="*/ 54786 w 54785"/>
                  <a:gd name="connsiteY19" fmla="*/ 0 h 47186"/>
                  <a:gd name="connsiteX20" fmla="*/ 44053 w 54785"/>
                  <a:gd name="connsiteY20" fmla="*/ 74 h 47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4785" h="47186">
                    <a:moveTo>
                      <a:pt x="34693" y="15339"/>
                    </a:moveTo>
                    <a:cubicBezTo>
                      <a:pt x="34192" y="16769"/>
                      <a:pt x="31722" y="20093"/>
                      <a:pt x="27228" y="25292"/>
                    </a:cubicBezTo>
                    <a:cubicBezTo>
                      <a:pt x="22400" y="30863"/>
                      <a:pt x="19169" y="33649"/>
                      <a:pt x="17535" y="33649"/>
                    </a:cubicBezTo>
                    <a:cubicBezTo>
                      <a:pt x="16365" y="33649"/>
                      <a:pt x="15863" y="32776"/>
                      <a:pt x="16049" y="31049"/>
                    </a:cubicBezTo>
                    <a:cubicBezTo>
                      <a:pt x="16439" y="26759"/>
                      <a:pt x="17999" y="22284"/>
                      <a:pt x="20692" y="17604"/>
                    </a:cubicBezTo>
                    <a:cubicBezTo>
                      <a:pt x="23923" y="12070"/>
                      <a:pt x="27414" y="9322"/>
                      <a:pt x="31165" y="9322"/>
                    </a:cubicBezTo>
                    <a:cubicBezTo>
                      <a:pt x="32743" y="9322"/>
                      <a:pt x="34359" y="9805"/>
                      <a:pt x="35993" y="10789"/>
                    </a:cubicBezTo>
                    <a:lnTo>
                      <a:pt x="34693" y="15339"/>
                    </a:lnTo>
                    <a:close/>
                    <a:moveTo>
                      <a:pt x="44053" y="74"/>
                    </a:moveTo>
                    <a:cubicBezTo>
                      <a:pt x="39206" y="-37"/>
                      <a:pt x="34990" y="241"/>
                      <a:pt x="32595" y="241"/>
                    </a:cubicBezTo>
                    <a:cubicBezTo>
                      <a:pt x="25204" y="241"/>
                      <a:pt x="18018" y="4290"/>
                      <a:pt x="11072" y="12330"/>
                    </a:cubicBezTo>
                    <a:cubicBezTo>
                      <a:pt x="4462" y="19944"/>
                      <a:pt x="822" y="27576"/>
                      <a:pt x="79" y="35301"/>
                    </a:cubicBezTo>
                    <a:cubicBezTo>
                      <a:pt x="-237" y="38421"/>
                      <a:pt x="395" y="41132"/>
                      <a:pt x="1955" y="43472"/>
                    </a:cubicBezTo>
                    <a:cubicBezTo>
                      <a:pt x="3644" y="45923"/>
                      <a:pt x="5947" y="47186"/>
                      <a:pt x="8918" y="47186"/>
                    </a:cubicBezTo>
                    <a:cubicBezTo>
                      <a:pt x="13022" y="47186"/>
                      <a:pt x="17386" y="44791"/>
                      <a:pt x="22029" y="40055"/>
                    </a:cubicBezTo>
                    <a:cubicBezTo>
                      <a:pt x="25650" y="36304"/>
                      <a:pt x="28751" y="31996"/>
                      <a:pt x="31276" y="27131"/>
                    </a:cubicBezTo>
                    <a:lnTo>
                      <a:pt x="32279" y="27131"/>
                    </a:lnTo>
                    <a:lnTo>
                      <a:pt x="25835" y="46146"/>
                    </a:lnTo>
                    <a:lnTo>
                      <a:pt x="41323" y="46146"/>
                    </a:lnTo>
                    <a:lnTo>
                      <a:pt x="54786" y="0"/>
                    </a:lnTo>
                    <a:cubicBezTo>
                      <a:pt x="52279" y="0"/>
                      <a:pt x="49122" y="186"/>
                      <a:pt x="44053" y="74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77" name="フリーフォーム: 図形 76">
                <a:extLst>
                  <a:ext uri="{FF2B5EF4-FFF2-40B4-BE49-F238E27FC236}">
                    <a16:creationId xmlns:a16="http://schemas.microsoft.com/office/drawing/2014/main" id="{E4DFD1E2-33DC-45DA-8866-6B1D9DD063C3}"/>
                  </a:ext>
                </a:extLst>
              </p:cNvPr>
              <p:cNvSpPr/>
              <p:nvPr/>
            </p:nvSpPr>
            <p:spPr>
              <a:xfrm>
                <a:off x="6968477" y="495217"/>
                <a:ext cx="57529" cy="63224"/>
              </a:xfrm>
              <a:custGeom>
                <a:avLst/>
                <a:gdLst>
                  <a:gd name="connsiteX0" fmla="*/ 37548 w 57529"/>
                  <a:gd name="connsiteY0" fmla="*/ 15258 h 63224"/>
                  <a:gd name="connsiteX1" fmla="*/ 30046 w 57529"/>
                  <a:gd name="connsiteY1" fmla="*/ 25268 h 63224"/>
                  <a:gd name="connsiteX2" fmla="*/ 20910 w 57529"/>
                  <a:gd name="connsiteY2" fmla="*/ 32696 h 63224"/>
                  <a:gd name="connsiteX3" fmla="*/ 19796 w 57529"/>
                  <a:gd name="connsiteY3" fmla="*/ 30040 h 63224"/>
                  <a:gd name="connsiteX4" fmla="*/ 24289 w 57529"/>
                  <a:gd name="connsiteY4" fmla="*/ 17190 h 63224"/>
                  <a:gd name="connsiteX5" fmla="*/ 34187 w 57529"/>
                  <a:gd name="connsiteY5" fmla="*/ 9298 h 63224"/>
                  <a:gd name="connsiteX6" fmla="*/ 38904 w 57529"/>
                  <a:gd name="connsiteY6" fmla="*/ 10505 h 63224"/>
                  <a:gd name="connsiteX7" fmla="*/ 37548 w 57529"/>
                  <a:gd name="connsiteY7" fmla="*/ 15258 h 63224"/>
                  <a:gd name="connsiteX8" fmla="*/ 46740 w 57529"/>
                  <a:gd name="connsiteY8" fmla="*/ 13 h 63224"/>
                  <a:gd name="connsiteX9" fmla="*/ 36286 w 57529"/>
                  <a:gd name="connsiteY9" fmla="*/ 217 h 63224"/>
                  <a:gd name="connsiteX10" fmla="*/ 14800 w 57529"/>
                  <a:gd name="connsiteY10" fmla="*/ 11507 h 63224"/>
                  <a:gd name="connsiteX11" fmla="*/ 3807 w 57529"/>
                  <a:gd name="connsiteY11" fmla="*/ 34033 h 63224"/>
                  <a:gd name="connsiteX12" fmla="*/ 5701 w 57529"/>
                  <a:gd name="connsiteY12" fmla="*/ 42222 h 63224"/>
                  <a:gd name="connsiteX13" fmla="*/ 12962 w 57529"/>
                  <a:gd name="connsiteY13" fmla="*/ 45769 h 63224"/>
                  <a:gd name="connsiteX14" fmla="*/ 34261 w 57529"/>
                  <a:gd name="connsiteY14" fmla="*/ 27162 h 63224"/>
                  <a:gd name="connsiteX15" fmla="*/ 36118 w 57529"/>
                  <a:gd name="connsiteY15" fmla="*/ 27162 h 63224"/>
                  <a:gd name="connsiteX16" fmla="*/ 32850 w 57529"/>
                  <a:gd name="connsiteY16" fmla="*/ 37747 h 63224"/>
                  <a:gd name="connsiteX17" fmla="*/ 27725 w 57529"/>
                  <a:gd name="connsiteY17" fmla="*/ 49019 h 63224"/>
                  <a:gd name="connsiteX18" fmla="*/ 18737 w 57529"/>
                  <a:gd name="connsiteY18" fmla="*/ 54237 h 63224"/>
                  <a:gd name="connsiteX19" fmla="*/ 0 w 57529"/>
                  <a:gd name="connsiteY19" fmla="*/ 48666 h 63224"/>
                  <a:gd name="connsiteX20" fmla="*/ 1188 w 57529"/>
                  <a:gd name="connsiteY20" fmla="*/ 61962 h 63224"/>
                  <a:gd name="connsiteX21" fmla="*/ 15543 w 57529"/>
                  <a:gd name="connsiteY21" fmla="*/ 63225 h 63224"/>
                  <a:gd name="connsiteX22" fmla="*/ 45459 w 57529"/>
                  <a:gd name="connsiteY22" fmla="*/ 43150 h 63224"/>
                  <a:gd name="connsiteX23" fmla="*/ 57530 w 57529"/>
                  <a:gd name="connsiteY23" fmla="*/ 13 h 63224"/>
                  <a:gd name="connsiteX24" fmla="*/ 46740 w 57529"/>
                  <a:gd name="connsiteY24" fmla="*/ 13 h 6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529" h="63224">
                    <a:moveTo>
                      <a:pt x="37548" y="15258"/>
                    </a:moveTo>
                    <a:cubicBezTo>
                      <a:pt x="37010" y="17115"/>
                      <a:pt x="34503" y="20458"/>
                      <a:pt x="30046" y="25268"/>
                    </a:cubicBezTo>
                    <a:cubicBezTo>
                      <a:pt x="25478" y="30207"/>
                      <a:pt x="22432" y="32696"/>
                      <a:pt x="20910" y="32696"/>
                    </a:cubicBezTo>
                    <a:cubicBezTo>
                      <a:pt x="20000" y="32696"/>
                      <a:pt x="19591" y="31804"/>
                      <a:pt x="19796" y="30040"/>
                    </a:cubicBezTo>
                    <a:cubicBezTo>
                      <a:pt x="20185" y="25955"/>
                      <a:pt x="21671" y="21665"/>
                      <a:pt x="24289" y="17190"/>
                    </a:cubicBezTo>
                    <a:cubicBezTo>
                      <a:pt x="27335" y="11934"/>
                      <a:pt x="30640" y="9298"/>
                      <a:pt x="34187" y="9298"/>
                    </a:cubicBezTo>
                    <a:cubicBezTo>
                      <a:pt x="35877" y="9298"/>
                      <a:pt x="37437" y="9688"/>
                      <a:pt x="38904" y="10505"/>
                    </a:cubicBezTo>
                    <a:lnTo>
                      <a:pt x="37548" y="15258"/>
                    </a:lnTo>
                    <a:close/>
                    <a:moveTo>
                      <a:pt x="46740" y="13"/>
                    </a:moveTo>
                    <a:cubicBezTo>
                      <a:pt x="42098" y="-62"/>
                      <a:pt x="36286" y="217"/>
                      <a:pt x="36286" y="217"/>
                    </a:cubicBezTo>
                    <a:cubicBezTo>
                      <a:pt x="28820" y="217"/>
                      <a:pt x="21653" y="3987"/>
                      <a:pt x="14800" y="11507"/>
                    </a:cubicBezTo>
                    <a:cubicBezTo>
                      <a:pt x="8226" y="18694"/>
                      <a:pt x="4587" y="26233"/>
                      <a:pt x="3807" y="34033"/>
                    </a:cubicBezTo>
                    <a:cubicBezTo>
                      <a:pt x="3510" y="37338"/>
                      <a:pt x="4123" y="40049"/>
                      <a:pt x="5701" y="42222"/>
                    </a:cubicBezTo>
                    <a:cubicBezTo>
                      <a:pt x="7391" y="44580"/>
                      <a:pt x="9805" y="45769"/>
                      <a:pt x="12962" y="45769"/>
                    </a:cubicBezTo>
                    <a:cubicBezTo>
                      <a:pt x="20557" y="45769"/>
                      <a:pt x="27613" y="39566"/>
                      <a:pt x="34261" y="27162"/>
                    </a:cubicBezTo>
                    <a:lnTo>
                      <a:pt x="36118" y="27162"/>
                    </a:lnTo>
                    <a:cubicBezTo>
                      <a:pt x="35041" y="30690"/>
                      <a:pt x="33964" y="34218"/>
                      <a:pt x="32850" y="37747"/>
                    </a:cubicBezTo>
                    <a:cubicBezTo>
                      <a:pt x="31253" y="42742"/>
                      <a:pt x="29545" y="46493"/>
                      <a:pt x="27725" y="49019"/>
                    </a:cubicBezTo>
                    <a:cubicBezTo>
                      <a:pt x="25218" y="52491"/>
                      <a:pt x="22228" y="54237"/>
                      <a:pt x="18737" y="54237"/>
                    </a:cubicBezTo>
                    <a:cubicBezTo>
                      <a:pt x="13500" y="54237"/>
                      <a:pt x="7242" y="52398"/>
                      <a:pt x="0" y="48666"/>
                    </a:cubicBezTo>
                    <a:lnTo>
                      <a:pt x="1188" y="61962"/>
                    </a:lnTo>
                    <a:cubicBezTo>
                      <a:pt x="5032" y="62816"/>
                      <a:pt x="9842" y="63225"/>
                      <a:pt x="15543" y="63225"/>
                    </a:cubicBezTo>
                    <a:cubicBezTo>
                      <a:pt x="31792" y="63225"/>
                      <a:pt x="41764" y="56521"/>
                      <a:pt x="45459" y="43150"/>
                    </a:cubicBezTo>
                    <a:lnTo>
                      <a:pt x="57530" y="13"/>
                    </a:lnTo>
                    <a:cubicBezTo>
                      <a:pt x="55171" y="13"/>
                      <a:pt x="51513" y="87"/>
                      <a:pt x="46740" y="13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78" name="フリーフォーム: 図形 77">
                <a:extLst>
                  <a:ext uri="{FF2B5EF4-FFF2-40B4-BE49-F238E27FC236}">
                    <a16:creationId xmlns:a16="http://schemas.microsoft.com/office/drawing/2014/main" id="{750F2973-5F54-4D2C-BA37-1730B35C7860}"/>
                  </a:ext>
                </a:extLst>
              </p:cNvPr>
              <p:cNvSpPr/>
              <p:nvPr/>
            </p:nvSpPr>
            <p:spPr>
              <a:xfrm>
                <a:off x="7026336" y="495266"/>
                <a:ext cx="45256" cy="47130"/>
              </a:xfrm>
              <a:custGeom>
                <a:avLst/>
                <a:gdLst>
                  <a:gd name="connsiteX0" fmla="*/ 17666 w 45256"/>
                  <a:gd name="connsiteY0" fmla="*/ 21745 h 47130"/>
                  <a:gd name="connsiteX1" fmla="*/ 21361 w 45256"/>
                  <a:gd name="connsiteY1" fmla="*/ 14299 h 47130"/>
                  <a:gd name="connsiteX2" fmla="*/ 27990 w 45256"/>
                  <a:gd name="connsiteY2" fmla="*/ 10065 h 47130"/>
                  <a:gd name="connsiteX3" fmla="*/ 30887 w 45256"/>
                  <a:gd name="connsiteY3" fmla="*/ 13426 h 47130"/>
                  <a:gd name="connsiteX4" fmla="*/ 17666 w 45256"/>
                  <a:gd name="connsiteY4" fmla="*/ 21745 h 47130"/>
                  <a:gd name="connsiteX5" fmla="*/ 23069 w 45256"/>
                  <a:gd name="connsiteY5" fmla="*/ 37585 h 47130"/>
                  <a:gd name="connsiteX6" fmla="*/ 15790 w 45256"/>
                  <a:gd name="connsiteY6" fmla="*/ 30752 h 47130"/>
                  <a:gd name="connsiteX7" fmla="*/ 34230 w 45256"/>
                  <a:gd name="connsiteY7" fmla="*/ 25366 h 47130"/>
                  <a:gd name="connsiteX8" fmla="*/ 45205 w 45256"/>
                  <a:gd name="connsiteY8" fmla="*/ 10102 h 47130"/>
                  <a:gd name="connsiteX9" fmla="*/ 42215 w 45256"/>
                  <a:gd name="connsiteY9" fmla="*/ 2563 h 47130"/>
                  <a:gd name="connsiteX10" fmla="*/ 34304 w 45256"/>
                  <a:gd name="connsiteY10" fmla="*/ 0 h 47130"/>
                  <a:gd name="connsiteX11" fmla="*/ 11593 w 45256"/>
                  <a:gd name="connsiteY11" fmla="*/ 9619 h 47130"/>
                  <a:gd name="connsiteX12" fmla="*/ 80 w 45256"/>
                  <a:gd name="connsiteY12" fmla="*/ 32033 h 47130"/>
                  <a:gd name="connsiteX13" fmla="*/ 4797 w 45256"/>
                  <a:gd name="connsiteY13" fmla="*/ 43472 h 47130"/>
                  <a:gd name="connsiteX14" fmla="*/ 17053 w 45256"/>
                  <a:gd name="connsiteY14" fmla="*/ 47130 h 47130"/>
                  <a:gd name="connsiteX15" fmla="*/ 40469 w 45256"/>
                  <a:gd name="connsiteY15" fmla="*/ 42172 h 47130"/>
                  <a:gd name="connsiteX16" fmla="*/ 43738 w 45256"/>
                  <a:gd name="connsiteY16" fmla="*/ 30993 h 47130"/>
                  <a:gd name="connsiteX17" fmla="*/ 23069 w 45256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56" h="47130">
                    <a:moveTo>
                      <a:pt x="17666" y="21745"/>
                    </a:moveTo>
                    <a:cubicBezTo>
                      <a:pt x="18371" y="19071"/>
                      <a:pt x="19597" y="16620"/>
                      <a:pt x="21361" y="14299"/>
                    </a:cubicBezTo>
                    <a:cubicBezTo>
                      <a:pt x="23459" y="11495"/>
                      <a:pt x="25669" y="10065"/>
                      <a:pt x="27990" y="10065"/>
                    </a:cubicBezTo>
                    <a:cubicBezTo>
                      <a:pt x="30126" y="10065"/>
                      <a:pt x="31110" y="11161"/>
                      <a:pt x="30887" y="13426"/>
                    </a:cubicBezTo>
                    <a:cubicBezTo>
                      <a:pt x="30367" y="18997"/>
                      <a:pt x="25966" y="21745"/>
                      <a:pt x="17666" y="21745"/>
                    </a:cubicBezTo>
                    <a:moveTo>
                      <a:pt x="23069" y="37585"/>
                    </a:moveTo>
                    <a:cubicBezTo>
                      <a:pt x="17851" y="37585"/>
                      <a:pt x="15419" y="35301"/>
                      <a:pt x="15790" y="30752"/>
                    </a:cubicBezTo>
                    <a:cubicBezTo>
                      <a:pt x="22122" y="30752"/>
                      <a:pt x="28269" y="28950"/>
                      <a:pt x="34230" y="25366"/>
                    </a:cubicBezTo>
                    <a:cubicBezTo>
                      <a:pt x="40971" y="21244"/>
                      <a:pt x="44610" y="16174"/>
                      <a:pt x="45205" y="10102"/>
                    </a:cubicBezTo>
                    <a:cubicBezTo>
                      <a:pt x="45502" y="6927"/>
                      <a:pt x="44518" y="4457"/>
                      <a:pt x="42215" y="2563"/>
                    </a:cubicBezTo>
                    <a:cubicBezTo>
                      <a:pt x="40079" y="836"/>
                      <a:pt x="37461" y="0"/>
                      <a:pt x="34304" y="0"/>
                    </a:cubicBezTo>
                    <a:cubicBezTo>
                      <a:pt x="26022" y="0"/>
                      <a:pt x="18445" y="3194"/>
                      <a:pt x="11593" y="9619"/>
                    </a:cubicBezTo>
                    <a:cubicBezTo>
                      <a:pt x="4759" y="16026"/>
                      <a:pt x="915" y="23509"/>
                      <a:pt x="80" y="32033"/>
                    </a:cubicBezTo>
                    <a:cubicBezTo>
                      <a:pt x="-384" y="36936"/>
                      <a:pt x="1175" y="40724"/>
                      <a:pt x="4797" y="43472"/>
                    </a:cubicBezTo>
                    <a:cubicBezTo>
                      <a:pt x="7953" y="45886"/>
                      <a:pt x="12002" y="47130"/>
                      <a:pt x="17053" y="47130"/>
                    </a:cubicBezTo>
                    <a:cubicBezTo>
                      <a:pt x="23311" y="47130"/>
                      <a:pt x="31129" y="45459"/>
                      <a:pt x="40469" y="42172"/>
                    </a:cubicBezTo>
                    <a:lnTo>
                      <a:pt x="43738" y="30993"/>
                    </a:lnTo>
                    <a:cubicBezTo>
                      <a:pt x="35548" y="35376"/>
                      <a:pt x="28659" y="37585"/>
                      <a:pt x="23069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79" name="フリーフォーム: 図形 78">
                <a:extLst>
                  <a:ext uri="{FF2B5EF4-FFF2-40B4-BE49-F238E27FC236}">
                    <a16:creationId xmlns:a16="http://schemas.microsoft.com/office/drawing/2014/main" id="{E04D9EB9-7F9B-47B4-ACDE-A2557E14E84D}"/>
                  </a:ext>
                </a:extLst>
              </p:cNvPr>
              <p:cNvSpPr/>
              <p:nvPr/>
            </p:nvSpPr>
            <p:spPr>
              <a:xfrm>
                <a:off x="7073713" y="495062"/>
                <a:ext cx="44846" cy="47074"/>
              </a:xfrm>
              <a:custGeom>
                <a:avLst/>
                <a:gdLst>
                  <a:gd name="connsiteX0" fmla="*/ 44846 w 44846"/>
                  <a:gd name="connsiteY0" fmla="*/ 1374 h 47074"/>
                  <a:gd name="connsiteX1" fmla="*/ 42079 w 44846"/>
                  <a:gd name="connsiteY1" fmla="*/ 11086 h 47074"/>
                  <a:gd name="connsiteX2" fmla="*/ 32479 w 44846"/>
                  <a:gd name="connsiteY2" fmla="*/ 9025 h 47074"/>
                  <a:gd name="connsiteX3" fmla="*/ 25961 w 44846"/>
                  <a:gd name="connsiteY3" fmla="*/ 13166 h 47074"/>
                  <a:gd name="connsiteX4" fmla="*/ 28951 w 44846"/>
                  <a:gd name="connsiteY4" fmla="*/ 18180 h 47074"/>
                  <a:gd name="connsiteX5" fmla="*/ 34893 w 44846"/>
                  <a:gd name="connsiteY5" fmla="*/ 24029 h 47074"/>
                  <a:gd name="connsiteX6" fmla="*/ 37567 w 44846"/>
                  <a:gd name="connsiteY6" fmla="*/ 32126 h 47074"/>
                  <a:gd name="connsiteX7" fmla="*/ 29749 w 44846"/>
                  <a:gd name="connsiteY7" fmla="*/ 43899 h 47074"/>
                  <a:gd name="connsiteX8" fmla="*/ 15729 w 44846"/>
                  <a:gd name="connsiteY8" fmla="*/ 47075 h 47074"/>
                  <a:gd name="connsiteX9" fmla="*/ 0 w 44846"/>
                  <a:gd name="connsiteY9" fmla="*/ 44623 h 47074"/>
                  <a:gd name="connsiteX10" fmla="*/ 3045 w 44846"/>
                  <a:gd name="connsiteY10" fmla="*/ 34057 h 47074"/>
                  <a:gd name="connsiteX11" fmla="*/ 16564 w 44846"/>
                  <a:gd name="connsiteY11" fmla="*/ 38050 h 47074"/>
                  <a:gd name="connsiteX12" fmla="*/ 20074 w 44846"/>
                  <a:gd name="connsiteY12" fmla="*/ 36843 h 47074"/>
                  <a:gd name="connsiteX13" fmla="*/ 21838 w 44846"/>
                  <a:gd name="connsiteY13" fmla="*/ 33779 h 47074"/>
                  <a:gd name="connsiteX14" fmla="*/ 19183 w 44846"/>
                  <a:gd name="connsiteY14" fmla="*/ 27966 h 47074"/>
                  <a:gd name="connsiteX15" fmla="*/ 13723 w 44846"/>
                  <a:gd name="connsiteY15" fmla="*/ 21968 h 47074"/>
                  <a:gd name="connsiteX16" fmla="*/ 11216 w 44846"/>
                  <a:gd name="connsiteY16" fmla="*/ 13965 h 47074"/>
                  <a:gd name="connsiteX17" fmla="*/ 19164 w 44846"/>
                  <a:gd name="connsiteY17" fmla="*/ 2878 h 47074"/>
                  <a:gd name="connsiteX18" fmla="*/ 32757 w 44846"/>
                  <a:gd name="connsiteY18" fmla="*/ 0 h 47074"/>
                  <a:gd name="connsiteX19" fmla="*/ 44846 w 44846"/>
                  <a:gd name="connsiteY19" fmla="*/ 1374 h 47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846" h="47074">
                    <a:moveTo>
                      <a:pt x="44846" y="1374"/>
                    </a:moveTo>
                    <a:lnTo>
                      <a:pt x="42079" y="11086"/>
                    </a:lnTo>
                    <a:cubicBezTo>
                      <a:pt x="38477" y="9749"/>
                      <a:pt x="35283" y="9025"/>
                      <a:pt x="32479" y="9025"/>
                    </a:cubicBezTo>
                    <a:cubicBezTo>
                      <a:pt x="28412" y="9025"/>
                      <a:pt x="26221" y="10436"/>
                      <a:pt x="25961" y="13166"/>
                    </a:cubicBezTo>
                    <a:cubicBezTo>
                      <a:pt x="25849" y="14447"/>
                      <a:pt x="26834" y="16100"/>
                      <a:pt x="28951" y="18180"/>
                    </a:cubicBezTo>
                    <a:cubicBezTo>
                      <a:pt x="32367" y="21430"/>
                      <a:pt x="34354" y="23379"/>
                      <a:pt x="34893" y="24029"/>
                    </a:cubicBezTo>
                    <a:cubicBezTo>
                      <a:pt x="36973" y="26685"/>
                      <a:pt x="37864" y="29378"/>
                      <a:pt x="37567" y="32126"/>
                    </a:cubicBezTo>
                    <a:cubicBezTo>
                      <a:pt x="37084" y="37400"/>
                      <a:pt x="34447" y="41281"/>
                      <a:pt x="29749" y="43899"/>
                    </a:cubicBezTo>
                    <a:cubicBezTo>
                      <a:pt x="25924" y="46016"/>
                      <a:pt x="21244" y="47075"/>
                      <a:pt x="15729" y="47075"/>
                    </a:cubicBezTo>
                    <a:cubicBezTo>
                      <a:pt x="11458" y="47075"/>
                      <a:pt x="6202" y="46258"/>
                      <a:pt x="0" y="44623"/>
                    </a:cubicBezTo>
                    <a:lnTo>
                      <a:pt x="3045" y="34057"/>
                    </a:lnTo>
                    <a:cubicBezTo>
                      <a:pt x="8765" y="36731"/>
                      <a:pt x="13277" y="38050"/>
                      <a:pt x="16564" y="38050"/>
                    </a:cubicBezTo>
                    <a:cubicBezTo>
                      <a:pt x="17827" y="38050"/>
                      <a:pt x="19016" y="37641"/>
                      <a:pt x="20074" y="36843"/>
                    </a:cubicBezTo>
                    <a:cubicBezTo>
                      <a:pt x="21133" y="36063"/>
                      <a:pt x="21727" y="35060"/>
                      <a:pt x="21838" y="33779"/>
                    </a:cubicBezTo>
                    <a:cubicBezTo>
                      <a:pt x="21987" y="32126"/>
                      <a:pt x="21114" y="30195"/>
                      <a:pt x="19183" y="27966"/>
                    </a:cubicBezTo>
                    <a:cubicBezTo>
                      <a:pt x="17363" y="25998"/>
                      <a:pt x="15524" y="23974"/>
                      <a:pt x="13723" y="21968"/>
                    </a:cubicBezTo>
                    <a:cubicBezTo>
                      <a:pt x="11792" y="19368"/>
                      <a:pt x="10956" y="16676"/>
                      <a:pt x="11216" y="13965"/>
                    </a:cubicBezTo>
                    <a:cubicBezTo>
                      <a:pt x="11699" y="8988"/>
                      <a:pt x="14336" y="5292"/>
                      <a:pt x="19164" y="2878"/>
                    </a:cubicBezTo>
                    <a:cubicBezTo>
                      <a:pt x="22934" y="947"/>
                      <a:pt x="27428" y="0"/>
                      <a:pt x="32757" y="0"/>
                    </a:cubicBezTo>
                    <a:cubicBezTo>
                      <a:pt x="33556" y="0"/>
                      <a:pt x="37567" y="427"/>
                      <a:pt x="44846" y="1374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80" name="フリーフォーム: 図形 79">
                <a:extLst>
                  <a:ext uri="{FF2B5EF4-FFF2-40B4-BE49-F238E27FC236}">
                    <a16:creationId xmlns:a16="http://schemas.microsoft.com/office/drawing/2014/main" id="{3BF9EAA5-2CAA-4D3B-A256-6D8CBA6C9DA2}"/>
                  </a:ext>
                </a:extLst>
              </p:cNvPr>
              <p:cNvSpPr/>
              <p:nvPr/>
            </p:nvSpPr>
            <p:spPr>
              <a:xfrm>
                <a:off x="7143981" y="476214"/>
                <a:ext cx="53388" cy="75375"/>
              </a:xfrm>
              <a:custGeom>
                <a:avLst/>
                <a:gdLst>
                  <a:gd name="connsiteX0" fmla="*/ 53389 w 53388"/>
                  <a:gd name="connsiteY0" fmla="*/ 1931 h 75375"/>
                  <a:gd name="connsiteX1" fmla="*/ 50677 w 53388"/>
                  <a:gd name="connsiteY1" fmla="*/ 11495 h 75375"/>
                  <a:gd name="connsiteX2" fmla="*/ 40761 w 53388"/>
                  <a:gd name="connsiteY2" fmla="*/ 8932 h 75375"/>
                  <a:gd name="connsiteX3" fmla="*/ 34206 w 53388"/>
                  <a:gd name="connsiteY3" fmla="*/ 12405 h 75375"/>
                  <a:gd name="connsiteX4" fmla="*/ 31606 w 53388"/>
                  <a:gd name="connsiteY4" fmla="*/ 20037 h 75375"/>
                  <a:gd name="connsiteX5" fmla="*/ 43082 w 53388"/>
                  <a:gd name="connsiteY5" fmla="*/ 20037 h 75375"/>
                  <a:gd name="connsiteX6" fmla="*/ 40408 w 53388"/>
                  <a:gd name="connsiteY6" fmla="*/ 29006 h 75375"/>
                  <a:gd name="connsiteX7" fmla="*/ 29118 w 53388"/>
                  <a:gd name="connsiteY7" fmla="*/ 29006 h 75375"/>
                  <a:gd name="connsiteX8" fmla="*/ 15673 w 53388"/>
                  <a:gd name="connsiteY8" fmla="*/ 75375 h 75375"/>
                  <a:gd name="connsiteX9" fmla="*/ 0 w 53388"/>
                  <a:gd name="connsiteY9" fmla="*/ 75375 h 75375"/>
                  <a:gd name="connsiteX10" fmla="*/ 16100 w 53388"/>
                  <a:gd name="connsiteY10" fmla="*/ 20037 h 75375"/>
                  <a:gd name="connsiteX11" fmla="*/ 26091 w 53388"/>
                  <a:gd name="connsiteY11" fmla="*/ 5460 h 75375"/>
                  <a:gd name="connsiteX12" fmla="*/ 42302 w 53388"/>
                  <a:gd name="connsiteY12" fmla="*/ 0 h 75375"/>
                  <a:gd name="connsiteX13" fmla="*/ 53389 w 53388"/>
                  <a:gd name="connsiteY13" fmla="*/ 1931 h 7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388" h="75375">
                    <a:moveTo>
                      <a:pt x="53389" y="1931"/>
                    </a:moveTo>
                    <a:lnTo>
                      <a:pt x="50677" y="11495"/>
                    </a:lnTo>
                    <a:cubicBezTo>
                      <a:pt x="47093" y="9805"/>
                      <a:pt x="43788" y="8932"/>
                      <a:pt x="40761" y="8932"/>
                    </a:cubicBezTo>
                    <a:cubicBezTo>
                      <a:pt x="37808" y="8932"/>
                      <a:pt x="35636" y="10102"/>
                      <a:pt x="34206" y="12405"/>
                    </a:cubicBezTo>
                    <a:cubicBezTo>
                      <a:pt x="33537" y="13519"/>
                      <a:pt x="32702" y="16026"/>
                      <a:pt x="31606" y="20037"/>
                    </a:cubicBezTo>
                    <a:lnTo>
                      <a:pt x="43082" y="20037"/>
                    </a:lnTo>
                    <a:lnTo>
                      <a:pt x="40408" y="29006"/>
                    </a:lnTo>
                    <a:lnTo>
                      <a:pt x="29118" y="29006"/>
                    </a:lnTo>
                    <a:lnTo>
                      <a:pt x="15673" y="75375"/>
                    </a:lnTo>
                    <a:lnTo>
                      <a:pt x="0" y="75375"/>
                    </a:lnTo>
                    <a:lnTo>
                      <a:pt x="16100" y="20037"/>
                    </a:lnTo>
                    <a:cubicBezTo>
                      <a:pt x="18254" y="13872"/>
                      <a:pt x="21597" y="9006"/>
                      <a:pt x="26091" y="5460"/>
                    </a:cubicBezTo>
                    <a:cubicBezTo>
                      <a:pt x="30770" y="1820"/>
                      <a:pt x="36174" y="0"/>
                      <a:pt x="42302" y="0"/>
                    </a:cubicBezTo>
                    <a:cubicBezTo>
                      <a:pt x="46276" y="19"/>
                      <a:pt x="49972" y="669"/>
                      <a:pt x="53389" y="1931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81" name="フリーフォーム: 図形 80">
                <a:extLst>
                  <a:ext uri="{FF2B5EF4-FFF2-40B4-BE49-F238E27FC236}">
                    <a16:creationId xmlns:a16="http://schemas.microsoft.com/office/drawing/2014/main" id="{0E6D0953-BC88-4D4B-A5A4-781624C0D5BE}"/>
                  </a:ext>
                </a:extLst>
              </p:cNvPr>
              <p:cNvSpPr/>
              <p:nvPr/>
            </p:nvSpPr>
            <p:spPr>
              <a:xfrm>
                <a:off x="7184668" y="495266"/>
                <a:ext cx="51356" cy="47130"/>
              </a:xfrm>
              <a:custGeom>
                <a:avLst/>
                <a:gdLst>
                  <a:gd name="connsiteX0" fmla="*/ 31328 w 51356"/>
                  <a:gd name="connsiteY0" fmla="*/ 30417 h 47130"/>
                  <a:gd name="connsiteX1" fmla="*/ 21170 w 51356"/>
                  <a:gd name="connsiteY1" fmla="*/ 37585 h 47130"/>
                  <a:gd name="connsiteX2" fmla="*/ 16751 w 51356"/>
                  <a:gd name="connsiteY2" fmla="*/ 34874 h 47130"/>
                  <a:gd name="connsiteX3" fmla="*/ 15952 w 51356"/>
                  <a:gd name="connsiteY3" fmla="*/ 29285 h 47130"/>
                  <a:gd name="connsiteX4" fmla="*/ 20000 w 51356"/>
                  <a:gd name="connsiteY4" fmla="*/ 16657 h 47130"/>
                  <a:gd name="connsiteX5" fmla="*/ 30177 w 51356"/>
                  <a:gd name="connsiteY5" fmla="*/ 9545 h 47130"/>
                  <a:gd name="connsiteX6" fmla="*/ 34652 w 51356"/>
                  <a:gd name="connsiteY6" fmla="*/ 12200 h 47130"/>
                  <a:gd name="connsiteX7" fmla="*/ 35413 w 51356"/>
                  <a:gd name="connsiteY7" fmla="*/ 17883 h 47130"/>
                  <a:gd name="connsiteX8" fmla="*/ 31328 w 51356"/>
                  <a:gd name="connsiteY8" fmla="*/ 30417 h 47130"/>
                  <a:gd name="connsiteX9" fmla="*/ 46592 w 51356"/>
                  <a:gd name="connsiteY9" fmla="*/ 3621 h 47130"/>
                  <a:gd name="connsiteX10" fmla="*/ 34281 w 51356"/>
                  <a:gd name="connsiteY10" fmla="*/ 0 h 47130"/>
                  <a:gd name="connsiteX11" fmla="*/ 11570 w 51356"/>
                  <a:gd name="connsiteY11" fmla="*/ 9619 h 47130"/>
                  <a:gd name="connsiteX12" fmla="*/ 75 w 51356"/>
                  <a:gd name="connsiteY12" fmla="*/ 32033 h 47130"/>
                  <a:gd name="connsiteX13" fmla="*/ 4773 w 51356"/>
                  <a:gd name="connsiteY13" fmla="*/ 43472 h 47130"/>
                  <a:gd name="connsiteX14" fmla="*/ 17048 w 51356"/>
                  <a:gd name="connsiteY14" fmla="*/ 47130 h 47130"/>
                  <a:gd name="connsiteX15" fmla="*/ 39685 w 51356"/>
                  <a:gd name="connsiteY15" fmla="*/ 37344 h 47130"/>
                  <a:gd name="connsiteX16" fmla="*/ 51272 w 51356"/>
                  <a:gd name="connsiteY16" fmla="*/ 15042 h 47130"/>
                  <a:gd name="connsiteX17" fmla="*/ 46592 w 51356"/>
                  <a:gd name="connsiteY17" fmla="*/ 3621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356" h="47130">
                    <a:moveTo>
                      <a:pt x="31328" y="30417"/>
                    </a:moveTo>
                    <a:cubicBezTo>
                      <a:pt x="28487" y="35190"/>
                      <a:pt x="25107" y="37585"/>
                      <a:pt x="21170" y="37585"/>
                    </a:cubicBezTo>
                    <a:cubicBezTo>
                      <a:pt x="19146" y="37585"/>
                      <a:pt x="17661" y="36676"/>
                      <a:pt x="16751" y="34874"/>
                    </a:cubicBezTo>
                    <a:cubicBezTo>
                      <a:pt x="15989" y="33389"/>
                      <a:pt x="15729" y="31513"/>
                      <a:pt x="15952" y="29285"/>
                    </a:cubicBezTo>
                    <a:cubicBezTo>
                      <a:pt x="16361" y="24754"/>
                      <a:pt x="17716" y="20575"/>
                      <a:pt x="20000" y="16657"/>
                    </a:cubicBezTo>
                    <a:cubicBezTo>
                      <a:pt x="22804" y="11922"/>
                      <a:pt x="26184" y="9545"/>
                      <a:pt x="30177" y="9545"/>
                    </a:cubicBezTo>
                    <a:cubicBezTo>
                      <a:pt x="32257" y="9545"/>
                      <a:pt x="33761" y="10399"/>
                      <a:pt x="34652" y="12200"/>
                    </a:cubicBezTo>
                    <a:cubicBezTo>
                      <a:pt x="35395" y="13667"/>
                      <a:pt x="35636" y="15543"/>
                      <a:pt x="35413" y="17883"/>
                    </a:cubicBezTo>
                    <a:cubicBezTo>
                      <a:pt x="34986" y="22284"/>
                      <a:pt x="33631" y="26481"/>
                      <a:pt x="31328" y="30417"/>
                    </a:cubicBezTo>
                    <a:moveTo>
                      <a:pt x="46592" y="3621"/>
                    </a:moveTo>
                    <a:cubicBezTo>
                      <a:pt x="43417" y="1188"/>
                      <a:pt x="39313" y="0"/>
                      <a:pt x="34281" y="0"/>
                    </a:cubicBezTo>
                    <a:cubicBezTo>
                      <a:pt x="26017" y="0"/>
                      <a:pt x="18441" y="3194"/>
                      <a:pt x="11570" y="9619"/>
                    </a:cubicBezTo>
                    <a:cubicBezTo>
                      <a:pt x="4717" y="16026"/>
                      <a:pt x="892" y="23509"/>
                      <a:pt x="75" y="32033"/>
                    </a:cubicBezTo>
                    <a:cubicBezTo>
                      <a:pt x="-371" y="36936"/>
                      <a:pt x="1171" y="40724"/>
                      <a:pt x="4773" y="43472"/>
                    </a:cubicBezTo>
                    <a:cubicBezTo>
                      <a:pt x="7949" y="45886"/>
                      <a:pt x="12052" y="47130"/>
                      <a:pt x="17048" y="47130"/>
                    </a:cubicBezTo>
                    <a:cubicBezTo>
                      <a:pt x="25219" y="47130"/>
                      <a:pt x="32795" y="43844"/>
                      <a:pt x="39685" y="37344"/>
                    </a:cubicBezTo>
                    <a:cubicBezTo>
                      <a:pt x="46611" y="30826"/>
                      <a:pt x="50474" y="23417"/>
                      <a:pt x="51272" y="15042"/>
                    </a:cubicBezTo>
                    <a:cubicBezTo>
                      <a:pt x="51755" y="10176"/>
                      <a:pt x="50158" y="6388"/>
                      <a:pt x="46592" y="3621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82" name="フリーフォーム: 図形 81">
                <a:extLst>
                  <a:ext uri="{FF2B5EF4-FFF2-40B4-BE49-F238E27FC236}">
                    <a16:creationId xmlns:a16="http://schemas.microsoft.com/office/drawing/2014/main" id="{332555E0-DC4D-4001-B0B1-12FF32B8056C}"/>
                  </a:ext>
                </a:extLst>
              </p:cNvPr>
              <p:cNvSpPr/>
              <p:nvPr/>
            </p:nvSpPr>
            <p:spPr>
              <a:xfrm>
                <a:off x="7236924" y="495248"/>
                <a:ext cx="48634" cy="46071"/>
              </a:xfrm>
              <a:custGeom>
                <a:avLst/>
                <a:gdLst>
                  <a:gd name="connsiteX0" fmla="*/ 48635 w 48634"/>
                  <a:gd name="connsiteY0" fmla="*/ 520 h 46071"/>
                  <a:gd name="connsiteX1" fmla="*/ 44234 w 48634"/>
                  <a:gd name="connsiteY1" fmla="*/ 14856 h 46071"/>
                  <a:gd name="connsiteX2" fmla="*/ 39108 w 48634"/>
                  <a:gd name="connsiteY2" fmla="*/ 13816 h 46071"/>
                  <a:gd name="connsiteX3" fmla="*/ 27799 w 48634"/>
                  <a:gd name="connsiteY3" fmla="*/ 20984 h 46071"/>
                  <a:gd name="connsiteX4" fmla="*/ 19666 w 48634"/>
                  <a:gd name="connsiteY4" fmla="*/ 32033 h 46071"/>
                  <a:gd name="connsiteX5" fmla="*/ 15580 w 48634"/>
                  <a:gd name="connsiteY5" fmla="*/ 46072 h 46071"/>
                  <a:gd name="connsiteX6" fmla="*/ 0 w 48634"/>
                  <a:gd name="connsiteY6" fmla="*/ 46072 h 46071"/>
                  <a:gd name="connsiteX7" fmla="*/ 13426 w 48634"/>
                  <a:gd name="connsiteY7" fmla="*/ 111 h 46071"/>
                  <a:gd name="connsiteX8" fmla="*/ 28858 w 48634"/>
                  <a:gd name="connsiteY8" fmla="*/ 111 h 46071"/>
                  <a:gd name="connsiteX9" fmla="*/ 22024 w 48634"/>
                  <a:gd name="connsiteY9" fmla="*/ 20074 h 46071"/>
                  <a:gd name="connsiteX10" fmla="*/ 22990 w 48634"/>
                  <a:gd name="connsiteY10" fmla="*/ 20074 h 46071"/>
                  <a:gd name="connsiteX11" fmla="*/ 32275 w 48634"/>
                  <a:gd name="connsiteY11" fmla="*/ 7131 h 46071"/>
                  <a:gd name="connsiteX12" fmla="*/ 45385 w 48634"/>
                  <a:gd name="connsiteY12" fmla="*/ 0 h 46071"/>
                  <a:gd name="connsiteX13" fmla="*/ 48635 w 48634"/>
                  <a:gd name="connsiteY13" fmla="*/ 520 h 4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634" h="46071">
                    <a:moveTo>
                      <a:pt x="48635" y="520"/>
                    </a:moveTo>
                    <a:lnTo>
                      <a:pt x="44234" y="14856"/>
                    </a:lnTo>
                    <a:cubicBezTo>
                      <a:pt x="43231" y="13760"/>
                      <a:pt x="40315" y="13816"/>
                      <a:pt x="39108" y="13816"/>
                    </a:cubicBezTo>
                    <a:cubicBezTo>
                      <a:pt x="36416" y="13816"/>
                      <a:pt x="32646" y="16193"/>
                      <a:pt x="27799" y="20984"/>
                    </a:cubicBezTo>
                    <a:cubicBezTo>
                      <a:pt x="23194" y="25534"/>
                      <a:pt x="20464" y="29248"/>
                      <a:pt x="19666" y="32033"/>
                    </a:cubicBezTo>
                    <a:lnTo>
                      <a:pt x="15580" y="46072"/>
                    </a:lnTo>
                    <a:lnTo>
                      <a:pt x="0" y="46072"/>
                    </a:lnTo>
                    <a:lnTo>
                      <a:pt x="13426" y="111"/>
                    </a:lnTo>
                    <a:lnTo>
                      <a:pt x="28858" y="111"/>
                    </a:lnTo>
                    <a:lnTo>
                      <a:pt x="22024" y="20074"/>
                    </a:lnTo>
                    <a:lnTo>
                      <a:pt x="22990" y="20074"/>
                    </a:lnTo>
                    <a:cubicBezTo>
                      <a:pt x="25589" y="15134"/>
                      <a:pt x="28709" y="10863"/>
                      <a:pt x="32275" y="7131"/>
                    </a:cubicBezTo>
                    <a:cubicBezTo>
                      <a:pt x="36917" y="2358"/>
                      <a:pt x="41300" y="0"/>
                      <a:pt x="45385" y="0"/>
                    </a:cubicBezTo>
                    <a:cubicBezTo>
                      <a:pt x="46908" y="19"/>
                      <a:pt x="47632" y="-111"/>
                      <a:pt x="48635" y="520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83" name="フリーフォーム: 図形 82">
                <a:extLst>
                  <a:ext uri="{FF2B5EF4-FFF2-40B4-BE49-F238E27FC236}">
                    <a16:creationId xmlns:a16="http://schemas.microsoft.com/office/drawing/2014/main" id="{5965F0C6-A171-4472-9D07-B3B5A5E22979}"/>
                  </a:ext>
                </a:extLst>
              </p:cNvPr>
              <p:cNvSpPr/>
              <p:nvPr/>
            </p:nvSpPr>
            <p:spPr>
              <a:xfrm>
                <a:off x="7313316" y="486854"/>
                <a:ext cx="33337" cy="55524"/>
              </a:xfrm>
              <a:custGeom>
                <a:avLst/>
                <a:gdLst>
                  <a:gd name="connsiteX0" fmla="*/ 33337 w 33337"/>
                  <a:gd name="connsiteY0" fmla="*/ 9415 h 55524"/>
                  <a:gd name="connsiteX1" fmla="*/ 30700 w 33337"/>
                  <a:gd name="connsiteY1" fmla="*/ 18366 h 55524"/>
                  <a:gd name="connsiteX2" fmla="*/ 23198 w 33337"/>
                  <a:gd name="connsiteY2" fmla="*/ 18366 h 55524"/>
                  <a:gd name="connsiteX3" fmla="*/ 19577 w 33337"/>
                  <a:gd name="connsiteY3" fmla="*/ 29656 h 55524"/>
                  <a:gd name="connsiteX4" fmla="*/ 17052 w 33337"/>
                  <a:gd name="connsiteY4" fmla="*/ 41132 h 55524"/>
                  <a:gd name="connsiteX5" fmla="*/ 20171 w 33337"/>
                  <a:gd name="connsiteY5" fmla="*/ 45552 h 55524"/>
                  <a:gd name="connsiteX6" fmla="*/ 25148 w 33337"/>
                  <a:gd name="connsiteY6" fmla="*/ 43676 h 55524"/>
                  <a:gd name="connsiteX7" fmla="*/ 22325 w 33337"/>
                  <a:gd name="connsiteY7" fmla="*/ 53500 h 55524"/>
                  <a:gd name="connsiteX8" fmla="*/ 10626 w 33337"/>
                  <a:gd name="connsiteY8" fmla="*/ 55524 h 55524"/>
                  <a:gd name="connsiteX9" fmla="*/ 2846 w 33337"/>
                  <a:gd name="connsiteY9" fmla="*/ 53296 h 55524"/>
                  <a:gd name="connsiteX10" fmla="*/ 60 w 33337"/>
                  <a:gd name="connsiteY10" fmla="*/ 45942 h 55524"/>
                  <a:gd name="connsiteX11" fmla="*/ 3254 w 33337"/>
                  <a:gd name="connsiteY11" fmla="*/ 31977 h 55524"/>
                  <a:gd name="connsiteX12" fmla="*/ 12298 w 33337"/>
                  <a:gd name="connsiteY12" fmla="*/ 2321 h 55524"/>
                  <a:gd name="connsiteX13" fmla="*/ 28546 w 33337"/>
                  <a:gd name="connsiteY13" fmla="*/ 0 h 55524"/>
                  <a:gd name="connsiteX14" fmla="*/ 25798 w 33337"/>
                  <a:gd name="connsiteY14" fmla="*/ 9396 h 55524"/>
                  <a:gd name="connsiteX15" fmla="*/ 33337 w 33337"/>
                  <a:gd name="connsiteY15" fmla="*/ 9396 h 5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337" h="55524">
                    <a:moveTo>
                      <a:pt x="33337" y="9415"/>
                    </a:moveTo>
                    <a:lnTo>
                      <a:pt x="30700" y="18366"/>
                    </a:lnTo>
                    <a:lnTo>
                      <a:pt x="23198" y="18366"/>
                    </a:lnTo>
                    <a:cubicBezTo>
                      <a:pt x="21973" y="22154"/>
                      <a:pt x="20784" y="25924"/>
                      <a:pt x="19577" y="29656"/>
                    </a:cubicBezTo>
                    <a:cubicBezTo>
                      <a:pt x="18184" y="34243"/>
                      <a:pt x="17312" y="38050"/>
                      <a:pt x="17052" y="41132"/>
                    </a:cubicBezTo>
                    <a:cubicBezTo>
                      <a:pt x="16754" y="44048"/>
                      <a:pt x="17794" y="45552"/>
                      <a:pt x="20171" y="45552"/>
                    </a:cubicBezTo>
                    <a:cubicBezTo>
                      <a:pt x="21583" y="45552"/>
                      <a:pt x="23254" y="44939"/>
                      <a:pt x="25148" y="43676"/>
                    </a:cubicBezTo>
                    <a:lnTo>
                      <a:pt x="22325" y="53500"/>
                    </a:lnTo>
                    <a:cubicBezTo>
                      <a:pt x="17367" y="54837"/>
                      <a:pt x="13430" y="55524"/>
                      <a:pt x="10626" y="55524"/>
                    </a:cubicBezTo>
                    <a:cubicBezTo>
                      <a:pt x="7339" y="55524"/>
                      <a:pt x="4758" y="54781"/>
                      <a:pt x="2846" y="53296"/>
                    </a:cubicBezTo>
                    <a:cubicBezTo>
                      <a:pt x="673" y="51643"/>
                      <a:pt x="-256" y="49155"/>
                      <a:pt x="60" y="45942"/>
                    </a:cubicBezTo>
                    <a:cubicBezTo>
                      <a:pt x="394" y="42302"/>
                      <a:pt x="1471" y="37641"/>
                      <a:pt x="3254" y="31977"/>
                    </a:cubicBezTo>
                    <a:cubicBezTo>
                      <a:pt x="4740" y="27428"/>
                      <a:pt x="12298" y="2321"/>
                      <a:pt x="12298" y="2321"/>
                    </a:cubicBezTo>
                    <a:lnTo>
                      <a:pt x="28546" y="0"/>
                    </a:lnTo>
                    <a:lnTo>
                      <a:pt x="25798" y="9396"/>
                    </a:lnTo>
                    <a:lnTo>
                      <a:pt x="33337" y="9396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84" name="フリーフォーム: 図形 83">
                <a:extLst>
                  <a:ext uri="{FF2B5EF4-FFF2-40B4-BE49-F238E27FC236}">
                    <a16:creationId xmlns:a16="http://schemas.microsoft.com/office/drawing/2014/main" id="{1A1E0BC0-9667-4BFF-B4E7-0D6172F7128F}"/>
                  </a:ext>
                </a:extLst>
              </p:cNvPr>
              <p:cNvSpPr/>
              <p:nvPr/>
            </p:nvSpPr>
            <p:spPr>
              <a:xfrm>
                <a:off x="7401806" y="495266"/>
                <a:ext cx="45232" cy="47130"/>
              </a:xfrm>
              <a:custGeom>
                <a:avLst/>
                <a:gdLst>
                  <a:gd name="connsiteX0" fmla="*/ 17697 w 45232"/>
                  <a:gd name="connsiteY0" fmla="*/ 21745 h 47130"/>
                  <a:gd name="connsiteX1" fmla="*/ 21355 w 45232"/>
                  <a:gd name="connsiteY1" fmla="*/ 14299 h 47130"/>
                  <a:gd name="connsiteX2" fmla="*/ 27985 w 45232"/>
                  <a:gd name="connsiteY2" fmla="*/ 10065 h 47130"/>
                  <a:gd name="connsiteX3" fmla="*/ 30882 w 45232"/>
                  <a:gd name="connsiteY3" fmla="*/ 13426 h 47130"/>
                  <a:gd name="connsiteX4" fmla="*/ 17697 w 45232"/>
                  <a:gd name="connsiteY4" fmla="*/ 21745 h 47130"/>
                  <a:gd name="connsiteX5" fmla="*/ 23064 w 45232"/>
                  <a:gd name="connsiteY5" fmla="*/ 37585 h 47130"/>
                  <a:gd name="connsiteX6" fmla="*/ 15766 w 45232"/>
                  <a:gd name="connsiteY6" fmla="*/ 30752 h 47130"/>
                  <a:gd name="connsiteX7" fmla="*/ 34224 w 45232"/>
                  <a:gd name="connsiteY7" fmla="*/ 25366 h 47130"/>
                  <a:gd name="connsiteX8" fmla="*/ 45181 w 45232"/>
                  <a:gd name="connsiteY8" fmla="*/ 10102 h 47130"/>
                  <a:gd name="connsiteX9" fmla="*/ 42209 w 45232"/>
                  <a:gd name="connsiteY9" fmla="*/ 2563 h 47130"/>
                  <a:gd name="connsiteX10" fmla="*/ 34280 w 45232"/>
                  <a:gd name="connsiteY10" fmla="*/ 0 h 47130"/>
                  <a:gd name="connsiteX11" fmla="*/ 11569 w 45232"/>
                  <a:gd name="connsiteY11" fmla="*/ 9619 h 47130"/>
                  <a:gd name="connsiteX12" fmla="*/ 74 w 45232"/>
                  <a:gd name="connsiteY12" fmla="*/ 32033 h 47130"/>
                  <a:gd name="connsiteX13" fmla="*/ 4810 w 45232"/>
                  <a:gd name="connsiteY13" fmla="*/ 43472 h 47130"/>
                  <a:gd name="connsiteX14" fmla="*/ 17029 w 45232"/>
                  <a:gd name="connsiteY14" fmla="*/ 47130 h 47130"/>
                  <a:gd name="connsiteX15" fmla="*/ 40482 w 45232"/>
                  <a:gd name="connsiteY15" fmla="*/ 42172 h 47130"/>
                  <a:gd name="connsiteX16" fmla="*/ 43713 w 45232"/>
                  <a:gd name="connsiteY16" fmla="*/ 30993 h 47130"/>
                  <a:gd name="connsiteX17" fmla="*/ 23064 w 45232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32" h="47130">
                    <a:moveTo>
                      <a:pt x="17697" y="21745"/>
                    </a:moveTo>
                    <a:cubicBezTo>
                      <a:pt x="18403" y="19071"/>
                      <a:pt x="19628" y="16620"/>
                      <a:pt x="21355" y="14299"/>
                    </a:cubicBezTo>
                    <a:cubicBezTo>
                      <a:pt x="23491" y="11495"/>
                      <a:pt x="25664" y="10065"/>
                      <a:pt x="27985" y="10065"/>
                    </a:cubicBezTo>
                    <a:cubicBezTo>
                      <a:pt x="30157" y="10065"/>
                      <a:pt x="31123" y="11161"/>
                      <a:pt x="30882" y="13426"/>
                    </a:cubicBezTo>
                    <a:cubicBezTo>
                      <a:pt x="30399" y="18997"/>
                      <a:pt x="25961" y="21745"/>
                      <a:pt x="17697" y="21745"/>
                    </a:cubicBezTo>
                    <a:moveTo>
                      <a:pt x="23064" y="37585"/>
                    </a:moveTo>
                    <a:cubicBezTo>
                      <a:pt x="17846" y="37585"/>
                      <a:pt x="15413" y="35301"/>
                      <a:pt x="15766" y="30752"/>
                    </a:cubicBezTo>
                    <a:cubicBezTo>
                      <a:pt x="22117" y="30752"/>
                      <a:pt x="28263" y="28950"/>
                      <a:pt x="34224" y="25366"/>
                    </a:cubicBezTo>
                    <a:cubicBezTo>
                      <a:pt x="40947" y="21244"/>
                      <a:pt x="44623" y="16174"/>
                      <a:pt x="45181" y="10102"/>
                    </a:cubicBezTo>
                    <a:cubicBezTo>
                      <a:pt x="45478" y="6927"/>
                      <a:pt x="44512" y="4457"/>
                      <a:pt x="42209" y="2563"/>
                    </a:cubicBezTo>
                    <a:cubicBezTo>
                      <a:pt x="40092" y="836"/>
                      <a:pt x="37418" y="0"/>
                      <a:pt x="34280" y="0"/>
                    </a:cubicBezTo>
                    <a:cubicBezTo>
                      <a:pt x="25998" y="0"/>
                      <a:pt x="18440" y="3194"/>
                      <a:pt x="11569" y="9619"/>
                    </a:cubicBezTo>
                    <a:cubicBezTo>
                      <a:pt x="4754" y="16026"/>
                      <a:pt x="891" y="23509"/>
                      <a:pt x="74" y="32033"/>
                    </a:cubicBezTo>
                    <a:cubicBezTo>
                      <a:pt x="-371" y="36936"/>
                      <a:pt x="1188" y="40724"/>
                      <a:pt x="4810" y="43472"/>
                    </a:cubicBezTo>
                    <a:cubicBezTo>
                      <a:pt x="7929" y="45886"/>
                      <a:pt x="12033" y="47130"/>
                      <a:pt x="17029" y="47130"/>
                    </a:cubicBezTo>
                    <a:cubicBezTo>
                      <a:pt x="23305" y="47130"/>
                      <a:pt x="31123" y="45459"/>
                      <a:pt x="40482" y="42172"/>
                    </a:cubicBezTo>
                    <a:lnTo>
                      <a:pt x="43713" y="30993"/>
                    </a:lnTo>
                    <a:cubicBezTo>
                      <a:pt x="35561" y="35376"/>
                      <a:pt x="28690" y="37585"/>
                      <a:pt x="23064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85" name="フリーフォーム: 図形 84">
                <a:extLst>
                  <a:ext uri="{FF2B5EF4-FFF2-40B4-BE49-F238E27FC236}">
                    <a16:creationId xmlns:a16="http://schemas.microsoft.com/office/drawing/2014/main" id="{B4EEECC8-DEAC-4920-A40D-870D996620CD}"/>
                  </a:ext>
                </a:extLst>
              </p:cNvPr>
              <p:cNvSpPr/>
              <p:nvPr/>
            </p:nvSpPr>
            <p:spPr>
              <a:xfrm>
                <a:off x="7552714" y="495266"/>
                <a:ext cx="45273" cy="47130"/>
              </a:xfrm>
              <a:custGeom>
                <a:avLst/>
                <a:gdLst>
                  <a:gd name="connsiteX0" fmla="*/ 17707 w 45273"/>
                  <a:gd name="connsiteY0" fmla="*/ 21745 h 47130"/>
                  <a:gd name="connsiteX1" fmla="*/ 21347 w 45273"/>
                  <a:gd name="connsiteY1" fmla="*/ 14299 h 47130"/>
                  <a:gd name="connsiteX2" fmla="*/ 27976 w 45273"/>
                  <a:gd name="connsiteY2" fmla="*/ 10065 h 47130"/>
                  <a:gd name="connsiteX3" fmla="*/ 30910 w 45273"/>
                  <a:gd name="connsiteY3" fmla="*/ 13426 h 47130"/>
                  <a:gd name="connsiteX4" fmla="*/ 17707 w 45273"/>
                  <a:gd name="connsiteY4" fmla="*/ 21745 h 47130"/>
                  <a:gd name="connsiteX5" fmla="*/ 23055 w 45273"/>
                  <a:gd name="connsiteY5" fmla="*/ 37585 h 47130"/>
                  <a:gd name="connsiteX6" fmla="*/ 15794 w 45273"/>
                  <a:gd name="connsiteY6" fmla="*/ 30752 h 47130"/>
                  <a:gd name="connsiteX7" fmla="*/ 34234 w 45273"/>
                  <a:gd name="connsiteY7" fmla="*/ 25366 h 47130"/>
                  <a:gd name="connsiteX8" fmla="*/ 45228 w 45273"/>
                  <a:gd name="connsiteY8" fmla="*/ 10102 h 47130"/>
                  <a:gd name="connsiteX9" fmla="*/ 42219 w 45273"/>
                  <a:gd name="connsiteY9" fmla="*/ 2563 h 47130"/>
                  <a:gd name="connsiteX10" fmla="*/ 34327 w 45273"/>
                  <a:gd name="connsiteY10" fmla="*/ 0 h 47130"/>
                  <a:gd name="connsiteX11" fmla="*/ 11598 w 45273"/>
                  <a:gd name="connsiteY11" fmla="*/ 9619 h 47130"/>
                  <a:gd name="connsiteX12" fmla="*/ 84 w 45273"/>
                  <a:gd name="connsiteY12" fmla="*/ 32033 h 47130"/>
                  <a:gd name="connsiteX13" fmla="*/ 4782 w 45273"/>
                  <a:gd name="connsiteY13" fmla="*/ 43472 h 47130"/>
                  <a:gd name="connsiteX14" fmla="*/ 17057 w 45273"/>
                  <a:gd name="connsiteY14" fmla="*/ 47130 h 47130"/>
                  <a:gd name="connsiteX15" fmla="*/ 40474 w 45273"/>
                  <a:gd name="connsiteY15" fmla="*/ 42172 h 47130"/>
                  <a:gd name="connsiteX16" fmla="*/ 43724 w 45273"/>
                  <a:gd name="connsiteY16" fmla="*/ 30993 h 47130"/>
                  <a:gd name="connsiteX17" fmla="*/ 23055 w 45273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73" h="47130">
                    <a:moveTo>
                      <a:pt x="17707" y="21745"/>
                    </a:moveTo>
                    <a:cubicBezTo>
                      <a:pt x="18376" y="19071"/>
                      <a:pt x="19601" y="16620"/>
                      <a:pt x="21347" y="14299"/>
                    </a:cubicBezTo>
                    <a:cubicBezTo>
                      <a:pt x="23464" y="11495"/>
                      <a:pt x="25655" y="10065"/>
                      <a:pt x="27976" y="10065"/>
                    </a:cubicBezTo>
                    <a:cubicBezTo>
                      <a:pt x="30130" y="10065"/>
                      <a:pt x="31152" y="11161"/>
                      <a:pt x="30910" y="13426"/>
                    </a:cubicBezTo>
                    <a:cubicBezTo>
                      <a:pt x="30353" y="18997"/>
                      <a:pt x="25934" y="21745"/>
                      <a:pt x="17707" y="21745"/>
                    </a:cubicBezTo>
                    <a:moveTo>
                      <a:pt x="23055" y="37585"/>
                    </a:moveTo>
                    <a:cubicBezTo>
                      <a:pt x="17856" y="37585"/>
                      <a:pt x="15404" y="35301"/>
                      <a:pt x="15794" y="30752"/>
                    </a:cubicBezTo>
                    <a:cubicBezTo>
                      <a:pt x="22145" y="30752"/>
                      <a:pt x="28292" y="28950"/>
                      <a:pt x="34234" y="25366"/>
                    </a:cubicBezTo>
                    <a:cubicBezTo>
                      <a:pt x="40957" y="21244"/>
                      <a:pt x="44633" y="16174"/>
                      <a:pt x="45228" y="10102"/>
                    </a:cubicBezTo>
                    <a:cubicBezTo>
                      <a:pt x="45506" y="6927"/>
                      <a:pt x="44503" y="4457"/>
                      <a:pt x="42219" y="2563"/>
                    </a:cubicBezTo>
                    <a:cubicBezTo>
                      <a:pt x="40102" y="836"/>
                      <a:pt x="37466" y="0"/>
                      <a:pt x="34327" y="0"/>
                    </a:cubicBezTo>
                    <a:cubicBezTo>
                      <a:pt x="26026" y="0"/>
                      <a:pt x="18431" y="3194"/>
                      <a:pt x="11598" y="9619"/>
                    </a:cubicBezTo>
                    <a:cubicBezTo>
                      <a:pt x="4745" y="16026"/>
                      <a:pt x="901" y="23509"/>
                      <a:pt x="84" y="32033"/>
                    </a:cubicBezTo>
                    <a:cubicBezTo>
                      <a:pt x="-399" y="36936"/>
                      <a:pt x="1198" y="40724"/>
                      <a:pt x="4782" y="43472"/>
                    </a:cubicBezTo>
                    <a:cubicBezTo>
                      <a:pt x="7939" y="45886"/>
                      <a:pt x="12006" y="47130"/>
                      <a:pt x="17057" y="47130"/>
                    </a:cubicBezTo>
                    <a:cubicBezTo>
                      <a:pt x="23334" y="47130"/>
                      <a:pt x="31115" y="45459"/>
                      <a:pt x="40474" y="42172"/>
                    </a:cubicBezTo>
                    <a:lnTo>
                      <a:pt x="43724" y="30993"/>
                    </a:lnTo>
                    <a:cubicBezTo>
                      <a:pt x="35553" y="35376"/>
                      <a:pt x="28663" y="37585"/>
                      <a:pt x="23055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86" name="フリーフォーム: 図形 85">
                <a:extLst>
                  <a:ext uri="{FF2B5EF4-FFF2-40B4-BE49-F238E27FC236}">
                    <a16:creationId xmlns:a16="http://schemas.microsoft.com/office/drawing/2014/main" id="{AA507105-0D78-4F3A-A275-31E0A6E5FF27}"/>
                  </a:ext>
                </a:extLst>
              </p:cNvPr>
              <p:cNvSpPr/>
              <p:nvPr/>
            </p:nvSpPr>
            <p:spPr>
              <a:xfrm>
                <a:off x="7603607" y="486873"/>
                <a:ext cx="33461" cy="55523"/>
              </a:xfrm>
              <a:custGeom>
                <a:avLst/>
                <a:gdLst>
                  <a:gd name="connsiteX0" fmla="*/ 33461 w 33461"/>
                  <a:gd name="connsiteY0" fmla="*/ 8561 h 55523"/>
                  <a:gd name="connsiteX1" fmla="*/ 30806 w 33461"/>
                  <a:gd name="connsiteY1" fmla="*/ 17493 h 55523"/>
                  <a:gd name="connsiteX2" fmla="*/ 23266 w 33461"/>
                  <a:gd name="connsiteY2" fmla="*/ 17493 h 55523"/>
                  <a:gd name="connsiteX3" fmla="*/ 19590 w 33461"/>
                  <a:gd name="connsiteY3" fmla="*/ 29638 h 55523"/>
                  <a:gd name="connsiteX4" fmla="*/ 17027 w 33461"/>
                  <a:gd name="connsiteY4" fmla="*/ 41114 h 55523"/>
                  <a:gd name="connsiteX5" fmla="*/ 20202 w 33461"/>
                  <a:gd name="connsiteY5" fmla="*/ 45533 h 55523"/>
                  <a:gd name="connsiteX6" fmla="*/ 25161 w 33461"/>
                  <a:gd name="connsiteY6" fmla="*/ 43658 h 55523"/>
                  <a:gd name="connsiteX7" fmla="*/ 22338 w 33461"/>
                  <a:gd name="connsiteY7" fmla="*/ 53500 h 55523"/>
                  <a:gd name="connsiteX8" fmla="*/ 10602 w 33461"/>
                  <a:gd name="connsiteY8" fmla="*/ 55524 h 55523"/>
                  <a:gd name="connsiteX9" fmla="*/ 2821 w 33461"/>
                  <a:gd name="connsiteY9" fmla="*/ 53296 h 55523"/>
                  <a:gd name="connsiteX10" fmla="*/ 54 w 33461"/>
                  <a:gd name="connsiteY10" fmla="*/ 45942 h 55523"/>
                  <a:gd name="connsiteX11" fmla="*/ 3267 w 33461"/>
                  <a:gd name="connsiteY11" fmla="*/ 31977 h 55523"/>
                  <a:gd name="connsiteX12" fmla="*/ 12292 w 33461"/>
                  <a:gd name="connsiteY12" fmla="*/ 2321 h 55523"/>
                  <a:gd name="connsiteX13" fmla="*/ 28540 w 33461"/>
                  <a:gd name="connsiteY13" fmla="*/ 0 h 55523"/>
                  <a:gd name="connsiteX14" fmla="*/ 25922 w 33461"/>
                  <a:gd name="connsiteY14" fmla="*/ 8579 h 55523"/>
                  <a:gd name="connsiteX15" fmla="*/ 33461 w 33461"/>
                  <a:gd name="connsiteY15" fmla="*/ 8579 h 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461" h="55523">
                    <a:moveTo>
                      <a:pt x="33461" y="8561"/>
                    </a:moveTo>
                    <a:lnTo>
                      <a:pt x="30806" y="17493"/>
                    </a:lnTo>
                    <a:lnTo>
                      <a:pt x="23266" y="17493"/>
                    </a:lnTo>
                    <a:cubicBezTo>
                      <a:pt x="22059" y="21244"/>
                      <a:pt x="20815" y="25905"/>
                      <a:pt x="19590" y="29638"/>
                    </a:cubicBezTo>
                    <a:cubicBezTo>
                      <a:pt x="18178" y="34224"/>
                      <a:pt x="17324" y="38031"/>
                      <a:pt x="17027" y="41114"/>
                    </a:cubicBezTo>
                    <a:cubicBezTo>
                      <a:pt x="16748" y="44029"/>
                      <a:pt x="17807" y="45533"/>
                      <a:pt x="20202" y="45533"/>
                    </a:cubicBezTo>
                    <a:cubicBezTo>
                      <a:pt x="21595" y="45533"/>
                      <a:pt x="23229" y="44921"/>
                      <a:pt x="25161" y="43658"/>
                    </a:cubicBezTo>
                    <a:lnTo>
                      <a:pt x="22338" y="53500"/>
                    </a:lnTo>
                    <a:cubicBezTo>
                      <a:pt x="17380" y="54837"/>
                      <a:pt x="13462" y="55524"/>
                      <a:pt x="10602" y="55524"/>
                    </a:cubicBezTo>
                    <a:cubicBezTo>
                      <a:pt x="7352" y="55524"/>
                      <a:pt x="4771" y="54781"/>
                      <a:pt x="2821" y="53296"/>
                    </a:cubicBezTo>
                    <a:cubicBezTo>
                      <a:pt x="685" y="51643"/>
                      <a:pt x="-243" y="49155"/>
                      <a:pt x="54" y="45942"/>
                    </a:cubicBezTo>
                    <a:cubicBezTo>
                      <a:pt x="425" y="42302"/>
                      <a:pt x="1484" y="37641"/>
                      <a:pt x="3267" y="31977"/>
                    </a:cubicBezTo>
                    <a:cubicBezTo>
                      <a:pt x="4715" y="27428"/>
                      <a:pt x="12292" y="2321"/>
                      <a:pt x="12292" y="2321"/>
                    </a:cubicBezTo>
                    <a:lnTo>
                      <a:pt x="28540" y="0"/>
                    </a:lnTo>
                    <a:lnTo>
                      <a:pt x="25922" y="8579"/>
                    </a:lnTo>
                    <a:lnTo>
                      <a:pt x="33461" y="8579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87" name="フリーフォーム: 図形 86">
                <a:extLst>
                  <a:ext uri="{FF2B5EF4-FFF2-40B4-BE49-F238E27FC236}">
                    <a16:creationId xmlns:a16="http://schemas.microsoft.com/office/drawing/2014/main" id="{2DCF35EE-FE35-488F-BD48-8633866FADBA}"/>
                  </a:ext>
                </a:extLst>
              </p:cNvPr>
              <p:cNvSpPr/>
              <p:nvPr/>
            </p:nvSpPr>
            <p:spPr>
              <a:xfrm>
                <a:off x="7636685" y="486873"/>
                <a:ext cx="33585" cy="55523"/>
              </a:xfrm>
              <a:custGeom>
                <a:avLst/>
                <a:gdLst>
                  <a:gd name="connsiteX0" fmla="*/ 33586 w 33585"/>
                  <a:gd name="connsiteY0" fmla="*/ 8561 h 55523"/>
                  <a:gd name="connsiteX1" fmla="*/ 30931 w 33585"/>
                  <a:gd name="connsiteY1" fmla="*/ 17493 h 55523"/>
                  <a:gd name="connsiteX2" fmla="*/ 23428 w 33585"/>
                  <a:gd name="connsiteY2" fmla="*/ 17493 h 55523"/>
                  <a:gd name="connsiteX3" fmla="*/ 19621 w 33585"/>
                  <a:gd name="connsiteY3" fmla="*/ 29638 h 55523"/>
                  <a:gd name="connsiteX4" fmla="*/ 17022 w 33585"/>
                  <a:gd name="connsiteY4" fmla="*/ 41114 h 55523"/>
                  <a:gd name="connsiteX5" fmla="*/ 20160 w 33585"/>
                  <a:gd name="connsiteY5" fmla="*/ 45533 h 55523"/>
                  <a:gd name="connsiteX6" fmla="*/ 25155 w 33585"/>
                  <a:gd name="connsiteY6" fmla="*/ 43658 h 55523"/>
                  <a:gd name="connsiteX7" fmla="*/ 22351 w 33585"/>
                  <a:gd name="connsiteY7" fmla="*/ 53500 h 55523"/>
                  <a:gd name="connsiteX8" fmla="*/ 10596 w 33585"/>
                  <a:gd name="connsiteY8" fmla="*/ 55524 h 55523"/>
                  <a:gd name="connsiteX9" fmla="*/ 2816 w 33585"/>
                  <a:gd name="connsiteY9" fmla="*/ 53296 h 55523"/>
                  <a:gd name="connsiteX10" fmla="*/ 67 w 33585"/>
                  <a:gd name="connsiteY10" fmla="*/ 45942 h 55523"/>
                  <a:gd name="connsiteX11" fmla="*/ 3280 w 33585"/>
                  <a:gd name="connsiteY11" fmla="*/ 31977 h 55523"/>
                  <a:gd name="connsiteX12" fmla="*/ 12305 w 33585"/>
                  <a:gd name="connsiteY12" fmla="*/ 2321 h 55523"/>
                  <a:gd name="connsiteX13" fmla="*/ 28554 w 33585"/>
                  <a:gd name="connsiteY13" fmla="*/ 0 h 55523"/>
                  <a:gd name="connsiteX14" fmla="*/ 26047 w 33585"/>
                  <a:gd name="connsiteY14" fmla="*/ 8579 h 55523"/>
                  <a:gd name="connsiteX15" fmla="*/ 33586 w 33585"/>
                  <a:gd name="connsiteY15" fmla="*/ 8579 h 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585" h="55523">
                    <a:moveTo>
                      <a:pt x="33586" y="8561"/>
                    </a:moveTo>
                    <a:lnTo>
                      <a:pt x="30931" y="17493"/>
                    </a:lnTo>
                    <a:lnTo>
                      <a:pt x="23428" y="17493"/>
                    </a:lnTo>
                    <a:cubicBezTo>
                      <a:pt x="22184" y="21244"/>
                      <a:pt x="20828" y="25905"/>
                      <a:pt x="19621" y="29638"/>
                    </a:cubicBezTo>
                    <a:cubicBezTo>
                      <a:pt x="18192" y="34224"/>
                      <a:pt x="17319" y="38031"/>
                      <a:pt x="17022" y="41114"/>
                    </a:cubicBezTo>
                    <a:cubicBezTo>
                      <a:pt x="16762" y="44029"/>
                      <a:pt x="17802" y="45533"/>
                      <a:pt x="20160" y="45533"/>
                    </a:cubicBezTo>
                    <a:cubicBezTo>
                      <a:pt x="21571" y="45533"/>
                      <a:pt x="23224" y="44921"/>
                      <a:pt x="25155" y="43658"/>
                    </a:cubicBezTo>
                    <a:lnTo>
                      <a:pt x="22351" y="53500"/>
                    </a:lnTo>
                    <a:cubicBezTo>
                      <a:pt x="17337" y="54837"/>
                      <a:pt x="13456" y="55524"/>
                      <a:pt x="10596" y="55524"/>
                    </a:cubicBezTo>
                    <a:cubicBezTo>
                      <a:pt x="7291" y="55524"/>
                      <a:pt x="4728" y="54781"/>
                      <a:pt x="2816" y="53296"/>
                    </a:cubicBezTo>
                    <a:cubicBezTo>
                      <a:pt x="643" y="51643"/>
                      <a:pt x="-267" y="49155"/>
                      <a:pt x="67" y="45942"/>
                    </a:cubicBezTo>
                    <a:cubicBezTo>
                      <a:pt x="402" y="42302"/>
                      <a:pt x="1497" y="37641"/>
                      <a:pt x="3280" y="31977"/>
                    </a:cubicBezTo>
                    <a:cubicBezTo>
                      <a:pt x="4691" y="27428"/>
                      <a:pt x="12305" y="2321"/>
                      <a:pt x="12305" y="2321"/>
                    </a:cubicBezTo>
                    <a:lnTo>
                      <a:pt x="28554" y="0"/>
                    </a:lnTo>
                    <a:lnTo>
                      <a:pt x="26047" y="8579"/>
                    </a:lnTo>
                    <a:lnTo>
                      <a:pt x="33586" y="8579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88" name="フリーフォーム: 図形 87">
                <a:extLst>
                  <a:ext uri="{FF2B5EF4-FFF2-40B4-BE49-F238E27FC236}">
                    <a16:creationId xmlns:a16="http://schemas.microsoft.com/office/drawing/2014/main" id="{12F08496-A299-45E6-BD31-F5B2902017BD}"/>
                  </a:ext>
                </a:extLst>
              </p:cNvPr>
              <p:cNvSpPr/>
              <p:nvPr/>
            </p:nvSpPr>
            <p:spPr>
              <a:xfrm>
                <a:off x="7668966" y="495266"/>
                <a:ext cx="45273" cy="47130"/>
              </a:xfrm>
              <a:custGeom>
                <a:avLst/>
                <a:gdLst>
                  <a:gd name="connsiteX0" fmla="*/ 17666 w 45273"/>
                  <a:gd name="connsiteY0" fmla="*/ 21745 h 47130"/>
                  <a:gd name="connsiteX1" fmla="*/ 21342 w 45273"/>
                  <a:gd name="connsiteY1" fmla="*/ 14299 h 47130"/>
                  <a:gd name="connsiteX2" fmla="*/ 27972 w 45273"/>
                  <a:gd name="connsiteY2" fmla="*/ 10065 h 47130"/>
                  <a:gd name="connsiteX3" fmla="*/ 30887 w 45273"/>
                  <a:gd name="connsiteY3" fmla="*/ 13426 h 47130"/>
                  <a:gd name="connsiteX4" fmla="*/ 17666 w 45273"/>
                  <a:gd name="connsiteY4" fmla="*/ 21745 h 47130"/>
                  <a:gd name="connsiteX5" fmla="*/ 23051 w 45273"/>
                  <a:gd name="connsiteY5" fmla="*/ 37585 h 47130"/>
                  <a:gd name="connsiteX6" fmla="*/ 15790 w 45273"/>
                  <a:gd name="connsiteY6" fmla="*/ 30752 h 47130"/>
                  <a:gd name="connsiteX7" fmla="*/ 34211 w 45273"/>
                  <a:gd name="connsiteY7" fmla="*/ 25366 h 47130"/>
                  <a:gd name="connsiteX8" fmla="*/ 45223 w 45273"/>
                  <a:gd name="connsiteY8" fmla="*/ 10102 h 47130"/>
                  <a:gd name="connsiteX9" fmla="*/ 42234 w 45273"/>
                  <a:gd name="connsiteY9" fmla="*/ 2563 h 47130"/>
                  <a:gd name="connsiteX10" fmla="*/ 34286 w 45273"/>
                  <a:gd name="connsiteY10" fmla="*/ 0 h 47130"/>
                  <a:gd name="connsiteX11" fmla="*/ 11593 w 45273"/>
                  <a:gd name="connsiteY11" fmla="*/ 9619 h 47130"/>
                  <a:gd name="connsiteX12" fmla="*/ 80 w 45273"/>
                  <a:gd name="connsiteY12" fmla="*/ 32033 h 47130"/>
                  <a:gd name="connsiteX13" fmla="*/ 4797 w 45273"/>
                  <a:gd name="connsiteY13" fmla="*/ 43472 h 47130"/>
                  <a:gd name="connsiteX14" fmla="*/ 17071 w 45273"/>
                  <a:gd name="connsiteY14" fmla="*/ 47130 h 47130"/>
                  <a:gd name="connsiteX15" fmla="*/ 40469 w 45273"/>
                  <a:gd name="connsiteY15" fmla="*/ 42172 h 47130"/>
                  <a:gd name="connsiteX16" fmla="*/ 43719 w 45273"/>
                  <a:gd name="connsiteY16" fmla="*/ 30993 h 47130"/>
                  <a:gd name="connsiteX17" fmla="*/ 23051 w 45273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73" h="47130">
                    <a:moveTo>
                      <a:pt x="17666" y="21745"/>
                    </a:moveTo>
                    <a:cubicBezTo>
                      <a:pt x="18371" y="19071"/>
                      <a:pt x="19597" y="16620"/>
                      <a:pt x="21342" y="14299"/>
                    </a:cubicBezTo>
                    <a:cubicBezTo>
                      <a:pt x="23422" y="11495"/>
                      <a:pt x="25669" y="10065"/>
                      <a:pt x="27972" y="10065"/>
                    </a:cubicBezTo>
                    <a:cubicBezTo>
                      <a:pt x="30144" y="10065"/>
                      <a:pt x="31110" y="11161"/>
                      <a:pt x="30887" y="13426"/>
                    </a:cubicBezTo>
                    <a:cubicBezTo>
                      <a:pt x="30367" y="18997"/>
                      <a:pt x="25948" y="21745"/>
                      <a:pt x="17666" y="21745"/>
                    </a:cubicBezTo>
                    <a:moveTo>
                      <a:pt x="23051" y="37585"/>
                    </a:moveTo>
                    <a:cubicBezTo>
                      <a:pt x="17814" y="37585"/>
                      <a:pt x="15419" y="35301"/>
                      <a:pt x="15790" y="30752"/>
                    </a:cubicBezTo>
                    <a:cubicBezTo>
                      <a:pt x="22104" y="30752"/>
                      <a:pt x="28269" y="28950"/>
                      <a:pt x="34211" y="25366"/>
                    </a:cubicBezTo>
                    <a:cubicBezTo>
                      <a:pt x="40971" y="21244"/>
                      <a:pt x="44629" y="16174"/>
                      <a:pt x="45223" y="10102"/>
                    </a:cubicBezTo>
                    <a:cubicBezTo>
                      <a:pt x="45520" y="6927"/>
                      <a:pt x="44499" y="4457"/>
                      <a:pt x="42234" y="2563"/>
                    </a:cubicBezTo>
                    <a:cubicBezTo>
                      <a:pt x="40117" y="836"/>
                      <a:pt x="37461" y="0"/>
                      <a:pt x="34286" y="0"/>
                    </a:cubicBezTo>
                    <a:cubicBezTo>
                      <a:pt x="26003" y="0"/>
                      <a:pt x="18427" y="3194"/>
                      <a:pt x="11593" y="9619"/>
                    </a:cubicBezTo>
                    <a:cubicBezTo>
                      <a:pt x="4741" y="16026"/>
                      <a:pt x="878" y="23509"/>
                      <a:pt x="80" y="32033"/>
                    </a:cubicBezTo>
                    <a:cubicBezTo>
                      <a:pt x="-384" y="36936"/>
                      <a:pt x="1175" y="40724"/>
                      <a:pt x="4797" y="43472"/>
                    </a:cubicBezTo>
                    <a:cubicBezTo>
                      <a:pt x="7953" y="45886"/>
                      <a:pt x="12020" y="47130"/>
                      <a:pt x="17071" y="47130"/>
                    </a:cubicBezTo>
                    <a:cubicBezTo>
                      <a:pt x="23292" y="47130"/>
                      <a:pt x="31129" y="45459"/>
                      <a:pt x="40469" y="42172"/>
                    </a:cubicBezTo>
                    <a:lnTo>
                      <a:pt x="43719" y="30993"/>
                    </a:lnTo>
                    <a:cubicBezTo>
                      <a:pt x="35548" y="35376"/>
                      <a:pt x="28659" y="37585"/>
                      <a:pt x="23051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89" name="フリーフォーム: 図形 88">
                <a:extLst>
                  <a:ext uri="{FF2B5EF4-FFF2-40B4-BE49-F238E27FC236}">
                    <a16:creationId xmlns:a16="http://schemas.microsoft.com/office/drawing/2014/main" id="{EEF3CA32-1898-4314-9C31-7D92BFF12CB2}"/>
                  </a:ext>
                </a:extLst>
              </p:cNvPr>
              <p:cNvSpPr/>
              <p:nvPr/>
            </p:nvSpPr>
            <p:spPr>
              <a:xfrm>
                <a:off x="6732779" y="465257"/>
                <a:ext cx="84632" cy="80184"/>
              </a:xfrm>
              <a:custGeom>
                <a:avLst/>
                <a:gdLst>
                  <a:gd name="connsiteX0" fmla="*/ 176 w 84632"/>
                  <a:gd name="connsiteY0" fmla="*/ 51420 h 80184"/>
                  <a:gd name="connsiteX1" fmla="*/ 30315 w 84632"/>
                  <a:gd name="connsiteY1" fmla="*/ 80185 h 80184"/>
                  <a:gd name="connsiteX2" fmla="*/ 63166 w 84632"/>
                  <a:gd name="connsiteY2" fmla="*/ 76118 h 80184"/>
                  <a:gd name="connsiteX3" fmla="*/ 66638 w 84632"/>
                  <a:gd name="connsiteY3" fmla="*/ 64716 h 80184"/>
                  <a:gd name="connsiteX4" fmla="*/ 64818 w 84632"/>
                  <a:gd name="connsiteY4" fmla="*/ 65199 h 80184"/>
                  <a:gd name="connsiteX5" fmla="*/ 40362 w 84632"/>
                  <a:gd name="connsiteY5" fmla="*/ 69916 h 80184"/>
                  <a:gd name="connsiteX6" fmla="*/ 21476 w 84632"/>
                  <a:gd name="connsiteY6" fmla="*/ 48913 h 80184"/>
                  <a:gd name="connsiteX7" fmla="*/ 57873 w 84632"/>
                  <a:gd name="connsiteY7" fmla="*/ 10269 h 80184"/>
                  <a:gd name="connsiteX8" fmla="*/ 80974 w 84632"/>
                  <a:gd name="connsiteY8" fmla="*/ 15264 h 80184"/>
                  <a:gd name="connsiteX9" fmla="*/ 84632 w 84632"/>
                  <a:gd name="connsiteY9" fmla="*/ 3008 h 80184"/>
                  <a:gd name="connsiteX10" fmla="*/ 60640 w 84632"/>
                  <a:gd name="connsiteY10" fmla="*/ 0 h 80184"/>
                  <a:gd name="connsiteX11" fmla="*/ 176 w 84632"/>
                  <a:gd name="connsiteY11" fmla="*/ 51420 h 80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32" h="80184">
                    <a:moveTo>
                      <a:pt x="176" y="51420"/>
                    </a:moveTo>
                    <a:cubicBezTo>
                      <a:pt x="-1569" y="69451"/>
                      <a:pt x="9721" y="80185"/>
                      <a:pt x="30315" y="80185"/>
                    </a:cubicBezTo>
                    <a:cubicBezTo>
                      <a:pt x="41829" y="80185"/>
                      <a:pt x="52878" y="78254"/>
                      <a:pt x="63166" y="76118"/>
                    </a:cubicBezTo>
                    <a:cubicBezTo>
                      <a:pt x="63556" y="74781"/>
                      <a:pt x="65710" y="67724"/>
                      <a:pt x="66638" y="64716"/>
                    </a:cubicBezTo>
                    <a:cubicBezTo>
                      <a:pt x="65747" y="64939"/>
                      <a:pt x="64818" y="65199"/>
                      <a:pt x="64818" y="65199"/>
                    </a:cubicBezTo>
                    <a:cubicBezTo>
                      <a:pt x="56870" y="67409"/>
                      <a:pt x="47920" y="69916"/>
                      <a:pt x="40362" y="69916"/>
                    </a:cubicBezTo>
                    <a:cubicBezTo>
                      <a:pt x="27864" y="69916"/>
                      <a:pt x="20269" y="61485"/>
                      <a:pt x="21476" y="48913"/>
                    </a:cubicBezTo>
                    <a:cubicBezTo>
                      <a:pt x="23259" y="30213"/>
                      <a:pt x="38319" y="10269"/>
                      <a:pt x="57873" y="10269"/>
                    </a:cubicBezTo>
                    <a:cubicBezTo>
                      <a:pt x="65190" y="10269"/>
                      <a:pt x="72952" y="11978"/>
                      <a:pt x="80974" y="15264"/>
                    </a:cubicBezTo>
                    <a:cubicBezTo>
                      <a:pt x="81587" y="13203"/>
                      <a:pt x="83945" y="5311"/>
                      <a:pt x="84632" y="3008"/>
                    </a:cubicBezTo>
                    <a:cubicBezTo>
                      <a:pt x="76629" y="1058"/>
                      <a:pt x="68569" y="0"/>
                      <a:pt x="60640" y="0"/>
                    </a:cubicBezTo>
                    <a:cubicBezTo>
                      <a:pt x="24410" y="19"/>
                      <a:pt x="2238" y="29879"/>
                      <a:pt x="176" y="51420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90" name="フリーフォーム: 図形 89">
                <a:extLst>
                  <a:ext uri="{FF2B5EF4-FFF2-40B4-BE49-F238E27FC236}">
                    <a16:creationId xmlns:a16="http://schemas.microsoft.com/office/drawing/2014/main" id="{332D7F54-B5BA-4141-8C32-D83EED0B41C3}"/>
                  </a:ext>
                </a:extLst>
              </p:cNvPr>
              <p:cNvSpPr/>
              <p:nvPr/>
            </p:nvSpPr>
            <p:spPr>
              <a:xfrm>
                <a:off x="7481025" y="465536"/>
                <a:ext cx="73378" cy="76507"/>
              </a:xfrm>
              <a:custGeom>
                <a:avLst/>
                <a:gdLst>
                  <a:gd name="connsiteX0" fmla="*/ 28895 w 73378"/>
                  <a:gd name="connsiteY0" fmla="*/ 43175 h 76507"/>
                  <a:gd name="connsiteX1" fmla="*/ 46369 w 73378"/>
                  <a:gd name="connsiteY1" fmla="*/ 55208 h 76507"/>
                  <a:gd name="connsiteX2" fmla="*/ 29173 w 73378"/>
                  <a:gd name="connsiteY2" fmla="*/ 67093 h 76507"/>
                  <a:gd name="connsiteX3" fmla="*/ 21912 w 73378"/>
                  <a:gd name="connsiteY3" fmla="*/ 66220 h 76507"/>
                  <a:gd name="connsiteX4" fmla="*/ 28895 w 73378"/>
                  <a:gd name="connsiteY4" fmla="*/ 43175 h 76507"/>
                  <a:gd name="connsiteX5" fmla="*/ 38830 w 73378"/>
                  <a:gd name="connsiteY5" fmla="*/ 10863 h 76507"/>
                  <a:gd name="connsiteX6" fmla="*/ 44234 w 73378"/>
                  <a:gd name="connsiteY6" fmla="*/ 10009 h 76507"/>
                  <a:gd name="connsiteX7" fmla="*/ 54540 w 73378"/>
                  <a:gd name="connsiteY7" fmla="*/ 16453 h 76507"/>
                  <a:gd name="connsiteX8" fmla="*/ 38904 w 73378"/>
                  <a:gd name="connsiteY8" fmla="*/ 31179 h 76507"/>
                  <a:gd name="connsiteX9" fmla="*/ 32757 w 73378"/>
                  <a:gd name="connsiteY9" fmla="*/ 31179 h 76507"/>
                  <a:gd name="connsiteX10" fmla="*/ 38830 w 73378"/>
                  <a:gd name="connsiteY10" fmla="*/ 10863 h 76507"/>
                  <a:gd name="connsiteX11" fmla="*/ 0 w 73378"/>
                  <a:gd name="connsiteY11" fmla="*/ 76508 h 76507"/>
                  <a:gd name="connsiteX12" fmla="*/ 37474 w 73378"/>
                  <a:gd name="connsiteY12" fmla="*/ 76508 h 76507"/>
                  <a:gd name="connsiteX13" fmla="*/ 65403 w 73378"/>
                  <a:gd name="connsiteY13" fmla="*/ 54800 h 76507"/>
                  <a:gd name="connsiteX14" fmla="*/ 49359 w 73378"/>
                  <a:gd name="connsiteY14" fmla="*/ 37121 h 76507"/>
                  <a:gd name="connsiteX15" fmla="*/ 49377 w 73378"/>
                  <a:gd name="connsiteY15" fmla="*/ 36898 h 76507"/>
                  <a:gd name="connsiteX16" fmla="*/ 73295 w 73378"/>
                  <a:gd name="connsiteY16" fmla="*/ 14707 h 76507"/>
                  <a:gd name="connsiteX17" fmla="*/ 46759 w 73378"/>
                  <a:gd name="connsiteY17" fmla="*/ 0 h 76507"/>
                  <a:gd name="connsiteX18" fmla="*/ 22525 w 73378"/>
                  <a:gd name="connsiteY18" fmla="*/ 0 h 76507"/>
                  <a:gd name="connsiteX19" fmla="*/ 0 w 73378"/>
                  <a:gd name="connsiteY19" fmla="*/ 76508 h 7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3378" h="76507">
                    <a:moveTo>
                      <a:pt x="28895" y="43175"/>
                    </a:moveTo>
                    <a:cubicBezTo>
                      <a:pt x="37270" y="43175"/>
                      <a:pt x="47316" y="45181"/>
                      <a:pt x="46369" y="55208"/>
                    </a:cubicBezTo>
                    <a:cubicBezTo>
                      <a:pt x="45533" y="64382"/>
                      <a:pt x="37270" y="67093"/>
                      <a:pt x="29173" y="67093"/>
                    </a:cubicBezTo>
                    <a:cubicBezTo>
                      <a:pt x="26611" y="67093"/>
                      <a:pt x="24271" y="67019"/>
                      <a:pt x="21912" y="66220"/>
                    </a:cubicBezTo>
                    <a:lnTo>
                      <a:pt x="28895" y="43175"/>
                    </a:lnTo>
                    <a:close/>
                    <a:moveTo>
                      <a:pt x="38830" y="10863"/>
                    </a:moveTo>
                    <a:cubicBezTo>
                      <a:pt x="40371" y="10381"/>
                      <a:pt x="42507" y="10009"/>
                      <a:pt x="44234" y="10009"/>
                    </a:cubicBezTo>
                    <a:cubicBezTo>
                      <a:pt x="48950" y="10009"/>
                      <a:pt x="55097" y="10603"/>
                      <a:pt x="54540" y="16453"/>
                    </a:cubicBezTo>
                    <a:cubicBezTo>
                      <a:pt x="53500" y="27279"/>
                      <a:pt x="43008" y="31179"/>
                      <a:pt x="38904" y="31179"/>
                    </a:cubicBezTo>
                    <a:lnTo>
                      <a:pt x="32757" y="31179"/>
                    </a:lnTo>
                    <a:lnTo>
                      <a:pt x="38830" y="10863"/>
                    </a:lnTo>
                    <a:close/>
                    <a:moveTo>
                      <a:pt x="0" y="76508"/>
                    </a:moveTo>
                    <a:lnTo>
                      <a:pt x="37474" y="76508"/>
                    </a:lnTo>
                    <a:cubicBezTo>
                      <a:pt x="46109" y="76508"/>
                      <a:pt x="63825" y="71216"/>
                      <a:pt x="65403" y="54800"/>
                    </a:cubicBezTo>
                    <a:cubicBezTo>
                      <a:pt x="66350" y="44846"/>
                      <a:pt x="57975" y="39442"/>
                      <a:pt x="49359" y="37121"/>
                    </a:cubicBezTo>
                    <a:lnTo>
                      <a:pt x="49377" y="36898"/>
                    </a:lnTo>
                    <a:cubicBezTo>
                      <a:pt x="60129" y="34280"/>
                      <a:pt x="72218" y="26165"/>
                      <a:pt x="73295" y="14707"/>
                    </a:cubicBezTo>
                    <a:cubicBezTo>
                      <a:pt x="74707" y="-111"/>
                      <a:pt x="57752" y="0"/>
                      <a:pt x="46759" y="0"/>
                    </a:cubicBezTo>
                    <a:lnTo>
                      <a:pt x="22525" y="0"/>
                    </a:lnTo>
                    <a:lnTo>
                      <a:pt x="0" y="76508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91" name="フリーフォーム: 図形 90">
                <a:extLst>
                  <a:ext uri="{FF2B5EF4-FFF2-40B4-BE49-F238E27FC236}">
                    <a16:creationId xmlns:a16="http://schemas.microsoft.com/office/drawing/2014/main" id="{B7EDF90B-403E-41A8-894A-E926E010E1E7}"/>
                  </a:ext>
                </a:extLst>
              </p:cNvPr>
              <p:cNvSpPr/>
              <p:nvPr/>
            </p:nvSpPr>
            <p:spPr>
              <a:xfrm>
                <a:off x="7716046" y="495284"/>
                <a:ext cx="49191" cy="46054"/>
              </a:xfrm>
              <a:custGeom>
                <a:avLst/>
                <a:gdLst>
                  <a:gd name="connsiteX0" fmla="*/ 49192 w 49191"/>
                  <a:gd name="connsiteY0" fmla="*/ 966 h 46054"/>
                  <a:gd name="connsiteX1" fmla="*/ 43899 w 49191"/>
                  <a:gd name="connsiteY1" fmla="*/ 14857 h 46054"/>
                  <a:gd name="connsiteX2" fmla="*/ 39108 w 49191"/>
                  <a:gd name="connsiteY2" fmla="*/ 13798 h 46054"/>
                  <a:gd name="connsiteX3" fmla="*/ 27799 w 49191"/>
                  <a:gd name="connsiteY3" fmla="*/ 20966 h 46054"/>
                  <a:gd name="connsiteX4" fmla="*/ 19666 w 49191"/>
                  <a:gd name="connsiteY4" fmla="*/ 32015 h 46054"/>
                  <a:gd name="connsiteX5" fmla="*/ 15599 w 49191"/>
                  <a:gd name="connsiteY5" fmla="*/ 46054 h 46054"/>
                  <a:gd name="connsiteX6" fmla="*/ 0 w 49191"/>
                  <a:gd name="connsiteY6" fmla="*/ 46054 h 46054"/>
                  <a:gd name="connsiteX7" fmla="*/ 13315 w 49191"/>
                  <a:gd name="connsiteY7" fmla="*/ 168 h 46054"/>
                  <a:gd name="connsiteX8" fmla="*/ 28746 w 49191"/>
                  <a:gd name="connsiteY8" fmla="*/ 168 h 46054"/>
                  <a:gd name="connsiteX9" fmla="*/ 22024 w 49191"/>
                  <a:gd name="connsiteY9" fmla="*/ 20075 h 46054"/>
                  <a:gd name="connsiteX10" fmla="*/ 23008 w 49191"/>
                  <a:gd name="connsiteY10" fmla="*/ 20075 h 46054"/>
                  <a:gd name="connsiteX11" fmla="*/ 32256 w 49191"/>
                  <a:gd name="connsiteY11" fmla="*/ 7132 h 46054"/>
                  <a:gd name="connsiteX12" fmla="*/ 45366 w 49191"/>
                  <a:gd name="connsiteY12" fmla="*/ 1 h 46054"/>
                  <a:gd name="connsiteX13" fmla="*/ 49192 w 49191"/>
                  <a:gd name="connsiteY13" fmla="*/ 966 h 46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9191" h="46054">
                    <a:moveTo>
                      <a:pt x="49192" y="966"/>
                    </a:moveTo>
                    <a:lnTo>
                      <a:pt x="43899" y="14857"/>
                    </a:lnTo>
                    <a:cubicBezTo>
                      <a:pt x="42674" y="14188"/>
                      <a:pt x="40297" y="13798"/>
                      <a:pt x="39108" y="13798"/>
                    </a:cubicBezTo>
                    <a:cubicBezTo>
                      <a:pt x="36378" y="13798"/>
                      <a:pt x="32609" y="16175"/>
                      <a:pt x="27799" y="20966"/>
                    </a:cubicBezTo>
                    <a:cubicBezTo>
                      <a:pt x="23194" y="25516"/>
                      <a:pt x="20501" y="29230"/>
                      <a:pt x="19666" y="32015"/>
                    </a:cubicBezTo>
                    <a:lnTo>
                      <a:pt x="15599" y="46054"/>
                    </a:lnTo>
                    <a:lnTo>
                      <a:pt x="0" y="46054"/>
                    </a:lnTo>
                    <a:lnTo>
                      <a:pt x="13315" y="168"/>
                    </a:lnTo>
                    <a:lnTo>
                      <a:pt x="28746" y="168"/>
                    </a:lnTo>
                    <a:lnTo>
                      <a:pt x="22024" y="20075"/>
                    </a:lnTo>
                    <a:lnTo>
                      <a:pt x="23008" y="20075"/>
                    </a:lnTo>
                    <a:cubicBezTo>
                      <a:pt x="25571" y="15135"/>
                      <a:pt x="28653" y="10864"/>
                      <a:pt x="32256" y="7132"/>
                    </a:cubicBezTo>
                    <a:cubicBezTo>
                      <a:pt x="36843" y="2359"/>
                      <a:pt x="41244" y="1"/>
                      <a:pt x="45366" y="1"/>
                    </a:cubicBezTo>
                    <a:cubicBezTo>
                      <a:pt x="46889" y="-18"/>
                      <a:pt x="48189" y="279"/>
                      <a:pt x="49192" y="966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92" name="フリーフォーム: 図形 91">
                <a:extLst>
                  <a:ext uri="{FF2B5EF4-FFF2-40B4-BE49-F238E27FC236}">
                    <a16:creationId xmlns:a16="http://schemas.microsoft.com/office/drawing/2014/main" id="{6C92CE63-C20A-4A9D-89AE-954ACE915639}"/>
                  </a:ext>
                </a:extLst>
              </p:cNvPr>
              <p:cNvSpPr/>
              <p:nvPr/>
            </p:nvSpPr>
            <p:spPr>
              <a:xfrm>
                <a:off x="6916110" y="495248"/>
                <a:ext cx="53105" cy="46127"/>
              </a:xfrm>
              <a:custGeom>
                <a:avLst/>
                <a:gdLst>
                  <a:gd name="connsiteX0" fmla="*/ 42785 w 53105"/>
                  <a:gd name="connsiteY0" fmla="*/ 46128 h 46127"/>
                  <a:gd name="connsiteX1" fmla="*/ 27298 w 53105"/>
                  <a:gd name="connsiteY1" fmla="*/ 46090 h 46127"/>
                  <a:gd name="connsiteX2" fmla="*/ 36044 w 53105"/>
                  <a:gd name="connsiteY2" fmla="*/ 15506 h 46127"/>
                  <a:gd name="connsiteX3" fmla="*/ 35301 w 53105"/>
                  <a:gd name="connsiteY3" fmla="*/ 14225 h 46127"/>
                  <a:gd name="connsiteX4" fmla="*/ 26592 w 53105"/>
                  <a:gd name="connsiteY4" fmla="*/ 22525 h 46127"/>
                  <a:gd name="connsiteX5" fmla="*/ 19666 w 53105"/>
                  <a:gd name="connsiteY5" fmla="*/ 32070 h 46127"/>
                  <a:gd name="connsiteX6" fmla="*/ 15617 w 53105"/>
                  <a:gd name="connsiteY6" fmla="*/ 46109 h 46127"/>
                  <a:gd name="connsiteX7" fmla="*/ 0 w 53105"/>
                  <a:gd name="connsiteY7" fmla="*/ 46109 h 46127"/>
                  <a:gd name="connsiteX8" fmla="*/ 13370 w 53105"/>
                  <a:gd name="connsiteY8" fmla="*/ 37 h 46127"/>
                  <a:gd name="connsiteX9" fmla="*/ 28783 w 53105"/>
                  <a:gd name="connsiteY9" fmla="*/ 37 h 46127"/>
                  <a:gd name="connsiteX10" fmla="*/ 22042 w 53105"/>
                  <a:gd name="connsiteY10" fmla="*/ 20111 h 46127"/>
                  <a:gd name="connsiteX11" fmla="*/ 23045 w 53105"/>
                  <a:gd name="connsiteY11" fmla="*/ 20111 h 46127"/>
                  <a:gd name="connsiteX12" fmla="*/ 32275 w 53105"/>
                  <a:gd name="connsiteY12" fmla="*/ 7149 h 46127"/>
                  <a:gd name="connsiteX13" fmla="*/ 45403 w 53105"/>
                  <a:gd name="connsiteY13" fmla="*/ 0 h 46127"/>
                  <a:gd name="connsiteX14" fmla="*/ 51513 w 53105"/>
                  <a:gd name="connsiteY14" fmla="*/ 2711 h 46127"/>
                  <a:gd name="connsiteX15" fmla="*/ 52497 w 53105"/>
                  <a:gd name="connsiteY15" fmla="*/ 11940 h 46127"/>
                  <a:gd name="connsiteX16" fmla="*/ 42785 w 53105"/>
                  <a:gd name="connsiteY16" fmla="*/ 46128 h 4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105" h="46127">
                    <a:moveTo>
                      <a:pt x="42785" y="46128"/>
                    </a:moveTo>
                    <a:lnTo>
                      <a:pt x="27298" y="46090"/>
                    </a:lnTo>
                    <a:cubicBezTo>
                      <a:pt x="27298" y="46090"/>
                      <a:pt x="35394" y="20835"/>
                      <a:pt x="36044" y="15506"/>
                    </a:cubicBezTo>
                    <a:cubicBezTo>
                      <a:pt x="36044" y="15506"/>
                      <a:pt x="36397" y="13816"/>
                      <a:pt x="35301" y="14225"/>
                    </a:cubicBezTo>
                    <a:cubicBezTo>
                      <a:pt x="34224" y="14596"/>
                      <a:pt x="30752" y="17809"/>
                      <a:pt x="26592" y="22525"/>
                    </a:cubicBezTo>
                    <a:cubicBezTo>
                      <a:pt x="22451" y="27261"/>
                      <a:pt x="20148" y="30436"/>
                      <a:pt x="19666" y="32070"/>
                    </a:cubicBezTo>
                    <a:lnTo>
                      <a:pt x="15617" y="46109"/>
                    </a:lnTo>
                    <a:lnTo>
                      <a:pt x="0" y="46109"/>
                    </a:lnTo>
                    <a:lnTo>
                      <a:pt x="13370" y="37"/>
                    </a:lnTo>
                    <a:lnTo>
                      <a:pt x="28783" y="37"/>
                    </a:lnTo>
                    <a:lnTo>
                      <a:pt x="22042" y="20111"/>
                    </a:lnTo>
                    <a:lnTo>
                      <a:pt x="23045" y="20111"/>
                    </a:lnTo>
                    <a:cubicBezTo>
                      <a:pt x="25645" y="15190"/>
                      <a:pt x="28691" y="10826"/>
                      <a:pt x="32275" y="7149"/>
                    </a:cubicBezTo>
                    <a:cubicBezTo>
                      <a:pt x="36936" y="2377"/>
                      <a:pt x="41299" y="0"/>
                      <a:pt x="45403" y="0"/>
                    </a:cubicBezTo>
                    <a:cubicBezTo>
                      <a:pt x="48003" y="0"/>
                      <a:pt x="50064" y="891"/>
                      <a:pt x="51513" y="2711"/>
                    </a:cubicBezTo>
                    <a:cubicBezTo>
                      <a:pt x="52479" y="3974"/>
                      <a:pt x="53946" y="6444"/>
                      <a:pt x="52497" y="11940"/>
                    </a:cubicBezTo>
                    <a:lnTo>
                      <a:pt x="42785" y="46128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93" name="フリーフォーム: 図形 92">
                <a:extLst>
                  <a:ext uri="{FF2B5EF4-FFF2-40B4-BE49-F238E27FC236}">
                    <a16:creationId xmlns:a16="http://schemas.microsoft.com/office/drawing/2014/main" id="{F9374362-3251-49C9-8184-96082ECA4C82}"/>
                  </a:ext>
                </a:extLst>
              </p:cNvPr>
              <p:cNvSpPr/>
              <p:nvPr/>
            </p:nvSpPr>
            <p:spPr>
              <a:xfrm>
                <a:off x="6807606" y="477161"/>
                <a:ext cx="53060" cy="64214"/>
              </a:xfrm>
              <a:custGeom>
                <a:avLst/>
                <a:gdLst>
                  <a:gd name="connsiteX0" fmla="*/ 27279 w 53060"/>
                  <a:gd name="connsiteY0" fmla="*/ 64178 h 64214"/>
                  <a:gd name="connsiteX1" fmla="*/ 36063 w 53060"/>
                  <a:gd name="connsiteY1" fmla="*/ 33593 h 64214"/>
                  <a:gd name="connsiteX2" fmla="*/ 35301 w 53060"/>
                  <a:gd name="connsiteY2" fmla="*/ 32312 h 64214"/>
                  <a:gd name="connsiteX3" fmla="*/ 26611 w 53060"/>
                  <a:gd name="connsiteY3" fmla="*/ 40631 h 64214"/>
                  <a:gd name="connsiteX4" fmla="*/ 19666 w 53060"/>
                  <a:gd name="connsiteY4" fmla="*/ 50139 h 64214"/>
                  <a:gd name="connsiteX5" fmla="*/ 15599 w 53060"/>
                  <a:gd name="connsiteY5" fmla="*/ 64215 h 64214"/>
                  <a:gd name="connsiteX6" fmla="*/ 0 w 53060"/>
                  <a:gd name="connsiteY6" fmla="*/ 64215 h 64214"/>
                  <a:gd name="connsiteX7" fmla="*/ 18570 w 53060"/>
                  <a:gd name="connsiteY7" fmla="*/ 0 h 64214"/>
                  <a:gd name="connsiteX8" fmla="*/ 34057 w 53060"/>
                  <a:gd name="connsiteY8" fmla="*/ 0 h 64214"/>
                  <a:gd name="connsiteX9" fmla="*/ 21968 w 53060"/>
                  <a:gd name="connsiteY9" fmla="*/ 38198 h 64214"/>
                  <a:gd name="connsiteX10" fmla="*/ 22971 w 53060"/>
                  <a:gd name="connsiteY10" fmla="*/ 38198 h 64214"/>
                  <a:gd name="connsiteX11" fmla="*/ 32219 w 53060"/>
                  <a:gd name="connsiteY11" fmla="*/ 25218 h 64214"/>
                  <a:gd name="connsiteX12" fmla="*/ 45348 w 53060"/>
                  <a:gd name="connsiteY12" fmla="*/ 18050 h 64214"/>
                  <a:gd name="connsiteX13" fmla="*/ 51476 w 53060"/>
                  <a:gd name="connsiteY13" fmla="*/ 20798 h 64214"/>
                  <a:gd name="connsiteX14" fmla="*/ 52460 w 53060"/>
                  <a:gd name="connsiteY14" fmla="*/ 30028 h 64214"/>
                  <a:gd name="connsiteX15" fmla="*/ 42767 w 53060"/>
                  <a:gd name="connsiteY15" fmla="*/ 64196 h 64214"/>
                  <a:gd name="connsiteX16" fmla="*/ 27279 w 53060"/>
                  <a:gd name="connsiteY16" fmla="*/ 64196 h 6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060" h="64214">
                    <a:moveTo>
                      <a:pt x="27279" y="64178"/>
                    </a:moveTo>
                    <a:cubicBezTo>
                      <a:pt x="27279" y="64178"/>
                      <a:pt x="35060" y="38365"/>
                      <a:pt x="36063" y="33593"/>
                    </a:cubicBezTo>
                    <a:cubicBezTo>
                      <a:pt x="36063" y="33593"/>
                      <a:pt x="36601" y="31773"/>
                      <a:pt x="35301" y="32312"/>
                    </a:cubicBezTo>
                    <a:cubicBezTo>
                      <a:pt x="34020" y="32813"/>
                      <a:pt x="30752" y="35896"/>
                      <a:pt x="26611" y="40631"/>
                    </a:cubicBezTo>
                    <a:cubicBezTo>
                      <a:pt x="22432" y="45348"/>
                      <a:pt x="20130" y="48560"/>
                      <a:pt x="19666" y="50139"/>
                    </a:cubicBezTo>
                    <a:lnTo>
                      <a:pt x="15599" y="64215"/>
                    </a:lnTo>
                    <a:lnTo>
                      <a:pt x="0" y="64215"/>
                    </a:lnTo>
                    <a:lnTo>
                      <a:pt x="18570" y="0"/>
                    </a:lnTo>
                    <a:lnTo>
                      <a:pt x="34057" y="0"/>
                    </a:lnTo>
                    <a:cubicBezTo>
                      <a:pt x="30566" y="12832"/>
                      <a:pt x="26518" y="25534"/>
                      <a:pt x="21968" y="38198"/>
                    </a:cubicBezTo>
                    <a:lnTo>
                      <a:pt x="22971" y="38198"/>
                    </a:lnTo>
                    <a:cubicBezTo>
                      <a:pt x="25571" y="33277"/>
                      <a:pt x="28616" y="28932"/>
                      <a:pt x="32219" y="25218"/>
                    </a:cubicBezTo>
                    <a:cubicBezTo>
                      <a:pt x="36898" y="20445"/>
                      <a:pt x="41244" y="18050"/>
                      <a:pt x="45348" y="18050"/>
                    </a:cubicBezTo>
                    <a:cubicBezTo>
                      <a:pt x="47966" y="18050"/>
                      <a:pt x="50046" y="18960"/>
                      <a:pt x="51476" y="20798"/>
                    </a:cubicBezTo>
                    <a:cubicBezTo>
                      <a:pt x="52441" y="22042"/>
                      <a:pt x="53890" y="24531"/>
                      <a:pt x="52460" y="30028"/>
                    </a:cubicBezTo>
                    <a:lnTo>
                      <a:pt x="42767" y="64196"/>
                    </a:lnTo>
                    <a:lnTo>
                      <a:pt x="27279" y="64196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94" name="フリーフォーム: 図形 93">
                <a:extLst>
                  <a:ext uri="{FF2B5EF4-FFF2-40B4-BE49-F238E27FC236}">
                    <a16:creationId xmlns:a16="http://schemas.microsoft.com/office/drawing/2014/main" id="{DC7B38E8-2366-415E-8BEA-AB2B724A62F7}"/>
                  </a:ext>
                </a:extLst>
              </p:cNvPr>
              <p:cNvSpPr/>
              <p:nvPr/>
            </p:nvSpPr>
            <p:spPr>
              <a:xfrm>
                <a:off x="7345762" y="477142"/>
                <a:ext cx="53079" cy="64214"/>
              </a:xfrm>
              <a:custGeom>
                <a:avLst/>
                <a:gdLst>
                  <a:gd name="connsiteX0" fmla="*/ 27298 w 53079"/>
                  <a:gd name="connsiteY0" fmla="*/ 64196 h 64214"/>
                  <a:gd name="connsiteX1" fmla="*/ 36044 w 53079"/>
                  <a:gd name="connsiteY1" fmla="*/ 33593 h 64214"/>
                  <a:gd name="connsiteX2" fmla="*/ 35301 w 53079"/>
                  <a:gd name="connsiteY2" fmla="*/ 32312 h 64214"/>
                  <a:gd name="connsiteX3" fmla="*/ 26592 w 53079"/>
                  <a:gd name="connsiteY3" fmla="*/ 40612 h 64214"/>
                  <a:gd name="connsiteX4" fmla="*/ 19666 w 53079"/>
                  <a:gd name="connsiteY4" fmla="*/ 50157 h 64214"/>
                  <a:gd name="connsiteX5" fmla="*/ 15580 w 53079"/>
                  <a:gd name="connsiteY5" fmla="*/ 64196 h 64214"/>
                  <a:gd name="connsiteX6" fmla="*/ 0 w 53079"/>
                  <a:gd name="connsiteY6" fmla="*/ 64196 h 64214"/>
                  <a:gd name="connsiteX7" fmla="*/ 18570 w 53079"/>
                  <a:gd name="connsiteY7" fmla="*/ 0 h 64214"/>
                  <a:gd name="connsiteX8" fmla="*/ 34076 w 53079"/>
                  <a:gd name="connsiteY8" fmla="*/ 0 h 64214"/>
                  <a:gd name="connsiteX9" fmla="*/ 21987 w 53079"/>
                  <a:gd name="connsiteY9" fmla="*/ 38217 h 64214"/>
                  <a:gd name="connsiteX10" fmla="*/ 22990 w 53079"/>
                  <a:gd name="connsiteY10" fmla="*/ 38217 h 64214"/>
                  <a:gd name="connsiteX11" fmla="*/ 32237 w 53079"/>
                  <a:gd name="connsiteY11" fmla="*/ 25236 h 64214"/>
                  <a:gd name="connsiteX12" fmla="*/ 45366 w 53079"/>
                  <a:gd name="connsiteY12" fmla="*/ 18087 h 64214"/>
                  <a:gd name="connsiteX13" fmla="*/ 51494 w 53079"/>
                  <a:gd name="connsiteY13" fmla="*/ 20817 h 64214"/>
                  <a:gd name="connsiteX14" fmla="*/ 52479 w 53079"/>
                  <a:gd name="connsiteY14" fmla="*/ 30028 h 64214"/>
                  <a:gd name="connsiteX15" fmla="*/ 42785 w 53079"/>
                  <a:gd name="connsiteY15" fmla="*/ 64215 h 64214"/>
                  <a:gd name="connsiteX16" fmla="*/ 27298 w 53079"/>
                  <a:gd name="connsiteY16" fmla="*/ 64215 h 6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079" h="64214">
                    <a:moveTo>
                      <a:pt x="27298" y="64196"/>
                    </a:moveTo>
                    <a:cubicBezTo>
                      <a:pt x="27298" y="64196"/>
                      <a:pt x="35060" y="38347"/>
                      <a:pt x="36044" y="33593"/>
                    </a:cubicBezTo>
                    <a:cubicBezTo>
                      <a:pt x="36044" y="33593"/>
                      <a:pt x="36620" y="31773"/>
                      <a:pt x="35301" y="32312"/>
                    </a:cubicBezTo>
                    <a:cubicBezTo>
                      <a:pt x="34002" y="32813"/>
                      <a:pt x="30770" y="35914"/>
                      <a:pt x="26592" y="40612"/>
                    </a:cubicBezTo>
                    <a:cubicBezTo>
                      <a:pt x="22432" y="45348"/>
                      <a:pt x="20148" y="48523"/>
                      <a:pt x="19666" y="50157"/>
                    </a:cubicBezTo>
                    <a:lnTo>
                      <a:pt x="15580" y="64196"/>
                    </a:lnTo>
                    <a:lnTo>
                      <a:pt x="0" y="64196"/>
                    </a:lnTo>
                    <a:lnTo>
                      <a:pt x="18570" y="0"/>
                    </a:lnTo>
                    <a:lnTo>
                      <a:pt x="34076" y="0"/>
                    </a:lnTo>
                    <a:cubicBezTo>
                      <a:pt x="30603" y="12795"/>
                      <a:pt x="26555" y="25534"/>
                      <a:pt x="21987" y="38217"/>
                    </a:cubicBezTo>
                    <a:lnTo>
                      <a:pt x="22990" y="38217"/>
                    </a:lnTo>
                    <a:cubicBezTo>
                      <a:pt x="25589" y="33277"/>
                      <a:pt x="28635" y="28932"/>
                      <a:pt x="32237" y="25236"/>
                    </a:cubicBezTo>
                    <a:cubicBezTo>
                      <a:pt x="36898" y="20483"/>
                      <a:pt x="41281" y="18087"/>
                      <a:pt x="45366" y="18087"/>
                    </a:cubicBezTo>
                    <a:cubicBezTo>
                      <a:pt x="47966" y="18087"/>
                      <a:pt x="50009" y="18997"/>
                      <a:pt x="51494" y="20817"/>
                    </a:cubicBezTo>
                    <a:cubicBezTo>
                      <a:pt x="52460" y="22080"/>
                      <a:pt x="53908" y="24549"/>
                      <a:pt x="52479" y="30028"/>
                    </a:cubicBezTo>
                    <a:lnTo>
                      <a:pt x="42785" y="64215"/>
                    </a:lnTo>
                    <a:lnTo>
                      <a:pt x="27298" y="64215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26853D54-7BAB-4EA4-9EED-951DFF247B23}"/>
                </a:ext>
              </a:extLst>
            </p:cNvPr>
            <p:cNvGrpSpPr/>
            <p:nvPr/>
          </p:nvGrpSpPr>
          <p:grpSpPr>
            <a:xfrm>
              <a:off x="6732027" y="127323"/>
              <a:ext cx="345436" cy="299160"/>
              <a:chOff x="6732027" y="127323"/>
              <a:chExt cx="345436" cy="299160"/>
            </a:xfrm>
          </p:grpSpPr>
          <p:sp>
            <p:nvSpPr>
              <p:cNvPr id="73" name="フリーフォーム: 図形 72">
                <a:extLst>
                  <a:ext uri="{FF2B5EF4-FFF2-40B4-BE49-F238E27FC236}">
                    <a16:creationId xmlns:a16="http://schemas.microsoft.com/office/drawing/2014/main" id="{833D5B95-0512-4C3D-9D61-3B44649A8119}"/>
                  </a:ext>
                </a:extLst>
              </p:cNvPr>
              <p:cNvSpPr/>
              <p:nvPr/>
            </p:nvSpPr>
            <p:spPr>
              <a:xfrm>
                <a:off x="6732027" y="326763"/>
                <a:ext cx="172718" cy="99720"/>
              </a:xfrm>
              <a:custGeom>
                <a:avLst/>
                <a:gdLst>
                  <a:gd name="connsiteX0" fmla="*/ 115171 w 172718"/>
                  <a:gd name="connsiteY0" fmla="*/ 99720 h 99720"/>
                  <a:gd name="connsiteX1" fmla="*/ 0 w 172718"/>
                  <a:gd name="connsiteY1" fmla="*/ 99720 h 99720"/>
                  <a:gd name="connsiteX2" fmla="*/ 57585 w 172718"/>
                  <a:gd name="connsiteY2" fmla="*/ 0 h 99720"/>
                  <a:gd name="connsiteX3" fmla="*/ 172719 w 172718"/>
                  <a:gd name="connsiteY3" fmla="*/ 0 h 9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718" h="99720">
                    <a:moveTo>
                      <a:pt x="115171" y="99720"/>
                    </a:moveTo>
                    <a:lnTo>
                      <a:pt x="0" y="99720"/>
                    </a:lnTo>
                    <a:lnTo>
                      <a:pt x="57585" y="0"/>
                    </a:lnTo>
                    <a:lnTo>
                      <a:pt x="17271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74" name="フリーフォーム: 図形 73">
                <a:extLst>
                  <a:ext uri="{FF2B5EF4-FFF2-40B4-BE49-F238E27FC236}">
                    <a16:creationId xmlns:a16="http://schemas.microsoft.com/office/drawing/2014/main" id="{B0F7F4DD-B9CF-4BB4-8F2A-A285B2F22EC9}"/>
                  </a:ext>
                </a:extLst>
              </p:cNvPr>
              <p:cNvSpPr/>
              <p:nvPr/>
            </p:nvSpPr>
            <p:spPr>
              <a:xfrm>
                <a:off x="6904745" y="326763"/>
                <a:ext cx="172718" cy="99720"/>
              </a:xfrm>
              <a:custGeom>
                <a:avLst/>
                <a:gdLst>
                  <a:gd name="connsiteX0" fmla="*/ 57567 w 172718"/>
                  <a:gd name="connsiteY0" fmla="*/ 99720 h 99720"/>
                  <a:gd name="connsiteX1" fmla="*/ 172719 w 172718"/>
                  <a:gd name="connsiteY1" fmla="*/ 99720 h 99720"/>
                  <a:gd name="connsiteX2" fmla="*/ 115133 w 172718"/>
                  <a:gd name="connsiteY2" fmla="*/ 0 h 99720"/>
                  <a:gd name="connsiteX3" fmla="*/ 0 w 172718"/>
                  <a:gd name="connsiteY3" fmla="*/ 0 h 9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718" h="99720">
                    <a:moveTo>
                      <a:pt x="57567" y="99720"/>
                    </a:moveTo>
                    <a:lnTo>
                      <a:pt x="172719" y="99720"/>
                    </a:lnTo>
                    <a:lnTo>
                      <a:pt x="115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75" name="フリーフォーム: 図形 74">
                <a:extLst>
                  <a:ext uri="{FF2B5EF4-FFF2-40B4-BE49-F238E27FC236}">
                    <a16:creationId xmlns:a16="http://schemas.microsoft.com/office/drawing/2014/main" id="{4C6787CF-CFCA-47F0-B029-E1ECEEAD83A5}"/>
                  </a:ext>
                </a:extLst>
              </p:cNvPr>
              <p:cNvSpPr/>
              <p:nvPr/>
            </p:nvSpPr>
            <p:spPr>
              <a:xfrm>
                <a:off x="6847197" y="127323"/>
                <a:ext cx="115114" cy="199440"/>
              </a:xfrm>
              <a:custGeom>
                <a:avLst/>
                <a:gdLst>
                  <a:gd name="connsiteX0" fmla="*/ 115115 w 115114"/>
                  <a:gd name="connsiteY0" fmla="*/ 99720 h 199440"/>
                  <a:gd name="connsiteX1" fmla="*/ 57548 w 115114"/>
                  <a:gd name="connsiteY1" fmla="*/ 0 h 199440"/>
                  <a:gd name="connsiteX2" fmla="*/ 0 w 115114"/>
                  <a:gd name="connsiteY2" fmla="*/ 99720 h 199440"/>
                  <a:gd name="connsiteX3" fmla="*/ 57548 w 115114"/>
                  <a:gd name="connsiteY3" fmla="*/ 199441 h 1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114" h="199440">
                    <a:moveTo>
                      <a:pt x="115115" y="99720"/>
                    </a:moveTo>
                    <a:lnTo>
                      <a:pt x="57548" y="0"/>
                    </a:lnTo>
                    <a:lnTo>
                      <a:pt x="0" y="99720"/>
                    </a:lnTo>
                    <a:lnTo>
                      <a:pt x="57548" y="199441"/>
                    </a:lnTo>
                    <a:close/>
                  </a:path>
                </a:pathLst>
              </a:custGeom>
              <a:solidFill>
                <a:srgbClr val="FF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CF887C24-4F52-4BBF-896F-2CF1830EBD55}"/>
                </a:ext>
              </a:extLst>
            </p:cNvPr>
            <p:cNvGrpSpPr/>
            <p:nvPr/>
          </p:nvGrpSpPr>
          <p:grpSpPr>
            <a:xfrm>
              <a:off x="7109609" y="214508"/>
              <a:ext cx="654477" cy="214037"/>
              <a:chOff x="7109609" y="214508"/>
              <a:chExt cx="654477" cy="214037"/>
            </a:xfrm>
          </p:grpSpPr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21792BE6-CC67-4B52-97B4-ED07B5BA49E0}"/>
                  </a:ext>
                </a:extLst>
              </p:cNvPr>
              <p:cNvSpPr/>
              <p:nvPr/>
            </p:nvSpPr>
            <p:spPr>
              <a:xfrm>
                <a:off x="7109609" y="330013"/>
                <a:ext cx="72794" cy="96470"/>
              </a:xfrm>
              <a:custGeom>
                <a:avLst/>
                <a:gdLst>
                  <a:gd name="connsiteX0" fmla="*/ 19554 w 72794"/>
                  <a:gd name="connsiteY0" fmla="*/ 54001 h 96470"/>
                  <a:gd name="connsiteX1" fmla="*/ 65663 w 72794"/>
                  <a:gd name="connsiteY1" fmla="*/ 54001 h 96470"/>
                  <a:gd name="connsiteX2" fmla="*/ 65663 w 72794"/>
                  <a:gd name="connsiteY2" fmla="*/ 37307 h 96470"/>
                  <a:gd name="connsiteX3" fmla="*/ 19554 w 72794"/>
                  <a:gd name="connsiteY3" fmla="*/ 37307 h 96470"/>
                  <a:gd name="connsiteX4" fmla="*/ 19554 w 72794"/>
                  <a:gd name="connsiteY4" fmla="*/ 16713 h 96470"/>
                  <a:gd name="connsiteX5" fmla="*/ 71438 w 72794"/>
                  <a:gd name="connsiteY5" fmla="*/ 16713 h 96470"/>
                  <a:gd name="connsiteX6" fmla="*/ 71438 w 72794"/>
                  <a:gd name="connsiteY6" fmla="*/ 0 h 96470"/>
                  <a:gd name="connsiteX7" fmla="*/ 19554 w 72794"/>
                  <a:gd name="connsiteY7" fmla="*/ 0 h 96470"/>
                  <a:gd name="connsiteX8" fmla="*/ 0 w 72794"/>
                  <a:gd name="connsiteY8" fmla="*/ 0 h 96470"/>
                  <a:gd name="connsiteX9" fmla="*/ 0 w 72794"/>
                  <a:gd name="connsiteY9" fmla="*/ 16713 h 96470"/>
                  <a:gd name="connsiteX10" fmla="*/ 0 w 72794"/>
                  <a:gd name="connsiteY10" fmla="*/ 79702 h 96470"/>
                  <a:gd name="connsiteX11" fmla="*/ 0 w 72794"/>
                  <a:gd name="connsiteY11" fmla="*/ 96471 h 96470"/>
                  <a:gd name="connsiteX12" fmla="*/ 19554 w 72794"/>
                  <a:gd name="connsiteY12" fmla="*/ 96471 h 96470"/>
                  <a:gd name="connsiteX13" fmla="*/ 72794 w 72794"/>
                  <a:gd name="connsiteY13" fmla="*/ 96471 h 96470"/>
                  <a:gd name="connsiteX14" fmla="*/ 72794 w 72794"/>
                  <a:gd name="connsiteY14" fmla="*/ 79702 h 96470"/>
                  <a:gd name="connsiteX15" fmla="*/ 19554 w 72794"/>
                  <a:gd name="connsiteY15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94" h="96470">
                    <a:moveTo>
                      <a:pt x="19554" y="54001"/>
                    </a:moveTo>
                    <a:lnTo>
                      <a:pt x="65663" y="54001"/>
                    </a:lnTo>
                    <a:lnTo>
                      <a:pt x="65663" y="37307"/>
                    </a:lnTo>
                    <a:lnTo>
                      <a:pt x="19554" y="37307"/>
                    </a:lnTo>
                    <a:lnTo>
                      <a:pt x="19554" y="16713"/>
                    </a:lnTo>
                    <a:lnTo>
                      <a:pt x="71438" y="16713"/>
                    </a:lnTo>
                    <a:lnTo>
                      <a:pt x="71438" y="0"/>
                    </a:lnTo>
                    <a:lnTo>
                      <a:pt x="1955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54" y="96471"/>
                    </a:lnTo>
                    <a:lnTo>
                      <a:pt x="72794" y="96471"/>
                    </a:lnTo>
                    <a:lnTo>
                      <a:pt x="72794" y="79702"/>
                    </a:lnTo>
                    <a:lnTo>
                      <a:pt x="19554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4D609689-B29C-4946-B368-91673D731060}"/>
                  </a:ext>
                </a:extLst>
              </p:cNvPr>
              <p:cNvSpPr/>
              <p:nvPr/>
            </p:nvSpPr>
            <p:spPr>
              <a:xfrm>
                <a:off x="7109609" y="217442"/>
                <a:ext cx="96155" cy="96452"/>
              </a:xfrm>
              <a:custGeom>
                <a:avLst/>
                <a:gdLst>
                  <a:gd name="connsiteX0" fmla="*/ 18217 w 96155"/>
                  <a:gd name="connsiteY0" fmla="*/ 24754 h 96452"/>
                  <a:gd name="connsiteX1" fmla="*/ 38681 w 96155"/>
                  <a:gd name="connsiteY1" fmla="*/ 96452 h 96452"/>
                  <a:gd name="connsiteX2" fmla="*/ 39517 w 96155"/>
                  <a:gd name="connsiteY2" fmla="*/ 96452 h 96452"/>
                  <a:gd name="connsiteX3" fmla="*/ 56657 w 96155"/>
                  <a:gd name="connsiteY3" fmla="*/ 96452 h 96452"/>
                  <a:gd name="connsiteX4" fmla="*/ 57474 w 96155"/>
                  <a:gd name="connsiteY4" fmla="*/ 96452 h 96452"/>
                  <a:gd name="connsiteX5" fmla="*/ 77938 w 96155"/>
                  <a:gd name="connsiteY5" fmla="*/ 24754 h 96452"/>
                  <a:gd name="connsiteX6" fmla="*/ 77938 w 96155"/>
                  <a:gd name="connsiteY6" fmla="*/ 96452 h 96452"/>
                  <a:gd name="connsiteX7" fmla="*/ 96155 w 96155"/>
                  <a:gd name="connsiteY7" fmla="*/ 96452 h 96452"/>
                  <a:gd name="connsiteX8" fmla="*/ 96155 w 96155"/>
                  <a:gd name="connsiteY8" fmla="*/ 0 h 96452"/>
                  <a:gd name="connsiteX9" fmla="*/ 86220 w 96155"/>
                  <a:gd name="connsiteY9" fmla="*/ 0 h 96452"/>
                  <a:gd name="connsiteX10" fmla="*/ 77659 w 96155"/>
                  <a:gd name="connsiteY10" fmla="*/ 0 h 96452"/>
                  <a:gd name="connsiteX11" fmla="*/ 68282 w 96155"/>
                  <a:gd name="connsiteY11" fmla="*/ 0 h 96452"/>
                  <a:gd name="connsiteX12" fmla="*/ 48077 w 96155"/>
                  <a:gd name="connsiteY12" fmla="*/ 67706 h 96452"/>
                  <a:gd name="connsiteX13" fmla="*/ 27892 w 96155"/>
                  <a:gd name="connsiteY13" fmla="*/ 0 h 96452"/>
                  <a:gd name="connsiteX14" fmla="*/ 18533 w 96155"/>
                  <a:gd name="connsiteY14" fmla="*/ 0 h 96452"/>
                  <a:gd name="connsiteX15" fmla="*/ 9953 w 96155"/>
                  <a:gd name="connsiteY15" fmla="*/ 0 h 96452"/>
                  <a:gd name="connsiteX16" fmla="*/ 0 w 96155"/>
                  <a:gd name="connsiteY16" fmla="*/ 0 h 96452"/>
                  <a:gd name="connsiteX17" fmla="*/ 0 w 96155"/>
                  <a:gd name="connsiteY17" fmla="*/ 96452 h 96452"/>
                  <a:gd name="connsiteX18" fmla="*/ 18217 w 96155"/>
                  <a:gd name="connsiteY18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6155" h="96452">
                    <a:moveTo>
                      <a:pt x="18217" y="24754"/>
                    </a:moveTo>
                    <a:lnTo>
                      <a:pt x="38681" y="96452"/>
                    </a:lnTo>
                    <a:lnTo>
                      <a:pt x="39517" y="96452"/>
                    </a:lnTo>
                    <a:lnTo>
                      <a:pt x="56657" y="96452"/>
                    </a:lnTo>
                    <a:lnTo>
                      <a:pt x="57474" y="96452"/>
                    </a:lnTo>
                    <a:lnTo>
                      <a:pt x="77938" y="24754"/>
                    </a:lnTo>
                    <a:lnTo>
                      <a:pt x="77938" y="96452"/>
                    </a:lnTo>
                    <a:lnTo>
                      <a:pt x="96155" y="96452"/>
                    </a:lnTo>
                    <a:lnTo>
                      <a:pt x="96155" y="0"/>
                    </a:lnTo>
                    <a:lnTo>
                      <a:pt x="86220" y="0"/>
                    </a:lnTo>
                    <a:lnTo>
                      <a:pt x="77659" y="0"/>
                    </a:lnTo>
                    <a:lnTo>
                      <a:pt x="68282" y="0"/>
                    </a:lnTo>
                    <a:lnTo>
                      <a:pt x="48077" y="67706"/>
                    </a:lnTo>
                    <a:lnTo>
                      <a:pt x="27892" y="0"/>
                    </a:lnTo>
                    <a:lnTo>
                      <a:pt x="18533" y="0"/>
                    </a:lnTo>
                    <a:lnTo>
                      <a:pt x="9953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18217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82A622C3-F824-4277-82E5-ACE1DF63E8CB}"/>
                  </a:ext>
                </a:extLst>
              </p:cNvPr>
              <p:cNvSpPr/>
              <p:nvPr/>
            </p:nvSpPr>
            <p:spPr>
              <a:xfrm>
                <a:off x="7552464" y="217442"/>
                <a:ext cx="19442" cy="96452"/>
              </a:xfrm>
              <a:custGeom>
                <a:avLst/>
                <a:gdLst>
                  <a:gd name="connsiteX0" fmla="*/ 0 w 19442"/>
                  <a:gd name="connsiteY0" fmla="*/ 0 h 96452"/>
                  <a:gd name="connsiteX1" fmla="*/ 19443 w 19442"/>
                  <a:gd name="connsiteY1" fmla="*/ 0 h 96452"/>
                  <a:gd name="connsiteX2" fmla="*/ 19443 w 19442"/>
                  <a:gd name="connsiteY2" fmla="*/ 96452 h 96452"/>
                  <a:gd name="connsiteX3" fmla="*/ 0 w 19442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2" h="96452">
                    <a:moveTo>
                      <a:pt x="0" y="0"/>
                    </a:moveTo>
                    <a:lnTo>
                      <a:pt x="19443" y="0"/>
                    </a:lnTo>
                    <a:lnTo>
                      <a:pt x="19443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B02C9D91-C7A5-4713-A075-A36C044E46D2}"/>
                  </a:ext>
                </a:extLst>
              </p:cNvPr>
              <p:cNvSpPr/>
              <p:nvPr/>
            </p:nvSpPr>
            <p:spPr>
              <a:xfrm>
                <a:off x="7568304" y="330013"/>
                <a:ext cx="19424" cy="96470"/>
              </a:xfrm>
              <a:custGeom>
                <a:avLst/>
                <a:gdLst>
                  <a:gd name="connsiteX0" fmla="*/ 0 w 19424"/>
                  <a:gd name="connsiteY0" fmla="*/ 0 h 96470"/>
                  <a:gd name="connsiteX1" fmla="*/ 19424 w 19424"/>
                  <a:gd name="connsiteY1" fmla="*/ 0 h 96470"/>
                  <a:gd name="connsiteX2" fmla="*/ 19424 w 19424"/>
                  <a:gd name="connsiteY2" fmla="*/ 96471 h 96470"/>
                  <a:gd name="connsiteX3" fmla="*/ 0 w 19424"/>
                  <a:gd name="connsiteY3" fmla="*/ 96471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4" h="96470">
                    <a:moveTo>
                      <a:pt x="0" y="0"/>
                    </a:moveTo>
                    <a:lnTo>
                      <a:pt x="19424" y="0"/>
                    </a:lnTo>
                    <a:lnTo>
                      <a:pt x="19424" y="96471"/>
                    </a:lnTo>
                    <a:lnTo>
                      <a:pt x="0" y="96471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35C8BD05-017E-41D2-AA96-32D858474EA9}"/>
                  </a:ext>
                </a:extLst>
              </p:cNvPr>
              <p:cNvSpPr/>
              <p:nvPr/>
            </p:nvSpPr>
            <p:spPr>
              <a:xfrm>
                <a:off x="7744644" y="217442"/>
                <a:ext cx="19442" cy="96452"/>
              </a:xfrm>
              <a:custGeom>
                <a:avLst/>
                <a:gdLst>
                  <a:gd name="connsiteX0" fmla="*/ 0 w 19442"/>
                  <a:gd name="connsiteY0" fmla="*/ 0 h 96452"/>
                  <a:gd name="connsiteX1" fmla="*/ 19443 w 19442"/>
                  <a:gd name="connsiteY1" fmla="*/ 0 h 96452"/>
                  <a:gd name="connsiteX2" fmla="*/ 19443 w 19442"/>
                  <a:gd name="connsiteY2" fmla="*/ 96452 h 96452"/>
                  <a:gd name="connsiteX3" fmla="*/ 0 w 19442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2" h="96452">
                    <a:moveTo>
                      <a:pt x="0" y="0"/>
                    </a:moveTo>
                    <a:lnTo>
                      <a:pt x="19443" y="0"/>
                    </a:lnTo>
                    <a:lnTo>
                      <a:pt x="19443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0A8E97BC-B557-473C-B48F-A0EA58EAC3B7}"/>
                  </a:ext>
                </a:extLst>
              </p:cNvPr>
              <p:cNvSpPr/>
              <p:nvPr/>
            </p:nvSpPr>
            <p:spPr>
              <a:xfrm>
                <a:off x="7213526" y="217442"/>
                <a:ext cx="19424" cy="96452"/>
              </a:xfrm>
              <a:custGeom>
                <a:avLst/>
                <a:gdLst>
                  <a:gd name="connsiteX0" fmla="*/ 0 w 19424"/>
                  <a:gd name="connsiteY0" fmla="*/ 0 h 96452"/>
                  <a:gd name="connsiteX1" fmla="*/ 19424 w 19424"/>
                  <a:gd name="connsiteY1" fmla="*/ 0 h 96452"/>
                  <a:gd name="connsiteX2" fmla="*/ 19424 w 19424"/>
                  <a:gd name="connsiteY2" fmla="*/ 96452 h 96452"/>
                  <a:gd name="connsiteX3" fmla="*/ 0 w 19424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4" h="96452">
                    <a:moveTo>
                      <a:pt x="0" y="0"/>
                    </a:moveTo>
                    <a:lnTo>
                      <a:pt x="19424" y="0"/>
                    </a:lnTo>
                    <a:lnTo>
                      <a:pt x="19424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F7729CCC-1B70-444D-97D3-078E96019AFD}"/>
                  </a:ext>
                </a:extLst>
              </p:cNvPr>
              <p:cNvSpPr/>
              <p:nvPr/>
            </p:nvSpPr>
            <p:spPr>
              <a:xfrm>
                <a:off x="7659742" y="217442"/>
                <a:ext cx="76879" cy="96452"/>
              </a:xfrm>
              <a:custGeom>
                <a:avLst/>
                <a:gdLst>
                  <a:gd name="connsiteX0" fmla="*/ 57752 w 76879"/>
                  <a:gd name="connsiteY0" fmla="*/ 37623 h 96452"/>
                  <a:gd name="connsiteX1" fmla="*/ 19127 w 76879"/>
                  <a:gd name="connsiteY1" fmla="*/ 37623 h 96452"/>
                  <a:gd name="connsiteX2" fmla="*/ 19127 w 76879"/>
                  <a:gd name="connsiteY2" fmla="*/ 0 h 96452"/>
                  <a:gd name="connsiteX3" fmla="*/ 0 w 76879"/>
                  <a:gd name="connsiteY3" fmla="*/ 0 h 96452"/>
                  <a:gd name="connsiteX4" fmla="*/ 0 w 76879"/>
                  <a:gd name="connsiteY4" fmla="*/ 96452 h 96452"/>
                  <a:gd name="connsiteX5" fmla="*/ 19127 w 76879"/>
                  <a:gd name="connsiteY5" fmla="*/ 96452 h 96452"/>
                  <a:gd name="connsiteX6" fmla="*/ 19127 w 76879"/>
                  <a:gd name="connsiteY6" fmla="*/ 54354 h 96452"/>
                  <a:gd name="connsiteX7" fmla="*/ 57752 w 76879"/>
                  <a:gd name="connsiteY7" fmla="*/ 54354 h 96452"/>
                  <a:gd name="connsiteX8" fmla="*/ 57752 w 76879"/>
                  <a:gd name="connsiteY8" fmla="*/ 96452 h 96452"/>
                  <a:gd name="connsiteX9" fmla="*/ 76879 w 76879"/>
                  <a:gd name="connsiteY9" fmla="*/ 96452 h 96452"/>
                  <a:gd name="connsiteX10" fmla="*/ 76879 w 76879"/>
                  <a:gd name="connsiteY10" fmla="*/ 0 h 96452"/>
                  <a:gd name="connsiteX11" fmla="*/ 57752 w 76879"/>
                  <a:gd name="connsiteY11" fmla="*/ 0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879" h="96452">
                    <a:moveTo>
                      <a:pt x="57752" y="37623"/>
                    </a:moveTo>
                    <a:lnTo>
                      <a:pt x="19127" y="37623"/>
                    </a:lnTo>
                    <a:lnTo>
                      <a:pt x="19127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19127" y="96452"/>
                    </a:lnTo>
                    <a:lnTo>
                      <a:pt x="19127" y="54354"/>
                    </a:lnTo>
                    <a:lnTo>
                      <a:pt x="57752" y="54354"/>
                    </a:lnTo>
                    <a:lnTo>
                      <a:pt x="57752" y="96452"/>
                    </a:lnTo>
                    <a:lnTo>
                      <a:pt x="76879" y="96452"/>
                    </a:lnTo>
                    <a:lnTo>
                      <a:pt x="76879" y="0"/>
                    </a:lnTo>
                    <a:lnTo>
                      <a:pt x="577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16135E82-F8C0-4BDF-A7A2-A305267370B3}"/>
                  </a:ext>
                </a:extLst>
              </p:cNvPr>
              <p:cNvSpPr/>
              <p:nvPr/>
            </p:nvSpPr>
            <p:spPr>
              <a:xfrm>
                <a:off x="7238112" y="217442"/>
                <a:ext cx="67000" cy="96452"/>
              </a:xfrm>
              <a:custGeom>
                <a:avLst/>
                <a:gdLst>
                  <a:gd name="connsiteX0" fmla="*/ 23584 w 67000"/>
                  <a:gd name="connsiteY0" fmla="*/ 96452 h 96452"/>
                  <a:gd name="connsiteX1" fmla="*/ 43416 w 67000"/>
                  <a:gd name="connsiteY1" fmla="*/ 96452 h 96452"/>
                  <a:gd name="connsiteX2" fmla="*/ 43416 w 67000"/>
                  <a:gd name="connsiteY2" fmla="*/ 16713 h 96452"/>
                  <a:gd name="connsiteX3" fmla="*/ 67000 w 67000"/>
                  <a:gd name="connsiteY3" fmla="*/ 16713 h 96452"/>
                  <a:gd name="connsiteX4" fmla="*/ 67000 w 67000"/>
                  <a:gd name="connsiteY4" fmla="*/ 0 h 96452"/>
                  <a:gd name="connsiteX5" fmla="*/ 43416 w 67000"/>
                  <a:gd name="connsiteY5" fmla="*/ 0 h 96452"/>
                  <a:gd name="connsiteX6" fmla="*/ 23584 w 67000"/>
                  <a:gd name="connsiteY6" fmla="*/ 0 h 96452"/>
                  <a:gd name="connsiteX7" fmla="*/ 0 w 67000"/>
                  <a:gd name="connsiteY7" fmla="*/ 0 h 96452"/>
                  <a:gd name="connsiteX8" fmla="*/ 0 w 67000"/>
                  <a:gd name="connsiteY8" fmla="*/ 16713 h 96452"/>
                  <a:gd name="connsiteX9" fmla="*/ 23584 w 67000"/>
                  <a:gd name="connsiteY9" fmla="*/ 16713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000" h="96452">
                    <a:moveTo>
                      <a:pt x="23584" y="96452"/>
                    </a:moveTo>
                    <a:lnTo>
                      <a:pt x="43416" y="96452"/>
                    </a:lnTo>
                    <a:lnTo>
                      <a:pt x="43416" y="16713"/>
                    </a:lnTo>
                    <a:lnTo>
                      <a:pt x="67000" y="16713"/>
                    </a:lnTo>
                    <a:lnTo>
                      <a:pt x="67000" y="0"/>
                    </a:lnTo>
                    <a:lnTo>
                      <a:pt x="43416" y="0"/>
                    </a:lnTo>
                    <a:lnTo>
                      <a:pt x="2358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23584" y="16713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4C3877FE-AEE9-4BE9-97CE-161520E1FE6D}"/>
                  </a:ext>
                </a:extLst>
              </p:cNvPr>
              <p:cNvSpPr/>
              <p:nvPr/>
            </p:nvSpPr>
            <p:spPr>
              <a:xfrm>
                <a:off x="7415344" y="330013"/>
                <a:ext cx="67000" cy="96470"/>
              </a:xfrm>
              <a:custGeom>
                <a:avLst/>
                <a:gdLst>
                  <a:gd name="connsiteX0" fmla="*/ 23584 w 67000"/>
                  <a:gd name="connsiteY0" fmla="*/ 96471 h 96470"/>
                  <a:gd name="connsiteX1" fmla="*/ 43416 w 67000"/>
                  <a:gd name="connsiteY1" fmla="*/ 96471 h 96470"/>
                  <a:gd name="connsiteX2" fmla="*/ 43416 w 67000"/>
                  <a:gd name="connsiteY2" fmla="*/ 16713 h 96470"/>
                  <a:gd name="connsiteX3" fmla="*/ 67000 w 67000"/>
                  <a:gd name="connsiteY3" fmla="*/ 16713 h 96470"/>
                  <a:gd name="connsiteX4" fmla="*/ 67000 w 67000"/>
                  <a:gd name="connsiteY4" fmla="*/ 0 h 96470"/>
                  <a:gd name="connsiteX5" fmla="*/ 43416 w 67000"/>
                  <a:gd name="connsiteY5" fmla="*/ 0 h 96470"/>
                  <a:gd name="connsiteX6" fmla="*/ 23584 w 67000"/>
                  <a:gd name="connsiteY6" fmla="*/ 0 h 96470"/>
                  <a:gd name="connsiteX7" fmla="*/ 0 w 67000"/>
                  <a:gd name="connsiteY7" fmla="*/ 0 h 96470"/>
                  <a:gd name="connsiteX8" fmla="*/ 0 w 67000"/>
                  <a:gd name="connsiteY8" fmla="*/ 16713 h 96470"/>
                  <a:gd name="connsiteX9" fmla="*/ 23584 w 67000"/>
                  <a:gd name="connsiteY9" fmla="*/ 16713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000" h="96470">
                    <a:moveTo>
                      <a:pt x="23584" y="96471"/>
                    </a:moveTo>
                    <a:lnTo>
                      <a:pt x="43416" y="96471"/>
                    </a:lnTo>
                    <a:lnTo>
                      <a:pt x="43416" y="16713"/>
                    </a:lnTo>
                    <a:lnTo>
                      <a:pt x="67000" y="16713"/>
                    </a:lnTo>
                    <a:lnTo>
                      <a:pt x="67000" y="0"/>
                    </a:lnTo>
                    <a:lnTo>
                      <a:pt x="43416" y="0"/>
                    </a:lnTo>
                    <a:lnTo>
                      <a:pt x="2358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23584" y="16713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64" name="フリーフォーム: 図形 63">
                <a:extLst>
                  <a:ext uri="{FF2B5EF4-FFF2-40B4-BE49-F238E27FC236}">
                    <a16:creationId xmlns:a16="http://schemas.microsoft.com/office/drawing/2014/main" id="{15934820-9A78-4B94-8082-1AB6E92AF657}"/>
                  </a:ext>
                </a:extLst>
              </p:cNvPr>
              <p:cNvSpPr/>
              <p:nvPr/>
            </p:nvSpPr>
            <p:spPr>
              <a:xfrm>
                <a:off x="7387637" y="217442"/>
                <a:ext cx="76508" cy="99163"/>
              </a:xfrm>
              <a:custGeom>
                <a:avLst/>
                <a:gdLst>
                  <a:gd name="connsiteX0" fmla="*/ 38050 w 76508"/>
                  <a:gd name="connsiteY0" fmla="*/ 99163 h 99163"/>
                  <a:gd name="connsiteX1" fmla="*/ 76508 w 76508"/>
                  <a:gd name="connsiteY1" fmla="*/ 66369 h 99163"/>
                  <a:gd name="connsiteX2" fmla="*/ 76508 w 76508"/>
                  <a:gd name="connsiteY2" fmla="*/ 0 h 99163"/>
                  <a:gd name="connsiteX3" fmla="*/ 57084 w 76508"/>
                  <a:gd name="connsiteY3" fmla="*/ 0 h 99163"/>
                  <a:gd name="connsiteX4" fmla="*/ 57084 w 76508"/>
                  <a:gd name="connsiteY4" fmla="*/ 68114 h 99163"/>
                  <a:gd name="connsiteX5" fmla="*/ 38031 w 76508"/>
                  <a:gd name="connsiteY5" fmla="*/ 83342 h 99163"/>
                  <a:gd name="connsiteX6" fmla="*/ 19108 w 76508"/>
                  <a:gd name="connsiteY6" fmla="*/ 68114 h 99163"/>
                  <a:gd name="connsiteX7" fmla="*/ 19108 w 76508"/>
                  <a:gd name="connsiteY7" fmla="*/ 0 h 99163"/>
                  <a:gd name="connsiteX8" fmla="*/ 0 w 76508"/>
                  <a:gd name="connsiteY8" fmla="*/ 0 h 99163"/>
                  <a:gd name="connsiteX9" fmla="*/ 0 w 76508"/>
                  <a:gd name="connsiteY9" fmla="*/ 66369 h 99163"/>
                  <a:gd name="connsiteX10" fmla="*/ 38050 w 76508"/>
                  <a:gd name="connsiteY10" fmla="*/ 99163 h 9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508" h="99163">
                    <a:moveTo>
                      <a:pt x="38050" y="99163"/>
                    </a:moveTo>
                    <a:cubicBezTo>
                      <a:pt x="62785" y="99163"/>
                      <a:pt x="76508" y="87910"/>
                      <a:pt x="76508" y="66369"/>
                    </a:cubicBezTo>
                    <a:lnTo>
                      <a:pt x="76508" y="0"/>
                    </a:lnTo>
                    <a:lnTo>
                      <a:pt x="57084" y="0"/>
                    </a:lnTo>
                    <a:lnTo>
                      <a:pt x="57084" y="68114"/>
                    </a:lnTo>
                    <a:cubicBezTo>
                      <a:pt x="57084" y="76415"/>
                      <a:pt x="50102" y="83342"/>
                      <a:pt x="38031" y="83342"/>
                    </a:cubicBezTo>
                    <a:cubicBezTo>
                      <a:pt x="23398" y="83342"/>
                      <a:pt x="19108" y="75171"/>
                      <a:pt x="19108" y="68114"/>
                    </a:cubicBezTo>
                    <a:lnTo>
                      <a:pt x="19108" y="0"/>
                    </a:lnTo>
                    <a:lnTo>
                      <a:pt x="0" y="0"/>
                    </a:lnTo>
                    <a:lnTo>
                      <a:pt x="0" y="66369"/>
                    </a:lnTo>
                    <a:cubicBezTo>
                      <a:pt x="0" y="89525"/>
                      <a:pt x="14392" y="99163"/>
                      <a:pt x="38050" y="99163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65" name="フリーフォーム: 図形 64">
                <a:extLst>
                  <a:ext uri="{FF2B5EF4-FFF2-40B4-BE49-F238E27FC236}">
                    <a16:creationId xmlns:a16="http://schemas.microsoft.com/office/drawing/2014/main" id="{65F71613-D116-4BCE-B00B-90CE43E432BA}"/>
                  </a:ext>
                </a:extLst>
              </p:cNvPr>
              <p:cNvSpPr/>
              <p:nvPr/>
            </p:nvSpPr>
            <p:spPr>
              <a:xfrm>
                <a:off x="7259263" y="330013"/>
                <a:ext cx="72775" cy="96470"/>
              </a:xfrm>
              <a:custGeom>
                <a:avLst/>
                <a:gdLst>
                  <a:gd name="connsiteX0" fmla="*/ 19536 w 72775"/>
                  <a:gd name="connsiteY0" fmla="*/ 54001 h 96470"/>
                  <a:gd name="connsiteX1" fmla="*/ 65682 w 72775"/>
                  <a:gd name="connsiteY1" fmla="*/ 54001 h 96470"/>
                  <a:gd name="connsiteX2" fmla="*/ 65682 w 72775"/>
                  <a:gd name="connsiteY2" fmla="*/ 37307 h 96470"/>
                  <a:gd name="connsiteX3" fmla="*/ 19536 w 72775"/>
                  <a:gd name="connsiteY3" fmla="*/ 37307 h 96470"/>
                  <a:gd name="connsiteX4" fmla="*/ 19536 w 72775"/>
                  <a:gd name="connsiteY4" fmla="*/ 16713 h 96470"/>
                  <a:gd name="connsiteX5" fmla="*/ 71438 w 72775"/>
                  <a:gd name="connsiteY5" fmla="*/ 16713 h 96470"/>
                  <a:gd name="connsiteX6" fmla="*/ 71438 w 72775"/>
                  <a:gd name="connsiteY6" fmla="*/ 0 h 96470"/>
                  <a:gd name="connsiteX7" fmla="*/ 19536 w 72775"/>
                  <a:gd name="connsiteY7" fmla="*/ 0 h 96470"/>
                  <a:gd name="connsiteX8" fmla="*/ 0 w 72775"/>
                  <a:gd name="connsiteY8" fmla="*/ 0 h 96470"/>
                  <a:gd name="connsiteX9" fmla="*/ 0 w 72775"/>
                  <a:gd name="connsiteY9" fmla="*/ 16713 h 96470"/>
                  <a:gd name="connsiteX10" fmla="*/ 0 w 72775"/>
                  <a:gd name="connsiteY10" fmla="*/ 79702 h 96470"/>
                  <a:gd name="connsiteX11" fmla="*/ 0 w 72775"/>
                  <a:gd name="connsiteY11" fmla="*/ 96471 h 96470"/>
                  <a:gd name="connsiteX12" fmla="*/ 19536 w 72775"/>
                  <a:gd name="connsiteY12" fmla="*/ 96471 h 96470"/>
                  <a:gd name="connsiteX13" fmla="*/ 72776 w 72775"/>
                  <a:gd name="connsiteY13" fmla="*/ 96471 h 96470"/>
                  <a:gd name="connsiteX14" fmla="*/ 72776 w 72775"/>
                  <a:gd name="connsiteY14" fmla="*/ 79702 h 96470"/>
                  <a:gd name="connsiteX15" fmla="*/ 19536 w 72775"/>
                  <a:gd name="connsiteY15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75" h="96470">
                    <a:moveTo>
                      <a:pt x="19536" y="54001"/>
                    </a:moveTo>
                    <a:lnTo>
                      <a:pt x="65682" y="54001"/>
                    </a:lnTo>
                    <a:lnTo>
                      <a:pt x="65682" y="37307"/>
                    </a:lnTo>
                    <a:lnTo>
                      <a:pt x="19536" y="37307"/>
                    </a:lnTo>
                    <a:lnTo>
                      <a:pt x="19536" y="16713"/>
                    </a:lnTo>
                    <a:lnTo>
                      <a:pt x="71438" y="16713"/>
                    </a:lnTo>
                    <a:lnTo>
                      <a:pt x="71438" y="0"/>
                    </a:lnTo>
                    <a:lnTo>
                      <a:pt x="19536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72776" y="96471"/>
                    </a:lnTo>
                    <a:lnTo>
                      <a:pt x="72776" y="79702"/>
                    </a:lnTo>
                    <a:lnTo>
                      <a:pt x="19536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66" name="フリーフォーム: 図形 65">
                <a:extLst>
                  <a:ext uri="{FF2B5EF4-FFF2-40B4-BE49-F238E27FC236}">
                    <a16:creationId xmlns:a16="http://schemas.microsoft.com/office/drawing/2014/main" id="{49414574-FBCA-414B-9246-4425BBE807D7}"/>
                  </a:ext>
                </a:extLst>
              </p:cNvPr>
              <p:cNvSpPr/>
              <p:nvPr/>
            </p:nvSpPr>
            <p:spPr>
              <a:xfrm>
                <a:off x="7471016" y="217442"/>
                <a:ext cx="76879" cy="96452"/>
              </a:xfrm>
              <a:custGeom>
                <a:avLst/>
                <a:gdLst>
                  <a:gd name="connsiteX0" fmla="*/ 20037 w 76879"/>
                  <a:gd name="connsiteY0" fmla="*/ 96452 h 96452"/>
                  <a:gd name="connsiteX1" fmla="*/ 47892 w 76879"/>
                  <a:gd name="connsiteY1" fmla="*/ 96452 h 96452"/>
                  <a:gd name="connsiteX2" fmla="*/ 76879 w 76879"/>
                  <a:gd name="connsiteY2" fmla="*/ 70417 h 96452"/>
                  <a:gd name="connsiteX3" fmla="*/ 58254 w 76879"/>
                  <a:gd name="connsiteY3" fmla="*/ 45181 h 96452"/>
                  <a:gd name="connsiteX4" fmla="*/ 73537 w 76879"/>
                  <a:gd name="connsiteY4" fmla="*/ 23751 h 96452"/>
                  <a:gd name="connsiteX5" fmla="*/ 43472 w 76879"/>
                  <a:gd name="connsiteY5" fmla="*/ 0 h 96452"/>
                  <a:gd name="connsiteX6" fmla="*/ 20037 w 76879"/>
                  <a:gd name="connsiteY6" fmla="*/ 0 h 96452"/>
                  <a:gd name="connsiteX7" fmla="*/ 93 w 76879"/>
                  <a:gd name="connsiteY7" fmla="*/ 0 h 96452"/>
                  <a:gd name="connsiteX8" fmla="*/ 0 w 76879"/>
                  <a:gd name="connsiteY8" fmla="*/ 0 h 96452"/>
                  <a:gd name="connsiteX9" fmla="*/ 0 w 76879"/>
                  <a:gd name="connsiteY9" fmla="*/ 96452 h 96452"/>
                  <a:gd name="connsiteX10" fmla="*/ 93 w 76879"/>
                  <a:gd name="connsiteY10" fmla="*/ 96452 h 96452"/>
                  <a:gd name="connsiteX11" fmla="*/ 20037 w 76879"/>
                  <a:gd name="connsiteY11" fmla="*/ 96452 h 96452"/>
                  <a:gd name="connsiteX12" fmla="*/ 42117 w 76879"/>
                  <a:gd name="connsiteY12" fmla="*/ 81893 h 96452"/>
                  <a:gd name="connsiteX13" fmla="*/ 19331 w 76879"/>
                  <a:gd name="connsiteY13" fmla="*/ 81893 h 96452"/>
                  <a:gd name="connsiteX14" fmla="*/ 19331 w 76879"/>
                  <a:gd name="connsiteY14" fmla="*/ 53908 h 96452"/>
                  <a:gd name="connsiteX15" fmla="*/ 41875 w 76879"/>
                  <a:gd name="connsiteY15" fmla="*/ 53908 h 96452"/>
                  <a:gd name="connsiteX16" fmla="*/ 56861 w 76879"/>
                  <a:gd name="connsiteY16" fmla="*/ 67947 h 96452"/>
                  <a:gd name="connsiteX17" fmla="*/ 42117 w 76879"/>
                  <a:gd name="connsiteY17" fmla="*/ 81893 h 96452"/>
                  <a:gd name="connsiteX18" fmla="*/ 43528 w 76879"/>
                  <a:gd name="connsiteY18" fmla="*/ 15339 h 96452"/>
                  <a:gd name="connsiteX19" fmla="*/ 54763 w 76879"/>
                  <a:gd name="connsiteY19" fmla="*/ 26759 h 96452"/>
                  <a:gd name="connsiteX20" fmla="*/ 42432 w 76879"/>
                  <a:gd name="connsiteY20" fmla="*/ 38885 h 96452"/>
                  <a:gd name="connsiteX21" fmla="*/ 19313 w 76879"/>
                  <a:gd name="connsiteY21" fmla="*/ 38885 h 96452"/>
                  <a:gd name="connsiteX22" fmla="*/ 19313 w 76879"/>
                  <a:gd name="connsiteY22" fmla="*/ 15339 h 96452"/>
                  <a:gd name="connsiteX23" fmla="*/ 43528 w 76879"/>
                  <a:gd name="connsiteY23" fmla="*/ 15339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879" h="96452">
                    <a:moveTo>
                      <a:pt x="20037" y="96452"/>
                    </a:moveTo>
                    <a:lnTo>
                      <a:pt x="47892" y="96452"/>
                    </a:lnTo>
                    <a:cubicBezTo>
                      <a:pt x="66053" y="96452"/>
                      <a:pt x="76879" y="85589"/>
                      <a:pt x="76879" y="70417"/>
                    </a:cubicBezTo>
                    <a:cubicBezTo>
                      <a:pt x="76879" y="58142"/>
                      <a:pt x="67947" y="47613"/>
                      <a:pt x="58254" y="45181"/>
                    </a:cubicBezTo>
                    <a:cubicBezTo>
                      <a:pt x="66722" y="43045"/>
                      <a:pt x="73537" y="34354"/>
                      <a:pt x="73537" y="23751"/>
                    </a:cubicBezTo>
                    <a:cubicBezTo>
                      <a:pt x="73537" y="9526"/>
                      <a:pt x="63045" y="0"/>
                      <a:pt x="43472" y="0"/>
                    </a:cubicBezTo>
                    <a:lnTo>
                      <a:pt x="20037" y="0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93" y="96452"/>
                    </a:lnTo>
                    <a:lnTo>
                      <a:pt x="20037" y="96452"/>
                    </a:lnTo>
                    <a:close/>
                    <a:moveTo>
                      <a:pt x="42117" y="81893"/>
                    </a:moveTo>
                    <a:lnTo>
                      <a:pt x="19331" y="81893"/>
                    </a:lnTo>
                    <a:lnTo>
                      <a:pt x="19331" y="53908"/>
                    </a:lnTo>
                    <a:lnTo>
                      <a:pt x="41875" y="53908"/>
                    </a:lnTo>
                    <a:cubicBezTo>
                      <a:pt x="49972" y="53908"/>
                      <a:pt x="56861" y="58588"/>
                      <a:pt x="56861" y="67947"/>
                    </a:cubicBezTo>
                    <a:cubicBezTo>
                      <a:pt x="56861" y="75858"/>
                      <a:pt x="50622" y="81893"/>
                      <a:pt x="42117" y="81893"/>
                    </a:cubicBezTo>
                    <a:moveTo>
                      <a:pt x="43528" y="15339"/>
                    </a:moveTo>
                    <a:cubicBezTo>
                      <a:pt x="48857" y="15339"/>
                      <a:pt x="54763" y="20278"/>
                      <a:pt x="54763" y="26759"/>
                    </a:cubicBezTo>
                    <a:cubicBezTo>
                      <a:pt x="54763" y="32534"/>
                      <a:pt x="50622" y="38885"/>
                      <a:pt x="42432" y="38885"/>
                    </a:cubicBezTo>
                    <a:lnTo>
                      <a:pt x="19313" y="38885"/>
                    </a:lnTo>
                    <a:lnTo>
                      <a:pt x="19313" y="15339"/>
                    </a:lnTo>
                    <a:lnTo>
                      <a:pt x="43528" y="15339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67" name="フリーフォーム: 図形 66">
                <a:extLst>
                  <a:ext uri="{FF2B5EF4-FFF2-40B4-BE49-F238E27FC236}">
                    <a16:creationId xmlns:a16="http://schemas.microsoft.com/office/drawing/2014/main" id="{6D5828D9-BF6F-4AC5-A011-70B176CBBB73}"/>
                  </a:ext>
                </a:extLst>
              </p:cNvPr>
              <p:cNvSpPr/>
              <p:nvPr/>
            </p:nvSpPr>
            <p:spPr>
              <a:xfrm>
                <a:off x="7487153" y="329883"/>
                <a:ext cx="76155" cy="96470"/>
              </a:xfrm>
              <a:custGeom>
                <a:avLst/>
                <a:gdLst>
                  <a:gd name="connsiteX0" fmla="*/ 58235 w 76155"/>
                  <a:gd name="connsiteY0" fmla="*/ 50287 h 96470"/>
                  <a:gd name="connsiteX1" fmla="*/ 75375 w 76155"/>
                  <a:gd name="connsiteY1" fmla="*/ 26982 h 96470"/>
                  <a:gd name="connsiteX2" fmla="*/ 44011 w 76155"/>
                  <a:gd name="connsiteY2" fmla="*/ 0 h 96470"/>
                  <a:gd name="connsiteX3" fmla="*/ 19536 w 76155"/>
                  <a:gd name="connsiteY3" fmla="*/ 0 h 96470"/>
                  <a:gd name="connsiteX4" fmla="*/ 167 w 76155"/>
                  <a:gd name="connsiteY4" fmla="*/ 0 h 96470"/>
                  <a:gd name="connsiteX5" fmla="*/ 0 w 76155"/>
                  <a:gd name="connsiteY5" fmla="*/ 0 h 96470"/>
                  <a:gd name="connsiteX6" fmla="*/ 0 w 76155"/>
                  <a:gd name="connsiteY6" fmla="*/ 96471 h 96470"/>
                  <a:gd name="connsiteX7" fmla="*/ 19536 w 76155"/>
                  <a:gd name="connsiteY7" fmla="*/ 96471 h 96470"/>
                  <a:gd name="connsiteX8" fmla="*/ 19536 w 76155"/>
                  <a:gd name="connsiteY8" fmla="*/ 58458 h 96470"/>
                  <a:gd name="connsiteX9" fmla="*/ 36100 w 76155"/>
                  <a:gd name="connsiteY9" fmla="*/ 58458 h 96470"/>
                  <a:gd name="connsiteX10" fmla="*/ 53240 w 76155"/>
                  <a:gd name="connsiteY10" fmla="*/ 70510 h 96470"/>
                  <a:gd name="connsiteX11" fmla="*/ 56508 w 76155"/>
                  <a:gd name="connsiteY11" fmla="*/ 96471 h 96470"/>
                  <a:gd name="connsiteX12" fmla="*/ 76155 w 76155"/>
                  <a:gd name="connsiteY12" fmla="*/ 96471 h 96470"/>
                  <a:gd name="connsiteX13" fmla="*/ 72701 w 76155"/>
                  <a:gd name="connsiteY13" fmla="*/ 71123 h 96470"/>
                  <a:gd name="connsiteX14" fmla="*/ 58235 w 76155"/>
                  <a:gd name="connsiteY14" fmla="*/ 50287 h 96470"/>
                  <a:gd name="connsiteX15" fmla="*/ 19517 w 76155"/>
                  <a:gd name="connsiteY15" fmla="*/ 42952 h 96470"/>
                  <a:gd name="connsiteX16" fmla="*/ 19517 w 76155"/>
                  <a:gd name="connsiteY16" fmla="*/ 16731 h 96470"/>
                  <a:gd name="connsiteX17" fmla="*/ 43008 w 76155"/>
                  <a:gd name="connsiteY17" fmla="*/ 16731 h 96470"/>
                  <a:gd name="connsiteX18" fmla="*/ 56230 w 76155"/>
                  <a:gd name="connsiteY18" fmla="*/ 29898 h 96470"/>
                  <a:gd name="connsiteX19" fmla="*/ 43602 w 76155"/>
                  <a:gd name="connsiteY19" fmla="*/ 42952 h 96470"/>
                  <a:gd name="connsiteX20" fmla="*/ 19517 w 76155"/>
                  <a:gd name="connsiteY20" fmla="*/ 4295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155" h="96470">
                    <a:moveTo>
                      <a:pt x="58235" y="50287"/>
                    </a:moveTo>
                    <a:cubicBezTo>
                      <a:pt x="66480" y="47780"/>
                      <a:pt x="75375" y="40352"/>
                      <a:pt x="75375" y="26982"/>
                    </a:cubicBezTo>
                    <a:cubicBezTo>
                      <a:pt x="75375" y="9786"/>
                      <a:pt x="63751" y="0"/>
                      <a:pt x="44011" y="0"/>
                    </a:cubicBezTo>
                    <a:lnTo>
                      <a:pt x="19536" y="0"/>
                    </a:lnTo>
                    <a:lnTo>
                      <a:pt x="167" y="0"/>
                    </a:lnTo>
                    <a:lnTo>
                      <a:pt x="0" y="0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19536" y="58458"/>
                    </a:lnTo>
                    <a:lnTo>
                      <a:pt x="36100" y="58458"/>
                    </a:lnTo>
                    <a:cubicBezTo>
                      <a:pt x="46109" y="58458"/>
                      <a:pt x="51587" y="63639"/>
                      <a:pt x="53240" y="70510"/>
                    </a:cubicBezTo>
                    <a:cubicBezTo>
                      <a:pt x="55023" y="78124"/>
                      <a:pt x="54577" y="89433"/>
                      <a:pt x="56508" y="96471"/>
                    </a:cubicBezTo>
                    <a:lnTo>
                      <a:pt x="76155" y="96471"/>
                    </a:lnTo>
                    <a:cubicBezTo>
                      <a:pt x="74261" y="89080"/>
                      <a:pt x="73147" y="79033"/>
                      <a:pt x="72701" y="71123"/>
                    </a:cubicBezTo>
                    <a:cubicBezTo>
                      <a:pt x="71977" y="58012"/>
                      <a:pt x="65088" y="52831"/>
                      <a:pt x="58235" y="50287"/>
                    </a:cubicBezTo>
                    <a:moveTo>
                      <a:pt x="19517" y="42952"/>
                    </a:moveTo>
                    <a:lnTo>
                      <a:pt x="19517" y="16731"/>
                    </a:lnTo>
                    <a:lnTo>
                      <a:pt x="43008" y="16731"/>
                    </a:lnTo>
                    <a:cubicBezTo>
                      <a:pt x="50937" y="16731"/>
                      <a:pt x="56230" y="22265"/>
                      <a:pt x="56230" y="29898"/>
                    </a:cubicBezTo>
                    <a:cubicBezTo>
                      <a:pt x="56230" y="35227"/>
                      <a:pt x="51550" y="42952"/>
                      <a:pt x="43602" y="42952"/>
                    </a:cubicBezTo>
                    <a:lnTo>
                      <a:pt x="19517" y="429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68" name="フリーフォーム: 図形 67">
                <a:extLst>
                  <a:ext uri="{FF2B5EF4-FFF2-40B4-BE49-F238E27FC236}">
                    <a16:creationId xmlns:a16="http://schemas.microsoft.com/office/drawing/2014/main" id="{E88B3255-678A-420F-A0E4-2B23BCFA69AC}"/>
                  </a:ext>
                </a:extLst>
              </p:cNvPr>
              <p:cNvSpPr/>
              <p:nvPr/>
            </p:nvSpPr>
            <p:spPr>
              <a:xfrm>
                <a:off x="7188679" y="330013"/>
                <a:ext cx="65013" cy="96470"/>
              </a:xfrm>
              <a:custGeom>
                <a:avLst/>
                <a:gdLst>
                  <a:gd name="connsiteX0" fmla="*/ 19536 w 65013"/>
                  <a:gd name="connsiteY0" fmla="*/ 0 h 96470"/>
                  <a:gd name="connsiteX1" fmla="*/ 0 w 65013"/>
                  <a:gd name="connsiteY1" fmla="*/ 0 h 96470"/>
                  <a:gd name="connsiteX2" fmla="*/ 0 w 65013"/>
                  <a:gd name="connsiteY2" fmla="*/ 79702 h 96470"/>
                  <a:gd name="connsiteX3" fmla="*/ 0 w 65013"/>
                  <a:gd name="connsiteY3" fmla="*/ 96471 h 96470"/>
                  <a:gd name="connsiteX4" fmla="*/ 19536 w 65013"/>
                  <a:gd name="connsiteY4" fmla="*/ 96471 h 96470"/>
                  <a:gd name="connsiteX5" fmla="*/ 65013 w 65013"/>
                  <a:gd name="connsiteY5" fmla="*/ 96471 h 96470"/>
                  <a:gd name="connsiteX6" fmla="*/ 65013 w 65013"/>
                  <a:gd name="connsiteY6" fmla="*/ 79702 h 96470"/>
                  <a:gd name="connsiteX7" fmla="*/ 19536 w 65013"/>
                  <a:gd name="connsiteY7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013" h="96470">
                    <a:moveTo>
                      <a:pt x="19536" y="0"/>
                    </a:moveTo>
                    <a:lnTo>
                      <a:pt x="0" y="0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65013" y="96471"/>
                    </a:lnTo>
                    <a:lnTo>
                      <a:pt x="65013" y="79702"/>
                    </a:lnTo>
                    <a:lnTo>
                      <a:pt x="19536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69" name="フリーフォーム: 図形 68">
                <a:extLst>
                  <a:ext uri="{FF2B5EF4-FFF2-40B4-BE49-F238E27FC236}">
                    <a16:creationId xmlns:a16="http://schemas.microsoft.com/office/drawing/2014/main" id="{7997131B-B703-455D-A6F6-93E6439D9136}"/>
                  </a:ext>
                </a:extLst>
              </p:cNvPr>
              <p:cNvSpPr/>
              <p:nvPr/>
            </p:nvSpPr>
            <p:spPr>
              <a:xfrm>
                <a:off x="7304667" y="214508"/>
                <a:ext cx="77882" cy="101874"/>
              </a:xfrm>
              <a:custGeom>
                <a:avLst/>
                <a:gdLst>
                  <a:gd name="connsiteX0" fmla="*/ 33054 w 77882"/>
                  <a:gd name="connsiteY0" fmla="*/ 58644 h 101874"/>
                  <a:gd name="connsiteX1" fmla="*/ 57604 w 77882"/>
                  <a:gd name="connsiteY1" fmla="*/ 73611 h 101874"/>
                  <a:gd name="connsiteX2" fmla="*/ 38328 w 77882"/>
                  <a:gd name="connsiteY2" fmla="*/ 85923 h 101874"/>
                  <a:gd name="connsiteX3" fmla="*/ 18718 w 77882"/>
                  <a:gd name="connsiteY3" fmla="*/ 69767 h 101874"/>
                  <a:gd name="connsiteX4" fmla="*/ 0 w 77882"/>
                  <a:gd name="connsiteY4" fmla="*/ 69767 h 101874"/>
                  <a:gd name="connsiteX5" fmla="*/ 39201 w 77882"/>
                  <a:gd name="connsiteY5" fmla="*/ 101874 h 101874"/>
                  <a:gd name="connsiteX6" fmla="*/ 77882 w 77882"/>
                  <a:gd name="connsiteY6" fmla="*/ 71290 h 101874"/>
                  <a:gd name="connsiteX7" fmla="*/ 50083 w 77882"/>
                  <a:gd name="connsiteY7" fmla="*/ 42952 h 101874"/>
                  <a:gd name="connsiteX8" fmla="*/ 21207 w 77882"/>
                  <a:gd name="connsiteY8" fmla="*/ 28041 h 101874"/>
                  <a:gd name="connsiteX9" fmla="*/ 38495 w 77882"/>
                  <a:gd name="connsiteY9" fmla="*/ 16174 h 101874"/>
                  <a:gd name="connsiteX10" fmla="*/ 56025 w 77882"/>
                  <a:gd name="connsiteY10" fmla="*/ 30900 h 101874"/>
                  <a:gd name="connsiteX11" fmla="*/ 74930 w 77882"/>
                  <a:gd name="connsiteY11" fmla="*/ 30900 h 101874"/>
                  <a:gd name="connsiteX12" fmla="*/ 37753 w 77882"/>
                  <a:gd name="connsiteY12" fmla="*/ 0 h 101874"/>
                  <a:gd name="connsiteX13" fmla="*/ 1671 w 77882"/>
                  <a:gd name="connsiteY13" fmla="*/ 29285 h 101874"/>
                  <a:gd name="connsiteX14" fmla="*/ 33054 w 77882"/>
                  <a:gd name="connsiteY14" fmla="*/ 58644 h 10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882" h="101874">
                    <a:moveTo>
                      <a:pt x="33054" y="58644"/>
                    </a:moveTo>
                    <a:cubicBezTo>
                      <a:pt x="48727" y="61374"/>
                      <a:pt x="57604" y="64252"/>
                      <a:pt x="57604" y="73611"/>
                    </a:cubicBezTo>
                    <a:cubicBezTo>
                      <a:pt x="57604" y="79925"/>
                      <a:pt x="51364" y="85923"/>
                      <a:pt x="38328" y="85923"/>
                    </a:cubicBezTo>
                    <a:cubicBezTo>
                      <a:pt x="25367" y="85923"/>
                      <a:pt x="18718" y="78551"/>
                      <a:pt x="18718" y="69767"/>
                    </a:cubicBezTo>
                    <a:lnTo>
                      <a:pt x="0" y="69767"/>
                    </a:lnTo>
                    <a:cubicBezTo>
                      <a:pt x="0" y="86554"/>
                      <a:pt x="10845" y="101874"/>
                      <a:pt x="39201" y="101874"/>
                    </a:cubicBezTo>
                    <a:cubicBezTo>
                      <a:pt x="66183" y="101874"/>
                      <a:pt x="77882" y="87613"/>
                      <a:pt x="77882" y="71290"/>
                    </a:cubicBezTo>
                    <a:cubicBezTo>
                      <a:pt x="77882" y="56081"/>
                      <a:pt x="67892" y="46462"/>
                      <a:pt x="50083" y="42952"/>
                    </a:cubicBezTo>
                    <a:cubicBezTo>
                      <a:pt x="32980" y="39591"/>
                      <a:pt x="21207" y="38885"/>
                      <a:pt x="21207" y="28041"/>
                    </a:cubicBezTo>
                    <a:cubicBezTo>
                      <a:pt x="21207" y="20594"/>
                      <a:pt x="28022" y="16174"/>
                      <a:pt x="38495" y="16174"/>
                    </a:cubicBezTo>
                    <a:cubicBezTo>
                      <a:pt x="49637" y="16174"/>
                      <a:pt x="56025" y="21652"/>
                      <a:pt x="56025" y="30900"/>
                    </a:cubicBezTo>
                    <a:lnTo>
                      <a:pt x="74930" y="30900"/>
                    </a:lnTo>
                    <a:cubicBezTo>
                      <a:pt x="74930" y="15673"/>
                      <a:pt x="63398" y="0"/>
                      <a:pt x="37753" y="0"/>
                    </a:cubicBezTo>
                    <a:cubicBezTo>
                      <a:pt x="20037" y="0"/>
                      <a:pt x="1671" y="10213"/>
                      <a:pt x="1671" y="29285"/>
                    </a:cubicBezTo>
                    <a:cubicBezTo>
                      <a:pt x="1690" y="45292"/>
                      <a:pt x="13463" y="55208"/>
                      <a:pt x="33054" y="58644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70" name="フリーフォーム: 図形 69">
                <a:extLst>
                  <a:ext uri="{FF2B5EF4-FFF2-40B4-BE49-F238E27FC236}">
                    <a16:creationId xmlns:a16="http://schemas.microsoft.com/office/drawing/2014/main" id="{BDA61120-B548-4C85-A390-89BDE0FAA566}"/>
                  </a:ext>
                </a:extLst>
              </p:cNvPr>
              <p:cNvSpPr/>
              <p:nvPr/>
            </p:nvSpPr>
            <p:spPr>
              <a:xfrm>
                <a:off x="7576605" y="214508"/>
                <a:ext cx="77919" cy="101874"/>
              </a:xfrm>
              <a:custGeom>
                <a:avLst/>
                <a:gdLst>
                  <a:gd name="connsiteX0" fmla="*/ 33092 w 77919"/>
                  <a:gd name="connsiteY0" fmla="*/ 58644 h 101874"/>
                  <a:gd name="connsiteX1" fmla="*/ 57622 w 77919"/>
                  <a:gd name="connsiteY1" fmla="*/ 73611 h 101874"/>
                  <a:gd name="connsiteX2" fmla="*/ 38384 w 77919"/>
                  <a:gd name="connsiteY2" fmla="*/ 85923 h 101874"/>
                  <a:gd name="connsiteX3" fmla="*/ 18718 w 77919"/>
                  <a:gd name="connsiteY3" fmla="*/ 69767 h 101874"/>
                  <a:gd name="connsiteX4" fmla="*/ 0 w 77919"/>
                  <a:gd name="connsiteY4" fmla="*/ 69767 h 101874"/>
                  <a:gd name="connsiteX5" fmla="*/ 39220 w 77919"/>
                  <a:gd name="connsiteY5" fmla="*/ 101874 h 101874"/>
                  <a:gd name="connsiteX6" fmla="*/ 77919 w 77919"/>
                  <a:gd name="connsiteY6" fmla="*/ 71290 h 101874"/>
                  <a:gd name="connsiteX7" fmla="*/ 50120 w 77919"/>
                  <a:gd name="connsiteY7" fmla="*/ 42952 h 101874"/>
                  <a:gd name="connsiteX8" fmla="*/ 21263 w 77919"/>
                  <a:gd name="connsiteY8" fmla="*/ 28041 h 101874"/>
                  <a:gd name="connsiteX9" fmla="*/ 38551 w 77919"/>
                  <a:gd name="connsiteY9" fmla="*/ 16174 h 101874"/>
                  <a:gd name="connsiteX10" fmla="*/ 56081 w 77919"/>
                  <a:gd name="connsiteY10" fmla="*/ 30900 h 101874"/>
                  <a:gd name="connsiteX11" fmla="*/ 74967 w 77919"/>
                  <a:gd name="connsiteY11" fmla="*/ 30900 h 101874"/>
                  <a:gd name="connsiteX12" fmla="*/ 37771 w 77919"/>
                  <a:gd name="connsiteY12" fmla="*/ 0 h 101874"/>
                  <a:gd name="connsiteX13" fmla="*/ 1727 w 77919"/>
                  <a:gd name="connsiteY13" fmla="*/ 29285 h 101874"/>
                  <a:gd name="connsiteX14" fmla="*/ 33092 w 77919"/>
                  <a:gd name="connsiteY14" fmla="*/ 58644 h 10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919" h="101874">
                    <a:moveTo>
                      <a:pt x="33092" y="58644"/>
                    </a:moveTo>
                    <a:cubicBezTo>
                      <a:pt x="48746" y="61374"/>
                      <a:pt x="57622" y="64252"/>
                      <a:pt x="57622" y="73611"/>
                    </a:cubicBezTo>
                    <a:cubicBezTo>
                      <a:pt x="57622" y="79925"/>
                      <a:pt x="51383" y="85923"/>
                      <a:pt x="38384" y="85923"/>
                    </a:cubicBezTo>
                    <a:cubicBezTo>
                      <a:pt x="25385" y="85923"/>
                      <a:pt x="18718" y="78551"/>
                      <a:pt x="18718" y="69767"/>
                    </a:cubicBezTo>
                    <a:lnTo>
                      <a:pt x="0" y="69767"/>
                    </a:lnTo>
                    <a:cubicBezTo>
                      <a:pt x="0" y="86554"/>
                      <a:pt x="10882" y="101874"/>
                      <a:pt x="39220" y="101874"/>
                    </a:cubicBezTo>
                    <a:cubicBezTo>
                      <a:pt x="66220" y="101874"/>
                      <a:pt x="77919" y="87613"/>
                      <a:pt x="77919" y="71290"/>
                    </a:cubicBezTo>
                    <a:cubicBezTo>
                      <a:pt x="77919" y="56081"/>
                      <a:pt x="67947" y="46462"/>
                      <a:pt x="50120" y="42952"/>
                    </a:cubicBezTo>
                    <a:cubicBezTo>
                      <a:pt x="33017" y="39591"/>
                      <a:pt x="21263" y="38885"/>
                      <a:pt x="21263" y="28041"/>
                    </a:cubicBezTo>
                    <a:cubicBezTo>
                      <a:pt x="21263" y="20594"/>
                      <a:pt x="28059" y="16174"/>
                      <a:pt x="38551" y="16174"/>
                    </a:cubicBezTo>
                    <a:cubicBezTo>
                      <a:pt x="49675" y="16174"/>
                      <a:pt x="56081" y="21652"/>
                      <a:pt x="56081" y="30900"/>
                    </a:cubicBezTo>
                    <a:lnTo>
                      <a:pt x="74967" y="30900"/>
                    </a:lnTo>
                    <a:cubicBezTo>
                      <a:pt x="74967" y="15673"/>
                      <a:pt x="63416" y="0"/>
                      <a:pt x="37771" y="0"/>
                    </a:cubicBezTo>
                    <a:cubicBezTo>
                      <a:pt x="20074" y="0"/>
                      <a:pt x="1727" y="10213"/>
                      <a:pt x="1727" y="29285"/>
                    </a:cubicBezTo>
                    <a:cubicBezTo>
                      <a:pt x="1708" y="45292"/>
                      <a:pt x="13519" y="55208"/>
                      <a:pt x="33092" y="58644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71" name="フリーフォーム: 図形 70">
                <a:extLst>
                  <a:ext uri="{FF2B5EF4-FFF2-40B4-BE49-F238E27FC236}">
                    <a16:creationId xmlns:a16="http://schemas.microsoft.com/office/drawing/2014/main" id="{FFF0BB58-C428-45BA-AE97-C7BCB833C7AC}"/>
                  </a:ext>
                </a:extLst>
              </p:cNvPr>
              <p:cNvSpPr/>
              <p:nvPr/>
            </p:nvSpPr>
            <p:spPr>
              <a:xfrm>
                <a:off x="7331018" y="327655"/>
                <a:ext cx="86052" cy="100890"/>
              </a:xfrm>
              <a:custGeom>
                <a:avLst/>
                <a:gdLst>
                  <a:gd name="connsiteX0" fmla="*/ 44995 w 86052"/>
                  <a:gd name="connsiteY0" fmla="*/ 83899 h 100890"/>
                  <a:gd name="connsiteX1" fmla="*/ 20111 w 86052"/>
                  <a:gd name="connsiteY1" fmla="*/ 50176 h 100890"/>
                  <a:gd name="connsiteX2" fmla="*/ 44995 w 86052"/>
                  <a:gd name="connsiteY2" fmla="*/ 16416 h 100890"/>
                  <a:gd name="connsiteX3" fmla="*/ 65719 w 86052"/>
                  <a:gd name="connsiteY3" fmla="*/ 32943 h 100890"/>
                  <a:gd name="connsiteX4" fmla="*/ 85923 w 86052"/>
                  <a:gd name="connsiteY4" fmla="*/ 32943 h 100890"/>
                  <a:gd name="connsiteX5" fmla="*/ 44456 w 86052"/>
                  <a:gd name="connsiteY5" fmla="*/ 0 h 100890"/>
                  <a:gd name="connsiteX6" fmla="*/ 0 w 86052"/>
                  <a:gd name="connsiteY6" fmla="*/ 50454 h 100890"/>
                  <a:gd name="connsiteX7" fmla="*/ 44456 w 86052"/>
                  <a:gd name="connsiteY7" fmla="*/ 100890 h 100890"/>
                  <a:gd name="connsiteX8" fmla="*/ 86053 w 86052"/>
                  <a:gd name="connsiteY8" fmla="*/ 66833 h 100890"/>
                  <a:gd name="connsiteX9" fmla="*/ 65719 w 86052"/>
                  <a:gd name="connsiteY9" fmla="*/ 66833 h 100890"/>
                  <a:gd name="connsiteX10" fmla="*/ 44995 w 86052"/>
                  <a:gd name="connsiteY10" fmla="*/ 83899 h 10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052" h="100890">
                    <a:moveTo>
                      <a:pt x="44995" y="83899"/>
                    </a:moveTo>
                    <a:cubicBezTo>
                      <a:pt x="29285" y="83899"/>
                      <a:pt x="20111" y="68523"/>
                      <a:pt x="20111" y="50176"/>
                    </a:cubicBezTo>
                    <a:cubicBezTo>
                      <a:pt x="20111" y="31829"/>
                      <a:pt x="28988" y="16416"/>
                      <a:pt x="44995" y="16416"/>
                    </a:cubicBezTo>
                    <a:cubicBezTo>
                      <a:pt x="56917" y="16416"/>
                      <a:pt x="63063" y="23844"/>
                      <a:pt x="65719" y="32943"/>
                    </a:cubicBezTo>
                    <a:lnTo>
                      <a:pt x="85923" y="32943"/>
                    </a:lnTo>
                    <a:cubicBezTo>
                      <a:pt x="82618" y="14039"/>
                      <a:pt x="67854" y="0"/>
                      <a:pt x="44456" y="0"/>
                    </a:cubicBezTo>
                    <a:cubicBezTo>
                      <a:pt x="14949" y="0"/>
                      <a:pt x="0" y="22600"/>
                      <a:pt x="0" y="50454"/>
                    </a:cubicBezTo>
                    <a:cubicBezTo>
                      <a:pt x="0" y="78309"/>
                      <a:pt x="15543" y="100890"/>
                      <a:pt x="44456" y="100890"/>
                    </a:cubicBezTo>
                    <a:cubicBezTo>
                      <a:pt x="67576" y="100890"/>
                      <a:pt x="83193" y="87408"/>
                      <a:pt x="86053" y="66833"/>
                    </a:cubicBezTo>
                    <a:lnTo>
                      <a:pt x="65719" y="66833"/>
                    </a:lnTo>
                    <a:cubicBezTo>
                      <a:pt x="63063" y="76527"/>
                      <a:pt x="56713" y="83899"/>
                      <a:pt x="44995" y="83899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72" name="フリーフォーム: 図形 71">
                <a:extLst>
                  <a:ext uri="{FF2B5EF4-FFF2-40B4-BE49-F238E27FC236}">
                    <a16:creationId xmlns:a16="http://schemas.microsoft.com/office/drawing/2014/main" id="{9FCDC8C6-3D65-461C-A69C-343B4243CFA5}"/>
                  </a:ext>
                </a:extLst>
              </p:cNvPr>
              <p:cNvSpPr/>
              <p:nvPr/>
            </p:nvSpPr>
            <p:spPr>
              <a:xfrm>
                <a:off x="7592463" y="327655"/>
                <a:ext cx="86052" cy="100890"/>
              </a:xfrm>
              <a:custGeom>
                <a:avLst/>
                <a:gdLst>
                  <a:gd name="connsiteX0" fmla="*/ 44976 w 86052"/>
                  <a:gd name="connsiteY0" fmla="*/ 83899 h 100890"/>
                  <a:gd name="connsiteX1" fmla="*/ 20111 w 86052"/>
                  <a:gd name="connsiteY1" fmla="*/ 50176 h 100890"/>
                  <a:gd name="connsiteX2" fmla="*/ 44976 w 86052"/>
                  <a:gd name="connsiteY2" fmla="*/ 16416 h 100890"/>
                  <a:gd name="connsiteX3" fmla="*/ 65682 w 86052"/>
                  <a:gd name="connsiteY3" fmla="*/ 32943 h 100890"/>
                  <a:gd name="connsiteX4" fmla="*/ 85923 w 86052"/>
                  <a:gd name="connsiteY4" fmla="*/ 32943 h 100890"/>
                  <a:gd name="connsiteX5" fmla="*/ 44419 w 86052"/>
                  <a:gd name="connsiteY5" fmla="*/ 0 h 100890"/>
                  <a:gd name="connsiteX6" fmla="*/ 0 w 86052"/>
                  <a:gd name="connsiteY6" fmla="*/ 50454 h 100890"/>
                  <a:gd name="connsiteX7" fmla="*/ 44419 w 86052"/>
                  <a:gd name="connsiteY7" fmla="*/ 100890 h 100890"/>
                  <a:gd name="connsiteX8" fmla="*/ 86053 w 86052"/>
                  <a:gd name="connsiteY8" fmla="*/ 66833 h 100890"/>
                  <a:gd name="connsiteX9" fmla="*/ 65682 w 86052"/>
                  <a:gd name="connsiteY9" fmla="*/ 66833 h 100890"/>
                  <a:gd name="connsiteX10" fmla="*/ 44976 w 86052"/>
                  <a:gd name="connsiteY10" fmla="*/ 83899 h 10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052" h="100890">
                    <a:moveTo>
                      <a:pt x="44976" y="83899"/>
                    </a:moveTo>
                    <a:cubicBezTo>
                      <a:pt x="29285" y="83899"/>
                      <a:pt x="20111" y="68523"/>
                      <a:pt x="20111" y="50176"/>
                    </a:cubicBezTo>
                    <a:cubicBezTo>
                      <a:pt x="20111" y="31829"/>
                      <a:pt x="28950" y="16416"/>
                      <a:pt x="44976" y="16416"/>
                    </a:cubicBezTo>
                    <a:cubicBezTo>
                      <a:pt x="56935" y="16416"/>
                      <a:pt x="63045" y="23844"/>
                      <a:pt x="65682" y="32943"/>
                    </a:cubicBezTo>
                    <a:lnTo>
                      <a:pt x="85923" y="32943"/>
                    </a:lnTo>
                    <a:cubicBezTo>
                      <a:pt x="82618" y="14039"/>
                      <a:pt x="67817" y="0"/>
                      <a:pt x="44419" y="0"/>
                    </a:cubicBezTo>
                    <a:cubicBezTo>
                      <a:pt x="14930" y="0"/>
                      <a:pt x="0" y="22600"/>
                      <a:pt x="0" y="50454"/>
                    </a:cubicBezTo>
                    <a:cubicBezTo>
                      <a:pt x="0" y="78309"/>
                      <a:pt x="15524" y="100890"/>
                      <a:pt x="44419" y="100890"/>
                    </a:cubicBezTo>
                    <a:cubicBezTo>
                      <a:pt x="67576" y="100890"/>
                      <a:pt x="83175" y="87408"/>
                      <a:pt x="86053" y="66833"/>
                    </a:cubicBezTo>
                    <a:lnTo>
                      <a:pt x="65682" y="66833"/>
                    </a:lnTo>
                    <a:cubicBezTo>
                      <a:pt x="63045" y="76527"/>
                      <a:pt x="56694" y="83899"/>
                      <a:pt x="44976" y="83899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583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4AE72FE-FB06-4900-BADB-EF2032B7687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vert="horz" lIns="0" tIns="0" rIns="0" bIns="0" rtlCol="0" anchor="ctr"/>
          <a:lstStyle>
            <a:lvl1pPr>
              <a:defRPr lang="en-US" altLang="ja-JP" smtClean="0">
                <a:latin typeface="+mj-lt"/>
                <a:ea typeface="Meiryo UI" panose="020B0604030504040204" pitchFamily="50" charset="-128"/>
              </a:defRPr>
            </a:lvl1pPr>
          </a:lstStyle>
          <a:p>
            <a:fld id="{AAA27D7C-6BCD-401B-BE79-2A8F53BF9201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3" name="セクション名">
            <a:extLst>
              <a:ext uri="{FF2B5EF4-FFF2-40B4-BE49-F238E27FC236}">
                <a16:creationId xmlns:a16="http://schemas.microsoft.com/office/drawing/2014/main" id="{65285717-CA89-4E25-B366-4A31229362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48500" y="6541201"/>
            <a:ext cx="4410867" cy="266937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30000"/>
              </a:lnSpc>
              <a:buNone/>
              <a:defRPr sz="1000" b="0" spc="300">
                <a:solidFill>
                  <a:srgbClr val="666666"/>
                </a:solidFill>
                <a:latin typeface="+mj-lt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/>
              <a:t>セクション名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532C597-0488-4D22-9DC0-B8E18A4BC96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vert="horz" lIns="0" tIns="0" rIns="0" bIns="0" rtlCol="0" anchor="ctr"/>
          <a:lstStyle>
            <a:lvl1pPr>
              <a:defRPr lang="ja-JP" altLang="en-US" dirty="0">
                <a:latin typeface="+mj-lt"/>
                <a:ea typeface="Meiryo UI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DBC942B-DFE9-4136-8139-B7B68BD2CFA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vert="horz" lIns="0" tIns="0" rIns="0" bIns="0" rtlCol="0" anchor="ctr"/>
          <a:lstStyle>
            <a:lvl1pPr>
              <a:defRPr lang="ja-JP" altLang="en-US">
                <a:latin typeface="+mj-lt"/>
                <a:ea typeface="Meiryo UI" panose="020B0604030504040204" pitchFamily="50" charset="-128"/>
              </a:defRPr>
            </a:lvl1pPr>
          </a:lstStyle>
          <a:p>
            <a:fld id="{1F65124F-62ED-435D-82C2-3DED4ABF99E2}" type="datetime1">
              <a:rPr lang="en-US" altLang="ja-JP" smtClean="0"/>
              <a:pPr/>
              <a:t>9/20/2022</a:t>
            </a:fld>
            <a:endParaRPr lang="ja-JP" altLang="en-US"/>
          </a:p>
        </p:txBody>
      </p:sp>
      <p:sp>
        <p:nvSpPr>
          <p:cNvPr id="26" name="コンテンツ プレースホルダー 23">
            <a:extLst>
              <a:ext uri="{FF2B5EF4-FFF2-40B4-BE49-F238E27FC236}">
                <a16:creationId xmlns:a16="http://schemas.microsoft.com/office/drawing/2014/main" id="{3C290BA6-E604-47E8-834E-2672972673E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1639" y="1053619"/>
            <a:ext cx="11332800" cy="54324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eiryo UI" panose="020B0604030504040204" pitchFamily="50" charset="-128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eiryo UI" panose="020B0604030504040204" pitchFamily="50" charset="-128"/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eiryo UI" panose="020B0604030504040204" pitchFamily="50" charset="-128"/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eiryo UI" panose="020B0604030504040204" pitchFamily="50" charset="-128"/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8" name="タイトル 7">
            <a:extLst>
              <a:ext uri="{FF2B5EF4-FFF2-40B4-BE49-F238E27FC236}">
                <a16:creationId xmlns:a16="http://schemas.microsoft.com/office/drawing/2014/main" id="{78D2F2A8-C7DF-48DB-BEDC-771522B70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2" name="セクション番号"/>
          <p:cNvSpPr>
            <a:spLocks noGrp="1"/>
          </p:cNvSpPr>
          <p:nvPr>
            <p:ph type="body" sz="quarter" idx="14" hasCustomPrompt="1"/>
          </p:nvPr>
        </p:nvSpPr>
        <p:spPr>
          <a:xfrm>
            <a:off x="2" y="-1"/>
            <a:ext cx="1177846" cy="691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2800" b="1" spc="100" baseline="0">
                <a:solidFill>
                  <a:schemeClr val="tx1"/>
                </a:solidFill>
                <a:latin typeface="+mj-lt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en-US" altLang="ja-JP"/>
              <a:t>#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725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セクション番号背景">
            <a:extLst>
              <a:ext uri="{FF2B5EF4-FFF2-40B4-BE49-F238E27FC236}">
                <a16:creationId xmlns:a16="http://schemas.microsoft.com/office/drawing/2014/main" id="{260F5D9F-3B7E-4BA7-8EF9-3A3175A7B8DA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177200" cy="689472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8" name="ヘッダー区切り線">
            <a:extLst>
              <a:ext uri="{FF2B5EF4-FFF2-40B4-BE49-F238E27FC236}">
                <a16:creationId xmlns:a16="http://schemas.microsoft.com/office/drawing/2014/main" id="{387E6CE0-3809-4DF2-8632-16B1CF260389}"/>
              </a:ext>
            </a:extLst>
          </p:cNvPr>
          <p:cNvCxnSpPr/>
          <p:nvPr/>
        </p:nvCxnSpPr>
        <p:spPr>
          <a:xfrm>
            <a:off x="0" y="689613"/>
            <a:ext cx="12192000" cy="0"/>
          </a:xfrm>
          <a:prstGeom prst="line">
            <a:avLst/>
          </a:prstGeom>
          <a:ln w="19050">
            <a:solidFill>
              <a:srgbClr val="E1E1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図プレースホルダー 92">
            <a:extLst>
              <a:ext uri="{FF2B5EF4-FFF2-40B4-BE49-F238E27FC236}">
                <a16:creationId xmlns:a16="http://schemas.microsoft.com/office/drawing/2014/main" id="{755AEF0E-C8E4-4EE8-871F-30F83A7D33A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" y="680404"/>
            <a:ext cx="12191995" cy="6177597"/>
          </a:xfrm>
          <a:custGeom>
            <a:avLst/>
            <a:gdLst>
              <a:gd name="connsiteX0" fmla="*/ 1134522 w 12191995"/>
              <a:gd name="connsiteY0" fmla="*/ 6033822 h 6177597"/>
              <a:gd name="connsiteX1" fmla="*/ 1134522 w 12191995"/>
              <a:gd name="connsiteY1" fmla="*/ 6037607 h 6177597"/>
              <a:gd name="connsiteX2" fmla="*/ 1131564 w 12191995"/>
              <a:gd name="connsiteY2" fmla="*/ 6045643 h 6177597"/>
              <a:gd name="connsiteX3" fmla="*/ 1124057 w 12191995"/>
              <a:gd name="connsiteY3" fmla="*/ 6048818 h 6177597"/>
              <a:gd name="connsiteX4" fmla="*/ 1118747 w 12191995"/>
              <a:gd name="connsiteY4" fmla="*/ 6047056 h 6177597"/>
              <a:gd name="connsiteX5" fmla="*/ 1116751 w 12191995"/>
              <a:gd name="connsiteY5" fmla="*/ 6042510 h 6177597"/>
              <a:gd name="connsiteX6" fmla="*/ 1118911 w 12191995"/>
              <a:gd name="connsiteY6" fmla="*/ 6037182 h 6177597"/>
              <a:gd name="connsiteX7" fmla="*/ 1125317 w 12191995"/>
              <a:gd name="connsiteY7" fmla="*/ 6035083 h 6177597"/>
              <a:gd name="connsiteX8" fmla="*/ 462639 w 12191995"/>
              <a:gd name="connsiteY8" fmla="*/ 6019333 h 6177597"/>
              <a:gd name="connsiteX9" fmla="*/ 470613 w 12191995"/>
              <a:gd name="connsiteY9" fmla="*/ 6022933 h 6177597"/>
              <a:gd name="connsiteX10" fmla="*/ 473557 w 12191995"/>
              <a:gd name="connsiteY10" fmla="*/ 6032883 h 6177597"/>
              <a:gd name="connsiteX11" fmla="*/ 470407 w 12191995"/>
              <a:gd name="connsiteY11" fmla="*/ 6044657 h 6177597"/>
              <a:gd name="connsiteX12" fmla="*/ 461710 w 12191995"/>
              <a:gd name="connsiteY12" fmla="*/ 6048887 h 6177597"/>
              <a:gd name="connsiteX13" fmla="*/ 453908 w 12191995"/>
              <a:gd name="connsiteY13" fmla="*/ 6045603 h 6177597"/>
              <a:gd name="connsiteX14" fmla="*/ 450833 w 12191995"/>
              <a:gd name="connsiteY14" fmla="*/ 6037601 h 6177597"/>
              <a:gd name="connsiteX15" fmla="*/ 450833 w 12191995"/>
              <a:gd name="connsiteY15" fmla="*/ 6032293 h 6177597"/>
              <a:gd name="connsiteX16" fmla="*/ 454073 w 12191995"/>
              <a:gd name="connsiteY16" fmla="*/ 6023029 h 6177597"/>
              <a:gd name="connsiteX17" fmla="*/ 462639 w 12191995"/>
              <a:gd name="connsiteY17" fmla="*/ 6019333 h 6177597"/>
              <a:gd name="connsiteX18" fmla="*/ 1212177 w 12191995"/>
              <a:gd name="connsiteY18" fmla="*/ 6019271 h 6177597"/>
              <a:gd name="connsiteX19" fmla="*/ 1221286 w 12191995"/>
              <a:gd name="connsiteY19" fmla="*/ 6023125 h 6177597"/>
              <a:gd name="connsiteX20" fmla="*/ 1224472 w 12191995"/>
              <a:gd name="connsiteY20" fmla="*/ 6034117 h 6177597"/>
              <a:gd name="connsiteX21" fmla="*/ 1221286 w 12191995"/>
              <a:gd name="connsiteY21" fmla="*/ 6044999 h 6177597"/>
              <a:gd name="connsiteX22" fmla="*/ 1212177 w 12191995"/>
              <a:gd name="connsiteY22" fmla="*/ 6048825 h 6177597"/>
              <a:gd name="connsiteX23" fmla="*/ 1202903 w 12191995"/>
              <a:gd name="connsiteY23" fmla="*/ 6044924 h 6177597"/>
              <a:gd name="connsiteX24" fmla="*/ 1199435 w 12191995"/>
              <a:gd name="connsiteY24" fmla="*/ 6034268 h 6177597"/>
              <a:gd name="connsiteX25" fmla="*/ 1202862 w 12191995"/>
              <a:gd name="connsiteY25" fmla="*/ 6023262 h 6177597"/>
              <a:gd name="connsiteX26" fmla="*/ 1212177 w 12191995"/>
              <a:gd name="connsiteY26" fmla="*/ 6019271 h 6177597"/>
              <a:gd name="connsiteX27" fmla="*/ 1059405 w 12191995"/>
              <a:gd name="connsiteY27" fmla="*/ 6019271 h 6177597"/>
              <a:gd name="connsiteX28" fmla="*/ 1068514 w 12191995"/>
              <a:gd name="connsiteY28" fmla="*/ 6023125 h 6177597"/>
              <a:gd name="connsiteX29" fmla="*/ 1071699 w 12191995"/>
              <a:gd name="connsiteY29" fmla="*/ 6034117 h 6177597"/>
              <a:gd name="connsiteX30" fmla="*/ 1068514 w 12191995"/>
              <a:gd name="connsiteY30" fmla="*/ 6044999 h 6177597"/>
              <a:gd name="connsiteX31" fmla="*/ 1059405 w 12191995"/>
              <a:gd name="connsiteY31" fmla="*/ 6048825 h 6177597"/>
              <a:gd name="connsiteX32" fmla="*/ 1050131 w 12191995"/>
              <a:gd name="connsiteY32" fmla="*/ 6044924 h 6177597"/>
              <a:gd name="connsiteX33" fmla="*/ 1046663 w 12191995"/>
              <a:gd name="connsiteY33" fmla="*/ 6034268 h 6177597"/>
              <a:gd name="connsiteX34" fmla="*/ 1050089 w 12191995"/>
              <a:gd name="connsiteY34" fmla="*/ 6023262 h 6177597"/>
              <a:gd name="connsiteX35" fmla="*/ 1059405 w 12191995"/>
              <a:gd name="connsiteY35" fmla="*/ 6019271 h 6177597"/>
              <a:gd name="connsiteX36" fmla="*/ 944776 w 12191995"/>
              <a:gd name="connsiteY36" fmla="*/ 6019271 h 6177597"/>
              <a:gd name="connsiteX37" fmla="*/ 953885 w 12191995"/>
              <a:gd name="connsiteY37" fmla="*/ 6023125 h 6177597"/>
              <a:gd name="connsiteX38" fmla="*/ 957071 w 12191995"/>
              <a:gd name="connsiteY38" fmla="*/ 6034117 h 6177597"/>
              <a:gd name="connsiteX39" fmla="*/ 953885 w 12191995"/>
              <a:gd name="connsiteY39" fmla="*/ 6044999 h 6177597"/>
              <a:gd name="connsiteX40" fmla="*/ 944776 w 12191995"/>
              <a:gd name="connsiteY40" fmla="*/ 6048825 h 6177597"/>
              <a:gd name="connsiteX41" fmla="*/ 935502 w 12191995"/>
              <a:gd name="connsiteY41" fmla="*/ 6044924 h 6177597"/>
              <a:gd name="connsiteX42" fmla="*/ 932035 w 12191995"/>
              <a:gd name="connsiteY42" fmla="*/ 6034268 h 6177597"/>
              <a:gd name="connsiteX43" fmla="*/ 935461 w 12191995"/>
              <a:gd name="connsiteY43" fmla="*/ 6023262 h 6177597"/>
              <a:gd name="connsiteX44" fmla="*/ 944776 w 12191995"/>
              <a:gd name="connsiteY44" fmla="*/ 6019271 h 6177597"/>
              <a:gd name="connsiteX45" fmla="*/ 1016611 w 12191995"/>
              <a:gd name="connsiteY45" fmla="*/ 6019264 h 6177597"/>
              <a:gd name="connsiteX46" fmla="*/ 1024585 w 12191995"/>
              <a:gd name="connsiteY46" fmla="*/ 6022864 h 6177597"/>
              <a:gd name="connsiteX47" fmla="*/ 1027529 w 12191995"/>
              <a:gd name="connsiteY47" fmla="*/ 6032814 h 6177597"/>
              <a:gd name="connsiteX48" fmla="*/ 1024379 w 12191995"/>
              <a:gd name="connsiteY48" fmla="*/ 6044588 h 6177597"/>
              <a:gd name="connsiteX49" fmla="*/ 1015682 w 12191995"/>
              <a:gd name="connsiteY49" fmla="*/ 6048818 h 6177597"/>
              <a:gd name="connsiteX50" fmla="*/ 1007880 w 12191995"/>
              <a:gd name="connsiteY50" fmla="*/ 6045534 h 6177597"/>
              <a:gd name="connsiteX51" fmla="*/ 1004805 w 12191995"/>
              <a:gd name="connsiteY51" fmla="*/ 6037532 h 6177597"/>
              <a:gd name="connsiteX52" fmla="*/ 1004805 w 12191995"/>
              <a:gd name="connsiteY52" fmla="*/ 6032224 h 6177597"/>
              <a:gd name="connsiteX53" fmla="*/ 1008046 w 12191995"/>
              <a:gd name="connsiteY53" fmla="*/ 6022960 h 6177597"/>
              <a:gd name="connsiteX54" fmla="*/ 1016611 w 12191995"/>
              <a:gd name="connsiteY54" fmla="*/ 6019264 h 6177597"/>
              <a:gd name="connsiteX55" fmla="*/ 693066 w 12191995"/>
              <a:gd name="connsiteY55" fmla="*/ 6019264 h 6177597"/>
              <a:gd name="connsiteX56" fmla="*/ 700050 w 12191995"/>
              <a:gd name="connsiteY56" fmla="*/ 6022199 h 6177597"/>
              <a:gd name="connsiteX57" fmla="*/ 702602 w 12191995"/>
              <a:gd name="connsiteY57" fmla="*/ 6030407 h 6177597"/>
              <a:gd name="connsiteX58" fmla="*/ 682003 w 12191995"/>
              <a:gd name="connsiteY58" fmla="*/ 6030407 h 6177597"/>
              <a:gd name="connsiteX59" fmla="*/ 685726 w 12191995"/>
              <a:gd name="connsiteY59" fmla="*/ 6022349 h 6177597"/>
              <a:gd name="connsiteX60" fmla="*/ 693066 w 12191995"/>
              <a:gd name="connsiteY60" fmla="*/ 6019264 h 6177597"/>
              <a:gd name="connsiteX61" fmla="*/ 1177460 w 12191995"/>
              <a:gd name="connsiteY61" fmla="*/ 6015102 h 6177597"/>
              <a:gd name="connsiteX62" fmla="*/ 1177460 w 12191995"/>
              <a:gd name="connsiteY62" fmla="*/ 6053125 h 6177597"/>
              <a:gd name="connsiteX63" fmla="*/ 1183570 w 12191995"/>
              <a:gd name="connsiteY63" fmla="*/ 6053125 h 6177597"/>
              <a:gd name="connsiteX64" fmla="*/ 1183570 w 12191995"/>
              <a:gd name="connsiteY64" fmla="*/ 6015102 h 6177597"/>
              <a:gd name="connsiteX65" fmla="*/ 805034 w 12191995"/>
              <a:gd name="connsiteY65" fmla="*/ 6015102 h 6177597"/>
              <a:gd name="connsiteX66" fmla="*/ 805034 w 12191995"/>
              <a:gd name="connsiteY66" fmla="*/ 6053125 h 6177597"/>
              <a:gd name="connsiteX67" fmla="*/ 811144 w 12191995"/>
              <a:gd name="connsiteY67" fmla="*/ 6053125 h 6177597"/>
              <a:gd name="connsiteX68" fmla="*/ 811144 w 12191995"/>
              <a:gd name="connsiteY68" fmla="*/ 6015102 h 6177597"/>
              <a:gd name="connsiteX69" fmla="*/ 582229 w 12191995"/>
              <a:gd name="connsiteY69" fmla="*/ 6015102 h 6177597"/>
              <a:gd name="connsiteX70" fmla="*/ 582229 w 12191995"/>
              <a:gd name="connsiteY70" fmla="*/ 6053125 h 6177597"/>
              <a:gd name="connsiteX71" fmla="*/ 588339 w 12191995"/>
              <a:gd name="connsiteY71" fmla="*/ 6053125 h 6177597"/>
              <a:gd name="connsiteX72" fmla="*/ 588339 w 12191995"/>
              <a:gd name="connsiteY72" fmla="*/ 6015102 h 6177597"/>
              <a:gd name="connsiteX73" fmla="*/ 489039 w 12191995"/>
              <a:gd name="connsiteY73" fmla="*/ 6015102 h 6177597"/>
              <a:gd name="connsiteX74" fmla="*/ 489039 w 12191995"/>
              <a:gd name="connsiteY74" fmla="*/ 6053125 h 6177597"/>
              <a:gd name="connsiteX75" fmla="*/ 495148 w 12191995"/>
              <a:gd name="connsiteY75" fmla="*/ 6053125 h 6177597"/>
              <a:gd name="connsiteX76" fmla="*/ 495148 w 12191995"/>
              <a:gd name="connsiteY76" fmla="*/ 6015102 h 6177597"/>
              <a:gd name="connsiteX77" fmla="*/ 325602 w 12191995"/>
              <a:gd name="connsiteY77" fmla="*/ 6015102 h 6177597"/>
              <a:gd name="connsiteX78" fmla="*/ 325602 w 12191995"/>
              <a:gd name="connsiteY78" fmla="*/ 6053125 h 6177597"/>
              <a:gd name="connsiteX79" fmla="*/ 331711 w 12191995"/>
              <a:gd name="connsiteY79" fmla="*/ 6053125 h 6177597"/>
              <a:gd name="connsiteX80" fmla="*/ 331711 w 12191995"/>
              <a:gd name="connsiteY80" fmla="*/ 6015102 h 6177597"/>
              <a:gd name="connsiteX81" fmla="*/ 401104 w 12191995"/>
              <a:gd name="connsiteY81" fmla="*/ 6015033 h 6177597"/>
              <a:gd name="connsiteX82" fmla="*/ 401104 w 12191995"/>
              <a:gd name="connsiteY82" fmla="*/ 6037757 h 6177597"/>
              <a:gd name="connsiteX83" fmla="*/ 414741 w 12191995"/>
              <a:gd name="connsiteY83" fmla="*/ 6053947 h 6177597"/>
              <a:gd name="connsiteX84" fmla="*/ 426512 w 12191995"/>
              <a:gd name="connsiteY84" fmla="*/ 6047042 h 6177597"/>
              <a:gd name="connsiteX85" fmla="*/ 426664 w 12191995"/>
              <a:gd name="connsiteY85" fmla="*/ 6047042 h 6177597"/>
              <a:gd name="connsiteX86" fmla="*/ 426664 w 12191995"/>
              <a:gd name="connsiteY86" fmla="*/ 6053056 h 6177597"/>
              <a:gd name="connsiteX87" fmla="*/ 432773 w 12191995"/>
              <a:gd name="connsiteY87" fmla="*/ 6053056 h 6177597"/>
              <a:gd name="connsiteX88" fmla="*/ 432780 w 12191995"/>
              <a:gd name="connsiteY88" fmla="*/ 6053056 h 6177597"/>
              <a:gd name="connsiteX89" fmla="*/ 432780 w 12191995"/>
              <a:gd name="connsiteY89" fmla="*/ 6015033 h 6177597"/>
              <a:gd name="connsiteX90" fmla="*/ 426671 w 12191995"/>
              <a:gd name="connsiteY90" fmla="*/ 6015033 h 6177597"/>
              <a:gd name="connsiteX91" fmla="*/ 426671 w 12191995"/>
              <a:gd name="connsiteY91" fmla="*/ 6036935 h 6177597"/>
              <a:gd name="connsiteX92" fmla="*/ 423781 w 12191995"/>
              <a:gd name="connsiteY92" fmla="*/ 6045533 h 6177597"/>
              <a:gd name="connsiteX93" fmla="*/ 416420 w 12191995"/>
              <a:gd name="connsiteY93" fmla="*/ 6048818 h 6177597"/>
              <a:gd name="connsiteX94" fmla="*/ 407180 w 12191995"/>
              <a:gd name="connsiteY94" fmla="*/ 6036791 h 6177597"/>
              <a:gd name="connsiteX95" fmla="*/ 407180 w 12191995"/>
              <a:gd name="connsiteY95" fmla="*/ 6015033 h 6177597"/>
              <a:gd name="connsiteX96" fmla="*/ 1103583 w 12191995"/>
              <a:gd name="connsiteY96" fmla="*/ 6014437 h 6177597"/>
              <a:gd name="connsiteX97" fmla="*/ 1097583 w 12191995"/>
              <a:gd name="connsiteY97" fmla="*/ 6016686 h 6177597"/>
              <a:gd name="connsiteX98" fmla="*/ 1093600 w 12191995"/>
              <a:gd name="connsiteY98" fmla="*/ 6022940 h 6177597"/>
              <a:gd name="connsiteX99" fmla="*/ 1093448 w 12191995"/>
              <a:gd name="connsiteY99" fmla="*/ 6022940 h 6177597"/>
              <a:gd name="connsiteX100" fmla="*/ 1093448 w 12191995"/>
              <a:gd name="connsiteY100" fmla="*/ 6015102 h 6177597"/>
              <a:gd name="connsiteX101" fmla="*/ 1087339 w 12191995"/>
              <a:gd name="connsiteY101" fmla="*/ 6015102 h 6177597"/>
              <a:gd name="connsiteX102" fmla="*/ 1087339 w 12191995"/>
              <a:gd name="connsiteY102" fmla="*/ 6053125 h 6177597"/>
              <a:gd name="connsiteX103" fmla="*/ 1093448 w 12191995"/>
              <a:gd name="connsiteY103" fmla="*/ 6053125 h 6177597"/>
              <a:gd name="connsiteX104" fmla="*/ 1093448 w 12191995"/>
              <a:gd name="connsiteY104" fmla="*/ 6033740 h 6177597"/>
              <a:gd name="connsiteX105" fmla="*/ 1096077 w 12191995"/>
              <a:gd name="connsiteY105" fmla="*/ 6023715 h 6177597"/>
              <a:gd name="connsiteX106" fmla="*/ 1102613 w 12191995"/>
              <a:gd name="connsiteY106" fmla="*/ 6020039 h 6177597"/>
              <a:gd name="connsiteX107" fmla="*/ 1107229 w 12191995"/>
              <a:gd name="connsiteY107" fmla="*/ 6021267 h 6177597"/>
              <a:gd name="connsiteX108" fmla="*/ 1107236 w 12191995"/>
              <a:gd name="connsiteY108" fmla="*/ 6021267 h 6177597"/>
              <a:gd name="connsiteX109" fmla="*/ 1107236 w 12191995"/>
              <a:gd name="connsiteY109" fmla="*/ 6014958 h 6177597"/>
              <a:gd name="connsiteX110" fmla="*/ 1103583 w 12191995"/>
              <a:gd name="connsiteY110" fmla="*/ 6014437 h 6177597"/>
              <a:gd name="connsiteX111" fmla="*/ 988953 w 12191995"/>
              <a:gd name="connsiteY111" fmla="*/ 6014437 h 6177597"/>
              <a:gd name="connsiteX112" fmla="*/ 982954 w 12191995"/>
              <a:gd name="connsiteY112" fmla="*/ 6016686 h 6177597"/>
              <a:gd name="connsiteX113" fmla="*/ 978970 w 12191995"/>
              <a:gd name="connsiteY113" fmla="*/ 6022940 h 6177597"/>
              <a:gd name="connsiteX114" fmla="*/ 978819 w 12191995"/>
              <a:gd name="connsiteY114" fmla="*/ 6022940 h 6177597"/>
              <a:gd name="connsiteX115" fmla="*/ 978819 w 12191995"/>
              <a:gd name="connsiteY115" fmla="*/ 6015102 h 6177597"/>
              <a:gd name="connsiteX116" fmla="*/ 972710 w 12191995"/>
              <a:gd name="connsiteY116" fmla="*/ 6015102 h 6177597"/>
              <a:gd name="connsiteX117" fmla="*/ 972710 w 12191995"/>
              <a:gd name="connsiteY117" fmla="*/ 6053125 h 6177597"/>
              <a:gd name="connsiteX118" fmla="*/ 978819 w 12191995"/>
              <a:gd name="connsiteY118" fmla="*/ 6053125 h 6177597"/>
              <a:gd name="connsiteX119" fmla="*/ 978819 w 12191995"/>
              <a:gd name="connsiteY119" fmla="*/ 6033740 h 6177597"/>
              <a:gd name="connsiteX120" fmla="*/ 981448 w 12191995"/>
              <a:gd name="connsiteY120" fmla="*/ 6023715 h 6177597"/>
              <a:gd name="connsiteX121" fmla="*/ 987983 w 12191995"/>
              <a:gd name="connsiteY121" fmla="*/ 6020039 h 6177597"/>
              <a:gd name="connsiteX122" fmla="*/ 992600 w 12191995"/>
              <a:gd name="connsiteY122" fmla="*/ 6021267 h 6177597"/>
              <a:gd name="connsiteX123" fmla="*/ 992607 w 12191995"/>
              <a:gd name="connsiteY123" fmla="*/ 6021267 h 6177597"/>
              <a:gd name="connsiteX124" fmla="*/ 992607 w 12191995"/>
              <a:gd name="connsiteY124" fmla="*/ 6014958 h 6177597"/>
              <a:gd name="connsiteX125" fmla="*/ 988953 w 12191995"/>
              <a:gd name="connsiteY125" fmla="*/ 6014437 h 6177597"/>
              <a:gd name="connsiteX126" fmla="*/ 795291 w 12191995"/>
              <a:gd name="connsiteY126" fmla="*/ 6014437 h 6177597"/>
              <a:gd name="connsiteX127" fmla="*/ 789291 w 12191995"/>
              <a:gd name="connsiteY127" fmla="*/ 6016686 h 6177597"/>
              <a:gd name="connsiteX128" fmla="*/ 785308 w 12191995"/>
              <a:gd name="connsiteY128" fmla="*/ 6022940 h 6177597"/>
              <a:gd name="connsiteX129" fmla="*/ 785157 w 12191995"/>
              <a:gd name="connsiteY129" fmla="*/ 6022940 h 6177597"/>
              <a:gd name="connsiteX130" fmla="*/ 785157 w 12191995"/>
              <a:gd name="connsiteY130" fmla="*/ 6015102 h 6177597"/>
              <a:gd name="connsiteX131" fmla="*/ 779047 w 12191995"/>
              <a:gd name="connsiteY131" fmla="*/ 6015102 h 6177597"/>
              <a:gd name="connsiteX132" fmla="*/ 779047 w 12191995"/>
              <a:gd name="connsiteY132" fmla="*/ 6053125 h 6177597"/>
              <a:gd name="connsiteX133" fmla="*/ 785157 w 12191995"/>
              <a:gd name="connsiteY133" fmla="*/ 6053125 h 6177597"/>
              <a:gd name="connsiteX134" fmla="*/ 785157 w 12191995"/>
              <a:gd name="connsiteY134" fmla="*/ 6033740 h 6177597"/>
              <a:gd name="connsiteX135" fmla="*/ 787785 w 12191995"/>
              <a:gd name="connsiteY135" fmla="*/ 6023715 h 6177597"/>
              <a:gd name="connsiteX136" fmla="*/ 794321 w 12191995"/>
              <a:gd name="connsiteY136" fmla="*/ 6020039 h 6177597"/>
              <a:gd name="connsiteX137" fmla="*/ 798937 w 12191995"/>
              <a:gd name="connsiteY137" fmla="*/ 6021267 h 6177597"/>
              <a:gd name="connsiteX138" fmla="*/ 798944 w 12191995"/>
              <a:gd name="connsiteY138" fmla="*/ 6021267 h 6177597"/>
              <a:gd name="connsiteX139" fmla="*/ 798944 w 12191995"/>
              <a:gd name="connsiteY139" fmla="*/ 6014958 h 6177597"/>
              <a:gd name="connsiteX140" fmla="*/ 795291 w 12191995"/>
              <a:gd name="connsiteY140" fmla="*/ 6014437 h 6177597"/>
              <a:gd name="connsiteX141" fmla="*/ 693177 w 12191995"/>
              <a:gd name="connsiteY141" fmla="*/ 6014162 h 6177597"/>
              <a:gd name="connsiteX142" fmla="*/ 680641 w 12191995"/>
              <a:gd name="connsiteY142" fmla="*/ 6019751 h 6177597"/>
              <a:gd name="connsiteX143" fmla="*/ 675591 w 12191995"/>
              <a:gd name="connsiteY143" fmla="*/ 6034212 h 6177597"/>
              <a:gd name="connsiteX144" fmla="*/ 680207 w 12191995"/>
              <a:gd name="connsiteY144" fmla="*/ 6048784 h 6177597"/>
              <a:gd name="connsiteX145" fmla="*/ 692915 w 12191995"/>
              <a:gd name="connsiteY145" fmla="*/ 6053961 h 6177597"/>
              <a:gd name="connsiteX146" fmla="*/ 706214 w 12191995"/>
              <a:gd name="connsiteY146" fmla="*/ 6050320 h 6177597"/>
              <a:gd name="connsiteX147" fmla="*/ 706214 w 12191995"/>
              <a:gd name="connsiteY147" fmla="*/ 6044601 h 6177597"/>
              <a:gd name="connsiteX148" fmla="*/ 694367 w 12191995"/>
              <a:gd name="connsiteY148" fmla="*/ 6048832 h 6177597"/>
              <a:gd name="connsiteX149" fmla="*/ 685354 w 12191995"/>
              <a:gd name="connsiteY149" fmla="*/ 6045376 h 6177597"/>
              <a:gd name="connsiteX150" fmla="*/ 681927 w 12191995"/>
              <a:gd name="connsiteY150" fmla="*/ 6035570 h 6177597"/>
              <a:gd name="connsiteX151" fmla="*/ 708863 w 12191995"/>
              <a:gd name="connsiteY151" fmla="*/ 6035570 h 6177597"/>
              <a:gd name="connsiteX152" fmla="*/ 708863 w 12191995"/>
              <a:gd name="connsiteY152" fmla="*/ 6032395 h 6177597"/>
              <a:gd name="connsiteX153" fmla="*/ 704762 w 12191995"/>
              <a:gd name="connsiteY153" fmla="*/ 6018989 h 6177597"/>
              <a:gd name="connsiteX154" fmla="*/ 693177 w 12191995"/>
              <a:gd name="connsiteY154" fmla="*/ 6014162 h 6177597"/>
              <a:gd name="connsiteX155" fmla="*/ 1212617 w 12191995"/>
              <a:gd name="connsiteY155" fmla="*/ 6014149 h 6177597"/>
              <a:gd name="connsiteX156" fmla="*/ 1198424 w 12191995"/>
              <a:gd name="connsiteY156" fmla="*/ 6019532 h 6177597"/>
              <a:gd name="connsiteX157" fmla="*/ 1193174 w 12191995"/>
              <a:gd name="connsiteY157" fmla="*/ 6034494 h 6177597"/>
              <a:gd name="connsiteX158" fmla="*/ 1198224 w 12191995"/>
              <a:gd name="connsiteY158" fmla="*/ 6048620 h 6177597"/>
              <a:gd name="connsiteX159" fmla="*/ 1211730 w 12191995"/>
              <a:gd name="connsiteY159" fmla="*/ 6053948 h 6177597"/>
              <a:gd name="connsiteX160" fmla="*/ 1225565 w 12191995"/>
              <a:gd name="connsiteY160" fmla="*/ 6048476 h 6177597"/>
              <a:gd name="connsiteX161" fmla="*/ 1230725 w 12191995"/>
              <a:gd name="connsiteY161" fmla="*/ 6033904 h 6177597"/>
              <a:gd name="connsiteX162" fmla="*/ 1225937 w 12191995"/>
              <a:gd name="connsiteY162" fmla="*/ 6019388 h 6177597"/>
              <a:gd name="connsiteX163" fmla="*/ 1212617 w 12191995"/>
              <a:gd name="connsiteY163" fmla="*/ 6014149 h 6177597"/>
              <a:gd name="connsiteX164" fmla="*/ 1059845 w 12191995"/>
              <a:gd name="connsiteY164" fmla="*/ 6014149 h 6177597"/>
              <a:gd name="connsiteX165" fmla="*/ 1045652 w 12191995"/>
              <a:gd name="connsiteY165" fmla="*/ 6019532 h 6177597"/>
              <a:gd name="connsiteX166" fmla="*/ 1040402 w 12191995"/>
              <a:gd name="connsiteY166" fmla="*/ 6034494 h 6177597"/>
              <a:gd name="connsiteX167" fmla="*/ 1045452 w 12191995"/>
              <a:gd name="connsiteY167" fmla="*/ 6048620 h 6177597"/>
              <a:gd name="connsiteX168" fmla="*/ 1058958 w 12191995"/>
              <a:gd name="connsiteY168" fmla="*/ 6053948 h 6177597"/>
              <a:gd name="connsiteX169" fmla="*/ 1072793 w 12191995"/>
              <a:gd name="connsiteY169" fmla="*/ 6048476 h 6177597"/>
              <a:gd name="connsiteX170" fmla="*/ 1077953 w 12191995"/>
              <a:gd name="connsiteY170" fmla="*/ 6033904 h 6177597"/>
              <a:gd name="connsiteX171" fmla="*/ 1073165 w 12191995"/>
              <a:gd name="connsiteY171" fmla="*/ 6019388 h 6177597"/>
              <a:gd name="connsiteX172" fmla="*/ 1059845 w 12191995"/>
              <a:gd name="connsiteY172" fmla="*/ 6014149 h 6177597"/>
              <a:gd name="connsiteX173" fmla="*/ 945217 w 12191995"/>
              <a:gd name="connsiteY173" fmla="*/ 6014149 h 6177597"/>
              <a:gd name="connsiteX174" fmla="*/ 931023 w 12191995"/>
              <a:gd name="connsiteY174" fmla="*/ 6019532 h 6177597"/>
              <a:gd name="connsiteX175" fmla="*/ 925774 w 12191995"/>
              <a:gd name="connsiteY175" fmla="*/ 6034494 h 6177597"/>
              <a:gd name="connsiteX176" fmla="*/ 930824 w 12191995"/>
              <a:gd name="connsiteY176" fmla="*/ 6048620 h 6177597"/>
              <a:gd name="connsiteX177" fmla="*/ 944329 w 12191995"/>
              <a:gd name="connsiteY177" fmla="*/ 6053948 h 6177597"/>
              <a:gd name="connsiteX178" fmla="*/ 958165 w 12191995"/>
              <a:gd name="connsiteY178" fmla="*/ 6048476 h 6177597"/>
              <a:gd name="connsiteX179" fmla="*/ 963325 w 12191995"/>
              <a:gd name="connsiteY179" fmla="*/ 6033904 h 6177597"/>
              <a:gd name="connsiteX180" fmla="*/ 958537 w 12191995"/>
              <a:gd name="connsiteY180" fmla="*/ 6019388 h 6177597"/>
              <a:gd name="connsiteX181" fmla="*/ 945217 w 12191995"/>
              <a:gd name="connsiteY181" fmla="*/ 6014149 h 6177597"/>
              <a:gd name="connsiteX182" fmla="*/ 840568 w 12191995"/>
              <a:gd name="connsiteY182" fmla="*/ 6014149 h 6177597"/>
              <a:gd name="connsiteX183" fmla="*/ 826148 w 12191995"/>
              <a:gd name="connsiteY183" fmla="*/ 6019847 h 6177597"/>
              <a:gd name="connsiteX184" fmla="*/ 820747 w 12191995"/>
              <a:gd name="connsiteY184" fmla="*/ 6034940 h 6177597"/>
              <a:gd name="connsiteX185" fmla="*/ 825763 w 12191995"/>
              <a:gd name="connsiteY185" fmla="*/ 6048661 h 6177597"/>
              <a:gd name="connsiteX186" fmla="*/ 838931 w 12191995"/>
              <a:gd name="connsiteY186" fmla="*/ 6053955 h 6177597"/>
              <a:gd name="connsiteX187" fmla="*/ 849362 w 12191995"/>
              <a:gd name="connsiteY187" fmla="*/ 6051315 h 6177597"/>
              <a:gd name="connsiteX188" fmla="*/ 849376 w 12191995"/>
              <a:gd name="connsiteY188" fmla="*/ 6051315 h 6177597"/>
              <a:gd name="connsiteX189" fmla="*/ 849376 w 12191995"/>
              <a:gd name="connsiteY189" fmla="*/ 6045527 h 6177597"/>
              <a:gd name="connsiteX190" fmla="*/ 839984 w 12191995"/>
              <a:gd name="connsiteY190" fmla="*/ 6048832 h 6177597"/>
              <a:gd name="connsiteX191" fmla="*/ 830538 w 12191995"/>
              <a:gd name="connsiteY191" fmla="*/ 6044972 h 6177597"/>
              <a:gd name="connsiteX192" fmla="*/ 827015 w 12191995"/>
              <a:gd name="connsiteY192" fmla="*/ 6034425 h 6177597"/>
              <a:gd name="connsiteX193" fmla="*/ 830758 w 12191995"/>
              <a:gd name="connsiteY193" fmla="*/ 6023454 h 6177597"/>
              <a:gd name="connsiteX194" fmla="*/ 840349 w 12191995"/>
              <a:gd name="connsiteY194" fmla="*/ 6019278 h 6177597"/>
              <a:gd name="connsiteX195" fmla="*/ 849437 w 12191995"/>
              <a:gd name="connsiteY195" fmla="*/ 6022247 h 6177597"/>
              <a:gd name="connsiteX196" fmla="*/ 849437 w 12191995"/>
              <a:gd name="connsiteY196" fmla="*/ 6016007 h 6177597"/>
              <a:gd name="connsiteX197" fmla="*/ 840568 w 12191995"/>
              <a:gd name="connsiteY197" fmla="*/ 6014149 h 6177597"/>
              <a:gd name="connsiteX198" fmla="*/ 735166 w 12191995"/>
              <a:gd name="connsiteY198" fmla="*/ 6014149 h 6177597"/>
              <a:gd name="connsiteX199" fmla="*/ 720746 w 12191995"/>
              <a:gd name="connsiteY199" fmla="*/ 6019847 h 6177597"/>
              <a:gd name="connsiteX200" fmla="*/ 715345 w 12191995"/>
              <a:gd name="connsiteY200" fmla="*/ 6034940 h 6177597"/>
              <a:gd name="connsiteX201" fmla="*/ 720354 w 12191995"/>
              <a:gd name="connsiteY201" fmla="*/ 6048661 h 6177597"/>
              <a:gd name="connsiteX202" fmla="*/ 733523 w 12191995"/>
              <a:gd name="connsiteY202" fmla="*/ 6053955 h 6177597"/>
              <a:gd name="connsiteX203" fmla="*/ 743953 w 12191995"/>
              <a:gd name="connsiteY203" fmla="*/ 6051315 h 6177597"/>
              <a:gd name="connsiteX204" fmla="*/ 743974 w 12191995"/>
              <a:gd name="connsiteY204" fmla="*/ 6051315 h 6177597"/>
              <a:gd name="connsiteX205" fmla="*/ 743974 w 12191995"/>
              <a:gd name="connsiteY205" fmla="*/ 6045527 h 6177597"/>
              <a:gd name="connsiteX206" fmla="*/ 734582 w 12191995"/>
              <a:gd name="connsiteY206" fmla="*/ 6048832 h 6177597"/>
              <a:gd name="connsiteX207" fmla="*/ 725136 w 12191995"/>
              <a:gd name="connsiteY207" fmla="*/ 6044972 h 6177597"/>
              <a:gd name="connsiteX208" fmla="*/ 721613 w 12191995"/>
              <a:gd name="connsiteY208" fmla="*/ 6034425 h 6177597"/>
              <a:gd name="connsiteX209" fmla="*/ 725355 w 12191995"/>
              <a:gd name="connsiteY209" fmla="*/ 6023454 h 6177597"/>
              <a:gd name="connsiteX210" fmla="*/ 734946 w 12191995"/>
              <a:gd name="connsiteY210" fmla="*/ 6019278 h 6177597"/>
              <a:gd name="connsiteX211" fmla="*/ 744035 w 12191995"/>
              <a:gd name="connsiteY211" fmla="*/ 6022247 h 6177597"/>
              <a:gd name="connsiteX212" fmla="*/ 744035 w 12191995"/>
              <a:gd name="connsiteY212" fmla="*/ 6016007 h 6177597"/>
              <a:gd name="connsiteX213" fmla="*/ 735166 w 12191995"/>
              <a:gd name="connsiteY213" fmla="*/ 6014149 h 6177597"/>
              <a:gd name="connsiteX214" fmla="*/ 1258894 w 12191995"/>
              <a:gd name="connsiteY214" fmla="*/ 6014142 h 6177597"/>
              <a:gd name="connsiteX215" fmla="*/ 1246372 w 12191995"/>
              <a:gd name="connsiteY215" fmla="*/ 6021349 h 6177597"/>
              <a:gd name="connsiteX216" fmla="*/ 1246221 w 12191995"/>
              <a:gd name="connsiteY216" fmla="*/ 6021349 h 6177597"/>
              <a:gd name="connsiteX217" fmla="*/ 1246221 w 12191995"/>
              <a:gd name="connsiteY217" fmla="*/ 6015033 h 6177597"/>
              <a:gd name="connsiteX218" fmla="*/ 1240111 w 12191995"/>
              <a:gd name="connsiteY218" fmla="*/ 6015033 h 6177597"/>
              <a:gd name="connsiteX219" fmla="*/ 1240111 w 12191995"/>
              <a:gd name="connsiteY219" fmla="*/ 6053056 h 6177597"/>
              <a:gd name="connsiteX220" fmla="*/ 1246221 w 12191995"/>
              <a:gd name="connsiteY220" fmla="*/ 6053056 h 6177597"/>
              <a:gd name="connsiteX221" fmla="*/ 1246221 w 12191995"/>
              <a:gd name="connsiteY221" fmla="*/ 6031374 h 6177597"/>
              <a:gd name="connsiteX222" fmla="*/ 1249221 w 12191995"/>
              <a:gd name="connsiteY222" fmla="*/ 6022707 h 6177597"/>
              <a:gd name="connsiteX223" fmla="*/ 1256802 w 12191995"/>
              <a:gd name="connsiteY223" fmla="*/ 6019271 h 6177597"/>
              <a:gd name="connsiteX224" fmla="*/ 1265671 w 12191995"/>
              <a:gd name="connsiteY224" fmla="*/ 6031374 h 6177597"/>
              <a:gd name="connsiteX225" fmla="*/ 1265671 w 12191995"/>
              <a:gd name="connsiteY225" fmla="*/ 6053056 h 6177597"/>
              <a:gd name="connsiteX226" fmla="*/ 1271780 w 12191995"/>
              <a:gd name="connsiteY226" fmla="*/ 6053056 h 6177597"/>
              <a:gd name="connsiteX227" fmla="*/ 1271787 w 12191995"/>
              <a:gd name="connsiteY227" fmla="*/ 6053056 h 6177597"/>
              <a:gd name="connsiteX228" fmla="*/ 1271787 w 12191995"/>
              <a:gd name="connsiteY228" fmla="*/ 6029817 h 6177597"/>
              <a:gd name="connsiteX229" fmla="*/ 1268471 w 12191995"/>
              <a:gd name="connsiteY229" fmla="*/ 6018174 h 6177597"/>
              <a:gd name="connsiteX230" fmla="*/ 1258894 w 12191995"/>
              <a:gd name="connsiteY230" fmla="*/ 6014142 h 6177597"/>
              <a:gd name="connsiteX231" fmla="*/ 1018138 w 12191995"/>
              <a:gd name="connsiteY231" fmla="*/ 6014142 h 6177597"/>
              <a:gd name="connsiteX232" fmla="*/ 1004949 w 12191995"/>
              <a:gd name="connsiteY232" fmla="*/ 6021719 h 6177597"/>
              <a:gd name="connsiteX233" fmla="*/ 1004798 w 12191995"/>
              <a:gd name="connsiteY233" fmla="*/ 6021719 h 6177597"/>
              <a:gd name="connsiteX234" fmla="*/ 1004798 w 12191995"/>
              <a:gd name="connsiteY234" fmla="*/ 6015033 h 6177597"/>
              <a:gd name="connsiteX235" fmla="*/ 998688 w 12191995"/>
              <a:gd name="connsiteY235" fmla="*/ 6015033 h 6177597"/>
              <a:gd name="connsiteX236" fmla="*/ 998688 w 12191995"/>
              <a:gd name="connsiteY236" fmla="*/ 6070549 h 6177597"/>
              <a:gd name="connsiteX237" fmla="*/ 1004798 w 12191995"/>
              <a:gd name="connsiteY237" fmla="*/ 6070549 h 6177597"/>
              <a:gd name="connsiteX238" fmla="*/ 1004798 w 12191995"/>
              <a:gd name="connsiteY238" fmla="*/ 6047564 h 6177597"/>
              <a:gd name="connsiteX239" fmla="*/ 1004949 w 12191995"/>
              <a:gd name="connsiteY239" fmla="*/ 6047564 h 6177597"/>
              <a:gd name="connsiteX240" fmla="*/ 1016384 w 12191995"/>
              <a:gd name="connsiteY240" fmla="*/ 6053948 h 6177597"/>
              <a:gd name="connsiteX241" fmla="*/ 1029126 w 12191995"/>
              <a:gd name="connsiteY241" fmla="*/ 6048208 h 6177597"/>
              <a:gd name="connsiteX242" fmla="*/ 1033783 w 12191995"/>
              <a:gd name="connsiteY242" fmla="*/ 6032931 h 6177597"/>
              <a:gd name="connsiteX243" fmla="*/ 1029648 w 12191995"/>
              <a:gd name="connsiteY243" fmla="*/ 6019251 h 6177597"/>
              <a:gd name="connsiteX244" fmla="*/ 1018138 w 12191995"/>
              <a:gd name="connsiteY244" fmla="*/ 6014142 h 6177597"/>
              <a:gd name="connsiteX245" fmla="*/ 519744 w 12191995"/>
              <a:gd name="connsiteY245" fmla="*/ 6014142 h 6177597"/>
              <a:gd name="connsiteX246" fmla="*/ 514323 w 12191995"/>
              <a:gd name="connsiteY246" fmla="*/ 6014848 h 6177597"/>
              <a:gd name="connsiteX247" fmla="*/ 509644 w 12191995"/>
              <a:gd name="connsiteY247" fmla="*/ 6016947 h 6177597"/>
              <a:gd name="connsiteX248" fmla="*/ 506362 w 12191995"/>
              <a:gd name="connsiteY248" fmla="*/ 6020403 h 6177597"/>
              <a:gd name="connsiteX249" fmla="*/ 505130 w 12191995"/>
              <a:gd name="connsiteY249" fmla="*/ 6025134 h 6177597"/>
              <a:gd name="connsiteX250" fmla="*/ 505784 w 12191995"/>
              <a:gd name="connsiteY250" fmla="*/ 6028960 h 6177597"/>
              <a:gd name="connsiteX251" fmla="*/ 507725 w 12191995"/>
              <a:gd name="connsiteY251" fmla="*/ 6031875 h 6177597"/>
              <a:gd name="connsiteX252" fmla="*/ 510931 w 12191995"/>
              <a:gd name="connsiteY252" fmla="*/ 6034178 h 6177597"/>
              <a:gd name="connsiteX253" fmla="*/ 515382 w 12191995"/>
              <a:gd name="connsiteY253" fmla="*/ 6036201 h 6177597"/>
              <a:gd name="connsiteX254" fmla="*/ 518788 w 12191995"/>
              <a:gd name="connsiteY254" fmla="*/ 6037559 h 6177597"/>
              <a:gd name="connsiteX255" fmla="*/ 521547 w 12191995"/>
              <a:gd name="connsiteY255" fmla="*/ 6039026 h 6177597"/>
              <a:gd name="connsiteX256" fmla="*/ 523411 w 12191995"/>
              <a:gd name="connsiteY256" fmla="*/ 6040898 h 6177597"/>
              <a:gd name="connsiteX257" fmla="*/ 524100 w 12191995"/>
              <a:gd name="connsiteY257" fmla="*/ 6043477 h 6177597"/>
              <a:gd name="connsiteX258" fmla="*/ 516050 w 12191995"/>
              <a:gd name="connsiteY258" fmla="*/ 6048825 h 6177597"/>
              <a:gd name="connsiteX259" fmla="*/ 505055 w 12191995"/>
              <a:gd name="connsiteY259" fmla="*/ 6045150 h 6177597"/>
              <a:gd name="connsiteX260" fmla="*/ 505055 w 12191995"/>
              <a:gd name="connsiteY260" fmla="*/ 6051685 h 6177597"/>
              <a:gd name="connsiteX261" fmla="*/ 515272 w 12191995"/>
              <a:gd name="connsiteY261" fmla="*/ 6053954 h 6177597"/>
              <a:gd name="connsiteX262" fmla="*/ 520969 w 12191995"/>
              <a:gd name="connsiteY262" fmla="*/ 6053282 h 6177597"/>
              <a:gd name="connsiteX263" fmla="*/ 525778 w 12191995"/>
              <a:gd name="connsiteY263" fmla="*/ 6051239 h 6177597"/>
              <a:gd name="connsiteX264" fmla="*/ 529115 w 12191995"/>
              <a:gd name="connsiteY264" fmla="*/ 6047783 h 6177597"/>
              <a:gd name="connsiteX265" fmla="*/ 530361 w 12191995"/>
              <a:gd name="connsiteY265" fmla="*/ 6042880 h 6177597"/>
              <a:gd name="connsiteX266" fmla="*/ 529596 w 12191995"/>
              <a:gd name="connsiteY266" fmla="*/ 6038910 h 6177597"/>
              <a:gd name="connsiteX267" fmla="*/ 527416 w 12191995"/>
              <a:gd name="connsiteY267" fmla="*/ 6035961 h 6177597"/>
              <a:gd name="connsiteX268" fmla="*/ 523990 w 12191995"/>
              <a:gd name="connsiteY268" fmla="*/ 6033657 h 6177597"/>
              <a:gd name="connsiteX269" fmla="*/ 519448 w 12191995"/>
              <a:gd name="connsiteY269" fmla="*/ 6031669 h 6177597"/>
              <a:gd name="connsiteX270" fmla="*/ 516057 w 12191995"/>
              <a:gd name="connsiteY270" fmla="*/ 6030297 h 6177597"/>
              <a:gd name="connsiteX271" fmla="*/ 513524 w 12191995"/>
              <a:gd name="connsiteY271" fmla="*/ 6028885 h 6177597"/>
              <a:gd name="connsiteX272" fmla="*/ 511942 w 12191995"/>
              <a:gd name="connsiteY272" fmla="*/ 6027102 h 6177597"/>
              <a:gd name="connsiteX273" fmla="*/ 511405 w 12191995"/>
              <a:gd name="connsiteY273" fmla="*/ 6024613 h 6177597"/>
              <a:gd name="connsiteX274" fmla="*/ 511942 w 12191995"/>
              <a:gd name="connsiteY274" fmla="*/ 6022439 h 6177597"/>
              <a:gd name="connsiteX275" fmla="*/ 513469 w 12191995"/>
              <a:gd name="connsiteY275" fmla="*/ 6020752 h 6177597"/>
              <a:gd name="connsiteX276" fmla="*/ 515836 w 12191995"/>
              <a:gd name="connsiteY276" fmla="*/ 6019655 h 6177597"/>
              <a:gd name="connsiteX277" fmla="*/ 518926 w 12191995"/>
              <a:gd name="connsiteY277" fmla="*/ 6019264 h 6177597"/>
              <a:gd name="connsiteX278" fmla="*/ 528613 w 12191995"/>
              <a:gd name="connsiteY278" fmla="*/ 6022014 h 6177597"/>
              <a:gd name="connsiteX279" fmla="*/ 528613 w 12191995"/>
              <a:gd name="connsiteY279" fmla="*/ 6015849 h 6177597"/>
              <a:gd name="connsiteX280" fmla="*/ 519744 w 12191995"/>
              <a:gd name="connsiteY280" fmla="*/ 6014142 h 6177597"/>
              <a:gd name="connsiteX281" fmla="*/ 382239 w 12191995"/>
              <a:gd name="connsiteY281" fmla="*/ 6014142 h 6177597"/>
              <a:gd name="connsiteX282" fmla="*/ 376818 w 12191995"/>
              <a:gd name="connsiteY282" fmla="*/ 6014848 h 6177597"/>
              <a:gd name="connsiteX283" fmla="*/ 372139 w 12191995"/>
              <a:gd name="connsiteY283" fmla="*/ 6016947 h 6177597"/>
              <a:gd name="connsiteX284" fmla="*/ 368857 w 12191995"/>
              <a:gd name="connsiteY284" fmla="*/ 6020403 h 6177597"/>
              <a:gd name="connsiteX285" fmla="*/ 367625 w 12191995"/>
              <a:gd name="connsiteY285" fmla="*/ 6025134 h 6177597"/>
              <a:gd name="connsiteX286" fmla="*/ 368279 w 12191995"/>
              <a:gd name="connsiteY286" fmla="*/ 6028960 h 6177597"/>
              <a:gd name="connsiteX287" fmla="*/ 370220 w 12191995"/>
              <a:gd name="connsiteY287" fmla="*/ 6031875 h 6177597"/>
              <a:gd name="connsiteX288" fmla="*/ 373425 w 12191995"/>
              <a:gd name="connsiteY288" fmla="*/ 6034178 h 6177597"/>
              <a:gd name="connsiteX289" fmla="*/ 377877 w 12191995"/>
              <a:gd name="connsiteY289" fmla="*/ 6036201 h 6177597"/>
              <a:gd name="connsiteX290" fmla="*/ 381283 w 12191995"/>
              <a:gd name="connsiteY290" fmla="*/ 6037559 h 6177597"/>
              <a:gd name="connsiteX291" fmla="*/ 384042 w 12191995"/>
              <a:gd name="connsiteY291" fmla="*/ 6039026 h 6177597"/>
              <a:gd name="connsiteX292" fmla="*/ 385906 w 12191995"/>
              <a:gd name="connsiteY292" fmla="*/ 6040898 h 6177597"/>
              <a:gd name="connsiteX293" fmla="*/ 386595 w 12191995"/>
              <a:gd name="connsiteY293" fmla="*/ 6043477 h 6177597"/>
              <a:gd name="connsiteX294" fmla="*/ 378545 w 12191995"/>
              <a:gd name="connsiteY294" fmla="*/ 6048825 h 6177597"/>
              <a:gd name="connsiteX295" fmla="*/ 367550 w 12191995"/>
              <a:gd name="connsiteY295" fmla="*/ 6045150 h 6177597"/>
              <a:gd name="connsiteX296" fmla="*/ 367550 w 12191995"/>
              <a:gd name="connsiteY296" fmla="*/ 6051685 h 6177597"/>
              <a:gd name="connsiteX297" fmla="*/ 377767 w 12191995"/>
              <a:gd name="connsiteY297" fmla="*/ 6053954 h 6177597"/>
              <a:gd name="connsiteX298" fmla="*/ 383464 w 12191995"/>
              <a:gd name="connsiteY298" fmla="*/ 6053282 h 6177597"/>
              <a:gd name="connsiteX299" fmla="*/ 388273 w 12191995"/>
              <a:gd name="connsiteY299" fmla="*/ 6051239 h 6177597"/>
              <a:gd name="connsiteX300" fmla="*/ 391609 w 12191995"/>
              <a:gd name="connsiteY300" fmla="*/ 6047783 h 6177597"/>
              <a:gd name="connsiteX301" fmla="*/ 392856 w 12191995"/>
              <a:gd name="connsiteY301" fmla="*/ 6042880 h 6177597"/>
              <a:gd name="connsiteX302" fmla="*/ 392091 w 12191995"/>
              <a:gd name="connsiteY302" fmla="*/ 6038910 h 6177597"/>
              <a:gd name="connsiteX303" fmla="*/ 389911 w 12191995"/>
              <a:gd name="connsiteY303" fmla="*/ 6035961 h 6177597"/>
              <a:gd name="connsiteX304" fmla="*/ 386484 w 12191995"/>
              <a:gd name="connsiteY304" fmla="*/ 6033657 h 6177597"/>
              <a:gd name="connsiteX305" fmla="*/ 381943 w 12191995"/>
              <a:gd name="connsiteY305" fmla="*/ 6031669 h 6177597"/>
              <a:gd name="connsiteX306" fmla="*/ 378552 w 12191995"/>
              <a:gd name="connsiteY306" fmla="*/ 6030297 h 6177597"/>
              <a:gd name="connsiteX307" fmla="*/ 376019 w 12191995"/>
              <a:gd name="connsiteY307" fmla="*/ 6028885 h 6177597"/>
              <a:gd name="connsiteX308" fmla="*/ 374437 w 12191995"/>
              <a:gd name="connsiteY308" fmla="*/ 6027102 h 6177597"/>
              <a:gd name="connsiteX309" fmla="*/ 373900 w 12191995"/>
              <a:gd name="connsiteY309" fmla="*/ 6024613 h 6177597"/>
              <a:gd name="connsiteX310" fmla="*/ 374437 w 12191995"/>
              <a:gd name="connsiteY310" fmla="*/ 6022439 h 6177597"/>
              <a:gd name="connsiteX311" fmla="*/ 375964 w 12191995"/>
              <a:gd name="connsiteY311" fmla="*/ 6020752 h 6177597"/>
              <a:gd name="connsiteX312" fmla="*/ 378331 w 12191995"/>
              <a:gd name="connsiteY312" fmla="*/ 6019655 h 6177597"/>
              <a:gd name="connsiteX313" fmla="*/ 381420 w 12191995"/>
              <a:gd name="connsiteY313" fmla="*/ 6019264 h 6177597"/>
              <a:gd name="connsiteX314" fmla="*/ 391108 w 12191995"/>
              <a:gd name="connsiteY314" fmla="*/ 6022014 h 6177597"/>
              <a:gd name="connsiteX315" fmla="*/ 391108 w 12191995"/>
              <a:gd name="connsiteY315" fmla="*/ 6015849 h 6177597"/>
              <a:gd name="connsiteX316" fmla="*/ 382239 w 12191995"/>
              <a:gd name="connsiteY316" fmla="*/ 6014142 h 6177597"/>
              <a:gd name="connsiteX317" fmla="*/ 1127168 w 12191995"/>
              <a:gd name="connsiteY317" fmla="*/ 6014135 h 6177597"/>
              <a:gd name="connsiteX318" fmla="*/ 1114205 w 12191995"/>
              <a:gd name="connsiteY318" fmla="*/ 6017701 h 6177597"/>
              <a:gd name="connsiteX319" fmla="*/ 1114205 w 12191995"/>
              <a:gd name="connsiteY319" fmla="*/ 6023941 h 6177597"/>
              <a:gd name="connsiteX320" fmla="*/ 1126651 w 12191995"/>
              <a:gd name="connsiteY320" fmla="*/ 6019264 h 6177597"/>
              <a:gd name="connsiteX321" fmla="*/ 1134515 w 12191995"/>
              <a:gd name="connsiteY321" fmla="*/ 6028953 h 6177597"/>
              <a:gd name="connsiteX322" fmla="*/ 1123081 w 12191995"/>
              <a:gd name="connsiteY322" fmla="*/ 6030551 h 6177597"/>
              <a:gd name="connsiteX323" fmla="*/ 1110490 w 12191995"/>
              <a:gd name="connsiteY323" fmla="*/ 6042955 h 6177597"/>
              <a:gd name="connsiteX324" fmla="*/ 1113710 w 12191995"/>
              <a:gd name="connsiteY324" fmla="*/ 6050937 h 6177597"/>
              <a:gd name="connsiteX325" fmla="*/ 1122634 w 12191995"/>
              <a:gd name="connsiteY325" fmla="*/ 6053947 h 6177597"/>
              <a:gd name="connsiteX326" fmla="*/ 1134371 w 12191995"/>
              <a:gd name="connsiteY326" fmla="*/ 6047118 h 6177597"/>
              <a:gd name="connsiteX327" fmla="*/ 1134522 w 12191995"/>
              <a:gd name="connsiteY327" fmla="*/ 6047118 h 6177597"/>
              <a:gd name="connsiteX328" fmla="*/ 1134522 w 12191995"/>
              <a:gd name="connsiteY328" fmla="*/ 6053056 h 6177597"/>
              <a:gd name="connsiteX329" fmla="*/ 1140618 w 12191995"/>
              <a:gd name="connsiteY329" fmla="*/ 6053056 h 6177597"/>
              <a:gd name="connsiteX330" fmla="*/ 1140618 w 12191995"/>
              <a:gd name="connsiteY330" fmla="*/ 6028322 h 6177597"/>
              <a:gd name="connsiteX331" fmla="*/ 1127168 w 12191995"/>
              <a:gd name="connsiteY331" fmla="*/ 6014135 h 6177597"/>
              <a:gd name="connsiteX332" fmla="*/ 217997 w 12191995"/>
              <a:gd name="connsiteY332" fmla="*/ 6009466 h 6177597"/>
              <a:gd name="connsiteX333" fmla="*/ 205104 w 12191995"/>
              <a:gd name="connsiteY333" fmla="*/ 6014293 h 6177597"/>
              <a:gd name="connsiteX334" fmla="*/ 200150 w 12191995"/>
              <a:gd name="connsiteY334" fmla="*/ 6027212 h 6177597"/>
              <a:gd name="connsiteX335" fmla="*/ 204994 w 12191995"/>
              <a:gd name="connsiteY335" fmla="*/ 6038835 h 6177597"/>
              <a:gd name="connsiteX336" fmla="*/ 216993 w 12191995"/>
              <a:gd name="connsiteY336" fmla="*/ 6043477 h 6177597"/>
              <a:gd name="connsiteX337" fmla="*/ 226233 w 12191995"/>
              <a:gd name="connsiteY337" fmla="*/ 6040912 h 6177597"/>
              <a:gd name="connsiteX338" fmla="*/ 226233 w 12191995"/>
              <a:gd name="connsiteY338" fmla="*/ 6035852 h 6177597"/>
              <a:gd name="connsiteX339" fmla="*/ 217812 w 12191995"/>
              <a:gd name="connsiteY339" fmla="*/ 6038746 h 6177597"/>
              <a:gd name="connsiteX340" fmla="*/ 208964 w 12191995"/>
              <a:gd name="connsiteY340" fmla="*/ 6035440 h 6177597"/>
              <a:gd name="connsiteX341" fmla="*/ 205482 w 12191995"/>
              <a:gd name="connsiteY341" fmla="*/ 6026643 h 6177597"/>
              <a:gd name="connsiteX342" fmla="*/ 208888 w 12191995"/>
              <a:gd name="connsiteY342" fmla="*/ 6017660 h 6177597"/>
              <a:gd name="connsiteX343" fmla="*/ 217550 w 12191995"/>
              <a:gd name="connsiteY343" fmla="*/ 6014321 h 6177597"/>
              <a:gd name="connsiteX344" fmla="*/ 226081 w 12191995"/>
              <a:gd name="connsiteY344" fmla="*/ 6016995 h 6177597"/>
              <a:gd name="connsiteX345" fmla="*/ 226081 w 12191995"/>
              <a:gd name="connsiteY345" fmla="*/ 6011434 h 6177597"/>
              <a:gd name="connsiteX346" fmla="*/ 217997 w 12191995"/>
              <a:gd name="connsiteY346" fmla="*/ 6009466 h 6177597"/>
              <a:gd name="connsiteX347" fmla="*/ 1159614 w 12191995"/>
              <a:gd name="connsiteY347" fmla="*/ 6003849 h 6177597"/>
              <a:gd name="connsiteX348" fmla="*/ 1153504 w 12191995"/>
              <a:gd name="connsiteY348" fmla="*/ 6005817 h 6177597"/>
              <a:gd name="connsiteX349" fmla="*/ 1153504 w 12191995"/>
              <a:gd name="connsiteY349" fmla="*/ 6015102 h 6177597"/>
              <a:gd name="connsiteX350" fmla="*/ 1146948 w 12191995"/>
              <a:gd name="connsiteY350" fmla="*/ 6015102 h 6177597"/>
              <a:gd name="connsiteX351" fmla="*/ 1146948 w 12191995"/>
              <a:gd name="connsiteY351" fmla="*/ 6020299 h 6177597"/>
              <a:gd name="connsiteX352" fmla="*/ 1153504 w 12191995"/>
              <a:gd name="connsiteY352" fmla="*/ 6020299 h 6177597"/>
              <a:gd name="connsiteX353" fmla="*/ 1153504 w 12191995"/>
              <a:gd name="connsiteY353" fmla="*/ 6042804 h 6177597"/>
              <a:gd name="connsiteX354" fmla="*/ 1163529 w 12191995"/>
              <a:gd name="connsiteY354" fmla="*/ 6053940 h 6177597"/>
              <a:gd name="connsiteX355" fmla="*/ 1169232 w 12191995"/>
              <a:gd name="connsiteY355" fmla="*/ 6052754 h 6177597"/>
              <a:gd name="connsiteX356" fmla="*/ 1169232 w 12191995"/>
              <a:gd name="connsiteY356" fmla="*/ 6047556 h 6177597"/>
              <a:gd name="connsiteX357" fmla="*/ 1165242 w 12191995"/>
              <a:gd name="connsiteY357" fmla="*/ 6048818 h 6177597"/>
              <a:gd name="connsiteX358" fmla="*/ 1160921 w 12191995"/>
              <a:gd name="connsiteY358" fmla="*/ 6047186 h 6177597"/>
              <a:gd name="connsiteX359" fmla="*/ 1159614 w 12191995"/>
              <a:gd name="connsiteY359" fmla="*/ 6041728 h 6177597"/>
              <a:gd name="connsiteX360" fmla="*/ 1159614 w 12191995"/>
              <a:gd name="connsiteY360" fmla="*/ 6020299 h 6177597"/>
              <a:gd name="connsiteX361" fmla="*/ 1169225 w 12191995"/>
              <a:gd name="connsiteY361" fmla="*/ 6020299 h 6177597"/>
              <a:gd name="connsiteX362" fmla="*/ 1169225 w 12191995"/>
              <a:gd name="connsiteY362" fmla="*/ 6015102 h 6177597"/>
              <a:gd name="connsiteX363" fmla="*/ 1159614 w 12191995"/>
              <a:gd name="connsiteY363" fmla="*/ 6015102 h 6177597"/>
              <a:gd name="connsiteX364" fmla="*/ 761187 w 12191995"/>
              <a:gd name="connsiteY364" fmla="*/ 6003849 h 6177597"/>
              <a:gd name="connsiteX365" fmla="*/ 755077 w 12191995"/>
              <a:gd name="connsiteY365" fmla="*/ 6005817 h 6177597"/>
              <a:gd name="connsiteX366" fmla="*/ 755077 w 12191995"/>
              <a:gd name="connsiteY366" fmla="*/ 6015102 h 6177597"/>
              <a:gd name="connsiteX367" fmla="*/ 748521 w 12191995"/>
              <a:gd name="connsiteY367" fmla="*/ 6015102 h 6177597"/>
              <a:gd name="connsiteX368" fmla="*/ 748521 w 12191995"/>
              <a:gd name="connsiteY368" fmla="*/ 6020299 h 6177597"/>
              <a:gd name="connsiteX369" fmla="*/ 755077 w 12191995"/>
              <a:gd name="connsiteY369" fmla="*/ 6020299 h 6177597"/>
              <a:gd name="connsiteX370" fmla="*/ 755077 w 12191995"/>
              <a:gd name="connsiteY370" fmla="*/ 6042804 h 6177597"/>
              <a:gd name="connsiteX371" fmla="*/ 765102 w 12191995"/>
              <a:gd name="connsiteY371" fmla="*/ 6053940 h 6177597"/>
              <a:gd name="connsiteX372" fmla="*/ 770805 w 12191995"/>
              <a:gd name="connsiteY372" fmla="*/ 6052754 h 6177597"/>
              <a:gd name="connsiteX373" fmla="*/ 770805 w 12191995"/>
              <a:gd name="connsiteY373" fmla="*/ 6047556 h 6177597"/>
              <a:gd name="connsiteX374" fmla="*/ 766814 w 12191995"/>
              <a:gd name="connsiteY374" fmla="*/ 6048818 h 6177597"/>
              <a:gd name="connsiteX375" fmla="*/ 762494 w 12191995"/>
              <a:gd name="connsiteY375" fmla="*/ 6047186 h 6177597"/>
              <a:gd name="connsiteX376" fmla="*/ 761187 w 12191995"/>
              <a:gd name="connsiteY376" fmla="*/ 6041728 h 6177597"/>
              <a:gd name="connsiteX377" fmla="*/ 761187 w 12191995"/>
              <a:gd name="connsiteY377" fmla="*/ 6020299 h 6177597"/>
              <a:gd name="connsiteX378" fmla="*/ 770798 w 12191995"/>
              <a:gd name="connsiteY378" fmla="*/ 6020299 h 6177597"/>
              <a:gd name="connsiteX379" fmla="*/ 770798 w 12191995"/>
              <a:gd name="connsiteY379" fmla="*/ 6015102 h 6177597"/>
              <a:gd name="connsiteX380" fmla="*/ 761187 w 12191995"/>
              <a:gd name="connsiteY380" fmla="*/ 6015102 h 6177597"/>
              <a:gd name="connsiteX381" fmla="*/ 352007 w 12191995"/>
              <a:gd name="connsiteY381" fmla="*/ 6003849 h 6177597"/>
              <a:gd name="connsiteX382" fmla="*/ 345898 w 12191995"/>
              <a:gd name="connsiteY382" fmla="*/ 6005817 h 6177597"/>
              <a:gd name="connsiteX383" fmla="*/ 345898 w 12191995"/>
              <a:gd name="connsiteY383" fmla="*/ 6015102 h 6177597"/>
              <a:gd name="connsiteX384" fmla="*/ 339341 w 12191995"/>
              <a:gd name="connsiteY384" fmla="*/ 6015102 h 6177597"/>
              <a:gd name="connsiteX385" fmla="*/ 339341 w 12191995"/>
              <a:gd name="connsiteY385" fmla="*/ 6020299 h 6177597"/>
              <a:gd name="connsiteX386" fmla="*/ 345898 w 12191995"/>
              <a:gd name="connsiteY386" fmla="*/ 6020299 h 6177597"/>
              <a:gd name="connsiteX387" fmla="*/ 345898 w 12191995"/>
              <a:gd name="connsiteY387" fmla="*/ 6042804 h 6177597"/>
              <a:gd name="connsiteX388" fmla="*/ 355922 w 12191995"/>
              <a:gd name="connsiteY388" fmla="*/ 6053940 h 6177597"/>
              <a:gd name="connsiteX389" fmla="*/ 361625 w 12191995"/>
              <a:gd name="connsiteY389" fmla="*/ 6052754 h 6177597"/>
              <a:gd name="connsiteX390" fmla="*/ 361625 w 12191995"/>
              <a:gd name="connsiteY390" fmla="*/ 6047556 h 6177597"/>
              <a:gd name="connsiteX391" fmla="*/ 357635 w 12191995"/>
              <a:gd name="connsiteY391" fmla="*/ 6048818 h 6177597"/>
              <a:gd name="connsiteX392" fmla="*/ 353314 w 12191995"/>
              <a:gd name="connsiteY392" fmla="*/ 6047186 h 6177597"/>
              <a:gd name="connsiteX393" fmla="*/ 352007 w 12191995"/>
              <a:gd name="connsiteY393" fmla="*/ 6041728 h 6177597"/>
              <a:gd name="connsiteX394" fmla="*/ 352007 w 12191995"/>
              <a:gd name="connsiteY394" fmla="*/ 6020299 h 6177597"/>
              <a:gd name="connsiteX395" fmla="*/ 361618 w 12191995"/>
              <a:gd name="connsiteY395" fmla="*/ 6020299 h 6177597"/>
              <a:gd name="connsiteX396" fmla="*/ 361618 w 12191995"/>
              <a:gd name="connsiteY396" fmla="*/ 6015102 h 6177597"/>
              <a:gd name="connsiteX397" fmla="*/ 352007 w 12191995"/>
              <a:gd name="connsiteY397" fmla="*/ 6015102 h 6177597"/>
              <a:gd name="connsiteX398" fmla="*/ 216133 w 12191995"/>
              <a:gd name="connsiteY398" fmla="*/ 6001923 h 6177597"/>
              <a:gd name="connsiteX399" fmla="*/ 233546 w 12191995"/>
              <a:gd name="connsiteY399" fmla="*/ 6009130 h 6177597"/>
              <a:gd name="connsiteX400" fmla="*/ 240757 w 12191995"/>
              <a:gd name="connsiteY400" fmla="*/ 6026506 h 6177597"/>
              <a:gd name="connsiteX401" fmla="*/ 233546 w 12191995"/>
              <a:gd name="connsiteY401" fmla="*/ 6043868 h 6177597"/>
              <a:gd name="connsiteX402" fmla="*/ 216133 w 12191995"/>
              <a:gd name="connsiteY402" fmla="*/ 6051054 h 6177597"/>
              <a:gd name="connsiteX403" fmla="*/ 198698 w 12191995"/>
              <a:gd name="connsiteY403" fmla="*/ 6043868 h 6177597"/>
              <a:gd name="connsiteX404" fmla="*/ 191474 w 12191995"/>
              <a:gd name="connsiteY404" fmla="*/ 6026506 h 6177597"/>
              <a:gd name="connsiteX405" fmla="*/ 198698 w 12191995"/>
              <a:gd name="connsiteY405" fmla="*/ 6009130 h 6177597"/>
              <a:gd name="connsiteX406" fmla="*/ 216133 w 12191995"/>
              <a:gd name="connsiteY406" fmla="*/ 6001923 h 6177597"/>
              <a:gd name="connsiteX407" fmla="*/ 622484 w 12191995"/>
              <a:gd name="connsiteY407" fmla="*/ 5999879 h 6177597"/>
              <a:gd name="connsiteX408" fmla="*/ 622484 w 12191995"/>
              <a:gd name="connsiteY408" fmla="*/ 6053125 h 6177597"/>
              <a:gd name="connsiteX409" fmla="*/ 650796 w 12191995"/>
              <a:gd name="connsiteY409" fmla="*/ 6053125 h 6177597"/>
              <a:gd name="connsiteX410" fmla="*/ 650803 w 12191995"/>
              <a:gd name="connsiteY410" fmla="*/ 6053125 h 6177597"/>
              <a:gd name="connsiteX411" fmla="*/ 650803 w 12191995"/>
              <a:gd name="connsiteY411" fmla="*/ 6047481 h 6177597"/>
              <a:gd name="connsiteX412" fmla="*/ 628745 w 12191995"/>
              <a:gd name="connsiteY412" fmla="*/ 6047481 h 6177597"/>
              <a:gd name="connsiteX413" fmla="*/ 628745 w 12191995"/>
              <a:gd name="connsiteY413" fmla="*/ 6028843 h 6177597"/>
              <a:gd name="connsiteX414" fmla="*/ 648044 w 12191995"/>
              <a:gd name="connsiteY414" fmla="*/ 6028843 h 6177597"/>
              <a:gd name="connsiteX415" fmla="*/ 648044 w 12191995"/>
              <a:gd name="connsiteY415" fmla="*/ 6023234 h 6177597"/>
              <a:gd name="connsiteX416" fmla="*/ 628745 w 12191995"/>
              <a:gd name="connsiteY416" fmla="*/ 6023234 h 6177597"/>
              <a:gd name="connsiteX417" fmla="*/ 628745 w 12191995"/>
              <a:gd name="connsiteY417" fmla="*/ 6005522 h 6177597"/>
              <a:gd name="connsiteX418" fmla="*/ 649606 w 12191995"/>
              <a:gd name="connsiteY418" fmla="*/ 6005522 h 6177597"/>
              <a:gd name="connsiteX419" fmla="*/ 649606 w 12191995"/>
              <a:gd name="connsiteY419" fmla="*/ 5999879 h 6177597"/>
              <a:gd name="connsiteX420" fmla="*/ 257757 w 12191995"/>
              <a:gd name="connsiteY420" fmla="*/ 5999879 h 6177597"/>
              <a:gd name="connsiteX421" fmla="*/ 257757 w 12191995"/>
              <a:gd name="connsiteY421" fmla="*/ 6053125 h 6177597"/>
              <a:gd name="connsiteX422" fmla="*/ 263791 w 12191995"/>
              <a:gd name="connsiteY422" fmla="*/ 6053125 h 6177597"/>
              <a:gd name="connsiteX423" fmla="*/ 263791 w 12191995"/>
              <a:gd name="connsiteY423" fmla="*/ 6017481 h 6177597"/>
              <a:gd name="connsiteX424" fmla="*/ 263495 w 12191995"/>
              <a:gd name="connsiteY424" fmla="*/ 6007045 h 6177597"/>
              <a:gd name="connsiteX425" fmla="*/ 263647 w 12191995"/>
              <a:gd name="connsiteY425" fmla="*/ 6007045 h 6177597"/>
              <a:gd name="connsiteX426" fmla="*/ 265249 w 12191995"/>
              <a:gd name="connsiteY426" fmla="*/ 6012503 h 6177597"/>
              <a:gd name="connsiteX427" fmla="*/ 283468 w 12191995"/>
              <a:gd name="connsiteY427" fmla="*/ 6053125 h 6177597"/>
              <a:gd name="connsiteX428" fmla="*/ 286523 w 12191995"/>
              <a:gd name="connsiteY428" fmla="*/ 6053125 h 6177597"/>
              <a:gd name="connsiteX429" fmla="*/ 304776 w 12191995"/>
              <a:gd name="connsiteY429" fmla="*/ 6012208 h 6177597"/>
              <a:gd name="connsiteX430" fmla="*/ 306379 w 12191995"/>
              <a:gd name="connsiteY430" fmla="*/ 6007045 h 6177597"/>
              <a:gd name="connsiteX431" fmla="*/ 306530 w 12191995"/>
              <a:gd name="connsiteY431" fmla="*/ 6007045 h 6177597"/>
              <a:gd name="connsiteX432" fmla="*/ 306007 w 12191995"/>
              <a:gd name="connsiteY432" fmla="*/ 6017406 h 6177597"/>
              <a:gd name="connsiteX433" fmla="*/ 306007 w 12191995"/>
              <a:gd name="connsiteY433" fmla="*/ 6053125 h 6177597"/>
              <a:gd name="connsiteX434" fmla="*/ 312227 w 12191995"/>
              <a:gd name="connsiteY434" fmla="*/ 6053125 h 6177597"/>
              <a:gd name="connsiteX435" fmla="*/ 312227 w 12191995"/>
              <a:gd name="connsiteY435" fmla="*/ 5999879 h 6177597"/>
              <a:gd name="connsiteX436" fmla="*/ 304404 w 12191995"/>
              <a:gd name="connsiteY436" fmla="*/ 5999879 h 6177597"/>
              <a:gd name="connsiteX437" fmla="*/ 287679 w 12191995"/>
              <a:gd name="connsiteY437" fmla="*/ 6036859 h 6177597"/>
              <a:gd name="connsiteX438" fmla="*/ 285106 w 12191995"/>
              <a:gd name="connsiteY438" fmla="*/ 6043394 h 6177597"/>
              <a:gd name="connsiteX439" fmla="*/ 284879 w 12191995"/>
              <a:gd name="connsiteY439" fmla="*/ 6043394 h 6177597"/>
              <a:gd name="connsiteX440" fmla="*/ 282423 w 12191995"/>
              <a:gd name="connsiteY440" fmla="*/ 6037010 h 6177597"/>
              <a:gd name="connsiteX441" fmla="*/ 266027 w 12191995"/>
              <a:gd name="connsiteY441" fmla="*/ 5999879 h 6177597"/>
              <a:gd name="connsiteX442" fmla="*/ 905739 w 12191995"/>
              <a:gd name="connsiteY442" fmla="*/ 5998981 h 6177597"/>
              <a:gd name="connsiteX443" fmla="*/ 886179 w 12191995"/>
              <a:gd name="connsiteY443" fmla="*/ 6006853 h 6177597"/>
              <a:gd name="connsiteX444" fmla="*/ 878466 w 12191995"/>
              <a:gd name="connsiteY444" fmla="*/ 6027500 h 6177597"/>
              <a:gd name="connsiteX445" fmla="*/ 885319 w 12191995"/>
              <a:gd name="connsiteY445" fmla="*/ 6046700 h 6177597"/>
              <a:gd name="connsiteX446" fmla="*/ 903572 w 12191995"/>
              <a:gd name="connsiteY446" fmla="*/ 6054016 h 6177597"/>
              <a:gd name="connsiteX447" fmla="*/ 918322 w 12191995"/>
              <a:gd name="connsiteY447" fmla="*/ 6050896 h 6177597"/>
              <a:gd name="connsiteX448" fmla="*/ 918329 w 12191995"/>
              <a:gd name="connsiteY448" fmla="*/ 6050896 h 6177597"/>
              <a:gd name="connsiteX449" fmla="*/ 918329 w 12191995"/>
              <a:gd name="connsiteY449" fmla="*/ 6044835 h 6177597"/>
              <a:gd name="connsiteX450" fmla="*/ 904397 w 12191995"/>
              <a:gd name="connsiteY450" fmla="*/ 6048400 h 6177597"/>
              <a:gd name="connsiteX451" fmla="*/ 890369 w 12191995"/>
              <a:gd name="connsiteY451" fmla="*/ 6042627 h 6177597"/>
              <a:gd name="connsiteX452" fmla="*/ 885023 w 12191995"/>
              <a:gd name="connsiteY452" fmla="*/ 6027123 h 6177597"/>
              <a:gd name="connsiteX453" fmla="*/ 890740 w 12191995"/>
              <a:gd name="connsiteY453" fmla="*/ 6010748 h 6177597"/>
              <a:gd name="connsiteX454" fmla="*/ 905663 w 12191995"/>
              <a:gd name="connsiteY454" fmla="*/ 6004624 h 6177597"/>
              <a:gd name="connsiteX455" fmla="*/ 918329 w 12191995"/>
              <a:gd name="connsiteY455" fmla="*/ 6007820 h 6177597"/>
              <a:gd name="connsiteX456" fmla="*/ 918329 w 12191995"/>
              <a:gd name="connsiteY456" fmla="*/ 6001175 h 6177597"/>
              <a:gd name="connsiteX457" fmla="*/ 905739 w 12191995"/>
              <a:gd name="connsiteY457" fmla="*/ 5998981 h 6177597"/>
              <a:gd name="connsiteX458" fmla="*/ 216140 w 12191995"/>
              <a:gd name="connsiteY458" fmla="*/ 5998652 h 6177597"/>
              <a:gd name="connsiteX459" fmla="*/ 196373 w 12191995"/>
              <a:gd name="connsiteY459" fmla="*/ 6006805 h 6177597"/>
              <a:gd name="connsiteX460" fmla="*/ 188192 w 12191995"/>
              <a:gd name="connsiteY460" fmla="*/ 6026506 h 6177597"/>
              <a:gd name="connsiteX461" fmla="*/ 196366 w 12191995"/>
              <a:gd name="connsiteY461" fmla="*/ 6046199 h 6177597"/>
              <a:gd name="connsiteX462" fmla="*/ 216133 w 12191995"/>
              <a:gd name="connsiteY462" fmla="*/ 6054352 h 6177597"/>
              <a:gd name="connsiteX463" fmla="*/ 235865 w 12191995"/>
              <a:gd name="connsiteY463" fmla="*/ 6046206 h 6177597"/>
              <a:gd name="connsiteX464" fmla="*/ 244045 w 12191995"/>
              <a:gd name="connsiteY464" fmla="*/ 6026506 h 6177597"/>
              <a:gd name="connsiteX465" fmla="*/ 235865 w 12191995"/>
              <a:gd name="connsiteY465" fmla="*/ 6006805 h 6177597"/>
              <a:gd name="connsiteX466" fmla="*/ 216140 w 12191995"/>
              <a:gd name="connsiteY466" fmla="*/ 5998652 h 6177597"/>
              <a:gd name="connsiteX467" fmla="*/ 1180591 w 12191995"/>
              <a:gd name="connsiteY467" fmla="*/ 5997541 h 6177597"/>
              <a:gd name="connsiteX468" fmla="*/ 1177797 w 12191995"/>
              <a:gd name="connsiteY468" fmla="*/ 5998672 h 6177597"/>
              <a:gd name="connsiteX469" fmla="*/ 1176641 w 12191995"/>
              <a:gd name="connsiteY469" fmla="*/ 6001511 h 6177597"/>
              <a:gd name="connsiteX470" fmla="*/ 1177797 w 12191995"/>
              <a:gd name="connsiteY470" fmla="*/ 6004336 h 6177597"/>
              <a:gd name="connsiteX471" fmla="*/ 1180591 w 12191995"/>
              <a:gd name="connsiteY471" fmla="*/ 6005447 h 6177597"/>
              <a:gd name="connsiteX472" fmla="*/ 1183440 w 12191995"/>
              <a:gd name="connsiteY472" fmla="*/ 6004295 h 6177597"/>
              <a:gd name="connsiteX473" fmla="*/ 1184616 w 12191995"/>
              <a:gd name="connsiteY473" fmla="*/ 6001511 h 6177597"/>
              <a:gd name="connsiteX474" fmla="*/ 1183440 w 12191995"/>
              <a:gd name="connsiteY474" fmla="*/ 5998672 h 6177597"/>
              <a:gd name="connsiteX475" fmla="*/ 1180591 w 12191995"/>
              <a:gd name="connsiteY475" fmla="*/ 5997541 h 6177597"/>
              <a:gd name="connsiteX476" fmla="*/ 808165 w 12191995"/>
              <a:gd name="connsiteY476" fmla="*/ 5997541 h 6177597"/>
              <a:gd name="connsiteX477" fmla="*/ 805371 w 12191995"/>
              <a:gd name="connsiteY477" fmla="*/ 5998672 h 6177597"/>
              <a:gd name="connsiteX478" fmla="*/ 804215 w 12191995"/>
              <a:gd name="connsiteY478" fmla="*/ 6001511 h 6177597"/>
              <a:gd name="connsiteX479" fmla="*/ 805371 w 12191995"/>
              <a:gd name="connsiteY479" fmla="*/ 6004336 h 6177597"/>
              <a:gd name="connsiteX480" fmla="*/ 808165 w 12191995"/>
              <a:gd name="connsiteY480" fmla="*/ 6005447 h 6177597"/>
              <a:gd name="connsiteX481" fmla="*/ 811013 w 12191995"/>
              <a:gd name="connsiteY481" fmla="*/ 6004295 h 6177597"/>
              <a:gd name="connsiteX482" fmla="*/ 812189 w 12191995"/>
              <a:gd name="connsiteY482" fmla="*/ 6001511 h 6177597"/>
              <a:gd name="connsiteX483" fmla="*/ 811013 w 12191995"/>
              <a:gd name="connsiteY483" fmla="*/ 5998672 h 6177597"/>
              <a:gd name="connsiteX484" fmla="*/ 808165 w 12191995"/>
              <a:gd name="connsiteY484" fmla="*/ 5997541 h 6177597"/>
              <a:gd name="connsiteX485" fmla="*/ 585360 w 12191995"/>
              <a:gd name="connsiteY485" fmla="*/ 5997541 h 6177597"/>
              <a:gd name="connsiteX486" fmla="*/ 582566 w 12191995"/>
              <a:gd name="connsiteY486" fmla="*/ 5998672 h 6177597"/>
              <a:gd name="connsiteX487" fmla="*/ 581410 w 12191995"/>
              <a:gd name="connsiteY487" fmla="*/ 6001511 h 6177597"/>
              <a:gd name="connsiteX488" fmla="*/ 582566 w 12191995"/>
              <a:gd name="connsiteY488" fmla="*/ 6004336 h 6177597"/>
              <a:gd name="connsiteX489" fmla="*/ 585360 w 12191995"/>
              <a:gd name="connsiteY489" fmla="*/ 6005447 h 6177597"/>
              <a:gd name="connsiteX490" fmla="*/ 588209 w 12191995"/>
              <a:gd name="connsiteY490" fmla="*/ 6004295 h 6177597"/>
              <a:gd name="connsiteX491" fmla="*/ 589384 w 12191995"/>
              <a:gd name="connsiteY491" fmla="*/ 6001511 h 6177597"/>
              <a:gd name="connsiteX492" fmla="*/ 588209 w 12191995"/>
              <a:gd name="connsiteY492" fmla="*/ 5998672 h 6177597"/>
              <a:gd name="connsiteX493" fmla="*/ 585360 w 12191995"/>
              <a:gd name="connsiteY493" fmla="*/ 5997541 h 6177597"/>
              <a:gd name="connsiteX494" fmla="*/ 492169 w 12191995"/>
              <a:gd name="connsiteY494" fmla="*/ 5997541 h 6177597"/>
              <a:gd name="connsiteX495" fmla="*/ 489376 w 12191995"/>
              <a:gd name="connsiteY495" fmla="*/ 5998672 h 6177597"/>
              <a:gd name="connsiteX496" fmla="*/ 488220 w 12191995"/>
              <a:gd name="connsiteY496" fmla="*/ 6001511 h 6177597"/>
              <a:gd name="connsiteX497" fmla="*/ 489376 w 12191995"/>
              <a:gd name="connsiteY497" fmla="*/ 6004336 h 6177597"/>
              <a:gd name="connsiteX498" fmla="*/ 492169 w 12191995"/>
              <a:gd name="connsiteY498" fmla="*/ 6005447 h 6177597"/>
              <a:gd name="connsiteX499" fmla="*/ 495018 w 12191995"/>
              <a:gd name="connsiteY499" fmla="*/ 6004295 h 6177597"/>
              <a:gd name="connsiteX500" fmla="*/ 496194 w 12191995"/>
              <a:gd name="connsiteY500" fmla="*/ 6001511 h 6177597"/>
              <a:gd name="connsiteX501" fmla="*/ 495018 w 12191995"/>
              <a:gd name="connsiteY501" fmla="*/ 5998672 h 6177597"/>
              <a:gd name="connsiteX502" fmla="*/ 492169 w 12191995"/>
              <a:gd name="connsiteY502" fmla="*/ 5997541 h 6177597"/>
              <a:gd name="connsiteX503" fmla="*/ 328732 w 12191995"/>
              <a:gd name="connsiteY503" fmla="*/ 5997541 h 6177597"/>
              <a:gd name="connsiteX504" fmla="*/ 325939 w 12191995"/>
              <a:gd name="connsiteY504" fmla="*/ 5998672 h 6177597"/>
              <a:gd name="connsiteX505" fmla="*/ 324783 w 12191995"/>
              <a:gd name="connsiteY505" fmla="*/ 6001511 h 6177597"/>
              <a:gd name="connsiteX506" fmla="*/ 325939 w 12191995"/>
              <a:gd name="connsiteY506" fmla="*/ 6004336 h 6177597"/>
              <a:gd name="connsiteX507" fmla="*/ 328732 w 12191995"/>
              <a:gd name="connsiteY507" fmla="*/ 6005447 h 6177597"/>
              <a:gd name="connsiteX508" fmla="*/ 331581 w 12191995"/>
              <a:gd name="connsiteY508" fmla="*/ 6004295 h 6177597"/>
              <a:gd name="connsiteX509" fmla="*/ 332757 w 12191995"/>
              <a:gd name="connsiteY509" fmla="*/ 6001511 h 6177597"/>
              <a:gd name="connsiteX510" fmla="*/ 331581 w 12191995"/>
              <a:gd name="connsiteY510" fmla="*/ 5998672 h 6177597"/>
              <a:gd name="connsiteX511" fmla="*/ 328732 w 12191995"/>
              <a:gd name="connsiteY511" fmla="*/ 5997541 h 6177597"/>
              <a:gd name="connsiteX512" fmla="*/ 659877 w 12191995"/>
              <a:gd name="connsiteY512" fmla="*/ 5996835 h 6177597"/>
              <a:gd name="connsiteX513" fmla="*/ 659877 w 12191995"/>
              <a:gd name="connsiteY513" fmla="*/ 6053125 h 6177597"/>
              <a:gd name="connsiteX514" fmla="*/ 665986 w 12191995"/>
              <a:gd name="connsiteY514" fmla="*/ 6053125 h 6177597"/>
              <a:gd name="connsiteX515" fmla="*/ 665986 w 12191995"/>
              <a:gd name="connsiteY515" fmla="*/ 5996835 h 6177597"/>
              <a:gd name="connsiteX516" fmla="*/ 539429 w 12191995"/>
              <a:gd name="connsiteY516" fmla="*/ 5996835 h 6177597"/>
              <a:gd name="connsiteX517" fmla="*/ 539429 w 12191995"/>
              <a:gd name="connsiteY517" fmla="*/ 6053125 h 6177597"/>
              <a:gd name="connsiteX518" fmla="*/ 545538 w 12191995"/>
              <a:gd name="connsiteY518" fmla="*/ 6053125 h 6177597"/>
              <a:gd name="connsiteX519" fmla="*/ 545538 w 12191995"/>
              <a:gd name="connsiteY519" fmla="*/ 6031587 h 6177597"/>
              <a:gd name="connsiteX520" fmla="*/ 548593 w 12191995"/>
              <a:gd name="connsiteY520" fmla="*/ 6022769 h 6177597"/>
              <a:gd name="connsiteX521" fmla="*/ 556120 w 12191995"/>
              <a:gd name="connsiteY521" fmla="*/ 6019333 h 6177597"/>
              <a:gd name="connsiteX522" fmla="*/ 564988 w 12191995"/>
              <a:gd name="connsiteY522" fmla="*/ 6031217 h 6177597"/>
              <a:gd name="connsiteX523" fmla="*/ 564988 w 12191995"/>
              <a:gd name="connsiteY523" fmla="*/ 6053125 h 6177597"/>
              <a:gd name="connsiteX524" fmla="*/ 571098 w 12191995"/>
              <a:gd name="connsiteY524" fmla="*/ 6053125 h 6177597"/>
              <a:gd name="connsiteX525" fmla="*/ 571105 w 12191995"/>
              <a:gd name="connsiteY525" fmla="*/ 6053125 h 6177597"/>
              <a:gd name="connsiteX526" fmla="*/ 571105 w 12191995"/>
              <a:gd name="connsiteY526" fmla="*/ 6029694 h 6177597"/>
              <a:gd name="connsiteX527" fmla="*/ 558212 w 12191995"/>
              <a:gd name="connsiteY527" fmla="*/ 6014211 h 6177597"/>
              <a:gd name="connsiteX528" fmla="*/ 545690 w 12191995"/>
              <a:gd name="connsiteY528" fmla="*/ 6021418 h 6177597"/>
              <a:gd name="connsiteX529" fmla="*/ 545538 w 12191995"/>
              <a:gd name="connsiteY529" fmla="*/ 6021418 h 6177597"/>
              <a:gd name="connsiteX530" fmla="*/ 545538 w 12191995"/>
              <a:gd name="connsiteY530" fmla="*/ 5996835 h 6177597"/>
              <a:gd name="connsiteX531" fmla="*/ 444716 w 12191995"/>
              <a:gd name="connsiteY531" fmla="*/ 5996835 h 6177597"/>
              <a:gd name="connsiteX532" fmla="*/ 444716 w 12191995"/>
              <a:gd name="connsiteY532" fmla="*/ 6053125 h 6177597"/>
              <a:gd name="connsiteX533" fmla="*/ 450826 w 12191995"/>
              <a:gd name="connsiteY533" fmla="*/ 6053125 h 6177597"/>
              <a:gd name="connsiteX534" fmla="*/ 450826 w 12191995"/>
              <a:gd name="connsiteY534" fmla="*/ 6047633 h 6177597"/>
              <a:gd name="connsiteX535" fmla="*/ 450977 w 12191995"/>
              <a:gd name="connsiteY535" fmla="*/ 6047633 h 6177597"/>
              <a:gd name="connsiteX536" fmla="*/ 462412 w 12191995"/>
              <a:gd name="connsiteY536" fmla="*/ 6054016 h 6177597"/>
              <a:gd name="connsiteX537" fmla="*/ 475154 w 12191995"/>
              <a:gd name="connsiteY537" fmla="*/ 6048277 h 6177597"/>
              <a:gd name="connsiteX538" fmla="*/ 479811 w 12191995"/>
              <a:gd name="connsiteY538" fmla="*/ 6032999 h 6177597"/>
              <a:gd name="connsiteX539" fmla="*/ 475656 w 12191995"/>
              <a:gd name="connsiteY539" fmla="*/ 6019319 h 6177597"/>
              <a:gd name="connsiteX540" fmla="*/ 464166 w 12191995"/>
              <a:gd name="connsiteY540" fmla="*/ 6014211 h 6177597"/>
              <a:gd name="connsiteX541" fmla="*/ 450977 w 12191995"/>
              <a:gd name="connsiteY541" fmla="*/ 6021788 h 6177597"/>
              <a:gd name="connsiteX542" fmla="*/ 450826 w 12191995"/>
              <a:gd name="connsiteY542" fmla="*/ 6021788 h 6177597"/>
              <a:gd name="connsiteX543" fmla="*/ 450826 w 12191995"/>
              <a:gd name="connsiteY543" fmla="*/ 5996835 h 6177597"/>
              <a:gd name="connsiteX544" fmla="*/ 0 w 12191995"/>
              <a:gd name="connsiteY544" fmla="*/ 0 h 6177597"/>
              <a:gd name="connsiteX545" fmla="*/ 12191995 w 12191995"/>
              <a:gd name="connsiteY545" fmla="*/ 0 h 6177597"/>
              <a:gd name="connsiteX546" fmla="*/ 12191995 w 12191995"/>
              <a:gd name="connsiteY546" fmla="*/ 6177597 h 6177597"/>
              <a:gd name="connsiteX547" fmla="*/ 11617596 w 12191995"/>
              <a:gd name="connsiteY547" fmla="*/ 6177597 h 6177597"/>
              <a:gd name="connsiteX548" fmla="*/ 11617596 w 12191995"/>
              <a:gd name="connsiteY548" fmla="*/ 5907597 h 6177597"/>
              <a:gd name="connsiteX549" fmla="*/ 11606796 w 12191995"/>
              <a:gd name="connsiteY549" fmla="*/ 5907597 h 6177597"/>
              <a:gd name="connsiteX550" fmla="*/ 11606796 w 12191995"/>
              <a:gd name="connsiteY550" fmla="*/ 6177597 h 6177597"/>
              <a:gd name="connsiteX551" fmla="*/ 0 w 12191995"/>
              <a:gd name="connsiteY551" fmla="*/ 6177597 h 6177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</a:cxnLst>
            <a:rect l="l" t="t" r="r" b="b"/>
            <a:pathLst>
              <a:path w="12191995" h="6177597">
                <a:moveTo>
                  <a:pt x="1134522" y="6033822"/>
                </a:moveTo>
                <a:lnTo>
                  <a:pt x="1134522" y="6037607"/>
                </a:lnTo>
                <a:cubicBezTo>
                  <a:pt x="1134522" y="6040850"/>
                  <a:pt x="1133538" y="6043525"/>
                  <a:pt x="1131564" y="6045643"/>
                </a:cubicBezTo>
                <a:cubicBezTo>
                  <a:pt x="1129589" y="6047762"/>
                  <a:pt x="1127085" y="6048818"/>
                  <a:pt x="1124057" y="6048818"/>
                </a:cubicBezTo>
                <a:cubicBezTo>
                  <a:pt x="1121842" y="6048818"/>
                  <a:pt x="1120074" y="6048235"/>
                  <a:pt x="1118747" y="6047056"/>
                </a:cubicBezTo>
                <a:cubicBezTo>
                  <a:pt x="1117418" y="6045883"/>
                  <a:pt x="1116751" y="6044368"/>
                  <a:pt x="1116751" y="6042510"/>
                </a:cubicBezTo>
                <a:cubicBezTo>
                  <a:pt x="1116751" y="6039959"/>
                  <a:pt x="1117473" y="6038183"/>
                  <a:pt x="1118911" y="6037182"/>
                </a:cubicBezTo>
                <a:cubicBezTo>
                  <a:pt x="1120349" y="6036181"/>
                  <a:pt x="1122482" y="6035481"/>
                  <a:pt x="1125317" y="6035083"/>
                </a:cubicBezTo>
                <a:close/>
                <a:moveTo>
                  <a:pt x="462639" y="6019333"/>
                </a:moveTo>
                <a:cubicBezTo>
                  <a:pt x="465989" y="6019333"/>
                  <a:pt x="468652" y="6020533"/>
                  <a:pt x="470613" y="6022933"/>
                </a:cubicBezTo>
                <a:cubicBezTo>
                  <a:pt x="472574" y="6025333"/>
                  <a:pt x="473557" y="6028652"/>
                  <a:pt x="473557" y="6032883"/>
                </a:cubicBezTo>
                <a:cubicBezTo>
                  <a:pt x="473557" y="6037909"/>
                  <a:pt x="472505" y="6041831"/>
                  <a:pt x="470407" y="6044657"/>
                </a:cubicBezTo>
                <a:cubicBezTo>
                  <a:pt x="468308" y="6047475"/>
                  <a:pt x="465411" y="6048887"/>
                  <a:pt x="461710" y="6048887"/>
                </a:cubicBezTo>
                <a:cubicBezTo>
                  <a:pt x="458559" y="6048887"/>
                  <a:pt x="455959" y="6047797"/>
                  <a:pt x="453908" y="6045603"/>
                </a:cubicBezTo>
                <a:cubicBezTo>
                  <a:pt x="451858" y="6043415"/>
                  <a:pt x="450833" y="6040741"/>
                  <a:pt x="450833" y="6037601"/>
                </a:cubicBezTo>
                <a:lnTo>
                  <a:pt x="450833" y="6032293"/>
                </a:lnTo>
                <a:cubicBezTo>
                  <a:pt x="450833" y="6028583"/>
                  <a:pt x="451913" y="6025498"/>
                  <a:pt x="454073" y="6023029"/>
                </a:cubicBezTo>
                <a:cubicBezTo>
                  <a:pt x="456234" y="6020567"/>
                  <a:pt x="459089" y="6019333"/>
                  <a:pt x="462639" y="6019333"/>
                </a:cubicBezTo>
                <a:close/>
                <a:moveTo>
                  <a:pt x="1212177" y="6019271"/>
                </a:moveTo>
                <a:cubicBezTo>
                  <a:pt x="1216126" y="6019271"/>
                  <a:pt x="1219160" y="6020554"/>
                  <a:pt x="1221286" y="6023125"/>
                </a:cubicBezTo>
                <a:cubicBezTo>
                  <a:pt x="1223412" y="6025703"/>
                  <a:pt x="1224472" y="6029365"/>
                  <a:pt x="1224472" y="6034117"/>
                </a:cubicBezTo>
                <a:cubicBezTo>
                  <a:pt x="1224472" y="6038821"/>
                  <a:pt x="1223412" y="6042448"/>
                  <a:pt x="1221286" y="6044999"/>
                </a:cubicBezTo>
                <a:cubicBezTo>
                  <a:pt x="1219160" y="6047550"/>
                  <a:pt x="1216126" y="6048825"/>
                  <a:pt x="1212177" y="6048825"/>
                </a:cubicBezTo>
                <a:cubicBezTo>
                  <a:pt x="1208304" y="6048825"/>
                  <a:pt x="1205215" y="6047523"/>
                  <a:pt x="1202903" y="6044924"/>
                </a:cubicBezTo>
                <a:cubicBezTo>
                  <a:pt x="1200591" y="6042325"/>
                  <a:pt x="1199435" y="6038773"/>
                  <a:pt x="1199435" y="6034268"/>
                </a:cubicBezTo>
                <a:cubicBezTo>
                  <a:pt x="1199435" y="6029591"/>
                  <a:pt x="1200577" y="6025923"/>
                  <a:pt x="1202862" y="6023262"/>
                </a:cubicBezTo>
                <a:cubicBezTo>
                  <a:pt x="1205145" y="6020602"/>
                  <a:pt x="1208256" y="6019271"/>
                  <a:pt x="1212177" y="6019271"/>
                </a:cubicBezTo>
                <a:close/>
                <a:moveTo>
                  <a:pt x="1059405" y="6019271"/>
                </a:moveTo>
                <a:cubicBezTo>
                  <a:pt x="1063354" y="6019271"/>
                  <a:pt x="1066388" y="6020554"/>
                  <a:pt x="1068514" y="6023125"/>
                </a:cubicBezTo>
                <a:cubicBezTo>
                  <a:pt x="1070640" y="6025703"/>
                  <a:pt x="1071699" y="6029365"/>
                  <a:pt x="1071699" y="6034117"/>
                </a:cubicBezTo>
                <a:cubicBezTo>
                  <a:pt x="1071699" y="6038821"/>
                  <a:pt x="1070640" y="6042448"/>
                  <a:pt x="1068514" y="6044999"/>
                </a:cubicBezTo>
                <a:cubicBezTo>
                  <a:pt x="1066388" y="6047550"/>
                  <a:pt x="1063354" y="6048825"/>
                  <a:pt x="1059405" y="6048825"/>
                </a:cubicBezTo>
                <a:cubicBezTo>
                  <a:pt x="1055532" y="6048825"/>
                  <a:pt x="1052442" y="6047523"/>
                  <a:pt x="1050131" y="6044924"/>
                </a:cubicBezTo>
                <a:cubicBezTo>
                  <a:pt x="1047819" y="6042325"/>
                  <a:pt x="1046663" y="6038773"/>
                  <a:pt x="1046663" y="6034268"/>
                </a:cubicBezTo>
                <a:cubicBezTo>
                  <a:pt x="1046663" y="6029591"/>
                  <a:pt x="1047805" y="6025923"/>
                  <a:pt x="1050089" y="6023262"/>
                </a:cubicBezTo>
                <a:cubicBezTo>
                  <a:pt x="1052373" y="6020602"/>
                  <a:pt x="1055483" y="6019271"/>
                  <a:pt x="1059405" y="6019271"/>
                </a:cubicBezTo>
                <a:close/>
                <a:moveTo>
                  <a:pt x="944776" y="6019271"/>
                </a:moveTo>
                <a:cubicBezTo>
                  <a:pt x="948725" y="6019271"/>
                  <a:pt x="951759" y="6020554"/>
                  <a:pt x="953885" y="6023125"/>
                </a:cubicBezTo>
                <a:cubicBezTo>
                  <a:pt x="956011" y="6025703"/>
                  <a:pt x="957071" y="6029365"/>
                  <a:pt x="957071" y="6034117"/>
                </a:cubicBezTo>
                <a:cubicBezTo>
                  <a:pt x="957071" y="6038821"/>
                  <a:pt x="956011" y="6042448"/>
                  <a:pt x="953885" y="6044999"/>
                </a:cubicBezTo>
                <a:cubicBezTo>
                  <a:pt x="951759" y="6047550"/>
                  <a:pt x="948725" y="6048825"/>
                  <a:pt x="944776" y="6048825"/>
                </a:cubicBezTo>
                <a:cubicBezTo>
                  <a:pt x="940903" y="6048825"/>
                  <a:pt x="937814" y="6047523"/>
                  <a:pt x="935502" y="6044924"/>
                </a:cubicBezTo>
                <a:cubicBezTo>
                  <a:pt x="933190" y="6042325"/>
                  <a:pt x="932035" y="6038773"/>
                  <a:pt x="932035" y="6034268"/>
                </a:cubicBezTo>
                <a:cubicBezTo>
                  <a:pt x="932035" y="6029591"/>
                  <a:pt x="933176" y="6025923"/>
                  <a:pt x="935461" y="6023262"/>
                </a:cubicBezTo>
                <a:cubicBezTo>
                  <a:pt x="937745" y="6020602"/>
                  <a:pt x="940855" y="6019271"/>
                  <a:pt x="944776" y="6019271"/>
                </a:cubicBezTo>
                <a:close/>
                <a:moveTo>
                  <a:pt x="1016611" y="6019264"/>
                </a:moveTo>
                <a:cubicBezTo>
                  <a:pt x="1019961" y="6019264"/>
                  <a:pt x="1022624" y="6020464"/>
                  <a:pt x="1024585" y="6022864"/>
                </a:cubicBezTo>
                <a:cubicBezTo>
                  <a:pt x="1026546" y="6025264"/>
                  <a:pt x="1027529" y="6028583"/>
                  <a:pt x="1027529" y="6032814"/>
                </a:cubicBezTo>
                <a:cubicBezTo>
                  <a:pt x="1027529" y="6037840"/>
                  <a:pt x="1026477" y="6041769"/>
                  <a:pt x="1024379" y="6044588"/>
                </a:cubicBezTo>
                <a:cubicBezTo>
                  <a:pt x="1022280" y="6047406"/>
                  <a:pt x="1019383" y="6048818"/>
                  <a:pt x="1015682" y="6048818"/>
                </a:cubicBezTo>
                <a:cubicBezTo>
                  <a:pt x="1012531" y="6048818"/>
                  <a:pt x="1009931" y="6047728"/>
                  <a:pt x="1007880" y="6045534"/>
                </a:cubicBezTo>
                <a:cubicBezTo>
                  <a:pt x="1005830" y="6043346"/>
                  <a:pt x="1004805" y="6040672"/>
                  <a:pt x="1004805" y="6037532"/>
                </a:cubicBezTo>
                <a:lnTo>
                  <a:pt x="1004805" y="6032224"/>
                </a:lnTo>
                <a:cubicBezTo>
                  <a:pt x="1004805" y="6028515"/>
                  <a:pt x="1005885" y="6025429"/>
                  <a:pt x="1008046" y="6022960"/>
                </a:cubicBezTo>
                <a:cubicBezTo>
                  <a:pt x="1010206" y="6020499"/>
                  <a:pt x="1013061" y="6019264"/>
                  <a:pt x="1016611" y="6019264"/>
                </a:cubicBezTo>
                <a:close/>
                <a:moveTo>
                  <a:pt x="693066" y="6019264"/>
                </a:moveTo>
                <a:cubicBezTo>
                  <a:pt x="696045" y="6019264"/>
                  <a:pt x="698371" y="6020244"/>
                  <a:pt x="700050" y="6022199"/>
                </a:cubicBezTo>
                <a:cubicBezTo>
                  <a:pt x="701728" y="6024153"/>
                  <a:pt x="702575" y="6026889"/>
                  <a:pt x="702602" y="6030407"/>
                </a:cubicBezTo>
                <a:lnTo>
                  <a:pt x="682003" y="6030407"/>
                </a:lnTo>
                <a:cubicBezTo>
                  <a:pt x="682471" y="6027088"/>
                  <a:pt x="683709" y="6024407"/>
                  <a:pt x="685726" y="6022349"/>
                </a:cubicBezTo>
                <a:cubicBezTo>
                  <a:pt x="687741" y="6020292"/>
                  <a:pt x="690184" y="6019264"/>
                  <a:pt x="693066" y="6019264"/>
                </a:cubicBezTo>
                <a:close/>
                <a:moveTo>
                  <a:pt x="1177460" y="6015102"/>
                </a:moveTo>
                <a:lnTo>
                  <a:pt x="1177460" y="6053125"/>
                </a:lnTo>
                <a:lnTo>
                  <a:pt x="1183570" y="6053125"/>
                </a:lnTo>
                <a:lnTo>
                  <a:pt x="1183570" y="6015102"/>
                </a:lnTo>
                <a:close/>
                <a:moveTo>
                  <a:pt x="805034" y="6015102"/>
                </a:moveTo>
                <a:lnTo>
                  <a:pt x="805034" y="6053125"/>
                </a:lnTo>
                <a:lnTo>
                  <a:pt x="811144" y="6053125"/>
                </a:lnTo>
                <a:lnTo>
                  <a:pt x="811144" y="6015102"/>
                </a:lnTo>
                <a:close/>
                <a:moveTo>
                  <a:pt x="582229" y="6015102"/>
                </a:moveTo>
                <a:lnTo>
                  <a:pt x="582229" y="6053125"/>
                </a:lnTo>
                <a:lnTo>
                  <a:pt x="588339" y="6053125"/>
                </a:lnTo>
                <a:lnTo>
                  <a:pt x="588339" y="6015102"/>
                </a:lnTo>
                <a:close/>
                <a:moveTo>
                  <a:pt x="489039" y="6015102"/>
                </a:moveTo>
                <a:lnTo>
                  <a:pt x="489039" y="6053125"/>
                </a:lnTo>
                <a:lnTo>
                  <a:pt x="495148" y="6053125"/>
                </a:lnTo>
                <a:lnTo>
                  <a:pt x="495148" y="6015102"/>
                </a:lnTo>
                <a:close/>
                <a:moveTo>
                  <a:pt x="325602" y="6015102"/>
                </a:moveTo>
                <a:lnTo>
                  <a:pt x="325602" y="6053125"/>
                </a:lnTo>
                <a:lnTo>
                  <a:pt x="331711" y="6053125"/>
                </a:lnTo>
                <a:lnTo>
                  <a:pt x="331711" y="6015102"/>
                </a:lnTo>
                <a:close/>
                <a:moveTo>
                  <a:pt x="401104" y="6015033"/>
                </a:moveTo>
                <a:lnTo>
                  <a:pt x="401104" y="6037757"/>
                </a:lnTo>
                <a:cubicBezTo>
                  <a:pt x="401104" y="6048551"/>
                  <a:pt x="405653" y="6053947"/>
                  <a:pt x="414741" y="6053947"/>
                </a:cubicBezTo>
                <a:cubicBezTo>
                  <a:pt x="420053" y="6053947"/>
                  <a:pt x="423981" y="6051650"/>
                  <a:pt x="426512" y="6047042"/>
                </a:cubicBezTo>
                <a:lnTo>
                  <a:pt x="426664" y="6047042"/>
                </a:lnTo>
                <a:lnTo>
                  <a:pt x="426664" y="6053056"/>
                </a:lnTo>
                <a:lnTo>
                  <a:pt x="432773" y="6053056"/>
                </a:lnTo>
                <a:lnTo>
                  <a:pt x="432780" y="6053056"/>
                </a:lnTo>
                <a:lnTo>
                  <a:pt x="432780" y="6015033"/>
                </a:lnTo>
                <a:lnTo>
                  <a:pt x="426671" y="6015033"/>
                </a:lnTo>
                <a:lnTo>
                  <a:pt x="426671" y="6036935"/>
                </a:lnTo>
                <a:cubicBezTo>
                  <a:pt x="426671" y="6040480"/>
                  <a:pt x="425708" y="6043346"/>
                  <a:pt x="423781" y="6045533"/>
                </a:cubicBezTo>
                <a:cubicBezTo>
                  <a:pt x="421855" y="6047721"/>
                  <a:pt x="419399" y="6048818"/>
                  <a:pt x="416420" y="6048818"/>
                </a:cubicBezTo>
                <a:cubicBezTo>
                  <a:pt x="410262" y="6048818"/>
                  <a:pt x="407180" y="6044813"/>
                  <a:pt x="407180" y="6036791"/>
                </a:cubicBezTo>
                <a:lnTo>
                  <a:pt x="407180" y="6015033"/>
                </a:lnTo>
                <a:close/>
                <a:moveTo>
                  <a:pt x="1103583" y="6014437"/>
                </a:moveTo>
                <a:cubicBezTo>
                  <a:pt x="1101374" y="6014437"/>
                  <a:pt x="1099372" y="6015191"/>
                  <a:pt x="1097583" y="6016686"/>
                </a:cubicBezTo>
                <a:cubicBezTo>
                  <a:pt x="1095794" y="6018181"/>
                  <a:pt x="1094467" y="6020266"/>
                  <a:pt x="1093600" y="6022940"/>
                </a:cubicBezTo>
                <a:lnTo>
                  <a:pt x="1093448" y="6022940"/>
                </a:lnTo>
                <a:lnTo>
                  <a:pt x="1093448" y="6015102"/>
                </a:lnTo>
                <a:lnTo>
                  <a:pt x="1087339" y="6015102"/>
                </a:lnTo>
                <a:lnTo>
                  <a:pt x="1087339" y="6053125"/>
                </a:lnTo>
                <a:lnTo>
                  <a:pt x="1093448" y="6053125"/>
                </a:lnTo>
                <a:lnTo>
                  <a:pt x="1093448" y="6033740"/>
                </a:lnTo>
                <a:cubicBezTo>
                  <a:pt x="1093448" y="6029509"/>
                  <a:pt x="1094322" y="6026170"/>
                  <a:pt x="1096077" y="6023715"/>
                </a:cubicBezTo>
                <a:cubicBezTo>
                  <a:pt x="1097824" y="6021267"/>
                  <a:pt x="1100005" y="6020039"/>
                  <a:pt x="1102613" y="6020039"/>
                </a:cubicBezTo>
                <a:cubicBezTo>
                  <a:pt x="1104621" y="6020039"/>
                  <a:pt x="1106163" y="6020451"/>
                  <a:pt x="1107229" y="6021267"/>
                </a:cubicBezTo>
                <a:lnTo>
                  <a:pt x="1107236" y="6021267"/>
                </a:lnTo>
                <a:lnTo>
                  <a:pt x="1107236" y="6014958"/>
                </a:lnTo>
                <a:cubicBezTo>
                  <a:pt x="1106389" y="6014608"/>
                  <a:pt x="1105172" y="6014437"/>
                  <a:pt x="1103583" y="6014437"/>
                </a:cubicBezTo>
                <a:close/>
                <a:moveTo>
                  <a:pt x="988953" y="6014437"/>
                </a:moveTo>
                <a:cubicBezTo>
                  <a:pt x="986745" y="6014437"/>
                  <a:pt x="984742" y="6015191"/>
                  <a:pt x="982954" y="6016686"/>
                </a:cubicBezTo>
                <a:cubicBezTo>
                  <a:pt x="981165" y="6018181"/>
                  <a:pt x="979837" y="6020266"/>
                  <a:pt x="978970" y="6022940"/>
                </a:cubicBezTo>
                <a:lnTo>
                  <a:pt x="978819" y="6022940"/>
                </a:lnTo>
                <a:lnTo>
                  <a:pt x="978819" y="6015102"/>
                </a:lnTo>
                <a:lnTo>
                  <a:pt x="972710" y="6015102"/>
                </a:lnTo>
                <a:lnTo>
                  <a:pt x="972710" y="6053125"/>
                </a:lnTo>
                <a:lnTo>
                  <a:pt x="978819" y="6053125"/>
                </a:lnTo>
                <a:lnTo>
                  <a:pt x="978819" y="6033740"/>
                </a:lnTo>
                <a:cubicBezTo>
                  <a:pt x="978819" y="6029509"/>
                  <a:pt x="979693" y="6026170"/>
                  <a:pt x="981448" y="6023715"/>
                </a:cubicBezTo>
                <a:cubicBezTo>
                  <a:pt x="983194" y="6021267"/>
                  <a:pt x="985376" y="6020039"/>
                  <a:pt x="987983" y="6020039"/>
                </a:cubicBezTo>
                <a:cubicBezTo>
                  <a:pt x="989992" y="6020039"/>
                  <a:pt x="991533" y="6020451"/>
                  <a:pt x="992600" y="6021267"/>
                </a:cubicBezTo>
                <a:lnTo>
                  <a:pt x="992607" y="6021267"/>
                </a:lnTo>
                <a:lnTo>
                  <a:pt x="992607" y="6014958"/>
                </a:lnTo>
                <a:cubicBezTo>
                  <a:pt x="991760" y="6014608"/>
                  <a:pt x="990543" y="6014437"/>
                  <a:pt x="988953" y="6014437"/>
                </a:cubicBezTo>
                <a:close/>
                <a:moveTo>
                  <a:pt x="795291" y="6014437"/>
                </a:moveTo>
                <a:cubicBezTo>
                  <a:pt x="793083" y="6014437"/>
                  <a:pt x="791080" y="6015191"/>
                  <a:pt x="789291" y="6016686"/>
                </a:cubicBezTo>
                <a:cubicBezTo>
                  <a:pt x="787502" y="6018181"/>
                  <a:pt x="786175" y="6020266"/>
                  <a:pt x="785308" y="6022940"/>
                </a:cubicBezTo>
                <a:lnTo>
                  <a:pt x="785157" y="6022940"/>
                </a:lnTo>
                <a:lnTo>
                  <a:pt x="785157" y="6015102"/>
                </a:lnTo>
                <a:lnTo>
                  <a:pt x="779047" y="6015102"/>
                </a:lnTo>
                <a:lnTo>
                  <a:pt x="779047" y="6053125"/>
                </a:lnTo>
                <a:lnTo>
                  <a:pt x="785157" y="6053125"/>
                </a:lnTo>
                <a:lnTo>
                  <a:pt x="785157" y="6033740"/>
                </a:lnTo>
                <a:cubicBezTo>
                  <a:pt x="785157" y="6029509"/>
                  <a:pt x="786031" y="6026170"/>
                  <a:pt x="787785" y="6023715"/>
                </a:cubicBezTo>
                <a:cubicBezTo>
                  <a:pt x="789532" y="6021267"/>
                  <a:pt x="791713" y="6020039"/>
                  <a:pt x="794321" y="6020039"/>
                </a:cubicBezTo>
                <a:cubicBezTo>
                  <a:pt x="796330" y="6020039"/>
                  <a:pt x="797871" y="6020451"/>
                  <a:pt x="798937" y="6021267"/>
                </a:cubicBezTo>
                <a:lnTo>
                  <a:pt x="798944" y="6021267"/>
                </a:lnTo>
                <a:lnTo>
                  <a:pt x="798944" y="6014958"/>
                </a:lnTo>
                <a:cubicBezTo>
                  <a:pt x="798098" y="6014608"/>
                  <a:pt x="796880" y="6014437"/>
                  <a:pt x="795291" y="6014437"/>
                </a:cubicBezTo>
                <a:close/>
                <a:moveTo>
                  <a:pt x="693177" y="6014162"/>
                </a:moveTo>
                <a:cubicBezTo>
                  <a:pt x="688188" y="6014162"/>
                  <a:pt x="684005" y="6016027"/>
                  <a:pt x="680641" y="6019751"/>
                </a:cubicBezTo>
                <a:cubicBezTo>
                  <a:pt x="677277" y="6023474"/>
                  <a:pt x="675591" y="6028295"/>
                  <a:pt x="675591" y="6034212"/>
                </a:cubicBezTo>
                <a:cubicBezTo>
                  <a:pt x="675591" y="6040473"/>
                  <a:pt x="677125" y="6045334"/>
                  <a:pt x="680207" y="6048784"/>
                </a:cubicBezTo>
                <a:cubicBezTo>
                  <a:pt x="683290" y="6052233"/>
                  <a:pt x="687528" y="6053961"/>
                  <a:pt x="692915" y="6053961"/>
                </a:cubicBezTo>
                <a:cubicBezTo>
                  <a:pt x="698426" y="6053961"/>
                  <a:pt x="702864" y="6052747"/>
                  <a:pt x="706214" y="6050320"/>
                </a:cubicBezTo>
                <a:lnTo>
                  <a:pt x="706214" y="6044601"/>
                </a:lnTo>
                <a:cubicBezTo>
                  <a:pt x="702609" y="6047419"/>
                  <a:pt x="698660" y="6048832"/>
                  <a:pt x="694367" y="6048832"/>
                </a:cubicBezTo>
                <a:cubicBezTo>
                  <a:pt x="690548" y="6048832"/>
                  <a:pt x="687542" y="6047680"/>
                  <a:pt x="685354" y="6045376"/>
                </a:cubicBezTo>
                <a:cubicBezTo>
                  <a:pt x="683166" y="6043072"/>
                  <a:pt x="682023" y="6039801"/>
                  <a:pt x="681927" y="6035570"/>
                </a:cubicBezTo>
                <a:lnTo>
                  <a:pt x="708863" y="6035570"/>
                </a:lnTo>
                <a:lnTo>
                  <a:pt x="708863" y="6032395"/>
                </a:lnTo>
                <a:cubicBezTo>
                  <a:pt x="708863" y="6026676"/>
                  <a:pt x="707494" y="6022205"/>
                  <a:pt x="704762" y="6018989"/>
                </a:cubicBezTo>
                <a:cubicBezTo>
                  <a:pt x="702031" y="6015773"/>
                  <a:pt x="698164" y="6014162"/>
                  <a:pt x="693177" y="6014162"/>
                </a:cubicBezTo>
                <a:close/>
                <a:moveTo>
                  <a:pt x="1212617" y="6014149"/>
                </a:moveTo>
                <a:cubicBezTo>
                  <a:pt x="1206659" y="6014149"/>
                  <a:pt x="1201926" y="6015946"/>
                  <a:pt x="1198424" y="6019532"/>
                </a:cubicBezTo>
                <a:cubicBezTo>
                  <a:pt x="1194922" y="6023118"/>
                  <a:pt x="1193174" y="6028110"/>
                  <a:pt x="1193174" y="6034494"/>
                </a:cubicBezTo>
                <a:cubicBezTo>
                  <a:pt x="1193174" y="6040357"/>
                  <a:pt x="1194860" y="6045068"/>
                  <a:pt x="1198224" y="6048620"/>
                </a:cubicBezTo>
                <a:cubicBezTo>
                  <a:pt x="1201588" y="6052172"/>
                  <a:pt x="1206088" y="6053948"/>
                  <a:pt x="1211730" y="6053948"/>
                </a:cubicBezTo>
                <a:cubicBezTo>
                  <a:pt x="1217516" y="6053948"/>
                  <a:pt x="1222126" y="6052124"/>
                  <a:pt x="1225565" y="6048476"/>
                </a:cubicBezTo>
                <a:cubicBezTo>
                  <a:pt x="1229006" y="6044828"/>
                  <a:pt x="1230725" y="6039973"/>
                  <a:pt x="1230725" y="6033904"/>
                </a:cubicBezTo>
                <a:cubicBezTo>
                  <a:pt x="1230725" y="6027719"/>
                  <a:pt x="1229129" y="6022878"/>
                  <a:pt x="1225937" y="6019388"/>
                </a:cubicBezTo>
                <a:cubicBezTo>
                  <a:pt x="1222745" y="6015898"/>
                  <a:pt x="1218307" y="6014149"/>
                  <a:pt x="1212617" y="6014149"/>
                </a:cubicBezTo>
                <a:close/>
                <a:moveTo>
                  <a:pt x="1059845" y="6014149"/>
                </a:moveTo>
                <a:cubicBezTo>
                  <a:pt x="1053887" y="6014149"/>
                  <a:pt x="1049153" y="6015946"/>
                  <a:pt x="1045652" y="6019532"/>
                </a:cubicBezTo>
                <a:cubicBezTo>
                  <a:pt x="1042150" y="6023118"/>
                  <a:pt x="1040402" y="6028110"/>
                  <a:pt x="1040402" y="6034494"/>
                </a:cubicBezTo>
                <a:cubicBezTo>
                  <a:pt x="1040402" y="6040357"/>
                  <a:pt x="1042088" y="6045068"/>
                  <a:pt x="1045452" y="6048620"/>
                </a:cubicBezTo>
                <a:cubicBezTo>
                  <a:pt x="1048816" y="6052172"/>
                  <a:pt x="1053316" y="6053948"/>
                  <a:pt x="1058958" y="6053948"/>
                </a:cubicBezTo>
                <a:cubicBezTo>
                  <a:pt x="1064744" y="6053948"/>
                  <a:pt x="1069354" y="6052124"/>
                  <a:pt x="1072793" y="6048476"/>
                </a:cubicBezTo>
                <a:cubicBezTo>
                  <a:pt x="1076233" y="6044828"/>
                  <a:pt x="1077953" y="6039973"/>
                  <a:pt x="1077953" y="6033904"/>
                </a:cubicBezTo>
                <a:cubicBezTo>
                  <a:pt x="1077953" y="6027719"/>
                  <a:pt x="1076357" y="6022878"/>
                  <a:pt x="1073165" y="6019388"/>
                </a:cubicBezTo>
                <a:cubicBezTo>
                  <a:pt x="1069973" y="6015898"/>
                  <a:pt x="1065535" y="6014149"/>
                  <a:pt x="1059845" y="6014149"/>
                </a:cubicBezTo>
                <a:close/>
                <a:moveTo>
                  <a:pt x="945217" y="6014149"/>
                </a:moveTo>
                <a:cubicBezTo>
                  <a:pt x="939259" y="6014149"/>
                  <a:pt x="934525" y="6015946"/>
                  <a:pt x="931023" y="6019532"/>
                </a:cubicBezTo>
                <a:cubicBezTo>
                  <a:pt x="927522" y="6023118"/>
                  <a:pt x="925774" y="6028110"/>
                  <a:pt x="925774" y="6034494"/>
                </a:cubicBezTo>
                <a:cubicBezTo>
                  <a:pt x="925774" y="6040357"/>
                  <a:pt x="927459" y="6045068"/>
                  <a:pt x="930824" y="6048620"/>
                </a:cubicBezTo>
                <a:cubicBezTo>
                  <a:pt x="934188" y="6052172"/>
                  <a:pt x="938688" y="6053948"/>
                  <a:pt x="944329" y="6053948"/>
                </a:cubicBezTo>
                <a:cubicBezTo>
                  <a:pt x="950116" y="6053948"/>
                  <a:pt x="954725" y="6052124"/>
                  <a:pt x="958165" y="6048476"/>
                </a:cubicBezTo>
                <a:cubicBezTo>
                  <a:pt x="961605" y="6044828"/>
                  <a:pt x="963325" y="6039973"/>
                  <a:pt x="963325" y="6033904"/>
                </a:cubicBezTo>
                <a:cubicBezTo>
                  <a:pt x="963325" y="6027719"/>
                  <a:pt x="961728" y="6022878"/>
                  <a:pt x="958537" y="6019388"/>
                </a:cubicBezTo>
                <a:cubicBezTo>
                  <a:pt x="955344" y="6015898"/>
                  <a:pt x="950906" y="6014149"/>
                  <a:pt x="945217" y="6014149"/>
                </a:cubicBezTo>
                <a:close/>
                <a:moveTo>
                  <a:pt x="840568" y="6014149"/>
                </a:moveTo>
                <a:cubicBezTo>
                  <a:pt x="834555" y="6014149"/>
                  <a:pt x="829746" y="6016048"/>
                  <a:pt x="826148" y="6019847"/>
                </a:cubicBezTo>
                <a:cubicBezTo>
                  <a:pt x="822550" y="6023646"/>
                  <a:pt x="820747" y="6028679"/>
                  <a:pt x="820747" y="6034940"/>
                </a:cubicBezTo>
                <a:cubicBezTo>
                  <a:pt x="820747" y="6040556"/>
                  <a:pt x="822426" y="6045129"/>
                  <a:pt x="825763" y="6048661"/>
                </a:cubicBezTo>
                <a:cubicBezTo>
                  <a:pt x="829100" y="6052192"/>
                  <a:pt x="833489" y="6053955"/>
                  <a:pt x="838931" y="6053955"/>
                </a:cubicBezTo>
                <a:cubicBezTo>
                  <a:pt x="842956" y="6053955"/>
                  <a:pt x="846431" y="6053070"/>
                  <a:pt x="849362" y="6051315"/>
                </a:cubicBezTo>
                <a:lnTo>
                  <a:pt x="849376" y="6051315"/>
                </a:lnTo>
                <a:lnTo>
                  <a:pt x="849376" y="6045527"/>
                </a:lnTo>
                <a:cubicBezTo>
                  <a:pt x="846444" y="6047728"/>
                  <a:pt x="843314" y="6048832"/>
                  <a:pt x="839984" y="6048832"/>
                </a:cubicBezTo>
                <a:cubicBezTo>
                  <a:pt x="836035" y="6048832"/>
                  <a:pt x="832884" y="6047543"/>
                  <a:pt x="830538" y="6044972"/>
                </a:cubicBezTo>
                <a:cubicBezTo>
                  <a:pt x="828185" y="6042400"/>
                  <a:pt x="827015" y="6038883"/>
                  <a:pt x="827015" y="6034425"/>
                </a:cubicBezTo>
                <a:cubicBezTo>
                  <a:pt x="827015" y="6029900"/>
                  <a:pt x="828267" y="6026238"/>
                  <a:pt x="830758" y="6023454"/>
                </a:cubicBezTo>
                <a:cubicBezTo>
                  <a:pt x="833248" y="6020670"/>
                  <a:pt x="836448" y="6019278"/>
                  <a:pt x="840349" y="6019278"/>
                </a:cubicBezTo>
                <a:cubicBezTo>
                  <a:pt x="843575" y="6019278"/>
                  <a:pt x="846603" y="6020266"/>
                  <a:pt x="849437" y="6022247"/>
                </a:cubicBezTo>
                <a:lnTo>
                  <a:pt x="849437" y="6016007"/>
                </a:lnTo>
                <a:cubicBezTo>
                  <a:pt x="846878" y="6014766"/>
                  <a:pt x="843920" y="6014149"/>
                  <a:pt x="840568" y="6014149"/>
                </a:cubicBezTo>
                <a:close/>
                <a:moveTo>
                  <a:pt x="735166" y="6014149"/>
                </a:moveTo>
                <a:cubicBezTo>
                  <a:pt x="729153" y="6014149"/>
                  <a:pt x="724344" y="6016048"/>
                  <a:pt x="720746" y="6019847"/>
                </a:cubicBezTo>
                <a:cubicBezTo>
                  <a:pt x="717148" y="6023646"/>
                  <a:pt x="715345" y="6028679"/>
                  <a:pt x="715345" y="6034940"/>
                </a:cubicBezTo>
                <a:cubicBezTo>
                  <a:pt x="715345" y="6040563"/>
                  <a:pt x="717016" y="6045129"/>
                  <a:pt x="720354" y="6048661"/>
                </a:cubicBezTo>
                <a:cubicBezTo>
                  <a:pt x="723691" y="6052192"/>
                  <a:pt x="728080" y="6053955"/>
                  <a:pt x="733523" y="6053955"/>
                </a:cubicBezTo>
                <a:cubicBezTo>
                  <a:pt x="737547" y="6053955"/>
                  <a:pt x="741022" y="6053070"/>
                  <a:pt x="743953" y="6051315"/>
                </a:cubicBezTo>
                <a:lnTo>
                  <a:pt x="743974" y="6051315"/>
                </a:lnTo>
                <a:lnTo>
                  <a:pt x="743974" y="6045527"/>
                </a:lnTo>
                <a:cubicBezTo>
                  <a:pt x="741042" y="6047728"/>
                  <a:pt x="737911" y="6048832"/>
                  <a:pt x="734582" y="6048832"/>
                </a:cubicBezTo>
                <a:cubicBezTo>
                  <a:pt x="730633" y="6048832"/>
                  <a:pt x="727481" y="6047543"/>
                  <a:pt x="725136" y="6044972"/>
                </a:cubicBezTo>
                <a:cubicBezTo>
                  <a:pt x="722783" y="6042400"/>
                  <a:pt x="721613" y="6038883"/>
                  <a:pt x="721613" y="6034425"/>
                </a:cubicBezTo>
                <a:cubicBezTo>
                  <a:pt x="721613" y="6029900"/>
                  <a:pt x="722865" y="6026238"/>
                  <a:pt x="725355" y="6023454"/>
                </a:cubicBezTo>
                <a:cubicBezTo>
                  <a:pt x="727846" y="6020670"/>
                  <a:pt x="731045" y="6019278"/>
                  <a:pt x="734946" y="6019278"/>
                </a:cubicBezTo>
                <a:cubicBezTo>
                  <a:pt x="738173" y="6019278"/>
                  <a:pt x="741200" y="6020266"/>
                  <a:pt x="744035" y="6022247"/>
                </a:cubicBezTo>
                <a:lnTo>
                  <a:pt x="744035" y="6016007"/>
                </a:lnTo>
                <a:cubicBezTo>
                  <a:pt x="741475" y="6014766"/>
                  <a:pt x="738517" y="6014149"/>
                  <a:pt x="735166" y="6014149"/>
                </a:cubicBezTo>
                <a:close/>
                <a:moveTo>
                  <a:pt x="1258894" y="6014142"/>
                </a:moveTo>
                <a:cubicBezTo>
                  <a:pt x="1253425" y="6014142"/>
                  <a:pt x="1249255" y="6016549"/>
                  <a:pt x="1246372" y="6021349"/>
                </a:cubicBezTo>
                <a:lnTo>
                  <a:pt x="1246221" y="6021349"/>
                </a:lnTo>
                <a:lnTo>
                  <a:pt x="1246221" y="6015033"/>
                </a:lnTo>
                <a:lnTo>
                  <a:pt x="1240111" y="6015033"/>
                </a:lnTo>
                <a:lnTo>
                  <a:pt x="1240111" y="6053056"/>
                </a:lnTo>
                <a:lnTo>
                  <a:pt x="1246221" y="6053056"/>
                </a:lnTo>
                <a:lnTo>
                  <a:pt x="1246221" y="6031374"/>
                </a:lnTo>
                <a:cubicBezTo>
                  <a:pt x="1246221" y="6027884"/>
                  <a:pt x="1247218" y="6024997"/>
                  <a:pt x="1249221" y="6022707"/>
                </a:cubicBezTo>
                <a:cubicBezTo>
                  <a:pt x="1251222" y="6020416"/>
                  <a:pt x="1253748" y="6019271"/>
                  <a:pt x="1256802" y="6019271"/>
                </a:cubicBezTo>
                <a:cubicBezTo>
                  <a:pt x="1262713" y="6019271"/>
                  <a:pt x="1265671" y="6023303"/>
                  <a:pt x="1265671" y="6031374"/>
                </a:cubicBezTo>
                <a:lnTo>
                  <a:pt x="1265671" y="6053056"/>
                </a:lnTo>
                <a:lnTo>
                  <a:pt x="1271780" y="6053056"/>
                </a:lnTo>
                <a:lnTo>
                  <a:pt x="1271787" y="6053056"/>
                </a:lnTo>
                <a:lnTo>
                  <a:pt x="1271787" y="6029817"/>
                </a:lnTo>
                <a:cubicBezTo>
                  <a:pt x="1271787" y="6024743"/>
                  <a:pt x="1270687" y="6020862"/>
                  <a:pt x="1268471" y="6018174"/>
                </a:cubicBezTo>
                <a:cubicBezTo>
                  <a:pt x="1266256" y="6015486"/>
                  <a:pt x="1263063" y="6014142"/>
                  <a:pt x="1258894" y="6014142"/>
                </a:cubicBezTo>
                <a:close/>
                <a:moveTo>
                  <a:pt x="1018138" y="6014142"/>
                </a:moveTo>
                <a:cubicBezTo>
                  <a:pt x="1012352" y="6014142"/>
                  <a:pt x="1007956" y="6016672"/>
                  <a:pt x="1004949" y="6021719"/>
                </a:cubicBezTo>
                <a:lnTo>
                  <a:pt x="1004798" y="6021719"/>
                </a:lnTo>
                <a:lnTo>
                  <a:pt x="1004798" y="6015033"/>
                </a:lnTo>
                <a:lnTo>
                  <a:pt x="998688" y="6015033"/>
                </a:lnTo>
                <a:lnTo>
                  <a:pt x="998688" y="6070549"/>
                </a:lnTo>
                <a:lnTo>
                  <a:pt x="1004798" y="6070549"/>
                </a:lnTo>
                <a:lnTo>
                  <a:pt x="1004798" y="6047564"/>
                </a:lnTo>
                <a:lnTo>
                  <a:pt x="1004949" y="6047564"/>
                </a:lnTo>
                <a:cubicBezTo>
                  <a:pt x="1007632" y="6051822"/>
                  <a:pt x="1011444" y="6053948"/>
                  <a:pt x="1016384" y="6053948"/>
                </a:cubicBezTo>
                <a:cubicBezTo>
                  <a:pt x="1021771" y="6053948"/>
                  <a:pt x="1026022" y="6052028"/>
                  <a:pt x="1029126" y="6048208"/>
                </a:cubicBezTo>
                <a:cubicBezTo>
                  <a:pt x="1032229" y="6044389"/>
                  <a:pt x="1033783" y="6039294"/>
                  <a:pt x="1033783" y="6032931"/>
                </a:cubicBezTo>
                <a:cubicBezTo>
                  <a:pt x="1033783" y="6027219"/>
                  <a:pt x="1032408" y="6022652"/>
                  <a:pt x="1029648" y="6019251"/>
                </a:cubicBezTo>
                <a:cubicBezTo>
                  <a:pt x="1026889" y="6015843"/>
                  <a:pt x="1023058" y="6014142"/>
                  <a:pt x="1018138" y="6014142"/>
                </a:cubicBezTo>
                <a:close/>
                <a:moveTo>
                  <a:pt x="519744" y="6014142"/>
                </a:moveTo>
                <a:cubicBezTo>
                  <a:pt x="517880" y="6014142"/>
                  <a:pt x="516077" y="6014375"/>
                  <a:pt x="514323" y="6014848"/>
                </a:cubicBezTo>
                <a:cubicBezTo>
                  <a:pt x="512568" y="6015321"/>
                  <a:pt x="511006" y="6016021"/>
                  <a:pt x="509644" y="6016947"/>
                </a:cubicBezTo>
                <a:cubicBezTo>
                  <a:pt x="508275" y="6017879"/>
                  <a:pt x="507181" y="6019031"/>
                  <a:pt x="506362" y="6020403"/>
                </a:cubicBezTo>
                <a:cubicBezTo>
                  <a:pt x="505544" y="6021774"/>
                  <a:pt x="505130" y="6023351"/>
                  <a:pt x="505130" y="6025134"/>
                </a:cubicBezTo>
                <a:cubicBezTo>
                  <a:pt x="505130" y="6026595"/>
                  <a:pt x="505351" y="6027870"/>
                  <a:pt x="505784" y="6028960"/>
                </a:cubicBezTo>
                <a:cubicBezTo>
                  <a:pt x="506225" y="6030051"/>
                  <a:pt x="506864" y="6031017"/>
                  <a:pt x="507725" y="6031875"/>
                </a:cubicBezTo>
                <a:cubicBezTo>
                  <a:pt x="508585" y="6032732"/>
                  <a:pt x="509651" y="6033500"/>
                  <a:pt x="510931" y="6034178"/>
                </a:cubicBezTo>
                <a:cubicBezTo>
                  <a:pt x="512210" y="6034857"/>
                  <a:pt x="513690" y="6035529"/>
                  <a:pt x="515382" y="6036201"/>
                </a:cubicBezTo>
                <a:cubicBezTo>
                  <a:pt x="516593" y="6036674"/>
                  <a:pt x="517728" y="6037127"/>
                  <a:pt x="518788" y="6037559"/>
                </a:cubicBezTo>
                <a:cubicBezTo>
                  <a:pt x="519848" y="6037991"/>
                  <a:pt x="520763" y="6038485"/>
                  <a:pt x="521547" y="6039026"/>
                </a:cubicBezTo>
                <a:cubicBezTo>
                  <a:pt x="522331" y="6039568"/>
                  <a:pt x="522950" y="6040192"/>
                  <a:pt x="523411" y="6040898"/>
                </a:cubicBezTo>
                <a:cubicBezTo>
                  <a:pt x="523872" y="6041605"/>
                  <a:pt x="524100" y="6042462"/>
                  <a:pt x="524100" y="6043477"/>
                </a:cubicBezTo>
                <a:cubicBezTo>
                  <a:pt x="524100" y="6047042"/>
                  <a:pt x="521416" y="6048825"/>
                  <a:pt x="516050" y="6048825"/>
                </a:cubicBezTo>
                <a:cubicBezTo>
                  <a:pt x="512045" y="6048825"/>
                  <a:pt x="508385" y="6047605"/>
                  <a:pt x="505055" y="6045150"/>
                </a:cubicBezTo>
                <a:lnTo>
                  <a:pt x="505055" y="6051685"/>
                </a:lnTo>
                <a:cubicBezTo>
                  <a:pt x="507938" y="6053193"/>
                  <a:pt x="511337" y="6053948"/>
                  <a:pt x="515272" y="6053954"/>
                </a:cubicBezTo>
                <a:cubicBezTo>
                  <a:pt x="517254" y="6053954"/>
                  <a:pt x="519152" y="6053728"/>
                  <a:pt x="520969" y="6053282"/>
                </a:cubicBezTo>
                <a:cubicBezTo>
                  <a:pt x="522785" y="6052837"/>
                  <a:pt x="524389" y="6052158"/>
                  <a:pt x="525778" y="6051239"/>
                </a:cubicBezTo>
                <a:cubicBezTo>
                  <a:pt x="527168" y="6050320"/>
                  <a:pt x="528283" y="6049168"/>
                  <a:pt x="529115" y="6047783"/>
                </a:cubicBezTo>
                <a:cubicBezTo>
                  <a:pt x="529948" y="6046398"/>
                  <a:pt x="530361" y="6044759"/>
                  <a:pt x="530361" y="6042880"/>
                </a:cubicBezTo>
                <a:cubicBezTo>
                  <a:pt x="530361" y="6041351"/>
                  <a:pt x="530106" y="6040021"/>
                  <a:pt x="529596" y="6038910"/>
                </a:cubicBezTo>
                <a:cubicBezTo>
                  <a:pt x="529088" y="6037799"/>
                  <a:pt x="528358" y="6036818"/>
                  <a:pt x="527416" y="6035961"/>
                </a:cubicBezTo>
                <a:cubicBezTo>
                  <a:pt x="526473" y="6035104"/>
                  <a:pt x="525331" y="6034336"/>
                  <a:pt x="523990" y="6033657"/>
                </a:cubicBezTo>
                <a:cubicBezTo>
                  <a:pt x="522648" y="6032972"/>
                  <a:pt x="521134" y="6032313"/>
                  <a:pt x="519448" y="6031669"/>
                </a:cubicBezTo>
                <a:cubicBezTo>
                  <a:pt x="518182" y="6031175"/>
                  <a:pt x="517047" y="6030716"/>
                  <a:pt x="516057" y="6030297"/>
                </a:cubicBezTo>
                <a:cubicBezTo>
                  <a:pt x="515065" y="6029879"/>
                  <a:pt x="514220" y="6029406"/>
                  <a:pt x="513524" y="6028885"/>
                </a:cubicBezTo>
                <a:cubicBezTo>
                  <a:pt x="512830" y="6028364"/>
                  <a:pt x="512300" y="6027774"/>
                  <a:pt x="511942" y="6027102"/>
                </a:cubicBezTo>
                <a:cubicBezTo>
                  <a:pt x="511584" y="6026430"/>
                  <a:pt x="511405" y="6025607"/>
                  <a:pt x="511405" y="6024613"/>
                </a:cubicBezTo>
                <a:cubicBezTo>
                  <a:pt x="511405" y="6023817"/>
                  <a:pt x="511584" y="6023091"/>
                  <a:pt x="511942" y="6022439"/>
                </a:cubicBezTo>
                <a:cubicBezTo>
                  <a:pt x="512300" y="6021788"/>
                  <a:pt x="512809" y="6021225"/>
                  <a:pt x="513469" y="6020752"/>
                </a:cubicBezTo>
                <a:cubicBezTo>
                  <a:pt x="514130" y="6020279"/>
                  <a:pt x="514914" y="6019916"/>
                  <a:pt x="515836" y="6019655"/>
                </a:cubicBezTo>
                <a:cubicBezTo>
                  <a:pt x="516751" y="6019395"/>
                  <a:pt x="517784" y="6019264"/>
                  <a:pt x="518926" y="6019264"/>
                </a:cubicBezTo>
                <a:cubicBezTo>
                  <a:pt x="522579" y="6019264"/>
                  <a:pt x="525806" y="6020183"/>
                  <a:pt x="528613" y="6022014"/>
                </a:cubicBezTo>
                <a:lnTo>
                  <a:pt x="528613" y="6015849"/>
                </a:lnTo>
                <a:cubicBezTo>
                  <a:pt x="526005" y="6014711"/>
                  <a:pt x="523046" y="6014142"/>
                  <a:pt x="519744" y="6014142"/>
                </a:cubicBezTo>
                <a:close/>
                <a:moveTo>
                  <a:pt x="382239" y="6014142"/>
                </a:moveTo>
                <a:cubicBezTo>
                  <a:pt x="380375" y="6014142"/>
                  <a:pt x="378572" y="6014375"/>
                  <a:pt x="376818" y="6014848"/>
                </a:cubicBezTo>
                <a:cubicBezTo>
                  <a:pt x="375063" y="6015321"/>
                  <a:pt x="373501" y="6016021"/>
                  <a:pt x="372139" y="6016947"/>
                </a:cubicBezTo>
                <a:cubicBezTo>
                  <a:pt x="370769" y="6017879"/>
                  <a:pt x="369676" y="6019031"/>
                  <a:pt x="368857" y="6020403"/>
                </a:cubicBezTo>
                <a:cubicBezTo>
                  <a:pt x="368038" y="6021774"/>
                  <a:pt x="367625" y="6023351"/>
                  <a:pt x="367625" y="6025134"/>
                </a:cubicBezTo>
                <a:cubicBezTo>
                  <a:pt x="367625" y="6026595"/>
                  <a:pt x="367846" y="6027870"/>
                  <a:pt x="368279" y="6028960"/>
                </a:cubicBezTo>
                <a:cubicBezTo>
                  <a:pt x="368720" y="6030051"/>
                  <a:pt x="369359" y="6031017"/>
                  <a:pt x="370220" y="6031875"/>
                </a:cubicBezTo>
                <a:cubicBezTo>
                  <a:pt x="371079" y="6032732"/>
                  <a:pt x="372146" y="6033500"/>
                  <a:pt x="373425" y="6034178"/>
                </a:cubicBezTo>
                <a:cubicBezTo>
                  <a:pt x="374705" y="6034857"/>
                  <a:pt x="376185" y="6035529"/>
                  <a:pt x="377877" y="6036201"/>
                </a:cubicBezTo>
                <a:cubicBezTo>
                  <a:pt x="379087" y="6036674"/>
                  <a:pt x="380223" y="6037127"/>
                  <a:pt x="381283" y="6037559"/>
                </a:cubicBezTo>
                <a:cubicBezTo>
                  <a:pt x="382342" y="6037991"/>
                  <a:pt x="383257" y="6038485"/>
                  <a:pt x="384042" y="6039026"/>
                </a:cubicBezTo>
                <a:cubicBezTo>
                  <a:pt x="384826" y="6039568"/>
                  <a:pt x="385445" y="6040192"/>
                  <a:pt x="385906" y="6040898"/>
                </a:cubicBezTo>
                <a:cubicBezTo>
                  <a:pt x="386367" y="6041605"/>
                  <a:pt x="386595" y="6042462"/>
                  <a:pt x="386595" y="6043477"/>
                </a:cubicBezTo>
                <a:cubicBezTo>
                  <a:pt x="386595" y="6047042"/>
                  <a:pt x="383911" y="6048825"/>
                  <a:pt x="378545" y="6048825"/>
                </a:cubicBezTo>
                <a:cubicBezTo>
                  <a:pt x="374540" y="6048825"/>
                  <a:pt x="370880" y="6047605"/>
                  <a:pt x="367550" y="6045150"/>
                </a:cubicBezTo>
                <a:lnTo>
                  <a:pt x="367550" y="6051685"/>
                </a:lnTo>
                <a:cubicBezTo>
                  <a:pt x="370425" y="6053193"/>
                  <a:pt x="373832" y="6053948"/>
                  <a:pt x="377767" y="6053954"/>
                </a:cubicBezTo>
                <a:cubicBezTo>
                  <a:pt x="379749" y="6053954"/>
                  <a:pt x="381647" y="6053728"/>
                  <a:pt x="383464" y="6053282"/>
                </a:cubicBezTo>
                <a:cubicBezTo>
                  <a:pt x="385280" y="6052837"/>
                  <a:pt x="386883" y="6052158"/>
                  <a:pt x="388273" y="6051239"/>
                </a:cubicBezTo>
                <a:cubicBezTo>
                  <a:pt x="389663" y="6050320"/>
                  <a:pt x="390778" y="6049168"/>
                  <a:pt x="391609" y="6047783"/>
                </a:cubicBezTo>
                <a:cubicBezTo>
                  <a:pt x="392442" y="6046398"/>
                  <a:pt x="392856" y="6044759"/>
                  <a:pt x="392856" y="6042880"/>
                </a:cubicBezTo>
                <a:cubicBezTo>
                  <a:pt x="392856" y="6041351"/>
                  <a:pt x="392601" y="6040021"/>
                  <a:pt x="392091" y="6038910"/>
                </a:cubicBezTo>
                <a:cubicBezTo>
                  <a:pt x="391582" y="6037799"/>
                  <a:pt x="390853" y="6036818"/>
                  <a:pt x="389911" y="6035961"/>
                </a:cubicBezTo>
                <a:cubicBezTo>
                  <a:pt x="388967" y="6035104"/>
                  <a:pt x="387826" y="6034336"/>
                  <a:pt x="386484" y="6033657"/>
                </a:cubicBezTo>
                <a:cubicBezTo>
                  <a:pt x="385143" y="6032972"/>
                  <a:pt x="383629" y="6032313"/>
                  <a:pt x="381943" y="6031669"/>
                </a:cubicBezTo>
                <a:cubicBezTo>
                  <a:pt x="380677" y="6031175"/>
                  <a:pt x="379542" y="6030716"/>
                  <a:pt x="378552" y="6030297"/>
                </a:cubicBezTo>
                <a:cubicBezTo>
                  <a:pt x="377560" y="6029879"/>
                  <a:pt x="376714" y="6029406"/>
                  <a:pt x="376019" y="6028885"/>
                </a:cubicBezTo>
                <a:cubicBezTo>
                  <a:pt x="375325" y="6028364"/>
                  <a:pt x="374795" y="6027774"/>
                  <a:pt x="374437" y="6027102"/>
                </a:cubicBezTo>
                <a:cubicBezTo>
                  <a:pt x="374078" y="6026430"/>
                  <a:pt x="373900" y="6025607"/>
                  <a:pt x="373900" y="6024613"/>
                </a:cubicBezTo>
                <a:cubicBezTo>
                  <a:pt x="373900" y="6023817"/>
                  <a:pt x="374078" y="6023091"/>
                  <a:pt x="374437" y="6022439"/>
                </a:cubicBezTo>
                <a:cubicBezTo>
                  <a:pt x="374795" y="6021788"/>
                  <a:pt x="375304" y="6021225"/>
                  <a:pt x="375964" y="6020752"/>
                </a:cubicBezTo>
                <a:cubicBezTo>
                  <a:pt x="376625" y="6020279"/>
                  <a:pt x="377409" y="6019916"/>
                  <a:pt x="378331" y="6019655"/>
                </a:cubicBezTo>
                <a:cubicBezTo>
                  <a:pt x="379246" y="6019395"/>
                  <a:pt x="380278" y="6019264"/>
                  <a:pt x="381420" y="6019264"/>
                </a:cubicBezTo>
                <a:cubicBezTo>
                  <a:pt x="385073" y="6019264"/>
                  <a:pt x="388300" y="6020183"/>
                  <a:pt x="391108" y="6022014"/>
                </a:cubicBezTo>
                <a:lnTo>
                  <a:pt x="391108" y="6015849"/>
                </a:lnTo>
                <a:cubicBezTo>
                  <a:pt x="388500" y="6014711"/>
                  <a:pt x="385541" y="6014142"/>
                  <a:pt x="382239" y="6014142"/>
                </a:cubicBezTo>
                <a:close/>
                <a:moveTo>
                  <a:pt x="1127168" y="6014135"/>
                </a:moveTo>
                <a:cubicBezTo>
                  <a:pt x="1122275" y="6014135"/>
                  <a:pt x="1117955" y="6015321"/>
                  <a:pt x="1114205" y="6017701"/>
                </a:cubicBezTo>
                <a:lnTo>
                  <a:pt x="1114205" y="6023941"/>
                </a:lnTo>
                <a:cubicBezTo>
                  <a:pt x="1117907" y="6020828"/>
                  <a:pt x="1122056" y="6019264"/>
                  <a:pt x="1126651" y="6019264"/>
                </a:cubicBezTo>
                <a:cubicBezTo>
                  <a:pt x="1131895" y="6019264"/>
                  <a:pt x="1134515" y="6022494"/>
                  <a:pt x="1134515" y="6028953"/>
                </a:cubicBezTo>
                <a:lnTo>
                  <a:pt x="1123081" y="6030551"/>
                </a:lnTo>
                <a:cubicBezTo>
                  <a:pt x="1114687" y="6031717"/>
                  <a:pt x="1110490" y="6035851"/>
                  <a:pt x="1110490" y="6042955"/>
                </a:cubicBezTo>
                <a:cubicBezTo>
                  <a:pt x="1110490" y="6046267"/>
                  <a:pt x="1111564" y="6048928"/>
                  <a:pt x="1113710" y="6050937"/>
                </a:cubicBezTo>
                <a:cubicBezTo>
                  <a:pt x="1115857" y="6052946"/>
                  <a:pt x="1118836" y="6053947"/>
                  <a:pt x="1122634" y="6053947"/>
                </a:cubicBezTo>
                <a:cubicBezTo>
                  <a:pt x="1127801" y="6053947"/>
                  <a:pt x="1131715" y="6051671"/>
                  <a:pt x="1134371" y="6047118"/>
                </a:cubicBezTo>
                <a:lnTo>
                  <a:pt x="1134522" y="6047118"/>
                </a:lnTo>
                <a:lnTo>
                  <a:pt x="1134522" y="6053056"/>
                </a:lnTo>
                <a:lnTo>
                  <a:pt x="1140618" y="6053056"/>
                </a:lnTo>
                <a:lnTo>
                  <a:pt x="1140618" y="6028322"/>
                </a:lnTo>
                <a:cubicBezTo>
                  <a:pt x="1140618" y="6018866"/>
                  <a:pt x="1136133" y="6014135"/>
                  <a:pt x="1127168" y="6014135"/>
                </a:cubicBezTo>
                <a:close/>
                <a:moveTo>
                  <a:pt x="217997" y="6009466"/>
                </a:moveTo>
                <a:cubicBezTo>
                  <a:pt x="212706" y="6009466"/>
                  <a:pt x="208406" y="6011077"/>
                  <a:pt x="205104" y="6014293"/>
                </a:cubicBezTo>
                <a:cubicBezTo>
                  <a:pt x="201801" y="6017509"/>
                  <a:pt x="200150" y="6021815"/>
                  <a:pt x="200150" y="6027212"/>
                </a:cubicBezTo>
                <a:cubicBezTo>
                  <a:pt x="200150" y="6031861"/>
                  <a:pt x="201760" y="6035742"/>
                  <a:pt x="204994" y="6038835"/>
                </a:cubicBezTo>
                <a:cubicBezTo>
                  <a:pt x="208227" y="6041927"/>
                  <a:pt x="212225" y="6043477"/>
                  <a:pt x="216993" y="6043477"/>
                </a:cubicBezTo>
                <a:cubicBezTo>
                  <a:pt x="220543" y="6043477"/>
                  <a:pt x="223625" y="6042620"/>
                  <a:pt x="226233" y="6040912"/>
                </a:cubicBezTo>
                <a:lnTo>
                  <a:pt x="226233" y="6035852"/>
                </a:lnTo>
                <a:cubicBezTo>
                  <a:pt x="223894" y="6037779"/>
                  <a:pt x="221094" y="6038746"/>
                  <a:pt x="217812" y="6038746"/>
                </a:cubicBezTo>
                <a:cubicBezTo>
                  <a:pt x="214233" y="6038746"/>
                  <a:pt x="211283" y="6037642"/>
                  <a:pt x="208964" y="6035440"/>
                </a:cubicBezTo>
                <a:cubicBezTo>
                  <a:pt x="206645" y="6033239"/>
                  <a:pt x="205482" y="6030304"/>
                  <a:pt x="205482" y="6026643"/>
                </a:cubicBezTo>
                <a:cubicBezTo>
                  <a:pt x="205482" y="6022885"/>
                  <a:pt x="206617" y="6019888"/>
                  <a:pt x="208888" y="6017660"/>
                </a:cubicBezTo>
                <a:cubicBezTo>
                  <a:pt x="211158" y="6015438"/>
                  <a:pt x="214048" y="6014321"/>
                  <a:pt x="217550" y="6014321"/>
                </a:cubicBezTo>
                <a:cubicBezTo>
                  <a:pt x="221101" y="6014321"/>
                  <a:pt x="223942" y="6015212"/>
                  <a:pt x="226081" y="6016995"/>
                </a:cubicBezTo>
                <a:lnTo>
                  <a:pt x="226081" y="6011434"/>
                </a:lnTo>
                <a:cubicBezTo>
                  <a:pt x="223701" y="6010124"/>
                  <a:pt x="221004" y="6009466"/>
                  <a:pt x="217997" y="6009466"/>
                </a:cubicBezTo>
                <a:close/>
                <a:moveTo>
                  <a:pt x="1159614" y="6003849"/>
                </a:moveTo>
                <a:lnTo>
                  <a:pt x="1153504" y="6005817"/>
                </a:lnTo>
                <a:lnTo>
                  <a:pt x="1153504" y="6015102"/>
                </a:lnTo>
                <a:lnTo>
                  <a:pt x="1146948" y="6015102"/>
                </a:lnTo>
                <a:lnTo>
                  <a:pt x="1146948" y="6020299"/>
                </a:lnTo>
                <a:lnTo>
                  <a:pt x="1153504" y="6020299"/>
                </a:lnTo>
                <a:lnTo>
                  <a:pt x="1153504" y="6042804"/>
                </a:lnTo>
                <a:cubicBezTo>
                  <a:pt x="1153504" y="6050231"/>
                  <a:pt x="1156848" y="6053940"/>
                  <a:pt x="1163529" y="6053940"/>
                </a:cubicBezTo>
                <a:cubicBezTo>
                  <a:pt x="1165889" y="6053940"/>
                  <a:pt x="1167794" y="6053543"/>
                  <a:pt x="1169232" y="6052754"/>
                </a:cubicBezTo>
                <a:lnTo>
                  <a:pt x="1169232" y="6047556"/>
                </a:lnTo>
                <a:cubicBezTo>
                  <a:pt x="1168111" y="6048400"/>
                  <a:pt x="1166783" y="6048818"/>
                  <a:pt x="1165242" y="6048818"/>
                </a:cubicBezTo>
                <a:cubicBezTo>
                  <a:pt x="1163233" y="6048818"/>
                  <a:pt x="1161788" y="6048276"/>
                  <a:pt x="1160921" y="6047186"/>
                </a:cubicBezTo>
                <a:cubicBezTo>
                  <a:pt x="1160047" y="6046096"/>
                  <a:pt x="1159614" y="6044279"/>
                  <a:pt x="1159614" y="6041728"/>
                </a:cubicBezTo>
                <a:lnTo>
                  <a:pt x="1159614" y="6020299"/>
                </a:lnTo>
                <a:lnTo>
                  <a:pt x="1169225" y="6020299"/>
                </a:lnTo>
                <a:lnTo>
                  <a:pt x="1169225" y="6015102"/>
                </a:lnTo>
                <a:lnTo>
                  <a:pt x="1159614" y="6015102"/>
                </a:lnTo>
                <a:close/>
                <a:moveTo>
                  <a:pt x="761187" y="6003849"/>
                </a:moveTo>
                <a:lnTo>
                  <a:pt x="755077" y="6005817"/>
                </a:lnTo>
                <a:lnTo>
                  <a:pt x="755077" y="6015102"/>
                </a:lnTo>
                <a:lnTo>
                  <a:pt x="748521" y="6015102"/>
                </a:lnTo>
                <a:lnTo>
                  <a:pt x="748521" y="6020299"/>
                </a:lnTo>
                <a:lnTo>
                  <a:pt x="755077" y="6020299"/>
                </a:lnTo>
                <a:lnTo>
                  <a:pt x="755077" y="6042804"/>
                </a:lnTo>
                <a:cubicBezTo>
                  <a:pt x="755077" y="6050231"/>
                  <a:pt x="758420" y="6053940"/>
                  <a:pt x="765102" y="6053940"/>
                </a:cubicBezTo>
                <a:cubicBezTo>
                  <a:pt x="767461" y="6053940"/>
                  <a:pt x="769367" y="6053543"/>
                  <a:pt x="770805" y="6052754"/>
                </a:cubicBezTo>
                <a:lnTo>
                  <a:pt x="770805" y="6047556"/>
                </a:lnTo>
                <a:cubicBezTo>
                  <a:pt x="769684" y="6048400"/>
                  <a:pt x="768356" y="6048818"/>
                  <a:pt x="766814" y="6048818"/>
                </a:cubicBezTo>
                <a:cubicBezTo>
                  <a:pt x="764806" y="6048818"/>
                  <a:pt x="763361" y="6048276"/>
                  <a:pt x="762494" y="6047186"/>
                </a:cubicBezTo>
                <a:cubicBezTo>
                  <a:pt x="761620" y="6046096"/>
                  <a:pt x="761187" y="6044279"/>
                  <a:pt x="761187" y="6041728"/>
                </a:cubicBezTo>
                <a:lnTo>
                  <a:pt x="761187" y="6020299"/>
                </a:lnTo>
                <a:lnTo>
                  <a:pt x="770798" y="6020299"/>
                </a:lnTo>
                <a:lnTo>
                  <a:pt x="770798" y="6015102"/>
                </a:lnTo>
                <a:lnTo>
                  <a:pt x="761187" y="6015102"/>
                </a:lnTo>
                <a:close/>
                <a:moveTo>
                  <a:pt x="352007" y="6003849"/>
                </a:moveTo>
                <a:lnTo>
                  <a:pt x="345898" y="6005817"/>
                </a:lnTo>
                <a:lnTo>
                  <a:pt x="345898" y="6015102"/>
                </a:lnTo>
                <a:lnTo>
                  <a:pt x="339341" y="6015102"/>
                </a:lnTo>
                <a:lnTo>
                  <a:pt x="339341" y="6020299"/>
                </a:lnTo>
                <a:lnTo>
                  <a:pt x="345898" y="6020299"/>
                </a:lnTo>
                <a:lnTo>
                  <a:pt x="345898" y="6042804"/>
                </a:lnTo>
                <a:cubicBezTo>
                  <a:pt x="345898" y="6050231"/>
                  <a:pt x="349241" y="6053940"/>
                  <a:pt x="355922" y="6053940"/>
                </a:cubicBezTo>
                <a:cubicBezTo>
                  <a:pt x="358282" y="6053940"/>
                  <a:pt x="360187" y="6053543"/>
                  <a:pt x="361625" y="6052754"/>
                </a:cubicBezTo>
                <a:lnTo>
                  <a:pt x="361625" y="6047556"/>
                </a:lnTo>
                <a:cubicBezTo>
                  <a:pt x="360504" y="6048400"/>
                  <a:pt x="359176" y="6048818"/>
                  <a:pt x="357635" y="6048818"/>
                </a:cubicBezTo>
                <a:cubicBezTo>
                  <a:pt x="355626" y="6048818"/>
                  <a:pt x="354181" y="6048276"/>
                  <a:pt x="353314" y="6047186"/>
                </a:cubicBezTo>
                <a:cubicBezTo>
                  <a:pt x="352440" y="6046096"/>
                  <a:pt x="352007" y="6044279"/>
                  <a:pt x="352007" y="6041728"/>
                </a:cubicBezTo>
                <a:lnTo>
                  <a:pt x="352007" y="6020299"/>
                </a:lnTo>
                <a:lnTo>
                  <a:pt x="361618" y="6020299"/>
                </a:lnTo>
                <a:lnTo>
                  <a:pt x="361618" y="6015102"/>
                </a:lnTo>
                <a:lnTo>
                  <a:pt x="352007" y="6015102"/>
                </a:lnTo>
                <a:close/>
                <a:moveTo>
                  <a:pt x="216133" y="6001923"/>
                </a:moveTo>
                <a:cubicBezTo>
                  <a:pt x="222938" y="6001923"/>
                  <a:pt x="228744" y="6004323"/>
                  <a:pt x="233546" y="6009130"/>
                </a:cubicBezTo>
                <a:cubicBezTo>
                  <a:pt x="238355" y="6013930"/>
                  <a:pt x="240757" y="6019724"/>
                  <a:pt x="240757" y="6026506"/>
                </a:cubicBezTo>
                <a:cubicBezTo>
                  <a:pt x="240757" y="6033294"/>
                  <a:pt x="238349" y="6039082"/>
                  <a:pt x="233546" y="6043868"/>
                </a:cubicBezTo>
                <a:cubicBezTo>
                  <a:pt x="228744" y="6048661"/>
                  <a:pt x="222938" y="6051054"/>
                  <a:pt x="216133" y="6051054"/>
                </a:cubicBezTo>
                <a:cubicBezTo>
                  <a:pt x="209328" y="6051054"/>
                  <a:pt x="203515" y="6048661"/>
                  <a:pt x="198698" y="6043868"/>
                </a:cubicBezTo>
                <a:cubicBezTo>
                  <a:pt x="193882" y="6039075"/>
                  <a:pt x="191474" y="6033287"/>
                  <a:pt x="191474" y="6026506"/>
                </a:cubicBezTo>
                <a:cubicBezTo>
                  <a:pt x="191474" y="6019724"/>
                  <a:pt x="193882" y="6013937"/>
                  <a:pt x="198698" y="6009130"/>
                </a:cubicBezTo>
                <a:cubicBezTo>
                  <a:pt x="203515" y="6004323"/>
                  <a:pt x="209328" y="6001923"/>
                  <a:pt x="216133" y="6001923"/>
                </a:cubicBezTo>
                <a:close/>
                <a:moveTo>
                  <a:pt x="622484" y="5999879"/>
                </a:moveTo>
                <a:lnTo>
                  <a:pt x="622484" y="6053125"/>
                </a:lnTo>
                <a:lnTo>
                  <a:pt x="650796" y="6053125"/>
                </a:lnTo>
                <a:lnTo>
                  <a:pt x="650803" y="6053125"/>
                </a:lnTo>
                <a:lnTo>
                  <a:pt x="650803" y="6047481"/>
                </a:lnTo>
                <a:lnTo>
                  <a:pt x="628745" y="6047481"/>
                </a:lnTo>
                <a:lnTo>
                  <a:pt x="628745" y="6028843"/>
                </a:lnTo>
                <a:lnTo>
                  <a:pt x="648044" y="6028843"/>
                </a:lnTo>
                <a:lnTo>
                  <a:pt x="648044" y="6023234"/>
                </a:lnTo>
                <a:lnTo>
                  <a:pt x="628745" y="6023234"/>
                </a:lnTo>
                <a:lnTo>
                  <a:pt x="628745" y="6005522"/>
                </a:lnTo>
                <a:lnTo>
                  <a:pt x="649606" y="6005522"/>
                </a:lnTo>
                <a:lnTo>
                  <a:pt x="649606" y="5999879"/>
                </a:lnTo>
                <a:close/>
                <a:moveTo>
                  <a:pt x="257757" y="5999879"/>
                </a:moveTo>
                <a:lnTo>
                  <a:pt x="257757" y="6053125"/>
                </a:lnTo>
                <a:lnTo>
                  <a:pt x="263791" y="6053125"/>
                </a:lnTo>
                <a:lnTo>
                  <a:pt x="263791" y="6017481"/>
                </a:lnTo>
                <a:cubicBezTo>
                  <a:pt x="263791" y="6012654"/>
                  <a:pt x="263695" y="6009170"/>
                  <a:pt x="263495" y="6007045"/>
                </a:cubicBezTo>
                <a:lnTo>
                  <a:pt x="263647" y="6007045"/>
                </a:lnTo>
                <a:cubicBezTo>
                  <a:pt x="264197" y="6009500"/>
                  <a:pt x="264726" y="6011317"/>
                  <a:pt x="265249" y="6012503"/>
                </a:cubicBezTo>
                <a:lnTo>
                  <a:pt x="283468" y="6053125"/>
                </a:lnTo>
                <a:lnTo>
                  <a:pt x="286523" y="6053125"/>
                </a:lnTo>
                <a:lnTo>
                  <a:pt x="304776" y="6012208"/>
                </a:lnTo>
                <a:cubicBezTo>
                  <a:pt x="305251" y="6011166"/>
                  <a:pt x="305781" y="6009445"/>
                  <a:pt x="306379" y="6007045"/>
                </a:cubicBezTo>
                <a:lnTo>
                  <a:pt x="306530" y="6007045"/>
                </a:lnTo>
                <a:cubicBezTo>
                  <a:pt x="306180" y="6011132"/>
                  <a:pt x="306007" y="6014581"/>
                  <a:pt x="306007" y="6017406"/>
                </a:cubicBezTo>
                <a:lnTo>
                  <a:pt x="306007" y="6053125"/>
                </a:lnTo>
                <a:lnTo>
                  <a:pt x="312227" y="6053125"/>
                </a:lnTo>
                <a:lnTo>
                  <a:pt x="312227" y="5999879"/>
                </a:lnTo>
                <a:lnTo>
                  <a:pt x="304404" y="5999879"/>
                </a:lnTo>
                <a:lnTo>
                  <a:pt x="287679" y="6036859"/>
                </a:lnTo>
                <a:cubicBezTo>
                  <a:pt x="287032" y="6038293"/>
                  <a:pt x="286172" y="6040473"/>
                  <a:pt x="285106" y="6043394"/>
                </a:cubicBezTo>
                <a:lnTo>
                  <a:pt x="284879" y="6043394"/>
                </a:lnTo>
                <a:cubicBezTo>
                  <a:pt x="284508" y="6041989"/>
                  <a:pt x="283689" y="6039856"/>
                  <a:pt x="282423" y="6037010"/>
                </a:cubicBezTo>
                <a:lnTo>
                  <a:pt x="266027" y="5999879"/>
                </a:lnTo>
                <a:close/>
                <a:moveTo>
                  <a:pt x="905739" y="5998981"/>
                </a:moveTo>
                <a:cubicBezTo>
                  <a:pt x="897840" y="5998981"/>
                  <a:pt x="891318" y="6001600"/>
                  <a:pt x="886179" y="6006853"/>
                </a:cubicBezTo>
                <a:cubicBezTo>
                  <a:pt x="881040" y="6012106"/>
                  <a:pt x="878466" y="6018983"/>
                  <a:pt x="878466" y="6027500"/>
                </a:cubicBezTo>
                <a:cubicBezTo>
                  <a:pt x="878466" y="6035427"/>
                  <a:pt x="880750" y="6041817"/>
                  <a:pt x="885319" y="6046700"/>
                </a:cubicBezTo>
                <a:cubicBezTo>
                  <a:pt x="889887" y="6051582"/>
                  <a:pt x="895969" y="6054016"/>
                  <a:pt x="903572" y="6054016"/>
                </a:cubicBezTo>
                <a:cubicBezTo>
                  <a:pt x="909454" y="6054016"/>
                  <a:pt x="914373" y="6052974"/>
                  <a:pt x="918322" y="6050896"/>
                </a:cubicBezTo>
                <a:lnTo>
                  <a:pt x="918329" y="6050896"/>
                </a:lnTo>
                <a:lnTo>
                  <a:pt x="918329" y="6044835"/>
                </a:lnTo>
                <a:cubicBezTo>
                  <a:pt x="914408" y="6047214"/>
                  <a:pt x="909763" y="6048400"/>
                  <a:pt x="904397" y="6048400"/>
                </a:cubicBezTo>
                <a:cubicBezTo>
                  <a:pt x="898611" y="6048400"/>
                  <a:pt x="893932" y="6046473"/>
                  <a:pt x="890369" y="6042627"/>
                </a:cubicBezTo>
                <a:cubicBezTo>
                  <a:pt x="886805" y="6038780"/>
                  <a:pt x="885023" y="6033609"/>
                  <a:pt x="885023" y="6027123"/>
                </a:cubicBezTo>
                <a:cubicBezTo>
                  <a:pt x="885023" y="6020293"/>
                  <a:pt x="886928" y="6014835"/>
                  <a:pt x="890740" y="6010748"/>
                </a:cubicBezTo>
                <a:cubicBezTo>
                  <a:pt x="894552" y="6006668"/>
                  <a:pt x="899526" y="6004624"/>
                  <a:pt x="905663" y="6004624"/>
                </a:cubicBezTo>
                <a:cubicBezTo>
                  <a:pt x="910279" y="6004624"/>
                  <a:pt x="914504" y="6005694"/>
                  <a:pt x="918329" y="6007820"/>
                </a:cubicBezTo>
                <a:lnTo>
                  <a:pt x="918329" y="6001175"/>
                </a:lnTo>
                <a:cubicBezTo>
                  <a:pt x="915006" y="5999715"/>
                  <a:pt x="910803" y="5998981"/>
                  <a:pt x="905739" y="5998981"/>
                </a:cubicBezTo>
                <a:close/>
                <a:moveTo>
                  <a:pt x="216140" y="5998652"/>
                </a:moveTo>
                <a:cubicBezTo>
                  <a:pt x="208413" y="5998652"/>
                  <a:pt x="201822" y="6001374"/>
                  <a:pt x="196373" y="6006805"/>
                </a:cubicBezTo>
                <a:cubicBezTo>
                  <a:pt x="190916" y="6012243"/>
                  <a:pt x="188192" y="6018805"/>
                  <a:pt x="188192" y="6026506"/>
                </a:cubicBezTo>
                <a:cubicBezTo>
                  <a:pt x="188192" y="6034199"/>
                  <a:pt x="190916" y="6040768"/>
                  <a:pt x="196366" y="6046199"/>
                </a:cubicBezTo>
                <a:cubicBezTo>
                  <a:pt x="201822" y="6051637"/>
                  <a:pt x="208406" y="6054352"/>
                  <a:pt x="216133" y="6054352"/>
                </a:cubicBezTo>
                <a:cubicBezTo>
                  <a:pt x="223832" y="6054352"/>
                  <a:pt x="230409" y="6051637"/>
                  <a:pt x="235865" y="6046206"/>
                </a:cubicBezTo>
                <a:cubicBezTo>
                  <a:pt x="241321" y="6040768"/>
                  <a:pt x="244045" y="6034206"/>
                  <a:pt x="244045" y="6026506"/>
                </a:cubicBezTo>
                <a:cubicBezTo>
                  <a:pt x="244045" y="6018805"/>
                  <a:pt x="241314" y="6012243"/>
                  <a:pt x="235865" y="6006805"/>
                </a:cubicBezTo>
                <a:cubicBezTo>
                  <a:pt x="230416" y="6001367"/>
                  <a:pt x="223839" y="5998652"/>
                  <a:pt x="216140" y="5998652"/>
                </a:cubicBezTo>
                <a:close/>
                <a:moveTo>
                  <a:pt x="1180591" y="5997541"/>
                </a:moveTo>
                <a:cubicBezTo>
                  <a:pt x="1179497" y="5997541"/>
                  <a:pt x="1178568" y="5997918"/>
                  <a:pt x="1177797" y="5998672"/>
                </a:cubicBezTo>
                <a:cubicBezTo>
                  <a:pt x="1177027" y="5999427"/>
                  <a:pt x="1176641" y="6000373"/>
                  <a:pt x="1176641" y="6001511"/>
                </a:cubicBezTo>
                <a:cubicBezTo>
                  <a:pt x="1176641" y="6002656"/>
                  <a:pt x="1177027" y="6003596"/>
                  <a:pt x="1177797" y="6004336"/>
                </a:cubicBezTo>
                <a:cubicBezTo>
                  <a:pt x="1178568" y="6005077"/>
                  <a:pt x="1179497" y="6005447"/>
                  <a:pt x="1180591" y="6005447"/>
                </a:cubicBezTo>
                <a:cubicBezTo>
                  <a:pt x="1181713" y="6005447"/>
                  <a:pt x="1182655" y="6005063"/>
                  <a:pt x="1183440" y="6004295"/>
                </a:cubicBezTo>
                <a:cubicBezTo>
                  <a:pt x="1184224" y="6003527"/>
                  <a:pt x="1184616" y="6002602"/>
                  <a:pt x="1184616" y="6001511"/>
                </a:cubicBezTo>
                <a:cubicBezTo>
                  <a:pt x="1184616" y="6000373"/>
                  <a:pt x="1184224" y="5999427"/>
                  <a:pt x="1183440" y="5998672"/>
                </a:cubicBezTo>
                <a:cubicBezTo>
                  <a:pt x="1182655" y="5997918"/>
                  <a:pt x="1181713" y="5997541"/>
                  <a:pt x="1180591" y="5997541"/>
                </a:cubicBezTo>
                <a:close/>
                <a:moveTo>
                  <a:pt x="808165" y="5997541"/>
                </a:moveTo>
                <a:cubicBezTo>
                  <a:pt x="807071" y="5997541"/>
                  <a:pt x="806142" y="5997918"/>
                  <a:pt x="805371" y="5998672"/>
                </a:cubicBezTo>
                <a:cubicBezTo>
                  <a:pt x="804601" y="5999427"/>
                  <a:pt x="804215" y="6000373"/>
                  <a:pt x="804215" y="6001511"/>
                </a:cubicBezTo>
                <a:cubicBezTo>
                  <a:pt x="804215" y="6002656"/>
                  <a:pt x="804601" y="6003596"/>
                  <a:pt x="805371" y="6004336"/>
                </a:cubicBezTo>
                <a:cubicBezTo>
                  <a:pt x="806142" y="6005077"/>
                  <a:pt x="807071" y="6005447"/>
                  <a:pt x="808165" y="6005447"/>
                </a:cubicBezTo>
                <a:cubicBezTo>
                  <a:pt x="809279" y="6005447"/>
                  <a:pt x="810229" y="6005063"/>
                  <a:pt x="811013" y="6004295"/>
                </a:cubicBezTo>
                <a:cubicBezTo>
                  <a:pt x="811798" y="6003527"/>
                  <a:pt x="812189" y="6002602"/>
                  <a:pt x="812189" y="6001511"/>
                </a:cubicBezTo>
                <a:cubicBezTo>
                  <a:pt x="812189" y="6000373"/>
                  <a:pt x="811798" y="5999427"/>
                  <a:pt x="811013" y="5998672"/>
                </a:cubicBezTo>
                <a:cubicBezTo>
                  <a:pt x="810229" y="5997918"/>
                  <a:pt x="809286" y="5997541"/>
                  <a:pt x="808165" y="5997541"/>
                </a:cubicBezTo>
                <a:close/>
                <a:moveTo>
                  <a:pt x="585360" y="5997541"/>
                </a:moveTo>
                <a:cubicBezTo>
                  <a:pt x="584266" y="5997541"/>
                  <a:pt x="583337" y="5997918"/>
                  <a:pt x="582566" y="5998672"/>
                </a:cubicBezTo>
                <a:cubicBezTo>
                  <a:pt x="581796" y="5999427"/>
                  <a:pt x="581410" y="6000373"/>
                  <a:pt x="581410" y="6001511"/>
                </a:cubicBezTo>
                <a:cubicBezTo>
                  <a:pt x="581410" y="6002656"/>
                  <a:pt x="581796" y="6003596"/>
                  <a:pt x="582566" y="6004336"/>
                </a:cubicBezTo>
                <a:cubicBezTo>
                  <a:pt x="583337" y="6005077"/>
                  <a:pt x="584266" y="6005447"/>
                  <a:pt x="585360" y="6005447"/>
                </a:cubicBezTo>
                <a:cubicBezTo>
                  <a:pt x="586475" y="6005447"/>
                  <a:pt x="587424" y="6005063"/>
                  <a:pt x="588209" y="6004295"/>
                </a:cubicBezTo>
                <a:cubicBezTo>
                  <a:pt x="588993" y="6003527"/>
                  <a:pt x="589384" y="6002602"/>
                  <a:pt x="589384" y="6001511"/>
                </a:cubicBezTo>
                <a:cubicBezTo>
                  <a:pt x="589384" y="6000373"/>
                  <a:pt x="588993" y="5999427"/>
                  <a:pt x="588209" y="5998672"/>
                </a:cubicBezTo>
                <a:cubicBezTo>
                  <a:pt x="587424" y="5997918"/>
                  <a:pt x="586482" y="5997541"/>
                  <a:pt x="585360" y="5997541"/>
                </a:cubicBezTo>
                <a:close/>
                <a:moveTo>
                  <a:pt x="492169" y="5997541"/>
                </a:moveTo>
                <a:cubicBezTo>
                  <a:pt x="491076" y="5997541"/>
                  <a:pt x="490147" y="5997918"/>
                  <a:pt x="489376" y="5998672"/>
                </a:cubicBezTo>
                <a:cubicBezTo>
                  <a:pt x="488605" y="5999427"/>
                  <a:pt x="488220" y="6000373"/>
                  <a:pt x="488220" y="6001511"/>
                </a:cubicBezTo>
                <a:cubicBezTo>
                  <a:pt x="488220" y="6002656"/>
                  <a:pt x="488605" y="6003596"/>
                  <a:pt x="489376" y="6004336"/>
                </a:cubicBezTo>
                <a:cubicBezTo>
                  <a:pt x="490147" y="6005077"/>
                  <a:pt x="491076" y="6005447"/>
                  <a:pt x="492169" y="6005447"/>
                </a:cubicBezTo>
                <a:cubicBezTo>
                  <a:pt x="493284" y="6005447"/>
                  <a:pt x="494233" y="6005063"/>
                  <a:pt x="495018" y="6004295"/>
                </a:cubicBezTo>
                <a:cubicBezTo>
                  <a:pt x="495803" y="6003527"/>
                  <a:pt x="496194" y="6002602"/>
                  <a:pt x="496194" y="6001511"/>
                </a:cubicBezTo>
                <a:cubicBezTo>
                  <a:pt x="496194" y="6000373"/>
                  <a:pt x="495803" y="5999427"/>
                  <a:pt x="495018" y="5998672"/>
                </a:cubicBezTo>
                <a:cubicBezTo>
                  <a:pt x="494233" y="5997918"/>
                  <a:pt x="493291" y="5997541"/>
                  <a:pt x="492169" y="5997541"/>
                </a:cubicBezTo>
                <a:close/>
                <a:moveTo>
                  <a:pt x="328732" y="5997541"/>
                </a:moveTo>
                <a:cubicBezTo>
                  <a:pt x="327639" y="5997541"/>
                  <a:pt x="326709" y="5997918"/>
                  <a:pt x="325939" y="5998672"/>
                </a:cubicBezTo>
                <a:cubicBezTo>
                  <a:pt x="325168" y="5999427"/>
                  <a:pt x="324783" y="6000373"/>
                  <a:pt x="324783" y="6001511"/>
                </a:cubicBezTo>
                <a:cubicBezTo>
                  <a:pt x="324783" y="6002656"/>
                  <a:pt x="325168" y="6003596"/>
                  <a:pt x="325939" y="6004336"/>
                </a:cubicBezTo>
                <a:cubicBezTo>
                  <a:pt x="326709" y="6005077"/>
                  <a:pt x="327639" y="6005447"/>
                  <a:pt x="328732" y="6005447"/>
                </a:cubicBezTo>
                <a:cubicBezTo>
                  <a:pt x="329847" y="6005447"/>
                  <a:pt x="330796" y="6005063"/>
                  <a:pt x="331581" y="6004295"/>
                </a:cubicBezTo>
                <a:cubicBezTo>
                  <a:pt x="332366" y="6003527"/>
                  <a:pt x="332757" y="6002602"/>
                  <a:pt x="332757" y="6001511"/>
                </a:cubicBezTo>
                <a:cubicBezTo>
                  <a:pt x="332757" y="6000373"/>
                  <a:pt x="332366" y="5999427"/>
                  <a:pt x="331581" y="5998672"/>
                </a:cubicBezTo>
                <a:cubicBezTo>
                  <a:pt x="330796" y="5997918"/>
                  <a:pt x="329854" y="5997541"/>
                  <a:pt x="328732" y="5997541"/>
                </a:cubicBezTo>
                <a:close/>
                <a:moveTo>
                  <a:pt x="659877" y="5996835"/>
                </a:moveTo>
                <a:lnTo>
                  <a:pt x="659877" y="6053125"/>
                </a:lnTo>
                <a:lnTo>
                  <a:pt x="665986" y="6053125"/>
                </a:lnTo>
                <a:lnTo>
                  <a:pt x="665986" y="5996835"/>
                </a:lnTo>
                <a:close/>
                <a:moveTo>
                  <a:pt x="539429" y="5996835"/>
                </a:moveTo>
                <a:lnTo>
                  <a:pt x="539429" y="6053125"/>
                </a:lnTo>
                <a:lnTo>
                  <a:pt x="545538" y="6053125"/>
                </a:lnTo>
                <a:lnTo>
                  <a:pt x="545538" y="6031587"/>
                </a:lnTo>
                <a:cubicBezTo>
                  <a:pt x="545538" y="6028001"/>
                  <a:pt x="546557" y="6025059"/>
                  <a:pt x="548593" y="6022769"/>
                </a:cubicBezTo>
                <a:cubicBezTo>
                  <a:pt x="550629" y="6020478"/>
                  <a:pt x="553141" y="6019333"/>
                  <a:pt x="556120" y="6019333"/>
                </a:cubicBezTo>
                <a:cubicBezTo>
                  <a:pt x="562030" y="6019333"/>
                  <a:pt x="564988" y="6023297"/>
                  <a:pt x="564988" y="6031217"/>
                </a:cubicBezTo>
                <a:lnTo>
                  <a:pt x="564988" y="6053125"/>
                </a:lnTo>
                <a:lnTo>
                  <a:pt x="571098" y="6053125"/>
                </a:lnTo>
                <a:lnTo>
                  <a:pt x="571105" y="6053125"/>
                </a:lnTo>
                <a:lnTo>
                  <a:pt x="571105" y="6029694"/>
                </a:lnTo>
                <a:cubicBezTo>
                  <a:pt x="571105" y="6019374"/>
                  <a:pt x="566805" y="6014211"/>
                  <a:pt x="558212" y="6014211"/>
                </a:cubicBezTo>
                <a:cubicBezTo>
                  <a:pt x="552796" y="6014211"/>
                  <a:pt x="548620" y="6016618"/>
                  <a:pt x="545690" y="6021418"/>
                </a:cubicBezTo>
                <a:lnTo>
                  <a:pt x="545538" y="6021418"/>
                </a:lnTo>
                <a:lnTo>
                  <a:pt x="545538" y="5996835"/>
                </a:lnTo>
                <a:close/>
                <a:moveTo>
                  <a:pt x="444716" y="5996835"/>
                </a:moveTo>
                <a:lnTo>
                  <a:pt x="444716" y="6053125"/>
                </a:lnTo>
                <a:lnTo>
                  <a:pt x="450826" y="6053125"/>
                </a:lnTo>
                <a:lnTo>
                  <a:pt x="450826" y="6047633"/>
                </a:lnTo>
                <a:lnTo>
                  <a:pt x="450977" y="6047633"/>
                </a:lnTo>
                <a:cubicBezTo>
                  <a:pt x="453564" y="6051891"/>
                  <a:pt x="457375" y="6054016"/>
                  <a:pt x="462412" y="6054016"/>
                </a:cubicBezTo>
                <a:cubicBezTo>
                  <a:pt x="467799" y="6054016"/>
                  <a:pt x="472050" y="6052097"/>
                  <a:pt x="475154" y="6048277"/>
                </a:cubicBezTo>
                <a:cubicBezTo>
                  <a:pt x="478257" y="6044458"/>
                  <a:pt x="479811" y="6039363"/>
                  <a:pt x="479811" y="6032999"/>
                </a:cubicBezTo>
                <a:cubicBezTo>
                  <a:pt x="479811" y="6027287"/>
                  <a:pt x="478422" y="6022727"/>
                  <a:pt x="475656" y="6019319"/>
                </a:cubicBezTo>
                <a:cubicBezTo>
                  <a:pt x="472890" y="6015911"/>
                  <a:pt x="469058" y="6014211"/>
                  <a:pt x="464166" y="6014211"/>
                </a:cubicBezTo>
                <a:cubicBezTo>
                  <a:pt x="458380" y="6014211"/>
                  <a:pt x="453984" y="6016741"/>
                  <a:pt x="450977" y="6021788"/>
                </a:cubicBezTo>
                <a:lnTo>
                  <a:pt x="450826" y="6021788"/>
                </a:lnTo>
                <a:lnTo>
                  <a:pt x="450826" y="5996835"/>
                </a:lnTo>
                <a:close/>
                <a:moveTo>
                  <a:pt x="0" y="0"/>
                </a:moveTo>
                <a:lnTo>
                  <a:pt x="12191995" y="0"/>
                </a:lnTo>
                <a:lnTo>
                  <a:pt x="12191995" y="6177597"/>
                </a:lnTo>
                <a:lnTo>
                  <a:pt x="11617596" y="6177597"/>
                </a:lnTo>
                <a:lnTo>
                  <a:pt x="11617596" y="5907597"/>
                </a:lnTo>
                <a:lnTo>
                  <a:pt x="11606796" y="5907597"/>
                </a:lnTo>
                <a:lnTo>
                  <a:pt x="11606796" y="6177597"/>
                </a:lnTo>
                <a:lnTo>
                  <a:pt x="0" y="61775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5639B2E-D26F-473A-BE81-4DB7ED74E8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AA27D7C-6BCD-401B-BE79-2A8F53BF920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2" name="スライド番号区切り線　0.1pt回し">
            <a:extLst>
              <a:ext uri="{FF2B5EF4-FFF2-40B4-BE49-F238E27FC236}">
                <a16:creationId xmlns:a16="http://schemas.microsoft.com/office/drawing/2014/main" id="{4CD6B862-B15B-45C8-9F34-37995B79669B}"/>
              </a:ext>
            </a:extLst>
          </p:cNvPr>
          <p:cNvSpPr/>
          <p:nvPr/>
        </p:nvSpPr>
        <p:spPr>
          <a:xfrm>
            <a:off x="11606802" y="6588000"/>
            <a:ext cx="10800" cy="270535"/>
          </a:xfrm>
          <a:prstGeom prst="rect">
            <a:avLst/>
          </a:prstGeom>
          <a:solidFill>
            <a:srgbClr val="000000"/>
          </a:solidFill>
          <a:ln w="127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8" name="セクション名">
            <a:extLst>
              <a:ext uri="{FF2B5EF4-FFF2-40B4-BE49-F238E27FC236}">
                <a16:creationId xmlns:a16="http://schemas.microsoft.com/office/drawing/2014/main" id="{547818CD-F1B4-41D9-A9F2-C48BA5CC04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0438" y="6541201"/>
            <a:ext cx="4148929" cy="266937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30000"/>
              </a:lnSpc>
              <a:buNone/>
              <a:defRPr sz="1000" b="0" spc="3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/>
              <a:t>セクション名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B6AFA1E-DEDE-4D02-8BE9-6404831E2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grpSp>
        <p:nvGrpSpPr>
          <p:cNvPr id="94" name="コピーライト　0.1pt回し">
            <a:extLst>
              <a:ext uri="{FF2B5EF4-FFF2-40B4-BE49-F238E27FC236}">
                <a16:creationId xmlns:a16="http://schemas.microsoft.com/office/drawing/2014/main" id="{A59192E7-2380-4BED-A755-F007F9A2A213}"/>
              </a:ext>
            </a:extLst>
          </p:cNvPr>
          <p:cNvGrpSpPr/>
          <p:nvPr/>
        </p:nvGrpSpPr>
        <p:grpSpPr>
          <a:xfrm>
            <a:off x="188192" y="6677238"/>
            <a:ext cx="1083600" cy="73714"/>
            <a:chOff x="190499" y="6731818"/>
            <a:chExt cx="1079979" cy="73714"/>
          </a:xfrm>
          <a:solidFill>
            <a:srgbClr val="000000"/>
          </a:solidFill>
        </p:grpSpPr>
        <p:grpSp>
          <p:nvGrpSpPr>
            <p:cNvPr id="95" name="グラフィックス 64">
              <a:extLst>
                <a:ext uri="{FF2B5EF4-FFF2-40B4-BE49-F238E27FC236}">
                  <a16:creationId xmlns:a16="http://schemas.microsoft.com/office/drawing/2014/main" id="{584D3D45-7FDE-44CF-8440-B6FBEDB13495}"/>
                </a:ext>
              </a:extLst>
            </p:cNvPr>
            <p:cNvGrpSpPr/>
            <p:nvPr/>
          </p:nvGrpSpPr>
          <p:grpSpPr>
            <a:xfrm>
              <a:off x="190499" y="6731818"/>
              <a:ext cx="399853" cy="57517"/>
              <a:chOff x="190499" y="6731818"/>
              <a:chExt cx="399853" cy="57517"/>
            </a:xfrm>
            <a:grpFill/>
          </p:grpSpPr>
          <p:sp>
            <p:nvSpPr>
              <p:cNvPr id="117" name="フリーフォーム: 図形 116">
                <a:extLst>
                  <a:ext uri="{FF2B5EF4-FFF2-40B4-BE49-F238E27FC236}">
                    <a16:creationId xmlns:a16="http://schemas.microsoft.com/office/drawing/2014/main" id="{1852E501-D627-4655-95FB-8EF460760DBE}"/>
                  </a:ext>
                </a:extLst>
              </p:cNvPr>
              <p:cNvSpPr/>
              <p:nvPr/>
            </p:nvSpPr>
            <p:spPr>
              <a:xfrm>
                <a:off x="190499" y="6733635"/>
                <a:ext cx="55666" cy="55700"/>
              </a:xfrm>
              <a:custGeom>
                <a:avLst/>
                <a:gdLst>
                  <a:gd name="connsiteX0" fmla="*/ 27847 w 55666"/>
                  <a:gd name="connsiteY0" fmla="*/ 55700 h 55700"/>
                  <a:gd name="connsiteX1" fmla="*/ 8146 w 55666"/>
                  <a:gd name="connsiteY1" fmla="*/ 47547 h 55700"/>
                  <a:gd name="connsiteX2" fmla="*/ 0 w 55666"/>
                  <a:gd name="connsiteY2" fmla="*/ 27854 h 55700"/>
                  <a:gd name="connsiteX3" fmla="*/ 8153 w 55666"/>
                  <a:gd name="connsiteY3" fmla="*/ 8153 h 55700"/>
                  <a:gd name="connsiteX4" fmla="*/ 27854 w 55666"/>
                  <a:gd name="connsiteY4" fmla="*/ 0 h 55700"/>
                  <a:gd name="connsiteX5" fmla="*/ 47513 w 55666"/>
                  <a:gd name="connsiteY5" fmla="*/ 8153 h 55700"/>
                  <a:gd name="connsiteX6" fmla="*/ 55666 w 55666"/>
                  <a:gd name="connsiteY6" fmla="*/ 27854 h 55700"/>
                  <a:gd name="connsiteX7" fmla="*/ 47513 w 55666"/>
                  <a:gd name="connsiteY7" fmla="*/ 47554 h 55700"/>
                  <a:gd name="connsiteX8" fmla="*/ 27847 w 55666"/>
                  <a:gd name="connsiteY8" fmla="*/ 55700 h 55700"/>
                  <a:gd name="connsiteX9" fmla="*/ 27847 w 55666"/>
                  <a:gd name="connsiteY9" fmla="*/ 3271 h 55700"/>
                  <a:gd name="connsiteX10" fmla="*/ 10471 w 55666"/>
                  <a:gd name="connsiteY10" fmla="*/ 10478 h 55700"/>
                  <a:gd name="connsiteX11" fmla="*/ 3271 w 55666"/>
                  <a:gd name="connsiteY11" fmla="*/ 27854 h 55700"/>
                  <a:gd name="connsiteX12" fmla="*/ 10471 w 55666"/>
                  <a:gd name="connsiteY12" fmla="*/ 45216 h 55700"/>
                  <a:gd name="connsiteX13" fmla="*/ 27847 w 55666"/>
                  <a:gd name="connsiteY13" fmla="*/ 52402 h 55700"/>
                  <a:gd name="connsiteX14" fmla="*/ 45202 w 55666"/>
                  <a:gd name="connsiteY14" fmla="*/ 45216 h 55700"/>
                  <a:gd name="connsiteX15" fmla="*/ 52389 w 55666"/>
                  <a:gd name="connsiteY15" fmla="*/ 27854 h 55700"/>
                  <a:gd name="connsiteX16" fmla="*/ 45202 w 55666"/>
                  <a:gd name="connsiteY16" fmla="*/ 10478 h 55700"/>
                  <a:gd name="connsiteX17" fmla="*/ 27847 w 55666"/>
                  <a:gd name="connsiteY17" fmla="*/ 3271 h 55700"/>
                  <a:gd name="connsiteX18" fmla="*/ 37913 w 55666"/>
                  <a:gd name="connsiteY18" fmla="*/ 42260 h 55700"/>
                  <a:gd name="connsiteX19" fmla="*/ 28704 w 55666"/>
                  <a:gd name="connsiteY19" fmla="*/ 44825 h 55700"/>
                  <a:gd name="connsiteX20" fmla="*/ 16745 w 55666"/>
                  <a:gd name="connsiteY20" fmla="*/ 40183 h 55700"/>
                  <a:gd name="connsiteX21" fmla="*/ 11918 w 55666"/>
                  <a:gd name="connsiteY21" fmla="*/ 28560 h 55700"/>
                  <a:gd name="connsiteX22" fmla="*/ 16855 w 55666"/>
                  <a:gd name="connsiteY22" fmla="*/ 15641 h 55700"/>
                  <a:gd name="connsiteX23" fmla="*/ 29705 w 55666"/>
                  <a:gd name="connsiteY23" fmla="*/ 10814 h 55700"/>
                  <a:gd name="connsiteX24" fmla="*/ 37762 w 55666"/>
                  <a:gd name="connsiteY24" fmla="*/ 12782 h 55700"/>
                  <a:gd name="connsiteX25" fmla="*/ 37762 w 55666"/>
                  <a:gd name="connsiteY25" fmla="*/ 18343 h 55700"/>
                  <a:gd name="connsiteX26" fmla="*/ 29259 w 55666"/>
                  <a:gd name="connsiteY26" fmla="*/ 15669 h 55700"/>
                  <a:gd name="connsiteX27" fmla="*/ 20626 w 55666"/>
                  <a:gd name="connsiteY27" fmla="*/ 19008 h 55700"/>
                  <a:gd name="connsiteX28" fmla="*/ 17232 w 55666"/>
                  <a:gd name="connsiteY28" fmla="*/ 27991 h 55700"/>
                  <a:gd name="connsiteX29" fmla="*/ 20702 w 55666"/>
                  <a:gd name="connsiteY29" fmla="*/ 36788 h 55700"/>
                  <a:gd name="connsiteX30" fmla="*/ 29520 w 55666"/>
                  <a:gd name="connsiteY30" fmla="*/ 40094 h 55700"/>
                  <a:gd name="connsiteX31" fmla="*/ 37913 w 55666"/>
                  <a:gd name="connsiteY31" fmla="*/ 37200 h 55700"/>
                  <a:gd name="connsiteX32" fmla="*/ 37913 w 55666"/>
                  <a:gd name="connsiteY32" fmla="*/ 42260 h 5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5666" h="55700">
                    <a:moveTo>
                      <a:pt x="27847" y="55700"/>
                    </a:moveTo>
                    <a:cubicBezTo>
                      <a:pt x="20146" y="55700"/>
                      <a:pt x="13584" y="52985"/>
                      <a:pt x="8146" y="47547"/>
                    </a:cubicBezTo>
                    <a:cubicBezTo>
                      <a:pt x="2715" y="42116"/>
                      <a:pt x="0" y="35547"/>
                      <a:pt x="0" y="27854"/>
                    </a:cubicBezTo>
                    <a:cubicBezTo>
                      <a:pt x="0" y="20153"/>
                      <a:pt x="2715" y="13591"/>
                      <a:pt x="8153" y="8153"/>
                    </a:cubicBezTo>
                    <a:cubicBezTo>
                      <a:pt x="13584" y="2722"/>
                      <a:pt x="20153" y="0"/>
                      <a:pt x="27854" y="0"/>
                    </a:cubicBezTo>
                    <a:cubicBezTo>
                      <a:pt x="35527" y="0"/>
                      <a:pt x="42082" y="2715"/>
                      <a:pt x="47513" y="8153"/>
                    </a:cubicBezTo>
                    <a:cubicBezTo>
                      <a:pt x="52944" y="13591"/>
                      <a:pt x="55666" y="20153"/>
                      <a:pt x="55666" y="27854"/>
                    </a:cubicBezTo>
                    <a:cubicBezTo>
                      <a:pt x="55666" y="35554"/>
                      <a:pt x="52951" y="42116"/>
                      <a:pt x="47513" y="47554"/>
                    </a:cubicBezTo>
                    <a:cubicBezTo>
                      <a:pt x="42075" y="52985"/>
                      <a:pt x="35520" y="55700"/>
                      <a:pt x="27847" y="55700"/>
                    </a:cubicBezTo>
                    <a:close/>
                    <a:moveTo>
                      <a:pt x="27847" y="3271"/>
                    </a:moveTo>
                    <a:cubicBezTo>
                      <a:pt x="21065" y="3271"/>
                      <a:pt x="15271" y="5671"/>
                      <a:pt x="10471" y="10478"/>
                    </a:cubicBezTo>
                    <a:cubicBezTo>
                      <a:pt x="5671" y="15285"/>
                      <a:pt x="3271" y="21072"/>
                      <a:pt x="3271" y="27854"/>
                    </a:cubicBezTo>
                    <a:cubicBezTo>
                      <a:pt x="3271" y="34635"/>
                      <a:pt x="5671" y="40423"/>
                      <a:pt x="10471" y="45216"/>
                    </a:cubicBezTo>
                    <a:cubicBezTo>
                      <a:pt x="15271" y="50009"/>
                      <a:pt x="21065" y="52402"/>
                      <a:pt x="27847" y="52402"/>
                    </a:cubicBezTo>
                    <a:cubicBezTo>
                      <a:pt x="34629" y="52402"/>
                      <a:pt x="40416" y="50009"/>
                      <a:pt x="45202" y="45216"/>
                    </a:cubicBezTo>
                    <a:cubicBezTo>
                      <a:pt x="49989" y="40430"/>
                      <a:pt x="52389" y="34642"/>
                      <a:pt x="52389" y="27854"/>
                    </a:cubicBezTo>
                    <a:cubicBezTo>
                      <a:pt x="52389" y="21072"/>
                      <a:pt x="49995" y="15278"/>
                      <a:pt x="45202" y="10478"/>
                    </a:cubicBezTo>
                    <a:cubicBezTo>
                      <a:pt x="40416" y="5671"/>
                      <a:pt x="34629" y="3271"/>
                      <a:pt x="27847" y="3271"/>
                    </a:cubicBezTo>
                    <a:close/>
                    <a:moveTo>
                      <a:pt x="37913" y="42260"/>
                    </a:moveTo>
                    <a:cubicBezTo>
                      <a:pt x="35314" y="43968"/>
                      <a:pt x="32242" y="44825"/>
                      <a:pt x="28704" y="44825"/>
                    </a:cubicBezTo>
                    <a:cubicBezTo>
                      <a:pt x="23952" y="44825"/>
                      <a:pt x="19968" y="43275"/>
                      <a:pt x="16745" y="40183"/>
                    </a:cubicBezTo>
                    <a:cubicBezTo>
                      <a:pt x="13522" y="37090"/>
                      <a:pt x="11918" y="33209"/>
                      <a:pt x="11918" y="28560"/>
                    </a:cubicBezTo>
                    <a:cubicBezTo>
                      <a:pt x="11918" y="23163"/>
                      <a:pt x="13563" y="18857"/>
                      <a:pt x="16855" y="15641"/>
                    </a:cubicBezTo>
                    <a:cubicBezTo>
                      <a:pt x="20146" y="12425"/>
                      <a:pt x="24432" y="10814"/>
                      <a:pt x="29705" y="10814"/>
                    </a:cubicBezTo>
                    <a:cubicBezTo>
                      <a:pt x="32702" y="10814"/>
                      <a:pt x="35390" y="11472"/>
                      <a:pt x="37762" y="12782"/>
                    </a:cubicBezTo>
                    <a:lnTo>
                      <a:pt x="37762" y="18343"/>
                    </a:lnTo>
                    <a:cubicBezTo>
                      <a:pt x="35630" y="16560"/>
                      <a:pt x="32798" y="15669"/>
                      <a:pt x="29259" y="15669"/>
                    </a:cubicBezTo>
                    <a:cubicBezTo>
                      <a:pt x="25769" y="15669"/>
                      <a:pt x="22889" y="16786"/>
                      <a:pt x="20626" y="19008"/>
                    </a:cubicBezTo>
                    <a:cubicBezTo>
                      <a:pt x="18363" y="21236"/>
                      <a:pt x="17232" y="24233"/>
                      <a:pt x="17232" y="27991"/>
                    </a:cubicBezTo>
                    <a:cubicBezTo>
                      <a:pt x="17232" y="31652"/>
                      <a:pt x="18391" y="34587"/>
                      <a:pt x="20702" y="36788"/>
                    </a:cubicBezTo>
                    <a:cubicBezTo>
                      <a:pt x="23013" y="38990"/>
                      <a:pt x="25954" y="40094"/>
                      <a:pt x="29520" y="40094"/>
                    </a:cubicBezTo>
                    <a:cubicBezTo>
                      <a:pt x="32791" y="40094"/>
                      <a:pt x="35582" y="39127"/>
                      <a:pt x="37913" y="37200"/>
                    </a:cubicBezTo>
                    <a:lnTo>
                      <a:pt x="37913" y="42260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18" name="フリーフォーム: 図形 117">
                <a:extLst>
                  <a:ext uri="{FF2B5EF4-FFF2-40B4-BE49-F238E27FC236}">
                    <a16:creationId xmlns:a16="http://schemas.microsoft.com/office/drawing/2014/main" id="{80A3CF32-BEEF-48F0-81A7-C5265935D3F7}"/>
                  </a:ext>
                </a:extLst>
              </p:cNvPr>
              <p:cNvSpPr/>
              <p:nvPr/>
            </p:nvSpPr>
            <p:spPr>
              <a:xfrm>
                <a:off x="259831" y="6734862"/>
                <a:ext cx="54288" cy="53245"/>
              </a:xfrm>
              <a:custGeom>
                <a:avLst/>
                <a:gdLst>
                  <a:gd name="connsiteX0" fmla="*/ 54288 w 54288"/>
                  <a:gd name="connsiteY0" fmla="*/ 53246 h 53245"/>
                  <a:gd name="connsiteX1" fmla="*/ 48089 w 54288"/>
                  <a:gd name="connsiteY1" fmla="*/ 53246 h 53245"/>
                  <a:gd name="connsiteX2" fmla="*/ 48089 w 54288"/>
                  <a:gd name="connsiteY2" fmla="*/ 17527 h 53245"/>
                  <a:gd name="connsiteX3" fmla="*/ 48610 w 54288"/>
                  <a:gd name="connsiteY3" fmla="*/ 7166 h 53245"/>
                  <a:gd name="connsiteX4" fmla="*/ 48459 w 54288"/>
                  <a:gd name="connsiteY4" fmla="*/ 7166 h 53245"/>
                  <a:gd name="connsiteX5" fmla="*/ 46862 w 54288"/>
                  <a:gd name="connsiteY5" fmla="*/ 12329 h 53245"/>
                  <a:gd name="connsiteX6" fmla="*/ 28670 w 54288"/>
                  <a:gd name="connsiteY6" fmla="*/ 53246 h 53245"/>
                  <a:gd name="connsiteX7" fmla="*/ 25625 w 54288"/>
                  <a:gd name="connsiteY7" fmla="*/ 53246 h 53245"/>
                  <a:gd name="connsiteX8" fmla="*/ 7467 w 54288"/>
                  <a:gd name="connsiteY8" fmla="*/ 12624 h 53245"/>
                  <a:gd name="connsiteX9" fmla="*/ 5870 w 54288"/>
                  <a:gd name="connsiteY9" fmla="*/ 7166 h 53245"/>
                  <a:gd name="connsiteX10" fmla="*/ 5719 w 54288"/>
                  <a:gd name="connsiteY10" fmla="*/ 7166 h 53245"/>
                  <a:gd name="connsiteX11" fmla="*/ 6014 w 54288"/>
                  <a:gd name="connsiteY11" fmla="*/ 17602 h 53245"/>
                  <a:gd name="connsiteX12" fmla="*/ 6014 w 54288"/>
                  <a:gd name="connsiteY12" fmla="*/ 53246 h 53245"/>
                  <a:gd name="connsiteX13" fmla="*/ 0 w 54288"/>
                  <a:gd name="connsiteY13" fmla="*/ 53246 h 53245"/>
                  <a:gd name="connsiteX14" fmla="*/ 0 w 54288"/>
                  <a:gd name="connsiteY14" fmla="*/ 0 h 53245"/>
                  <a:gd name="connsiteX15" fmla="*/ 8242 w 54288"/>
                  <a:gd name="connsiteY15" fmla="*/ 0 h 53245"/>
                  <a:gd name="connsiteX16" fmla="*/ 24583 w 54288"/>
                  <a:gd name="connsiteY16" fmla="*/ 37131 h 53245"/>
                  <a:gd name="connsiteX17" fmla="*/ 27031 w 54288"/>
                  <a:gd name="connsiteY17" fmla="*/ 43515 h 53245"/>
                  <a:gd name="connsiteX18" fmla="*/ 27257 w 54288"/>
                  <a:gd name="connsiteY18" fmla="*/ 43515 h 53245"/>
                  <a:gd name="connsiteX19" fmla="*/ 29822 w 54288"/>
                  <a:gd name="connsiteY19" fmla="*/ 36980 h 53245"/>
                  <a:gd name="connsiteX20" fmla="*/ 46491 w 54288"/>
                  <a:gd name="connsiteY20" fmla="*/ 0 h 53245"/>
                  <a:gd name="connsiteX21" fmla="*/ 54288 w 54288"/>
                  <a:gd name="connsiteY21" fmla="*/ 0 h 53245"/>
                  <a:gd name="connsiteX22" fmla="*/ 54288 w 54288"/>
                  <a:gd name="connsiteY22" fmla="*/ 53246 h 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4288" h="53245">
                    <a:moveTo>
                      <a:pt x="54288" y="53246"/>
                    </a:moveTo>
                    <a:lnTo>
                      <a:pt x="48089" y="53246"/>
                    </a:lnTo>
                    <a:lnTo>
                      <a:pt x="48089" y="17527"/>
                    </a:lnTo>
                    <a:cubicBezTo>
                      <a:pt x="48089" y="14702"/>
                      <a:pt x="48261" y="11253"/>
                      <a:pt x="48610" y="7166"/>
                    </a:cubicBezTo>
                    <a:lnTo>
                      <a:pt x="48459" y="7166"/>
                    </a:lnTo>
                    <a:cubicBezTo>
                      <a:pt x="47863" y="9566"/>
                      <a:pt x="47335" y="11287"/>
                      <a:pt x="46862" y="12329"/>
                    </a:cubicBezTo>
                    <a:lnTo>
                      <a:pt x="28670" y="53246"/>
                    </a:lnTo>
                    <a:lnTo>
                      <a:pt x="25625" y="53246"/>
                    </a:lnTo>
                    <a:lnTo>
                      <a:pt x="7467" y="12624"/>
                    </a:lnTo>
                    <a:cubicBezTo>
                      <a:pt x="6946" y="11438"/>
                      <a:pt x="6418" y="9621"/>
                      <a:pt x="5870" y="7166"/>
                    </a:cubicBezTo>
                    <a:lnTo>
                      <a:pt x="5719" y="7166"/>
                    </a:lnTo>
                    <a:cubicBezTo>
                      <a:pt x="5918" y="9291"/>
                      <a:pt x="6014" y="12775"/>
                      <a:pt x="6014" y="17602"/>
                    </a:cubicBezTo>
                    <a:lnTo>
                      <a:pt x="6014" y="53246"/>
                    </a:lnTo>
                    <a:lnTo>
                      <a:pt x="0" y="53246"/>
                    </a:lnTo>
                    <a:lnTo>
                      <a:pt x="0" y="0"/>
                    </a:lnTo>
                    <a:lnTo>
                      <a:pt x="8242" y="0"/>
                    </a:lnTo>
                    <a:lnTo>
                      <a:pt x="24583" y="37131"/>
                    </a:lnTo>
                    <a:cubicBezTo>
                      <a:pt x="25845" y="39977"/>
                      <a:pt x="26661" y="42110"/>
                      <a:pt x="27031" y="43515"/>
                    </a:cubicBezTo>
                    <a:lnTo>
                      <a:pt x="27257" y="43515"/>
                    </a:lnTo>
                    <a:cubicBezTo>
                      <a:pt x="28320" y="40594"/>
                      <a:pt x="29177" y="38414"/>
                      <a:pt x="29822" y="36980"/>
                    </a:cubicBezTo>
                    <a:lnTo>
                      <a:pt x="46491" y="0"/>
                    </a:lnTo>
                    <a:lnTo>
                      <a:pt x="54288" y="0"/>
                    </a:lnTo>
                    <a:lnTo>
                      <a:pt x="54288" y="53246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19" name="フリーフォーム: 図形 118">
                <a:extLst>
                  <a:ext uri="{FF2B5EF4-FFF2-40B4-BE49-F238E27FC236}">
                    <a16:creationId xmlns:a16="http://schemas.microsoft.com/office/drawing/2014/main" id="{C8768861-0489-4A04-8791-BA834409360B}"/>
                  </a:ext>
                </a:extLst>
              </p:cNvPr>
              <p:cNvSpPr/>
              <p:nvPr/>
            </p:nvSpPr>
            <p:spPr>
              <a:xfrm>
                <a:off x="326633" y="6732524"/>
                <a:ext cx="7947" cy="55583"/>
              </a:xfrm>
              <a:custGeom>
                <a:avLst/>
                <a:gdLst>
                  <a:gd name="connsiteX0" fmla="*/ 3936 w 7947"/>
                  <a:gd name="connsiteY0" fmla="*/ 7906 h 55583"/>
                  <a:gd name="connsiteX1" fmla="*/ 1152 w 7947"/>
                  <a:gd name="connsiteY1" fmla="*/ 6795 h 55583"/>
                  <a:gd name="connsiteX2" fmla="*/ 0 w 7947"/>
                  <a:gd name="connsiteY2" fmla="*/ 3970 h 55583"/>
                  <a:gd name="connsiteX3" fmla="*/ 1152 w 7947"/>
                  <a:gd name="connsiteY3" fmla="*/ 1131 h 55583"/>
                  <a:gd name="connsiteX4" fmla="*/ 3936 w 7947"/>
                  <a:gd name="connsiteY4" fmla="*/ 0 h 55583"/>
                  <a:gd name="connsiteX5" fmla="*/ 6775 w 7947"/>
                  <a:gd name="connsiteY5" fmla="*/ 1131 h 55583"/>
                  <a:gd name="connsiteX6" fmla="*/ 7947 w 7947"/>
                  <a:gd name="connsiteY6" fmla="*/ 3970 h 55583"/>
                  <a:gd name="connsiteX7" fmla="*/ 6775 w 7947"/>
                  <a:gd name="connsiteY7" fmla="*/ 6754 h 55583"/>
                  <a:gd name="connsiteX8" fmla="*/ 3936 w 7947"/>
                  <a:gd name="connsiteY8" fmla="*/ 7906 h 55583"/>
                  <a:gd name="connsiteX9" fmla="*/ 6905 w 7947"/>
                  <a:gd name="connsiteY9" fmla="*/ 55584 h 55583"/>
                  <a:gd name="connsiteX10" fmla="*/ 816 w 7947"/>
                  <a:gd name="connsiteY10" fmla="*/ 55584 h 55583"/>
                  <a:gd name="connsiteX11" fmla="*/ 816 w 7947"/>
                  <a:gd name="connsiteY11" fmla="*/ 17561 h 55583"/>
                  <a:gd name="connsiteX12" fmla="*/ 6905 w 7947"/>
                  <a:gd name="connsiteY12" fmla="*/ 17561 h 55583"/>
                  <a:gd name="connsiteX13" fmla="*/ 6905 w 7947"/>
                  <a:gd name="connsiteY13" fmla="*/ 55584 h 5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47" h="55583">
                    <a:moveTo>
                      <a:pt x="3936" y="7906"/>
                    </a:moveTo>
                    <a:cubicBezTo>
                      <a:pt x="2846" y="7906"/>
                      <a:pt x="1920" y="7536"/>
                      <a:pt x="1152" y="6795"/>
                    </a:cubicBezTo>
                    <a:cubicBezTo>
                      <a:pt x="384" y="6055"/>
                      <a:pt x="0" y="5115"/>
                      <a:pt x="0" y="3970"/>
                    </a:cubicBezTo>
                    <a:cubicBezTo>
                      <a:pt x="0" y="2832"/>
                      <a:pt x="384" y="1886"/>
                      <a:pt x="1152" y="1131"/>
                    </a:cubicBezTo>
                    <a:cubicBezTo>
                      <a:pt x="1920" y="377"/>
                      <a:pt x="2846" y="0"/>
                      <a:pt x="3936" y="0"/>
                    </a:cubicBezTo>
                    <a:cubicBezTo>
                      <a:pt x="5054" y="0"/>
                      <a:pt x="5993" y="377"/>
                      <a:pt x="6775" y="1131"/>
                    </a:cubicBezTo>
                    <a:cubicBezTo>
                      <a:pt x="7557" y="1886"/>
                      <a:pt x="7947" y="2832"/>
                      <a:pt x="7947" y="3970"/>
                    </a:cubicBezTo>
                    <a:cubicBezTo>
                      <a:pt x="7947" y="5061"/>
                      <a:pt x="7557" y="5986"/>
                      <a:pt x="6775" y="6754"/>
                    </a:cubicBezTo>
                    <a:cubicBezTo>
                      <a:pt x="5993" y="7522"/>
                      <a:pt x="5047" y="7906"/>
                      <a:pt x="3936" y="7906"/>
                    </a:cubicBezTo>
                    <a:close/>
                    <a:moveTo>
                      <a:pt x="6905" y="55584"/>
                    </a:moveTo>
                    <a:lnTo>
                      <a:pt x="816" y="55584"/>
                    </a:lnTo>
                    <a:lnTo>
                      <a:pt x="816" y="17561"/>
                    </a:lnTo>
                    <a:lnTo>
                      <a:pt x="6905" y="17561"/>
                    </a:lnTo>
                    <a:lnTo>
                      <a:pt x="6905" y="55584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20" name="フリーフォーム: 図形 119">
                <a:extLst>
                  <a:ext uri="{FF2B5EF4-FFF2-40B4-BE49-F238E27FC236}">
                    <a16:creationId xmlns:a16="http://schemas.microsoft.com/office/drawing/2014/main" id="{566A349C-228F-4B2B-8A1E-04CB595EC139}"/>
                  </a:ext>
                </a:extLst>
              </p:cNvPr>
              <p:cNvSpPr/>
              <p:nvPr/>
            </p:nvSpPr>
            <p:spPr>
              <a:xfrm>
                <a:off x="341143" y="6738832"/>
                <a:ext cx="22210" cy="50091"/>
              </a:xfrm>
              <a:custGeom>
                <a:avLst/>
                <a:gdLst>
                  <a:gd name="connsiteX0" fmla="*/ 22210 w 22210"/>
                  <a:gd name="connsiteY0" fmla="*/ 48905 h 50091"/>
                  <a:gd name="connsiteX1" fmla="*/ 16526 w 22210"/>
                  <a:gd name="connsiteY1" fmla="*/ 50091 h 50091"/>
                  <a:gd name="connsiteX2" fmla="*/ 6535 w 22210"/>
                  <a:gd name="connsiteY2" fmla="*/ 38955 h 50091"/>
                  <a:gd name="connsiteX3" fmla="*/ 6535 w 22210"/>
                  <a:gd name="connsiteY3" fmla="*/ 16450 h 50091"/>
                  <a:gd name="connsiteX4" fmla="*/ 0 w 22210"/>
                  <a:gd name="connsiteY4" fmla="*/ 16450 h 50091"/>
                  <a:gd name="connsiteX5" fmla="*/ 0 w 22210"/>
                  <a:gd name="connsiteY5" fmla="*/ 11253 h 50091"/>
                  <a:gd name="connsiteX6" fmla="*/ 6535 w 22210"/>
                  <a:gd name="connsiteY6" fmla="*/ 11253 h 50091"/>
                  <a:gd name="connsiteX7" fmla="*/ 6535 w 22210"/>
                  <a:gd name="connsiteY7" fmla="*/ 1968 h 50091"/>
                  <a:gd name="connsiteX8" fmla="*/ 12624 w 22210"/>
                  <a:gd name="connsiteY8" fmla="*/ 0 h 50091"/>
                  <a:gd name="connsiteX9" fmla="*/ 12624 w 22210"/>
                  <a:gd name="connsiteY9" fmla="*/ 11253 h 50091"/>
                  <a:gd name="connsiteX10" fmla="*/ 22203 w 22210"/>
                  <a:gd name="connsiteY10" fmla="*/ 11253 h 50091"/>
                  <a:gd name="connsiteX11" fmla="*/ 22203 w 22210"/>
                  <a:gd name="connsiteY11" fmla="*/ 16450 h 50091"/>
                  <a:gd name="connsiteX12" fmla="*/ 12624 w 22210"/>
                  <a:gd name="connsiteY12" fmla="*/ 16450 h 50091"/>
                  <a:gd name="connsiteX13" fmla="*/ 12624 w 22210"/>
                  <a:gd name="connsiteY13" fmla="*/ 37879 h 50091"/>
                  <a:gd name="connsiteX14" fmla="*/ 13927 w 22210"/>
                  <a:gd name="connsiteY14" fmla="*/ 43337 h 50091"/>
                  <a:gd name="connsiteX15" fmla="*/ 18233 w 22210"/>
                  <a:gd name="connsiteY15" fmla="*/ 44969 h 50091"/>
                  <a:gd name="connsiteX16" fmla="*/ 22210 w 22210"/>
                  <a:gd name="connsiteY16" fmla="*/ 43707 h 50091"/>
                  <a:gd name="connsiteX17" fmla="*/ 22210 w 22210"/>
                  <a:gd name="connsiteY17" fmla="*/ 48905 h 50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210" h="50091">
                    <a:moveTo>
                      <a:pt x="22210" y="48905"/>
                    </a:moveTo>
                    <a:cubicBezTo>
                      <a:pt x="20777" y="49694"/>
                      <a:pt x="18878" y="50091"/>
                      <a:pt x="16526" y="50091"/>
                    </a:cubicBezTo>
                    <a:cubicBezTo>
                      <a:pt x="9867" y="50091"/>
                      <a:pt x="6535" y="46382"/>
                      <a:pt x="6535" y="38955"/>
                    </a:cubicBezTo>
                    <a:lnTo>
                      <a:pt x="6535" y="16450"/>
                    </a:lnTo>
                    <a:lnTo>
                      <a:pt x="0" y="16450"/>
                    </a:lnTo>
                    <a:lnTo>
                      <a:pt x="0" y="11253"/>
                    </a:lnTo>
                    <a:lnTo>
                      <a:pt x="6535" y="11253"/>
                    </a:lnTo>
                    <a:lnTo>
                      <a:pt x="6535" y="1968"/>
                    </a:lnTo>
                    <a:lnTo>
                      <a:pt x="12624" y="0"/>
                    </a:lnTo>
                    <a:lnTo>
                      <a:pt x="12624" y="11253"/>
                    </a:lnTo>
                    <a:lnTo>
                      <a:pt x="22203" y="11253"/>
                    </a:lnTo>
                    <a:lnTo>
                      <a:pt x="22203" y="16450"/>
                    </a:lnTo>
                    <a:lnTo>
                      <a:pt x="12624" y="16450"/>
                    </a:lnTo>
                    <a:lnTo>
                      <a:pt x="12624" y="37879"/>
                    </a:lnTo>
                    <a:cubicBezTo>
                      <a:pt x="12624" y="40430"/>
                      <a:pt x="13056" y="42247"/>
                      <a:pt x="13927" y="43337"/>
                    </a:cubicBezTo>
                    <a:cubicBezTo>
                      <a:pt x="14791" y="44427"/>
                      <a:pt x="16231" y="44969"/>
                      <a:pt x="18233" y="44969"/>
                    </a:cubicBezTo>
                    <a:cubicBezTo>
                      <a:pt x="19769" y="44969"/>
                      <a:pt x="21093" y="44551"/>
                      <a:pt x="22210" y="43707"/>
                    </a:cubicBezTo>
                    <a:lnTo>
                      <a:pt x="22210" y="48905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21" name="フリーフォーム: 図形 120">
                <a:extLst>
                  <a:ext uri="{FF2B5EF4-FFF2-40B4-BE49-F238E27FC236}">
                    <a16:creationId xmlns:a16="http://schemas.microsoft.com/office/drawing/2014/main" id="{0CEDBA0B-3925-4AB5-82E4-2DBEDADF1E68}"/>
                  </a:ext>
                </a:extLst>
              </p:cNvPr>
              <p:cNvSpPr/>
              <p:nvPr/>
            </p:nvSpPr>
            <p:spPr>
              <a:xfrm>
                <a:off x="369257" y="6749125"/>
                <a:ext cx="25220" cy="39812"/>
              </a:xfrm>
              <a:custGeom>
                <a:avLst/>
                <a:gdLst>
                  <a:gd name="connsiteX0" fmla="*/ 0 w 25220"/>
                  <a:gd name="connsiteY0" fmla="*/ 37543 h 39812"/>
                  <a:gd name="connsiteX1" fmla="*/ 0 w 25220"/>
                  <a:gd name="connsiteY1" fmla="*/ 31008 h 39812"/>
                  <a:gd name="connsiteX2" fmla="*/ 10958 w 25220"/>
                  <a:gd name="connsiteY2" fmla="*/ 34683 h 39812"/>
                  <a:gd name="connsiteX3" fmla="*/ 18981 w 25220"/>
                  <a:gd name="connsiteY3" fmla="*/ 29335 h 39812"/>
                  <a:gd name="connsiteX4" fmla="*/ 18295 w 25220"/>
                  <a:gd name="connsiteY4" fmla="*/ 26756 h 39812"/>
                  <a:gd name="connsiteX5" fmla="*/ 16437 w 25220"/>
                  <a:gd name="connsiteY5" fmla="*/ 24884 h 39812"/>
                  <a:gd name="connsiteX6" fmla="*/ 13687 w 25220"/>
                  <a:gd name="connsiteY6" fmla="*/ 23417 h 39812"/>
                  <a:gd name="connsiteX7" fmla="*/ 10293 w 25220"/>
                  <a:gd name="connsiteY7" fmla="*/ 22059 h 39812"/>
                  <a:gd name="connsiteX8" fmla="*/ 5856 w 25220"/>
                  <a:gd name="connsiteY8" fmla="*/ 20036 h 39812"/>
                  <a:gd name="connsiteX9" fmla="*/ 2661 w 25220"/>
                  <a:gd name="connsiteY9" fmla="*/ 17733 h 39812"/>
                  <a:gd name="connsiteX10" fmla="*/ 727 w 25220"/>
                  <a:gd name="connsiteY10" fmla="*/ 14818 h 39812"/>
                  <a:gd name="connsiteX11" fmla="*/ 75 w 25220"/>
                  <a:gd name="connsiteY11" fmla="*/ 10992 h 39812"/>
                  <a:gd name="connsiteX12" fmla="*/ 1303 w 25220"/>
                  <a:gd name="connsiteY12" fmla="*/ 6261 h 39812"/>
                  <a:gd name="connsiteX13" fmla="*/ 4574 w 25220"/>
                  <a:gd name="connsiteY13" fmla="*/ 2805 h 39812"/>
                  <a:gd name="connsiteX14" fmla="*/ 9237 w 25220"/>
                  <a:gd name="connsiteY14" fmla="*/ 706 h 39812"/>
                  <a:gd name="connsiteX15" fmla="*/ 14640 w 25220"/>
                  <a:gd name="connsiteY15" fmla="*/ 0 h 39812"/>
                  <a:gd name="connsiteX16" fmla="*/ 23479 w 25220"/>
                  <a:gd name="connsiteY16" fmla="*/ 1707 h 39812"/>
                  <a:gd name="connsiteX17" fmla="*/ 23479 w 25220"/>
                  <a:gd name="connsiteY17" fmla="*/ 7872 h 39812"/>
                  <a:gd name="connsiteX18" fmla="*/ 13824 w 25220"/>
                  <a:gd name="connsiteY18" fmla="*/ 5122 h 39812"/>
                  <a:gd name="connsiteX19" fmla="*/ 10745 w 25220"/>
                  <a:gd name="connsiteY19" fmla="*/ 5513 h 39812"/>
                  <a:gd name="connsiteX20" fmla="*/ 8386 w 25220"/>
                  <a:gd name="connsiteY20" fmla="*/ 6610 h 39812"/>
                  <a:gd name="connsiteX21" fmla="*/ 6864 w 25220"/>
                  <a:gd name="connsiteY21" fmla="*/ 8297 h 39812"/>
                  <a:gd name="connsiteX22" fmla="*/ 6329 w 25220"/>
                  <a:gd name="connsiteY22" fmla="*/ 10471 h 39812"/>
                  <a:gd name="connsiteX23" fmla="*/ 6864 w 25220"/>
                  <a:gd name="connsiteY23" fmla="*/ 12960 h 39812"/>
                  <a:gd name="connsiteX24" fmla="*/ 8441 w 25220"/>
                  <a:gd name="connsiteY24" fmla="*/ 14743 h 39812"/>
                  <a:gd name="connsiteX25" fmla="*/ 10965 w 25220"/>
                  <a:gd name="connsiteY25" fmla="*/ 16155 h 39812"/>
                  <a:gd name="connsiteX26" fmla="*/ 14345 w 25220"/>
                  <a:gd name="connsiteY26" fmla="*/ 17527 h 39812"/>
                  <a:gd name="connsiteX27" fmla="*/ 18871 w 25220"/>
                  <a:gd name="connsiteY27" fmla="*/ 19515 h 39812"/>
                  <a:gd name="connsiteX28" fmla="*/ 22286 w 25220"/>
                  <a:gd name="connsiteY28" fmla="*/ 21819 h 39812"/>
                  <a:gd name="connsiteX29" fmla="*/ 24459 w 25220"/>
                  <a:gd name="connsiteY29" fmla="*/ 24768 h 39812"/>
                  <a:gd name="connsiteX30" fmla="*/ 25221 w 25220"/>
                  <a:gd name="connsiteY30" fmla="*/ 28738 h 39812"/>
                  <a:gd name="connsiteX31" fmla="*/ 23979 w 25220"/>
                  <a:gd name="connsiteY31" fmla="*/ 33641 h 39812"/>
                  <a:gd name="connsiteX32" fmla="*/ 20654 w 25220"/>
                  <a:gd name="connsiteY32" fmla="*/ 37097 h 39812"/>
                  <a:gd name="connsiteX33" fmla="*/ 15861 w 25220"/>
                  <a:gd name="connsiteY33" fmla="*/ 39140 h 39812"/>
                  <a:gd name="connsiteX34" fmla="*/ 10183 w 25220"/>
                  <a:gd name="connsiteY34" fmla="*/ 39812 h 39812"/>
                  <a:gd name="connsiteX35" fmla="*/ 0 w 25220"/>
                  <a:gd name="connsiteY35" fmla="*/ 37543 h 39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5220" h="39812">
                    <a:moveTo>
                      <a:pt x="0" y="37543"/>
                    </a:moveTo>
                    <a:lnTo>
                      <a:pt x="0" y="31008"/>
                    </a:lnTo>
                    <a:cubicBezTo>
                      <a:pt x="3319" y="33463"/>
                      <a:pt x="6967" y="34683"/>
                      <a:pt x="10958" y="34683"/>
                    </a:cubicBezTo>
                    <a:cubicBezTo>
                      <a:pt x="16306" y="34683"/>
                      <a:pt x="18981" y="32900"/>
                      <a:pt x="18981" y="29335"/>
                    </a:cubicBezTo>
                    <a:cubicBezTo>
                      <a:pt x="18981" y="28320"/>
                      <a:pt x="18754" y="27463"/>
                      <a:pt x="18295" y="26756"/>
                    </a:cubicBezTo>
                    <a:cubicBezTo>
                      <a:pt x="17835" y="26050"/>
                      <a:pt x="17218" y="25426"/>
                      <a:pt x="16437" y="24884"/>
                    </a:cubicBezTo>
                    <a:cubicBezTo>
                      <a:pt x="15655" y="24343"/>
                      <a:pt x="14743" y="23849"/>
                      <a:pt x="13687" y="23417"/>
                    </a:cubicBezTo>
                    <a:cubicBezTo>
                      <a:pt x="12631" y="22985"/>
                      <a:pt x="11499" y="22532"/>
                      <a:pt x="10293" y="22059"/>
                    </a:cubicBezTo>
                    <a:cubicBezTo>
                      <a:pt x="8606" y="21387"/>
                      <a:pt x="7131" y="20715"/>
                      <a:pt x="5856" y="20036"/>
                    </a:cubicBezTo>
                    <a:cubicBezTo>
                      <a:pt x="4581" y="19358"/>
                      <a:pt x="3518" y="18590"/>
                      <a:pt x="2661" y="17733"/>
                    </a:cubicBezTo>
                    <a:cubicBezTo>
                      <a:pt x="1803" y="16875"/>
                      <a:pt x="1166" y="15909"/>
                      <a:pt x="727" y="14818"/>
                    </a:cubicBezTo>
                    <a:cubicBezTo>
                      <a:pt x="295" y="13728"/>
                      <a:pt x="75" y="12453"/>
                      <a:pt x="75" y="10992"/>
                    </a:cubicBezTo>
                    <a:cubicBezTo>
                      <a:pt x="75" y="9209"/>
                      <a:pt x="487" y="7632"/>
                      <a:pt x="1303" y="6261"/>
                    </a:cubicBezTo>
                    <a:cubicBezTo>
                      <a:pt x="2119" y="4889"/>
                      <a:pt x="3209" y="3737"/>
                      <a:pt x="4574" y="2805"/>
                    </a:cubicBezTo>
                    <a:cubicBezTo>
                      <a:pt x="5931" y="1879"/>
                      <a:pt x="7488" y="1179"/>
                      <a:pt x="9237" y="706"/>
                    </a:cubicBezTo>
                    <a:cubicBezTo>
                      <a:pt x="10985" y="233"/>
                      <a:pt x="12782" y="0"/>
                      <a:pt x="14640" y="0"/>
                    </a:cubicBezTo>
                    <a:cubicBezTo>
                      <a:pt x="17931" y="0"/>
                      <a:pt x="20880" y="569"/>
                      <a:pt x="23479" y="1707"/>
                    </a:cubicBezTo>
                    <a:lnTo>
                      <a:pt x="23479" y="7872"/>
                    </a:lnTo>
                    <a:cubicBezTo>
                      <a:pt x="20681" y="6041"/>
                      <a:pt x="17465" y="5122"/>
                      <a:pt x="13824" y="5122"/>
                    </a:cubicBezTo>
                    <a:cubicBezTo>
                      <a:pt x="12686" y="5122"/>
                      <a:pt x="11657" y="5253"/>
                      <a:pt x="10745" y="5513"/>
                    </a:cubicBezTo>
                    <a:cubicBezTo>
                      <a:pt x="9826" y="5774"/>
                      <a:pt x="9045" y="6137"/>
                      <a:pt x="8386" y="6610"/>
                    </a:cubicBezTo>
                    <a:cubicBezTo>
                      <a:pt x="7728" y="7083"/>
                      <a:pt x="7221" y="7646"/>
                      <a:pt x="6864" y="8297"/>
                    </a:cubicBezTo>
                    <a:cubicBezTo>
                      <a:pt x="6507" y="8949"/>
                      <a:pt x="6329" y="9675"/>
                      <a:pt x="6329" y="10471"/>
                    </a:cubicBezTo>
                    <a:cubicBezTo>
                      <a:pt x="6329" y="11465"/>
                      <a:pt x="6507" y="12288"/>
                      <a:pt x="6864" y="12960"/>
                    </a:cubicBezTo>
                    <a:cubicBezTo>
                      <a:pt x="7221" y="13632"/>
                      <a:pt x="7749" y="14222"/>
                      <a:pt x="8441" y="14743"/>
                    </a:cubicBezTo>
                    <a:cubicBezTo>
                      <a:pt x="9134" y="15264"/>
                      <a:pt x="9977" y="15737"/>
                      <a:pt x="10965" y="16155"/>
                    </a:cubicBezTo>
                    <a:cubicBezTo>
                      <a:pt x="11952" y="16574"/>
                      <a:pt x="13083" y="17033"/>
                      <a:pt x="14345" y="17527"/>
                    </a:cubicBezTo>
                    <a:cubicBezTo>
                      <a:pt x="16025" y="18171"/>
                      <a:pt x="17534" y="18830"/>
                      <a:pt x="18871" y="19515"/>
                    </a:cubicBezTo>
                    <a:cubicBezTo>
                      <a:pt x="20208" y="20194"/>
                      <a:pt x="21346" y="20962"/>
                      <a:pt x="22286" y="21819"/>
                    </a:cubicBezTo>
                    <a:cubicBezTo>
                      <a:pt x="23225" y="22676"/>
                      <a:pt x="23952" y="23657"/>
                      <a:pt x="24459" y="24768"/>
                    </a:cubicBezTo>
                    <a:cubicBezTo>
                      <a:pt x="24967" y="25879"/>
                      <a:pt x="25221" y="27209"/>
                      <a:pt x="25221" y="28738"/>
                    </a:cubicBezTo>
                    <a:cubicBezTo>
                      <a:pt x="25221" y="30617"/>
                      <a:pt x="24809" y="32256"/>
                      <a:pt x="23979" y="33641"/>
                    </a:cubicBezTo>
                    <a:cubicBezTo>
                      <a:pt x="23150" y="35026"/>
                      <a:pt x="22039" y="36178"/>
                      <a:pt x="20654" y="37097"/>
                    </a:cubicBezTo>
                    <a:cubicBezTo>
                      <a:pt x="19269" y="38016"/>
                      <a:pt x="17671" y="38695"/>
                      <a:pt x="15861" y="39140"/>
                    </a:cubicBezTo>
                    <a:cubicBezTo>
                      <a:pt x="14050" y="39586"/>
                      <a:pt x="12158" y="39812"/>
                      <a:pt x="10183" y="39812"/>
                    </a:cubicBezTo>
                    <a:cubicBezTo>
                      <a:pt x="6261" y="39806"/>
                      <a:pt x="2866" y="39051"/>
                      <a:pt x="0" y="37543"/>
                    </a:cubicBez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22" name="フリーフォーム: 図形 121">
                <a:extLst>
                  <a:ext uri="{FF2B5EF4-FFF2-40B4-BE49-F238E27FC236}">
                    <a16:creationId xmlns:a16="http://schemas.microsoft.com/office/drawing/2014/main" id="{F45CAE36-0846-491B-917F-9F04C7989604}"/>
                  </a:ext>
                </a:extLst>
              </p:cNvPr>
              <p:cNvSpPr/>
              <p:nvPr/>
            </p:nvSpPr>
            <p:spPr>
              <a:xfrm>
                <a:off x="402700" y="6750016"/>
                <a:ext cx="31570" cy="38914"/>
              </a:xfrm>
              <a:custGeom>
                <a:avLst/>
                <a:gdLst>
                  <a:gd name="connsiteX0" fmla="*/ 31563 w 31570"/>
                  <a:gd name="connsiteY0" fmla="*/ 38023 h 38914"/>
                  <a:gd name="connsiteX1" fmla="*/ 25474 w 31570"/>
                  <a:gd name="connsiteY1" fmla="*/ 38023 h 38914"/>
                  <a:gd name="connsiteX2" fmla="*/ 25474 w 31570"/>
                  <a:gd name="connsiteY2" fmla="*/ 32009 h 38914"/>
                  <a:gd name="connsiteX3" fmla="*/ 25323 w 31570"/>
                  <a:gd name="connsiteY3" fmla="*/ 32009 h 38914"/>
                  <a:gd name="connsiteX4" fmla="*/ 13591 w 31570"/>
                  <a:gd name="connsiteY4" fmla="*/ 38914 h 38914"/>
                  <a:gd name="connsiteX5" fmla="*/ 0 w 31570"/>
                  <a:gd name="connsiteY5" fmla="*/ 22724 h 38914"/>
                  <a:gd name="connsiteX6" fmla="*/ 0 w 31570"/>
                  <a:gd name="connsiteY6" fmla="*/ 0 h 38914"/>
                  <a:gd name="connsiteX7" fmla="*/ 6055 w 31570"/>
                  <a:gd name="connsiteY7" fmla="*/ 0 h 38914"/>
                  <a:gd name="connsiteX8" fmla="*/ 6055 w 31570"/>
                  <a:gd name="connsiteY8" fmla="*/ 21758 h 38914"/>
                  <a:gd name="connsiteX9" fmla="*/ 15264 w 31570"/>
                  <a:gd name="connsiteY9" fmla="*/ 33785 h 38914"/>
                  <a:gd name="connsiteX10" fmla="*/ 22601 w 31570"/>
                  <a:gd name="connsiteY10" fmla="*/ 30500 h 38914"/>
                  <a:gd name="connsiteX11" fmla="*/ 25481 w 31570"/>
                  <a:gd name="connsiteY11" fmla="*/ 21902 h 38914"/>
                  <a:gd name="connsiteX12" fmla="*/ 25481 w 31570"/>
                  <a:gd name="connsiteY12" fmla="*/ 0 h 38914"/>
                  <a:gd name="connsiteX13" fmla="*/ 31570 w 31570"/>
                  <a:gd name="connsiteY13" fmla="*/ 0 h 38914"/>
                  <a:gd name="connsiteX14" fmla="*/ 31570 w 31570"/>
                  <a:gd name="connsiteY14" fmla="*/ 38023 h 38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570" h="38914">
                    <a:moveTo>
                      <a:pt x="31563" y="38023"/>
                    </a:moveTo>
                    <a:lnTo>
                      <a:pt x="25474" y="38023"/>
                    </a:lnTo>
                    <a:lnTo>
                      <a:pt x="25474" y="32009"/>
                    </a:lnTo>
                    <a:lnTo>
                      <a:pt x="25323" y="32009"/>
                    </a:lnTo>
                    <a:cubicBezTo>
                      <a:pt x="22800" y="36617"/>
                      <a:pt x="18885" y="38914"/>
                      <a:pt x="13591" y="38914"/>
                    </a:cubicBezTo>
                    <a:cubicBezTo>
                      <a:pt x="4533" y="38914"/>
                      <a:pt x="0" y="33518"/>
                      <a:pt x="0" y="22724"/>
                    </a:cubicBezTo>
                    <a:lnTo>
                      <a:pt x="0" y="0"/>
                    </a:lnTo>
                    <a:lnTo>
                      <a:pt x="6055" y="0"/>
                    </a:lnTo>
                    <a:lnTo>
                      <a:pt x="6055" y="21758"/>
                    </a:lnTo>
                    <a:cubicBezTo>
                      <a:pt x="6055" y="29780"/>
                      <a:pt x="9127" y="33785"/>
                      <a:pt x="15264" y="33785"/>
                    </a:cubicBezTo>
                    <a:cubicBezTo>
                      <a:pt x="18233" y="33785"/>
                      <a:pt x="20681" y="32688"/>
                      <a:pt x="22601" y="30500"/>
                    </a:cubicBezTo>
                    <a:cubicBezTo>
                      <a:pt x="24521" y="28313"/>
                      <a:pt x="25481" y="25447"/>
                      <a:pt x="25481" y="21902"/>
                    </a:cubicBezTo>
                    <a:lnTo>
                      <a:pt x="25481" y="0"/>
                    </a:lnTo>
                    <a:lnTo>
                      <a:pt x="31570" y="0"/>
                    </a:lnTo>
                    <a:lnTo>
                      <a:pt x="31570" y="38023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23" name="フリーフォーム: 図形 122">
                <a:extLst>
                  <a:ext uri="{FF2B5EF4-FFF2-40B4-BE49-F238E27FC236}">
                    <a16:creationId xmlns:a16="http://schemas.microsoft.com/office/drawing/2014/main" id="{08335EBE-604C-457C-BA70-20C882A4EF18}"/>
                  </a:ext>
                </a:extLst>
              </p:cNvPr>
              <p:cNvSpPr/>
              <p:nvPr/>
            </p:nvSpPr>
            <p:spPr>
              <a:xfrm>
                <a:off x="446167" y="6731818"/>
                <a:ext cx="34978" cy="57181"/>
              </a:xfrm>
              <a:custGeom>
                <a:avLst/>
                <a:gdLst>
                  <a:gd name="connsiteX0" fmla="*/ 6240 w 34978"/>
                  <a:gd name="connsiteY0" fmla="*/ 50798 h 57181"/>
                  <a:gd name="connsiteX1" fmla="*/ 6089 w 34978"/>
                  <a:gd name="connsiteY1" fmla="*/ 50798 h 57181"/>
                  <a:gd name="connsiteX2" fmla="*/ 6089 w 34978"/>
                  <a:gd name="connsiteY2" fmla="*/ 56290 h 57181"/>
                  <a:gd name="connsiteX3" fmla="*/ 0 w 34978"/>
                  <a:gd name="connsiteY3" fmla="*/ 56290 h 57181"/>
                  <a:gd name="connsiteX4" fmla="*/ 0 w 34978"/>
                  <a:gd name="connsiteY4" fmla="*/ 0 h 57181"/>
                  <a:gd name="connsiteX5" fmla="*/ 6089 w 34978"/>
                  <a:gd name="connsiteY5" fmla="*/ 0 h 57181"/>
                  <a:gd name="connsiteX6" fmla="*/ 6089 w 34978"/>
                  <a:gd name="connsiteY6" fmla="*/ 24953 h 57181"/>
                  <a:gd name="connsiteX7" fmla="*/ 6240 w 34978"/>
                  <a:gd name="connsiteY7" fmla="*/ 24953 h 57181"/>
                  <a:gd name="connsiteX8" fmla="*/ 19385 w 34978"/>
                  <a:gd name="connsiteY8" fmla="*/ 17376 h 57181"/>
                  <a:gd name="connsiteX9" fmla="*/ 30837 w 34978"/>
                  <a:gd name="connsiteY9" fmla="*/ 22484 h 57181"/>
                  <a:gd name="connsiteX10" fmla="*/ 34978 w 34978"/>
                  <a:gd name="connsiteY10" fmla="*/ 36164 h 57181"/>
                  <a:gd name="connsiteX11" fmla="*/ 30336 w 34978"/>
                  <a:gd name="connsiteY11" fmla="*/ 51442 h 57181"/>
                  <a:gd name="connsiteX12" fmla="*/ 17637 w 34978"/>
                  <a:gd name="connsiteY12" fmla="*/ 57181 h 57181"/>
                  <a:gd name="connsiteX13" fmla="*/ 6240 w 34978"/>
                  <a:gd name="connsiteY13" fmla="*/ 50798 h 57181"/>
                  <a:gd name="connsiteX14" fmla="*/ 6096 w 34978"/>
                  <a:gd name="connsiteY14" fmla="*/ 35458 h 57181"/>
                  <a:gd name="connsiteX15" fmla="*/ 6096 w 34978"/>
                  <a:gd name="connsiteY15" fmla="*/ 40766 h 57181"/>
                  <a:gd name="connsiteX16" fmla="*/ 9161 w 34978"/>
                  <a:gd name="connsiteY16" fmla="*/ 48768 h 57181"/>
                  <a:gd name="connsiteX17" fmla="*/ 16937 w 34978"/>
                  <a:gd name="connsiteY17" fmla="*/ 52052 h 57181"/>
                  <a:gd name="connsiteX18" fmla="*/ 25605 w 34978"/>
                  <a:gd name="connsiteY18" fmla="*/ 47822 h 57181"/>
                  <a:gd name="connsiteX19" fmla="*/ 28745 w 34978"/>
                  <a:gd name="connsiteY19" fmla="*/ 36048 h 57181"/>
                  <a:gd name="connsiteX20" fmla="*/ 25810 w 34978"/>
                  <a:gd name="connsiteY20" fmla="*/ 26098 h 57181"/>
                  <a:gd name="connsiteX21" fmla="*/ 17863 w 34978"/>
                  <a:gd name="connsiteY21" fmla="*/ 22498 h 57181"/>
                  <a:gd name="connsiteX22" fmla="*/ 9326 w 34978"/>
                  <a:gd name="connsiteY22" fmla="*/ 26194 h 57181"/>
                  <a:gd name="connsiteX23" fmla="*/ 6096 w 34978"/>
                  <a:gd name="connsiteY23" fmla="*/ 35458 h 5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978" h="57181">
                    <a:moveTo>
                      <a:pt x="6240" y="50798"/>
                    </a:moveTo>
                    <a:lnTo>
                      <a:pt x="6089" y="50798"/>
                    </a:lnTo>
                    <a:lnTo>
                      <a:pt x="6089" y="56290"/>
                    </a:lnTo>
                    <a:lnTo>
                      <a:pt x="0" y="56290"/>
                    </a:lnTo>
                    <a:lnTo>
                      <a:pt x="0" y="0"/>
                    </a:lnTo>
                    <a:lnTo>
                      <a:pt x="6089" y="0"/>
                    </a:lnTo>
                    <a:lnTo>
                      <a:pt x="6089" y="24953"/>
                    </a:lnTo>
                    <a:lnTo>
                      <a:pt x="6240" y="24953"/>
                    </a:lnTo>
                    <a:cubicBezTo>
                      <a:pt x="9237" y="19906"/>
                      <a:pt x="13618" y="17376"/>
                      <a:pt x="19385" y="17376"/>
                    </a:cubicBezTo>
                    <a:cubicBezTo>
                      <a:pt x="24261" y="17376"/>
                      <a:pt x="28080" y="19076"/>
                      <a:pt x="30837" y="22484"/>
                    </a:cubicBezTo>
                    <a:cubicBezTo>
                      <a:pt x="33593" y="25892"/>
                      <a:pt x="34978" y="30452"/>
                      <a:pt x="34978" y="36164"/>
                    </a:cubicBezTo>
                    <a:cubicBezTo>
                      <a:pt x="34978" y="42528"/>
                      <a:pt x="33429" y="47623"/>
                      <a:pt x="30336" y="51442"/>
                    </a:cubicBezTo>
                    <a:cubicBezTo>
                      <a:pt x="27243" y="55262"/>
                      <a:pt x="23006" y="57181"/>
                      <a:pt x="17637" y="57181"/>
                    </a:cubicBezTo>
                    <a:cubicBezTo>
                      <a:pt x="12617" y="57181"/>
                      <a:pt x="8818" y="55056"/>
                      <a:pt x="6240" y="50798"/>
                    </a:cubicBezTo>
                    <a:close/>
                    <a:moveTo>
                      <a:pt x="6096" y="35458"/>
                    </a:moveTo>
                    <a:lnTo>
                      <a:pt x="6096" y="40766"/>
                    </a:lnTo>
                    <a:cubicBezTo>
                      <a:pt x="6096" y="43906"/>
                      <a:pt x="7118" y="46580"/>
                      <a:pt x="9161" y="48768"/>
                    </a:cubicBezTo>
                    <a:cubicBezTo>
                      <a:pt x="11205" y="50962"/>
                      <a:pt x="13797" y="52052"/>
                      <a:pt x="16937" y="52052"/>
                    </a:cubicBezTo>
                    <a:cubicBezTo>
                      <a:pt x="20626" y="52052"/>
                      <a:pt x="23513" y="50640"/>
                      <a:pt x="25605" y="47822"/>
                    </a:cubicBezTo>
                    <a:cubicBezTo>
                      <a:pt x="27696" y="44996"/>
                      <a:pt x="28745" y="41074"/>
                      <a:pt x="28745" y="36048"/>
                    </a:cubicBezTo>
                    <a:cubicBezTo>
                      <a:pt x="28745" y="31817"/>
                      <a:pt x="27765" y="28498"/>
                      <a:pt x="25810" y="26098"/>
                    </a:cubicBezTo>
                    <a:cubicBezTo>
                      <a:pt x="23856" y="23698"/>
                      <a:pt x="21202" y="22498"/>
                      <a:pt x="17863" y="22498"/>
                    </a:cubicBezTo>
                    <a:cubicBezTo>
                      <a:pt x="14325" y="22498"/>
                      <a:pt x="11479" y="23732"/>
                      <a:pt x="9326" y="26194"/>
                    </a:cubicBezTo>
                    <a:cubicBezTo>
                      <a:pt x="7173" y="28663"/>
                      <a:pt x="6096" y="31748"/>
                      <a:pt x="6096" y="35458"/>
                    </a:cubicBez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24" name="フリーフォーム: 図形 123">
                <a:extLst>
                  <a:ext uri="{FF2B5EF4-FFF2-40B4-BE49-F238E27FC236}">
                    <a16:creationId xmlns:a16="http://schemas.microsoft.com/office/drawing/2014/main" id="{CB5B457C-257F-4684-A263-3AB65CFDC1AE}"/>
                  </a:ext>
                </a:extLst>
              </p:cNvPr>
              <p:cNvSpPr/>
              <p:nvPr/>
            </p:nvSpPr>
            <p:spPr>
              <a:xfrm>
                <a:off x="489525" y="6732524"/>
                <a:ext cx="7947" cy="55583"/>
              </a:xfrm>
              <a:custGeom>
                <a:avLst/>
                <a:gdLst>
                  <a:gd name="connsiteX0" fmla="*/ 3936 w 7947"/>
                  <a:gd name="connsiteY0" fmla="*/ 7906 h 55583"/>
                  <a:gd name="connsiteX1" fmla="*/ 1152 w 7947"/>
                  <a:gd name="connsiteY1" fmla="*/ 6795 h 55583"/>
                  <a:gd name="connsiteX2" fmla="*/ 0 w 7947"/>
                  <a:gd name="connsiteY2" fmla="*/ 3970 h 55583"/>
                  <a:gd name="connsiteX3" fmla="*/ 1152 w 7947"/>
                  <a:gd name="connsiteY3" fmla="*/ 1131 h 55583"/>
                  <a:gd name="connsiteX4" fmla="*/ 3936 w 7947"/>
                  <a:gd name="connsiteY4" fmla="*/ 0 h 55583"/>
                  <a:gd name="connsiteX5" fmla="*/ 6775 w 7947"/>
                  <a:gd name="connsiteY5" fmla="*/ 1131 h 55583"/>
                  <a:gd name="connsiteX6" fmla="*/ 7947 w 7947"/>
                  <a:gd name="connsiteY6" fmla="*/ 3970 h 55583"/>
                  <a:gd name="connsiteX7" fmla="*/ 6775 w 7947"/>
                  <a:gd name="connsiteY7" fmla="*/ 6754 h 55583"/>
                  <a:gd name="connsiteX8" fmla="*/ 3936 w 7947"/>
                  <a:gd name="connsiteY8" fmla="*/ 7906 h 55583"/>
                  <a:gd name="connsiteX9" fmla="*/ 6905 w 7947"/>
                  <a:gd name="connsiteY9" fmla="*/ 55584 h 55583"/>
                  <a:gd name="connsiteX10" fmla="*/ 816 w 7947"/>
                  <a:gd name="connsiteY10" fmla="*/ 55584 h 55583"/>
                  <a:gd name="connsiteX11" fmla="*/ 816 w 7947"/>
                  <a:gd name="connsiteY11" fmla="*/ 17561 h 55583"/>
                  <a:gd name="connsiteX12" fmla="*/ 6905 w 7947"/>
                  <a:gd name="connsiteY12" fmla="*/ 17561 h 55583"/>
                  <a:gd name="connsiteX13" fmla="*/ 6905 w 7947"/>
                  <a:gd name="connsiteY13" fmla="*/ 55584 h 5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47" h="55583">
                    <a:moveTo>
                      <a:pt x="3936" y="7906"/>
                    </a:moveTo>
                    <a:cubicBezTo>
                      <a:pt x="2846" y="7906"/>
                      <a:pt x="1920" y="7536"/>
                      <a:pt x="1152" y="6795"/>
                    </a:cubicBezTo>
                    <a:cubicBezTo>
                      <a:pt x="384" y="6055"/>
                      <a:pt x="0" y="5115"/>
                      <a:pt x="0" y="3970"/>
                    </a:cubicBezTo>
                    <a:cubicBezTo>
                      <a:pt x="0" y="2832"/>
                      <a:pt x="384" y="1886"/>
                      <a:pt x="1152" y="1131"/>
                    </a:cubicBezTo>
                    <a:cubicBezTo>
                      <a:pt x="1920" y="377"/>
                      <a:pt x="2846" y="0"/>
                      <a:pt x="3936" y="0"/>
                    </a:cubicBezTo>
                    <a:cubicBezTo>
                      <a:pt x="5054" y="0"/>
                      <a:pt x="5993" y="377"/>
                      <a:pt x="6775" y="1131"/>
                    </a:cubicBezTo>
                    <a:cubicBezTo>
                      <a:pt x="7557" y="1886"/>
                      <a:pt x="7947" y="2832"/>
                      <a:pt x="7947" y="3970"/>
                    </a:cubicBezTo>
                    <a:cubicBezTo>
                      <a:pt x="7947" y="5061"/>
                      <a:pt x="7557" y="5986"/>
                      <a:pt x="6775" y="6754"/>
                    </a:cubicBezTo>
                    <a:cubicBezTo>
                      <a:pt x="5993" y="7522"/>
                      <a:pt x="5047" y="7906"/>
                      <a:pt x="3936" y="7906"/>
                    </a:cubicBezTo>
                    <a:close/>
                    <a:moveTo>
                      <a:pt x="6905" y="55584"/>
                    </a:moveTo>
                    <a:lnTo>
                      <a:pt x="816" y="55584"/>
                    </a:lnTo>
                    <a:lnTo>
                      <a:pt x="816" y="17561"/>
                    </a:lnTo>
                    <a:lnTo>
                      <a:pt x="6905" y="17561"/>
                    </a:lnTo>
                    <a:lnTo>
                      <a:pt x="6905" y="55584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25" name="フリーフォーム: 図形 124">
                <a:extLst>
                  <a:ext uri="{FF2B5EF4-FFF2-40B4-BE49-F238E27FC236}">
                    <a16:creationId xmlns:a16="http://schemas.microsoft.com/office/drawing/2014/main" id="{1A7514B8-7CAF-4BCC-9F8F-BE97EF2F4EA1}"/>
                  </a:ext>
                </a:extLst>
              </p:cNvPr>
              <p:cNvSpPr/>
              <p:nvPr/>
            </p:nvSpPr>
            <p:spPr>
              <a:xfrm>
                <a:off x="506304" y="6749125"/>
                <a:ext cx="25220" cy="39812"/>
              </a:xfrm>
              <a:custGeom>
                <a:avLst/>
                <a:gdLst>
                  <a:gd name="connsiteX0" fmla="*/ 0 w 25220"/>
                  <a:gd name="connsiteY0" fmla="*/ 37543 h 39812"/>
                  <a:gd name="connsiteX1" fmla="*/ 0 w 25220"/>
                  <a:gd name="connsiteY1" fmla="*/ 31008 h 39812"/>
                  <a:gd name="connsiteX2" fmla="*/ 10958 w 25220"/>
                  <a:gd name="connsiteY2" fmla="*/ 34683 h 39812"/>
                  <a:gd name="connsiteX3" fmla="*/ 18981 w 25220"/>
                  <a:gd name="connsiteY3" fmla="*/ 29335 h 39812"/>
                  <a:gd name="connsiteX4" fmla="*/ 18295 w 25220"/>
                  <a:gd name="connsiteY4" fmla="*/ 26756 h 39812"/>
                  <a:gd name="connsiteX5" fmla="*/ 16437 w 25220"/>
                  <a:gd name="connsiteY5" fmla="*/ 24884 h 39812"/>
                  <a:gd name="connsiteX6" fmla="*/ 13687 w 25220"/>
                  <a:gd name="connsiteY6" fmla="*/ 23417 h 39812"/>
                  <a:gd name="connsiteX7" fmla="*/ 10293 w 25220"/>
                  <a:gd name="connsiteY7" fmla="*/ 22059 h 39812"/>
                  <a:gd name="connsiteX8" fmla="*/ 5856 w 25220"/>
                  <a:gd name="connsiteY8" fmla="*/ 20036 h 39812"/>
                  <a:gd name="connsiteX9" fmla="*/ 2661 w 25220"/>
                  <a:gd name="connsiteY9" fmla="*/ 17733 h 39812"/>
                  <a:gd name="connsiteX10" fmla="*/ 727 w 25220"/>
                  <a:gd name="connsiteY10" fmla="*/ 14818 h 39812"/>
                  <a:gd name="connsiteX11" fmla="*/ 75 w 25220"/>
                  <a:gd name="connsiteY11" fmla="*/ 10992 h 39812"/>
                  <a:gd name="connsiteX12" fmla="*/ 1303 w 25220"/>
                  <a:gd name="connsiteY12" fmla="*/ 6261 h 39812"/>
                  <a:gd name="connsiteX13" fmla="*/ 4574 w 25220"/>
                  <a:gd name="connsiteY13" fmla="*/ 2805 h 39812"/>
                  <a:gd name="connsiteX14" fmla="*/ 9237 w 25220"/>
                  <a:gd name="connsiteY14" fmla="*/ 706 h 39812"/>
                  <a:gd name="connsiteX15" fmla="*/ 14640 w 25220"/>
                  <a:gd name="connsiteY15" fmla="*/ 0 h 39812"/>
                  <a:gd name="connsiteX16" fmla="*/ 23479 w 25220"/>
                  <a:gd name="connsiteY16" fmla="*/ 1707 h 39812"/>
                  <a:gd name="connsiteX17" fmla="*/ 23479 w 25220"/>
                  <a:gd name="connsiteY17" fmla="*/ 7872 h 39812"/>
                  <a:gd name="connsiteX18" fmla="*/ 13824 w 25220"/>
                  <a:gd name="connsiteY18" fmla="*/ 5122 h 39812"/>
                  <a:gd name="connsiteX19" fmla="*/ 10745 w 25220"/>
                  <a:gd name="connsiteY19" fmla="*/ 5513 h 39812"/>
                  <a:gd name="connsiteX20" fmla="*/ 8386 w 25220"/>
                  <a:gd name="connsiteY20" fmla="*/ 6610 h 39812"/>
                  <a:gd name="connsiteX21" fmla="*/ 6864 w 25220"/>
                  <a:gd name="connsiteY21" fmla="*/ 8297 h 39812"/>
                  <a:gd name="connsiteX22" fmla="*/ 6329 w 25220"/>
                  <a:gd name="connsiteY22" fmla="*/ 10471 h 39812"/>
                  <a:gd name="connsiteX23" fmla="*/ 6864 w 25220"/>
                  <a:gd name="connsiteY23" fmla="*/ 12960 h 39812"/>
                  <a:gd name="connsiteX24" fmla="*/ 8441 w 25220"/>
                  <a:gd name="connsiteY24" fmla="*/ 14743 h 39812"/>
                  <a:gd name="connsiteX25" fmla="*/ 10965 w 25220"/>
                  <a:gd name="connsiteY25" fmla="*/ 16155 h 39812"/>
                  <a:gd name="connsiteX26" fmla="*/ 14345 w 25220"/>
                  <a:gd name="connsiteY26" fmla="*/ 17527 h 39812"/>
                  <a:gd name="connsiteX27" fmla="*/ 18871 w 25220"/>
                  <a:gd name="connsiteY27" fmla="*/ 19515 h 39812"/>
                  <a:gd name="connsiteX28" fmla="*/ 22286 w 25220"/>
                  <a:gd name="connsiteY28" fmla="*/ 21819 h 39812"/>
                  <a:gd name="connsiteX29" fmla="*/ 24459 w 25220"/>
                  <a:gd name="connsiteY29" fmla="*/ 24768 h 39812"/>
                  <a:gd name="connsiteX30" fmla="*/ 25221 w 25220"/>
                  <a:gd name="connsiteY30" fmla="*/ 28738 h 39812"/>
                  <a:gd name="connsiteX31" fmla="*/ 23979 w 25220"/>
                  <a:gd name="connsiteY31" fmla="*/ 33641 h 39812"/>
                  <a:gd name="connsiteX32" fmla="*/ 20654 w 25220"/>
                  <a:gd name="connsiteY32" fmla="*/ 37097 h 39812"/>
                  <a:gd name="connsiteX33" fmla="*/ 15861 w 25220"/>
                  <a:gd name="connsiteY33" fmla="*/ 39140 h 39812"/>
                  <a:gd name="connsiteX34" fmla="*/ 10183 w 25220"/>
                  <a:gd name="connsiteY34" fmla="*/ 39812 h 39812"/>
                  <a:gd name="connsiteX35" fmla="*/ 0 w 25220"/>
                  <a:gd name="connsiteY35" fmla="*/ 37543 h 39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5220" h="39812">
                    <a:moveTo>
                      <a:pt x="0" y="37543"/>
                    </a:moveTo>
                    <a:lnTo>
                      <a:pt x="0" y="31008"/>
                    </a:lnTo>
                    <a:cubicBezTo>
                      <a:pt x="3319" y="33463"/>
                      <a:pt x="6967" y="34683"/>
                      <a:pt x="10958" y="34683"/>
                    </a:cubicBezTo>
                    <a:cubicBezTo>
                      <a:pt x="16306" y="34683"/>
                      <a:pt x="18981" y="32900"/>
                      <a:pt x="18981" y="29335"/>
                    </a:cubicBezTo>
                    <a:cubicBezTo>
                      <a:pt x="18981" y="28320"/>
                      <a:pt x="18754" y="27463"/>
                      <a:pt x="18295" y="26756"/>
                    </a:cubicBezTo>
                    <a:cubicBezTo>
                      <a:pt x="17835" y="26050"/>
                      <a:pt x="17218" y="25426"/>
                      <a:pt x="16437" y="24884"/>
                    </a:cubicBezTo>
                    <a:cubicBezTo>
                      <a:pt x="15655" y="24343"/>
                      <a:pt x="14743" y="23849"/>
                      <a:pt x="13687" y="23417"/>
                    </a:cubicBezTo>
                    <a:cubicBezTo>
                      <a:pt x="12631" y="22985"/>
                      <a:pt x="11499" y="22532"/>
                      <a:pt x="10293" y="22059"/>
                    </a:cubicBezTo>
                    <a:cubicBezTo>
                      <a:pt x="8606" y="21387"/>
                      <a:pt x="7131" y="20715"/>
                      <a:pt x="5856" y="20036"/>
                    </a:cubicBezTo>
                    <a:cubicBezTo>
                      <a:pt x="4581" y="19358"/>
                      <a:pt x="3518" y="18590"/>
                      <a:pt x="2661" y="17733"/>
                    </a:cubicBezTo>
                    <a:cubicBezTo>
                      <a:pt x="1803" y="16875"/>
                      <a:pt x="1166" y="15909"/>
                      <a:pt x="727" y="14818"/>
                    </a:cubicBezTo>
                    <a:cubicBezTo>
                      <a:pt x="295" y="13728"/>
                      <a:pt x="75" y="12453"/>
                      <a:pt x="75" y="10992"/>
                    </a:cubicBezTo>
                    <a:cubicBezTo>
                      <a:pt x="75" y="9209"/>
                      <a:pt x="487" y="7632"/>
                      <a:pt x="1303" y="6261"/>
                    </a:cubicBezTo>
                    <a:cubicBezTo>
                      <a:pt x="2119" y="4889"/>
                      <a:pt x="3209" y="3737"/>
                      <a:pt x="4574" y="2805"/>
                    </a:cubicBezTo>
                    <a:cubicBezTo>
                      <a:pt x="5931" y="1879"/>
                      <a:pt x="7488" y="1179"/>
                      <a:pt x="9237" y="706"/>
                    </a:cubicBezTo>
                    <a:cubicBezTo>
                      <a:pt x="10985" y="233"/>
                      <a:pt x="12782" y="0"/>
                      <a:pt x="14640" y="0"/>
                    </a:cubicBezTo>
                    <a:cubicBezTo>
                      <a:pt x="17931" y="0"/>
                      <a:pt x="20880" y="569"/>
                      <a:pt x="23479" y="1707"/>
                    </a:cubicBezTo>
                    <a:lnTo>
                      <a:pt x="23479" y="7872"/>
                    </a:lnTo>
                    <a:cubicBezTo>
                      <a:pt x="20681" y="6041"/>
                      <a:pt x="17465" y="5122"/>
                      <a:pt x="13824" y="5122"/>
                    </a:cubicBezTo>
                    <a:cubicBezTo>
                      <a:pt x="12686" y="5122"/>
                      <a:pt x="11657" y="5253"/>
                      <a:pt x="10745" y="5513"/>
                    </a:cubicBezTo>
                    <a:cubicBezTo>
                      <a:pt x="9826" y="5774"/>
                      <a:pt x="9045" y="6137"/>
                      <a:pt x="8386" y="6610"/>
                    </a:cubicBezTo>
                    <a:cubicBezTo>
                      <a:pt x="7728" y="7083"/>
                      <a:pt x="7221" y="7646"/>
                      <a:pt x="6864" y="8297"/>
                    </a:cubicBezTo>
                    <a:cubicBezTo>
                      <a:pt x="6507" y="8949"/>
                      <a:pt x="6329" y="9675"/>
                      <a:pt x="6329" y="10471"/>
                    </a:cubicBezTo>
                    <a:cubicBezTo>
                      <a:pt x="6329" y="11465"/>
                      <a:pt x="6507" y="12288"/>
                      <a:pt x="6864" y="12960"/>
                    </a:cubicBezTo>
                    <a:cubicBezTo>
                      <a:pt x="7221" y="13632"/>
                      <a:pt x="7749" y="14222"/>
                      <a:pt x="8441" y="14743"/>
                    </a:cubicBezTo>
                    <a:cubicBezTo>
                      <a:pt x="9134" y="15264"/>
                      <a:pt x="9977" y="15737"/>
                      <a:pt x="10965" y="16155"/>
                    </a:cubicBezTo>
                    <a:cubicBezTo>
                      <a:pt x="11952" y="16574"/>
                      <a:pt x="13083" y="17033"/>
                      <a:pt x="14345" y="17527"/>
                    </a:cubicBezTo>
                    <a:cubicBezTo>
                      <a:pt x="16025" y="18171"/>
                      <a:pt x="17534" y="18830"/>
                      <a:pt x="18871" y="19515"/>
                    </a:cubicBezTo>
                    <a:cubicBezTo>
                      <a:pt x="20208" y="20194"/>
                      <a:pt x="21346" y="20962"/>
                      <a:pt x="22286" y="21819"/>
                    </a:cubicBezTo>
                    <a:cubicBezTo>
                      <a:pt x="23225" y="22676"/>
                      <a:pt x="23952" y="23657"/>
                      <a:pt x="24459" y="24768"/>
                    </a:cubicBezTo>
                    <a:cubicBezTo>
                      <a:pt x="24967" y="25879"/>
                      <a:pt x="25221" y="27209"/>
                      <a:pt x="25221" y="28738"/>
                    </a:cubicBezTo>
                    <a:cubicBezTo>
                      <a:pt x="25221" y="30617"/>
                      <a:pt x="24809" y="32256"/>
                      <a:pt x="23979" y="33641"/>
                    </a:cubicBezTo>
                    <a:cubicBezTo>
                      <a:pt x="23150" y="35026"/>
                      <a:pt x="22039" y="36178"/>
                      <a:pt x="20654" y="37097"/>
                    </a:cubicBezTo>
                    <a:cubicBezTo>
                      <a:pt x="19269" y="38016"/>
                      <a:pt x="17671" y="38695"/>
                      <a:pt x="15861" y="39140"/>
                    </a:cubicBezTo>
                    <a:cubicBezTo>
                      <a:pt x="14050" y="39586"/>
                      <a:pt x="12158" y="39812"/>
                      <a:pt x="10183" y="39812"/>
                    </a:cubicBezTo>
                    <a:cubicBezTo>
                      <a:pt x="6261" y="39806"/>
                      <a:pt x="2873" y="39051"/>
                      <a:pt x="0" y="37543"/>
                    </a:cubicBez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26" name="フリーフォーム: 図形 125">
                <a:extLst>
                  <a:ext uri="{FF2B5EF4-FFF2-40B4-BE49-F238E27FC236}">
                    <a16:creationId xmlns:a16="http://schemas.microsoft.com/office/drawing/2014/main" id="{6A78B19C-3547-4DA0-AC49-A71000C8F538}"/>
                  </a:ext>
                </a:extLst>
              </p:cNvPr>
              <p:cNvSpPr/>
              <p:nvPr/>
            </p:nvSpPr>
            <p:spPr>
              <a:xfrm>
                <a:off x="540563" y="6731818"/>
                <a:ext cx="31570" cy="56290"/>
              </a:xfrm>
              <a:custGeom>
                <a:avLst/>
                <a:gdLst>
                  <a:gd name="connsiteX0" fmla="*/ 31563 w 31570"/>
                  <a:gd name="connsiteY0" fmla="*/ 56290 h 56290"/>
                  <a:gd name="connsiteX1" fmla="*/ 25474 w 31570"/>
                  <a:gd name="connsiteY1" fmla="*/ 56290 h 56290"/>
                  <a:gd name="connsiteX2" fmla="*/ 25474 w 31570"/>
                  <a:gd name="connsiteY2" fmla="*/ 34382 h 56290"/>
                  <a:gd name="connsiteX3" fmla="*/ 16635 w 31570"/>
                  <a:gd name="connsiteY3" fmla="*/ 22498 h 56290"/>
                  <a:gd name="connsiteX4" fmla="*/ 9134 w 31570"/>
                  <a:gd name="connsiteY4" fmla="*/ 25934 h 56290"/>
                  <a:gd name="connsiteX5" fmla="*/ 6089 w 31570"/>
                  <a:gd name="connsiteY5" fmla="*/ 34752 h 56290"/>
                  <a:gd name="connsiteX6" fmla="*/ 6089 w 31570"/>
                  <a:gd name="connsiteY6" fmla="*/ 56290 h 56290"/>
                  <a:gd name="connsiteX7" fmla="*/ 0 w 31570"/>
                  <a:gd name="connsiteY7" fmla="*/ 56290 h 56290"/>
                  <a:gd name="connsiteX8" fmla="*/ 0 w 31570"/>
                  <a:gd name="connsiteY8" fmla="*/ 0 h 56290"/>
                  <a:gd name="connsiteX9" fmla="*/ 6089 w 31570"/>
                  <a:gd name="connsiteY9" fmla="*/ 0 h 56290"/>
                  <a:gd name="connsiteX10" fmla="*/ 6089 w 31570"/>
                  <a:gd name="connsiteY10" fmla="*/ 24583 h 56290"/>
                  <a:gd name="connsiteX11" fmla="*/ 6240 w 31570"/>
                  <a:gd name="connsiteY11" fmla="*/ 24583 h 56290"/>
                  <a:gd name="connsiteX12" fmla="*/ 18720 w 31570"/>
                  <a:gd name="connsiteY12" fmla="*/ 17376 h 56290"/>
                  <a:gd name="connsiteX13" fmla="*/ 31570 w 31570"/>
                  <a:gd name="connsiteY13" fmla="*/ 32859 h 56290"/>
                  <a:gd name="connsiteX14" fmla="*/ 31570 w 31570"/>
                  <a:gd name="connsiteY14" fmla="*/ 56290 h 5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570" h="56290">
                    <a:moveTo>
                      <a:pt x="31563" y="56290"/>
                    </a:moveTo>
                    <a:lnTo>
                      <a:pt x="25474" y="56290"/>
                    </a:lnTo>
                    <a:lnTo>
                      <a:pt x="25474" y="34382"/>
                    </a:lnTo>
                    <a:cubicBezTo>
                      <a:pt x="25474" y="26462"/>
                      <a:pt x="22526" y="22498"/>
                      <a:pt x="16635" y="22498"/>
                    </a:cubicBezTo>
                    <a:cubicBezTo>
                      <a:pt x="13666" y="22498"/>
                      <a:pt x="11163" y="23643"/>
                      <a:pt x="9134" y="25934"/>
                    </a:cubicBezTo>
                    <a:cubicBezTo>
                      <a:pt x="7104" y="28224"/>
                      <a:pt x="6089" y="31166"/>
                      <a:pt x="6089" y="34752"/>
                    </a:cubicBezTo>
                    <a:lnTo>
                      <a:pt x="6089" y="56290"/>
                    </a:lnTo>
                    <a:lnTo>
                      <a:pt x="0" y="56290"/>
                    </a:lnTo>
                    <a:lnTo>
                      <a:pt x="0" y="0"/>
                    </a:lnTo>
                    <a:lnTo>
                      <a:pt x="6089" y="0"/>
                    </a:lnTo>
                    <a:lnTo>
                      <a:pt x="6089" y="24583"/>
                    </a:lnTo>
                    <a:lnTo>
                      <a:pt x="6240" y="24583"/>
                    </a:lnTo>
                    <a:cubicBezTo>
                      <a:pt x="9161" y="19783"/>
                      <a:pt x="13323" y="17376"/>
                      <a:pt x="18720" y="17376"/>
                    </a:cubicBezTo>
                    <a:cubicBezTo>
                      <a:pt x="27285" y="17376"/>
                      <a:pt x="31570" y="22539"/>
                      <a:pt x="31570" y="32859"/>
                    </a:cubicBezTo>
                    <a:lnTo>
                      <a:pt x="31570" y="56290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27" name="フリーフォーム: 図形 126">
                <a:extLst>
                  <a:ext uri="{FF2B5EF4-FFF2-40B4-BE49-F238E27FC236}">
                    <a16:creationId xmlns:a16="http://schemas.microsoft.com/office/drawing/2014/main" id="{1861E896-DD6D-4DDB-9C36-DE2EA2EB0A27}"/>
                  </a:ext>
                </a:extLst>
              </p:cNvPr>
              <p:cNvSpPr/>
              <p:nvPr/>
            </p:nvSpPr>
            <p:spPr>
              <a:xfrm>
                <a:off x="582405" y="6732524"/>
                <a:ext cx="7947" cy="55583"/>
              </a:xfrm>
              <a:custGeom>
                <a:avLst/>
                <a:gdLst>
                  <a:gd name="connsiteX0" fmla="*/ 3936 w 7947"/>
                  <a:gd name="connsiteY0" fmla="*/ 7906 h 55583"/>
                  <a:gd name="connsiteX1" fmla="*/ 1152 w 7947"/>
                  <a:gd name="connsiteY1" fmla="*/ 6795 h 55583"/>
                  <a:gd name="connsiteX2" fmla="*/ 0 w 7947"/>
                  <a:gd name="connsiteY2" fmla="*/ 3970 h 55583"/>
                  <a:gd name="connsiteX3" fmla="*/ 1152 w 7947"/>
                  <a:gd name="connsiteY3" fmla="*/ 1131 h 55583"/>
                  <a:gd name="connsiteX4" fmla="*/ 3936 w 7947"/>
                  <a:gd name="connsiteY4" fmla="*/ 0 h 55583"/>
                  <a:gd name="connsiteX5" fmla="*/ 6775 w 7947"/>
                  <a:gd name="connsiteY5" fmla="*/ 1131 h 55583"/>
                  <a:gd name="connsiteX6" fmla="*/ 7947 w 7947"/>
                  <a:gd name="connsiteY6" fmla="*/ 3970 h 55583"/>
                  <a:gd name="connsiteX7" fmla="*/ 6775 w 7947"/>
                  <a:gd name="connsiteY7" fmla="*/ 6754 h 55583"/>
                  <a:gd name="connsiteX8" fmla="*/ 3936 w 7947"/>
                  <a:gd name="connsiteY8" fmla="*/ 7906 h 55583"/>
                  <a:gd name="connsiteX9" fmla="*/ 6905 w 7947"/>
                  <a:gd name="connsiteY9" fmla="*/ 55584 h 55583"/>
                  <a:gd name="connsiteX10" fmla="*/ 816 w 7947"/>
                  <a:gd name="connsiteY10" fmla="*/ 55584 h 55583"/>
                  <a:gd name="connsiteX11" fmla="*/ 816 w 7947"/>
                  <a:gd name="connsiteY11" fmla="*/ 17561 h 55583"/>
                  <a:gd name="connsiteX12" fmla="*/ 6905 w 7947"/>
                  <a:gd name="connsiteY12" fmla="*/ 17561 h 55583"/>
                  <a:gd name="connsiteX13" fmla="*/ 6905 w 7947"/>
                  <a:gd name="connsiteY13" fmla="*/ 55584 h 5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47" h="55583">
                    <a:moveTo>
                      <a:pt x="3936" y="7906"/>
                    </a:moveTo>
                    <a:cubicBezTo>
                      <a:pt x="2846" y="7906"/>
                      <a:pt x="1920" y="7536"/>
                      <a:pt x="1152" y="6795"/>
                    </a:cubicBezTo>
                    <a:cubicBezTo>
                      <a:pt x="384" y="6055"/>
                      <a:pt x="0" y="5115"/>
                      <a:pt x="0" y="3970"/>
                    </a:cubicBezTo>
                    <a:cubicBezTo>
                      <a:pt x="0" y="2832"/>
                      <a:pt x="384" y="1886"/>
                      <a:pt x="1152" y="1131"/>
                    </a:cubicBezTo>
                    <a:cubicBezTo>
                      <a:pt x="1920" y="377"/>
                      <a:pt x="2846" y="0"/>
                      <a:pt x="3936" y="0"/>
                    </a:cubicBezTo>
                    <a:cubicBezTo>
                      <a:pt x="5054" y="0"/>
                      <a:pt x="5993" y="377"/>
                      <a:pt x="6775" y="1131"/>
                    </a:cubicBezTo>
                    <a:cubicBezTo>
                      <a:pt x="7557" y="1886"/>
                      <a:pt x="7947" y="2832"/>
                      <a:pt x="7947" y="3970"/>
                    </a:cubicBezTo>
                    <a:cubicBezTo>
                      <a:pt x="7947" y="5061"/>
                      <a:pt x="7557" y="5986"/>
                      <a:pt x="6775" y="6754"/>
                    </a:cubicBezTo>
                    <a:cubicBezTo>
                      <a:pt x="5993" y="7522"/>
                      <a:pt x="5047" y="7906"/>
                      <a:pt x="3936" y="7906"/>
                    </a:cubicBezTo>
                    <a:close/>
                    <a:moveTo>
                      <a:pt x="6905" y="55584"/>
                    </a:moveTo>
                    <a:lnTo>
                      <a:pt x="816" y="55584"/>
                    </a:lnTo>
                    <a:lnTo>
                      <a:pt x="816" y="17561"/>
                    </a:lnTo>
                    <a:lnTo>
                      <a:pt x="6905" y="17561"/>
                    </a:lnTo>
                    <a:lnTo>
                      <a:pt x="6905" y="55584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96" name="グラフィックス 64">
              <a:extLst>
                <a:ext uri="{FF2B5EF4-FFF2-40B4-BE49-F238E27FC236}">
                  <a16:creationId xmlns:a16="http://schemas.microsoft.com/office/drawing/2014/main" id="{87E4724E-514A-4F05-87D1-890EC0C236B1}"/>
                </a:ext>
              </a:extLst>
            </p:cNvPr>
            <p:cNvGrpSpPr/>
            <p:nvPr/>
          </p:nvGrpSpPr>
          <p:grpSpPr>
            <a:xfrm>
              <a:off x="623342" y="6731818"/>
              <a:ext cx="226196" cy="57126"/>
              <a:chOff x="623342" y="6731818"/>
              <a:chExt cx="226196" cy="57126"/>
            </a:xfrm>
            <a:grpFill/>
          </p:grpSpPr>
          <p:sp>
            <p:nvSpPr>
              <p:cNvPr id="109" name="フリーフォーム: 図形 108">
                <a:extLst>
                  <a:ext uri="{FF2B5EF4-FFF2-40B4-BE49-F238E27FC236}">
                    <a16:creationId xmlns:a16="http://schemas.microsoft.com/office/drawing/2014/main" id="{C61B1478-0FE2-4A46-90E9-963BE64A81AC}"/>
                  </a:ext>
                </a:extLst>
              </p:cNvPr>
              <p:cNvSpPr/>
              <p:nvPr/>
            </p:nvSpPr>
            <p:spPr>
              <a:xfrm>
                <a:off x="623342" y="6734862"/>
                <a:ext cx="28224" cy="53245"/>
              </a:xfrm>
              <a:custGeom>
                <a:avLst/>
                <a:gdLst>
                  <a:gd name="connsiteX0" fmla="*/ 28217 w 28224"/>
                  <a:gd name="connsiteY0" fmla="*/ 53246 h 53245"/>
                  <a:gd name="connsiteX1" fmla="*/ 0 w 28224"/>
                  <a:gd name="connsiteY1" fmla="*/ 53246 h 53245"/>
                  <a:gd name="connsiteX2" fmla="*/ 0 w 28224"/>
                  <a:gd name="connsiteY2" fmla="*/ 0 h 53245"/>
                  <a:gd name="connsiteX3" fmla="*/ 27031 w 28224"/>
                  <a:gd name="connsiteY3" fmla="*/ 0 h 53245"/>
                  <a:gd name="connsiteX4" fmla="*/ 27031 w 28224"/>
                  <a:gd name="connsiteY4" fmla="*/ 5643 h 53245"/>
                  <a:gd name="connsiteX5" fmla="*/ 6240 w 28224"/>
                  <a:gd name="connsiteY5" fmla="*/ 5643 h 53245"/>
                  <a:gd name="connsiteX6" fmla="*/ 6240 w 28224"/>
                  <a:gd name="connsiteY6" fmla="*/ 23355 h 53245"/>
                  <a:gd name="connsiteX7" fmla="*/ 25474 w 28224"/>
                  <a:gd name="connsiteY7" fmla="*/ 23355 h 53245"/>
                  <a:gd name="connsiteX8" fmla="*/ 25474 w 28224"/>
                  <a:gd name="connsiteY8" fmla="*/ 28964 h 53245"/>
                  <a:gd name="connsiteX9" fmla="*/ 6240 w 28224"/>
                  <a:gd name="connsiteY9" fmla="*/ 28964 h 53245"/>
                  <a:gd name="connsiteX10" fmla="*/ 6240 w 28224"/>
                  <a:gd name="connsiteY10" fmla="*/ 47602 h 53245"/>
                  <a:gd name="connsiteX11" fmla="*/ 28224 w 28224"/>
                  <a:gd name="connsiteY11" fmla="*/ 47602 h 53245"/>
                  <a:gd name="connsiteX12" fmla="*/ 28224 w 28224"/>
                  <a:gd name="connsiteY12" fmla="*/ 53246 h 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24" h="53245">
                    <a:moveTo>
                      <a:pt x="28217" y="53246"/>
                    </a:moveTo>
                    <a:lnTo>
                      <a:pt x="0" y="53246"/>
                    </a:lnTo>
                    <a:lnTo>
                      <a:pt x="0" y="0"/>
                    </a:lnTo>
                    <a:lnTo>
                      <a:pt x="27031" y="0"/>
                    </a:lnTo>
                    <a:lnTo>
                      <a:pt x="27031" y="5643"/>
                    </a:lnTo>
                    <a:lnTo>
                      <a:pt x="6240" y="5643"/>
                    </a:lnTo>
                    <a:lnTo>
                      <a:pt x="6240" y="23355"/>
                    </a:lnTo>
                    <a:lnTo>
                      <a:pt x="25474" y="23355"/>
                    </a:lnTo>
                    <a:lnTo>
                      <a:pt x="25474" y="28964"/>
                    </a:lnTo>
                    <a:lnTo>
                      <a:pt x="6240" y="28964"/>
                    </a:lnTo>
                    <a:lnTo>
                      <a:pt x="6240" y="47602"/>
                    </a:lnTo>
                    <a:lnTo>
                      <a:pt x="28224" y="47602"/>
                    </a:lnTo>
                    <a:lnTo>
                      <a:pt x="28224" y="53246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10" name="フリーフォーム: 図形 109">
                <a:extLst>
                  <a:ext uri="{FF2B5EF4-FFF2-40B4-BE49-F238E27FC236}">
                    <a16:creationId xmlns:a16="http://schemas.microsoft.com/office/drawing/2014/main" id="{05EA0B58-B26A-4CB7-A97B-21C1AD7F0A1E}"/>
                  </a:ext>
                </a:extLst>
              </p:cNvPr>
              <p:cNvSpPr/>
              <p:nvPr/>
            </p:nvSpPr>
            <p:spPr>
              <a:xfrm>
                <a:off x="660610" y="6731818"/>
                <a:ext cx="6089" cy="56290"/>
              </a:xfrm>
              <a:custGeom>
                <a:avLst/>
                <a:gdLst>
                  <a:gd name="connsiteX0" fmla="*/ 6089 w 6089"/>
                  <a:gd name="connsiteY0" fmla="*/ 56290 h 56290"/>
                  <a:gd name="connsiteX1" fmla="*/ 0 w 6089"/>
                  <a:gd name="connsiteY1" fmla="*/ 56290 h 56290"/>
                  <a:gd name="connsiteX2" fmla="*/ 0 w 6089"/>
                  <a:gd name="connsiteY2" fmla="*/ 0 h 56290"/>
                  <a:gd name="connsiteX3" fmla="*/ 6089 w 6089"/>
                  <a:gd name="connsiteY3" fmla="*/ 0 h 56290"/>
                  <a:gd name="connsiteX4" fmla="*/ 6089 w 6089"/>
                  <a:gd name="connsiteY4" fmla="*/ 56290 h 5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89" h="56290">
                    <a:moveTo>
                      <a:pt x="6089" y="56290"/>
                    </a:moveTo>
                    <a:lnTo>
                      <a:pt x="0" y="56290"/>
                    </a:lnTo>
                    <a:lnTo>
                      <a:pt x="0" y="0"/>
                    </a:lnTo>
                    <a:lnTo>
                      <a:pt x="6089" y="0"/>
                    </a:lnTo>
                    <a:lnTo>
                      <a:pt x="6089" y="56290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11" name="フリーフォーム: 図形 110">
                <a:extLst>
                  <a:ext uri="{FF2B5EF4-FFF2-40B4-BE49-F238E27FC236}">
                    <a16:creationId xmlns:a16="http://schemas.microsoft.com/office/drawing/2014/main" id="{8AEB9119-8D51-49D0-BD96-D8726D43A86D}"/>
                  </a:ext>
                </a:extLst>
              </p:cNvPr>
              <p:cNvSpPr/>
              <p:nvPr/>
            </p:nvSpPr>
            <p:spPr>
              <a:xfrm>
                <a:off x="676272" y="6749145"/>
                <a:ext cx="33161" cy="39798"/>
              </a:xfrm>
              <a:custGeom>
                <a:avLst/>
                <a:gdLst>
                  <a:gd name="connsiteX0" fmla="*/ 33161 w 33161"/>
                  <a:gd name="connsiteY0" fmla="*/ 21408 h 39798"/>
                  <a:gd name="connsiteX1" fmla="*/ 6315 w 33161"/>
                  <a:gd name="connsiteY1" fmla="*/ 21408 h 39798"/>
                  <a:gd name="connsiteX2" fmla="*/ 9730 w 33161"/>
                  <a:gd name="connsiteY2" fmla="*/ 31214 h 39798"/>
                  <a:gd name="connsiteX3" fmla="*/ 18713 w 33161"/>
                  <a:gd name="connsiteY3" fmla="*/ 34670 h 39798"/>
                  <a:gd name="connsiteX4" fmla="*/ 30521 w 33161"/>
                  <a:gd name="connsiteY4" fmla="*/ 30439 h 39798"/>
                  <a:gd name="connsiteX5" fmla="*/ 30521 w 33161"/>
                  <a:gd name="connsiteY5" fmla="*/ 36158 h 39798"/>
                  <a:gd name="connsiteX6" fmla="*/ 17266 w 33161"/>
                  <a:gd name="connsiteY6" fmla="*/ 39799 h 39798"/>
                  <a:gd name="connsiteX7" fmla="*/ 4601 w 33161"/>
                  <a:gd name="connsiteY7" fmla="*/ 34622 h 39798"/>
                  <a:gd name="connsiteX8" fmla="*/ 0 w 33161"/>
                  <a:gd name="connsiteY8" fmla="*/ 20050 h 39798"/>
                  <a:gd name="connsiteX9" fmla="*/ 5033 w 33161"/>
                  <a:gd name="connsiteY9" fmla="*/ 5589 h 39798"/>
                  <a:gd name="connsiteX10" fmla="*/ 17527 w 33161"/>
                  <a:gd name="connsiteY10" fmla="*/ 0 h 39798"/>
                  <a:gd name="connsiteX11" fmla="*/ 29074 w 33161"/>
                  <a:gd name="connsiteY11" fmla="*/ 4827 h 39798"/>
                  <a:gd name="connsiteX12" fmla="*/ 33161 w 33161"/>
                  <a:gd name="connsiteY12" fmla="*/ 18233 h 39798"/>
                  <a:gd name="connsiteX13" fmla="*/ 33161 w 33161"/>
                  <a:gd name="connsiteY13" fmla="*/ 21408 h 39798"/>
                  <a:gd name="connsiteX14" fmla="*/ 26921 w 33161"/>
                  <a:gd name="connsiteY14" fmla="*/ 16245 h 39798"/>
                  <a:gd name="connsiteX15" fmla="*/ 24377 w 33161"/>
                  <a:gd name="connsiteY15" fmla="*/ 8037 h 39798"/>
                  <a:gd name="connsiteX16" fmla="*/ 17417 w 33161"/>
                  <a:gd name="connsiteY16" fmla="*/ 5102 h 39798"/>
                  <a:gd name="connsiteX17" fmla="*/ 10101 w 33161"/>
                  <a:gd name="connsiteY17" fmla="*/ 8187 h 39798"/>
                  <a:gd name="connsiteX18" fmla="*/ 6391 w 33161"/>
                  <a:gd name="connsiteY18" fmla="*/ 16245 h 39798"/>
                  <a:gd name="connsiteX19" fmla="*/ 26921 w 33161"/>
                  <a:gd name="connsiteY19" fmla="*/ 16245 h 3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161" h="39798">
                    <a:moveTo>
                      <a:pt x="33161" y="21408"/>
                    </a:moveTo>
                    <a:lnTo>
                      <a:pt x="6315" y="21408"/>
                    </a:lnTo>
                    <a:cubicBezTo>
                      <a:pt x="6411" y="25639"/>
                      <a:pt x="7550" y="28910"/>
                      <a:pt x="9730" y="31214"/>
                    </a:cubicBezTo>
                    <a:cubicBezTo>
                      <a:pt x="11911" y="33518"/>
                      <a:pt x="14907" y="34670"/>
                      <a:pt x="18713" y="34670"/>
                    </a:cubicBezTo>
                    <a:cubicBezTo>
                      <a:pt x="22992" y="34670"/>
                      <a:pt x="26928" y="33257"/>
                      <a:pt x="30521" y="30439"/>
                    </a:cubicBezTo>
                    <a:lnTo>
                      <a:pt x="30521" y="36158"/>
                    </a:lnTo>
                    <a:cubicBezTo>
                      <a:pt x="27182" y="38585"/>
                      <a:pt x="22759" y="39799"/>
                      <a:pt x="17266" y="39799"/>
                    </a:cubicBezTo>
                    <a:cubicBezTo>
                      <a:pt x="11897" y="39799"/>
                      <a:pt x="7673" y="38071"/>
                      <a:pt x="4601" y="34622"/>
                    </a:cubicBezTo>
                    <a:cubicBezTo>
                      <a:pt x="1529" y="31172"/>
                      <a:pt x="0" y="26311"/>
                      <a:pt x="0" y="20050"/>
                    </a:cubicBezTo>
                    <a:cubicBezTo>
                      <a:pt x="0" y="14133"/>
                      <a:pt x="1680" y="9312"/>
                      <a:pt x="5033" y="5589"/>
                    </a:cubicBezTo>
                    <a:cubicBezTo>
                      <a:pt x="8386" y="1865"/>
                      <a:pt x="12555" y="0"/>
                      <a:pt x="17527" y="0"/>
                    </a:cubicBezTo>
                    <a:cubicBezTo>
                      <a:pt x="22498" y="0"/>
                      <a:pt x="26352" y="1611"/>
                      <a:pt x="29074" y="4827"/>
                    </a:cubicBezTo>
                    <a:cubicBezTo>
                      <a:pt x="31797" y="8043"/>
                      <a:pt x="33161" y="12514"/>
                      <a:pt x="33161" y="18233"/>
                    </a:cubicBezTo>
                    <a:lnTo>
                      <a:pt x="33161" y="21408"/>
                    </a:lnTo>
                    <a:close/>
                    <a:moveTo>
                      <a:pt x="26921" y="16245"/>
                    </a:moveTo>
                    <a:cubicBezTo>
                      <a:pt x="26894" y="12727"/>
                      <a:pt x="26050" y="9991"/>
                      <a:pt x="24377" y="8037"/>
                    </a:cubicBezTo>
                    <a:cubicBezTo>
                      <a:pt x="22704" y="6082"/>
                      <a:pt x="20386" y="5102"/>
                      <a:pt x="17417" y="5102"/>
                    </a:cubicBezTo>
                    <a:cubicBezTo>
                      <a:pt x="14544" y="5102"/>
                      <a:pt x="12110" y="6130"/>
                      <a:pt x="10101" y="8187"/>
                    </a:cubicBezTo>
                    <a:cubicBezTo>
                      <a:pt x="8091" y="10245"/>
                      <a:pt x="6857" y="12926"/>
                      <a:pt x="6391" y="16245"/>
                    </a:cubicBezTo>
                    <a:lnTo>
                      <a:pt x="26921" y="16245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12" name="フリーフォーム: 図形 111">
                <a:extLst>
                  <a:ext uri="{FF2B5EF4-FFF2-40B4-BE49-F238E27FC236}">
                    <a16:creationId xmlns:a16="http://schemas.microsoft.com/office/drawing/2014/main" id="{2ECD81B0-8F30-47BE-8180-C4653AA7F47E}"/>
                  </a:ext>
                </a:extLst>
              </p:cNvPr>
              <p:cNvSpPr/>
              <p:nvPr/>
            </p:nvSpPr>
            <p:spPr>
              <a:xfrm>
                <a:off x="715893" y="6749132"/>
                <a:ext cx="28594" cy="39805"/>
              </a:xfrm>
              <a:custGeom>
                <a:avLst/>
                <a:gdLst>
                  <a:gd name="connsiteX0" fmla="*/ 28512 w 28594"/>
                  <a:gd name="connsiteY0" fmla="*/ 37166 h 39805"/>
                  <a:gd name="connsiteX1" fmla="*/ 18117 w 28594"/>
                  <a:gd name="connsiteY1" fmla="*/ 39806 h 39805"/>
                  <a:gd name="connsiteX2" fmla="*/ 4992 w 28594"/>
                  <a:gd name="connsiteY2" fmla="*/ 34512 h 39805"/>
                  <a:gd name="connsiteX3" fmla="*/ 0 w 28594"/>
                  <a:gd name="connsiteY3" fmla="*/ 20791 h 39805"/>
                  <a:gd name="connsiteX4" fmla="*/ 5383 w 28594"/>
                  <a:gd name="connsiteY4" fmla="*/ 5698 h 39805"/>
                  <a:gd name="connsiteX5" fmla="*/ 19755 w 28594"/>
                  <a:gd name="connsiteY5" fmla="*/ 0 h 39805"/>
                  <a:gd name="connsiteX6" fmla="*/ 28594 w 28594"/>
                  <a:gd name="connsiteY6" fmla="*/ 1858 h 39805"/>
                  <a:gd name="connsiteX7" fmla="*/ 28594 w 28594"/>
                  <a:gd name="connsiteY7" fmla="*/ 8098 h 39805"/>
                  <a:gd name="connsiteX8" fmla="*/ 19536 w 28594"/>
                  <a:gd name="connsiteY8" fmla="*/ 5129 h 39805"/>
                  <a:gd name="connsiteX9" fmla="*/ 9977 w 28594"/>
                  <a:gd name="connsiteY9" fmla="*/ 9305 h 39805"/>
                  <a:gd name="connsiteX10" fmla="*/ 6247 w 28594"/>
                  <a:gd name="connsiteY10" fmla="*/ 20276 h 39805"/>
                  <a:gd name="connsiteX11" fmla="*/ 9758 w 28594"/>
                  <a:gd name="connsiteY11" fmla="*/ 30823 h 39805"/>
                  <a:gd name="connsiteX12" fmla="*/ 19173 w 28594"/>
                  <a:gd name="connsiteY12" fmla="*/ 34683 h 39805"/>
                  <a:gd name="connsiteX13" fmla="*/ 28533 w 28594"/>
                  <a:gd name="connsiteY13" fmla="*/ 31378 h 39805"/>
                  <a:gd name="connsiteX14" fmla="*/ 28533 w 28594"/>
                  <a:gd name="connsiteY14" fmla="*/ 37166 h 39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594" h="39805">
                    <a:moveTo>
                      <a:pt x="28512" y="37166"/>
                    </a:moveTo>
                    <a:cubicBezTo>
                      <a:pt x="25591" y="38921"/>
                      <a:pt x="22128" y="39806"/>
                      <a:pt x="18117" y="39806"/>
                    </a:cubicBezTo>
                    <a:cubicBezTo>
                      <a:pt x="12693" y="39806"/>
                      <a:pt x="8318" y="38043"/>
                      <a:pt x="4992" y="34512"/>
                    </a:cubicBezTo>
                    <a:cubicBezTo>
                      <a:pt x="1666" y="30980"/>
                      <a:pt x="0" y="26414"/>
                      <a:pt x="0" y="20791"/>
                    </a:cubicBezTo>
                    <a:cubicBezTo>
                      <a:pt x="0" y="14530"/>
                      <a:pt x="1797" y="9497"/>
                      <a:pt x="5383" y="5698"/>
                    </a:cubicBezTo>
                    <a:cubicBezTo>
                      <a:pt x="8969" y="1899"/>
                      <a:pt x="13762" y="0"/>
                      <a:pt x="19755" y="0"/>
                    </a:cubicBezTo>
                    <a:cubicBezTo>
                      <a:pt x="23095" y="0"/>
                      <a:pt x="26043" y="617"/>
                      <a:pt x="28594" y="1858"/>
                    </a:cubicBezTo>
                    <a:lnTo>
                      <a:pt x="28594" y="8098"/>
                    </a:lnTo>
                    <a:cubicBezTo>
                      <a:pt x="25769" y="6117"/>
                      <a:pt x="22752" y="5129"/>
                      <a:pt x="19536" y="5129"/>
                    </a:cubicBezTo>
                    <a:cubicBezTo>
                      <a:pt x="15648" y="5129"/>
                      <a:pt x="12459" y="6521"/>
                      <a:pt x="9977" y="9305"/>
                    </a:cubicBezTo>
                    <a:cubicBezTo>
                      <a:pt x="7495" y="12089"/>
                      <a:pt x="6247" y="15751"/>
                      <a:pt x="6247" y="20276"/>
                    </a:cubicBezTo>
                    <a:cubicBezTo>
                      <a:pt x="6247" y="24734"/>
                      <a:pt x="7413" y="28251"/>
                      <a:pt x="9758" y="30823"/>
                    </a:cubicBezTo>
                    <a:cubicBezTo>
                      <a:pt x="12096" y="33394"/>
                      <a:pt x="15237" y="34683"/>
                      <a:pt x="19173" y="34683"/>
                    </a:cubicBezTo>
                    <a:cubicBezTo>
                      <a:pt x="22491" y="34683"/>
                      <a:pt x="25611" y="33579"/>
                      <a:pt x="28533" y="31378"/>
                    </a:cubicBezTo>
                    <a:lnTo>
                      <a:pt x="28533" y="37166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13" name="フリーフォーム: 図形 112">
                <a:extLst>
                  <a:ext uri="{FF2B5EF4-FFF2-40B4-BE49-F238E27FC236}">
                    <a16:creationId xmlns:a16="http://schemas.microsoft.com/office/drawing/2014/main" id="{81B551F1-5472-4C36-A8F1-0E0C79AE48CA}"/>
                  </a:ext>
                </a:extLst>
              </p:cNvPr>
              <p:cNvSpPr/>
              <p:nvPr/>
            </p:nvSpPr>
            <p:spPr>
              <a:xfrm>
                <a:off x="748958" y="6738832"/>
                <a:ext cx="22210" cy="50091"/>
              </a:xfrm>
              <a:custGeom>
                <a:avLst/>
                <a:gdLst>
                  <a:gd name="connsiteX0" fmla="*/ 22210 w 22210"/>
                  <a:gd name="connsiteY0" fmla="*/ 48905 h 50091"/>
                  <a:gd name="connsiteX1" fmla="*/ 16526 w 22210"/>
                  <a:gd name="connsiteY1" fmla="*/ 50091 h 50091"/>
                  <a:gd name="connsiteX2" fmla="*/ 6535 w 22210"/>
                  <a:gd name="connsiteY2" fmla="*/ 38955 h 50091"/>
                  <a:gd name="connsiteX3" fmla="*/ 6535 w 22210"/>
                  <a:gd name="connsiteY3" fmla="*/ 16450 h 50091"/>
                  <a:gd name="connsiteX4" fmla="*/ 0 w 22210"/>
                  <a:gd name="connsiteY4" fmla="*/ 16450 h 50091"/>
                  <a:gd name="connsiteX5" fmla="*/ 0 w 22210"/>
                  <a:gd name="connsiteY5" fmla="*/ 11253 h 50091"/>
                  <a:gd name="connsiteX6" fmla="*/ 6535 w 22210"/>
                  <a:gd name="connsiteY6" fmla="*/ 11253 h 50091"/>
                  <a:gd name="connsiteX7" fmla="*/ 6535 w 22210"/>
                  <a:gd name="connsiteY7" fmla="*/ 1968 h 50091"/>
                  <a:gd name="connsiteX8" fmla="*/ 12624 w 22210"/>
                  <a:gd name="connsiteY8" fmla="*/ 0 h 50091"/>
                  <a:gd name="connsiteX9" fmla="*/ 12624 w 22210"/>
                  <a:gd name="connsiteY9" fmla="*/ 11253 h 50091"/>
                  <a:gd name="connsiteX10" fmla="*/ 22203 w 22210"/>
                  <a:gd name="connsiteY10" fmla="*/ 11253 h 50091"/>
                  <a:gd name="connsiteX11" fmla="*/ 22203 w 22210"/>
                  <a:gd name="connsiteY11" fmla="*/ 16450 h 50091"/>
                  <a:gd name="connsiteX12" fmla="*/ 12624 w 22210"/>
                  <a:gd name="connsiteY12" fmla="*/ 16450 h 50091"/>
                  <a:gd name="connsiteX13" fmla="*/ 12624 w 22210"/>
                  <a:gd name="connsiteY13" fmla="*/ 37879 h 50091"/>
                  <a:gd name="connsiteX14" fmla="*/ 13927 w 22210"/>
                  <a:gd name="connsiteY14" fmla="*/ 43337 h 50091"/>
                  <a:gd name="connsiteX15" fmla="*/ 18233 w 22210"/>
                  <a:gd name="connsiteY15" fmla="*/ 44969 h 50091"/>
                  <a:gd name="connsiteX16" fmla="*/ 22210 w 22210"/>
                  <a:gd name="connsiteY16" fmla="*/ 43707 h 50091"/>
                  <a:gd name="connsiteX17" fmla="*/ 22210 w 22210"/>
                  <a:gd name="connsiteY17" fmla="*/ 48905 h 50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210" h="50091">
                    <a:moveTo>
                      <a:pt x="22210" y="48905"/>
                    </a:moveTo>
                    <a:cubicBezTo>
                      <a:pt x="20777" y="49694"/>
                      <a:pt x="18878" y="50091"/>
                      <a:pt x="16526" y="50091"/>
                    </a:cubicBezTo>
                    <a:cubicBezTo>
                      <a:pt x="9867" y="50091"/>
                      <a:pt x="6535" y="46382"/>
                      <a:pt x="6535" y="38955"/>
                    </a:cubicBezTo>
                    <a:lnTo>
                      <a:pt x="6535" y="16450"/>
                    </a:lnTo>
                    <a:lnTo>
                      <a:pt x="0" y="16450"/>
                    </a:lnTo>
                    <a:lnTo>
                      <a:pt x="0" y="11253"/>
                    </a:lnTo>
                    <a:lnTo>
                      <a:pt x="6535" y="11253"/>
                    </a:lnTo>
                    <a:lnTo>
                      <a:pt x="6535" y="1968"/>
                    </a:lnTo>
                    <a:lnTo>
                      <a:pt x="12624" y="0"/>
                    </a:lnTo>
                    <a:lnTo>
                      <a:pt x="12624" y="11253"/>
                    </a:lnTo>
                    <a:lnTo>
                      <a:pt x="22203" y="11253"/>
                    </a:lnTo>
                    <a:lnTo>
                      <a:pt x="22203" y="16450"/>
                    </a:lnTo>
                    <a:lnTo>
                      <a:pt x="12624" y="16450"/>
                    </a:lnTo>
                    <a:lnTo>
                      <a:pt x="12624" y="37879"/>
                    </a:lnTo>
                    <a:cubicBezTo>
                      <a:pt x="12624" y="40430"/>
                      <a:pt x="13056" y="42247"/>
                      <a:pt x="13927" y="43337"/>
                    </a:cubicBezTo>
                    <a:cubicBezTo>
                      <a:pt x="14791" y="44427"/>
                      <a:pt x="16231" y="44969"/>
                      <a:pt x="18233" y="44969"/>
                    </a:cubicBezTo>
                    <a:cubicBezTo>
                      <a:pt x="19769" y="44969"/>
                      <a:pt x="21093" y="44551"/>
                      <a:pt x="22210" y="43707"/>
                    </a:cubicBezTo>
                    <a:lnTo>
                      <a:pt x="22210" y="48905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14" name="フリーフォーム: 図形 113">
                <a:extLst>
                  <a:ext uri="{FF2B5EF4-FFF2-40B4-BE49-F238E27FC236}">
                    <a16:creationId xmlns:a16="http://schemas.microsoft.com/office/drawing/2014/main" id="{83632C42-0EEA-4D4E-AFD0-9EC465807F75}"/>
                  </a:ext>
                </a:extLst>
              </p:cNvPr>
              <p:cNvSpPr/>
              <p:nvPr/>
            </p:nvSpPr>
            <p:spPr>
              <a:xfrm>
                <a:off x="779383" y="6749420"/>
                <a:ext cx="19830" cy="38687"/>
              </a:xfrm>
              <a:custGeom>
                <a:avLst/>
                <a:gdLst>
                  <a:gd name="connsiteX0" fmla="*/ 19824 w 19830"/>
                  <a:gd name="connsiteY0" fmla="*/ 6830 h 38687"/>
                  <a:gd name="connsiteX1" fmla="*/ 15223 w 19830"/>
                  <a:gd name="connsiteY1" fmla="*/ 5602 h 38687"/>
                  <a:gd name="connsiteX2" fmla="*/ 8709 w 19830"/>
                  <a:gd name="connsiteY2" fmla="*/ 9278 h 38687"/>
                  <a:gd name="connsiteX3" fmla="*/ 6089 w 19830"/>
                  <a:gd name="connsiteY3" fmla="*/ 19303 h 38687"/>
                  <a:gd name="connsiteX4" fmla="*/ 6089 w 19830"/>
                  <a:gd name="connsiteY4" fmla="*/ 38688 h 38687"/>
                  <a:gd name="connsiteX5" fmla="*/ 0 w 19830"/>
                  <a:gd name="connsiteY5" fmla="*/ 38688 h 38687"/>
                  <a:gd name="connsiteX6" fmla="*/ 0 w 19830"/>
                  <a:gd name="connsiteY6" fmla="*/ 665 h 38687"/>
                  <a:gd name="connsiteX7" fmla="*/ 6089 w 19830"/>
                  <a:gd name="connsiteY7" fmla="*/ 665 h 38687"/>
                  <a:gd name="connsiteX8" fmla="*/ 6089 w 19830"/>
                  <a:gd name="connsiteY8" fmla="*/ 8503 h 38687"/>
                  <a:gd name="connsiteX9" fmla="*/ 6240 w 19830"/>
                  <a:gd name="connsiteY9" fmla="*/ 8503 h 38687"/>
                  <a:gd name="connsiteX10" fmla="*/ 10210 w 19830"/>
                  <a:gd name="connsiteY10" fmla="*/ 2249 h 38687"/>
                  <a:gd name="connsiteX11" fmla="*/ 16190 w 19830"/>
                  <a:gd name="connsiteY11" fmla="*/ 0 h 38687"/>
                  <a:gd name="connsiteX12" fmla="*/ 19831 w 19830"/>
                  <a:gd name="connsiteY12" fmla="*/ 521 h 38687"/>
                  <a:gd name="connsiteX13" fmla="*/ 19831 w 19830"/>
                  <a:gd name="connsiteY13" fmla="*/ 6830 h 3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30" h="38687">
                    <a:moveTo>
                      <a:pt x="19824" y="6830"/>
                    </a:moveTo>
                    <a:cubicBezTo>
                      <a:pt x="18761" y="6014"/>
                      <a:pt x="17225" y="5602"/>
                      <a:pt x="15223" y="5602"/>
                    </a:cubicBezTo>
                    <a:cubicBezTo>
                      <a:pt x="12624" y="5602"/>
                      <a:pt x="10450" y="6830"/>
                      <a:pt x="8709" y="9278"/>
                    </a:cubicBezTo>
                    <a:cubicBezTo>
                      <a:pt x="6960" y="11733"/>
                      <a:pt x="6089" y="15072"/>
                      <a:pt x="6089" y="19303"/>
                    </a:cubicBezTo>
                    <a:lnTo>
                      <a:pt x="6089" y="38688"/>
                    </a:lnTo>
                    <a:lnTo>
                      <a:pt x="0" y="38688"/>
                    </a:lnTo>
                    <a:lnTo>
                      <a:pt x="0" y="665"/>
                    </a:lnTo>
                    <a:lnTo>
                      <a:pt x="6089" y="665"/>
                    </a:lnTo>
                    <a:lnTo>
                      <a:pt x="6089" y="8503"/>
                    </a:lnTo>
                    <a:lnTo>
                      <a:pt x="6240" y="8503"/>
                    </a:lnTo>
                    <a:cubicBezTo>
                      <a:pt x="7104" y="5829"/>
                      <a:pt x="8427" y="3744"/>
                      <a:pt x="10210" y="2249"/>
                    </a:cubicBezTo>
                    <a:cubicBezTo>
                      <a:pt x="11993" y="754"/>
                      <a:pt x="13989" y="0"/>
                      <a:pt x="16190" y="0"/>
                    </a:cubicBezTo>
                    <a:cubicBezTo>
                      <a:pt x="17774" y="0"/>
                      <a:pt x="18987" y="171"/>
                      <a:pt x="19831" y="521"/>
                    </a:cubicBezTo>
                    <a:lnTo>
                      <a:pt x="19831" y="6830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15" name="フリーフォーム: 図形 114">
                <a:extLst>
                  <a:ext uri="{FF2B5EF4-FFF2-40B4-BE49-F238E27FC236}">
                    <a16:creationId xmlns:a16="http://schemas.microsoft.com/office/drawing/2014/main" id="{778D8A15-CA9A-4399-8E07-84B65B46826E}"/>
                  </a:ext>
                </a:extLst>
              </p:cNvPr>
              <p:cNvSpPr/>
              <p:nvPr/>
            </p:nvSpPr>
            <p:spPr>
              <a:xfrm>
                <a:off x="804467" y="6732524"/>
                <a:ext cx="7947" cy="55583"/>
              </a:xfrm>
              <a:custGeom>
                <a:avLst/>
                <a:gdLst>
                  <a:gd name="connsiteX0" fmla="*/ 3936 w 7947"/>
                  <a:gd name="connsiteY0" fmla="*/ 7906 h 55583"/>
                  <a:gd name="connsiteX1" fmla="*/ 1152 w 7947"/>
                  <a:gd name="connsiteY1" fmla="*/ 6795 h 55583"/>
                  <a:gd name="connsiteX2" fmla="*/ 0 w 7947"/>
                  <a:gd name="connsiteY2" fmla="*/ 3970 h 55583"/>
                  <a:gd name="connsiteX3" fmla="*/ 1152 w 7947"/>
                  <a:gd name="connsiteY3" fmla="*/ 1131 h 55583"/>
                  <a:gd name="connsiteX4" fmla="*/ 3936 w 7947"/>
                  <a:gd name="connsiteY4" fmla="*/ 0 h 55583"/>
                  <a:gd name="connsiteX5" fmla="*/ 6775 w 7947"/>
                  <a:gd name="connsiteY5" fmla="*/ 1131 h 55583"/>
                  <a:gd name="connsiteX6" fmla="*/ 7947 w 7947"/>
                  <a:gd name="connsiteY6" fmla="*/ 3970 h 55583"/>
                  <a:gd name="connsiteX7" fmla="*/ 6775 w 7947"/>
                  <a:gd name="connsiteY7" fmla="*/ 6754 h 55583"/>
                  <a:gd name="connsiteX8" fmla="*/ 3936 w 7947"/>
                  <a:gd name="connsiteY8" fmla="*/ 7906 h 55583"/>
                  <a:gd name="connsiteX9" fmla="*/ 6905 w 7947"/>
                  <a:gd name="connsiteY9" fmla="*/ 55584 h 55583"/>
                  <a:gd name="connsiteX10" fmla="*/ 816 w 7947"/>
                  <a:gd name="connsiteY10" fmla="*/ 55584 h 55583"/>
                  <a:gd name="connsiteX11" fmla="*/ 816 w 7947"/>
                  <a:gd name="connsiteY11" fmla="*/ 17561 h 55583"/>
                  <a:gd name="connsiteX12" fmla="*/ 6905 w 7947"/>
                  <a:gd name="connsiteY12" fmla="*/ 17561 h 55583"/>
                  <a:gd name="connsiteX13" fmla="*/ 6905 w 7947"/>
                  <a:gd name="connsiteY13" fmla="*/ 55584 h 5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47" h="55583">
                    <a:moveTo>
                      <a:pt x="3936" y="7906"/>
                    </a:moveTo>
                    <a:cubicBezTo>
                      <a:pt x="2846" y="7906"/>
                      <a:pt x="1920" y="7536"/>
                      <a:pt x="1152" y="6795"/>
                    </a:cubicBezTo>
                    <a:cubicBezTo>
                      <a:pt x="384" y="6055"/>
                      <a:pt x="0" y="5115"/>
                      <a:pt x="0" y="3970"/>
                    </a:cubicBezTo>
                    <a:cubicBezTo>
                      <a:pt x="0" y="2832"/>
                      <a:pt x="384" y="1886"/>
                      <a:pt x="1152" y="1131"/>
                    </a:cubicBezTo>
                    <a:cubicBezTo>
                      <a:pt x="1920" y="377"/>
                      <a:pt x="2846" y="0"/>
                      <a:pt x="3936" y="0"/>
                    </a:cubicBezTo>
                    <a:cubicBezTo>
                      <a:pt x="5054" y="0"/>
                      <a:pt x="5993" y="377"/>
                      <a:pt x="6775" y="1131"/>
                    </a:cubicBezTo>
                    <a:cubicBezTo>
                      <a:pt x="7557" y="1886"/>
                      <a:pt x="7947" y="2832"/>
                      <a:pt x="7947" y="3970"/>
                    </a:cubicBezTo>
                    <a:cubicBezTo>
                      <a:pt x="7947" y="5061"/>
                      <a:pt x="7557" y="5986"/>
                      <a:pt x="6775" y="6754"/>
                    </a:cubicBezTo>
                    <a:cubicBezTo>
                      <a:pt x="5993" y="7522"/>
                      <a:pt x="5047" y="7906"/>
                      <a:pt x="3936" y="7906"/>
                    </a:cubicBezTo>
                    <a:close/>
                    <a:moveTo>
                      <a:pt x="6905" y="55584"/>
                    </a:moveTo>
                    <a:lnTo>
                      <a:pt x="816" y="55584"/>
                    </a:lnTo>
                    <a:lnTo>
                      <a:pt x="816" y="17561"/>
                    </a:lnTo>
                    <a:lnTo>
                      <a:pt x="6905" y="17561"/>
                    </a:lnTo>
                    <a:lnTo>
                      <a:pt x="6905" y="55584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16" name="フリーフォーム: 図形 115">
                <a:extLst>
                  <a:ext uri="{FF2B5EF4-FFF2-40B4-BE49-F238E27FC236}">
                    <a16:creationId xmlns:a16="http://schemas.microsoft.com/office/drawing/2014/main" id="{08016549-992B-40EF-B644-EB89C603E9D4}"/>
                  </a:ext>
                </a:extLst>
              </p:cNvPr>
              <p:cNvSpPr/>
              <p:nvPr/>
            </p:nvSpPr>
            <p:spPr>
              <a:xfrm>
                <a:off x="820944" y="6749132"/>
                <a:ext cx="28594" cy="39805"/>
              </a:xfrm>
              <a:custGeom>
                <a:avLst/>
                <a:gdLst>
                  <a:gd name="connsiteX0" fmla="*/ 28519 w 28594"/>
                  <a:gd name="connsiteY0" fmla="*/ 37166 h 39805"/>
                  <a:gd name="connsiteX1" fmla="*/ 18123 w 28594"/>
                  <a:gd name="connsiteY1" fmla="*/ 39806 h 39805"/>
                  <a:gd name="connsiteX2" fmla="*/ 4999 w 28594"/>
                  <a:gd name="connsiteY2" fmla="*/ 34512 h 39805"/>
                  <a:gd name="connsiteX3" fmla="*/ 0 w 28594"/>
                  <a:gd name="connsiteY3" fmla="*/ 20791 h 39805"/>
                  <a:gd name="connsiteX4" fmla="*/ 5383 w 28594"/>
                  <a:gd name="connsiteY4" fmla="*/ 5698 h 39805"/>
                  <a:gd name="connsiteX5" fmla="*/ 19755 w 28594"/>
                  <a:gd name="connsiteY5" fmla="*/ 0 h 39805"/>
                  <a:gd name="connsiteX6" fmla="*/ 28594 w 28594"/>
                  <a:gd name="connsiteY6" fmla="*/ 1858 h 39805"/>
                  <a:gd name="connsiteX7" fmla="*/ 28594 w 28594"/>
                  <a:gd name="connsiteY7" fmla="*/ 8098 h 39805"/>
                  <a:gd name="connsiteX8" fmla="*/ 19536 w 28594"/>
                  <a:gd name="connsiteY8" fmla="*/ 5129 h 39805"/>
                  <a:gd name="connsiteX9" fmla="*/ 9977 w 28594"/>
                  <a:gd name="connsiteY9" fmla="*/ 9305 h 39805"/>
                  <a:gd name="connsiteX10" fmla="*/ 6247 w 28594"/>
                  <a:gd name="connsiteY10" fmla="*/ 20276 h 39805"/>
                  <a:gd name="connsiteX11" fmla="*/ 9758 w 28594"/>
                  <a:gd name="connsiteY11" fmla="*/ 30823 h 39805"/>
                  <a:gd name="connsiteX12" fmla="*/ 19173 w 28594"/>
                  <a:gd name="connsiteY12" fmla="*/ 34683 h 39805"/>
                  <a:gd name="connsiteX13" fmla="*/ 28533 w 28594"/>
                  <a:gd name="connsiteY13" fmla="*/ 31378 h 39805"/>
                  <a:gd name="connsiteX14" fmla="*/ 28533 w 28594"/>
                  <a:gd name="connsiteY14" fmla="*/ 37166 h 39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594" h="39805">
                    <a:moveTo>
                      <a:pt x="28519" y="37166"/>
                    </a:moveTo>
                    <a:cubicBezTo>
                      <a:pt x="25598" y="38921"/>
                      <a:pt x="22135" y="39806"/>
                      <a:pt x="18123" y="39806"/>
                    </a:cubicBezTo>
                    <a:cubicBezTo>
                      <a:pt x="12699" y="39806"/>
                      <a:pt x="8325" y="38043"/>
                      <a:pt x="4999" y="34512"/>
                    </a:cubicBezTo>
                    <a:cubicBezTo>
                      <a:pt x="1673" y="30980"/>
                      <a:pt x="0" y="26407"/>
                      <a:pt x="0" y="20791"/>
                    </a:cubicBezTo>
                    <a:cubicBezTo>
                      <a:pt x="0" y="14530"/>
                      <a:pt x="1797" y="9497"/>
                      <a:pt x="5383" y="5698"/>
                    </a:cubicBezTo>
                    <a:cubicBezTo>
                      <a:pt x="8969" y="1899"/>
                      <a:pt x="13762" y="0"/>
                      <a:pt x="19755" y="0"/>
                    </a:cubicBezTo>
                    <a:cubicBezTo>
                      <a:pt x="23095" y="0"/>
                      <a:pt x="26043" y="617"/>
                      <a:pt x="28594" y="1858"/>
                    </a:cubicBezTo>
                    <a:lnTo>
                      <a:pt x="28594" y="8098"/>
                    </a:lnTo>
                    <a:cubicBezTo>
                      <a:pt x="25769" y="6117"/>
                      <a:pt x="22752" y="5129"/>
                      <a:pt x="19536" y="5129"/>
                    </a:cubicBezTo>
                    <a:cubicBezTo>
                      <a:pt x="15648" y="5129"/>
                      <a:pt x="12459" y="6521"/>
                      <a:pt x="9977" y="9305"/>
                    </a:cubicBezTo>
                    <a:cubicBezTo>
                      <a:pt x="7495" y="12089"/>
                      <a:pt x="6247" y="15751"/>
                      <a:pt x="6247" y="20276"/>
                    </a:cubicBezTo>
                    <a:cubicBezTo>
                      <a:pt x="6247" y="24734"/>
                      <a:pt x="7413" y="28251"/>
                      <a:pt x="9758" y="30823"/>
                    </a:cubicBezTo>
                    <a:cubicBezTo>
                      <a:pt x="12096" y="33394"/>
                      <a:pt x="15237" y="34683"/>
                      <a:pt x="19173" y="34683"/>
                    </a:cubicBezTo>
                    <a:cubicBezTo>
                      <a:pt x="22491" y="34683"/>
                      <a:pt x="25611" y="33579"/>
                      <a:pt x="28533" y="31378"/>
                    </a:cubicBezTo>
                    <a:lnTo>
                      <a:pt x="28533" y="37166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97" name="グラフィックス 64">
              <a:extLst>
                <a:ext uri="{FF2B5EF4-FFF2-40B4-BE49-F238E27FC236}">
                  <a16:creationId xmlns:a16="http://schemas.microsoft.com/office/drawing/2014/main" id="{6668FFB6-7CAA-4A21-A5F8-9BAF7F3C953F}"/>
                </a:ext>
              </a:extLst>
            </p:cNvPr>
            <p:cNvGrpSpPr/>
            <p:nvPr/>
          </p:nvGrpSpPr>
          <p:grpSpPr>
            <a:xfrm>
              <a:off x="878469" y="6732524"/>
              <a:ext cx="392009" cy="73007"/>
              <a:chOff x="878469" y="6732524"/>
              <a:chExt cx="392009" cy="73007"/>
            </a:xfrm>
            <a:grpFill/>
          </p:grpSpPr>
          <p:sp>
            <p:nvSpPr>
              <p:cNvPr id="98" name="フリーフォーム: 図形 97">
                <a:extLst>
                  <a:ext uri="{FF2B5EF4-FFF2-40B4-BE49-F238E27FC236}">
                    <a16:creationId xmlns:a16="http://schemas.microsoft.com/office/drawing/2014/main" id="{F052F900-3564-4C62-A213-B64DB62A67C5}"/>
                  </a:ext>
                </a:extLst>
              </p:cNvPr>
              <p:cNvSpPr/>
              <p:nvPr/>
            </p:nvSpPr>
            <p:spPr>
              <a:xfrm>
                <a:off x="878469" y="6733964"/>
                <a:ext cx="39730" cy="55035"/>
              </a:xfrm>
              <a:custGeom>
                <a:avLst/>
                <a:gdLst>
                  <a:gd name="connsiteX0" fmla="*/ 39723 w 39730"/>
                  <a:gd name="connsiteY0" fmla="*/ 51915 h 55035"/>
                  <a:gd name="connsiteX1" fmla="*/ 25022 w 39730"/>
                  <a:gd name="connsiteY1" fmla="*/ 55035 h 55035"/>
                  <a:gd name="connsiteX2" fmla="*/ 6830 w 39730"/>
                  <a:gd name="connsiteY2" fmla="*/ 47719 h 55035"/>
                  <a:gd name="connsiteX3" fmla="*/ 0 w 39730"/>
                  <a:gd name="connsiteY3" fmla="*/ 28519 h 55035"/>
                  <a:gd name="connsiteX4" fmla="*/ 7687 w 39730"/>
                  <a:gd name="connsiteY4" fmla="*/ 7872 h 55035"/>
                  <a:gd name="connsiteX5" fmla="*/ 27182 w 39730"/>
                  <a:gd name="connsiteY5" fmla="*/ 0 h 55035"/>
                  <a:gd name="connsiteX6" fmla="*/ 39730 w 39730"/>
                  <a:gd name="connsiteY6" fmla="*/ 2194 h 55035"/>
                  <a:gd name="connsiteX7" fmla="*/ 39730 w 39730"/>
                  <a:gd name="connsiteY7" fmla="*/ 8839 h 55035"/>
                  <a:gd name="connsiteX8" fmla="*/ 27106 w 39730"/>
                  <a:gd name="connsiteY8" fmla="*/ 5643 h 55035"/>
                  <a:gd name="connsiteX9" fmla="*/ 12233 w 39730"/>
                  <a:gd name="connsiteY9" fmla="*/ 11767 h 55035"/>
                  <a:gd name="connsiteX10" fmla="*/ 6535 w 39730"/>
                  <a:gd name="connsiteY10" fmla="*/ 28142 h 55035"/>
                  <a:gd name="connsiteX11" fmla="*/ 11863 w 39730"/>
                  <a:gd name="connsiteY11" fmla="*/ 43646 h 55035"/>
                  <a:gd name="connsiteX12" fmla="*/ 25845 w 39730"/>
                  <a:gd name="connsiteY12" fmla="*/ 49419 h 55035"/>
                  <a:gd name="connsiteX13" fmla="*/ 39730 w 39730"/>
                  <a:gd name="connsiteY13" fmla="*/ 45854 h 55035"/>
                  <a:gd name="connsiteX14" fmla="*/ 39730 w 39730"/>
                  <a:gd name="connsiteY14" fmla="*/ 51915 h 55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730" h="55035">
                    <a:moveTo>
                      <a:pt x="39723" y="51915"/>
                    </a:moveTo>
                    <a:cubicBezTo>
                      <a:pt x="35787" y="53993"/>
                      <a:pt x="30885" y="55035"/>
                      <a:pt x="25022" y="55035"/>
                    </a:cubicBezTo>
                    <a:cubicBezTo>
                      <a:pt x="17445" y="55035"/>
                      <a:pt x="11383" y="52601"/>
                      <a:pt x="6830" y="47719"/>
                    </a:cubicBezTo>
                    <a:cubicBezTo>
                      <a:pt x="2277" y="42836"/>
                      <a:pt x="0" y="36446"/>
                      <a:pt x="0" y="28519"/>
                    </a:cubicBezTo>
                    <a:cubicBezTo>
                      <a:pt x="0" y="20002"/>
                      <a:pt x="2565" y="13125"/>
                      <a:pt x="7687" y="7872"/>
                    </a:cubicBezTo>
                    <a:cubicBezTo>
                      <a:pt x="12809" y="2619"/>
                      <a:pt x="19310" y="0"/>
                      <a:pt x="27182" y="0"/>
                    </a:cubicBezTo>
                    <a:cubicBezTo>
                      <a:pt x="32229" y="0"/>
                      <a:pt x="36418" y="734"/>
                      <a:pt x="39730" y="2194"/>
                    </a:cubicBezTo>
                    <a:lnTo>
                      <a:pt x="39730" y="8839"/>
                    </a:lnTo>
                    <a:cubicBezTo>
                      <a:pt x="35918" y="6713"/>
                      <a:pt x="31707" y="5643"/>
                      <a:pt x="27106" y="5643"/>
                    </a:cubicBezTo>
                    <a:cubicBezTo>
                      <a:pt x="20990" y="5643"/>
                      <a:pt x="16032" y="7687"/>
                      <a:pt x="12233" y="11767"/>
                    </a:cubicBezTo>
                    <a:cubicBezTo>
                      <a:pt x="8434" y="15854"/>
                      <a:pt x="6535" y="21312"/>
                      <a:pt x="6535" y="28142"/>
                    </a:cubicBezTo>
                    <a:cubicBezTo>
                      <a:pt x="6535" y="34628"/>
                      <a:pt x="8311" y="39799"/>
                      <a:pt x="11863" y="43646"/>
                    </a:cubicBezTo>
                    <a:cubicBezTo>
                      <a:pt x="15415" y="47492"/>
                      <a:pt x="20078" y="49419"/>
                      <a:pt x="25845" y="49419"/>
                    </a:cubicBezTo>
                    <a:cubicBezTo>
                      <a:pt x="31193" y="49419"/>
                      <a:pt x="35822" y="48233"/>
                      <a:pt x="39730" y="45854"/>
                    </a:cubicBezTo>
                    <a:lnTo>
                      <a:pt x="39730" y="51915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99" name="フリーフォーム: 図形 98">
                <a:extLst>
                  <a:ext uri="{FF2B5EF4-FFF2-40B4-BE49-F238E27FC236}">
                    <a16:creationId xmlns:a16="http://schemas.microsoft.com/office/drawing/2014/main" id="{9DBBF5D5-DEB8-4B38-837C-FADC87C1C3BA}"/>
                  </a:ext>
                </a:extLst>
              </p:cNvPr>
              <p:cNvSpPr/>
              <p:nvPr/>
            </p:nvSpPr>
            <p:spPr>
              <a:xfrm>
                <a:off x="925619" y="6749132"/>
                <a:ext cx="37426" cy="39798"/>
              </a:xfrm>
              <a:custGeom>
                <a:avLst/>
                <a:gdLst>
                  <a:gd name="connsiteX0" fmla="*/ 18494 w 37426"/>
                  <a:gd name="connsiteY0" fmla="*/ 39799 h 39798"/>
                  <a:gd name="connsiteX1" fmla="*/ 5033 w 37426"/>
                  <a:gd name="connsiteY1" fmla="*/ 34471 h 39798"/>
                  <a:gd name="connsiteX2" fmla="*/ 0 w 37426"/>
                  <a:gd name="connsiteY2" fmla="*/ 20345 h 39798"/>
                  <a:gd name="connsiteX3" fmla="*/ 5232 w 37426"/>
                  <a:gd name="connsiteY3" fmla="*/ 5383 h 39798"/>
                  <a:gd name="connsiteX4" fmla="*/ 19378 w 37426"/>
                  <a:gd name="connsiteY4" fmla="*/ 0 h 39798"/>
                  <a:gd name="connsiteX5" fmla="*/ 32654 w 37426"/>
                  <a:gd name="connsiteY5" fmla="*/ 5239 h 39798"/>
                  <a:gd name="connsiteX6" fmla="*/ 37426 w 37426"/>
                  <a:gd name="connsiteY6" fmla="*/ 19755 h 39798"/>
                  <a:gd name="connsiteX7" fmla="*/ 32283 w 37426"/>
                  <a:gd name="connsiteY7" fmla="*/ 34327 h 39798"/>
                  <a:gd name="connsiteX8" fmla="*/ 18494 w 37426"/>
                  <a:gd name="connsiteY8" fmla="*/ 39799 h 39798"/>
                  <a:gd name="connsiteX9" fmla="*/ 18939 w 37426"/>
                  <a:gd name="connsiteY9" fmla="*/ 5122 h 39798"/>
                  <a:gd name="connsiteX10" fmla="*/ 9655 w 37426"/>
                  <a:gd name="connsiteY10" fmla="*/ 9113 h 39798"/>
                  <a:gd name="connsiteX11" fmla="*/ 6240 w 37426"/>
                  <a:gd name="connsiteY11" fmla="*/ 20119 h 39798"/>
                  <a:gd name="connsiteX12" fmla="*/ 9696 w 37426"/>
                  <a:gd name="connsiteY12" fmla="*/ 30775 h 39798"/>
                  <a:gd name="connsiteX13" fmla="*/ 18939 w 37426"/>
                  <a:gd name="connsiteY13" fmla="*/ 34676 h 39798"/>
                  <a:gd name="connsiteX14" fmla="*/ 28018 w 37426"/>
                  <a:gd name="connsiteY14" fmla="*/ 30850 h 39798"/>
                  <a:gd name="connsiteX15" fmla="*/ 31193 w 37426"/>
                  <a:gd name="connsiteY15" fmla="*/ 19968 h 39798"/>
                  <a:gd name="connsiteX16" fmla="*/ 28018 w 37426"/>
                  <a:gd name="connsiteY16" fmla="*/ 8976 h 39798"/>
                  <a:gd name="connsiteX17" fmla="*/ 18939 w 37426"/>
                  <a:gd name="connsiteY17" fmla="*/ 5122 h 3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7426" h="39798">
                    <a:moveTo>
                      <a:pt x="18494" y="39799"/>
                    </a:moveTo>
                    <a:cubicBezTo>
                      <a:pt x="12871" y="39799"/>
                      <a:pt x="8386" y="38023"/>
                      <a:pt x="5033" y="34471"/>
                    </a:cubicBezTo>
                    <a:cubicBezTo>
                      <a:pt x="1680" y="30919"/>
                      <a:pt x="0" y="26208"/>
                      <a:pt x="0" y="20345"/>
                    </a:cubicBezTo>
                    <a:cubicBezTo>
                      <a:pt x="0" y="13961"/>
                      <a:pt x="1742" y="8969"/>
                      <a:pt x="5232" y="5383"/>
                    </a:cubicBezTo>
                    <a:cubicBezTo>
                      <a:pt x="8722" y="1797"/>
                      <a:pt x="13440" y="0"/>
                      <a:pt x="19378" y="0"/>
                    </a:cubicBezTo>
                    <a:cubicBezTo>
                      <a:pt x="25049" y="0"/>
                      <a:pt x="29472" y="1749"/>
                      <a:pt x="32654" y="5239"/>
                    </a:cubicBezTo>
                    <a:cubicBezTo>
                      <a:pt x="35835" y="8729"/>
                      <a:pt x="37426" y="13570"/>
                      <a:pt x="37426" y="19755"/>
                    </a:cubicBezTo>
                    <a:cubicBezTo>
                      <a:pt x="37426" y="25824"/>
                      <a:pt x="35712" y="30679"/>
                      <a:pt x="32283" y="34327"/>
                    </a:cubicBezTo>
                    <a:cubicBezTo>
                      <a:pt x="28855" y="37975"/>
                      <a:pt x="24261" y="39799"/>
                      <a:pt x="18494" y="39799"/>
                    </a:cubicBezTo>
                    <a:close/>
                    <a:moveTo>
                      <a:pt x="18939" y="5122"/>
                    </a:moveTo>
                    <a:cubicBezTo>
                      <a:pt x="15031" y="5122"/>
                      <a:pt x="11931" y="6453"/>
                      <a:pt x="9655" y="9113"/>
                    </a:cubicBezTo>
                    <a:cubicBezTo>
                      <a:pt x="7378" y="11774"/>
                      <a:pt x="6240" y="15442"/>
                      <a:pt x="6240" y="20119"/>
                    </a:cubicBezTo>
                    <a:cubicBezTo>
                      <a:pt x="6240" y="24624"/>
                      <a:pt x="7392" y="28176"/>
                      <a:pt x="9696" y="30775"/>
                    </a:cubicBezTo>
                    <a:cubicBezTo>
                      <a:pt x="12000" y="33374"/>
                      <a:pt x="15079" y="34676"/>
                      <a:pt x="18939" y="34676"/>
                    </a:cubicBezTo>
                    <a:cubicBezTo>
                      <a:pt x="22875" y="34676"/>
                      <a:pt x="25899" y="33401"/>
                      <a:pt x="28018" y="30850"/>
                    </a:cubicBezTo>
                    <a:cubicBezTo>
                      <a:pt x="30137" y="28299"/>
                      <a:pt x="31193" y="24672"/>
                      <a:pt x="31193" y="19968"/>
                    </a:cubicBezTo>
                    <a:cubicBezTo>
                      <a:pt x="31193" y="15216"/>
                      <a:pt x="30137" y="11554"/>
                      <a:pt x="28018" y="8976"/>
                    </a:cubicBezTo>
                    <a:cubicBezTo>
                      <a:pt x="25899" y="6405"/>
                      <a:pt x="22875" y="5122"/>
                      <a:pt x="18939" y="5122"/>
                    </a:cubicBez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00" name="フリーフォーム: 図形 99">
                <a:extLst>
                  <a:ext uri="{FF2B5EF4-FFF2-40B4-BE49-F238E27FC236}">
                    <a16:creationId xmlns:a16="http://schemas.microsoft.com/office/drawing/2014/main" id="{06C20A93-ACBE-433B-B457-D222F22BB483}"/>
                  </a:ext>
                </a:extLst>
              </p:cNvPr>
              <p:cNvSpPr/>
              <p:nvPr/>
            </p:nvSpPr>
            <p:spPr>
              <a:xfrm>
                <a:off x="972398" y="6749420"/>
                <a:ext cx="19830" cy="38687"/>
              </a:xfrm>
              <a:custGeom>
                <a:avLst/>
                <a:gdLst>
                  <a:gd name="connsiteX0" fmla="*/ 19824 w 19830"/>
                  <a:gd name="connsiteY0" fmla="*/ 6830 h 38687"/>
                  <a:gd name="connsiteX1" fmla="*/ 15223 w 19830"/>
                  <a:gd name="connsiteY1" fmla="*/ 5602 h 38687"/>
                  <a:gd name="connsiteX2" fmla="*/ 8709 w 19830"/>
                  <a:gd name="connsiteY2" fmla="*/ 9278 h 38687"/>
                  <a:gd name="connsiteX3" fmla="*/ 6089 w 19830"/>
                  <a:gd name="connsiteY3" fmla="*/ 19303 h 38687"/>
                  <a:gd name="connsiteX4" fmla="*/ 6089 w 19830"/>
                  <a:gd name="connsiteY4" fmla="*/ 38688 h 38687"/>
                  <a:gd name="connsiteX5" fmla="*/ 0 w 19830"/>
                  <a:gd name="connsiteY5" fmla="*/ 38688 h 38687"/>
                  <a:gd name="connsiteX6" fmla="*/ 0 w 19830"/>
                  <a:gd name="connsiteY6" fmla="*/ 665 h 38687"/>
                  <a:gd name="connsiteX7" fmla="*/ 6089 w 19830"/>
                  <a:gd name="connsiteY7" fmla="*/ 665 h 38687"/>
                  <a:gd name="connsiteX8" fmla="*/ 6089 w 19830"/>
                  <a:gd name="connsiteY8" fmla="*/ 8503 h 38687"/>
                  <a:gd name="connsiteX9" fmla="*/ 6240 w 19830"/>
                  <a:gd name="connsiteY9" fmla="*/ 8503 h 38687"/>
                  <a:gd name="connsiteX10" fmla="*/ 10210 w 19830"/>
                  <a:gd name="connsiteY10" fmla="*/ 2249 h 38687"/>
                  <a:gd name="connsiteX11" fmla="*/ 16190 w 19830"/>
                  <a:gd name="connsiteY11" fmla="*/ 0 h 38687"/>
                  <a:gd name="connsiteX12" fmla="*/ 19831 w 19830"/>
                  <a:gd name="connsiteY12" fmla="*/ 521 h 38687"/>
                  <a:gd name="connsiteX13" fmla="*/ 19831 w 19830"/>
                  <a:gd name="connsiteY13" fmla="*/ 6830 h 3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30" h="38687">
                    <a:moveTo>
                      <a:pt x="19824" y="6830"/>
                    </a:moveTo>
                    <a:cubicBezTo>
                      <a:pt x="18761" y="6014"/>
                      <a:pt x="17225" y="5602"/>
                      <a:pt x="15223" y="5602"/>
                    </a:cubicBezTo>
                    <a:cubicBezTo>
                      <a:pt x="12624" y="5602"/>
                      <a:pt x="10450" y="6830"/>
                      <a:pt x="8709" y="9278"/>
                    </a:cubicBezTo>
                    <a:cubicBezTo>
                      <a:pt x="6960" y="11733"/>
                      <a:pt x="6089" y="15072"/>
                      <a:pt x="6089" y="19303"/>
                    </a:cubicBezTo>
                    <a:lnTo>
                      <a:pt x="6089" y="38688"/>
                    </a:lnTo>
                    <a:lnTo>
                      <a:pt x="0" y="38688"/>
                    </a:lnTo>
                    <a:lnTo>
                      <a:pt x="0" y="665"/>
                    </a:lnTo>
                    <a:lnTo>
                      <a:pt x="6089" y="665"/>
                    </a:lnTo>
                    <a:lnTo>
                      <a:pt x="6089" y="8503"/>
                    </a:lnTo>
                    <a:lnTo>
                      <a:pt x="6240" y="8503"/>
                    </a:lnTo>
                    <a:cubicBezTo>
                      <a:pt x="7104" y="5829"/>
                      <a:pt x="8427" y="3744"/>
                      <a:pt x="10210" y="2249"/>
                    </a:cubicBezTo>
                    <a:cubicBezTo>
                      <a:pt x="11993" y="754"/>
                      <a:pt x="13989" y="0"/>
                      <a:pt x="16190" y="0"/>
                    </a:cubicBezTo>
                    <a:cubicBezTo>
                      <a:pt x="17774" y="0"/>
                      <a:pt x="18987" y="171"/>
                      <a:pt x="19831" y="521"/>
                    </a:cubicBezTo>
                    <a:lnTo>
                      <a:pt x="19831" y="6830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01" name="フリーフォーム: 図形 100">
                <a:extLst>
                  <a:ext uri="{FF2B5EF4-FFF2-40B4-BE49-F238E27FC236}">
                    <a16:creationId xmlns:a16="http://schemas.microsoft.com/office/drawing/2014/main" id="{B66454DA-E662-431C-AE67-2816765C374A}"/>
                  </a:ext>
                </a:extLst>
              </p:cNvPr>
              <p:cNvSpPr/>
              <p:nvPr/>
            </p:nvSpPr>
            <p:spPr>
              <a:xfrm>
                <a:off x="998290" y="6749125"/>
                <a:ext cx="34978" cy="56406"/>
              </a:xfrm>
              <a:custGeom>
                <a:avLst/>
                <a:gdLst>
                  <a:gd name="connsiteX0" fmla="*/ 6240 w 34978"/>
                  <a:gd name="connsiteY0" fmla="*/ 33422 h 56406"/>
                  <a:gd name="connsiteX1" fmla="*/ 6089 w 34978"/>
                  <a:gd name="connsiteY1" fmla="*/ 33422 h 56406"/>
                  <a:gd name="connsiteX2" fmla="*/ 6089 w 34978"/>
                  <a:gd name="connsiteY2" fmla="*/ 56407 h 56406"/>
                  <a:gd name="connsiteX3" fmla="*/ 0 w 34978"/>
                  <a:gd name="connsiteY3" fmla="*/ 56407 h 56406"/>
                  <a:gd name="connsiteX4" fmla="*/ 0 w 34978"/>
                  <a:gd name="connsiteY4" fmla="*/ 891 h 56406"/>
                  <a:gd name="connsiteX5" fmla="*/ 6089 w 34978"/>
                  <a:gd name="connsiteY5" fmla="*/ 891 h 56406"/>
                  <a:gd name="connsiteX6" fmla="*/ 6089 w 34978"/>
                  <a:gd name="connsiteY6" fmla="*/ 7577 h 56406"/>
                  <a:gd name="connsiteX7" fmla="*/ 6240 w 34978"/>
                  <a:gd name="connsiteY7" fmla="*/ 7577 h 56406"/>
                  <a:gd name="connsiteX8" fmla="*/ 19385 w 34978"/>
                  <a:gd name="connsiteY8" fmla="*/ 0 h 56406"/>
                  <a:gd name="connsiteX9" fmla="*/ 30857 w 34978"/>
                  <a:gd name="connsiteY9" fmla="*/ 5109 h 56406"/>
                  <a:gd name="connsiteX10" fmla="*/ 34978 w 34978"/>
                  <a:gd name="connsiteY10" fmla="*/ 18789 h 56406"/>
                  <a:gd name="connsiteX11" fmla="*/ 30336 w 34978"/>
                  <a:gd name="connsiteY11" fmla="*/ 34066 h 56406"/>
                  <a:gd name="connsiteX12" fmla="*/ 17637 w 34978"/>
                  <a:gd name="connsiteY12" fmla="*/ 39806 h 56406"/>
                  <a:gd name="connsiteX13" fmla="*/ 6240 w 34978"/>
                  <a:gd name="connsiteY13" fmla="*/ 33422 h 56406"/>
                  <a:gd name="connsiteX14" fmla="*/ 6096 w 34978"/>
                  <a:gd name="connsiteY14" fmla="*/ 18082 h 56406"/>
                  <a:gd name="connsiteX15" fmla="*/ 6096 w 34978"/>
                  <a:gd name="connsiteY15" fmla="*/ 23390 h 56406"/>
                  <a:gd name="connsiteX16" fmla="*/ 9161 w 34978"/>
                  <a:gd name="connsiteY16" fmla="*/ 31392 h 56406"/>
                  <a:gd name="connsiteX17" fmla="*/ 16937 w 34978"/>
                  <a:gd name="connsiteY17" fmla="*/ 34676 h 56406"/>
                  <a:gd name="connsiteX18" fmla="*/ 25605 w 34978"/>
                  <a:gd name="connsiteY18" fmla="*/ 30446 h 56406"/>
                  <a:gd name="connsiteX19" fmla="*/ 28745 w 34978"/>
                  <a:gd name="connsiteY19" fmla="*/ 18672 h 56406"/>
                  <a:gd name="connsiteX20" fmla="*/ 25810 w 34978"/>
                  <a:gd name="connsiteY20" fmla="*/ 8722 h 56406"/>
                  <a:gd name="connsiteX21" fmla="*/ 17863 w 34978"/>
                  <a:gd name="connsiteY21" fmla="*/ 5122 h 56406"/>
                  <a:gd name="connsiteX22" fmla="*/ 9326 w 34978"/>
                  <a:gd name="connsiteY22" fmla="*/ 8818 h 56406"/>
                  <a:gd name="connsiteX23" fmla="*/ 6096 w 34978"/>
                  <a:gd name="connsiteY23" fmla="*/ 18082 h 56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978" h="56406">
                    <a:moveTo>
                      <a:pt x="6240" y="33422"/>
                    </a:moveTo>
                    <a:lnTo>
                      <a:pt x="6089" y="33422"/>
                    </a:lnTo>
                    <a:lnTo>
                      <a:pt x="6089" y="56407"/>
                    </a:lnTo>
                    <a:lnTo>
                      <a:pt x="0" y="56407"/>
                    </a:lnTo>
                    <a:lnTo>
                      <a:pt x="0" y="891"/>
                    </a:lnTo>
                    <a:lnTo>
                      <a:pt x="6089" y="891"/>
                    </a:lnTo>
                    <a:lnTo>
                      <a:pt x="6089" y="7577"/>
                    </a:lnTo>
                    <a:lnTo>
                      <a:pt x="6240" y="7577"/>
                    </a:lnTo>
                    <a:cubicBezTo>
                      <a:pt x="9237" y="2530"/>
                      <a:pt x="13618" y="0"/>
                      <a:pt x="19385" y="0"/>
                    </a:cubicBezTo>
                    <a:cubicBezTo>
                      <a:pt x="24288" y="0"/>
                      <a:pt x="28107" y="1701"/>
                      <a:pt x="30857" y="5109"/>
                    </a:cubicBezTo>
                    <a:cubicBezTo>
                      <a:pt x="33607" y="8510"/>
                      <a:pt x="34978" y="13077"/>
                      <a:pt x="34978" y="18789"/>
                    </a:cubicBezTo>
                    <a:cubicBezTo>
                      <a:pt x="34978" y="25152"/>
                      <a:pt x="33429" y="30247"/>
                      <a:pt x="30336" y="34066"/>
                    </a:cubicBezTo>
                    <a:cubicBezTo>
                      <a:pt x="27243" y="37886"/>
                      <a:pt x="23006" y="39806"/>
                      <a:pt x="17637" y="39806"/>
                    </a:cubicBezTo>
                    <a:cubicBezTo>
                      <a:pt x="12713" y="39806"/>
                      <a:pt x="8914" y="37680"/>
                      <a:pt x="6240" y="33422"/>
                    </a:cubicBezTo>
                    <a:close/>
                    <a:moveTo>
                      <a:pt x="6096" y="18082"/>
                    </a:moveTo>
                    <a:lnTo>
                      <a:pt x="6096" y="23390"/>
                    </a:lnTo>
                    <a:cubicBezTo>
                      <a:pt x="6096" y="26530"/>
                      <a:pt x="7118" y="29204"/>
                      <a:pt x="9161" y="31392"/>
                    </a:cubicBezTo>
                    <a:cubicBezTo>
                      <a:pt x="11205" y="33586"/>
                      <a:pt x="13797" y="34676"/>
                      <a:pt x="16937" y="34676"/>
                    </a:cubicBezTo>
                    <a:cubicBezTo>
                      <a:pt x="20626" y="34676"/>
                      <a:pt x="23513" y="33264"/>
                      <a:pt x="25605" y="30446"/>
                    </a:cubicBezTo>
                    <a:cubicBezTo>
                      <a:pt x="27696" y="27627"/>
                      <a:pt x="28745" y="23698"/>
                      <a:pt x="28745" y="18672"/>
                    </a:cubicBezTo>
                    <a:cubicBezTo>
                      <a:pt x="28745" y="14441"/>
                      <a:pt x="27765" y="11122"/>
                      <a:pt x="25810" y="8722"/>
                    </a:cubicBezTo>
                    <a:cubicBezTo>
                      <a:pt x="23856" y="6322"/>
                      <a:pt x="21202" y="5122"/>
                      <a:pt x="17863" y="5122"/>
                    </a:cubicBezTo>
                    <a:cubicBezTo>
                      <a:pt x="14325" y="5122"/>
                      <a:pt x="11479" y="6357"/>
                      <a:pt x="9326" y="8818"/>
                    </a:cubicBezTo>
                    <a:cubicBezTo>
                      <a:pt x="7173" y="11287"/>
                      <a:pt x="6096" y="14373"/>
                      <a:pt x="6096" y="18082"/>
                    </a:cubicBez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02" name="フリーフォーム: 図形 101">
                <a:extLst>
                  <a:ext uri="{FF2B5EF4-FFF2-40B4-BE49-F238E27FC236}">
                    <a16:creationId xmlns:a16="http://schemas.microsoft.com/office/drawing/2014/main" id="{8E450F65-7D57-46C5-91E2-0E66EA09B06B}"/>
                  </a:ext>
                </a:extLst>
              </p:cNvPr>
              <p:cNvSpPr/>
              <p:nvPr/>
            </p:nvSpPr>
            <p:spPr>
              <a:xfrm>
                <a:off x="1039865" y="6749132"/>
                <a:ext cx="37426" cy="39798"/>
              </a:xfrm>
              <a:custGeom>
                <a:avLst/>
                <a:gdLst>
                  <a:gd name="connsiteX0" fmla="*/ 18494 w 37426"/>
                  <a:gd name="connsiteY0" fmla="*/ 39799 h 39798"/>
                  <a:gd name="connsiteX1" fmla="*/ 5033 w 37426"/>
                  <a:gd name="connsiteY1" fmla="*/ 34471 h 39798"/>
                  <a:gd name="connsiteX2" fmla="*/ 0 w 37426"/>
                  <a:gd name="connsiteY2" fmla="*/ 20345 h 39798"/>
                  <a:gd name="connsiteX3" fmla="*/ 5232 w 37426"/>
                  <a:gd name="connsiteY3" fmla="*/ 5383 h 39798"/>
                  <a:gd name="connsiteX4" fmla="*/ 19378 w 37426"/>
                  <a:gd name="connsiteY4" fmla="*/ 0 h 39798"/>
                  <a:gd name="connsiteX5" fmla="*/ 32654 w 37426"/>
                  <a:gd name="connsiteY5" fmla="*/ 5239 h 39798"/>
                  <a:gd name="connsiteX6" fmla="*/ 37426 w 37426"/>
                  <a:gd name="connsiteY6" fmla="*/ 19755 h 39798"/>
                  <a:gd name="connsiteX7" fmla="*/ 32283 w 37426"/>
                  <a:gd name="connsiteY7" fmla="*/ 34327 h 39798"/>
                  <a:gd name="connsiteX8" fmla="*/ 18494 w 37426"/>
                  <a:gd name="connsiteY8" fmla="*/ 39799 h 39798"/>
                  <a:gd name="connsiteX9" fmla="*/ 18939 w 37426"/>
                  <a:gd name="connsiteY9" fmla="*/ 5122 h 39798"/>
                  <a:gd name="connsiteX10" fmla="*/ 9655 w 37426"/>
                  <a:gd name="connsiteY10" fmla="*/ 9113 h 39798"/>
                  <a:gd name="connsiteX11" fmla="*/ 6240 w 37426"/>
                  <a:gd name="connsiteY11" fmla="*/ 20119 h 39798"/>
                  <a:gd name="connsiteX12" fmla="*/ 9696 w 37426"/>
                  <a:gd name="connsiteY12" fmla="*/ 30775 h 39798"/>
                  <a:gd name="connsiteX13" fmla="*/ 18939 w 37426"/>
                  <a:gd name="connsiteY13" fmla="*/ 34676 h 39798"/>
                  <a:gd name="connsiteX14" fmla="*/ 28018 w 37426"/>
                  <a:gd name="connsiteY14" fmla="*/ 30850 h 39798"/>
                  <a:gd name="connsiteX15" fmla="*/ 31193 w 37426"/>
                  <a:gd name="connsiteY15" fmla="*/ 19968 h 39798"/>
                  <a:gd name="connsiteX16" fmla="*/ 28018 w 37426"/>
                  <a:gd name="connsiteY16" fmla="*/ 8976 h 39798"/>
                  <a:gd name="connsiteX17" fmla="*/ 18939 w 37426"/>
                  <a:gd name="connsiteY17" fmla="*/ 5122 h 3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7426" h="39798">
                    <a:moveTo>
                      <a:pt x="18494" y="39799"/>
                    </a:moveTo>
                    <a:cubicBezTo>
                      <a:pt x="12871" y="39799"/>
                      <a:pt x="8386" y="38023"/>
                      <a:pt x="5033" y="34471"/>
                    </a:cubicBezTo>
                    <a:cubicBezTo>
                      <a:pt x="1680" y="30919"/>
                      <a:pt x="0" y="26208"/>
                      <a:pt x="0" y="20345"/>
                    </a:cubicBezTo>
                    <a:cubicBezTo>
                      <a:pt x="0" y="13961"/>
                      <a:pt x="1742" y="8969"/>
                      <a:pt x="5232" y="5383"/>
                    </a:cubicBezTo>
                    <a:cubicBezTo>
                      <a:pt x="8722" y="1797"/>
                      <a:pt x="13440" y="0"/>
                      <a:pt x="19378" y="0"/>
                    </a:cubicBezTo>
                    <a:cubicBezTo>
                      <a:pt x="25049" y="0"/>
                      <a:pt x="29472" y="1749"/>
                      <a:pt x="32654" y="5239"/>
                    </a:cubicBezTo>
                    <a:cubicBezTo>
                      <a:pt x="35835" y="8729"/>
                      <a:pt x="37426" y="13570"/>
                      <a:pt x="37426" y="19755"/>
                    </a:cubicBezTo>
                    <a:cubicBezTo>
                      <a:pt x="37426" y="25824"/>
                      <a:pt x="35712" y="30679"/>
                      <a:pt x="32283" y="34327"/>
                    </a:cubicBezTo>
                    <a:cubicBezTo>
                      <a:pt x="28855" y="37975"/>
                      <a:pt x="24261" y="39799"/>
                      <a:pt x="18494" y="39799"/>
                    </a:cubicBezTo>
                    <a:close/>
                    <a:moveTo>
                      <a:pt x="18939" y="5122"/>
                    </a:moveTo>
                    <a:cubicBezTo>
                      <a:pt x="15031" y="5122"/>
                      <a:pt x="11931" y="6453"/>
                      <a:pt x="9655" y="9113"/>
                    </a:cubicBezTo>
                    <a:cubicBezTo>
                      <a:pt x="7378" y="11774"/>
                      <a:pt x="6240" y="15442"/>
                      <a:pt x="6240" y="20119"/>
                    </a:cubicBezTo>
                    <a:cubicBezTo>
                      <a:pt x="6240" y="24624"/>
                      <a:pt x="7392" y="28176"/>
                      <a:pt x="9696" y="30775"/>
                    </a:cubicBezTo>
                    <a:cubicBezTo>
                      <a:pt x="12000" y="33374"/>
                      <a:pt x="15079" y="34676"/>
                      <a:pt x="18939" y="34676"/>
                    </a:cubicBezTo>
                    <a:cubicBezTo>
                      <a:pt x="22875" y="34676"/>
                      <a:pt x="25899" y="33401"/>
                      <a:pt x="28018" y="30850"/>
                    </a:cubicBezTo>
                    <a:cubicBezTo>
                      <a:pt x="30137" y="28299"/>
                      <a:pt x="31193" y="24672"/>
                      <a:pt x="31193" y="19968"/>
                    </a:cubicBezTo>
                    <a:cubicBezTo>
                      <a:pt x="31193" y="15216"/>
                      <a:pt x="30137" y="11554"/>
                      <a:pt x="28018" y="8976"/>
                    </a:cubicBezTo>
                    <a:cubicBezTo>
                      <a:pt x="25899" y="6405"/>
                      <a:pt x="22875" y="5122"/>
                      <a:pt x="18939" y="5122"/>
                    </a:cubicBez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03" name="フリーフォーム: 図形 102">
                <a:extLst>
                  <a:ext uri="{FF2B5EF4-FFF2-40B4-BE49-F238E27FC236}">
                    <a16:creationId xmlns:a16="http://schemas.microsoft.com/office/drawing/2014/main" id="{3F71ADF2-69B5-4BD7-A3CF-3DB57D175A7E}"/>
                  </a:ext>
                </a:extLst>
              </p:cNvPr>
              <p:cNvSpPr/>
              <p:nvPr/>
            </p:nvSpPr>
            <p:spPr>
              <a:xfrm>
                <a:off x="1086645" y="6749420"/>
                <a:ext cx="19830" cy="38687"/>
              </a:xfrm>
              <a:custGeom>
                <a:avLst/>
                <a:gdLst>
                  <a:gd name="connsiteX0" fmla="*/ 19824 w 19830"/>
                  <a:gd name="connsiteY0" fmla="*/ 6830 h 38687"/>
                  <a:gd name="connsiteX1" fmla="*/ 15223 w 19830"/>
                  <a:gd name="connsiteY1" fmla="*/ 5602 h 38687"/>
                  <a:gd name="connsiteX2" fmla="*/ 8709 w 19830"/>
                  <a:gd name="connsiteY2" fmla="*/ 9278 h 38687"/>
                  <a:gd name="connsiteX3" fmla="*/ 6089 w 19830"/>
                  <a:gd name="connsiteY3" fmla="*/ 19303 h 38687"/>
                  <a:gd name="connsiteX4" fmla="*/ 6089 w 19830"/>
                  <a:gd name="connsiteY4" fmla="*/ 38688 h 38687"/>
                  <a:gd name="connsiteX5" fmla="*/ 0 w 19830"/>
                  <a:gd name="connsiteY5" fmla="*/ 38688 h 38687"/>
                  <a:gd name="connsiteX6" fmla="*/ 0 w 19830"/>
                  <a:gd name="connsiteY6" fmla="*/ 665 h 38687"/>
                  <a:gd name="connsiteX7" fmla="*/ 6089 w 19830"/>
                  <a:gd name="connsiteY7" fmla="*/ 665 h 38687"/>
                  <a:gd name="connsiteX8" fmla="*/ 6089 w 19830"/>
                  <a:gd name="connsiteY8" fmla="*/ 8503 h 38687"/>
                  <a:gd name="connsiteX9" fmla="*/ 6240 w 19830"/>
                  <a:gd name="connsiteY9" fmla="*/ 8503 h 38687"/>
                  <a:gd name="connsiteX10" fmla="*/ 10210 w 19830"/>
                  <a:gd name="connsiteY10" fmla="*/ 2249 h 38687"/>
                  <a:gd name="connsiteX11" fmla="*/ 16190 w 19830"/>
                  <a:gd name="connsiteY11" fmla="*/ 0 h 38687"/>
                  <a:gd name="connsiteX12" fmla="*/ 19831 w 19830"/>
                  <a:gd name="connsiteY12" fmla="*/ 521 h 38687"/>
                  <a:gd name="connsiteX13" fmla="*/ 19831 w 19830"/>
                  <a:gd name="connsiteY13" fmla="*/ 6830 h 3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30" h="38687">
                    <a:moveTo>
                      <a:pt x="19824" y="6830"/>
                    </a:moveTo>
                    <a:cubicBezTo>
                      <a:pt x="18761" y="6014"/>
                      <a:pt x="17225" y="5602"/>
                      <a:pt x="15223" y="5602"/>
                    </a:cubicBezTo>
                    <a:cubicBezTo>
                      <a:pt x="12624" y="5602"/>
                      <a:pt x="10450" y="6830"/>
                      <a:pt x="8709" y="9278"/>
                    </a:cubicBezTo>
                    <a:cubicBezTo>
                      <a:pt x="6960" y="11733"/>
                      <a:pt x="6089" y="15072"/>
                      <a:pt x="6089" y="19303"/>
                    </a:cubicBezTo>
                    <a:lnTo>
                      <a:pt x="6089" y="38688"/>
                    </a:lnTo>
                    <a:lnTo>
                      <a:pt x="0" y="38688"/>
                    </a:lnTo>
                    <a:lnTo>
                      <a:pt x="0" y="665"/>
                    </a:lnTo>
                    <a:lnTo>
                      <a:pt x="6089" y="665"/>
                    </a:lnTo>
                    <a:lnTo>
                      <a:pt x="6089" y="8503"/>
                    </a:lnTo>
                    <a:lnTo>
                      <a:pt x="6240" y="8503"/>
                    </a:lnTo>
                    <a:cubicBezTo>
                      <a:pt x="7104" y="5829"/>
                      <a:pt x="8427" y="3744"/>
                      <a:pt x="10210" y="2249"/>
                    </a:cubicBezTo>
                    <a:cubicBezTo>
                      <a:pt x="11993" y="754"/>
                      <a:pt x="13989" y="0"/>
                      <a:pt x="16190" y="0"/>
                    </a:cubicBezTo>
                    <a:cubicBezTo>
                      <a:pt x="17774" y="0"/>
                      <a:pt x="18987" y="171"/>
                      <a:pt x="19831" y="521"/>
                    </a:cubicBezTo>
                    <a:lnTo>
                      <a:pt x="19831" y="6830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04" name="フリーフォーム: 図形 103">
                <a:extLst>
                  <a:ext uri="{FF2B5EF4-FFF2-40B4-BE49-F238E27FC236}">
                    <a16:creationId xmlns:a16="http://schemas.microsoft.com/office/drawing/2014/main" id="{01E244D3-B561-46A6-8296-121E17879682}"/>
                  </a:ext>
                </a:extLst>
              </p:cNvPr>
              <p:cNvSpPr/>
              <p:nvPr/>
            </p:nvSpPr>
            <p:spPr>
              <a:xfrm>
                <a:off x="1109719" y="6749118"/>
                <a:ext cx="30041" cy="39812"/>
              </a:xfrm>
              <a:custGeom>
                <a:avLst/>
                <a:gdLst>
                  <a:gd name="connsiteX0" fmla="*/ 30041 w 30041"/>
                  <a:gd name="connsiteY0" fmla="*/ 38921 h 39812"/>
                  <a:gd name="connsiteX1" fmla="*/ 23952 w 30041"/>
                  <a:gd name="connsiteY1" fmla="*/ 38921 h 39812"/>
                  <a:gd name="connsiteX2" fmla="*/ 23952 w 30041"/>
                  <a:gd name="connsiteY2" fmla="*/ 32983 h 39812"/>
                  <a:gd name="connsiteX3" fmla="*/ 23801 w 30041"/>
                  <a:gd name="connsiteY3" fmla="*/ 32983 h 39812"/>
                  <a:gd name="connsiteX4" fmla="*/ 12103 w 30041"/>
                  <a:gd name="connsiteY4" fmla="*/ 39812 h 39812"/>
                  <a:gd name="connsiteX5" fmla="*/ 3209 w 30041"/>
                  <a:gd name="connsiteY5" fmla="*/ 36802 h 39812"/>
                  <a:gd name="connsiteX6" fmla="*/ 0 w 30041"/>
                  <a:gd name="connsiteY6" fmla="*/ 28820 h 39812"/>
                  <a:gd name="connsiteX7" fmla="*/ 12549 w 30041"/>
                  <a:gd name="connsiteY7" fmla="*/ 16416 h 39812"/>
                  <a:gd name="connsiteX8" fmla="*/ 23945 w 30041"/>
                  <a:gd name="connsiteY8" fmla="*/ 14818 h 39812"/>
                  <a:gd name="connsiteX9" fmla="*/ 16107 w 30041"/>
                  <a:gd name="connsiteY9" fmla="*/ 5129 h 39812"/>
                  <a:gd name="connsiteX10" fmla="*/ 3703 w 30041"/>
                  <a:gd name="connsiteY10" fmla="*/ 9806 h 39812"/>
                  <a:gd name="connsiteX11" fmla="*/ 3703 w 30041"/>
                  <a:gd name="connsiteY11" fmla="*/ 3566 h 39812"/>
                  <a:gd name="connsiteX12" fmla="*/ 16622 w 30041"/>
                  <a:gd name="connsiteY12" fmla="*/ 0 h 39812"/>
                  <a:gd name="connsiteX13" fmla="*/ 30027 w 30041"/>
                  <a:gd name="connsiteY13" fmla="*/ 14187 h 39812"/>
                  <a:gd name="connsiteX14" fmla="*/ 30027 w 30041"/>
                  <a:gd name="connsiteY14" fmla="*/ 38921 h 39812"/>
                  <a:gd name="connsiteX15" fmla="*/ 23952 w 30041"/>
                  <a:gd name="connsiteY15" fmla="*/ 19687 h 39812"/>
                  <a:gd name="connsiteX16" fmla="*/ 14777 w 30041"/>
                  <a:gd name="connsiteY16" fmla="*/ 20948 h 39812"/>
                  <a:gd name="connsiteX17" fmla="*/ 8393 w 30041"/>
                  <a:gd name="connsiteY17" fmla="*/ 23047 h 39812"/>
                  <a:gd name="connsiteX18" fmla="*/ 6240 w 30041"/>
                  <a:gd name="connsiteY18" fmla="*/ 28375 h 39812"/>
                  <a:gd name="connsiteX19" fmla="*/ 8229 w 30041"/>
                  <a:gd name="connsiteY19" fmla="*/ 32921 h 39812"/>
                  <a:gd name="connsiteX20" fmla="*/ 13522 w 30041"/>
                  <a:gd name="connsiteY20" fmla="*/ 34683 h 39812"/>
                  <a:gd name="connsiteX21" fmla="*/ 21003 w 30041"/>
                  <a:gd name="connsiteY21" fmla="*/ 31508 h 39812"/>
                  <a:gd name="connsiteX22" fmla="*/ 23952 w 30041"/>
                  <a:gd name="connsiteY22" fmla="*/ 23472 h 39812"/>
                  <a:gd name="connsiteX23" fmla="*/ 23952 w 30041"/>
                  <a:gd name="connsiteY23" fmla="*/ 19687 h 39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0041" h="39812">
                    <a:moveTo>
                      <a:pt x="30041" y="38921"/>
                    </a:moveTo>
                    <a:lnTo>
                      <a:pt x="23952" y="38921"/>
                    </a:lnTo>
                    <a:lnTo>
                      <a:pt x="23952" y="32983"/>
                    </a:lnTo>
                    <a:lnTo>
                      <a:pt x="23801" y="32983"/>
                    </a:lnTo>
                    <a:cubicBezTo>
                      <a:pt x="21154" y="37536"/>
                      <a:pt x="17253" y="39812"/>
                      <a:pt x="12103" y="39812"/>
                    </a:cubicBezTo>
                    <a:cubicBezTo>
                      <a:pt x="8318" y="39812"/>
                      <a:pt x="5349" y="38811"/>
                      <a:pt x="3209" y="36802"/>
                    </a:cubicBezTo>
                    <a:cubicBezTo>
                      <a:pt x="1070" y="34793"/>
                      <a:pt x="0" y="32132"/>
                      <a:pt x="0" y="28820"/>
                    </a:cubicBezTo>
                    <a:cubicBezTo>
                      <a:pt x="0" y="21716"/>
                      <a:pt x="4183" y="17582"/>
                      <a:pt x="12549" y="16416"/>
                    </a:cubicBezTo>
                    <a:lnTo>
                      <a:pt x="23945" y="14818"/>
                    </a:lnTo>
                    <a:cubicBezTo>
                      <a:pt x="23945" y="8359"/>
                      <a:pt x="21333" y="5129"/>
                      <a:pt x="16107" y="5129"/>
                    </a:cubicBezTo>
                    <a:cubicBezTo>
                      <a:pt x="11527" y="5129"/>
                      <a:pt x="7392" y="6693"/>
                      <a:pt x="3703" y="9806"/>
                    </a:cubicBezTo>
                    <a:lnTo>
                      <a:pt x="3703" y="3566"/>
                    </a:lnTo>
                    <a:cubicBezTo>
                      <a:pt x="7440" y="1186"/>
                      <a:pt x="11746" y="0"/>
                      <a:pt x="16622" y="0"/>
                    </a:cubicBezTo>
                    <a:cubicBezTo>
                      <a:pt x="25557" y="0"/>
                      <a:pt x="30027" y="4731"/>
                      <a:pt x="30027" y="14187"/>
                    </a:cubicBezTo>
                    <a:lnTo>
                      <a:pt x="30027" y="38921"/>
                    </a:lnTo>
                    <a:close/>
                    <a:moveTo>
                      <a:pt x="23952" y="19687"/>
                    </a:moveTo>
                    <a:lnTo>
                      <a:pt x="14777" y="20948"/>
                    </a:lnTo>
                    <a:cubicBezTo>
                      <a:pt x="11952" y="21346"/>
                      <a:pt x="9826" y="22046"/>
                      <a:pt x="8393" y="23047"/>
                    </a:cubicBezTo>
                    <a:cubicBezTo>
                      <a:pt x="6960" y="24048"/>
                      <a:pt x="6240" y="25824"/>
                      <a:pt x="6240" y="28375"/>
                    </a:cubicBezTo>
                    <a:cubicBezTo>
                      <a:pt x="6240" y="30233"/>
                      <a:pt x="6905" y="31748"/>
                      <a:pt x="8229" y="32921"/>
                    </a:cubicBezTo>
                    <a:cubicBezTo>
                      <a:pt x="9552" y="34100"/>
                      <a:pt x="11314" y="34683"/>
                      <a:pt x="13522" y="34683"/>
                    </a:cubicBezTo>
                    <a:cubicBezTo>
                      <a:pt x="16539" y="34683"/>
                      <a:pt x="19035" y="33627"/>
                      <a:pt x="21003" y="31508"/>
                    </a:cubicBezTo>
                    <a:cubicBezTo>
                      <a:pt x="22971" y="29390"/>
                      <a:pt x="23952" y="26715"/>
                      <a:pt x="23952" y="23472"/>
                    </a:cubicBezTo>
                    <a:lnTo>
                      <a:pt x="23952" y="19687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05" name="フリーフォーム: 図形 104">
                <a:extLst>
                  <a:ext uri="{FF2B5EF4-FFF2-40B4-BE49-F238E27FC236}">
                    <a16:creationId xmlns:a16="http://schemas.microsoft.com/office/drawing/2014/main" id="{ABF52EC6-4150-44C8-9009-280EAA7C8AC4}"/>
                  </a:ext>
                </a:extLst>
              </p:cNvPr>
              <p:cNvSpPr/>
              <p:nvPr/>
            </p:nvSpPr>
            <p:spPr>
              <a:xfrm>
                <a:off x="1146055" y="6738832"/>
                <a:ext cx="22210" cy="50091"/>
              </a:xfrm>
              <a:custGeom>
                <a:avLst/>
                <a:gdLst>
                  <a:gd name="connsiteX0" fmla="*/ 22210 w 22210"/>
                  <a:gd name="connsiteY0" fmla="*/ 48905 h 50091"/>
                  <a:gd name="connsiteX1" fmla="*/ 16526 w 22210"/>
                  <a:gd name="connsiteY1" fmla="*/ 50091 h 50091"/>
                  <a:gd name="connsiteX2" fmla="*/ 6535 w 22210"/>
                  <a:gd name="connsiteY2" fmla="*/ 38955 h 50091"/>
                  <a:gd name="connsiteX3" fmla="*/ 6535 w 22210"/>
                  <a:gd name="connsiteY3" fmla="*/ 16450 h 50091"/>
                  <a:gd name="connsiteX4" fmla="*/ 0 w 22210"/>
                  <a:gd name="connsiteY4" fmla="*/ 16450 h 50091"/>
                  <a:gd name="connsiteX5" fmla="*/ 0 w 22210"/>
                  <a:gd name="connsiteY5" fmla="*/ 11253 h 50091"/>
                  <a:gd name="connsiteX6" fmla="*/ 6535 w 22210"/>
                  <a:gd name="connsiteY6" fmla="*/ 11253 h 50091"/>
                  <a:gd name="connsiteX7" fmla="*/ 6535 w 22210"/>
                  <a:gd name="connsiteY7" fmla="*/ 1968 h 50091"/>
                  <a:gd name="connsiteX8" fmla="*/ 12624 w 22210"/>
                  <a:gd name="connsiteY8" fmla="*/ 0 h 50091"/>
                  <a:gd name="connsiteX9" fmla="*/ 12624 w 22210"/>
                  <a:gd name="connsiteY9" fmla="*/ 11253 h 50091"/>
                  <a:gd name="connsiteX10" fmla="*/ 22203 w 22210"/>
                  <a:gd name="connsiteY10" fmla="*/ 11253 h 50091"/>
                  <a:gd name="connsiteX11" fmla="*/ 22203 w 22210"/>
                  <a:gd name="connsiteY11" fmla="*/ 16450 h 50091"/>
                  <a:gd name="connsiteX12" fmla="*/ 12624 w 22210"/>
                  <a:gd name="connsiteY12" fmla="*/ 16450 h 50091"/>
                  <a:gd name="connsiteX13" fmla="*/ 12624 w 22210"/>
                  <a:gd name="connsiteY13" fmla="*/ 37879 h 50091"/>
                  <a:gd name="connsiteX14" fmla="*/ 13927 w 22210"/>
                  <a:gd name="connsiteY14" fmla="*/ 43337 h 50091"/>
                  <a:gd name="connsiteX15" fmla="*/ 18233 w 22210"/>
                  <a:gd name="connsiteY15" fmla="*/ 44969 h 50091"/>
                  <a:gd name="connsiteX16" fmla="*/ 22210 w 22210"/>
                  <a:gd name="connsiteY16" fmla="*/ 43707 h 50091"/>
                  <a:gd name="connsiteX17" fmla="*/ 22210 w 22210"/>
                  <a:gd name="connsiteY17" fmla="*/ 48905 h 50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210" h="50091">
                    <a:moveTo>
                      <a:pt x="22210" y="48905"/>
                    </a:moveTo>
                    <a:cubicBezTo>
                      <a:pt x="20777" y="49694"/>
                      <a:pt x="18878" y="50091"/>
                      <a:pt x="16526" y="50091"/>
                    </a:cubicBezTo>
                    <a:cubicBezTo>
                      <a:pt x="9867" y="50091"/>
                      <a:pt x="6535" y="46382"/>
                      <a:pt x="6535" y="38955"/>
                    </a:cubicBezTo>
                    <a:lnTo>
                      <a:pt x="6535" y="16450"/>
                    </a:lnTo>
                    <a:lnTo>
                      <a:pt x="0" y="16450"/>
                    </a:lnTo>
                    <a:lnTo>
                      <a:pt x="0" y="11253"/>
                    </a:lnTo>
                    <a:lnTo>
                      <a:pt x="6535" y="11253"/>
                    </a:lnTo>
                    <a:lnTo>
                      <a:pt x="6535" y="1968"/>
                    </a:lnTo>
                    <a:lnTo>
                      <a:pt x="12624" y="0"/>
                    </a:lnTo>
                    <a:lnTo>
                      <a:pt x="12624" y="11253"/>
                    </a:lnTo>
                    <a:lnTo>
                      <a:pt x="22203" y="11253"/>
                    </a:lnTo>
                    <a:lnTo>
                      <a:pt x="22203" y="16450"/>
                    </a:lnTo>
                    <a:lnTo>
                      <a:pt x="12624" y="16450"/>
                    </a:lnTo>
                    <a:lnTo>
                      <a:pt x="12624" y="37879"/>
                    </a:lnTo>
                    <a:cubicBezTo>
                      <a:pt x="12624" y="40430"/>
                      <a:pt x="13056" y="42247"/>
                      <a:pt x="13927" y="43337"/>
                    </a:cubicBezTo>
                    <a:cubicBezTo>
                      <a:pt x="14791" y="44427"/>
                      <a:pt x="16231" y="44969"/>
                      <a:pt x="18233" y="44969"/>
                    </a:cubicBezTo>
                    <a:cubicBezTo>
                      <a:pt x="19769" y="44969"/>
                      <a:pt x="21093" y="44551"/>
                      <a:pt x="22210" y="43707"/>
                    </a:cubicBezTo>
                    <a:lnTo>
                      <a:pt x="22210" y="48905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06" name="フリーフォーム: 図形 105">
                <a:extLst>
                  <a:ext uri="{FF2B5EF4-FFF2-40B4-BE49-F238E27FC236}">
                    <a16:creationId xmlns:a16="http://schemas.microsoft.com/office/drawing/2014/main" id="{8B383E43-FF84-4CC8-B1AA-40264F571E67}"/>
                  </a:ext>
                </a:extLst>
              </p:cNvPr>
              <p:cNvSpPr/>
              <p:nvPr/>
            </p:nvSpPr>
            <p:spPr>
              <a:xfrm>
                <a:off x="1175650" y="6732524"/>
                <a:ext cx="7947" cy="55583"/>
              </a:xfrm>
              <a:custGeom>
                <a:avLst/>
                <a:gdLst>
                  <a:gd name="connsiteX0" fmla="*/ 3936 w 7947"/>
                  <a:gd name="connsiteY0" fmla="*/ 7906 h 55583"/>
                  <a:gd name="connsiteX1" fmla="*/ 1152 w 7947"/>
                  <a:gd name="connsiteY1" fmla="*/ 6795 h 55583"/>
                  <a:gd name="connsiteX2" fmla="*/ 0 w 7947"/>
                  <a:gd name="connsiteY2" fmla="*/ 3970 h 55583"/>
                  <a:gd name="connsiteX3" fmla="*/ 1152 w 7947"/>
                  <a:gd name="connsiteY3" fmla="*/ 1131 h 55583"/>
                  <a:gd name="connsiteX4" fmla="*/ 3936 w 7947"/>
                  <a:gd name="connsiteY4" fmla="*/ 0 h 55583"/>
                  <a:gd name="connsiteX5" fmla="*/ 6775 w 7947"/>
                  <a:gd name="connsiteY5" fmla="*/ 1131 h 55583"/>
                  <a:gd name="connsiteX6" fmla="*/ 7947 w 7947"/>
                  <a:gd name="connsiteY6" fmla="*/ 3970 h 55583"/>
                  <a:gd name="connsiteX7" fmla="*/ 6775 w 7947"/>
                  <a:gd name="connsiteY7" fmla="*/ 6754 h 55583"/>
                  <a:gd name="connsiteX8" fmla="*/ 3936 w 7947"/>
                  <a:gd name="connsiteY8" fmla="*/ 7906 h 55583"/>
                  <a:gd name="connsiteX9" fmla="*/ 6905 w 7947"/>
                  <a:gd name="connsiteY9" fmla="*/ 55584 h 55583"/>
                  <a:gd name="connsiteX10" fmla="*/ 816 w 7947"/>
                  <a:gd name="connsiteY10" fmla="*/ 55584 h 55583"/>
                  <a:gd name="connsiteX11" fmla="*/ 816 w 7947"/>
                  <a:gd name="connsiteY11" fmla="*/ 17561 h 55583"/>
                  <a:gd name="connsiteX12" fmla="*/ 6905 w 7947"/>
                  <a:gd name="connsiteY12" fmla="*/ 17561 h 55583"/>
                  <a:gd name="connsiteX13" fmla="*/ 6905 w 7947"/>
                  <a:gd name="connsiteY13" fmla="*/ 55584 h 5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47" h="55583">
                    <a:moveTo>
                      <a:pt x="3936" y="7906"/>
                    </a:moveTo>
                    <a:cubicBezTo>
                      <a:pt x="2846" y="7906"/>
                      <a:pt x="1920" y="7536"/>
                      <a:pt x="1152" y="6795"/>
                    </a:cubicBezTo>
                    <a:cubicBezTo>
                      <a:pt x="384" y="6055"/>
                      <a:pt x="0" y="5115"/>
                      <a:pt x="0" y="3970"/>
                    </a:cubicBezTo>
                    <a:cubicBezTo>
                      <a:pt x="0" y="2832"/>
                      <a:pt x="384" y="1886"/>
                      <a:pt x="1152" y="1131"/>
                    </a:cubicBezTo>
                    <a:cubicBezTo>
                      <a:pt x="1920" y="377"/>
                      <a:pt x="2846" y="0"/>
                      <a:pt x="3936" y="0"/>
                    </a:cubicBezTo>
                    <a:cubicBezTo>
                      <a:pt x="5054" y="0"/>
                      <a:pt x="5993" y="377"/>
                      <a:pt x="6775" y="1131"/>
                    </a:cubicBezTo>
                    <a:cubicBezTo>
                      <a:pt x="7557" y="1886"/>
                      <a:pt x="7947" y="2832"/>
                      <a:pt x="7947" y="3970"/>
                    </a:cubicBezTo>
                    <a:cubicBezTo>
                      <a:pt x="7947" y="5061"/>
                      <a:pt x="7557" y="5986"/>
                      <a:pt x="6775" y="6754"/>
                    </a:cubicBezTo>
                    <a:cubicBezTo>
                      <a:pt x="5993" y="7522"/>
                      <a:pt x="5054" y="7906"/>
                      <a:pt x="3936" y="7906"/>
                    </a:cubicBezTo>
                    <a:close/>
                    <a:moveTo>
                      <a:pt x="6905" y="55584"/>
                    </a:moveTo>
                    <a:lnTo>
                      <a:pt x="816" y="55584"/>
                    </a:lnTo>
                    <a:lnTo>
                      <a:pt x="816" y="17561"/>
                    </a:lnTo>
                    <a:lnTo>
                      <a:pt x="6905" y="17561"/>
                    </a:lnTo>
                    <a:lnTo>
                      <a:pt x="6905" y="55584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07" name="フリーフォーム: 図形 106">
                <a:extLst>
                  <a:ext uri="{FF2B5EF4-FFF2-40B4-BE49-F238E27FC236}">
                    <a16:creationId xmlns:a16="http://schemas.microsoft.com/office/drawing/2014/main" id="{356160C3-96F9-4BC5-A4EF-BC16B7C973DE}"/>
                  </a:ext>
                </a:extLst>
              </p:cNvPr>
              <p:cNvSpPr/>
              <p:nvPr/>
            </p:nvSpPr>
            <p:spPr>
              <a:xfrm>
                <a:off x="1192128" y="6749132"/>
                <a:ext cx="37426" cy="39798"/>
              </a:xfrm>
              <a:custGeom>
                <a:avLst/>
                <a:gdLst>
                  <a:gd name="connsiteX0" fmla="*/ 18494 w 37426"/>
                  <a:gd name="connsiteY0" fmla="*/ 39799 h 39798"/>
                  <a:gd name="connsiteX1" fmla="*/ 5033 w 37426"/>
                  <a:gd name="connsiteY1" fmla="*/ 34471 h 39798"/>
                  <a:gd name="connsiteX2" fmla="*/ 0 w 37426"/>
                  <a:gd name="connsiteY2" fmla="*/ 20345 h 39798"/>
                  <a:gd name="connsiteX3" fmla="*/ 5232 w 37426"/>
                  <a:gd name="connsiteY3" fmla="*/ 5383 h 39798"/>
                  <a:gd name="connsiteX4" fmla="*/ 19378 w 37426"/>
                  <a:gd name="connsiteY4" fmla="*/ 0 h 39798"/>
                  <a:gd name="connsiteX5" fmla="*/ 32654 w 37426"/>
                  <a:gd name="connsiteY5" fmla="*/ 5239 h 39798"/>
                  <a:gd name="connsiteX6" fmla="*/ 37426 w 37426"/>
                  <a:gd name="connsiteY6" fmla="*/ 19755 h 39798"/>
                  <a:gd name="connsiteX7" fmla="*/ 32283 w 37426"/>
                  <a:gd name="connsiteY7" fmla="*/ 34327 h 39798"/>
                  <a:gd name="connsiteX8" fmla="*/ 18494 w 37426"/>
                  <a:gd name="connsiteY8" fmla="*/ 39799 h 39798"/>
                  <a:gd name="connsiteX9" fmla="*/ 18939 w 37426"/>
                  <a:gd name="connsiteY9" fmla="*/ 5122 h 39798"/>
                  <a:gd name="connsiteX10" fmla="*/ 9655 w 37426"/>
                  <a:gd name="connsiteY10" fmla="*/ 9113 h 39798"/>
                  <a:gd name="connsiteX11" fmla="*/ 6240 w 37426"/>
                  <a:gd name="connsiteY11" fmla="*/ 20119 h 39798"/>
                  <a:gd name="connsiteX12" fmla="*/ 9696 w 37426"/>
                  <a:gd name="connsiteY12" fmla="*/ 30775 h 39798"/>
                  <a:gd name="connsiteX13" fmla="*/ 18939 w 37426"/>
                  <a:gd name="connsiteY13" fmla="*/ 34676 h 39798"/>
                  <a:gd name="connsiteX14" fmla="*/ 28018 w 37426"/>
                  <a:gd name="connsiteY14" fmla="*/ 30850 h 39798"/>
                  <a:gd name="connsiteX15" fmla="*/ 31193 w 37426"/>
                  <a:gd name="connsiteY15" fmla="*/ 19968 h 39798"/>
                  <a:gd name="connsiteX16" fmla="*/ 28018 w 37426"/>
                  <a:gd name="connsiteY16" fmla="*/ 8976 h 39798"/>
                  <a:gd name="connsiteX17" fmla="*/ 18939 w 37426"/>
                  <a:gd name="connsiteY17" fmla="*/ 5122 h 3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7426" h="39798">
                    <a:moveTo>
                      <a:pt x="18494" y="39799"/>
                    </a:moveTo>
                    <a:cubicBezTo>
                      <a:pt x="12871" y="39799"/>
                      <a:pt x="8386" y="38023"/>
                      <a:pt x="5033" y="34471"/>
                    </a:cubicBezTo>
                    <a:cubicBezTo>
                      <a:pt x="1680" y="30919"/>
                      <a:pt x="0" y="26208"/>
                      <a:pt x="0" y="20345"/>
                    </a:cubicBezTo>
                    <a:cubicBezTo>
                      <a:pt x="0" y="13961"/>
                      <a:pt x="1742" y="8969"/>
                      <a:pt x="5232" y="5383"/>
                    </a:cubicBezTo>
                    <a:cubicBezTo>
                      <a:pt x="8722" y="1797"/>
                      <a:pt x="13440" y="0"/>
                      <a:pt x="19378" y="0"/>
                    </a:cubicBezTo>
                    <a:cubicBezTo>
                      <a:pt x="25049" y="0"/>
                      <a:pt x="29472" y="1749"/>
                      <a:pt x="32654" y="5239"/>
                    </a:cubicBezTo>
                    <a:cubicBezTo>
                      <a:pt x="35835" y="8729"/>
                      <a:pt x="37426" y="13570"/>
                      <a:pt x="37426" y="19755"/>
                    </a:cubicBezTo>
                    <a:cubicBezTo>
                      <a:pt x="37426" y="25824"/>
                      <a:pt x="35712" y="30679"/>
                      <a:pt x="32283" y="34327"/>
                    </a:cubicBezTo>
                    <a:cubicBezTo>
                      <a:pt x="28855" y="37975"/>
                      <a:pt x="24261" y="39799"/>
                      <a:pt x="18494" y="39799"/>
                    </a:cubicBezTo>
                    <a:close/>
                    <a:moveTo>
                      <a:pt x="18939" y="5122"/>
                    </a:moveTo>
                    <a:cubicBezTo>
                      <a:pt x="15031" y="5122"/>
                      <a:pt x="11931" y="6453"/>
                      <a:pt x="9655" y="9113"/>
                    </a:cubicBezTo>
                    <a:cubicBezTo>
                      <a:pt x="7378" y="11774"/>
                      <a:pt x="6240" y="15442"/>
                      <a:pt x="6240" y="20119"/>
                    </a:cubicBezTo>
                    <a:cubicBezTo>
                      <a:pt x="6240" y="24624"/>
                      <a:pt x="7392" y="28176"/>
                      <a:pt x="9696" y="30775"/>
                    </a:cubicBezTo>
                    <a:cubicBezTo>
                      <a:pt x="12000" y="33374"/>
                      <a:pt x="15079" y="34676"/>
                      <a:pt x="18939" y="34676"/>
                    </a:cubicBezTo>
                    <a:cubicBezTo>
                      <a:pt x="22875" y="34676"/>
                      <a:pt x="25899" y="33401"/>
                      <a:pt x="28018" y="30850"/>
                    </a:cubicBezTo>
                    <a:cubicBezTo>
                      <a:pt x="30137" y="28299"/>
                      <a:pt x="31193" y="24672"/>
                      <a:pt x="31193" y="19968"/>
                    </a:cubicBezTo>
                    <a:cubicBezTo>
                      <a:pt x="31193" y="15216"/>
                      <a:pt x="30137" y="11554"/>
                      <a:pt x="28018" y="8976"/>
                    </a:cubicBezTo>
                    <a:cubicBezTo>
                      <a:pt x="25899" y="6405"/>
                      <a:pt x="22875" y="5122"/>
                      <a:pt x="18939" y="5122"/>
                    </a:cubicBez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08" name="フリーフォーム: 図形 107">
                <a:extLst>
                  <a:ext uri="{FF2B5EF4-FFF2-40B4-BE49-F238E27FC236}">
                    <a16:creationId xmlns:a16="http://schemas.microsoft.com/office/drawing/2014/main" id="{17C6E2F3-05E0-43E8-9A2E-52B113F4F6C1}"/>
                  </a:ext>
                </a:extLst>
              </p:cNvPr>
              <p:cNvSpPr/>
              <p:nvPr/>
            </p:nvSpPr>
            <p:spPr>
              <a:xfrm>
                <a:off x="1238908" y="6749125"/>
                <a:ext cx="31570" cy="38914"/>
              </a:xfrm>
              <a:custGeom>
                <a:avLst/>
                <a:gdLst>
                  <a:gd name="connsiteX0" fmla="*/ 31563 w 31570"/>
                  <a:gd name="connsiteY0" fmla="*/ 38914 h 38914"/>
                  <a:gd name="connsiteX1" fmla="*/ 25474 w 31570"/>
                  <a:gd name="connsiteY1" fmla="*/ 38914 h 38914"/>
                  <a:gd name="connsiteX2" fmla="*/ 25474 w 31570"/>
                  <a:gd name="connsiteY2" fmla="*/ 17232 h 38914"/>
                  <a:gd name="connsiteX3" fmla="*/ 16635 w 31570"/>
                  <a:gd name="connsiteY3" fmla="*/ 5129 h 38914"/>
                  <a:gd name="connsiteX4" fmla="*/ 9079 w 31570"/>
                  <a:gd name="connsiteY4" fmla="*/ 8565 h 38914"/>
                  <a:gd name="connsiteX5" fmla="*/ 6089 w 31570"/>
                  <a:gd name="connsiteY5" fmla="*/ 17232 h 38914"/>
                  <a:gd name="connsiteX6" fmla="*/ 6089 w 31570"/>
                  <a:gd name="connsiteY6" fmla="*/ 38914 h 38914"/>
                  <a:gd name="connsiteX7" fmla="*/ 0 w 31570"/>
                  <a:gd name="connsiteY7" fmla="*/ 38914 h 38914"/>
                  <a:gd name="connsiteX8" fmla="*/ 0 w 31570"/>
                  <a:gd name="connsiteY8" fmla="*/ 891 h 38914"/>
                  <a:gd name="connsiteX9" fmla="*/ 6089 w 31570"/>
                  <a:gd name="connsiteY9" fmla="*/ 891 h 38914"/>
                  <a:gd name="connsiteX10" fmla="*/ 6089 w 31570"/>
                  <a:gd name="connsiteY10" fmla="*/ 7207 h 38914"/>
                  <a:gd name="connsiteX11" fmla="*/ 6240 w 31570"/>
                  <a:gd name="connsiteY11" fmla="*/ 7207 h 38914"/>
                  <a:gd name="connsiteX12" fmla="*/ 18720 w 31570"/>
                  <a:gd name="connsiteY12" fmla="*/ 0 h 38914"/>
                  <a:gd name="connsiteX13" fmla="*/ 28265 w 31570"/>
                  <a:gd name="connsiteY13" fmla="*/ 4032 h 38914"/>
                  <a:gd name="connsiteX14" fmla="*/ 31570 w 31570"/>
                  <a:gd name="connsiteY14" fmla="*/ 15675 h 38914"/>
                  <a:gd name="connsiteX15" fmla="*/ 31570 w 31570"/>
                  <a:gd name="connsiteY15" fmla="*/ 38914 h 38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570" h="38914">
                    <a:moveTo>
                      <a:pt x="31563" y="38914"/>
                    </a:moveTo>
                    <a:lnTo>
                      <a:pt x="25474" y="38914"/>
                    </a:lnTo>
                    <a:lnTo>
                      <a:pt x="25474" y="17232"/>
                    </a:lnTo>
                    <a:cubicBezTo>
                      <a:pt x="25474" y="9161"/>
                      <a:pt x="22526" y="5129"/>
                      <a:pt x="16635" y="5129"/>
                    </a:cubicBezTo>
                    <a:cubicBezTo>
                      <a:pt x="13591" y="5129"/>
                      <a:pt x="11074" y="6274"/>
                      <a:pt x="9079" y="8565"/>
                    </a:cubicBezTo>
                    <a:cubicBezTo>
                      <a:pt x="7083" y="10855"/>
                      <a:pt x="6089" y="13742"/>
                      <a:pt x="6089" y="17232"/>
                    </a:cubicBezTo>
                    <a:lnTo>
                      <a:pt x="6089" y="38914"/>
                    </a:lnTo>
                    <a:lnTo>
                      <a:pt x="0" y="38914"/>
                    </a:lnTo>
                    <a:lnTo>
                      <a:pt x="0" y="891"/>
                    </a:lnTo>
                    <a:lnTo>
                      <a:pt x="6089" y="891"/>
                    </a:lnTo>
                    <a:lnTo>
                      <a:pt x="6089" y="7207"/>
                    </a:lnTo>
                    <a:lnTo>
                      <a:pt x="6240" y="7207"/>
                    </a:lnTo>
                    <a:cubicBezTo>
                      <a:pt x="9113" y="2407"/>
                      <a:pt x="13269" y="0"/>
                      <a:pt x="18720" y="0"/>
                    </a:cubicBezTo>
                    <a:cubicBezTo>
                      <a:pt x="22875" y="0"/>
                      <a:pt x="26057" y="1344"/>
                      <a:pt x="28265" y="4032"/>
                    </a:cubicBezTo>
                    <a:cubicBezTo>
                      <a:pt x="30473" y="6720"/>
                      <a:pt x="31570" y="10601"/>
                      <a:pt x="31570" y="15675"/>
                    </a:cubicBezTo>
                    <a:lnTo>
                      <a:pt x="31570" y="38914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</p:grp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568E473-E119-44CE-BABA-8A7AFCB51C7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5363BA9-3A96-4FB4-99B3-D9A3D25B9778}" type="datetime1">
              <a:rPr kumimoji="1" lang="ja-JP" altLang="en-US" smtClean="0"/>
              <a:t>2022/9/20</a:t>
            </a:fld>
            <a:endParaRPr kumimoji="1" lang="ja-JP" altLang="en-US"/>
          </a:p>
        </p:txBody>
      </p:sp>
      <p:grpSp>
        <p:nvGrpSpPr>
          <p:cNvPr id="44" name="MEロゴ">
            <a:extLst>
              <a:ext uri="{FF2B5EF4-FFF2-40B4-BE49-F238E27FC236}">
                <a16:creationId xmlns:a16="http://schemas.microsoft.com/office/drawing/2014/main" id="{BC96C799-24C7-4025-B8E3-A7B0AD2251C7}"/>
              </a:ext>
            </a:extLst>
          </p:cNvPr>
          <p:cNvGrpSpPr/>
          <p:nvPr/>
        </p:nvGrpSpPr>
        <p:grpSpPr>
          <a:xfrm>
            <a:off x="10982730" y="127323"/>
            <a:ext cx="1033210" cy="431118"/>
            <a:chOff x="6732027" y="127323"/>
            <a:chExt cx="1033210" cy="431118"/>
          </a:xfrm>
        </p:grpSpPr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CF42D3BE-F5E5-42A7-8A4F-AFB9B43DE13F}"/>
                </a:ext>
              </a:extLst>
            </p:cNvPr>
            <p:cNvGrpSpPr/>
            <p:nvPr/>
          </p:nvGrpSpPr>
          <p:grpSpPr>
            <a:xfrm>
              <a:off x="6732779" y="465257"/>
              <a:ext cx="1032458" cy="93184"/>
              <a:chOff x="6732779" y="465257"/>
              <a:chExt cx="1032458" cy="93184"/>
            </a:xfrm>
          </p:grpSpPr>
          <p:sp>
            <p:nvSpPr>
              <p:cNvPr id="69" name="フリーフォーム: 図形 68">
                <a:extLst>
                  <a:ext uri="{FF2B5EF4-FFF2-40B4-BE49-F238E27FC236}">
                    <a16:creationId xmlns:a16="http://schemas.microsoft.com/office/drawing/2014/main" id="{31F076FC-D7C7-47F7-A24D-6B2726C47E76}"/>
                  </a:ext>
                </a:extLst>
              </p:cNvPr>
              <p:cNvSpPr/>
              <p:nvPr/>
            </p:nvSpPr>
            <p:spPr>
              <a:xfrm>
                <a:off x="6863311" y="495192"/>
                <a:ext cx="54785" cy="47186"/>
              </a:xfrm>
              <a:custGeom>
                <a:avLst/>
                <a:gdLst>
                  <a:gd name="connsiteX0" fmla="*/ 34693 w 54785"/>
                  <a:gd name="connsiteY0" fmla="*/ 15339 h 47186"/>
                  <a:gd name="connsiteX1" fmla="*/ 27228 w 54785"/>
                  <a:gd name="connsiteY1" fmla="*/ 25292 h 47186"/>
                  <a:gd name="connsiteX2" fmla="*/ 17535 w 54785"/>
                  <a:gd name="connsiteY2" fmla="*/ 33649 h 47186"/>
                  <a:gd name="connsiteX3" fmla="*/ 16049 w 54785"/>
                  <a:gd name="connsiteY3" fmla="*/ 31049 h 47186"/>
                  <a:gd name="connsiteX4" fmla="*/ 20692 w 54785"/>
                  <a:gd name="connsiteY4" fmla="*/ 17604 h 47186"/>
                  <a:gd name="connsiteX5" fmla="*/ 31165 w 54785"/>
                  <a:gd name="connsiteY5" fmla="*/ 9322 h 47186"/>
                  <a:gd name="connsiteX6" fmla="*/ 35993 w 54785"/>
                  <a:gd name="connsiteY6" fmla="*/ 10789 h 47186"/>
                  <a:gd name="connsiteX7" fmla="*/ 34693 w 54785"/>
                  <a:gd name="connsiteY7" fmla="*/ 15339 h 47186"/>
                  <a:gd name="connsiteX8" fmla="*/ 44053 w 54785"/>
                  <a:gd name="connsiteY8" fmla="*/ 74 h 47186"/>
                  <a:gd name="connsiteX9" fmla="*/ 32595 w 54785"/>
                  <a:gd name="connsiteY9" fmla="*/ 241 h 47186"/>
                  <a:gd name="connsiteX10" fmla="*/ 11072 w 54785"/>
                  <a:gd name="connsiteY10" fmla="*/ 12330 h 47186"/>
                  <a:gd name="connsiteX11" fmla="*/ 79 w 54785"/>
                  <a:gd name="connsiteY11" fmla="*/ 35301 h 47186"/>
                  <a:gd name="connsiteX12" fmla="*/ 1955 w 54785"/>
                  <a:gd name="connsiteY12" fmla="*/ 43472 h 47186"/>
                  <a:gd name="connsiteX13" fmla="*/ 8918 w 54785"/>
                  <a:gd name="connsiteY13" fmla="*/ 47186 h 47186"/>
                  <a:gd name="connsiteX14" fmla="*/ 22029 w 54785"/>
                  <a:gd name="connsiteY14" fmla="*/ 40055 h 47186"/>
                  <a:gd name="connsiteX15" fmla="*/ 31276 w 54785"/>
                  <a:gd name="connsiteY15" fmla="*/ 27131 h 47186"/>
                  <a:gd name="connsiteX16" fmla="*/ 32279 w 54785"/>
                  <a:gd name="connsiteY16" fmla="*/ 27131 h 47186"/>
                  <a:gd name="connsiteX17" fmla="*/ 25835 w 54785"/>
                  <a:gd name="connsiteY17" fmla="*/ 46146 h 47186"/>
                  <a:gd name="connsiteX18" fmla="*/ 41323 w 54785"/>
                  <a:gd name="connsiteY18" fmla="*/ 46146 h 47186"/>
                  <a:gd name="connsiteX19" fmla="*/ 54786 w 54785"/>
                  <a:gd name="connsiteY19" fmla="*/ 0 h 47186"/>
                  <a:gd name="connsiteX20" fmla="*/ 44053 w 54785"/>
                  <a:gd name="connsiteY20" fmla="*/ 74 h 47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4785" h="47186">
                    <a:moveTo>
                      <a:pt x="34693" y="15339"/>
                    </a:moveTo>
                    <a:cubicBezTo>
                      <a:pt x="34192" y="16769"/>
                      <a:pt x="31722" y="20093"/>
                      <a:pt x="27228" y="25292"/>
                    </a:cubicBezTo>
                    <a:cubicBezTo>
                      <a:pt x="22400" y="30863"/>
                      <a:pt x="19169" y="33649"/>
                      <a:pt x="17535" y="33649"/>
                    </a:cubicBezTo>
                    <a:cubicBezTo>
                      <a:pt x="16365" y="33649"/>
                      <a:pt x="15863" y="32776"/>
                      <a:pt x="16049" y="31049"/>
                    </a:cubicBezTo>
                    <a:cubicBezTo>
                      <a:pt x="16439" y="26759"/>
                      <a:pt x="17999" y="22284"/>
                      <a:pt x="20692" y="17604"/>
                    </a:cubicBezTo>
                    <a:cubicBezTo>
                      <a:pt x="23923" y="12070"/>
                      <a:pt x="27414" y="9322"/>
                      <a:pt x="31165" y="9322"/>
                    </a:cubicBezTo>
                    <a:cubicBezTo>
                      <a:pt x="32743" y="9322"/>
                      <a:pt x="34359" y="9805"/>
                      <a:pt x="35993" y="10789"/>
                    </a:cubicBezTo>
                    <a:lnTo>
                      <a:pt x="34693" y="15339"/>
                    </a:lnTo>
                    <a:close/>
                    <a:moveTo>
                      <a:pt x="44053" y="74"/>
                    </a:moveTo>
                    <a:cubicBezTo>
                      <a:pt x="39206" y="-37"/>
                      <a:pt x="34990" y="241"/>
                      <a:pt x="32595" y="241"/>
                    </a:cubicBezTo>
                    <a:cubicBezTo>
                      <a:pt x="25204" y="241"/>
                      <a:pt x="18018" y="4290"/>
                      <a:pt x="11072" y="12330"/>
                    </a:cubicBezTo>
                    <a:cubicBezTo>
                      <a:pt x="4462" y="19944"/>
                      <a:pt x="822" y="27576"/>
                      <a:pt x="79" y="35301"/>
                    </a:cubicBezTo>
                    <a:cubicBezTo>
                      <a:pt x="-237" y="38421"/>
                      <a:pt x="395" y="41132"/>
                      <a:pt x="1955" y="43472"/>
                    </a:cubicBezTo>
                    <a:cubicBezTo>
                      <a:pt x="3644" y="45923"/>
                      <a:pt x="5947" y="47186"/>
                      <a:pt x="8918" y="47186"/>
                    </a:cubicBezTo>
                    <a:cubicBezTo>
                      <a:pt x="13022" y="47186"/>
                      <a:pt x="17386" y="44791"/>
                      <a:pt x="22029" y="40055"/>
                    </a:cubicBezTo>
                    <a:cubicBezTo>
                      <a:pt x="25650" y="36304"/>
                      <a:pt x="28751" y="31996"/>
                      <a:pt x="31276" y="27131"/>
                    </a:cubicBezTo>
                    <a:lnTo>
                      <a:pt x="32279" y="27131"/>
                    </a:lnTo>
                    <a:lnTo>
                      <a:pt x="25835" y="46146"/>
                    </a:lnTo>
                    <a:lnTo>
                      <a:pt x="41323" y="46146"/>
                    </a:lnTo>
                    <a:lnTo>
                      <a:pt x="54786" y="0"/>
                    </a:lnTo>
                    <a:cubicBezTo>
                      <a:pt x="52279" y="0"/>
                      <a:pt x="49122" y="186"/>
                      <a:pt x="44053" y="74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70" name="フリーフォーム: 図形 69">
                <a:extLst>
                  <a:ext uri="{FF2B5EF4-FFF2-40B4-BE49-F238E27FC236}">
                    <a16:creationId xmlns:a16="http://schemas.microsoft.com/office/drawing/2014/main" id="{69C48466-AB92-40EA-AB4E-B8CDC52E5CC8}"/>
                  </a:ext>
                </a:extLst>
              </p:cNvPr>
              <p:cNvSpPr/>
              <p:nvPr/>
            </p:nvSpPr>
            <p:spPr>
              <a:xfrm>
                <a:off x="6968477" y="495217"/>
                <a:ext cx="57529" cy="63224"/>
              </a:xfrm>
              <a:custGeom>
                <a:avLst/>
                <a:gdLst>
                  <a:gd name="connsiteX0" fmla="*/ 37548 w 57529"/>
                  <a:gd name="connsiteY0" fmla="*/ 15258 h 63224"/>
                  <a:gd name="connsiteX1" fmla="*/ 30046 w 57529"/>
                  <a:gd name="connsiteY1" fmla="*/ 25268 h 63224"/>
                  <a:gd name="connsiteX2" fmla="*/ 20910 w 57529"/>
                  <a:gd name="connsiteY2" fmla="*/ 32696 h 63224"/>
                  <a:gd name="connsiteX3" fmla="*/ 19796 w 57529"/>
                  <a:gd name="connsiteY3" fmla="*/ 30040 h 63224"/>
                  <a:gd name="connsiteX4" fmla="*/ 24289 w 57529"/>
                  <a:gd name="connsiteY4" fmla="*/ 17190 h 63224"/>
                  <a:gd name="connsiteX5" fmla="*/ 34187 w 57529"/>
                  <a:gd name="connsiteY5" fmla="*/ 9298 h 63224"/>
                  <a:gd name="connsiteX6" fmla="*/ 38904 w 57529"/>
                  <a:gd name="connsiteY6" fmla="*/ 10505 h 63224"/>
                  <a:gd name="connsiteX7" fmla="*/ 37548 w 57529"/>
                  <a:gd name="connsiteY7" fmla="*/ 15258 h 63224"/>
                  <a:gd name="connsiteX8" fmla="*/ 46740 w 57529"/>
                  <a:gd name="connsiteY8" fmla="*/ 13 h 63224"/>
                  <a:gd name="connsiteX9" fmla="*/ 36286 w 57529"/>
                  <a:gd name="connsiteY9" fmla="*/ 217 h 63224"/>
                  <a:gd name="connsiteX10" fmla="*/ 14800 w 57529"/>
                  <a:gd name="connsiteY10" fmla="*/ 11507 h 63224"/>
                  <a:gd name="connsiteX11" fmla="*/ 3807 w 57529"/>
                  <a:gd name="connsiteY11" fmla="*/ 34033 h 63224"/>
                  <a:gd name="connsiteX12" fmla="*/ 5701 w 57529"/>
                  <a:gd name="connsiteY12" fmla="*/ 42222 h 63224"/>
                  <a:gd name="connsiteX13" fmla="*/ 12962 w 57529"/>
                  <a:gd name="connsiteY13" fmla="*/ 45769 h 63224"/>
                  <a:gd name="connsiteX14" fmla="*/ 34261 w 57529"/>
                  <a:gd name="connsiteY14" fmla="*/ 27162 h 63224"/>
                  <a:gd name="connsiteX15" fmla="*/ 36118 w 57529"/>
                  <a:gd name="connsiteY15" fmla="*/ 27162 h 63224"/>
                  <a:gd name="connsiteX16" fmla="*/ 32850 w 57529"/>
                  <a:gd name="connsiteY16" fmla="*/ 37747 h 63224"/>
                  <a:gd name="connsiteX17" fmla="*/ 27725 w 57529"/>
                  <a:gd name="connsiteY17" fmla="*/ 49019 h 63224"/>
                  <a:gd name="connsiteX18" fmla="*/ 18737 w 57529"/>
                  <a:gd name="connsiteY18" fmla="*/ 54237 h 63224"/>
                  <a:gd name="connsiteX19" fmla="*/ 0 w 57529"/>
                  <a:gd name="connsiteY19" fmla="*/ 48666 h 63224"/>
                  <a:gd name="connsiteX20" fmla="*/ 1188 w 57529"/>
                  <a:gd name="connsiteY20" fmla="*/ 61962 h 63224"/>
                  <a:gd name="connsiteX21" fmla="*/ 15543 w 57529"/>
                  <a:gd name="connsiteY21" fmla="*/ 63225 h 63224"/>
                  <a:gd name="connsiteX22" fmla="*/ 45459 w 57529"/>
                  <a:gd name="connsiteY22" fmla="*/ 43150 h 63224"/>
                  <a:gd name="connsiteX23" fmla="*/ 57530 w 57529"/>
                  <a:gd name="connsiteY23" fmla="*/ 13 h 63224"/>
                  <a:gd name="connsiteX24" fmla="*/ 46740 w 57529"/>
                  <a:gd name="connsiteY24" fmla="*/ 13 h 6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529" h="63224">
                    <a:moveTo>
                      <a:pt x="37548" y="15258"/>
                    </a:moveTo>
                    <a:cubicBezTo>
                      <a:pt x="37010" y="17115"/>
                      <a:pt x="34503" y="20458"/>
                      <a:pt x="30046" y="25268"/>
                    </a:cubicBezTo>
                    <a:cubicBezTo>
                      <a:pt x="25478" y="30207"/>
                      <a:pt x="22432" y="32696"/>
                      <a:pt x="20910" y="32696"/>
                    </a:cubicBezTo>
                    <a:cubicBezTo>
                      <a:pt x="20000" y="32696"/>
                      <a:pt x="19591" y="31804"/>
                      <a:pt x="19796" y="30040"/>
                    </a:cubicBezTo>
                    <a:cubicBezTo>
                      <a:pt x="20185" y="25955"/>
                      <a:pt x="21671" y="21665"/>
                      <a:pt x="24289" y="17190"/>
                    </a:cubicBezTo>
                    <a:cubicBezTo>
                      <a:pt x="27335" y="11934"/>
                      <a:pt x="30640" y="9298"/>
                      <a:pt x="34187" y="9298"/>
                    </a:cubicBezTo>
                    <a:cubicBezTo>
                      <a:pt x="35877" y="9298"/>
                      <a:pt x="37437" y="9688"/>
                      <a:pt x="38904" y="10505"/>
                    </a:cubicBezTo>
                    <a:lnTo>
                      <a:pt x="37548" y="15258"/>
                    </a:lnTo>
                    <a:close/>
                    <a:moveTo>
                      <a:pt x="46740" y="13"/>
                    </a:moveTo>
                    <a:cubicBezTo>
                      <a:pt x="42098" y="-62"/>
                      <a:pt x="36286" y="217"/>
                      <a:pt x="36286" y="217"/>
                    </a:cubicBezTo>
                    <a:cubicBezTo>
                      <a:pt x="28820" y="217"/>
                      <a:pt x="21653" y="3987"/>
                      <a:pt x="14800" y="11507"/>
                    </a:cubicBezTo>
                    <a:cubicBezTo>
                      <a:pt x="8226" y="18694"/>
                      <a:pt x="4587" y="26233"/>
                      <a:pt x="3807" y="34033"/>
                    </a:cubicBezTo>
                    <a:cubicBezTo>
                      <a:pt x="3510" y="37338"/>
                      <a:pt x="4123" y="40049"/>
                      <a:pt x="5701" y="42222"/>
                    </a:cubicBezTo>
                    <a:cubicBezTo>
                      <a:pt x="7391" y="44580"/>
                      <a:pt x="9805" y="45769"/>
                      <a:pt x="12962" y="45769"/>
                    </a:cubicBezTo>
                    <a:cubicBezTo>
                      <a:pt x="20557" y="45769"/>
                      <a:pt x="27613" y="39566"/>
                      <a:pt x="34261" y="27162"/>
                    </a:cubicBezTo>
                    <a:lnTo>
                      <a:pt x="36118" y="27162"/>
                    </a:lnTo>
                    <a:cubicBezTo>
                      <a:pt x="35041" y="30690"/>
                      <a:pt x="33964" y="34218"/>
                      <a:pt x="32850" y="37747"/>
                    </a:cubicBezTo>
                    <a:cubicBezTo>
                      <a:pt x="31253" y="42742"/>
                      <a:pt x="29545" y="46493"/>
                      <a:pt x="27725" y="49019"/>
                    </a:cubicBezTo>
                    <a:cubicBezTo>
                      <a:pt x="25218" y="52491"/>
                      <a:pt x="22228" y="54237"/>
                      <a:pt x="18737" y="54237"/>
                    </a:cubicBezTo>
                    <a:cubicBezTo>
                      <a:pt x="13500" y="54237"/>
                      <a:pt x="7242" y="52398"/>
                      <a:pt x="0" y="48666"/>
                    </a:cubicBezTo>
                    <a:lnTo>
                      <a:pt x="1188" y="61962"/>
                    </a:lnTo>
                    <a:cubicBezTo>
                      <a:pt x="5032" y="62816"/>
                      <a:pt x="9842" y="63225"/>
                      <a:pt x="15543" y="63225"/>
                    </a:cubicBezTo>
                    <a:cubicBezTo>
                      <a:pt x="31792" y="63225"/>
                      <a:pt x="41764" y="56521"/>
                      <a:pt x="45459" y="43150"/>
                    </a:cubicBezTo>
                    <a:lnTo>
                      <a:pt x="57530" y="13"/>
                    </a:lnTo>
                    <a:cubicBezTo>
                      <a:pt x="55171" y="13"/>
                      <a:pt x="51513" y="87"/>
                      <a:pt x="46740" y="13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71" name="フリーフォーム: 図形 70">
                <a:extLst>
                  <a:ext uri="{FF2B5EF4-FFF2-40B4-BE49-F238E27FC236}">
                    <a16:creationId xmlns:a16="http://schemas.microsoft.com/office/drawing/2014/main" id="{D1841490-AA3D-423A-939A-E42A95B9B7B1}"/>
                  </a:ext>
                </a:extLst>
              </p:cNvPr>
              <p:cNvSpPr/>
              <p:nvPr/>
            </p:nvSpPr>
            <p:spPr>
              <a:xfrm>
                <a:off x="7026336" y="495266"/>
                <a:ext cx="45256" cy="47130"/>
              </a:xfrm>
              <a:custGeom>
                <a:avLst/>
                <a:gdLst>
                  <a:gd name="connsiteX0" fmla="*/ 17666 w 45256"/>
                  <a:gd name="connsiteY0" fmla="*/ 21745 h 47130"/>
                  <a:gd name="connsiteX1" fmla="*/ 21361 w 45256"/>
                  <a:gd name="connsiteY1" fmla="*/ 14299 h 47130"/>
                  <a:gd name="connsiteX2" fmla="*/ 27990 w 45256"/>
                  <a:gd name="connsiteY2" fmla="*/ 10065 h 47130"/>
                  <a:gd name="connsiteX3" fmla="*/ 30887 w 45256"/>
                  <a:gd name="connsiteY3" fmla="*/ 13426 h 47130"/>
                  <a:gd name="connsiteX4" fmla="*/ 17666 w 45256"/>
                  <a:gd name="connsiteY4" fmla="*/ 21745 h 47130"/>
                  <a:gd name="connsiteX5" fmla="*/ 23069 w 45256"/>
                  <a:gd name="connsiteY5" fmla="*/ 37585 h 47130"/>
                  <a:gd name="connsiteX6" fmla="*/ 15790 w 45256"/>
                  <a:gd name="connsiteY6" fmla="*/ 30752 h 47130"/>
                  <a:gd name="connsiteX7" fmla="*/ 34230 w 45256"/>
                  <a:gd name="connsiteY7" fmla="*/ 25366 h 47130"/>
                  <a:gd name="connsiteX8" fmla="*/ 45205 w 45256"/>
                  <a:gd name="connsiteY8" fmla="*/ 10102 h 47130"/>
                  <a:gd name="connsiteX9" fmla="*/ 42215 w 45256"/>
                  <a:gd name="connsiteY9" fmla="*/ 2563 h 47130"/>
                  <a:gd name="connsiteX10" fmla="*/ 34304 w 45256"/>
                  <a:gd name="connsiteY10" fmla="*/ 0 h 47130"/>
                  <a:gd name="connsiteX11" fmla="*/ 11593 w 45256"/>
                  <a:gd name="connsiteY11" fmla="*/ 9619 h 47130"/>
                  <a:gd name="connsiteX12" fmla="*/ 80 w 45256"/>
                  <a:gd name="connsiteY12" fmla="*/ 32033 h 47130"/>
                  <a:gd name="connsiteX13" fmla="*/ 4797 w 45256"/>
                  <a:gd name="connsiteY13" fmla="*/ 43472 h 47130"/>
                  <a:gd name="connsiteX14" fmla="*/ 17053 w 45256"/>
                  <a:gd name="connsiteY14" fmla="*/ 47130 h 47130"/>
                  <a:gd name="connsiteX15" fmla="*/ 40469 w 45256"/>
                  <a:gd name="connsiteY15" fmla="*/ 42172 h 47130"/>
                  <a:gd name="connsiteX16" fmla="*/ 43738 w 45256"/>
                  <a:gd name="connsiteY16" fmla="*/ 30993 h 47130"/>
                  <a:gd name="connsiteX17" fmla="*/ 23069 w 45256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56" h="47130">
                    <a:moveTo>
                      <a:pt x="17666" y="21745"/>
                    </a:moveTo>
                    <a:cubicBezTo>
                      <a:pt x="18371" y="19071"/>
                      <a:pt x="19597" y="16620"/>
                      <a:pt x="21361" y="14299"/>
                    </a:cubicBezTo>
                    <a:cubicBezTo>
                      <a:pt x="23459" y="11495"/>
                      <a:pt x="25669" y="10065"/>
                      <a:pt x="27990" y="10065"/>
                    </a:cubicBezTo>
                    <a:cubicBezTo>
                      <a:pt x="30126" y="10065"/>
                      <a:pt x="31110" y="11161"/>
                      <a:pt x="30887" y="13426"/>
                    </a:cubicBezTo>
                    <a:cubicBezTo>
                      <a:pt x="30367" y="18997"/>
                      <a:pt x="25966" y="21745"/>
                      <a:pt x="17666" y="21745"/>
                    </a:cubicBezTo>
                    <a:moveTo>
                      <a:pt x="23069" y="37585"/>
                    </a:moveTo>
                    <a:cubicBezTo>
                      <a:pt x="17851" y="37585"/>
                      <a:pt x="15419" y="35301"/>
                      <a:pt x="15790" y="30752"/>
                    </a:cubicBezTo>
                    <a:cubicBezTo>
                      <a:pt x="22122" y="30752"/>
                      <a:pt x="28269" y="28950"/>
                      <a:pt x="34230" y="25366"/>
                    </a:cubicBezTo>
                    <a:cubicBezTo>
                      <a:pt x="40971" y="21244"/>
                      <a:pt x="44610" y="16174"/>
                      <a:pt x="45205" y="10102"/>
                    </a:cubicBezTo>
                    <a:cubicBezTo>
                      <a:pt x="45502" y="6927"/>
                      <a:pt x="44518" y="4457"/>
                      <a:pt x="42215" y="2563"/>
                    </a:cubicBezTo>
                    <a:cubicBezTo>
                      <a:pt x="40079" y="836"/>
                      <a:pt x="37461" y="0"/>
                      <a:pt x="34304" y="0"/>
                    </a:cubicBezTo>
                    <a:cubicBezTo>
                      <a:pt x="26022" y="0"/>
                      <a:pt x="18445" y="3194"/>
                      <a:pt x="11593" y="9619"/>
                    </a:cubicBezTo>
                    <a:cubicBezTo>
                      <a:pt x="4759" y="16026"/>
                      <a:pt x="915" y="23509"/>
                      <a:pt x="80" y="32033"/>
                    </a:cubicBezTo>
                    <a:cubicBezTo>
                      <a:pt x="-384" y="36936"/>
                      <a:pt x="1175" y="40724"/>
                      <a:pt x="4797" y="43472"/>
                    </a:cubicBezTo>
                    <a:cubicBezTo>
                      <a:pt x="7953" y="45886"/>
                      <a:pt x="12002" y="47130"/>
                      <a:pt x="17053" y="47130"/>
                    </a:cubicBezTo>
                    <a:cubicBezTo>
                      <a:pt x="23311" y="47130"/>
                      <a:pt x="31129" y="45459"/>
                      <a:pt x="40469" y="42172"/>
                    </a:cubicBezTo>
                    <a:lnTo>
                      <a:pt x="43738" y="30993"/>
                    </a:lnTo>
                    <a:cubicBezTo>
                      <a:pt x="35548" y="35376"/>
                      <a:pt x="28659" y="37585"/>
                      <a:pt x="23069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72" name="フリーフォーム: 図形 71">
                <a:extLst>
                  <a:ext uri="{FF2B5EF4-FFF2-40B4-BE49-F238E27FC236}">
                    <a16:creationId xmlns:a16="http://schemas.microsoft.com/office/drawing/2014/main" id="{B946AF8D-F202-4FC1-BF43-094CEA123206}"/>
                  </a:ext>
                </a:extLst>
              </p:cNvPr>
              <p:cNvSpPr/>
              <p:nvPr/>
            </p:nvSpPr>
            <p:spPr>
              <a:xfrm>
                <a:off x="7073713" y="495062"/>
                <a:ext cx="44846" cy="47074"/>
              </a:xfrm>
              <a:custGeom>
                <a:avLst/>
                <a:gdLst>
                  <a:gd name="connsiteX0" fmla="*/ 44846 w 44846"/>
                  <a:gd name="connsiteY0" fmla="*/ 1374 h 47074"/>
                  <a:gd name="connsiteX1" fmla="*/ 42079 w 44846"/>
                  <a:gd name="connsiteY1" fmla="*/ 11086 h 47074"/>
                  <a:gd name="connsiteX2" fmla="*/ 32479 w 44846"/>
                  <a:gd name="connsiteY2" fmla="*/ 9025 h 47074"/>
                  <a:gd name="connsiteX3" fmla="*/ 25961 w 44846"/>
                  <a:gd name="connsiteY3" fmla="*/ 13166 h 47074"/>
                  <a:gd name="connsiteX4" fmla="*/ 28951 w 44846"/>
                  <a:gd name="connsiteY4" fmla="*/ 18180 h 47074"/>
                  <a:gd name="connsiteX5" fmla="*/ 34893 w 44846"/>
                  <a:gd name="connsiteY5" fmla="*/ 24029 h 47074"/>
                  <a:gd name="connsiteX6" fmla="*/ 37567 w 44846"/>
                  <a:gd name="connsiteY6" fmla="*/ 32126 h 47074"/>
                  <a:gd name="connsiteX7" fmla="*/ 29749 w 44846"/>
                  <a:gd name="connsiteY7" fmla="*/ 43899 h 47074"/>
                  <a:gd name="connsiteX8" fmla="*/ 15729 w 44846"/>
                  <a:gd name="connsiteY8" fmla="*/ 47075 h 47074"/>
                  <a:gd name="connsiteX9" fmla="*/ 0 w 44846"/>
                  <a:gd name="connsiteY9" fmla="*/ 44623 h 47074"/>
                  <a:gd name="connsiteX10" fmla="*/ 3045 w 44846"/>
                  <a:gd name="connsiteY10" fmla="*/ 34057 h 47074"/>
                  <a:gd name="connsiteX11" fmla="*/ 16564 w 44846"/>
                  <a:gd name="connsiteY11" fmla="*/ 38050 h 47074"/>
                  <a:gd name="connsiteX12" fmla="*/ 20074 w 44846"/>
                  <a:gd name="connsiteY12" fmla="*/ 36843 h 47074"/>
                  <a:gd name="connsiteX13" fmla="*/ 21838 w 44846"/>
                  <a:gd name="connsiteY13" fmla="*/ 33779 h 47074"/>
                  <a:gd name="connsiteX14" fmla="*/ 19183 w 44846"/>
                  <a:gd name="connsiteY14" fmla="*/ 27966 h 47074"/>
                  <a:gd name="connsiteX15" fmla="*/ 13723 w 44846"/>
                  <a:gd name="connsiteY15" fmla="*/ 21968 h 47074"/>
                  <a:gd name="connsiteX16" fmla="*/ 11216 w 44846"/>
                  <a:gd name="connsiteY16" fmla="*/ 13965 h 47074"/>
                  <a:gd name="connsiteX17" fmla="*/ 19164 w 44846"/>
                  <a:gd name="connsiteY17" fmla="*/ 2878 h 47074"/>
                  <a:gd name="connsiteX18" fmla="*/ 32757 w 44846"/>
                  <a:gd name="connsiteY18" fmla="*/ 0 h 47074"/>
                  <a:gd name="connsiteX19" fmla="*/ 44846 w 44846"/>
                  <a:gd name="connsiteY19" fmla="*/ 1374 h 47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846" h="47074">
                    <a:moveTo>
                      <a:pt x="44846" y="1374"/>
                    </a:moveTo>
                    <a:lnTo>
                      <a:pt x="42079" y="11086"/>
                    </a:lnTo>
                    <a:cubicBezTo>
                      <a:pt x="38477" y="9749"/>
                      <a:pt x="35283" y="9025"/>
                      <a:pt x="32479" y="9025"/>
                    </a:cubicBezTo>
                    <a:cubicBezTo>
                      <a:pt x="28412" y="9025"/>
                      <a:pt x="26221" y="10436"/>
                      <a:pt x="25961" y="13166"/>
                    </a:cubicBezTo>
                    <a:cubicBezTo>
                      <a:pt x="25849" y="14447"/>
                      <a:pt x="26834" y="16100"/>
                      <a:pt x="28951" y="18180"/>
                    </a:cubicBezTo>
                    <a:cubicBezTo>
                      <a:pt x="32367" y="21430"/>
                      <a:pt x="34354" y="23379"/>
                      <a:pt x="34893" y="24029"/>
                    </a:cubicBezTo>
                    <a:cubicBezTo>
                      <a:pt x="36973" y="26685"/>
                      <a:pt x="37864" y="29378"/>
                      <a:pt x="37567" y="32126"/>
                    </a:cubicBezTo>
                    <a:cubicBezTo>
                      <a:pt x="37084" y="37400"/>
                      <a:pt x="34447" y="41281"/>
                      <a:pt x="29749" y="43899"/>
                    </a:cubicBezTo>
                    <a:cubicBezTo>
                      <a:pt x="25924" y="46016"/>
                      <a:pt x="21244" y="47075"/>
                      <a:pt x="15729" y="47075"/>
                    </a:cubicBezTo>
                    <a:cubicBezTo>
                      <a:pt x="11458" y="47075"/>
                      <a:pt x="6202" y="46258"/>
                      <a:pt x="0" y="44623"/>
                    </a:cubicBezTo>
                    <a:lnTo>
                      <a:pt x="3045" y="34057"/>
                    </a:lnTo>
                    <a:cubicBezTo>
                      <a:pt x="8765" y="36731"/>
                      <a:pt x="13277" y="38050"/>
                      <a:pt x="16564" y="38050"/>
                    </a:cubicBezTo>
                    <a:cubicBezTo>
                      <a:pt x="17827" y="38050"/>
                      <a:pt x="19016" y="37641"/>
                      <a:pt x="20074" y="36843"/>
                    </a:cubicBezTo>
                    <a:cubicBezTo>
                      <a:pt x="21133" y="36063"/>
                      <a:pt x="21727" y="35060"/>
                      <a:pt x="21838" y="33779"/>
                    </a:cubicBezTo>
                    <a:cubicBezTo>
                      <a:pt x="21987" y="32126"/>
                      <a:pt x="21114" y="30195"/>
                      <a:pt x="19183" y="27966"/>
                    </a:cubicBezTo>
                    <a:cubicBezTo>
                      <a:pt x="17363" y="25998"/>
                      <a:pt x="15524" y="23974"/>
                      <a:pt x="13723" y="21968"/>
                    </a:cubicBezTo>
                    <a:cubicBezTo>
                      <a:pt x="11792" y="19368"/>
                      <a:pt x="10956" y="16676"/>
                      <a:pt x="11216" y="13965"/>
                    </a:cubicBezTo>
                    <a:cubicBezTo>
                      <a:pt x="11699" y="8988"/>
                      <a:pt x="14336" y="5292"/>
                      <a:pt x="19164" y="2878"/>
                    </a:cubicBezTo>
                    <a:cubicBezTo>
                      <a:pt x="22934" y="947"/>
                      <a:pt x="27428" y="0"/>
                      <a:pt x="32757" y="0"/>
                    </a:cubicBezTo>
                    <a:cubicBezTo>
                      <a:pt x="33556" y="0"/>
                      <a:pt x="37567" y="427"/>
                      <a:pt x="44846" y="1374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73" name="フリーフォーム: 図形 72">
                <a:extLst>
                  <a:ext uri="{FF2B5EF4-FFF2-40B4-BE49-F238E27FC236}">
                    <a16:creationId xmlns:a16="http://schemas.microsoft.com/office/drawing/2014/main" id="{B3A1F00C-57B9-4E17-8E12-EE99930BC8D8}"/>
                  </a:ext>
                </a:extLst>
              </p:cNvPr>
              <p:cNvSpPr/>
              <p:nvPr/>
            </p:nvSpPr>
            <p:spPr>
              <a:xfrm>
                <a:off x="7143981" y="476214"/>
                <a:ext cx="53388" cy="75375"/>
              </a:xfrm>
              <a:custGeom>
                <a:avLst/>
                <a:gdLst>
                  <a:gd name="connsiteX0" fmla="*/ 53389 w 53388"/>
                  <a:gd name="connsiteY0" fmla="*/ 1931 h 75375"/>
                  <a:gd name="connsiteX1" fmla="*/ 50677 w 53388"/>
                  <a:gd name="connsiteY1" fmla="*/ 11495 h 75375"/>
                  <a:gd name="connsiteX2" fmla="*/ 40761 w 53388"/>
                  <a:gd name="connsiteY2" fmla="*/ 8932 h 75375"/>
                  <a:gd name="connsiteX3" fmla="*/ 34206 w 53388"/>
                  <a:gd name="connsiteY3" fmla="*/ 12405 h 75375"/>
                  <a:gd name="connsiteX4" fmla="*/ 31606 w 53388"/>
                  <a:gd name="connsiteY4" fmla="*/ 20037 h 75375"/>
                  <a:gd name="connsiteX5" fmla="*/ 43082 w 53388"/>
                  <a:gd name="connsiteY5" fmla="*/ 20037 h 75375"/>
                  <a:gd name="connsiteX6" fmla="*/ 40408 w 53388"/>
                  <a:gd name="connsiteY6" fmla="*/ 29006 h 75375"/>
                  <a:gd name="connsiteX7" fmla="*/ 29118 w 53388"/>
                  <a:gd name="connsiteY7" fmla="*/ 29006 h 75375"/>
                  <a:gd name="connsiteX8" fmla="*/ 15673 w 53388"/>
                  <a:gd name="connsiteY8" fmla="*/ 75375 h 75375"/>
                  <a:gd name="connsiteX9" fmla="*/ 0 w 53388"/>
                  <a:gd name="connsiteY9" fmla="*/ 75375 h 75375"/>
                  <a:gd name="connsiteX10" fmla="*/ 16100 w 53388"/>
                  <a:gd name="connsiteY10" fmla="*/ 20037 h 75375"/>
                  <a:gd name="connsiteX11" fmla="*/ 26091 w 53388"/>
                  <a:gd name="connsiteY11" fmla="*/ 5460 h 75375"/>
                  <a:gd name="connsiteX12" fmla="*/ 42302 w 53388"/>
                  <a:gd name="connsiteY12" fmla="*/ 0 h 75375"/>
                  <a:gd name="connsiteX13" fmla="*/ 53389 w 53388"/>
                  <a:gd name="connsiteY13" fmla="*/ 1931 h 7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388" h="75375">
                    <a:moveTo>
                      <a:pt x="53389" y="1931"/>
                    </a:moveTo>
                    <a:lnTo>
                      <a:pt x="50677" y="11495"/>
                    </a:lnTo>
                    <a:cubicBezTo>
                      <a:pt x="47093" y="9805"/>
                      <a:pt x="43788" y="8932"/>
                      <a:pt x="40761" y="8932"/>
                    </a:cubicBezTo>
                    <a:cubicBezTo>
                      <a:pt x="37808" y="8932"/>
                      <a:pt x="35636" y="10102"/>
                      <a:pt x="34206" y="12405"/>
                    </a:cubicBezTo>
                    <a:cubicBezTo>
                      <a:pt x="33537" y="13519"/>
                      <a:pt x="32702" y="16026"/>
                      <a:pt x="31606" y="20037"/>
                    </a:cubicBezTo>
                    <a:lnTo>
                      <a:pt x="43082" y="20037"/>
                    </a:lnTo>
                    <a:lnTo>
                      <a:pt x="40408" y="29006"/>
                    </a:lnTo>
                    <a:lnTo>
                      <a:pt x="29118" y="29006"/>
                    </a:lnTo>
                    <a:lnTo>
                      <a:pt x="15673" y="75375"/>
                    </a:lnTo>
                    <a:lnTo>
                      <a:pt x="0" y="75375"/>
                    </a:lnTo>
                    <a:lnTo>
                      <a:pt x="16100" y="20037"/>
                    </a:lnTo>
                    <a:cubicBezTo>
                      <a:pt x="18254" y="13872"/>
                      <a:pt x="21597" y="9006"/>
                      <a:pt x="26091" y="5460"/>
                    </a:cubicBezTo>
                    <a:cubicBezTo>
                      <a:pt x="30770" y="1820"/>
                      <a:pt x="36174" y="0"/>
                      <a:pt x="42302" y="0"/>
                    </a:cubicBezTo>
                    <a:cubicBezTo>
                      <a:pt x="46276" y="19"/>
                      <a:pt x="49972" y="669"/>
                      <a:pt x="53389" y="1931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74" name="フリーフォーム: 図形 73">
                <a:extLst>
                  <a:ext uri="{FF2B5EF4-FFF2-40B4-BE49-F238E27FC236}">
                    <a16:creationId xmlns:a16="http://schemas.microsoft.com/office/drawing/2014/main" id="{1B20CB13-2AB0-434E-A3F7-9B163A78252B}"/>
                  </a:ext>
                </a:extLst>
              </p:cNvPr>
              <p:cNvSpPr/>
              <p:nvPr/>
            </p:nvSpPr>
            <p:spPr>
              <a:xfrm>
                <a:off x="7184668" y="495266"/>
                <a:ext cx="51356" cy="47130"/>
              </a:xfrm>
              <a:custGeom>
                <a:avLst/>
                <a:gdLst>
                  <a:gd name="connsiteX0" fmla="*/ 31328 w 51356"/>
                  <a:gd name="connsiteY0" fmla="*/ 30417 h 47130"/>
                  <a:gd name="connsiteX1" fmla="*/ 21170 w 51356"/>
                  <a:gd name="connsiteY1" fmla="*/ 37585 h 47130"/>
                  <a:gd name="connsiteX2" fmla="*/ 16751 w 51356"/>
                  <a:gd name="connsiteY2" fmla="*/ 34874 h 47130"/>
                  <a:gd name="connsiteX3" fmla="*/ 15952 w 51356"/>
                  <a:gd name="connsiteY3" fmla="*/ 29285 h 47130"/>
                  <a:gd name="connsiteX4" fmla="*/ 20000 w 51356"/>
                  <a:gd name="connsiteY4" fmla="*/ 16657 h 47130"/>
                  <a:gd name="connsiteX5" fmla="*/ 30177 w 51356"/>
                  <a:gd name="connsiteY5" fmla="*/ 9545 h 47130"/>
                  <a:gd name="connsiteX6" fmla="*/ 34652 w 51356"/>
                  <a:gd name="connsiteY6" fmla="*/ 12200 h 47130"/>
                  <a:gd name="connsiteX7" fmla="*/ 35413 w 51356"/>
                  <a:gd name="connsiteY7" fmla="*/ 17883 h 47130"/>
                  <a:gd name="connsiteX8" fmla="*/ 31328 w 51356"/>
                  <a:gd name="connsiteY8" fmla="*/ 30417 h 47130"/>
                  <a:gd name="connsiteX9" fmla="*/ 46592 w 51356"/>
                  <a:gd name="connsiteY9" fmla="*/ 3621 h 47130"/>
                  <a:gd name="connsiteX10" fmla="*/ 34281 w 51356"/>
                  <a:gd name="connsiteY10" fmla="*/ 0 h 47130"/>
                  <a:gd name="connsiteX11" fmla="*/ 11570 w 51356"/>
                  <a:gd name="connsiteY11" fmla="*/ 9619 h 47130"/>
                  <a:gd name="connsiteX12" fmla="*/ 75 w 51356"/>
                  <a:gd name="connsiteY12" fmla="*/ 32033 h 47130"/>
                  <a:gd name="connsiteX13" fmla="*/ 4773 w 51356"/>
                  <a:gd name="connsiteY13" fmla="*/ 43472 h 47130"/>
                  <a:gd name="connsiteX14" fmla="*/ 17048 w 51356"/>
                  <a:gd name="connsiteY14" fmla="*/ 47130 h 47130"/>
                  <a:gd name="connsiteX15" fmla="*/ 39685 w 51356"/>
                  <a:gd name="connsiteY15" fmla="*/ 37344 h 47130"/>
                  <a:gd name="connsiteX16" fmla="*/ 51272 w 51356"/>
                  <a:gd name="connsiteY16" fmla="*/ 15042 h 47130"/>
                  <a:gd name="connsiteX17" fmla="*/ 46592 w 51356"/>
                  <a:gd name="connsiteY17" fmla="*/ 3621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356" h="47130">
                    <a:moveTo>
                      <a:pt x="31328" y="30417"/>
                    </a:moveTo>
                    <a:cubicBezTo>
                      <a:pt x="28487" y="35190"/>
                      <a:pt x="25107" y="37585"/>
                      <a:pt x="21170" y="37585"/>
                    </a:cubicBezTo>
                    <a:cubicBezTo>
                      <a:pt x="19146" y="37585"/>
                      <a:pt x="17661" y="36676"/>
                      <a:pt x="16751" y="34874"/>
                    </a:cubicBezTo>
                    <a:cubicBezTo>
                      <a:pt x="15989" y="33389"/>
                      <a:pt x="15729" y="31513"/>
                      <a:pt x="15952" y="29285"/>
                    </a:cubicBezTo>
                    <a:cubicBezTo>
                      <a:pt x="16361" y="24754"/>
                      <a:pt x="17716" y="20575"/>
                      <a:pt x="20000" y="16657"/>
                    </a:cubicBezTo>
                    <a:cubicBezTo>
                      <a:pt x="22804" y="11922"/>
                      <a:pt x="26184" y="9545"/>
                      <a:pt x="30177" y="9545"/>
                    </a:cubicBezTo>
                    <a:cubicBezTo>
                      <a:pt x="32257" y="9545"/>
                      <a:pt x="33761" y="10399"/>
                      <a:pt x="34652" y="12200"/>
                    </a:cubicBezTo>
                    <a:cubicBezTo>
                      <a:pt x="35395" y="13667"/>
                      <a:pt x="35636" y="15543"/>
                      <a:pt x="35413" y="17883"/>
                    </a:cubicBezTo>
                    <a:cubicBezTo>
                      <a:pt x="34986" y="22284"/>
                      <a:pt x="33631" y="26481"/>
                      <a:pt x="31328" y="30417"/>
                    </a:cubicBezTo>
                    <a:moveTo>
                      <a:pt x="46592" y="3621"/>
                    </a:moveTo>
                    <a:cubicBezTo>
                      <a:pt x="43417" y="1188"/>
                      <a:pt x="39313" y="0"/>
                      <a:pt x="34281" y="0"/>
                    </a:cubicBezTo>
                    <a:cubicBezTo>
                      <a:pt x="26017" y="0"/>
                      <a:pt x="18441" y="3194"/>
                      <a:pt x="11570" y="9619"/>
                    </a:cubicBezTo>
                    <a:cubicBezTo>
                      <a:pt x="4717" y="16026"/>
                      <a:pt x="892" y="23509"/>
                      <a:pt x="75" y="32033"/>
                    </a:cubicBezTo>
                    <a:cubicBezTo>
                      <a:pt x="-371" y="36936"/>
                      <a:pt x="1171" y="40724"/>
                      <a:pt x="4773" y="43472"/>
                    </a:cubicBezTo>
                    <a:cubicBezTo>
                      <a:pt x="7949" y="45886"/>
                      <a:pt x="12052" y="47130"/>
                      <a:pt x="17048" y="47130"/>
                    </a:cubicBezTo>
                    <a:cubicBezTo>
                      <a:pt x="25219" y="47130"/>
                      <a:pt x="32795" y="43844"/>
                      <a:pt x="39685" y="37344"/>
                    </a:cubicBezTo>
                    <a:cubicBezTo>
                      <a:pt x="46611" y="30826"/>
                      <a:pt x="50474" y="23417"/>
                      <a:pt x="51272" y="15042"/>
                    </a:cubicBezTo>
                    <a:cubicBezTo>
                      <a:pt x="51755" y="10176"/>
                      <a:pt x="50158" y="6388"/>
                      <a:pt x="46592" y="3621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75" name="フリーフォーム: 図形 74">
                <a:extLst>
                  <a:ext uri="{FF2B5EF4-FFF2-40B4-BE49-F238E27FC236}">
                    <a16:creationId xmlns:a16="http://schemas.microsoft.com/office/drawing/2014/main" id="{204086E1-EF63-4909-8640-994980C44F7C}"/>
                  </a:ext>
                </a:extLst>
              </p:cNvPr>
              <p:cNvSpPr/>
              <p:nvPr/>
            </p:nvSpPr>
            <p:spPr>
              <a:xfrm>
                <a:off x="7236924" y="495248"/>
                <a:ext cx="48634" cy="46071"/>
              </a:xfrm>
              <a:custGeom>
                <a:avLst/>
                <a:gdLst>
                  <a:gd name="connsiteX0" fmla="*/ 48635 w 48634"/>
                  <a:gd name="connsiteY0" fmla="*/ 520 h 46071"/>
                  <a:gd name="connsiteX1" fmla="*/ 44234 w 48634"/>
                  <a:gd name="connsiteY1" fmla="*/ 14856 h 46071"/>
                  <a:gd name="connsiteX2" fmla="*/ 39108 w 48634"/>
                  <a:gd name="connsiteY2" fmla="*/ 13816 h 46071"/>
                  <a:gd name="connsiteX3" fmla="*/ 27799 w 48634"/>
                  <a:gd name="connsiteY3" fmla="*/ 20984 h 46071"/>
                  <a:gd name="connsiteX4" fmla="*/ 19666 w 48634"/>
                  <a:gd name="connsiteY4" fmla="*/ 32033 h 46071"/>
                  <a:gd name="connsiteX5" fmla="*/ 15580 w 48634"/>
                  <a:gd name="connsiteY5" fmla="*/ 46072 h 46071"/>
                  <a:gd name="connsiteX6" fmla="*/ 0 w 48634"/>
                  <a:gd name="connsiteY6" fmla="*/ 46072 h 46071"/>
                  <a:gd name="connsiteX7" fmla="*/ 13426 w 48634"/>
                  <a:gd name="connsiteY7" fmla="*/ 111 h 46071"/>
                  <a:gd name="connsiteX8" fmla="*/ 28858 w 48634"/>
                  <a:gd name="connsiteY8" fmla="*/ 111 h 46071"/>
                  <a:gd name="connsiteX9" fmla="*/ 22024 w 48634"/>
                  <a:gd name="connsiteY9" fmla="*/ 20074 h 46071"/>
                  <a:gd name="connsiteX10" fmla="*/ 22990 w 48634"/>
                  <a:gd name="connsiteY10" fmla="*/ 20074 h 46071"/>
                  <a:gd name="connsiteX11" fmla="*/ 32275 w 48634"/>
                  <a:gd name="connsiteY11" fmla="*/ 7131 h 46071"/>
                  <a:gd name="connsiteX12" fmla="*/ 45385 w 48634"/>
                  <a:gd name="connsiteY12" fmla="*/ 0 h 46071"/>
                  <a:gd name="connsiteX13" fmla="*/ 48635 w 48634"/>
                  <a:gd name="connsiteY13" fmla="*/ 520 h 4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634" h="46071">
                    <a:moveTo>
                      <a:pt x="48635" y="520"/>
                    </a:moveTo>
                    <a:lnTo>
                      <a:pt x="44234" y="14856"/>
                    </a:lnTo>
                    <a:cubicBezTo>
                      <a:pt x="43231" y="13760"/>
                      <a:pt x="40315" y="13816"/>
                      <a:pt x="39108" y="13816"/>
                    </a:cubicBezTo>
                    <a:cubicBezTo>
                      <a:pt x="36416" y="13816"/>
                      <a:pt x="32646" y="16193"/>
                      <a:pt x="27799" y="20984"/>
                    </a:cubicBezTo>
                    <a:cubicBezTo>
                      <a:pt x="23194" y="25534"/>
                      <a:pt x="20464" y="29248"/>
                      <a:pt x="19666" y="32033"/>
                    </a:cubicBezTo>
                    <a:lnTo>
                      <a:pt x="15580" y="46072"/>
                    </a:lnTo>
                    <a:lnTo>
                      <a:pt x="0" y="46072"/>
                    </a:lnTo>
                    <a:lnTo>
                      <a:pt x="13426" y="111"/>
                    </a:lnTo>
                    <a:lnTo>
                      <a:pt x="28858" y="111"/>
                    </a:lnTo>
                    <a:lnTo>
                      <a:pt x="22024" y="20074"/>
                    </a:lnTo>
                    <a:lnTo>
                      <a:pt x="22990" y="20074"/>
                    </a:lnTo>
                    <a:cubicBezTo>
                      <a:pt x="25589" y="15134"/>
                      <a:pt x="28709" y="10863"/>
                      <a:pt x="32275" y="7131"/>
                    </a:cubicBezTo>
                    <a:cubicBezTo>
                      <a:pt x="36917" y="2358"/>
                      <a:pt x="41300" y="0"/>
                      <a:pt x="45385" y="0"/>
                    </a:cubicBezTo>
                    <a:cubicBezTo>
                      <a:pt x="46908" y="19"/>
                      <a:pt x="47632" y="-111"/>
                      <a:pt x="48635" y="520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76" name="フリーフォーム: 図形 75">
                <a:extLst>
                  <a:ext uri="{FF2B5EF4-FFF2-40B4-BE49-F238E27FC236}">
                    <a16:creationId xmlns:a16="http://schemas.microsoft.com/office/drawing/2014/main" id="{5809F7CA-1702-4EC2-B1ED-5E87A49581FA}"/>
                  </a:ext>
                </a:extLst>
              </p:cNvPr>
              <p:cNvSpPr/>
              <p:nvPr/>
            </p:nvSpPr>
            <p:spPr>
              <a:xfrm>
                <a:off x="7313316" y="486854"/>
                <a:ext cx="33337" cy="55524"/>
              </a:xfrm>
              <a:custGeom>
                <a:avLst/>
                <a:gdLst>
                  <a:gd name="connsiteX0" fmla="*/ 33337 w 33337"/>
                  <a:gd name="connsiteY0" fmla="*/ 9415 h 55524"/>
                  <a:gd name="connsiteX1" fmla="*/ 30700 w 33337"/>
                  <a:gd name="connsiteY1" fmla="*/ 18366 h 55524"/>
                  <a:gd name="connsiteX2" fmla="*/ 23198 w 33337"/>
                  <a:gd name="connsiteY2" fmla="*/ 18366 h 55524"/>
                  <a:gd name="connsiteX3" fmla="*/ 19577 w 33337"/>
                  <a:gd name="connsiteY3" fmla="*/ 29656 h 55524"/>
                  <a:gd name="connsiteX4" fmla="*/ 17052 w 33337"/>
                  <a:gd name="connsiteY4" fmla="*/ 41132 h 55524"/>
                  <a:gd name="connsiteX5" fmla="*/ 20171 w 33337"/>
                  <a:gd name="connsiteY5" fmla="*/ 45552 h 55524"/>
                  <a:gd name="connsiteX6" fmla="*/ 25148 w 33337"/>
                  <a:gd name="connsiteY6" fmla="*/ 43676 h 55524"/>
                  <a:gd name="connsiteX7" fmla="*/ 22325 w 33337"/>
                  <a:gd name="connsiteY7" fmla="*/ 53500 h 55524"/>
                  <a:gd name="connsiteX8" fmla="*/ 10626 w 33337"/>
                  <a:gd name="connsiteY8" fmla="*/ 55524 h 55524"/>
                  <a:gd name="connsiteX9" fmla="*/ 2846 w 33337"/>
                  <a:gd name="connsiteY9" fmla="*/ 53296 h 55524"/>
                  <a:gd name="connsiteX10" fmla="*/ 60 w 33337"/>
                  <a:gd name="connsiteY10" fmla="*/ 45942 h 55524"/>
                  <a:gd name="connsiteX11" fmla="*/ 3254 w 33337"/>
                  <a:gd name="connsiteY11" fmla="*/ 31977 h 55524"/>
                  <a:gd name="connsiteX12" fmla="*/ 12298 w 33337"/>
                  <a:gd name="connsiteY12" fmla="*/ 2321 h 55524"/>
                  <a:gd name="connsiteX13" fmla="*/ 28546 w 33337"/>
                  <a:gd name="connsiteY13" fmla="*/ 0 h 55524"/>
                  <a:gd name="connsiteX14" fmla="*/ 25798 w 33337"/>
                  <a:gd name="connsiteY14" fmla="*/ 9396 h 55524"/>
                  <a:gd name="connsiteX15" fmla="*/ 33337 w 33337"/>
                  <a:gd name="connsiteY15" fmla="*/ 9396 h 5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337" h="55524">
                    <a:moveTo>
                      <a:pt x="33337" y="9415"/>
                    </a:moveTo>
                    <a:lnTo>
                      <a:pt x="30700" y="18366"/>
                    </a:lnTo>
                    <a:lnTo>
                      <a:pt x="23198" y="18366"/>
                    </a:lnTo>
                    <a:cubicBezTo>
                      <a:pt x="21973" y="22154"/>
                      <a:pt x="20784" y="25924"/>
                      <a:pt x="19577" y="29656"/>
                    </a:cubicBezTo>
                    <a:cubicBezTo>
                      <a:pt x="18184" y="34243"/>
                      <a:pt x="17312" y="38050"/>
                      <a:pt x="17052" y="41132"/>
                    </a:cubicBezTo>
                    <a:cubicBezTo>
                      <a:pt x="16754" y="44048"/>
                      <a:pt x="17794" y="45552"/>
                      <a:pt x="20171" y="45552"/>
                    </a:cubicBezTo>
                    <a:cubicBezTo>
                      <a:pt x="21583" y="45552"/>
                      <a:pt x="23254" y="44939"/>
                      <a:pt x="25148" y="43676"/>
                    </a:cubicBezTo>
                    <a:lnTo>
                      <a:pt x="22325" y="53500"/>
                    </a:lnTo>
                    <a:cubicBezTo>
                      <a:pt x="17367" y="54837"/>
                      <a:pt x="13430" y="55524"/>
                      <a:pt x="10626" y="55524"/>
                    </a:cubicBezTo>
                    <a:cubicBezTo>
                      <a:pt x="7339" y="55524"/>
                      <a:pt x="4758" y="54781"/>
                      <a:pt x="2846" y="53296"/>
                    </a:cubicBezTo>
                    <a:cubicBezTo>
                      <a:pt x="673" y="51643"/>
                      <a:pt x="-256" y="49155"/>
                      <a:pt x="60" y="45942"/>
                    </a:cubicBezTo>
                    <a:cubicBezTo>
                      <a:pt x="394" y="42302"/>
                      <a:pt x="1471" y="37641"/>
                      <a:pt x="3254" y="31977"/>
                    </a:cubicBezTo>
                    <a:cubicBezTo>
                      <a:pt x="4740" y="27428"/>
                      <a:pt x="12298" y="2321"/>
                      <a:pt x="12298" y="2321"/>
                    </a:cubicBezTo>
                    <a:lnTo>
                      <a:pt x="28546" y="0"/>
                    </a:lnTo>
                    <a:lnTo>
                      <a:pt x="25798" y="9396"/>
                    </a:lnTo>
                    <a:lnTo>
                      <a:pt x="33337" y="9396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77" name="フリーフォーム: 図形 76">
                <a:extLst>
                  <a:ext uri="{FF2B5EF4-FFF2-40B4-BE49-F238E27FC236}">
                    <a16:creationId xmlns:a16="http://schemas.microsoft.com/office/drawing/2014/main" id="{956DB17F-F066-4FB8-9E58-E571D004B4D1}"/>
                  </a:ext>
                </a:extLst>
              </p:cNvPr>
              <p:cNvSpPr/>
              <p:nvPr/>
            </p:nvSpPr>
            <p:spPr>
              <a:xfrm>
                <a:off x="7401806" y="495266"/>
                <a:ext cx="45232" cy="47130"/>
              </a:xfrm>
              <a:custGeom>
                <a:avLst/>
                <a:gdLst>
                  <a:gd name="connsiteX0" fmla="*/ 17697 w 45232"/>
                  <a:gd name="connsiteY0" fmla="*/ 21745 h 47130"/>
                  <a:gd name="connsiteX1" fmla="*/ 21355 w 45232"/>
                  <a:gd name="connsiteY1" fmla="*/ 14299 h 47130"/>
                  <a:gd name="connsiteX2" fmla="*/ 27985 w 45232"/>
                  <a:gd name="connsiteY2" fmla="*/ 10065 h 47130"/>
                  <a:gd name="connsiteX3" fmla="*/ 30882 w 45232"/>
                  <a:gd name="connsiteY3" fmla="*/ 13426 h 47130"/>
                  <a:gd name="connsiteX4" fmla="*/ 17697 w 45232"/>
                  <a:gd name="connsiteY4" fmla="*/ 21745 h 47130"/>
                  <a:gd name="connsiteX5" fmla="*/ 23064 w 45232"/>
                  <a:gd name="connsiteY5" fmla="*/ 37585 h 47130"/>
                  <a:gd name="connsiteX6" fmla="*/ 15766 w 45232"/>
                  <a:gd name="connsiteY6" fmla="*/ 30752 h 47130"/>
                  <a:gd name="connsiteX7" fmla="*/ 34224 w 45232"/>
                  <a:gd name="connsiteY7" fmla="*/ 25366 h 47130"/>
                  <a:gd name="connsiteX8" fmla="*/ 45181 w 45232"/>
                  <a:gd name="connsiteY8" fmla="*/ 10102 h 47130"/>
                  <a:gd name="connsiteX9" fmla="*/ 42209 w 45232"/>
                  <a:gd name="connsiteY9" fmla="*/ 2563 h 47130"/>
                  <a:gd name="connsiteX10" fmla="*/ 34280 w 45232"/>
                  <a:gd name="connsiteY10" fmla="*/ 0 h 47130"/>
                  <a:gd name="connsiteX11" fmla="*/ 11569 w 45232"/>
                  <a:gd name="connsiteY11" fmla="*/ 9619 h 47130"/>
                  <a:gd name="connsiteX12" fmla="*/ 74 w 45232"/>
                  <a:gd name="connsiteY12" fmla="*/ 32033 h 47130"/>
                  <a:gd name="connsiteX13" fmla="*/ 4810 w 45232"/>
                  <a:gd name="connsiteY13" fmla="*/ 43472 h 47130"/>
                  <a:gd name="connsiteX14" fmla="*/ 17029 w 45232"/>
                  <a:gd name="connsiteY14" fmla="*/ 47130 h 47130"/>
                  <a:gd name="connsiteX15" fmla="*/ 40482 w 45232"/>
                  <a:gd name="connsiteY15" fmla="*/ 42172 h 47130"/>
                  <a:gd name="connsiteX16" fmla="*/ 43713 w 45232"/>
                  <a:gd name="connsiteY16" fmla="*/ 30993 h 47130"/>
                  <a:gd name="connsiteX17" fmla="*/ 23064 w 45232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32" h="47130">
                    <a:moveTo>
                      <a:pt x="17697" y="21745"/>
                    </a:moveTo>
                    <a:cubicBezTo>
                      <a:pt x="18403" y="19071"/>
                      <a:pt x="19628" y="16620"/>
                      <a:pt x="21355" y="14299"/>
                    </a:cubicBezTo>
                    <a:cubicBezTo>
                      <a:pt x="23491" y="11495"/>
                      <a:pt x="25664" y="10065"/>
                      <a:pt x="27985" y="10065"/>
                    </a:cubicBezTo>
                    <a:cubicBezTo>
                      <a:pt x="30157" y="10065"/>
                      <a:pt x="31123" y="11161"/>
                      <a:pt x="30882" y="13426"/>
                    </a:cubicBezTo>
                    <a:cubicBezTo>
                      <a:pt x="30399" y="18997"/>
                      <a:pt x="25961" y="21745"/>
                      <a:pt x="17697" y="21745"/>
                    </a:cubicBezTo>
                    <a:moveTo>
                      <a:pt x="23064" y="37585"/>
                    </a:moveTo>
                    <a:cubicBezTo>
                      <a:pt x="17846" y="37585"/>
                      <a:pt x="15413" y="35301"/>
                      <a:pt x="15766" y="30752"/>
                    </a:cubicBezTo>
                    <a:cubicBezTo>
                      <a:pt x="22117" y="30752"/>
                      <a:pt x="28263" y="28950"/>
                      <a:pt x="34224" y="25366"/>
                    </a:cubicBezTo>
                    <a:cubicBezTo>
                      <a:pt x="40947" y="21244"/>
                      <a:pt x="44623" y="16174"/>
                      <a:pt x="45181" y="10102"/>
                    </a:cubicBezTo>
                    <a:cubicBezTo>
                      <a:pt x="45478" y="6927"/>
                      <a:pt x="44512" y="4457"/>
                      <a:pt x="42209" y="2563"/>
                    </a:cubicBezTo>
                    <a:cubicBezTo>
                      <a:pt x="40092" y="836"/>
                      <a:pt x="37418" y="0"/>
                      <a:pt x="34280" y="0"/>
                    </a:cubicBezTo>
                    <a:cubicBezTo>
                      <a:pt x="25998" y="0"/>
                      <a:pt x="18440" y="3194"/>
                      <a:pt x="11569" y="9619"/>
                    </a:cubicBezTo>
                    <a:cubicBezTo>
                      <a:pt x="4754" y="16026"/>
                      <a:pt x="891" y="23509"/>
                      <a:pt x="74" y="32033"/>
                    </a:cubicBezTo>
                    <a:cubicBezTo>
                      <a:pt x="-371" y="36936"/>
                      <a:pt x="1188" y="40724"/>
                      <a:pt x="4810" y="43472"/>
                    </a:cubicBezTo>
                    <a:cubicBezTo>
                      <a:pt x="7929" y="45886"/>
                      <a:pt x="12033" y="47130"/>
                      <a:pt x="17029" y="47130"/>
                    </a:cubicBezTo>
                    <a:cubicBezTo>
                      <a:pt x="23305" y="47130"/>
                      <a:pt x="31123" y="45459"/>
                      <a:pt x="40482" y="42172"/>
                    </a:cubicBezTo>
                    <a:lnTo>
                      <a:pt x="43713" y="30993"/>
                    </a:lnTo>
                    <a:cubicBezTo>
                      <a:pt x="35561" y="35376"/>
                      <a:pt x="28690" y="37585"/>
                      <a:pt x="23064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78" name="フリーフォーム: 図形 77">
                <a:extLst>
                  <a:ext uri="{FF2B5EF4-FFF2-40B4-BE49-F238E27FC236}">
                    <a16:creationId xmlns:a16="http://schemas.microsoft.com/office/drawing/2014/main" id="{C8123C35-30A2-4BF6-A62A-E1E2E30D7B89}"/>
                  </a:ext>
                </a:extLst>
              </p:cNvPr>
              <p:cNvSpPr/>
              <p:nvPr/>
            </p:nvSpPr>
            <p:spPr>
              <a:xfrm>
                <a:off x="7552714" y="495266"/>
                <a:ext cx="45273" cy="47130"/>
              </a:xfrm>
              <a:custGeom>
                <a:avLst/>
                <a:gdLst>
                  <a:gd name="connsiteX0" fmla="*/ 17707 w 45273"/>
                  <a:gd name="connsiteY0" fmla="*/ 21745 h 47130"/>
                  <a:gd name="connsiteX1" fmla="*/ 21347 w 45273"/>
                  <a:gd name="connsiteY1" fmla="*/ 14299 h 47130"/>
                  <a:gd name="connsiteX2" fmla="*/ 27976 w 45273"/>
                  <a:gd name="connsiteY2" fmla="*/ 10065 h 47130"/>
                  <a:gd name="connsiteX3" fmla="*/ 30910 w 45273"/>
                  <a:gd name="connsiteY3" fmla="*/ 13426 h 47130"/>
                  <a:gd name="connsiteX4" fmla="*/ 17707 w 45273"/>
                  <a:gd name="connsiteY4" fmla="*/ 21745 h 47130"/>
                  <a:gd name="connsiteX5" fmla="*/ 23055 w 45273"/>
                  <a:gd name="connsiteY5" fmla="*/ 37585 h 47130"/>
                  <a:gd name="connsiteX6" fmla="*/ 15794 w 45273"/>
                  <a:gd name="connsiteY6" fmla="*/ 30752 h 47130"/>
                  <a:gd name="connsiteX7" fmla="*/ 34234 w 45273"/>
                  <a:gd name="connsiteY7" fmla="*/ 25366 h 47130"/>
                  <a:gd name="connsiteX8" fmla="*/ 45228 w 45273"/>
                  <a:gd name="connsiteY8" fmla="*/ 10102 h 47130"/>
                  <a:gd name="connsiteX9" fmla="*/ 42219 w 45273"/>
                  <a:gd name="connsiteY9" fmla="*/ 2563 h 47130"/>
                  <a:gd name="connsiteX10" fmla="*/ 34327 w 45273"/>
                  <a:gd name="connsiteY10" fmla="*/ 0 h 47130"/>
                  <a:gd name="connsiteX11" fmla="*/ 11598 w 45273"/>
                  <a:gd name="connsiteY11" fmla="*/ 9619 h 47130"/>
                  <a:gd name="connsiteX12" fmla="*/ 84 w 45273"/>
                  <a:gd name="connsiteY12" fmla="*/ 32033 h 47130"/>
                  <a:gd name="connsiteX13" fmla="*/ 4782 w 45273"/>
                  <a:gd name="connsiteY13" fmla="*/ 43472 h 47130"/>
                  <a:gd name="connsiteX14" fmla="*/ 17057 w 45273"/>
                  <a:gd name="connsiteY14" fmla="*/ 47130 h 47130"/>
                  <a:gd name="connsiteX15" fmla="*/ 40474 w 45273"/>
                  <a:gd name="connsiteY15" fmla="*/ 42172 h 47130"/>
                  <a:gd name="connsiteX16" fmla="*/ 43724 w 45273"/>
                  <a:gd name="connsiteY16" fmla="*/ 30993 h 47130"/>
                  <a:gd name="connsiteX17" fmla="*/ 23055 w 45273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73" h="47130">
                    <a:moveTo>
                      <a:pt x="17707" y="21745"/>
                    </a:moveTo>
                    <a:cubicBezTo>
                      <a:pt x="18376" y="19071"/>
                      <a:pt x="19601" y="16620"/>
                      <a:pt x="21347" y="14299"/>
                    </a:cubicBezTo>
                    <a:cubicBezTo>
                      <a:pt x="23464" y="11495"/>
                      <a:pt x="25655" y="10065"/>
                      <a:pt x="27976" y="10065"/>
                    </a:cubicBezTo>
                    <a:cubicBezTo>
                      <a:pt x="30130" y="10065"/>
                      <a:pt x="31152" y="11161"/>
                      <a:pt x="30910" y="13426"/>
                    </a:cubicBezTo>
                    <a:cubicBezTo>
                      <a:pt x="30353" y="18997"/>
                      <a:pt x="25934" y="21745"/>
                      <a:pt x="17707" y="21745"/>
                    </a:cubicBezTo>
                    <a:moveTo>
                      <a:pt x="23055" y="37585"/>
                    </a:moveTo>
                    <a:cubicBezTo>
                      <a:pt x="17856" y="37585"/>
                      <a:pt x="15404" y="35301"/>
                      <a:pt x="15794" y="30752"/>
                    </a:cubicBezTo>
                    <a:cubicBezTo>
                      <a:pt x="22145" y="30752"/>
                      <a:pt x="28292" y="28950"/>
                      <a:pt x="34234" y="25366"/>
                    </a:cubicBezTo>
                    <a:cubicBezTo>
                      <a:pt x="40957" y="21244"/>
                      <a:pt x="44633" y="16174"/>
                      <a:pt x="45228" y="10102"/>
                    </a:cubicBezTo>
                    <a:cubicBezTo>
                      <a:pt x="45506" y="6927"/>
                      <a:pt x="44503" y="4457"/>
                      <a:pt x="42219" y="2563"/>
                    </a:cubicBezTo>
                    <a:cubicBezTo>
                      <a:pt x="40102" y="836"/>
                      <a:pt x="37466" y="0"/>
                      <a:pt x="34327" y="0"/>
                    </a:cubicBezTo>
                    <a:cubicBezTo>
                      <a:pt x="26026" y="0"/>
                      <a:pt x="18431" y="3194"/>
                      <a:pt x="11598" y="9619"/>
                    </a:cubicBezTo>
                    <a:cubicBezTo>
                      <a:pt x="4745" y="16026"/>
                      <a:pt x="901" y="23509"/>
                      <a:pt x="84" y="32033"/>
                    </a:cubicBezTo>
                    <a:cubicBezTo>
                      <a:pt x="-399" y="36936"/>
                      <a:pt x="1198" y="40724"/>
                      <a:pt x="4782" y="43472"/>
                    </a:cubicBezTo>
                    <a:cubicBezTo>
                      <a:pt x="7939" y="45886"/>
                      <a:pt x="12006" y="47130"/>
                      <a:pt x="17057" y="47130"/>
                    </a:cubicBezTo>
                    <a:cubicBezTo>
                      <a:pt x="23334" y="47130"/>
                      <a:pt x="31115" y="45459"/>
                      <a:pt x="40474" y="42172"/>
                    </a:cubicBezTo>
                    <a:lnTo>
                      <a:pt x="43724" y="30993"/>
                    </a:lnTo>
                    <a:cubicBezTo>
                      <a:pt x="35553" y="35376"/>
                      <a:pt x="28663" y="37585"/>
                      <a:pt x="23055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79" name="フリーフォーム: 図形 78">
                <a:extLst>
                  <a:ext uri="{FF2B5EF4-FFF2-40B4-BE49-F238E27FC236}">
                    <a16:creationId xmlns:a16="http://schemas.microsoft.com/office/drawing/2014/main" id="{0F643F9A-3C5E-45A7-8EEB-E90ABF5498D7}"/>
                  </a:ext>
                </a:extLst>
              </p:cNvPr>
              <p:cNvSpPr/>
              <p:nvPr/>
            </p:nvSpPr>
            <p:spPr>
              <a:xfrm>
                <a:off x="7603607" y="486873"/>
                <a:ext cx="33461" cy="55523"/>
              </a:xfrm>
              <a:custGeom>
                <a:avLst/>
                <a:gdLst>
                  <a:gd name="connsiteX0" fmla="*/ 33461 w 33461"/>
                  <a:gd name="connsiteY0" fmla="*/ 8561 h 55523"/>
                  <a:gd name="connsiteX1" fmla="*/ 30806 w 33461"/>
                  <a:gd name="connsiteY1" fmla="*/ 17493 h 55523"/>
                  <a:gd name="connsiteX2" fmla="*/ 23266 w 33461"/>
                  <a:gd name="connsiteY2" fmla="*/ 17493 h 55523"/>
                  <a:gd name="connsiteX3" fmla="*/ 19590 w 33461"/>
                  <a:gd name="connsiteY3" fmla="*/ 29638 h 55523"/>
                  <a:gd name="connsiteX4" fmla="*/ 17027 w 33461"/>
                  <a:gd name="connsiteY4" fmla="*/ 41114 h 55523"/>
                  <a:gd name="connsiteX5" fmla="*/ 20202 w 33461"/>
                  <a:gd name="connsiteY5" fmla="*/ 45533 h 55523"/>
                  <a:gd name="connsiteX6" fmla="*/ 25161 w 33461"/>
                  <a:gd name="connsiteY6" fmla="*/ 43658 h 55523"/>
                  <a:gd name="connsiteX7" fmla="*/ 22338 w 33461"/>
                  <a:gd name="connsiteY7" fmla="*/ 53500 h 55523"/>
                  <a:gd name="connsiteX8" fmla="*/ 10602 w 33461"/>
                  <a:gd name="connsiteY8" fmla="*/ 55524 h 55523"/>
                  <a:gd name="connsiteX9" fmla="*/ 2821 w 33461"/>
                  <a:gd name="connsiteY9" fmla="*/ 53296 h 55523"/>
                  <a:gd name="connsiteX10" fmla="*/ 54 w 33461"/>
                  <a:gd name="connsiteY10" fmla="*/ 45942 h 55523"/>
                  <a:gd name="connsiteX11" fmla="*/ 3267 w 33461"/>
                  <a:gd name="connsiteY11" fmla="*/ 31977 h 55523"/>
                  <a:gd name="connsiteX12" fmla="*/ 12292 w 33461"/>
                  <a:gd name="connsiteY12" fmla="*/ 2321 h 55523"/>
                  <a:gd name="connsiteX13" fmla="*/ 28540 w 33461"/>
                  <a:gd name="connsiteY13" fmla="*/ 0 h 55523"/>
                  <a:gd name="connsiteX14" fmla="*/ 25922 w 33461"/>
                  <a:gd name="connsiteY14" fmla="*/ 8579 h 55523"/>
                  <a:gd name="connsiteX15" fmla="*/ 33461 w 33461"/>
                  <a:gd name="connsiteY15" fmla="*/ 8579 h 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461" h="55523">
                    <a:moveTo>
                      <a:pt x="33461" y="8561"/>
                    </a:moveTo>
                    <a:lnTo>
                      <a:pt x="30806" y="17493"/>
                    </a:lnTo>
                    <a:lnTo>
                      <a:pt x="23266" y="17493"/>
                    </a:lnTo>
                    <a:cubicBezTo>
                      <a:pt x="22059" y="21244"/>
                      <a:pt x="20815" y="25905"/>
                      <a:pt x="19590" y="29638"/>
                    </a:cubicBezTo>
                    <a:cubicBezTo>
                      <a:pt x="18178" y="34224"/>
                      <a:pt x="17324" y="38031"/>
                      <a:pt x="17027" y="41114"/>
                    </a:cubicBezTo>
                    <a:cubicBezTo>
                      <a:pt x="16748" y="44029"/>
                      <a:pt x="17807" y="45533"/>
                      <a:pt x="20202" y="45533"/>
                    </a:cubicBezTo>
                    <a:cubicBezTo>
                      <a:pt x="21595" y="45533"/>
                      <a:pt x="23229" y="44921"/>
                      <a:pt x="25161" y="43658"/>
                    </a:cubicBezTo>
                    <a:lnTo>
                      <a:pt x="22338" y="53500"/>
                    </a:lnTo>
                    <a:cubicBezTo>
                      <a:pt x="17380" y="54837"/>
                      <a:pt x="13462" y="55524"/>
                      <a:pt x="10602" y="55524"/>
                    </a:cubicBezTo>
                    <a:cubicBezTo>
                      <a:pt x="7352" y="55524"/>
                      <a:pt x="4771" y="54781"/>
                      <a:pt x="2821" y="53296"/>
                    </a:cubicBezTo>
                    <a:cubicBezTo>
                      <a:pt x="685" y="51643"/>
                      <a:pt x="-243" y="49155"/>
                      <a:pt x="54" y="45942"/>
                    </a:cubicBezTo>
                    <a:cubicBezTo>
                      <a:pt x="425" y="42302"/>
                      <a:pt x="1484" y="37641"/>
                      <a:pt x="3267" y="31977"/>
                    </a:cubicBezTo>
                    <a:cubicBezTo>
                      <a:pt x="4715" y="27428"/>
                      <a:pt x="12292" y="2321"/>
                      <a:pt x="12292" y="2321"/>
                    </a:cubicBezTo>
                    <a:lnTo>
                      <a:pt x="28540" y="0"/>
                    </a:lnTo>
                    <a:lnTo>
                      <a:pt x="25922" y="8579"/>
                    </a:lnTo>
                    <a:lnTo>
                      <a:pt x="33461" y="8579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80" name="フリーフォーム: 図形 79">
                <a:extLst>
                  <a:ext uri="{FF2B5EF4-FFF2-40B4-BE49-F238E27FC236}">
                    <a16:creationId xmlns:a16="http://schemas.microsoft.com/office/drawing/2014/main" id="{53C61104-0C7C-4A50-BBF3-9CA94B929F45}"/>
                  </a:ext>
                </a:extLst>
              </p:cNvPr>
              <p:cNvSpPr/>
              <p:nvPr/>
            </p:nvSpPr>
            <p:spPr>
              <a:xfrm>
                <a:off x="7636685" y="486873"/>
                <a:ext cx="33585" cy="55523"/>
              </a:xfrm>
              <a:custGeom>
                <a:avLst/>
                <a:gdLst>
                  <a:gd name="connsiteX0" fmla="*/ 33586 w 33585"/>
                  <a:gd name="connsiteY0" fmla="*/ 8561 h 55523"/>
                  <a:gd name="connsiteX1" fmla="*/ 30931 w 33585"/>
                  <a:gd name="connsiteY1" fmla="*/ 17493 h 55523"/>
                  <a:gd name="connsiteX2" fmla="*/ 23428 w 33585"/>
                  <a:gd name="connsiteY2" fmla="*/ 17493 h 55523"/>
                  <a:gd name="connsiteX3" fmla="*/ 19621 w 33585"/>
                  <a:gd name="connsiteY3" fmla="*/ 29638 h 55523"/>
                  <a:gd name="connsiteX4" fmla="*/ 17022 w 33585"/>
                  <a:gd name="connsiteY4" fmla="*/ 41114 h 55523"/>
                  <a:gd name="connsiteX5" fmla="*/ 20160 w 33585"/>
                  <a:gd name="connsiteY5" fmla="*/ 45533 h 55523"/>
                  <a:gd name="connsiteX6" fmla="*/ 25155 w 33585"/>
                  <a:gd name="connsiteY6" fmla="*/ 43658 h 55523"/>
                  <a:gd name="connsiteX7" fmla="*/ 22351 w 33585"/>
                  <a:gd name="connsiteY7" fmla="*/ 53500 h 55523"/>
                  <a:gd name="connsiteX8" fmla="*/ 10596 w 33585"/>
                  <a:gd name="connsiteY8" fmla="*/ 55524 h 55523"/>
                  <a:gd name="connsiteX9" fmla="*/ 2816 w 33585"/>
                  <a:gd name="connsiteY9" fmla="*/ 53296 h 55523"/>
                  <a:gd name="connsiteX10" fmla="*/ 67 w 33585"/>
                  <a:gd name="connsiteY10" fmla="*/ 45942 h 55523"/>
                  <a:gd name="connsiteX11" fmla="*/ 3280 w 33585"/>
                  <a:gd name="connsiteY11" fmla="*/ 31977 h 55523"/>
                  <a:gd name="connsiteX12" fmla="*/ 12305 w 33585"/>
                  <a:gd name="connsiteY12" fmla="*/ 2321 h 55523"/>
                  <a:gd name="connsiteX13" fmla="*/ 28554 w 33585"/>
                  <a:gd name="connsiteY13" fmla="*/ 0 h 55523"/>
                  <a:gd name="connsiteX14" fmla="*/ 26047 w 33585"/>
                  <a:gd name="connsiteY14" fmla="*/ 8579 h 55523"/>
                  <a:gd name="connsiteX15" fmla="*/ 33586 w 33585"/>
                  <a:gd name="connsiteY15" fmla="*/ 8579 h 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585" h="55523">
                    <a:moveTo>
                      <a:pt x="33586" y="8561"/>
                    </a:moveTo>
                    <a:lnTo>
                      <a:pt x="30931" y="17493"/>
                    </a:lnTo>
                    <a:lnTo>
                      <a:pt x="23428" y="17493"/>
                    </a:lnTo>
                    <a:cubicBezTo>
                      <a:pt x="22184" y="21244"/>
                      <a:pt x="20828" y="25905"/>
                      <a:pt x="19621" y="29638"/>
                    </a:cubicBezTo>
                    <a:cubicBezTo>
                      <a:pt x="18192" y="34224"/>
                      <a:pt x="17319" y="38031"/>
                      <a:pt x="17022" y="41114"/>
                    </a:cubicBezTo>
                    <a:cubicBezTo>
                      <a:pt x="16762" y="44029"/>
                      <a:pt x="17802" y="45533"/>
                      <a:pt x="20160" y="45533"/>
                    </a:cubicBezTo>
                    <a:cubicBezTo>
                      <a:pt x="21571" y="45533"/>
                      <a:pt x="23224" y="44921"/>
                      <a:pt x="25155" y="43658"/>
                    </a:cubicBezTo>
                    <a:lnTo>
                      <a:pt x="22351" y="53500"/>
                    </a:lnTo>
                    <a:cubicBezTo>
                      <a:pt x="17337" y="54837"/>
                      <a:pt x="13456" y="55524"/>
                      <a:pt x="10596" y="55524"/>
                    </a:cubicBezTo>
                    <a:cubicBezTo>
                      <a:pt x="7291" y="55524"/>
                      <a:pt x="4728" y="54781"/>
                      <a:pt x="2816" y="53296"/>
                    </a:cubicBezTo>
                    <a:cubicBezTo>
                      <a:pt x="643" y="51643"/>
                      <a:pt x="-267" y="49155"/>
                      <a:pt x="67" y="45942"/>
                    </a:cubicBezTo>
                    <a:cubicBezTo>
                      <a:pt x="402" y="42302"/>
                      <a:pt x="1497" y="37641"/>
                      <a:pt x="3280" y="31977"/>
                    </a:cubicBezTo>
                    <a:cubicBezTo>
                      <a:pt x="4691" y="27428"/>
                      <a:pt x="12305" y="2321"/>
                      <a:pt x="12305" y="2321"/>
                    </a:cubicBezTo>
                    <a:lnTo>
                      <a:pt x="28554" y="0"/>
                    </a:lnTo>
                    <a:lnTo>
                      <a:pt x="26047" y="8579"/>
                    </a:lnTo>
                    <a:lnTo>
                      <a:pt x="33586" y="8579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81" name="フリーフォーム: 図形 80">
                <a:extLst>
                  <a:ext uri="{FF2B5EF4-FFF2-40B4-BE49-F238E27FC236}">
                    <a16:creationId xmlns:a16="http://schemas.microsoft.com/office/drawing/2014/main" id="{102EA81A-7D0F-43AC-A2F3-F33A39AE986C}"/>
                  </a:ext>
                </a:extLst>
              </p:cNvPr>
              <p:cNvSpPr/>
              <p:nvPr/>
            </p:nvSpPr>
            <p:spPr>
              <a:xfrm>
                <a:off x="7668966" y="495266"/>
                <a:ext cx="45273" cy="47130"/>
              </a:xfrm>
              <a:custGeom>
                <a:avLst/>
                <a:gdLst>
                  <a:gd name="connsiteX0" fmla="*/ 17666 w 45273"/>
                  <a:gd name="connsiteY0" fmla="*/ 21745 h 47130"/>
                  <a:gd name="connsiteX1" fmla="*/ 21342 w 45273"/>
                  <a:gd name="connsiteY1" fmla="*/ 14299 h 47130"/>
                  <a:gd name="connsiteX2" fmla="*/ 27972 w 45273"/>
                  <a:gd name="connsiteY2" fmla="*/ 10065 h 47130"/>
                  <a:gd name="connsiteX3" fmla="*/ 30887 w 45273"/>
                  <a:gd name="connsiteY3" fmla="*/ 13426 h 47130"/>
                  <a:gd name="connsiteX4" fmla="*/ 17666 w 45273"/>
                  <a:gd name="connsiteY4" fmla="*/ 21745 h 47130"/>
                  <a:gd name="connsiteX5" fmla="*/ 23051 w 45273"/>
                  <a:gd name="connsiteY5" fmla="*/ 37585 h 47130"/>
                  <a:gd name="connsiteX6" fmla="*/ 15790 w 45273"/>
                  <a:gd name="connsiteY6" fmla="*/ 30752 h 47130"/>
                  <a:gd name="connsiteX7" fmla="*/ 34211 w 45273"/>
                  <a:gd name="connsiteY7" fmla="*/ 25366 h 47130"/>
                  <a:gd name="connsiteX8" fmla="*/ 45223 w 45273"/>
                  <a:gd name="connsiteY8" fmla="*/ 10102 h 47130"/>
                  <a:gd name="connsiteX9" fmla="*/ 42234 w 45273"/>
                  <a:gd name="connsiteY9" fmla="*/ 2563 h 47130"/>
                  <a:gd name="connsiteX10" fmla="*/ 34286 w 45273"/>
                  <a:gd name="connsiteY10" fmla="*/ 0 h 47130"/>
                  <a:gd name="connsiteX11" fmla="*/ 11593 w 45273"/>
                  <a:gd name="connsiteY11" fmla="*/ 9619 h 47130"/>
                  <a:gd name="connsiteX12" fmla="*/ 80 w 45273"/>
                  <a:gd name="connsiteY12" fmla="*/ 32033 h 47130"/>
                  <a:gd name="connsiteX13" fmla="*/ 4797 w 45273"/>
                  <a:gd name="connsiteY13" fmla="*/ 43472 h 47130"/>
                  <a:gd name="connsiteX14" fmla="*/ 17071 w 45273"/>
                  <a:gd name="connsiteY14" fmla="*/ 47130 h 47130"/>
                  <a:gd name="connsiteX15" fmla="*/ 40469 w 45273"/>
                  <a:gd name="connsiteY15" fmla="*/ 42172 h 47130"/>
                  <a:gd name="connsiteX16" fmla="*/ 43719 w 45273"/>
                  <a:gd name="connsiteY16" fmla="*/ 30993 h 47130"/>
                  <a:gd name="connsiteX17" fmla="*/ 23051 w 45273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73" h="47130">
                    <a:moveTo>
                      <a:pt x="17666" y="21745"/>
                    </a:moveTo>
                    <a:cubicBezTo>
                      <a:pt x="18371" y="19071"/>
                      <a:pt x="19597" y="16620"/>
                      <a:pt x="21342" y="14299"/>
                    </a:cubicBezTo>
                    <a:cubicBezTo>
                      <a:pt x="23422" y="11495"/>
                      <a:pt x="25669" y="10065"/>
                      <a:pt x="27972" y="10065"/>
                    </a:cubicBezTo>
                    <a:cubicBezTo>
                      <a:pt x="30144" y="10065"/>
                      <a:pt x="31110" y="11161"/>
                      <a:pt x="30887" y="13426"/>
                    </a:cubicBezTo>
                    <a:cubicBezTo>
                      <a:pt x="30367" y="18997"/>
                      <a:pt x="25948" y="21745"/>
                      <a:pt x="17666" y="21745"/>
                    </a:cubicBezTo>
                    <a:moveTo>
                      <a:pt x="23051" y="37585"/>
                    </a:moveTo>
                    <a:cubicBezTo>
                      <a:pt x="17814" y="37585"/>
                      <a:pt x="15419" y="35301"/>
                      <a:pt x="15790" y="30752"/>
                    </a:cubicBezTo>
                    <a:cubicBezTo>
                      <a:pt x="22104" y="30752"/>
                      <a:pt x="28269" y="28950"/>
                      <a:pt x="34211" y="25366"/>
                    </a:cubicBezTo>
                    <a:cubicBezTo>
                      <a:pt x="40971" y="21244"/>
                      <a:pt x="44629" y="16174"/>
                      <a:pt x="45223" y="10102"/>
                    </a:cubicBezTo>
                    <a:cubicBezTo>
                      <a:pt x="45520" y="6927"/>
                      <a:pt x="44499" y="4457"/>
                      <a:pt x="42234" y="2563"/>
                    </a:cubicBezTo>
                    <a:cubicBezTo>
                      <a:pt x="40117" y="836"/>
                      <a:pt x="37461" y="0"/>
                      <a:pt x="34286" y="0"/>
                    </a:cubicBezTo>
                    <a:cubicBezTo>
                      <a:pt x="26003" y="0"/>
                      <a:pt x="18427" y="3194"/>
                      <a:pt x="11593" y="9619"/>
                    </a:cubicBezTo>
                    <a:cubicBezTo>
                      <a:pt x="4741" y="16026"/>
                      <a:pt x="878" y="23509"/>
                      <a:pt x="80" y="32033"/>
                    </a:cubicBezTo>
                    <a:cubicBezTo>
                      <a:pt x="-384" y="36936"/>
                      <a:pt x="1175" y="40724"/>
                      <a:pt x="4797" y="43472"/>
                    </a:cubicBezTo>
                    <a:cubicBezTo>
                      <a:pt x="7953" y="45886"/>
                      <a:pt x="12020" y="47130"/>
                      <a:pt x="17071" y="47130"/>
                    </a:cubicBezTo>
                    <a:cubicBezTo>
                      <a:pt x="23292" y="47130"/>
                      <a:pt x="31129" y="45459"/>
                      <a:pt x="40469" y="42172"/>
                    </a:cubicBezTo>
                    <a:lnTo>
                      <a:pt x="43719" y="30993"/>
                    </a:lnTo>
                    <a:cubicBezTo>
                      <a:pt x="35548" y="35376"/>
                      <a:pt x="28659" y="37585"/>
                      <a:pt x="23051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82" name="フリーフォーム: 図形 81">
                <a:extLst>
                  <a:ext uri="{FF2B5EF4-FFF2-40B4-BE49-F238E27FC236}">
                    <a16:creationId xmlns:a16="http://schemas.microsoft.com/office/drawing/2014/main" id="{3D30A8C8-B1C8-4C7F-ACFF-23058F7F65B3}"/>
                  </a:ext>
                </a:extLst>
              </p:cNvPr>
              <p:cNvSpPr/>
              <p:nvPr/>
            </p:nvSpPr>
            <p:spPr>
              <a:xfrm>
                <a:off x="6732779" y="465257"/>
                <a:ext cx="84632" cy="80184"/>
              </a:xfrm>
              <a:custGeom>
                <a:avLst/>
                <a:gdLst>
                  <a:gd name="connsiteX0" fmla="*/ 176 w 84632"/>
                  <a:gd name="connsiteY0" fmla="*/ 51420 h 80184"/>
                  <a:gd name="connsiteX1" fmla="*/ 30315 w 84632"/>
                  <a:gd name="connsiteY1" fmla="*/ 80185 h 80184"/>
                  <a:gd name="connsiteX2" fmla="*/ 63166 w 84632"/>
                  <a:gd name="connsiteY2" fmla="*/ 76118 h 80184"/>
                  <a:gd name="connsiteX3" fmla="*/ 66638 w 84632"/>
                  <a:gd name="connsiteY3" fmla="*/ 64716 h 80184"/>
                  <a:gd name="connsiteX4" fmla="*/ 64818 w 84632"/>
                  <a:gd name="connsiteY4" fmla="*/ 65199 h 80184"/>
                  <a:gd name="connsiteX5" fmla="*/ 40362 w 84632"/>
                  <a:gd name="connsiteY5" fmla="*/ 69916 h 80184"/>
                  <a:gd name="connsiteX6" fmla="*/ 21476 w 84632"/>
                  <a:gd name="connsiteY6" fmla="*/ 48913 h 80184"/>
                  <a:gd name="connsiteX7" fmla="*/ 57873 w 84632"/>
                  <a:gd name="connsiteY7" fmla="*/ 10269 h 80184"/>
                  <a:gd name="connsiteX8" fmla="*/ 80974 w 84632"/>
                  <a:gd name="connsiteY8" fmla="*/ 15264 h 80184"/>
                  <a:gd name="connsiteX9" fmla="*/ 84632 w 84632"/>
                  <a:gd name="connsiteY9" fmla="*/ 3008 h 80184"/>
                  <a:gd name="connsiteX10" fmla="*/ 60640 w 84632"/>
                  <a:gd name="connsiteY10" fmla="*/ 0 h 80184"/>
                  <a:gd name="connsiteX11" fmla="*/ 176 w 84632"/>
                  <a:gd name="connsiteY11" fmla="*/ 51420 h 80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32" h="80184">
                    <a:moveTo>
                      <a:pt x="176" y="51420"/>
                    </a:moveTo>
                    <a:cubicBezTo>
                      <a:pt x="-1569" y="69451"/>
                      <a:pt x="9721" y="80185"/>
                      <a:pt x="30315" y="80185"/>
                    </a:cubicBezTo>
                    <a:cubicBezTo>
                      <a:pt x="41829" y="80185"/>
                      <a:pt x="52878" y="78254"/>
                      <a:pt x="63166" y="76118"/>
                    </a:cubicBezTo>
                    <a:cubicBezTo>
                      <a:pt x="63556" y="74781"/>
                      <a:pt x="65710" y="67724"/>
                      <a:pt x="66638" y="64716"/>
                    </a:cubicBezTo>
                    <a:cubicBezTo>
                      <a:pt x="65747" y="64939"/>
                      <a:pt x="64818" y="65199"/>
                      <a:pt x="64818" y="65199"/>
                    </a:cubicBezTo>
                    <a:cubicBezTo>
                      <a:pt x="56870" y="67409"/>
                      <a:pt x="47920" y="69916"/>
                      <a:pt x="40362" y="69916"/>
                    </a:cubicBezTo>
                    <a:cubicBezTo>
                      <a:pt x="27864" y="69916"/>
                      <a:pt x="20269" y="61485"/>
                      <a:pt x="21476" y="48913"/>
                    </a:cubicBezTo>
                    <a:cubicBezTo>
                      <a:pt x="23259" y="30213"/>
                      <a:pt x="38319" y="10269"/>
                      <a:pt x="57873" y="10269"/>
                    </a:cubicBezTo>
                    <a:cubicBezTo>
                      <a:pt x="65190" y="10269"/>
                      <a:pt x="72952" y="11978"/>
                      <a:pt x="80974" y="15264"/>
                    </a:cubicBezTo>
                    <a:cubicBezTo>
                      <a:pt x="81587" y="13203"/>
                      <a:pt x="83945" y="5311"/>
                      <a:pt x="84632" y="3008"/>
                    </a:cubicBezTo>
                    <a:cubicBezTo>
                      <a:pt x="76629" y="1058"/>
                      <a:pt x="68569" y="0"/>
                      <a:pt x="60640" y="0"/>
                    </a:cubicBezTo>
                    <a:cubicBezTo>
                      <a:pt x="24410" y="19"/>
                      <a:pt x="2238" y="29879"/>
                      <a:pt x="176" y="51420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83" name="フリーフォーム: 図形 82">
                <a:extLst>
                  <a:ext uri="{FF2B5EF4-FFF2-40B4-BE49-F238E27FC236}">
                    <a16:creationId xmlns:a16="http://schemas.microsoft.com/office/drawing/2014/main" id="{91F4743A-B487-4846-822C-26ED16151823}"/>
                  </a:ext>
                </a:extLst>
              </p:cNvPr>
              <p:cNvSpPr/>
              <p:nvPr/>
            </p:nvSpPr>
            <p:spPr>
              <a:xfrm>
                <a:off x="7481025" y="465536"/>
                <a:ext cx="73378" cy="76507"/>
              </a:xfrm>
              <a:custGeom>
                <a:avLst/>
                <a:gdLst>
                  <a:gd name="connsiteX0" fmla="*/ 28895 w 73378"/>
                  <a:gd name="connsiteY0" fmla="*/ 43175 h 76507"/>
                  <a:gd name="connsiteX1" fmla="*/ 46369 w 73378"/>
                  <a:gd name="connsiteY1" fmla="*/ 55208 h 76507"/>
                  <a:gd name="connsiteX2" fmla="*/ 29173 w 73378"/>
                  <a:gd name="connsiteY2" fmla="*/ 67093 h 76507"/>
                  <a:gd name="connsiteX3" fmla="*/ 21912 w 73378"/>
                  <a:gd name="connsiteY3" fmla="*/ 66220 h 76507"/>
                  <a:gd name="connsiteX4" fmla="*/ 28895 w 73378"/>
                  <a:gd name="connsiteY4" fmla="*/ 43175 h 76507"/>
                  <a:gd name="connsiteX5" fmla="*/ 38830 w 73378"/>
                  <a:gd name="connsiteY5" fmla="*/ 10863 h 76507"/>
                  <a:gd name="connsiteX6" fmla="*/ 44234 w 73378"/>
                  <a:gd name="connsiteY6" fmla="*/ 10009 h 76507"/>
                  <a:gd name="connsiteX7" fmla="*/ 54540 w 73378"/>
                  <a:gd name="connsiteY7" fmla="*/ 16453 h 76507"/>
                  <a:gd name="connsiteX8" fmla="*/ 38904 w 73378"/>
                  <a:gd name="connsiteY8" fmla="*/ 31179 h 76507"/>
                  <a:gd name="connsiteX9" fmla="*/ 32757 w 73378"/>
                  <a:gd name="connsiteY9" fmla="*/ 31179 h 76507"/>
                  <a:gd name="connsiteX10" fmla="*/ 38830 w 73378"/>
                  <a:gd name="connsiteY10" fmla="*/ 10863 h 76507"/>
                  <a:gd name="connsiteX11" fmla="*/ 0 w 73378"/>
                  <a:gd name="connsiteY11" fmla="*/ 76508 h 76507"/>
                  <a:gd name="connsiteX12" fmla="*/ 37474 w 73378"/>
                  <a:gd name="connsiteY12" fmla="*/ 76508 h 76507"/>
                  <a:gd name="connsiteX13" fmla="*/ 65403 w 73378"/>
                  <a:gd name="connsiteY13" fmla="*/ 54800 h 76507"/>
                  <a:gd name="connsiteX14" fmla="*/ 49359 w 73378"/>
                  <a:gd name="connsiteY14" fmla="*/ 37121 h 76507"/>
                  <a:gd name="connsiteX15" fmla="*/ 49377 w 73378"/>
                  <a:gd name="connsiteY15" fmla="*/ 36898 h 76507"/>
                  <a:gd name="connsiteX16" fmla="*/ 73295 w 73378"/>
                  <a:gd name="connsiteY16" fmla="*/ 14707 h 76507"/>
                  <a:gd name="connsiteX17" fmla="*/ 46759 w 73378"/>
                  <a:gd name="connsiteY17" fmla="*/ 0 h 76507"/>
                  <a:gd name="connsiteX18" fmla="*/ 22525 w 73378"/>
                  <a:gd name="connsiteY18" fmla="*/ 0 h 76507"/>
                  <a:gd name="connsiteX19" fmla="*/ 0 w 73378"/>
                  <a:gd name="connsiteY19" fmla="*/ 76508 h 7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3378" h="76507">
                    <a:moveTo>
                      <a:pt x="28895" y="43175"/>
                    </a:moveTo>
                    <a:cubicBezTo>
                      <a:pt x="37270" y="43175"/>
                      <a:pt x="47316" y="45181"/>
                      <a:pt x="46369" y="55208"/>
                    </a:cubicBezTo>
                    <a:cubicBezTo>
                      <a:pt x="45533" y="64382"/>
                      <a:pt x="37270" y="67093"/>
                      <a:pt x="29173" y="67093"/>
                    </a:cubicBezTo>
                    <a:cubicBezTo>
                      <a:pt x="26611" y="67093"/>
                      <a:pt x="24271" y="67019"/>
                      <a:pt x="21912" y="66220"/>
                    </a:cubicBezTo>
                    <a:lnTo>
                      <a:pt x="28895" y="43175"/>
                    </a:lnTo>
                    <a:close/>
                    <a:moveTo>
                      <a:pt x="38830" y="10863"/>
                    </a:moveTo>
                    <a:cubicBezTo>
                      <a:pt x="40371" y="10381"/>
                      <a:pt x="42507" y="10009"/>
                      <a:pt x="44234" y="10009"/>
                    </a:cubicBezTo>
                    <a:cubicBezTo>
                      <a:pt x="48950" y="10009"/>
                      <a:pt x="55097" y="10603"/>
                      <a:pt x="54540" y="16453"/>
                    </a:cubicBezTo>
                    <a:cubicBezTo>
                      <a:pt x="53500" y="27279"/>
                      <a:pt x="43008" y="31179"/>
                      <a:pt x="38904" y="31179"/>
                    </a:cubicBezTo>
                    <a:lnTo>
                      <a:pt x="32757" y="31179"/>
                    </a:lnTo>
                    <a:lnTo>
                      <a:pt x="38830" y="10863"/>
                    </a:lnTo>
                    <a:close/>
                    <a:moveTo>
                      <a:pt x="0" y="76508"/>
                    </a:moveTo>
                    <a:lnTo>
                      <a:pt x="37474" y="76508"/>
                    </a:lnTo>
                    <a:cubicBezTo>
                      <a:pt x="46109" y="76508"/>
                      <a:pt x="63825" y="71216"/>
                      <a:pt x="65403" y="54800"/>
                    </a:cubicBezTo>
                    <a:cubicBezTo>
                      <a:pt x="66350" y="44846"/>
                      <a:pt x="57975" y="39442"/>
                      <a:pt x="49359" y="37121"/>
                    </a:cubicBezTo>
                    <a:lnTo>
                      <a:pt x="49377" y="36898"/>
                    </a:lnTo>
                    <a:cubicBezTo>
                      <a:pt x="60129" y="34280"/>
                      <a:pt x="72218" y="26165"/>
                      <a:pt x="73295" y="14707"/>
                    </a:cubicBezTo>
                    <a:cubicBezTo>
                      <a:pt x="74707" y="-111"/>
                      <a:pt x="57752" y="0"/>
                      <a:pt x="46759" y="0"/>
                    </a:cubicBezTo>
                    <a:lnTo>
                      <a:pt x="22525" y="0"/>
                    </a:lnTo>
                    <a:lnTo>
                      <a:pt x="0" y="76508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84" name="フリーフォーム: 図形 83">
                <a:extLst>
                  <a:ext uri="{FF2B5EF4-FFF2-40B4-BE49-F238E27FC236}">
                    <a16:creationId xmlns:a16="http://schemas.microsoft.com/office/drawing/2014/main" id="{0D249D1A-DF8C-4A22-9E65-61BFC5062FE9}"/>
                  </a:ext>
                </a:extLst>
              </p:cNvPr>
              <p:cNvSpPr/>
              <p:nvPr/>
            </p:nvSpPr>
            <p:spPr>
              <a:xfrm>
                <a:off x="7716046" y="495284"/>
                <a:ext cx="49191" cy="46054"/>
              </a:xfrm>
              <a:custGeom>
                <a:avLst/>
                <a:gdLst>
                  <a:gd name="connsiteX0" fmla="*/ 49192 w 49191"/>
                  <a:gd name="connsiteY0" fmla="*/ 966 h 46054"/>
                  <a:gd name="connsiteX1" fmla="*/ 43899 w 49191"/>
                  <a:gd name="connsiteY1" fmla="*/ 14857 h 46054"/>
                  <a:gd name="connsiteX2" fmla="*/ 39108 w 49191"/>
                  <a:gd name="connsiteY2" fmla="*/ 13798 h 46054"/>
                  <a:gd name="connsiteX3" fmla="*/ 27799 w 49191"/>
                  <a:gd name="connsiteY3" fmla="*/ 20966 h 46054"/>
                  <a:gd name="connsiteX4" fmla="*/ 19666 w 49191"/>
                  <a:gd name="connsiteY4" fmla="*/ 32015 h 46054"/>
                  <a:gd name="connsiteX5" fmla="*/ 15599 w 49191"/>
                  <a:gd name="connsiteY5" fmla="*/ 46054 h 46054"/>
                  <a:gd name="connsiteX6" fmla="*/ 0 w 49191"/>
                  <a:gd name="connsiteY6" fmla="*/ 46054 h 46054"/>
                  <a:gd name="connsiteX7" fmla="*/ 13315 w 49191"/>
                  <a:gd name="connsiteY7" fmla="*/ 168 h 46054"/>
                  <a:gd name="connsiteX8" fmla="*/ 28746 w 49191"/>
                  <a:gd name="connsiteY8" fmla="*/ 168 h 46054"/>
                  <a:gd name="connsiteX9" fmla="*/ 22024 w 49191"/>
                  <a:gd name="connsiteY9" fmla="*/ 20075 h 46054"/>
                  <a:gd name="connsiteX10" fmla="*/ 23008 w 49191"/>
                  <a:gd name="connsiteY10" fmla="*/ 20075 h 46054"/>
                  <a:gd name="connsiteX11" fmla="*/ 32256 w 49191"/>
                  <a:gd name="connsiteY11" fmla="*/ 7132 h 46054"/>
                  <a:gd name="connsiteX12" fmla="*/ 45366 w 49191"/>
                  <a:gd name="connsiteY12" fmla="*/ 1 h 46054"/>
                  <a:gd name="connsiteX13" fmla="*/ 49192 w 49191"/>
                  <a:gd name="connsiteY13" fmla="*/ 966 h 46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9191" h="46054">
                    <a:moveTo>
                      <a:pt x="49192" y="966"/>
                    </a:moveTo>
                    <a:lnTo>
                      <a:pt x="43899" y="14857"/>
                    </a:lnTo>
                    <a:cubicBezTo>
                      <a:pt x="42674" y="14188"/>
                      <a:pt x="40297" y="13798"/>
                      <a:pt x="39108" y="13798"/>
                    </a:cubicBezTo>
                    <a:cubicBezTo>
                      <a:pt x="36378" y="13798"/>
                      <a:pt x="32609" y="16175"/>
                      <a:pt x="27799" y="20966"/>
                    </a:cubicBezTo>
                    <a:cubicBezTo>
                      <a:pt x="23194" y="25516"/>
                      <a:pt x="20501" y="29230"/>
                      <a:pt x="19666" y="32015"/>
                    </a:cubicBezTo>
                    <a:lnTo>
                      <a:pt x="15599" y="46054"/>
                    </a:lnTo>
                    <a:lnTo>
                      <a:pt x="0" y="46054"/>
                    </a:lnTo>
                    <a:lnTo>
                      <a:pt x="13315" y="168"/>
                    </a:lnTo>
                    <a:lnTo>
                      <a:pt x="28746" y="168"/>
                    </a:lnTo>
                    <a:lnTo>
                      <a:pt x="22024" y="20075"/>
                    </a:lnTo>
                    <a:lnTo>
                      <a:pt x="23008" y="20075"/>
                    </a:lnTo>
                    <a:cubicBezTo>
                      <a:pt x="25571" y="15135"/>
                      <a:pt x="28653" y="10864"/>
                      <a:pt x="32256" y="7132"/>
                    </a:cubicBezTo>
                    <a:cubicBezTo>
                      <a:pt x="36843" y="2359"/>
                      <a:pt x="41244" y="1"/>
                      <a:pt x="45366" y="1"/>
                    </a:cubicBezTo>
                    <a:cubicBezTo>
                      <a:pt x="46889" y="-18"/>
                      <a:pt x="48189" y="279"/>
                      <a:pt x="49192" y="966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85" name="フリーフォーム: 図形 84">
                <a:extLst>
                  <a:ext uri="{FF2B5EF4-FFF2-40B4-BE49-F238E27FC236}">
                    <a16:creationId xmlns:a16="http://schemas.microsoft.com/office/drawing/2014/main" id="{FDC4EE18-CAFB-4DF8-B680-F45DDEBA9B3A}"/>
                  </a:ext>
                </a:extLst>
              </p:cNvPr>
              <p:cNvSpPr/>
              <p:nvPr/>
            </p:nvSpPr>
            <p:spPr>
              <a:xfrm>
                <a:off x="6916110" y="495248"/>
                <a:ext cx="53105" cy="46127"/>
              </a:xfrm>
              <a:custGeom>
                <a:avLst/>
                <a:gdLst>
                  <a:gd name="connsiteX0" fmla="*/ 42785 w 53105"/>
                  <a:gd name="connsiteY0" fmla="*/ 46128 h 46127"/>
                  <a:gd name="connsiteX1" fmla="*/ 27298 w 53105"/>
                  <a:gd name="connsiteY1" fmla="*/ 46090 h 46127"/>
                  <a:gd name="connsiteX2" fmla="*/ 36044 w 53105"/>
                  <a:gd name="connsiteY2" fmla="*/ 15506 h 46127"/>
                  <a:gd name="connsiteX3" fmla="*/ 35301 w 53105"/>
                  <a:gd name="connsiteY3" fmla="*/ 14225 h 46127"/>
                  <a:gd name="connsiteX4" fmla="*/ 26592 w 53105"/>
                  <a:gd name="connsiteY4" fmla="*/ 22525 h 46127"/>
                  <a:gd name="connsiteX5" fmla="*/ 19666 w 53105"/>
                  <a:gd name="connsiteY5" fmla="*/ 32070 h 46127"/>
                  <a:gd name="connsiteX6" fmla="*/ 15617 w 53105"/>
                  <a:gd name="connsiteY6" fmla="*/ 46109 h 46127"/>
                  <a:gd name="connsiteX7" fmla="*/ 0 w 53105"/>
                  <a:gd name="connsiteY7" fmla="*/ 46109 h 46127"/>
                  <a:gd name="connsiteX8" fmla="*/ 13370 w 53105"/>
                  <a:gd name="connsiteY8" fmla="*/ 37 h 46127"/>
                  <a:gd name="connsiteX9" fmla="*/ 28783 w 53105"/>
                  <a:gd name="connsiteY9" fmla="*/ 37 h 46127"/>
                  <a:gd name="connsiteX10" fmla="*/ 22042 w 53105"/>
                  <a:gd name="connsiteY10" fmla="*/ 20111 h 46127"/>
                  <a:gd name="connsiteX11" fmla="*/ 23045 w 53105"/>
                  <a:gd name="connsiteY11" fmla="*/ 20111 h 46127"/>
                  <a:gd name="connsiteX12" fmla="*/ 32275 w 53105"/>
                  <a:gd name="connsiteY12" fmla="*/ 7149 h 46127"/>
                  <a:gd name="connsiteX13" fmla="*/ 45403 w 53105"/>
                  <a:gd name="connsiteY13" fmla="*/ 0 h 46127"/>
                  <a:gd name="connsiteX14" fmla="*/ 51513 w 53105"/>
                  <a:gd name="connsiteY14" fmla="*/ 2711 h 46127"/>
                  <a:gd name="connsiteX15" fmla="*/ 52497 w 53105"/>
                  <a:gd name="connsiteY15" fmla="*/ 11940 h 46127"/>
                  <a:gd name="connsiteX16" fmla="*/ 42785 w 53105"/>
                  <a:gd name="connsiteY16" fmla="*/ 46128 h 4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105" h="46127">
                    <a:moveTo>
                      <a:pt x="42785" y="46128"/>
                    </a:moveTo>
                    <a:lnTo>
                      <a:pt x="27298" y="46090"/>
                    </a:lnTo>
                    <a:cubicBezTo>
                      <a:pt x="27298" y="46090"/>
                      <a:pt x="35394" y="20835"/>
                      <a:pt x="36044" y="15506"/>
                    </a:cubicBezTo>
                    <a:cubicBezTo>
                      <a:pt x="36044" y="15506"/>
                      <a:pt x="36397" y="13816"/>
                      <a:pt x="35301" y="14225"/>
                    </a:cubicBezTo>
                    <a:cubicBezTo>
                      <a:pt x="34224" y="14596"/>
                      <a:pt x="30752" y="17809"/>
                      <a:pt x="26592" y="22525"/>
                    </a:cubicBezTo>
                    <a:cubicBezTo>
                      <a:pt x="22451" y="27261"/>
                      <a:pt x="20148" y="30436"/>
                      <a:pt x="19666" y="32070"/>
                    </a:cubicBezTo>
                    <a:lnTo>
                      <a:pt x="15617" y="46109"/>
                    </a:lnTo>
                    <a:lnTo>
                      <a:pt x="0" y="46109"/>
                    </a:lnTo>
                    <a:lnTo>
                      <a:pt x="13370" y="37"/>
                    </a:lnTo>
                    <a:lnTo>
                      <a:pt x="28783" y="37"/>
                    </a:lnTo>
                    <a:lnTo>
                      <a:pt x="22042" y="20111"/>
                    </a:lnTo>
                    <a:lnTo>
                      <a:pt x="23045" y="20111"/>
                    </a:lnTo>
                    <a:cubicBezTo>
                      <a:pt x="25645" y="15190"/>
                      <a:pt x="28691" y="10826"/>
                      <a:pt x="32275" y="7149"/>
                    </a:cubicBezTo>
                    <a:cubicBezTo>
                      <a:pt x="36936" y="2377"/>
                      <a:pt x="41299" y="0"/>
                      <a:pt x="45403" y="0"/>
                    </a:cubicBezTo>
                    <a:cubicBezTo>
                      <a:pt x="48003" y="0"/>
                      <a:pt x="50064" y="891"/>
                      <a:pt x="51513" y="2711"/>
                    </a:cubicBezTo>
                    <a:cubicBezTo>
                      <a:pt x="52479" y="3974"/>
                      <a:pt x="53946" y="6444"/>
                      <a:pt x="52497" y="11940"/>
                    </a:cubicBezTo>
                    <a:lnTo>
                      <a:pt x="42785" y="46128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86" name="フリーフォーム: 図形 85">
                <a:extLst>
                  <a:ext uri="{FF2B5EF4-FFF2-40B4-BE49-F238E27FC236}">
                    <a16:creationId xmlns:a16="http://schemas.microsoft.com/office/drawing/2014/main" id="{CA8A627A-A47F-47CF-BB4A-9B4C892B0DA7}"/>
                  </a:ext>
                </a:extLst>
              </p:cNvPr>
              <p:cNvSpPr/>
              <p:nvPr/>
            </p:nvSpPr>
            <p:spPr>
              <a:xfrm>
                <a:off x="6807606" y="477161"/>
                <a:ext cx="53060" cy="64214"/>
              </a:xfrm>
              <a:custGeom>
                <a:avLst/>
                <a:gdLst>
                  <a:gd name="connsiteX0" fmla="*/ 27279 w 53060"/>
                  <a:gd name="connsiteY0" fmla="*/ 64178 h 64214"/>
                  <a:gd name="connsiteX1" fmla="*/ 36063 w 53060"/>
                  <a:gd name="connsiteY1" fmla="*/ 33593 h 64214"/>
                  <a:gd name="connsiteX2" fmla="*/ 35301 w 53060"/>
                  <a:gd name="connsiteY2" fmla="*/ 32312 h 64214"/>
                  <a:gd name="connsiteX3" fmla="*/ 26611 w 53060"/>
                  <a:gd name="connsiteY3" fmla="*/ 40631 h 64214"/>
                  <a:gd name="connsiteX4" fmla="*/ 19666 w 53060"/>
                  <a:gd name="connsiteY4" fmla="*/ 50139 h 64214"/>
                  <a:gd name="connsiteX5" fmla="*/ 15599 w 53060"/>
                  <a:gd name="connsiteY5" fmla="*/ 64215 h 64214"/>
                  <a:gd name="connsiteX6" fmla="*/ 0 w 53060"/>
                  <a:gd name="connsiteY6" fmla="*/ 64215 h 64214"/>
                  <a:gd name="connsiteX7" fmla="*/ 18570 w 53060"/>
                  <a:gd name="connsiteY7" fmla="*/ 0 h 64214"/>
                  <a:gd name="connsiteX8" fmla="*/ 34057 w 53060"/>
                  <a:gd name="connsiteY8" fmla="*/ 0 h 64214"/>
                  <a:gd name="connsiteX9" fmla="*/ 21968 w 53060"/>
                  <a:gd name="connsiteY9" fmla="*/ 38198 h 64214"/>
                  <a:gd name="connsiteX10" fmla="*/ 22971 w 53060"/>
                  <a:gd name="connsiteY10" fmla="*/ 38198 h 64214"/>
                  <a:gd name="connsiteX11" fmla="*/ 32219 w 53060"/>
                  <a:gd name="connsiteY11" fmla="*/ 25218 h 64214"/>
                  <a:gd name="connsiteX12" fmla="*/ 45348 w 53060"/>
                  <a:gd name="connsiteY12" fmla="*/ 18050 h 64214"/>
                  <a:gd name="connsiteX13" fmla="*/ 51476 w 53060"/>
                  <a:gd name="connsiteY13" fmla="*/ 20798 h 64214"/>
                  <a:gd name="connsiteX14" fmla="*/ 52460 w 53060"/>
                  <a:gd name="connsiteY14" fmla="*/ 30028 h 64214"/>
                  <a:gd name="connsiteX15" fmla="*/ 42767 w 53060"/>
                  <a:gd name="connsiteY15" fmla="*/ 64196 h 64214"/>
                  <a:gd name="connsiteX16" fmla="*/ 27279 w 53060"/>
                  <a:gd name="connsiteY16" fmla="*/ 64196 h 6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060" h="64214">
                    <a:moveTo>
                      <a:pt x="27279" y="64178"/>
                    </a:moveTo>
                    <a:cubicBezTo>
                      <a:pt x="27279" y="64178"/>
                      <a:pt x="35060" y="38365"/>
                      <a:pt x="36063" y="33593"/>
                    </a:cubicBezTo>
                    <a:cubicBezTo>
                      <a:pt x="36063" y="33593"/>
                      <a:pt x="36601" y="31773"/>
                      <a:pt x="35301" y="32312"/>
                    </a:cubicBezTo>
                    <a:cubicBezTo>
                      <a:pt x="34020" y="32813"/>
                      <a:pt x="30752" y="35896"/>
                      <a:pt x="26611" y="40631"/>
                    </a:cubicBezTo>
                    <a:cubicBezTo>
                      <a:pt x="22432" y="45348"/>
                      <a:pt x="20130" y="48560"/>
                      <a:pt x="19666" y="50139"/>
                    </a:cubicBezTo>
                    <a:lnTo>
                      <a:pt x="15599" y="64215"/>
                    </a:lnTo>
                    <a:lnTo>
                      <a:pt x="0" y="64215"/>
                    </a:lnTo>
                    <a:lnTo>
                      <a:pt x="18570" y="0"/>
                    </a:lnTo>
                    <a:lnTo>
                      <a:pt x="34057" y="0"/>
                    </a:lnTo>
                    <a:cubicBezTo>
                      <a:pt x="30566" y="12832"/>
                      <a:pt x="26518" y="25534"/>
                      <a:pt x="21968" y="38198"/>
                    </a:cubicBezTo>
                    <a:lnTo>
                      <a:pt x="22971" y="38198"/>
                    </a:lnTo>
                    <a:cubicBezTo>
                      <a:pt x="25571" y="33277"/>
                      <a:pt x="28616" y="28932"/>
                      <a:pt x="32219" y="25218"/>
                    </a:cubicBezTo>
                    <a:cubicBezTo>
                      <a:pt x="36898" y="20445"/>
                      <a:pt x="41244" y="18050"/>
                      <a:pt x="45348" y="18050"/>
                    </a:cubicBezTo>
                    <a:cubicBezTo>
                      <a:pt x="47966" y="18050"/>
                      <a:pt x="50046" y="18960"/>
                      <a:pt x="51476" y="20798"/>
                    </a:cubicBezTo>
                    <a:cubicBezTo>
                      <a:pt x="52441" y="22042"/>
                      <a:pt x="53890" y="24531"/>
                      <a:pt x="52460" y="30028"/>
                    </a:cubicBezTo>
                    <a:lnTo>
                      <a:pt x="42767" y="64196"/>
                    </a:lnTo>
                    <a:lnTo>
                      <a:pt x="27279" y="64196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87" name="フリーフォーム: 図形 86">
                <a:extLst>
                  <a:ext uri="{FF2B5EF4-FFF2-40B4-BE49-F238E27FC236}">
                    <a16:creationId xmlns:a16="http://schemas.microsoft.com/office/drawing/2014/main" id="{0A892B39-42F0-499C-81CD-73D22E82295E}"/>
                  </a:ext>
                </a:extLst>
              </p:cNvPr>
              <p:cNvSpPr/>
              <p:nvPr/>
            </p:nvSpPr>
            <p:spPr>
              <a:xfrm>
                <a:off x="7345762" y="477142"/>
                <a:ext cx="53079" cy="64214"/>
              </a:xfrm>
              <a:custGeom>
                <a:avLst/>
                <a:gdLst>
                  <a:gd name="connsiteX0" fmla="*/ 27298 w 53079"/>
                  <a:gd name="connsiteY0" fmla="*/ 64196 h 64214"/>
                  <a:gd name="connsiteX1" fmla="*/ 36044 w 53079"/>
                  <a:gd name="connsiteY1" fmla="*/ 33593 h 64214"/>
                  <a:gd name="connsiteX2" fmla="*/ 35301 w 53079"/>
                  <a:gd name="connsiteY2" fmla="*/ 32312 h 64214"/>
                  <a:gd name="connsiteX3" fmla="*/ 26592 w 53079"/>
                  <a:gd name="connsiteY3" fmla="*/ 40612 h 64214"/>
                  <a:gd name="connsiteX4" fmla="*/ 19666 w 53079"/>
                  <a:gd name="connsiteY4" fmla="*/ 50157 h 64214"/>
                  <a:gd name="connsiteX5" fmla="*/ 15580 w 53079"/>
                  <a:gd name="connsiteY5" fmla="*/ 64196 h 64214"/>
                  <a:gd name="connsiteX6" fmla="*/ 0 w 53079"/>
                  <a:gd name="connsiteY6" fmla="*/ 64196 h 64214"/>
                  <a:gd name="connsiteX7" fmla="*/ 18570 w 53079"/>
                  <a:gd name="connsiteY7" fmla="*/ 0 h 64214"/>
                  <a:gd name="connsiteX8" fmla="*/ 34076 w 53079"/>
                  <a:gd name="connsiteY8" fmla="*/ 0 h 64214"/>
                  <a:gd name="connsiteX9" fmla="*/ 21987 w 53079"/>
                  <a:gd name="connsiteY9" fmla="*/ 38217 h 64214"/>
                  <a:gd name="connsiteX10" fmla="*/ 22990 w 53079"/>
                  <a:gd name="connsiteY10" fmla="*/ 38217 h 64214"/>
                  <a:gd name="connsiteX11" fmla="*/ 32237 w 53079"/>
                  <a:gd name="connsiteY11" fmla="*/ 25236 h 64214"/>
                  <a:gd name="connsiteX12" fmla="*/ 45366 w 53079"/>
                  <a:gd name="connsiteY12" fmla="*/ 18087 h 64214"/>
                  <a:gd name="connsiteX13" fmla="*/ 51494 w 53079"/>
                  <a:gd name="connsiteY13" fmla="*/ 20817 h 64214"/>
                  <a:gd name="connsiteX14" fmla="*/ 52479 w 53079"/>
                  <a:gd name="connsiteY14" fmla="*/ 30028 h 64214"/>
                  <a:gd name="connsiteX15" fmla="*/ 42785 w 53079"/>
                  <a:gd name="connsiteY15" fmla="*/ 64215 h 64214"/>
                  <a:gd name="connsiteX16" fmla="*/ 27298 w 53079"/>
                  <a:gd name="connsiteY16" fmla="*/ 64215 h 6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079" h="64214">
                    <a:moveTo>
                      <a:pt x="27298" y="64196"/>
                    </a:moveTo>
                    <a:cubicBezTo>
                      <a:pt x="27298" y="64196"/>
                      <a:pt x="35060" y="38347"/>
                      <a:pt x="36044" y="33593"/>
                    </a:cubicBezTo>
                    <a:cubicBezTo>
                      <a:pt x="36044" y="33593"/>
                      <a:pt x="36620" y="31773"/>
                      <a:pt x="35301" y="32312"/>
                    </a:cubicBezTo>
                    <a:cubicBezTo>
                      <a:pt x="34002" y="32813"/>
                      <a:pt x="30770" y="35914"/>
                      <a:pt x="26592" y="40612"/>
                    </a:cubicBezTo>
                    <a:cubicBezTo>
                      <a:pt x="22432" y="45348"/>
                      <a:pt x="20148" y="48523"/>
                      <a:pt x="19666" y="50157"/>
                    </a:cubicBezTo>
                    <a:lnTo>
                      <a:pt x="15580" y="64196"/>
                    </a:lnTo>
                    <a:lnTo>
                      <a:pt x="0" y="64196"/>
                    </a:lnTo>
                    <a:lnTo>
                      <a:pt x="18570" y="0"/>
                    </a:lnTo>
                    <a:lnTo>
                      <a:pt x="34076" y="0"/>
                    </a:lnTo>
                    <a:cubicBezTo>
                      <a:pt x="30603" y="12795"/>
                      <a:pt x="26555" y="25534"/>
                      <a:pt x="21987" y="38217"/>
                    </a:cubicBezTo>
                    <a:lnTo>
                      <a:pt x="22990" y="38217"/>
                    </a:lnTo>
                    <a:cubicBezTo>
                      <a:pt x="25589" y="33277"/>
                      <a:pt x="28635" y="28932"/>
                      <a:pt x="32237" y="25236"/>
                    </a:cubicBezTo>
                    <a:cubicBezTo>
                      <a:pt x="36898" y="20483"/>
                      <a:pt x="41281" y="18087"/>
                      <a:pt x="45366" y="18087"/>
                    </a:cubicBezTo>
                    <a:cubicBezTo>
                      <a:pt x="47966" y="18087"/>
                      <a:pt x="50009" y="18997"/>
                      <a:pt x="51494" y="20817"/>
                    </a:cubicBezTo>
                    <a:cubicBezTo>
                      <a:pt x="52460" y="22080"/>
                      <a:pt x="53908" y="24549"/>
                      <a:pt x="52479" y="30028"/>
                    </a:cubicBezTo>
                    <a:lnTo>
                      <a:pt x="42785" y="64215"/>
                    </a:lnTo>
                    <a:lnTo>
                      <a:pt x="27298" y="64215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59DFEACA-9186-4C12-A543-822FA1170A03}"/>
                </a:ext>
              </a:extLst>
            </p:cNvPr>
            <p:cNvGrpSpPr/>
            <p:nvPr/>
          </p:nvGrpSpPr>
          <p:grpSpPr>
            <a:xfrm>
              <a:off x="6732027" y="127323"/>
              <a:ext cx="345436" cy="299160"/>
              <a:chOff x="6732027" y="127323"/>
              <a:chExt cx="345436" cy="299160"/>
            </a:xfrm>
          </p:grpSpPr>
          <p:sp>
            <p:nvSpPr>
              <p:cNvPr id="66" name="フリーフォーム: 図形 65">
                <a:extLst>
                  <a:ext uri="{FF2B5EF4-FFF2-40B4-BE49-F238E27FC236}">
                    <a16:creationId xmlns:a16="http://schemas.microsoft.com/office/drawing/2014/main" id="{CFA4B934-EB58-4677-82BF-8D0CE195C117}"/>
                  </a:ext>
                </a:extLst>
              </p:cNvPr>
              <p:cNvSpPr/>
              <p:nvPr/>
            </p:nvSpPr>
            <p:spPr>
              <a:xfrm>
                <a:off x="6732027" y="326763"/>
                <a:ext cx="172718" cy="99720"/>
              </a:xfrm>
              <a:custGeom>
                <a:avLst/>
                <a:gdLst>
                  <a:gd name="connsiteX0" fmla="*/ 115171 w 172718"/>
                  <a:gd name="connsiteY0" fmla="*/ 99720 h 99720"/>
                  <a:gd name="connsiteX1" fmla="*/ 0 w 172718"/>
                  <a:gd name="connsiteY1" fmla="*/ 99720 h 99720"/>
                  <a:gd name="connsiteX2" fmla="*/ 57585 w 172718"/>
                  <a:gd name="connsiteY2" fmla="*/ 0 h 99720"/>
                  <a:gd name="connsiteX3" fmla="*/ 172719 w 172718"/>
                  <a:gd name="connsiteY3" fmla="*/ 0 h 9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718" h="99720">
                    <a:moveTo>
                      <a:pt x="115171" y="99720"/>
                    </a:moveTo>
                    <a:lnTo>
                      <a:pt x="0" y="99720"/>
                    </a:lnTo>
                    <a:lnTo>
                      <a:pt x="57585" y="0"/>
                    </a:lnTo>
                    <a:lnTo>
                      <a:pt x="17271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67" name="フリーフォーム: 図形 66">
                <a:extLst>
                  <a:ext uri="{FF2B5EF4-FFF2-40B4-BE49-F238E27FC236}">
                    <a16:creationId xmlns:a16="http://schemas.microsoft.com/office/drawing/2014/main" id="{7E3FE176-9142-46BF-856E-B321AFD06AEA}"/>
                  </a:ext>
                </a:extLst>
              </p:cNvPr>
              <p:cNvSpPr/>
              <p:nvPr/>
            </p:nvSpPr>
            <p:spPr>
              <a:xfrm>
                <a:off x="6904745" y="326763"/>
                <a:ext cx="172718" cy="99720"/>
              </a:xfrm>
              <a:custGeom>
                <a:avLst/>
                <a:gdLst>
                  <a:gd name="connsiteX0" fmla="*/ 57567 w 172718"/>
                  <a:gd name="connsiteY0" fmla="*/ 99720 h 99720"/>
                  <a:gd name="connsiteX1" fmla="*/ 172719 w 172718"/>
                  <a:gd name="connsiteY1" fmla="*/ 99720 h 99720"/>
                  <a:gd name="connsiteX2" fmla="*/ 115133 w 172718"/>
                  <a:gd name="connsiteY2" fmla="*/ 0 h 99720"/>
                  <a:gd name="connsiteX3" fmla="*/ 0 w 172718"/>
                  <a:gd name="connsiteY3" fmla="*/ 0 h 9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718" h="99720">
                    <a:moveTo>
                      <a:pt x="57567" y="99720"/>
                    </a:moveTo>
                    <a:lnTo>
                      <a:pt x="172719" y="99720"/>
                    </a:lnTo>
                    <a:lnTo>
                      <a:pt x="115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68" name="フリーフォーム: 図形 67">
                <a:extLst>
                  <a:ext uri="{FF2B5EF4-FFF2-40B4-BE49-F238E27FC236}">
                    <a16:creationId xmlns:a16="http://schemas.microsoft.com/office/drawing/2014/main" id="{82F94126-D480-400A-8726-759875E81E3B}"/>
                  </a:ext>
                </a:extLst>
              </p:cNvPr>
              <p:cNvSpPr/>
              <p:nvPr/>
            </p:nvSpPr>
            <p:spPr>
              <a:xfrm>
                <a:off x="6847197" y="127323"/>
                <a:ext cx="115114" cy="199440"/>
              </a:xfrm>
              <a:custGeom>
                <a:avLst/>
                <a:gdLst>
                  <a:gd name="connsiteX0" fmla="*/ 115115 w 115114"/>
                  <a:gd name="connsiteY0" fmla="*/ 99720 h 199440"/>
                  <a:gd name="connsiteX1" fmla="*/ 57548 w 115114"/>
                  <a:gd name="connsiteY1" fmla="*/ 0 h 199440"/>
                  <a:gd name="connsiteX2" fmla="*/ 0 w 115114"/>
                  <a:gd name="connsiteY2" fmla="*/ 99720 h 199440"/>
                  <a:gd name="connsiteX3" fmla="*/ 57548 w 115114"/>
                  <a:gd name="connsiteY3" fmla="*/ 199441 h 1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114" h="199440">
                    <a:moveTo>
                      <a:pt x="115115" y="99720"/>
                    </a:moveTo>
                    <a:lnTo>
                      <a:pt x="57548" y="0"/>
                    </a:lnTo>
                    <a:lnTo>
                      <a:pt x="0" y="99720"/>
                    </a:lnTo>
                    <a:lnTo>
                      <a:pt x="57548" y="199441"/>
                    </a:lnTo>
                    <a:close/>
                  </a:path>
                </a:pathLst>
              </a:custGeom>
              <a:solidFill>
                <a:srgbClr val="FF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id="{1E092650-E76D-4EF3-865F-7C66AFFFC1D2}"/>
                </a:ext>
              </a:extLst>
            </p:cNvPr>
            <p:cNvGrpSpPr/>
            <p:nvPr/>
          </p:nvGrpSpPr>
          <p:grpSpPr>
            <a:xfrm>
              <a:off x="7109609" y="214508"/>
              <a:ext cx="654477" cy="214037"/>
              <a:chOff x="7109609" y="214508"/>
              <a:chExt cx="654477" cy="214037"/>
            </a:xfrm>
          </p:grpSpPr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A09943A5-3BB7-4266-88AC-5C7C5B8E3979}"/>
                  </a:ext>
                </a:extLst>
              </p:cNvPr>
              <p:cNvSpPr/>
              <p:nvPr/>
            </p:nvSpPr>
            <p:spPr>
              <a:xfrm>
                <a:off x="7109609" y="330013"/>
                <a:ext cx="72794" cy="96470"/>
              </a:xfrm>
              <a:custGeom>
                <a:avLst/>
                <a:gdLst>
                  <a:gd name="connsiteX0" fmla="*/ 19554 w 72794"/>
                  <a:gd name="connsiteY0" fmla="*/ 54001 h 96470"/>
                  <a:gd name="connsiteX1" fmla="*/ 65663 w 72794"/>
                  <a:gd name="connsiteY1" fmla="*/ 54001 h 96470"/>
                  <a:gd name="connsiteX2" fmla="*/ 65663 w 72794"/>
                  <a:gd name="connsiteY2" fmla="*/ 37307 h 96470"/>
                  <a:gd name="connsiteX3" fmla="*/ 19554 w 72794"/>
                  <a:gd name="connsiteY3" fmla="*/ 37307 h 96470"/>
                  <a:gd name="connsiteX4" fmla="*/ 19554 w 72794"/>
                  <a:gd name="connsiteY4" fmla="*/ 16713 h 96470"/>
                  <a:gd name="connsiteX5" fmla="*/ 71438 w 72794"/>
                  <a:gd name="connsiteY5" fmla="*/ 16713 h 96470"/>
                  <a:gd name="connsiteX6" fmla="*/ 71438 w 72794"/>
                  <a:gd name="connsiteY6" fmla="*/ 0 h 96470"/>
                  <a:gd name="connsiteX7" fmla="*/ 19554 w 72794"/>
                  <a:gd name="connsiteY7" fmla="*/ 0 h 96470"/>
                  <a:gd name="connsiteX8" fmla="*/ 0 w 72794"/>
                  <a:gd name="connsiteY8" fmla="*/ 0 h 96470"/>
                  <a:gd name="connsiteX9" fmla="*/ 0 w 72794"/>
                  <a:gd name="connsiteY9" fmla="*/ 16713 h 96470"/>
                  <a:gd name="connsiteX10" fmla="*/ 0 w 72794"/>
                  <a:gd name="connsiteY10" fmla="*/ 79702 h 96470"/>
                  <a:gd name="connsiteX11" fmla="*/ 0 w 72794"/>
                  <a:gd name="connsiteY11" fmla="*/ 96471 h 96470"/>
                  <a:gd name="connsiteX12" fmla="*/ 19554 w 72794"/>
                  <a:gd name="connsiteY12" fmla="*/ 96471 h 96470"/>
                  <a:gd name="connsiteX13" fmla="*/ 72794 w 72794"/>
                  <a:gd name="connsiteY13" fmla="*/ 96471 h 96470"/>
                  <a:gd name="connsiteX14" fmla="*/ 72794 w 72794"/>
                  <a:gd name="connsiteY14" fmla="*/ 79702 h 96470"/>
                  <a:gd name="connsiteX15" fmla="*/ 19554 w 72794"/>
                  <a:gd name="connsiteY15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94" h="96470">
                    <a:moveTo>
                      <a:pt x="19554" y="54001"/>
                    </a:moveTo>
                    <a:lnTo>
                      <a:pt x="65663" y="54001"/>
                    </a:lnTo>
                    <a:lnTo>
                      <a:pt x="65663" y="37307"/>
                    </a:lnTo>
                    <a:lnTo>
                      <a:pt x="19554" y="37307"/>
                    </a:lnTo>
                    <a:lnTo>
                      <a:pt x="19554" y="16713"/>
                    </a:lnTo>
                    <a:lnTo>
                      <a:pt x="71438" y="16713"/>
                    </a:lnTo>
                    <a:lnTo>
                      <a:pt x="71438" y="0"/>
                    </a:lnTo>
                    <a:lnTo>
                      <a:pt x="1955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54" y="96471"/>
                    </a:lnTo>
                    <a:lnTo>
                      <a:pt x="72794" y="96471"/>
                    </a:lnTo>
                    <a:lnTo>
                      <a:pt x="72794" y="79702"/>
                    </a:lnTo>
                    <a:lnTo>
                      <a:pt x="19554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2FB17D9A-87C0-4539-B01A-F6C12EFED62C}"/>
                  </a:ext>
                </a:extLst>
              </p:cNvPr>
              <p:cNvSpPr/>
              <p:nvPr/>
            </p:nvSpPr>
            <p:spPr>
              <a:xfrm>
                <a:off x="7109609" y="217442"/>
                <a:ext cx="96155" cy="96452"/>
              </a:xfrm>
              <a:custGeom>
                <a:avLst/>
                <a:gdLst>
                  <a:gd name="connsiteX0" fmla="*/ 18217 w 96155"/>
                  <a:gd name="connsiteY0" fmla="*/ 24754 h 96452"/>
                  <a:gd name="connsiteX1" fmla="*/ 38681 w 96155"/>
                  <a:gd name="connsiteY1" fmla="*/ 96452 h 96452"/>
                  <a:gd name="connsiteX2" fmla="*/ 39517 w 96155"/>
                  <a:gd name="connsiteY2" fmla="*/ 96452 h 96452"/>
                  <a:gd name="connsiteX3" fmla="*/ 56657 w 96155"/>
                  <a:gd name="connsiteY3" fmla="*/ 96452 h 96452"/>
                  <a:gd name="connsiteX4" fmla="*/ 57474 w 96155"/>
                  <a:gd name="connsiteY4" fmla="*/ 96452 h 96452"/>
                  <a:gd name="connsiteX5" fmla="*/ 77938 w 96155"/>
                  <a:gd name="connsiteY5" fmla="*/ 24754 h 96452"/>
                  <a:gd name="connsiteX6" fmla="*/ 77938 w 96155"/>
                  <a:gd name="connsiteY6" fmla="*/ 96452 h 96452"/>
                  <a:gd name="connsiteX7" fmla="*/ 96155 w 96155"/>
                  <a:gd name="connsiteY7" fmla="*/ 96452 h 96452"/>
                  <a:gd name="connsiteX8" fmla="*/ 96155 w 96155"/>
                  <a:gd name="connsiteY8" fmla="*/ 0 h 96452"/>
                  <a:gd name="connsiteX9" fmla="*/ 86220 w 96155"/>
                  <a:gd name="connsiteY9" fmla="*/ 0 h 96452"/>
                  <a:gd name="connsiteX10" fmla="*/ 77659 w 96155"/>
                  <a:gd name="connsiteY10" fmla="*/ 0 h 96452"/>
                  <a:gd name="connsiteX11" fmla="*/ 68282 w 96155"/>
                  <a:gd name="connsiteY11" fmla="*/ 0 h 96452"/>
                  <a:gd name="connsiteX12" fmla="*/ 48077 w 96155"/>
                  <a:gd name="connsiteY12" fmla="*/ 67706 h 96452"/>
                  <a:gd name="connsiteX13" fmla="*/ 27892 w 96155"/>
                  <a:gd name="connsiteY13" fmla="*/ 0 h 96452"/>
                  <a:gd name="connsiteX14" fmla="*/ 18533 w 96155"/>
                  <a:gd name="connsiteY14" fmla="*/ 0 h 96452"/>
                  <a:gd name="connsiteX15" fmla="*/ 9953 w 96155"/>
                  <a:gd name="connsiteY15" fmla="*/ 0 h 96452"/>
                  <a:gd name="connsiteX16" fmla="*/ 0 w 96155"/>
                  <a:gd name="connsiteY16" fmla="*/ 0 h 96452"/>
                  <a:gd name="connsiteX17" fmla="*/ 0 w 96155"/>
                  <a:gd name="connsiteY17" fmla="*/ 96452 h 96452"/>
                  <a:gd name="connsiteX18" fmla="*/ 18217 w 96155"/>
                  <a:gd name="connsiteY18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6155" h="96452">
                    <a:moveTo>
                      <a:pt x="18217" y="24754"/>
                    </a:moveTo>
                    <a:lnTo>
                      <a:pt x="38681" y="96452"/>
                    </a:lnTo>
                    <a:lnTo>
                      <a:pt x="39517" y="96452"/>
                    </a:lnTo>
                    <a:lnTo>
                      <a:pt x="56657" y="96452"/>
                    </a:lnTo>
                    <a:lnTo>
                      <a:pt x="57474" y="96452"/>
                    </a:lnTo>
                    <a:lnTo>
                      <a:pt x="77938" y="24754"/>
                    </a:lnTo>
                    <a:lnTo>
                      <a:pt x="77938" y="96452"/>
                    </a:lnTo>
                    <a:lnTo>
                      <a:pt x="96155" y="96452"/>
                    </a:lnTo>
                    <a:lnTo>
                      <a:pt x="96155" y="0"/>
                    </a:lnTo>
                    <a:lnTo>
                      <a:pt x="86220" y="0"/>
                    </a:lnTo>
                    <a:lnTo>
                      <a:pt x="77659" y="0"/>
                    </a:lnTo>
                    <a:lnTo>
                      <a:pt x="68282" y="0"/>
                    </a:lnTo>
                    <a:lnTo>
                      <a:pt x="48077" y="67706"/>
                    </a:lnTo>
                    <a:lnTo>
                      <a:pt x="27892" y="0"/>
                    </a:lnTo>
                    <a:lnTo>
                      <a:pt x="18533" y="0"/>
                    </a:lnTo>
                    <a:lnTo>
                      <a:pt x="9953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18217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3294D357-C277-4AD5-B37C-BD3679C7A22B}"/>
                  </a:ext>
                </a:extLst>
              </p:cNvPr>
              <p:cNvSpPr/>
              <p:nvPr/>
            </p:nvSpPr>
            <p:spPr>
              <a:xfrm>
                <a:off x="7552464" y="217442"/>
                <a:ext cx="19442" cy="96452"/>
              </a:xfrm>
              <a:custGeom>
                <a:avLst/>
                <a:gdLst>
                  <a:gd name="connsiteX0" fmla="*/ 0 w 19442"/>
                  <a:gd name="connsiteY0" fmla="*/ 0 h 96452"/>
                  <a:gd name="connsiteX1" fmla="*/ 19443 w 19442"/>
                  <a:gd name="connsiteY1" fmla="*/ 0 h 96452"/>
                  <a:gd name="connsiteX2" fmla="*/ 19443 w 19442"/>
                  <a:gd name="connsiteY2" fmla="*/ 96452 h 96452"/>
                  <a:gd name="connsiteX3" fmla="*/ 0 w 19442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2" h="96452">
                    <a:moveTo>
                      <a:pt x="0" y="0"/>
                    </a:moveTo>
                    <a:lnTo>
                      <a:pt x="19443" y="0"/>
                    </a:lnTo>
                    <a:lnTo>
                      <a:pt x="19443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BCB28F02-CF3F-40DE-8AD1-F440C2C0AF1C}"/>
                  </a:ext>
                </a:extLst>
              </p:cNvPr>
              <p:cNvSpPr/>
              <p:nvPr/>
            </p:nvSpPr>
            <p:spPr>
              <a:xfrm>
                <a:off x="7568304" y="330013"/>
                <a:ext cx="19424" cy="96470"/>
              </a:xfrm>
              <a:custGeom>
                <a:avLst/>
                <a:gdLst>
                  <a:gd name="connsiteX0" fmla="*/ 0 w 19424"/>
                  <a:gd name="connsiteY0" fmla="*/ 0 h 96470"/>
                  <a:gd name="connsiteX1" fmla="*/ 19424 w 19424"/>
                  <a:gd name="connsiteY1" fmla="*/ 0 h 96470"/>
                  <a:gd name="connsiteX2" fmla="*/ 19424 w 19424"/>
                  <a:gd name="connsiteY2" fmla="*/ 96471 h 96470"/>
                  <a:gd name="connsiteX3" fmla="*/ 0 w 19424"/>
                  <a:gd name="connsiteY3" fmla="*/ 96471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4" h="96470">
                    <a:moveTo>
                      <a:pt x="0" y="0"/>
                    </a:moveTo>
                    <a:lnTo>
                      <a:pt x="19424" y="0"/>
                    </a:lnTo>
                    <a:lnTo>
                      <a:pt x="19424" y="96471"/>
                    </a:lnTo>
                    <a:lnTo>
                      <a:pt x="0" y="96471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920F0A19-7942-47D8-AC9C-01D0CC17BD09}"/>
                  </a:ext>
                </a:extLst>
              </p:cNvPr>
              <p:cNvSpPr/>
              <p:nvPr/>
            </p:nvSpPr>
            <p:spPr>
              <a:xfrm>
                <a:off x="7744644" y="217442"/>
                <a:ext cx="19442" cy="96452"/>
              </a:xfrm>
              <a:custGeom>
                <a:avLst/>
                <a:gdLst>
                  <a:gd name="connsiteX0" fmla="*/ 0 w 19442"/>
                  <a:gd name="connsiteY0" fmla="*/ 0 h 96452"/>
                  <a:gd name="connsiteX1" fmla="*/ 19443 w 19442"/>
                  <a:gd name="connsiteY1" fmla="*/ 0 h 96452"/>
                  <a:gd name="connsiteX2" fmla="*/ 19443 w 19442"/>
                  <a:gd name="connsiteY2" fmla="*/ 96452 h 96452"/>
                  <a:gd name="connsiteX3" fmla="*/ 0 w 19442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2" h="96452">
                    <a:moveTo>
                      <a:pt x="0" y="0"/>
                    </a:moveTo>
                    <a:lnTo>
                      <a:pt x="19443" y="0"/>
                    </a:lnTo>
                    <a:lnTo>
                      <a:pt x="19443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FF58021D-5425-4626-ABA6-A09FA47ED7BF}"/>
                  </a:ext>
                </a:extLst>
              </p:cNvPr>
              <p:cNvSpPr/>
              <p:nvPr/>
            </p:nvSpPr>
            <p:spPr>
              <a:xfrm>
                <a:off x="7213526" y="217442"/>
                <a:ext cx="19424" cy="96452"/>
              </a:xfrm>
              <a:custGeom>
                <a:avLst/>
                <a:gdLst>
                  <a:gd name="connsiteX0" fmla="*/ 0 w 19424"/>
                  <a:gd name="connsiteY0" fmla="*/ 0 h 96452"/>
                  <a:gd name="connsiteX1" fmla="*/ 19424 w 19424"/>
                  <a:gd name="connsiteY1" fmla="*/ 0 h 96452"/>
                  <a:gd name="connsiteX2" fmla="*/ 19424 w 19424"/>
                  <a:gd name="connsiteY2" fmla="*/ 96452 h 96452"/>
                  <a:gd name="connsiteX3" fmla="*/ 0 w 19424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4" h="96452">
                    <a:moveTo>
                      <a:pt x="0" y="0"/>
                    </a:moveTo>
                    <a:lnTo>
                      <a:pt x="19424" y="0"/>
                    </a:lnTo>
                    <a:lnTo>
                      <a:pt x="19424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21A5F3C9-3AA7-4005-B251-4E000C5884D2}"/>
                  </a:ext>
                </a:extLst>
              </p:cNvPr>
              <p:cNvSpPr/>
              <p:nvPr/>
            </p:nvSpPr>
            <p:spPr>
              <a:xfrm>
                <a:off x="7659742" y="217442"/>
                <a:ext cx="76879" cy="96452"/>
              </a:xfrm>
              <a:custGeom>
                <a:avLst/>
                <a:gdLst>
                  <a:gd name="connsiteX0" fmla="*/ 57752 w 76879"/>
                  <a:gd name="connsiteY0" fmla="*/ 37623 h 96452"/>
                  <a:gd name="connsiteX1" fmla="*/ 19127 w 76879"/>
                  <a:gd name="connsiteY1" fmla="*/ 37623 h 96452"/>
                  <a:gd name="connsiteX2" fmla="*/ 19127 w 76879"/>
                  <a:gd name="connsiteY2" fmla="*/ 0 h 96452"/>
                  <a:gd name="connsiteX3" fmla="*/ 0 w 76879"/>
                  <a:gd name="connsiteY3" fmla="*/ 0 h 96452"/>
                  <a:gd name="connsiteX4" fmla="*/ 0 w 76879"/>
                  <a:gd name="connsiteY4" fmla="*/ 96452 h 96452"/>
                  <a:gd name="connsiteX5" fmla="*/ 19127 w 76879"/>
                  <a:gd name="connsiteY5" fmla="*/ 96452 h 96452"/>
                  <a:gd name="connsiteX6" fmla="*/ 19127 w 76879"/>
                  <a:gd name="connsiteY6" fmla="*/ 54354 h 96452"/>
                  <a:gd name="connsiteX7" fmla="*/ 57752 w 76879"/>
                  <a:gd name="connsiteY7" fmla="*/ 54354 h 96452"/>
                  <a:gd name="connsiteX8" fmla="*/ 57752 w 76879"/>
                  <a:gd name="connsiteY8" fmla="*/ 96452 h 96452"/>
                  <a:gd name="connsiteX9" fmla="*/ 76879 w 76879"/>
                  <a:gd name="connsiteY9" fmla="*/ 96452 h 96452"/>
                  <a:gd name="connsiteX10" fmla="*/ 76879 w 76879"/>
                  <a:gd name="connsiteY10" fmla="*/ 0 h 96452"/>
                  <a:gd name="connsiteX11" fmla="*/ 57752 w 76879"/>
                  <a:gd name="connsiteY11" fmla="*/ 0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879" h="96452">
                    <a:moveTo>
                      <a:pt x="57752" y="37623"/>
                    </a:moveTo>
                    <a:lnTo>
                      <a:pt x="19127" y="37623"/>
                    </a:lnTo>
                    <a:lnTo>
                      <a:pt x="19127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19127" y="96452"/>
                    </a:lnTo>
                    <a:lnTo>
                      <a:pt x="19127" y="54354"/>
                    </a:lnTo>
                    <a:lnTo>
                      <a:pt x="57752" y="54354"/>
                    </a:lnTo>
                    <a:lnTo>
                      <a:pt x="57752" y="96452"/>
                    </a:lnTo>
                    <a:lnTo>
                      <a:pt x="76879" y="96452"/>
                    </a:lnTo>
                    <a:lnTo>
                      <a:pt x="76879" y="0"/>
                    </a:lnTo>
                    <a:lnTo>
                      <a:pt x="577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4866D989-C034-4049-BD35-0292994BEFE4}"/>
                  </a:ext>
                </a:extLst>
              </p:cNvPr>
              <p:cNvSpPr/>
              <p:nvPr/>
            </p:nvSpPr>
            <p:spPr>
              <a:xfrm>
                <a:off x="7238112" y="217442"/>
                <a:ext cx="67000" cy="96452"/>
              </a:xfrm>
              <a:custGeom>
                <a:avLst/>
                <a:gdLst>
                  <a:gd name="connsiteX0" fmla="*/ 23584 w 67000"/>
                  <a:gd name="connsiteY0" fmla="*/ 96452 h 96452"/>
                  <a:gd name="connsiteX1" fmla="*/ 43416 w 67000"/>
                  <a:gd name="connsiteY1" fmla="*/ 96452 h 96452"/>
                  <a:gd name="connsiteX2" fmla="*/ 43416 w 67000"/>
                  <a:gd name="connsiteY2" fmla="*/ 16713 h 96452"/>
                  <a:gd name="connsiteX3" fmla="*/ 67000 w 67000"/>
                  <a:gd name="connsiteY3" fmla="*/ 16713 h 96452"/>
                  <a:gd name="connsiteX4" fmla="*/ 67000 w 67000"/>
                  <a:gd name="connsiteY4" fmla="*/ 0 h 96452"/>
                  <a:gd name="connsiteX5" fmla="*/ 43416 w 67000"/>
                  <a:gd name="connsiteY5" fmla="*/ 0 h 96452"/>
                  <a:gd name="connsiteX6" fmla="*/ 23584 w 67000"/>
                  <a:gd name="connsiteY6" fmla="*/ 0 h 96452"/>
                  <a:gd name="connsiteX7" fmla="*/ 0 w 67000"/>
                  <a:gd name="connsiteY7" fmla="*/ 0 h 96452"/>
                  <a:gd name="connsiteX8" fmla="*/ 0 w 67000"/>
                  <a:gd name="connsiteY8" fmla="*/ 16713 h 96452"/>
                  <a:gd name="connsiteX9" fmla="*/ 23584 w 67000"/>
                  <a:gd name="connsiteY9" fmla="*/ 16713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000" h="96452">
                    <a:moveTo>
                      <a:pt x="23584" y="96452"/>
                    </a:moveTo>
                    <a:lnTo>
                      <a:pt x="43416" y="96452"/>
                    </a:lnTo>
                    <a:lnTo>
                      <a:pt x="43416" y="16713"/>
                    </a:lnTo>
                    <a:lnTo>
                      <a:pt x="67000" y="16713"/>
                    </a:lnTo>
                    <a:lnTo>
                      <a:pt x="67000" y="0"/>
                    </a:lnTo>
                    <a:lnTo>
                      <a:pt x="43416" y="0"/>
                    </a:lnTo>
                    <a:lnTo>
                      <a:pt x="2358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23584" y="16713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E9C30877-00EA-49D5-9D5F-70027CF36169}"/>
                  </a:ext>
                </a:extLst>
              </p:cNvPr>
              <p:cNvSpPr/>
              <p:nvPr/>
            </p:nvSpPr>
            <p:spPr>
              <a:xfrm>
                <a:off x="7415344" y="330013"/>
                <a:ext cx="67000" cy="96470"/>
              </a:xfrm>
              <a:custGeom>
                <a:avLst/>
                <a:gdLst>
                  <a:gd name="connsiteX0" fmla="*/ 23584 w 67000"/>
                  <a:gd name="connsiteY0" fmla="*/ 96471 h 96470"/>
                  <a:gd name="connsiteX1" fmla="*/ 43416 w 67000"/>
                  <a:gd name="connsiteY1" fmla="*/ 96471 h 96470"/>
                  <a:gd name="connsiteX2" fmla="*/ 43416 w 67000"/>
                  <a:gd name="connsiteY2" fmla="*/ 16713 h 96470"/>
                  <a:gd name="connsiteX3" fmla="*/ 67000 w 67000"/>
                  <a:gd name="connsiteY3" fmla="*/ 16713 h 96470"/>
                  <a:gd name="connsiteX4" fmla="*/ 67000 w 67000"/>
                  <a:gd name="connsiteY4" fmla="*/ 0 h 96470"/>
                  <a:gd name="connsiteX5" fmla="*/ 43416 w 67000"/>
                  <a:gd name="connsiteY5" fmla="*/ 0 h 96470"/>
                  <a:gd name="connsiteX6" fmla="*/ 23584 w 67000"/>
                  <a:gd name="connsiteY6" fmla="*/ 0 h 96470"/>
                  <a:gd name="connsiteX7" fmla="*/ 0 w 67000"/>
                  <a:gd name="connsiteY7" fmla="*/ 0 h 96470"/>
                  <a:gd name="connsiteX8" fmla="*/ 0 w 67000"/>
                  <a:gd name="connsiteY8" fmla="*/ 16713 h 96470"/>
                  <a:gd name="connsiteX9" fmla="*/ 23584 w 67000"/>
                  <a:gd name="connsiteY9" fmla="*/ 16713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000" h="96470">
                    <a:moveTo>
                      <a:pt x="23584" y="96471"/>
                    </a:moveTo>
                    <a:lnTo>
                      <a:pt x="43416" y="96471"/>
                    </a:lnTo>
                    <a:lnTo>
                      <a:pt x="43416" y="16713"/>
                    </a:lnTo>
                    <a:lnTo>
                      <a:pt x="67000" y="16713"/>
                    </a:lnTo>
                    <a:lnTo>
                      <a:pt x="67000" y="0"/>
                    </a:lnTo>
                    <a:lnTo>
                      <a:pt x="43416" y="0"/>
                    </a:lnTo>
                    <a:lnTo>
                      <a:pt x="2358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23584" y="16713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BC4ADA34-75CD-487B-AD5A-7F754625D0E6}"/>
                  </a:ext>
                </a:extLst>
              </p:cNvPr>
              <p:cNvSpPr/>
              <p:nvPr/>
            </p:nvSpPr>
            <p:spPr>
              <a:xfrm>
                <a:off x="7387637" y="217442"/>
                <a:ext cx="76508" cy="99163"/>
              </a:xfrm>
              <a:custGeom>
                <a:avLst/>
                <a:gdLst>
                  <a:gd name="connsiteX0" fmla="*/ 38050 w 76508"/>
                  <a:gd name="connsiteY0" fmla="*/ 99163 h 99163"/>
                  <a:gd name="connsiteX1" fmla="*/ 76508 w 76508"/>
                  <a:gd name="connsiteY1" fmla="*/ 66369 h 99163"/>
                  <a:gd name="connsiteX2" fmla="*/ 76508 w 76508"/>
                  <a:gd name="connsiteY2" fmla="*/ 0 h 99163"/>
                  <a:gd name="connsiteX3" fmla="*/ 57084 w 76508"/>
                  <a:gd name="connsiteY3" fmla="*/ 0 h 99163"/>
                  <a:gd name="connsiteX4" fmla="*/ 57084 w 76508"/>
                  <a:gd name="connsiteY4" fmla="*/ 68114 h 99163"/>
                  <a:gd name="connsiteX5" fmla="*/ 38031 w 76508"/>
                  <a:gd name="connsiteY5" fmla="*/ 83342 h 99163"/>
                  <a:gd name="connsiteX6" fmla="*/ 19108 w 76508"/>
                  <a:gd name="connsiteY6" fmla="*/ 68114 h 99163"/>
                  <a:gd name="connsiteX7" fmla="*/ 19108 w 76508"/>
                  <a:gd name="connsiteY7" fmla="*/ 0 h 99163"/>
                  <a:gd name="connsiteX8" fmla="*/ 0 w 76508"/>
                  <a:gd name="connsiteY8" fmla="*/ 0 h 99163"/>
                  <a:gd name="connsiteX9" fmla="*/ 0 w 76508"/>
                  <a:gd name="connsiteY9" fmla="*/ 66369 h 99163"/>
                  <a:gd name="connsiteX10" fmla="*/ 38050 w 76508"/>
                  <a:gd name="connsiteY10" fmla="*/ 99163 h 9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508" h="99163">
                    <a:moveTo>
                      <a:pt x="38050" y="99163"/>
                    </a:moveTo>
                    <a:cubicBezTo>
                      <a:pt x="62785" y="99163"/>
                      <a:pt x="76508" y="87910"/>
                      <a:pt x="76508" y="66369"/>
                    </a:cubicBezTo>
                    <a:lnTo>
                      <a:pt x="76508" y="0"/>
                    </a:lnTo>
                    <a:lnTo>
                      <a:pt x="57084" y="0"/>
                    </a:lnTo>
                    <a:lnTo>
                      <a:pt x="57084" y="68114"/>
                    </a:lnTo>
                    <a:cubicBezTo>
                      <a:pt x="57084" y="76415"/>
                      <a:pt x="50102" y="83342"/>
                      <a:pt x="38031" y="83342"/>
                    </a:cubicBezTo>
                    <a:cubicBezTo>
                      <a:pt x="23398" y="83342"/>
                      <a:pt x="19108" y="75171"/>
                      <a:pt x="19108" y="68114"/>
                    </a:cubicBezTo>
                    <a:lnTo>
                      <a:pt x="19108" y="0"/>
                    </a:lnTo>
                    <a:lnTo>
                      <a:pt x="0" y="0"/>
                    </a:lnTo>
                    <a:lnTo>
                      <a:pt x="0" y="66369"/>
                    </a:lnTo>
                    <a:cubicBezTo>
                      <a:pt x="0" y="89525"/>
                      <a:pt x="14392" y="99163"/>
                      <a:pt x="38050" y="99163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14A70722-88A7-4F98-9950-603542AA2469}"/>
                  </a:ext>
                </a:extLst>
              </p:cNvPr>
              <p:cNvSpPr/>
              <p:nvPr/>
            </p:nvSpPr>
            <p:spPr>
              <a:xfrm>
                <a:off x="7259263" y="330013"/>
                <a:ext cx="72775" cy="96470"/>
              </a:xfrm>
              <a:custGeom>
                <a:avLst/>
                <a:gdLst>
                  <a:gd name="connsiteX0" fmla="*/ 19536 w 72775"/>
                  <a:gd name="connsiteY0" fmla="*/ 54001 h 96470"/>
                  <a:gd name="connsiteX1" fmla="*/ 65682 w 72775"/>
                  <a:gd name="connsiteY1" fmla="*/ 54001 h 96470"/>
                  <a:gd name="connsiteX2" fmla="*/ 65682 w 72775"/>
                  <a:gd name="connsiteY2" fmla="*/ 37307 h 96470"/>
                  <a:gd name="connsiteX3" fmla="*/ 19536 w 72775"/>
                  <a:gd name="connsiteY3" fmla="*/ 37307 h 96470"/>
                  <a:gd name="connsiteX4" fmla="*/ 19536 w 72775"/>
                  <a:gd name="connsiteY4" fmla="*/ 16713 h 96470"/>
                  <a:gd name="connsiteX5" fmla="*/ 71438 w 72775"/>
                  <a:gd name="connsiteY5" fmla="*/ 16713 h 96470"/>
                  <a:gd name="connsiteX6" fmla="*/ 71438 w 72775"/>
                  <a:gd name="connsiteY6" fmla="*/ 0 h 96470"/>
                  <a:gd name="connsiteX7" fmla="*/ 19536 w 72775"/>
                  <a:gd name="connsiteY7" fmla="*/ 0 h 96470"/>
                  <a:gd name="connsiteX8" fmla="*/ 0 w 72775"/>
                  <a:gd name="connsiteY8" fmla="*/ 0 h 96470"/>
                  <a:gd name="connsiteX9" fmla="*/ 0 w 72775"/>
                  <a:gd name="connsiteY9" fmla="*/ 16713 h 96470"/>
                  <a:gd name="connsiteX10" fmla="*/ 0 w 72775"/>
                  <a:gd name="connsiteY10" fmla="*/ 79702 h 96470"/>
                  <a:gd name="connsiteX11" fmla="*/ 0 w 72775"/>
                  <a:gd name="connsiteY11" fmla="*/ 96471 h 96470"/>
                  <a:gd name="connsiteX12" fmla="*/ 19536 w 72775"/>
                  <a:gd name="connsiteY12" fmla="*/ 96471 h 96470"/>
                  <a:gd name="connsiteX13" fmla="*/ 72776 w 72775"/>
                  <a:gd name="connsiteY13" fmla="*/ 96471 h 96470"/>
                  <a:gd name="connsiteX14" fmla="*/ 72776 w 72775"/>
                  <a:gd name="connsiteY14" fmla="*/ 79702 h 96470"/>
                  <a:gd name="connsiteX15" fmla="*/ 19536 w 72775"/>
                  <a:gd name="connsiteY15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75" h="96470">
                    <a:moveTo>
                      <a:pt x="19536" y="54001"/>
                    </a:moveTo>
                    <a:lnTo>
                      <a:pt x="65682" y="54001"/>
                    </a:lnTo>
                    <a:lnTo>
                      <a:pt x="65682" y="37307"/>
                    </a:lnTo>
                    <a:lnTo>
                      <a:pt x="19536" y="37307"/>
                    </a:lnTo>
                    <a:lnTo>
                      <a:pt x="19536" y="16713"/>
                    </a:lnTo>
                    <a:lnTo>
                      <a:pt x="71438" y="16713"/>
                    </a:lnTo>
                    <a:lnTo>
                      <a:pt x="71438" y="0"/>
                    </a:lnTo>
                    <a:lnTo>
                      <a:pt x="19536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72776" y="96471"/>
                    </a:lnTo>
                    <a:lnTo>
                      <a:pt x="72776" y="79702"/>
                    </a:lnTo>
                    <a:lnTo>
                      <a:pt x="19536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FE986DD4-285D-4252-B876-902156218E22}"/>
                  </a:ext>
                </a:extLst>
              </p:cNvPr>
              <p:cNvSpPr/>
              <p:nvPr/>
            </p:nvSpPr>
            <p:spPr>
              <a:xfrm>
                <a:off x="7471016" y="217442"/>
                <a:ext cx="76879" cy="96452"/>
              </a:xfrm>
              <a:custGeom>
                <a:avLst/>
                <a:gdLst>
                  <a:gd name="connsiteX0" fmla="*/ 20037 w 76879"/>
                  <a:gd name="connsiteY0" fmla="*/ 96452 h 96452"/>
                  <a:gd name="connsiteX1" fmla="*/ 47892 w 76879"/>
                  <a:gd name="connsiteY1" fmla="*/ 96452 h 96452"/>
                  <a:gd name="connsiteX2" fmla="*/ 76879 w 76879"/>
                  <a:gd name="connsiteY2" fmla="*/ 70417 h 96452"/>
                  <a:gd name="connsiteX3" fmla="*/ 58254 w 76879"/>
                  <a:gd name="connsiteY3" fmla="*/ 45181 h 96452"/>
                  <a:gd name="connsiteX4" fmla="*/ 73537 w 76879"/>
                  <a:gd name="connsiteY4" fmla="*/ 23751 h 96452"/>
                  <a:gd name="connsiteX5" fmla="*/ 43472 w 76879"/>
                  <a:gd name="connsiteY5" fmla="*/ 0 h 96452"/>
                  <a:gd name="connsiteX6" fmla="*/ 20037 w 76879"/>
                  <a:gd name="connsiteY6" fmla="*/ 0 h 96452"/>
                  <a:gd name="connsiteX7" fmla="*/ 93 w 76879"/>
                  <a:gd name="connsiteY7" fmla="*/ 0 h 96452"/>
                  <a:gd name="connsiteX8" fmla="*/ 0 w 76879"/>
                  <a:gd name="connsiteY8" fmla="*/ 0 h 96452"/>
                  <a:gd name="connsiteX9" fmla="*/ 0 w 76879"/>
                  <a:gd name="connsiteY9" fmla="*/ 96452 h 96452"/>
                  <a:gd name="connsiteX10" fmla="*/ 93 w 76879"/>
                  <a:gd name="connsiteY10" fmla="*/ 96452 h 96452"/>
                  <a:gd name="connsiteX11" fmla="*/ 20037 w 76879"/>
                  <a:gd name="connsiteY11" fmla="*/ 96452 h 96452"/>
                  <a:gd name="connsiteX12" fmla="*/ 42117 w 76879"/>
                  <a:gd name="connsiteY12" fmla="*/ 81893 h 96452"/>
                  <a:gd name="connsiteX13" fmla="*/ 19331 w 76879"/>
                  <a:gd name="connsiteY13" fmla="*/ 81893 h 96452"/>
                  <a:gd name="connsiteX14" fmla="*/ 19331 w 76879"/>
                  <a:gd name="connsiteY14" fmla="*/ 53908 h 96452"/>
                  <a:gd name="connsiteX15" fmla="*/ 41875 w 76879"/>
                  <a:gd name="connsiteY15" fmla="*/ 53908 h 96452"/>
                  <a:gd name="connsiteX16" fmla="*/ 56861 w 76879"/>
                  <a:gd name="connsiteY16" fmla="*/ 67947 h 96452"/>
                  <a:gd name="connsiteX17" fmla="*/ 42117 w 76879"/>
                  <a:gd name="connsiteY17" fmla="*/ 81893 h 96452"/>
                  <a:gd name="connsiteX18" fmla="*/ 43528 w 76879"/>
                  <a:gd name="connsiteY18" fmla="*/ 15339 h 96452"/>
                  <a:gd name="connsiteX19" fmla="*/ 54763 w 76879"/>
                  <a:gd name="connsiteY19" fmla="*/ 26759 h 96452"/>
                  <a:gd name="connsiteX20" fmla="*/ 42432 w 76879"/>
                  <a:gd name="connsiteY20" fmla="*/ 38885 h 96452"/>
                  <a:gd name="connsiteX21" fmla="*/ 19313 w 76879"/>
                  <a:gd name="connsiteY21" fmla="*/ 38885 h 96452"/>
                  <a:gd name="connsiteX22" fmla="*/ 19313 w 76879"/>
                  <a:gd name="connsiteY22" fmla="*/ 15339 h 96452"/>
                  <a:gd name="connsiteX23" fmla="*/ 43528 w 76879"/>
                  <a:gd name="connsiteY23" fmla="*/ 15339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879" h="96452">
                    <a:moveTo>
                      <a:pt x="20037" y="96452"/>
                    </a:moveTo>
                    <a:lnTo>
                      <a:pt x="47892" y="96452"/>
                    </a:lnTo>
                    <a:cubicBezTo>
                      <a:pt x="66053" y="96452"/>
                      <a:pt x="76879" y="85589"/>
                      <a:pt x="76879" y="70417"/>
                    </a:cubicBezTo>
                    <a:cubicBezTo>
                      <a:pt x="76879" y="58142"/>
                      <a:pt x="67947" y="47613"/>
                      <a:pt x="58254" y="45181"/>
                    </a:cubicBezTo>
                    <a:cubicBezTo>
                      <a:pt x="66722" y="43045"/>
                      <a:pt x="73537" y="34354"/>
                      <a:pt x="73537" y="23751"/>
                    </a:cubicBezTo>
                    <a:cubicBezTo>
                      <a:pt x="73537" y="9526"/>
                      <a:pt x="63045" y="0"/>
                      <a:pt x="43472" y="0"/>
                    </a:cubicBezTo>
                    <a:lnTo>
                      <a:pt x="20037" y="0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93" y="96452"/>
                    </a:lnTo>
                    <a:lnTo>
                      <a:pt x="20037" y="96452"/>
                    </a:lnTo>
                    <a:close/>
                    <a:moveTo>
                      <a:pt x="42117" y="81893"/>
                    </a:moveTo>
                    <a:lnTo>
                      <a:pt x="19331" y="81893"/>
                    </a:lnTo>
                    <a:lnTo>
                      <a:pt x="19331" y="53908"/>
                    </a:lnTo>
                    <a:lnTo>
                      <a:pt x="41875" y="53908"/>
                    </a:lnTo>
                    <a:cubicBezTo>
                      <a:pt x="49972" y="53908"/>
                      <a:pt x="56861" y="58588"/>
                      <a:pt x="56861" y="67947"/>
                    </a:cubicBezTo>
                    <a:cubicBezTo>
                      <a:pt x="56861" y="75858"/>
                      <a:pt x="50622" y="81893"/>
                      <a:pt x="42117" y="81893"/>
                    </a:cubicBezTo>
                    <a:moveTo>
                      <a:pt x="43528" y="15339"/>
                    </a:moveTo>
                    <a:cubicBezTo>
                      <a:pt x="48857" y="15339"/>
                      <a:pt x="54763" y="20278"/>
                      <a:pt x="54763" y="26759"/>
                    </a:cubicBezTo>
                    <a:cubicBezTo>
                      <a:pt x="54763" y="32534"/>
                      <a:pt x="50622" y="38885"/>
                      <a:pt x="42432" y="38885"/>
                    </a:cubicBezTo>
                    <a:lnTo>
                      <a:pt x="19313" y="38885"/>
                    </a:lnTo>
                    <a:lnTo>
                      <a:pt x="19313" y="15339"/>
                    </a:lnTo>
                    <a:lnTo>
                      <a:pt x="43528" y="15339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78354C49-B91B-4B21-B8FB-E7EA1DC4C2B3}"/>
                  </a:ext>
                </a:extLst>
              </p:cNvPr>
              <p:cNvSpPr/>
              <p:nvPr/>
            </p:nvSpPr>
            <p:spPr>
              <a:xfrm>
                <a:off x="7487153" y="329883"/>
                <a:ext cx="76155" cy="96470"/>
              </a:xfrm>
              <a:custGeom>
                <a:avLst/>
                <a:gdLst>
                  <a:gd name="connsiteX0" fmla="*/ 58235 w 76155"/>
                  <a:gd name="connsiteY0" fmla="*/ 50287 h 96470"/>
                  <a:gd name="connsiteX1" fmla="*/ 75375 w 76155"/>
                  <a:gd name="connsiteY1" fmla="*/ 26982 h 96470"/>
                  <a:gd name="connsiteX2" fmla="*/ 44011 w 76155"/>
                  <a:gd name="connsiteY2" fmla="*/ 0 h 96470"/>
                  <a:gd name="connsiteX3" fmla="*/ 19536 w 76155"/>
                  <a:gd name="connsiteY3" fmla="*/ 0 h 96470"/>
                  <a:gd name="connsiteX4" fmla="*/ 167 w 76155"/>
                  <a:gd name="connsiteY4" fmla="*/ 0 h 96470"/>
                  <a:gd name="connsiteX5" fmla="*/ 0 w 76155"/>
                  <a:gd name="connsiteY5" fmla="*/ 0 h 96470"/>
                  <a:gd name="connsiteX6" fmla="*/ 0 w 76155"/>
                  <a:gd name="connsiteY6" fmla="*/ 96471 h 96470"/>
                  <a:gd name="connsiteX7" fmla="*/ 19536 w 76155"/>
                  <a:gd name="connsiteY7" fmla="*/ 96471 h 96470"/>
                  <a:gd name="connsiteX8" fmla="*/ 19536 w 76155"/>
                  <a:gd name="connsiteY8" fmla="*/ 58458 h 96470"/>
                  <a:gd name="connsiteX9" fmla="*/ 36100 w 76155"/>
                  <a:gd name="connsiteY9" fmla="*/ 58458 h 96470"/>
                  <a:gd name="connsiteX10" fmla="*/ 53240 w 76155"/>
                  <a:gd name="connsiteY10" fmla="*/ 70510 h 96470"/>
                  <a:gd name="connsiteX11" fmla="*/ 56508 w 76155"/>
                  <a:gd name="connsiteY11" fmla="*/ 96471 h 96470"/>
                  <a:gd name="connsiteX12" fmla="*/ 76155 w 76155"/>
                  <a:gd name="connsiteY12" fmla="*/ 96471 h 96470"/>
                  <a:gd name="connsiteX13" fmla="*/ 72701 w 76155"/>
                  <a:gd name="connsiteY13" fmla="*/ 71123 h 96470"/>
                  <a:gd name="connsiteX14" fmla="*/ 58235 w 76155"/>
                  <a:gd name="connsiteY14" fmla="*/ 50287 h 96470"/>
                  <a:gd name="connsiteX15" fmla="*/ 19517 w 76155"/>
                  <a:gd name="connsiteY15" fmla="*/ 42952 h 96470"/>
                  <a:gd name="connsiteX16" fmla="*/ 19517 w 76155"/>
                  <a:gd name="connsiteY16" fmla="*/ 16731 h 96470"/>
                  <a:gd name="connsiteX17" fmla="*/ 43008 w 76155"/>
                  <a:gd name="connsiteY17" fmla="*/ 16731 h 96470"/>
                  <a:gd name="connsiteX18" fmla="*/ 56230 w 76155"/>
                  <a:gd name="connsiteY18" fmla="*/ 29898 h 96470"/>
                  <a:gd name="connsiteX19" fmla="*/ 43602 w 76155"/>
                  <a:gd name="connsiteY19" fmla="*/ 42952 h 96470"/>
                  <a:gd name="connsiteX20" fmla="*/ 19517 w 76155"/>
                  <a:gd name="connsiteY20" fmla="*/ 4295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155" h="96470">
                    <a:moveTo>
                      <a:pt x="58235" y="50287"/>
                    </a:moveTo>
                    <a:cubicBezTo>
                      <a:pt x="66480" y="47780"/>
                      <a:pt x="75375" y="40352"/>
                      <a:pt x="75375" y="26982"/>
                    </a:cubicBezTo>
                    <a:cubicBezTo>
                      <a:pt x="75375" y="9786"/>
                      <a:pt x="63751" y="0"/>
                      <a:pt x="44011" y="0"/>
                    </a:cubicBezTo>
                    <a:lnTo>
                      <a:pt x="19536" y="0"/>
                    </a:lnTo>
                    <a:lnTo>
                      <a:pt x="167" y="0"/>
                    </a:lnTo>
                    <a:lnTo>
                      <a:pt x="0" y="0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19536" y="58458"/>
                    </a:lnTo>
                    <a:lnTo>
                      <a:pt x="36100" y="58458"/>
                    </a:lnTo>
                    <a:cubicBezTo>
                      <a:pt x="46109" y="58458"/>
                      <a:pt x="51587" y="63639"/>
                      <a:pt x="53240" y="70510"/>
                    </a:cubicBezTo>
                    <a:cubicBezTo>
                      <a:pt x="55023" y="78124"/>
                      <a:pt x="54577" y="89433"/>
                      <a:pt x="56508" y="96471"/>
                    </a:cubicBezTo>
                    <a:lnTo>
                      <a:pt x="76155" y="96471"/>
                    </a:lnTo>
                    <a:cubicBezTo>
                      <a:pt x="74261" y="89080"/>
                      <a:pt x="73147" y="79033"/>
                      <a:pt x="72701" y="71123"/>
                    </a:cubicBezTo>
                    <a:cubicBezTo>
                      <a:pt x="71977" y="58012"/>
                      <a:pt x="65088" y="52831"/>
                      <a:pt x="58235" y="50287"/>
                    </a:cubicBezTo>
                    <a:moveTo>
                      <a:pt x="19517" y="42952"/>
                    </a:moveTo>
                    <a:lnTo>
                      <a:pt x="19517" y="16731"/>
                    </a:lnTo>
                    <a:lnTo>
                      <a:pt x="43008" y="16731"/>
                    </a:lnTo>
                    <a:cubicBezTo>
                      <a:pt x="50937" y="16731"/>
                      <a:pt x="56230" y="22265"/>
                      <a:pt x="56230" y="29898"/>
                    </a:cubicBezTo>
                    <a:cubicBezTo>
                      <a:pt x="56230" y="35227"/>
                      <a:pt x="51550" y="42952"/>
                      <a:pt x="43602" y="42952"/>
                    </a:cubicBezTo>
                    <a:lnTo>
                      <a:pt x="19517" y="429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26F305DA-00EE-4680-86D2-A0484EDAF9E1}"/>
                  </a:ext>
                </a:extLst>
              </p:cNvPr>
              <p:cNvSpPr/>
              <p:nvPr/>
            </p:nvSpPr>
            <p:spPr>
              <a:xfrm>
                <a:off x="7188679" y="330013"/>
                <a:ext cx="65013" cy="96470"/>
              </a:xfrm>
              <a:custGeom>
                <a:avLst/>
                <a:gdLst>
                  <a:gd name="connsiteX0" fmla="*/ 19536 w 65013"/>
                  <a:gd name="connsiteY0" fmla="*/ 0 h 96470"/>
                  <a:gd name="connsiteX1" fmla="*/ 0 w 65013"/>
                  <a:gd name="connsiteY1" fmla="*/ 0 h 96470"/>
                  <a:gd name="connsiteX2" fmla="*/ 0 w 65013"/>
                  <a:gd name="connsiteY2" fmla="*/ 79702 h 96470"/>
                  <a:gd name="connsiteX3" fmla="*/ 0 w 65013"/>
                  <a:gd name="connsiteY3" fmla="*/ 96471 h 96470"/>
                  <a:gd name="connsiteX4" fmla="*/ 19536 w 65013"/>
                  <a:gd name="connsiteY4" fmla="*/ 96471 h 96470"/>
                  <a:gd name="connsiteX5" fmla="*/ 65013 w 65013"/>
                  <a:gd name="connsiteY5" fmla="*/ 96471 h 96470"/>
                  <a:gd name="connsiteX6" fmla="*/ 65013 w 65013"/>
                  <a:gd name="connsiteY6" fmla="*/ 79702 h 96470"/>
                  <a:gd name="connsiteX7" fmla="*/ 19536 w 65013"/>
                  <a:gd name="connsiteY7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013" h="96470">
                    <a:moveTo>
                      <a:pt x="19536" y="0"/>
                    </a:moveTo>
                    <a:lnTo>
                      <a:pt x="0" y="0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65013" y="96471"/>
                    </a:lnTo>
                    <a:lnTo>
                      <a:pt x="65013" y="79702"/>
                    </a:lnTo>
                    <a:lnTo>
                      <a:pt x="19536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3E6BB385-DD39-4981-9428-21CA95D35E94}"/>
                  </a:ext>
                </a:extLst>
              </p:cNvPr>
              <p:cNvSpPr/>
              <p:nvPr/>
            </p:nvSpPr>
            <p:spPr>
              <a:xfrm>
                <a:off x="7304667" y="214508"/>
                <a:ext cx="77882" cy="101874"/>
              </a:xfrm>
              <a:custGeom>
                <a:avLst/>
                <a:gdLst>
                  <a:gd name="connsiteX0" fmla="*/ 33054 w 77882"/>
                  <a:gd name="connsiteY0" fmla="*/ 58644 h 101874"/>
                  <a:gd name="connsiteX1" fmla="*/ 57604 w 77882"/>
                  <a:gd name="connsiteY1" fmla="*/ 73611 h 101874"/>
                  <a:gd name="connsiteX2" fmla="*/ 38328 w 77882"/>
                  <a:gd name="connsiteY2" fmla="*/ 85923 h 101874"/>
                  <a:gd name="connsiteX3" fmla="*/ 18718 w 77882"/>
                  <a:gd name="connsiteY3" fmla="*/ 69767 h 101874"/>
                  <a:gd name="connsiteX4" fmla="*/ 0 w 77882"/>
                  <a:gd name="connsiteY4" fmla="*/ 69767 h 101874"/>
                  <a:gd name="connsiteX5" fmla="*/ 39201 w 77882"/>
                  <a:gd name="connsiteY5" fmla="*/ 101874 h 101874"/>
                  <a:gd name="connsiteX6" fmla="*/ 77882 w 77882"/>
                  <a:gd name="connsiteY6" fmla="*/ 71290 h 101874"/>
                  <a:gd name="connsiteX7" fmla="*/ 50083 w 77882"/>
                  <a:gd name="connsiteY7" fmla="*/ 42952 h 101874"/>
                  <a:gd name="connsiteX8" fmla="*/ 21207 w 77882"/>
                  <a:gd name="connsiteY8" fmla="*/ 28041 h 101874"/>
                  <a:gd name="connsiteX9" fmla="*/ 38495 w 77882"/>
                  <a:gd name="connsiteY9" fmla="*/ 16174 h 101874"/>
                  <a:gd name="connsiteX10" fmla="*/ 56025 w 77882"/>
                  <a:gd name="connsiteY10" fmla="*/ 30900 h 101874"/>
                  <a:gd name="connsiteX11" fmla="*/ 74930 w 77882"/>
                  <a:gd name="connsiteY11" fmla="*/ 30900 h 101874"/>
                  <a:gd name="connsiteX12" fmla="*/ 37753 w 77882"/>
                  <a:gd name="connsiteY12" fmla="*/ 0 h 101874"/>
                  <a:gd name="connsiteX13" fmla="*/ 1671 w 77882"/>
                  <a:gd name="connsiteY13" fmla="*/ 29285 h 101874"/>
                  <a:gd name="connsiteX14" fmla="*/ 33054 w 77882"/>
                  <a:gd name="connsiteY14" fmla="*/ 58644 h 10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882" h="101874">
                    <a:moveTo>
                      <a:pt x="33054" y="58644"/>
                    </a:moveTo>
                    <a:cubicBezTo>
                      <a:pt x="48727" y="61374"/>
                      <a:pt x="57604" y="64252"/>
                      <a:pt x="57604" y="73611"/>
                    </a:cubicBezTo>
                    <a:cubicBezTo>
                      <a:pt x="57604" y="79925"/>
                      <a:pt x="51364" y="85923"/>
                      <a:pt x="38328" y="85923"/>
                    </a:cubicBezTo>
                    <a:cubicBezTo>
                      <a:pt x="25367" y="85923"/>
                      <a:pt x="18718" y="78551"/>
                      <a:pt x="18718" y="69767"/>
                    </a:cubicBezTo>
                    <a:lnTo>
                      <a:pt x="0" y="69767"/>
                    </a:lnTo>
                    <a:cubicBezTo>
                      <a:pt x="0" y="86554"/>
                      <a:pt x="10845" y="101874"/>
                      <a:pt x="39201" y="101874"/>
                    </a:cubicBezTo>
                    <a:cubicBezTo>
                      <a:pt x="66183" y="101874"/>
                      <a:pt x="77882" y="87613"/>
                      <a:pt x="77882" y="71290"/>
                    </a:cubicBezTo>
                    <a:cubicBezTo>
                      <a:pt x="77882" y="56081"/>
                      <a:pt x="67892" y="46462"/>
                      <a:pt x="50083" y="42952"/>
                    </a:cubicBezTo>
                    <a:cubicBezTo>
                      <a:pt x="32980" y="39591"/>
                      <a:pt x="21207" y="38885"/>
                      <a:pt x="21207" y="28041"/>
                    </a:cubicBezTo>
                    <a:cubicBezTo>
                      <a:pt x="21207" y="20594"/>
                      <a:pt x="28022" y="16174"/>
                      <a:pt x="38495" y="16174"/>
                    </a:cubicBezTo>
                    <a:cubicBezTo>
                      <a:pt x="49637" y="16174"/>
                      <a:pt x="56025" y="21652"/>
                      <a:pt x="56025" y="30900"/>
                    </a:cubicBezTo>
                    <a:lnTo>
                      <a:pt x="74930" y="30900"/>
                    </a:lnTo>
                    <a:cubicBezTo>
                      <a:pt x="74930" y="15673"/>
                      <a:pt x="63398" y="0"/>
                      <a:pt x="37753" y="0"/>
                    </a:cubicBezTo>
                    <a:cubicBezTo>
                      <a:pt x="20037" y="0"/>
                      <a:pt x="1671" y="10213"/>
                      <a:pt x="1671" y="29285"/>
                    </a:cubicBezTo>
                    <a:cubicBezTo>
                      <a:pt x="1690" y="45292"/>
                      <a:pt x="13463" y="55208"/>
                      <a:pt x="33054" y="58644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1F55D30D-1B9E-42D1-8E92-D1543551B78F}"/>
                  </a:ext>
                </a:extLst>
              </p:cNvPr>
              <p:cNvSpPr/>
              <p:nvPr/>
            </p:nvSpPr>
            <p:spPr>
              <a:xfrm>
                <a:off x="7576605" y="214508"/>
                <a:ext cx="77919" cy="101874"/>
              </a:xfrm>
              <a:custGeom>
                <a:avLst/>
                <a:gdLst>
                  <a:gd name="connsiteX0" fmla="*/ 33092 w 77919"/>
                  <a:gd name="connsiteY0" fmla="*/ 58644 h 101874"/>
                  <a:gd name="connsiteX1" fmla="*/ 57622 w 77919"/>
                  <a:gd name="connsiteY1" fmla="*/ 73611 h 101874"/>
                  <a:gd name="connsiteX2" fmla="*/ 38384 w 77919"/>
                  <a:gd name="connsiteY2" fmla="*/ 85923 h 101874"/>
                  <a:gd name="connsiteX3" fmla="*/ 18718 w 77919"/>
                  <a:gd name="connsiteY3" fmla="*/ 69767 h 101874"/>
                  <a:gd name="connsiteX4" fmla="*/ 0 w 77919"/>
                  <a:gd name="connsiteY4" fmla="*/ 69767 h 101874"/>
                  <a:gd name="connsiteX5" fmla="*/ 39220 w 77919"/>
                  <a:gd name="connsiteY5" fmla="*/ 101874 h 101874"/>
                  <a:gd name="connsiteX6" fmla="*/ 77919 w 77919"/>
                  <a:gd name="connsiteY6" fmla="*/ 71290 h 101874"/>
                  <a:gd name="connsiteX7" fmla="*/ 50120 w 77919"/>
                  <a:gd name="connsiteY7" fmla="*/ 42952 h 101874"/>
                  <a:gd name="connsiteX8" fmla="*/ 21263 w 77919"/>
                  <a:gd name="connsiteY8" fmla="*/ 28041 h 101874"/>
                  <a:gd name="connsiteX9" fmla="*/ 38551 w 77919"/>
                  <a:gd name="connsiteY9" fmla="*/ 16174 h 101874"/>
                  <a:gd name="connsiteX10" fmla="*/ 56081 w 77919"/>
                  <a:gd name="connsiteY10" fmla="*/ 30900 h 101874"/>
                  <a:gd name="connsiteX11" fmla="*/ 74967 w 77919"/>
                  <a:gd name="connsiteY11" fmla="*/ 30900 h 101874"/>
                  <a:gd name="connsiteX12" fmla="*/ 37771 w 77919"/>
                  <a:gd name="connsiteY12" fmla="*/ 0 h 101874"/>
                  <a:gd name="connsiteX13" fmla="*/ 1727 w 77919"/>
                  <a:gd name="connsiteY13" fmla="*/ 29285 h 101874"/>
                  <a:gd name="connsiteX14" fmla="*/ 33092 w 77919"/>
                  <a:gd name="connsiteY14" fmla="*/ 58644 h 10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919" h="101874">
                    <a:moveTo>
                      <a:pt x="33092" y="58644"/>
                    </a:moveTo>
                    <a:cubicBezTo>
                      <a:pt x="48746" y="61374"/>
                      <a:pt x="57622" y="64252"/>
                      <a:pt x="57622" y="73611"/>
                    </a:cubicBezTo>
                    <a:cubicBezTo>
                      <a:pt x="57622" y="79925"/>
                      <a:pt x="51383" y="85923"/>
                      <a:pt x="38384" y="85923"/>
                    </a:cubicBezTo>
                    <a:cubicBezTo>
                      <a:pt x="25385" y="85923"/>
                      <a:pt x="18718" y="78551"/>
                      <a:pt x="18718" y="69767"/>
                    </a:cubicBezTo>
                    <a:lnTo>
                      <a:pt x="0" y="69767"/>
                    </a:lnTo>
                    <a:cubicBezTo>
                      <a:pt x="0" y="86554"/>
                      <a:pt x="10882" y="101874"/>
                      <a:pt x="39220" y="101874"/>
                    </a:cubicBezTo>
                    <a:cubicBezTo>
                      <a:pt x="66220" y="101874"/>
                      <a:pt x="77919" y="87613"/>
                      <a:pt x="77919" y="71290"/>
                    </a:cubicBezTo>
                    <a:cubicBezTo>
                      <a:pt x="77919" y="56081"/>
                      <a:pt x="67947" y="46462"/>
                      <a:pt x="50120" y="42952"/>
                    </a:cubicBezTo>
                    <a:cubicBezTo>
                      <a:pt x="33017" y="39591"/>
                      <a:pt x="21263" y="38885"/>
                      <a:pt x="21263" y="28041"/>
                    </a:cubicBezTo>
                    <a:cubicBezTo>
                      <a:pt x="21263" y="20594"/>
                      <a:pt x="28059" y="16174"/>
                      <a:pt x="38551" y="16174"/>
                    </a:cubicBezTo>
                    <a:cubicBezTo>
                      <a:pt x="49675" y="16174"/>
                      <a:pt x="56081" y="21652"/>
                      <a:pt x="56081" y="30900"/>
                    </a:cubicBezTo>
                    <a:lnTo>
                      <a:pt x="74967" y="30900"/>
                    </a:lnTo>
                    <a:cubicBezTo>
                      <a:pt x="74967" y="15673"/>
                      <a:pt x="63416" y="0"/>
                      <a:pt x="37771" y="0"/>
                    </a:cubicBezTo>
                    <a:cubicBezTo>
                      <a:pt x="20074" y="0"/>
                      <a:pt x="1727" y="10213"/>
                      <a:pt x="1727" y="29285"/>
                    </a:cubicBezTo>
                    <a:cubicBezTo>
                      <a:pt x="1708" y="45292"/>
                      <a:pt x="13519" y="55208"/>
                      <a:pt x="33092" y="58644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64" name="フリーフォーム: 図形 63">
                <a:extLst>
                  <a:ext uri="{FF2B5EF4-FFF2-40B4-BE49-F238E27FC236}">
                    <a16:creationId xmlns:a16="http://schemas.microsoft.com/office/drawing/2014/main" id="{E233E3FE-CB42-4898-ADB4-288B8C49103B}"/>
                  </a:ext>
                </a:extLst>
              </p:cNvPr>
              <p:cNvSpPr/>
              <p:nvPr/>
            </p:nvSpPr>
            <p:spPr>
              <a:xfrm>
                <a:off x="7331018" y="327655"/>
                <a:ext cx="86052" cy="100890"/>
              </a:xfrm>
              <a:custGeom>
                <a:avLst/>
                <a:gdLst>
                  <a:gd name="connsiteX0" fmla="*/ 44995 w 86052"/>
                  <a:gd name="connsiteY0" fmla="*/ 83899 h 100890"/>
                  <a:gd name="connsiteX1" fmla="*/ 20111 w 86052"/>
                  <a:gd name="connsiteY1" fmla="*/ 50176 h 100890"/>
                  <a:gd name="connsiteX2" fmla="*/ 44995 w 86052"/>
                  <a:gd name="connsiteY2" fmla="*/ 16416 h 100890"/>
                  <a:gd name="connsiteX3" fmla="*/ 65719 w 86052"/>
                  <a:gd name="connsiteY3" fmla="*/ 32943 h 100890"/>
                  <a:gd name="connsiteX4" fmla="*/ 85923 w 86052"/>
                  <a:gd name="connsiteY4" fmla="*/ 32943 h 100890"/>
                  <a:gd name="connsiteX5" fmla="*/ 44456 w 86052"/>
                  <a:gd name="connsiteY5" fmla="*/ 0 h 100890"/>
                  <a:gd name="connsiteX6" fmla="*/ 0 w 86052"/>
                  <a:gd name="connsiteY6" fmla="*/ 50454 h 100890"/>
                  <a:gd name="connsiteX7" fmla="*/ 44456 w 86052"/>
                  <a:gd name="connsiteY7" fmla="*/ 100890 h 100890"/>
                  <a:gd name="connsiteX8" fmla="*/ 86053 w 86052"/>
                  <a:gd name="connsiteY8" fmla="*/ 66833 h 100890"/>
                  <a:gd name="connsiteX9" fmla="*/ 65719 w 86052"/>
                  <a:gd name="connsiteY9" fmla="*/ 66833 h 100890"/>
                  <a:gd name="connsiteX10" fmla="*/ 44995 w 86052"/>
                  <a:gd name="connsiteY10" fmla="*/ 83899 h 10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052" h="100890">
                    <a:moveTo>
                      <a:pt x="44995" y="83899"/>
                    </a:moveTo>
                    <a:cubicBezTo>
                      <a:pt x="29285" y="83899"/>
                      <a:pt x="20111" y="68523"/>
                      <a:pt x="20111" y="50176"/>
                    </a:cubicBezTo>
                    <a:cubicBezTo>
                      <a:pt x="20111" y="31829"/>
                      <a:pt x="28988" y="16416"/>
                      <a:pt x="44995" y="16416"/>
                    </a:cubicBezTo>
                    <a:cubicBezTo>
                      <a:pt x="56917" y="16416"/>
                      <a:pt x="63063" y="23844"/>
                      <a:pt x="65719" y="32943"/>
                    </a:cubicBezTo>
                    <a:lnTo>
                      <a:pt x="85923" y="32943"/>
                    </a:lnTo>
                    <a:cubicBezTo>
                      <a:pt x="82618" y="14039"/>
                      <a:pt x="67854" y="0"/>
                      <a:pt x="44456" y="0"/>
                    </a:cubicBezTo>
                    <a:cubicBezTo>
                      <a:pt x="14949" y="0"/>
                      <a:pt x="0" y="22600"/>
                      <a:pt x="0" y="50454"/>
                    </a:cubicBezTo>
                    <a:cubicBezTo>
                      <a:pt x="0" y="78309"/>
                      <a:pt x="15543" y="100890"/>
                      <a:pt x="44456" y="100890"/>
                    </a:cubicBezTo>
                    <a:cubicBezTo>
                      <a:pt x="67576" y="100890"/>
                      <a:pt x="83193" y="87408"/>
                      <a:pt x="86053" y="66833"/>
                    </a:cubicBezTo>
                    <a:lnTo>
                      <a:pt x="65719" y="66833"/>
                    </a:lnTo>
                    <a:cubicBezTo>
                      <a:pt x="63063" y="76527"/>
                      <a:pt x="56713" y="83899"/>
                      <a:pt x="44995" y="83899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65" name="フリーフォーム: 図形 64">
                <a:extLst>
                  <a:ext uri="{FF2B5EF4-FFF2-40B4-BE49-F238E27FC236}">
                    <a16:creationId xmlns:a16="http://schemas.microsoft.com/office/drawing/2014/main" id="{6CE6BE21-6381-49BA-A5DD-CA8C48D830E2}"/>
                  </a:ext>
                </a:extLst>
              </p:cNvPr>
              <p:cNvSpPr/>
              <p:nvPr/>
            </p:nvSpPr>
            <p:spPr>
              <a:xfrm>
                <a:off x="7592463" y="327655"/>
                <a:ext cx="86052" cy="100890"/>
              </a:xfrm>
              <a:custGeom>
                <a:avLst/>
                <a:gdLst>
                  <a:gd name="connsiteX0" fmla="*/ 44976 w 86052"/>
                  <a:gd name="connsiteY0" fmla="*/ 83899 h 100890"/>
                  <a:gd name="connsiteX1" fmla="*/ 20111 w 86052"/>
                  <a:gd name="connsiteY1" fmla="*/ 50176 h 100890"/>
                  <a:gd name="connsiteX2" fmla="*/ 44976 w 86052"/>
                  <a:gd name="connsiteY2" fmla="*/ 16416 h 100890"/>
                  <a:gd name="connsiteX3" fmla="*/ 65682 w 86052"/>
                  <a:gd name="connsiteY3" fmla="*/ 32943 h 100890"/>
                  <a:gd name="connsiteX4" fmla="*/ 85923 w 86052"/>
                  <a:gd name="connsiteY4" fmla="*/ 32943 h 100890"/>
                  <a:gd name="connsiteX5" fmla="*/ 44419 w 86052"/>
                  <a:gd name="connsiteY5" fmla="*/ 0 h 100890"/>
                  <a:gd name="connsiteX6" fmla="*/ 0 w 86052"/>
                  <a:gd name="connsiteY6" fmla="*/ 50454 h 100890"/>
                  <a:gd name="connsiteX7" fmla="*/ 44419 w 86052"/>
                  <a:gd name="connsiteY7" fmla="*/ 100890 h 100890"/>
                  <a:gd name="connsiteX8" fmla="*/ 86053 w 86052"/>
                  <a:gd name="connsiteY8" fmla="*/ 66833 h 100890"/>
                  <a:gd name="connsiteX9" fmla="*/ 65682 w 86052"/>
                  <a:gd name="connsiteY9" fmla="*/ 66833 h 100890"/>
                  <a:gd name="connsiteX10" fmla="*/ 44976 w 86052"/>
                  <a:gd name="connsiteY10" fmla="*/ 83899 h 10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052" h="100890">
                    <a:moveTo>
                      <a:pt x="44976" y="83899"/>
                    </a:moveTo>
                    <a:cubicBezTo>
                      <a:pt x="29285" y="83899"/>
                      <a:pt x="20111" y="68523"/>
                      <a:pt x="20111" y="50176"/>
                    </a:cubicBezTo>
                    <a:cubicBezTo>
                      <a:pt x="20111" y="31829"/>
                      <a:pt x="28950" y="16416"/>
                      <a:pt x="44976" y="16416"/>
                    </a:cubicBezTo>
                    <a:cubicBezTo>
                      <a:pt x="56935" y="16416"/>
                      <a:pt x="63045" y="23844"/>
                      <a:pt x="65682" y="32943"/>
                    </a:cubicBezTo>
                    <a:lnTo>
                      <a:pt x="85923" y="32943"/>
                    </a:lnTo>
                    <a:cubicBezTo>
                      <a:pt x="82618" y="14039"/>
                      <a:pt x="67817" y="0"/>
                      <a:pt x="44419" y="0"/>
                    </a:cubicBezTo>
                    <a:cubicBezTo>
                      <a:pt x="14930" y="0"/>
                      <a:pt x="0" y="22600"/>
                      <a:pt x="0" y="50454"/>
                    </a:cubicBezTo>
                    <a:cubicBezTo>
                      <a:pt x="0" y="78309"/>
                      <a:pt x="15524" y="100890"/>
                      <a:pt x="44419" y="100890"/>
                    </a:cubicBezTo>
                    <a:cubicBezTo>
                      <a:pt x="67576" y="100890"/>
                      <a:pt x="83175" y="87408"/>
                      <a:pt x="86053" y="66833"/>
                    </a:cubicBezTo>
                    <a:lnTo>
                      <a:pt x="65682" y="66833"/>
                    </a:lnTo>
                    <a:cubicBezTo>
                      <a:pt x="63045" y="76527"/>
                      <a:pt x="56694" y="83899"/>
                      <a:pt x="44976" y="83899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826DC3C1-0EA2-407D-B244-D507E83C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セクション番号">
            <a:extLst>
              <a:ext uri="{FF2B5EF4-FFF2-40B4-BE49-F238E27FC236}">
                <a16:creationId xmlns:a16="http://schemas.microsoft.com/office/drawing/2014/main" id="{2C0342D6-E7A1-4CA9-AC6B-F0975E5CB3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" y="-1"/>
            <a:ext cx="1177846" cy="691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2800" b="1" spc="1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en-US" altLang="ja-JP"/>
              <a:t>#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414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図プレースホルダー 151">
            <a:extLst>
              <a:ext uri="{FF2B5EF4-FFF2-40B4-BE49-F238E27FC236}">
                <a16:creationId xmlns:a16="http://schemas.microsoft.com/office/drawing/2014/main" id="{3A7F79B7-AFD2-4AA4-A373-72D0889F92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" y="4"/>
            <a:ext cx="12191995" cy="6857997"/>
          </a:xfrm>
          <a:custGeom>
            <a:avLst/>
            <a:gdLst>
              <a:gd name="connsiteX0" fmla="*/ 1134522 w 12191995"/>
              <a:gd name="connsiteY0" fmla="*/ 6714222 h 6857997"/>
              <a:gd name="connsiteX1" fmla="*/ 1134522 w 12191995"/>
              <a:gd name="connsiteY1" fmla="*/ 6718007 h 6857997"/>
              <a:gd name="connsiteX2" fmla="*/ 1131564 w 12191995"/>
              <a:gd name="connsiteY2" fmla="*/ 6726043 h 6857997"/>
              <a:gd name="connsiteX3" fmla="*/ 1124057 w 12191995"/>
              <a:gd name="connsiteY3" fmla="*/ 6729218 h 6857997"/>
              <a:gd name="connsiteX4" fmla="*/ 1118747 w 12191995"/>
              <a:gd name="connsiteY4" fmla="*/ 6727456 h 6857997"/>
              <a:gd name="connsiteX5" fmla="*/ 1116751 w 12191995"/>
              <a:gd name="connsiteY5" fmla="*/ 6722910 h 6857997"/>
              <a:gd name="connsiteX6" fmla="*/ 1118911 w 12191995"/>
              <a:gd name="connsiteY6" fmla="*/ 6717582 h 6857997"/>
              <a:gd name="connsiteX7" fmla="*/ 1125317 w 12191995"/>
              <a:gd name="connsiteY7" fmla="*/ 6715483 h 6857997"/>
              <a:gd name="connsiteX8" fmla="*/ 462639 w 12191995"/>
              <a:gd name="connsiteY8" fmla="*/ 6699733 h 6857997"/>
              <a:gd name="connsiteX9" fmla="*/ 470613 w 12191995"/>
              <a:gd name="connsiteY9" fmla="*/ 6703333 h 6857997"/>
              <a:gd name="connsiteX10" fmla="*/ 473557 w 12191995"/>
              <a:gd name="connsiteY10" fmla="*/ 6713283 h 6857997"/>
              <a:gd name="connsiteX11" fmla="*/ 470407 w 12191995"/>
              <a:gd name="connsiteY11" fmla="*/ 6725057 h 6857997"/>
              <a:gd name="connsiteX12" fmla="*/ 461710 w 12191995"/>
              <a:gd name="connsiteY12" fmla="*/ 6729287 h 6857997"/>
              <a:gd name="connsiteX13" fmla="*/ 453908 w 12191995"/>
              <a:gd name="connsiteY13" fmla="*/ 6726003 h 6857997"/>
              <a:gd name="connsiteX14" fmla="*/ 450833 w 12191995"/>
              <a:gd name="connsiteY14" fmla="*/ 6718001 h 6857997"/>
              <a:gd name="connsiteX15" fmla="*/ 450833 w 12191995"/>
              <a:gd name="connsiteY15" fmla="*/ 6712693 h 6857997"/>
              <a:gd name="connsiteX16" fmla="*/ 454073 w 12191995"/>
              <a:gd name="connsiteY16" fmla="*/ 6703429 h 6857997"/>
              <a:gd name="connsiteX17" fmla="*/ 462639 w 12191995"/>
              <a:gd name="connsiteY17" fmla="*/ 6699733 h 6857997"/>
              <a:gd name="connsiteX18" fmla="*/ 1212177 w 12191995"/>
              <a:gd name="connsiteY18" fmla="*/ 6699671 h 6857997"/>
              <a:gd name="connsiteX19" fmla="*/ 1221286 w 12191995"/>
              <a:gd name="connsiteY19" fmla="*/ 6703525 h 6857997"/>
              <a:gd name="connsiteX20" fmla="*/ 1224472 w 12191995"/>
              <a:gd name="connsiteY20" fmla="*/ 6714517 h 6857997"/>
              <a:gd name="connsiteX21" fmla="*/ 1221286 w 12191995"/>
              <a:gd name="connsiteY21" fmla="*/ 6725399 h 6857997"/>
              <a:gd name="connsiteX22" fmla="*/ 1212177 w 12191995"/>
              <a:gd name="connsiteY22" fmla="*/ 6729225 h 6857997"/>
              <a:gd name="connsiteX23" fmla="*/ 1202903 w 12191995"/>
              <a:gd name="connsiteY23" fmla="*/ 6725324 h 6857997"/>
              <a:gd name="connsiteX24" fmla="*/ 1199435 w 12191995"/>
              <a:gd name="connsiteY24" fmla="*/ 6714668 h 6857997"/>
              <a:gd name="connsiteX25" fmla="*/ 1202862 w 12191995"/>
              <a:gd name="connsiteY25" fmla="*/ 6703662 h 6857997"/>
              <a:gd name="connsiteX26" fmla="*/ 1212177 w 12191995"/>
              <a:gd name="connsiteY26" fmla="*/ 6699671 h 6857997"/>
              <a:gd name="connsiteX27" fmla="*/ 1059405 w 12191995"/>
              <a:gd name="connsiteY27" fmla="*/ 6699671 h 6857997"/>
              <a:gd name="connsiteX28" fmla="*/ 1068514 w 12191995"/>
              <a:gd name="connsiteY28" fmla="*/ 6703525 h 6857997"/>
              <a:gd name="connsiteX29" fmla="*/ 1071699 w 12191995"/>
              <a:gd name="connsiteY29" fmla="*/ 6714517 h 6857997"/>
              <a:gd name="connsiteX30" fmla="*/ 1068514 w 12191995"/>
              <a:gd name="connsiteY30" fmla="*/ 6725399 h 6857997"/>
              <a:gd name="connsiteX31" fmla="*/ 1059405 w 12191995"/>
              <a:gd name="connsiteY31" fmla="*/ 6729225 h 6857997"/>
              <a:gd name="connsiteX32" fmla="*/ 1050131 w 12191995"/>
              <a:gd name="connsiteY32" fmla="*/ 6725324 h 6857997"/>
              <a:gd name="connsiteX33" fmla="*/ 1046663 w 12191995"/>
              <a:gd name="connsiteY33" fmla="*/ 6714668 h 6857997"/>
              <a:gd name="connsiteX34" fmla="*/ 1050089 w 12191995"/>
              <a:gd name="connsiteY34" fmla="*/ 6703662 h 6857997"/>
              <a:gd name="connsiteX35" fmla="*/ 1059405 w 12191995"/>
              <a:gd name="connsiteY35" fmla="*/ 6699671 h 6857997"/>
              <a:gd name="connsiteX36" fmla="*/ 944776 w 12191995"/>
              <a:gd name="connsiteY36" fmla="*/ 6699671 h 6857997"/>
              <a:gd name="connsiteX37" fmla="*/ 953885 w 12191995"/>
              <a:gd name="connsiteY37" fmla="*/ 6703525 h 6857997"/>
              <a:gd name="connsiteX38" fmla="*/ 957071 w 12191995"/>
              <a:gd name="connsiteY38" fmla="*/ 6714517 h 6857997"/>
              <a:gd name="connsiteX39" fmla="*/ 953885 w 12191995"/>
              <a:gd name="connsiteY39" fmla="*/ 6725399 h 6857997"/>
              <a:gd name="connsiteX40" fmla="*/ 944776 w 12191995"/>
              <a:gd name="connsiteY40" fmla="*/ 6729225 h 6857997"/>
              <a:gd name="connsiteX41" fmla="*/ 935502 w 12191995"/>
              <a:gd name="connsiteY41" fmla="*/ 6725324 h 6857997"/>
              <a:gd name="connsiteX42" fmla="*/ 932035 w 12191995"/>
              <a:gd name="connsiteY42" fmla="*/ 6714668 h 6857997"/>
              <a:gd name="connsiteX43" fmla="*/ 935461 w 12191995"/>
              <a:gd name="connsiteY43" fmla="*/ 6703662 h 6857997"/>
              <a:gd name="connsiteX44" fmla="*/ 944776 w 12191995"/>
              <a:gd name="connsiteY44" fmla="*/ 6699671 h 6857997"/>
              <a:gd name="connsiteX45" fmla="*/ 1016611 w 12191995"/>
              <a:gd name="connsiteY45" fmla="*/ 6699664 h 6857997"/>
              <a:gd name="connsiteX46" fmla="*/ 1024585 w 12191995"/>
              <a:gd name="connsiteY46" fmla="*/ 6703264 h 6857997"/>
              <a:gd name="connsiteX47" fmla="*/ 1027529 w 12191995"/>
              <a:gd name="connsiteY47" fmla="*/ 6713214 h 6857997"/>
              <a:gd name="connsiteX48" fmla="*/ 1024379 w 12191995"/>
              <a:gd name="connsiteY48" fmla="*/ 6724988 h 6857997"/>
              <a:gd name="connsiteX49" fmla="*/ 1015682 w 12191995"/>
              <a:gd name="connsiteY49" fmla="*/ 6729218 h 6857997"/>
              <a:gd name="connsiteX50" fmla="*/ 1007880 w 12191995"/>
              <a:gd name="connsiteY50" fmla="*/ 6725934 h 6857997"/>
              <a:gd name="connsiteX51" fmla="*/ 1004805 w 12191995"/>
              <a:gd name="connsiteY51" fmla="*/ 6717932 h 6857997"/>
              <a:gd name="connsiteX52" fmla="*/ 1004805 w 12191995"/>
              <a:gd name="connsiteY52" fmla="*/ 6712624 h 6857997"/>
              <a:gd name="connsiteX53" fmla="*/ 1008046 w 12191995"/>
              <a:gd name="connsiteY53" fmla="*/ 6703360 h 6857997"/>
              <a:gd name="connsiteX54" fmla="*/ 1016611 w 12191995"/>
              <a:gd name="connsiteY54" fmla="*/ 6699664 h 6857997"/>
              <a:gd name="connsiteX55" fmla="*/ 693066 w 12191995"/>
              <a:gd name="connsiteY55" fmla="*/ 6699664 h 6857997"/>
              <a:gd name="connsiteX56" fmla="*/ 700050 w 12191995"/>
              <a:gd name="connsiteY56" fmla="*/ 6702599 h 6857997"/>
              <a:gd name="connsiteX57" fmla="*/ 702602 w 12191995"/>
              <a:gd name="connsiteY57" fmla="*/ 6710807 h 6857997"/>
              <a:gd name="connsiteX58" fmla="*/ 682003 w 12191995"/>
              <a:gd name="connsiteY58" fmla="*/ 6710807 h 6857997"/>
              <a:gd name="connsiteX59" fmla="*/ 685726 w 12191995"/>
              <a:gd name="connsiteY59" fmla="*/ 6702749 h 6857997"/>
              <a:gd name="connsiteX60" fmla="*/ 693066 w 12191995"/>
              <a:gd name="connsiteY60" fmla="*/ 6699664 h 6857997"/>
              <a:gd name="connsiteX61" fmla="*/ 1177460 w 12191995"/>
              <a:gd name="connsiteY61" fmla="*/ 6695502 h 6857997"/>
              <a:gd name="connsiteX62" fmla="*/ 1177460 w 12191995"/>
              <a:gd name="connsiteY62" fmla="*/ 6733525 h 6857997"/>
              <a:gd name="connsiteX63" fmla="*/ 1183570 w 12191995"/>
              <a:gd name="connsiteY63" fmla="*/ 6733525 h 6857997"/>
              <a:gd name="connsiteX64" fmla="*/ 1183570 w 12191995"/>
              <a:gd name="connsiteY64" fmla="*/ 6695502 h 6857997"/>
              <a:gd name="connsiteX65" fmla="*/ 805034 w 12191995"/>
              <a:gd name="connsiteY65" fmla="*/ 6695502 h 6857997"/>
              <a:gd name="connsiteX66" fmla="*/ 805034 w 12191995"/>
              <a:gd name="connsiteY66" fmla="*/ 6733525 h 6857997"/>
              <a:gd name="connsiteX67" fmla="*/ 811144 w 12191995"/>
              <a:gd name="connsiteY67" fmla="*/ 6733525 h 6857997"/>
              <a:gd name="connsiteX68" fmla="*/ 811144 w 12191995"/>
              <a:gd name="connsiteY68" fmla="*/ 6695502 h 6857997"/>
              <a:gd name="connsiteX69" fmla="*/ 582229 w 12191995"/>
              <a:gd name="connsiteY69" fmla="*/ 6695502 h 6857997"/>
              <a:gd name="connsiteX70" fmla="*/ 582229 w 12191995"/>
              <a:gd name="connsiteY70" fmla="*/ 6733525 h 6857997"/>
              <a:gd name="connsiteX71" fmla="*/ 588339 w 12191995"/>
              <a:gd name="connsiteY71" fmla="*/ 6733525 h 6857997"/>
              <a:gd name="connsiteX72" fmla="*/ 588339 w 12191995"/>
              <a:gd name="connsiteY72" fmla="*/ 6695502 h 6857997"/>
              <a:gd name="connsiteX73" fmla="*/ 489039 w 12191995"/>
              <a:gd name="connsiteY73" fmla="*/ 6695502 h 6857997"/>
              <a:gd name="connsiteX74" fmla="*/ 489039 w 12191995"/>
              <a:gd name="connsiteY74" fmla="*/ 6733525 h 6857997"/>
              <a:gd name="connsiteX75" fmla="*/ 495148 w 12191995"/>
              <a:gd name="connsiteY75" fmla="*/ 6733525 h 6857997"/>
              <a:gd name="connsiteX76" fmla="*/ 495148 w 12191995"/>
              <a:gd name="connsiteY76" fmla="*/ 6695502 h 6857997"/>
              <a:gd name="connsiteX77" fmla="*/ 325602 w 12191995"/>
              <a:gd name="connsiteY77" fmla="*/ 6695502 h 6857997"/>
              <a:gd name="connsiteX78" fmla="*/ 325602 w 12191995"/>
              <a:gd name="connsiteY78" fmla="*/ 6733525 h 6857997"/>
              <a:gd name="connsiteX79" fmla="*/ 331711 w 12191995"/>
              <a:gd name="connsiteY79" fmla="*/ 6733525 h 6857997"/>
              <a:gd name="connsiteX80" fmla="*/ 331711 w 12191995"/>
              <a:gd name="connsiteY80" fmla="*/ 6695502 h 6857997"/>
              <a:gd name="connsiteX81" fmla="*/ 401104 w 12191995"/>
              <a:gd name="connsiteY81" fmla="*/ 6695433 h 6857997"/>
              <a:gd name="connsiteX82" fmla="*/ 401104 w 12191995"/>
              <a:gd name="connsiteY82" fmla="*/ 6718157 h 6857997"/>
              <a:gd name="connsiteX83" fmla="*/ 414741 w 12191995"/>
              <a:gd name="connsiteY83" fmla="*/ 6734347 h 6857997"/>
              <a:gd name="connsiteX84" fmla="*/ 426512 w 12191995"/>
              <a:gd name="connsiteY84" fmla="*/ 6727442 h 6857997"/>
              <a:gd name="connsiteX85" fmla="*/ 426664 w 12191995"/>
              <a:gd name="connsiteY85" fmla="*/ 6727442 h 6857997"/>
              <a:gd name="connsiteX86" fmla="*/ 426664 w 12191995"/>
              <a:gd name="connsiteY86" fmla="*/ 6733456 h 6857997"/>
              <a:gd name="connsiteX87" fmla="*/ 432773 w 12191995"/>
              <a:gd name="connsiteY87" fmla="*/ 6733456 h 6857997"/>
              <a:gd name="connsiteX88" fmla="*/ 432780 w 12191995"/>
              <a:gd name="connsiteY88" fmla="*/ 6733456 h 6857997"/>
              <a:gd name="connsiteX89" fmla="*/ 432780 w 12191995"/>
              <a:gd name="connsiteY89" fmla="*/ 6695433 h 6857997"/>
              <a:gd name="connsiteX90" fmla="*/ 426671 w 12191995"/>
              <a:gd name="connsiteY90" fmla="*/ 6695433 h 6857997"/>
              <a:gd name="connsiteX91" fmla="*/ 426671 w 12191995"/>
              <a:gd name="connsiteY91" fmla="*/ 6717335 h 6857997"/>
              <a:gd name="connsiteX92" fmla="*/ 423781 w 12191995"/>
              <a:gd name="connsiteY92" fmla="*/ 6725933 h 6857997"/>
              <a:gd name="connsiteX93" fmla="*/ 416420 w 12191995"/>
              <a:gd name="connsiteY93" fmla="*/ 6729218 h 6857997"/>
              <a:gd name="connsiteX94" fmla="*/ 407180 w 12191995"/>
              <a:gd name="connsiteY94" fmla="*/ 6717191 h 6857997"/>
              <a:gd name="connsiteX95" fmla="*/ 407180 w 12191995"/>
              <a:gd name="connsiteY95" fmla="*/ 6695433 h 6857997"/>
              <a:gd name="connsiteX96" fmla="*/ 1103583 w 12191995"/>
              <a:gd name="connsiteY96" fmla="*/ 6694837 h 6857997"/>
              <a:gd name="connsiteX97" fmla="*/ 1097583 w 12191995"/>
              <a:gd name="connsiteY97" fmla="*/ 6697086 h 6857997"/>
              <a:gd name="connsiteX98" fmla="*/ 1093600 w 12191995"/>
              <a:gd name="connsiteY98" fmla="*/ 6703340 h 6857997"/>
              <a:gd name="connsiteX99" fmla="*/ 1093448 w 12191995"/>
              <a:gd name="connsiteY99" fmla="*/ 6703340 h 6857997"/>
              <a:gd name="connsiteX100" fmla="*/ 1093448 w 12191995"/>
              <a:gd name="connsiteY100" fmla="*/ 6695502 h 6857997"/>
              <a:gd name="connsiteX101" fmla="*/ 1087339 w 12191995"/>
              <a:gd name="connsiteY101" fmla="*/ 6695502 h 6857997"/>
              <a:gd name="connsiteX102" fmla="*/ 1087339 w 12191995"/>
              <a:gd name="connsiteY102" fmla="*/ 6733525 h 6857997"/>
              <a:gd name="connsiteX103" fmla="*/ 1093448 w 12191995"/>
              <a:gd name="connsiteY103" fmla="*/ 6733525 h 6857997"/>
              <a:gd name="connsiteX104" fmla="*/ 1093448 w 12191995"/>
              <a:gd name="connsiteY104" fmla="*/ 6714140 h 6857997"/>
              <a:gd name="connsiteX105" fmla="*/ 1096077 w 12191995"/>
              <a:gd name="connsiteY105" fmla="*/ 6704115 h 6857997"/>
              <a:gd name="connsiteX106" fmla="*/ 1102613 w 12191995"/>
              <a:gd name="connsiteY106" fmla="*/ 6700439 h 6857997"/>
              <a:gd name="connsiteX107" fmla="*/ 1107229 w 12191995"/>
              <a:gd name="connsiteY107" fmla="*/ 6701667 h 6857997"/>
              <a:gd name="connsiteX108" fmla="*/ 1107236 w 12191995"/>
              <a:gd name="connsiteY108" fmla="*/ 6701667 h 6857997"/>
              <a:gd name="connsiteX109" fmla="*/ 1107236 w 12191995"/>
              <a:gd name="connsiteY109" fmla="*/ 6695358 h 6857997"/>
              <a:gd name="connsiteX110" fmla="*/ 1103583 w 12191995"/>
              <a:gd name="connsiteY110" fmla="*/ 6694837 h 6857997"/>
              <a:gd name="connsiteX111" fmla="*/ 988953 w 12191995"/>
              <a:gd name="connsiteY111" fmla="*/ 6694837 h 6857997"/>
              <a:gd name="connsiteX112" fmla="*/ 982954 w 12191995"/>
              <a:gd name="connsiteY112" fmla="*/ 6697086 h 6857997"/>
              <a:gd name="connsiteX113" fmla="*/ 978970 w 12191995"/>
              <a:gd name="connsiteY113" fmla="*/ 6703340 h 6857997"/>
              <a:gd name="connsiteX114" fmla="*/ 978819 w 12191995"/>
              <a:gd name="connsiteY114" fmla="*/ 6703340 h 6857997"/>
              <a:gd name="connsiteX115" fmla="*/ 978819 w 12191995"/>
              <a:gd name="connsiteY115" fmla="*/ 6695502 h 6857997"/>
              <a:gd name="connsiteX116" fmla="*/ 972710 w 12191995"/>
              <a:gd name="connsiteY116" fmla="*/ 6695502 h 6857997"/>
              <a:gd name="connsiteX117" fmla="*/ 972710 w 12191995"/>
              <a:gd name="connsiteY117" fmla="*/ 6733525 h 6857997"/>
              <a:gd name="connsiteX118" fmla="*/ 978819 w 12191995"/>
              <a:gd name="connsiteY118" fmla="*/ 6733525 h 6857997"/>
              <a:gd name="connsiteX119" fmla="*/ 978819 w 12191995"/>
              <a:gd name="connsiteY119" fmla="*/ 6714140 h 6857997"/>
              <a:gd name="connsiteX120" fmla="*/ 981448 w 12191995"/>
              <a:gd name="connsiteY120" fmla="*/ 6704115 h 6857997"/>
              <a:gd name="connsiteX121" fmla="*/ 987983 w 12191995"/>
              <a:gd name="connsiteY121" fmla="*/ 6700439 h 6857997"/>
              <a:gd name="connsiteX122" fmla="*/ 992600 w 12191995"/>
              <a:gd name="connsiteY122" fmla="*/ 6701667 h 6857997"/>
              <a:gd name="connsiteX123" fmla="*/ 992607 w 12191995"/>
              <a:gd name="connsiteY123" fmla="*/ 6701667 h 6857997"/>
              <a:gd name="connsiteX124" fmla="*/ 992607 w 12191995"/>
              <a:gd name="connsiteY124" fmla="*/ 6695358 h 6857997"/>
              <a:gd name="connsiteX125" fmla="*/ 988953 w 12191995"/>
              <a:gd name="connsiteY125" fmla="*/ 6694837 h 6857997"/>
              <a:gd name="connsiteX126" fmla="*/ 795291 w 12191995"/>
              <a:gd name="connsiteY126" fmla="*/ 6694837 h 6857997"/>
              <a:gd name="connsiteX127" fmla="*/ 789291 w 12191995"/>
              <a:gd name="connsiteY127" fmla="*/ 6697086 h 6857997"/>
              <a:gd name="connsiteX128" fmla="*/ 785308 w 12191995"/>
              <a:gd name="connsiteY128" fmla="*/ 6703340 h 6857997"/>
              <a:gd name="connsiteX129" fmla="*/ 785157 w 12191995"/>
              <a:gd name="connsiteY129" fmla="*/ 6703340 h 6857997"/>
              <a:gd name="connsiteX130" fmla="*/ 785157 w 12191995"/>
              <a:gd name="connsiteY130" fmla="*/ 6695502 h 6857997"/>
              <a:gd name="connsiteX131" fmla="*/ 779047 w 12191995"/>
              <a:gd name="connsiteY131" fmla="*/ 6695502 h 6857997"/>
              <a:gd name="connsiteX132" fmla="*/ 779047 w 12191995"/>
              <a:gd name="connsiteY132" fmla="*/ 6733525 h 6857997"/>
              <a:gd name="connsiteX133" fmla="*/ 785157 w 12191995"/>
              <a:gd name="connsiteY133" fmla="*/ 6733525 h 6857997"/>
              <a:gd name="connsiteX134" fmla="*/ 785157 w 12191995"/>
              <a:gd name="connsiteY134" fmla="*/ 6714140 h 6857997"/>
              <a:gd name="connsiteX135" fmla="*/ 787785 w 12191995"/>
              <a:gd name="connsiteY135" fmla="*/ 6704115 h 6857997"/>
              <a:gd name="connsiteX136" fmla="*/ 794321 w 12191995"/>
              <a:gd name="connsiteY136" fmla="*/ 6700439 h 6857997"/>
              <a:gd name="connsiteX137" fmla="*/ 798937 w 12191995"/>
              <a:gd name="connsiteY137" fmla="*/ 6701667 h 6857997"/>
              <a:gd name="connsiteX138" fmla="*/ 798944 w 12191995"/>
              <a:gd name="connsiteY138" fmla="*/ 6701667 h 6857997"/>
              <a:gd name="connsiteX139" fmla="*/ 798944 w 12191995"/>
              <a:gd name="connsiteY139" fmla="*/ 6695358 h 6857997"/>
              <a:gd name="connsiteX140" fmla="*/ 795291 w 12191995"/>
              <a:gd name="connsiteY140" fmla="*/ 6694837 h 6857997"/>
              <a:gd name="connsiteX141" fmla="*/ 693177 w 12191995"/>
              <a:gd name="connsiteY141" fmla="*/ 6694562 h 6857997"/>
              <a:gd name="connsiteX142" fmla="*/ 680641 w 12191995"/>
              <a:gd name="connsiteY142" fmla="*/ 6700151 h 6857997"/>
              <a:gd name="connsiteX143" fmla="*/ 675591 w 12191995"/>
              <a:gd name="connsiteY143" fmla="*/ 6714612 h 6857997"/>
              <a:gd name="connsiteX144" fmla="*/ 680207 w 12191995"/>
              <a:gd name="connsiteY144" fmla="*/ 6729184 h 6857997"/>
              <a:gd name="connsiteX145" fmla="*/ 692915 w 12191995"/>
              <a:gd name="connsiteY145" fmla="*/ 6734361 h 6857997"/>
              <a:gd name="connsiteX146" fmla="*/ 706214 w 12191995"/>
              <a:gd name="connsiteY146" fmla="*/ 6730720 h 6857997"/>
              <a:gd name="connsiteX147" fmla="*/ 706214 w 12191995"/>
              <a:gd name="connsiteY147" fmla="*/ 6725001 h 6857997"/>
              <a:gd name="connsiteX148" fmla="*/ 694367 w 12191995"/>
              <a:gd name="connsiteY148" fmla="*/ 6729232 h 6857997"/>
              <a:gd name="connsiteX149" fmla="*/ 685354 w 12191995"/>
              <a:gd name="connsiteY149" fmla="*/ 6725776 h 6857997"/>
              <a:gd name="connsiteX150" fmla="*/ 681927 w 12191995"/>
              <a:gd name="connsiteY150" fmla="*/ 6715970 h 6857997"/>
              <a:gd name="connsiteX151" fmla="*/ 708863 w 12191995"/>
              <a:gd name="connsiteY151" fmla="*/ 6715970 h 6857997"/>
              <a:gd name="connsiteX152" fmla="*/ 708863 w 12191995"/>
              <a:gd name="connsiteY152" fmla="*/ 6712795 h 6857997"/>
              <a:gd name="connsiteX153" fmla="*/ 704762 w 12191995"/>
              <a:gd name="connsiteY153" fmla="*/ 6699389 h 6857997"/>
              <a:gd name="connsiteX154" fmla="*/ 693177 w 12191995"/>
              <a:gd name="connsiteY154" fmla="*/ 6694562 h 6857997"/>
              <a:gd name="connsiteX155" fmla="*/ 1212617 w 12191995"/>
              <a:gd name="connsiteY155" fmla="*/ 6694549 h 6857997"/>
              <a:gd name="connsiteX156" fmla="*/ 1198424 w 12191995"/>
              <a:gd name="connsiteY156" fmla="*/ 6699932 h 6857997"/>
              <a:gd name="connsiteX157" fmla="*/ 1193174 w 12191995"/>
              <a:gd name="connsiteY157" fmla="*/ 6714894 h 6857997"/>
              <a:gd name="connsiteX158" fmla="*/ 1198224 w 12191995"/>
              <a:gd name="connsiteY158" fmla="*/ 6729020 h 6857997"/>
              <a:gd name="connsiteX159" fmla="*/ 1211730 w 12191995"/>
              <a:gd name="connsiteY159" fmla="*/ 6734348 h 6857997"/>
              <a:gd name="connsiteX160" fmla="*/ 1225565 w 12191995"/>
              <a:gd name="connsiteY160" fmla="*/ 6728876 h 6857997"/>
              <a:gd name="connsiteX161" fmla="*/ 1230725 w 12191995"/>
              <a:gd name="connsiteY161" fmla="*/ 6714304 h 6857997"/>
              <a:gd name="connsiteX162" fmla="*/ 1225937 w 12191995"/>
              <a:gd name="connsiteY162" fmla="*/ 6699788 h 6857997"/>
              <a:gd name="connsiteX163" fmla="*/ 1212617 w 12191995"/>
              <a:gd name="connsiteY163" fmla="*/ 6694549 h 6857997"/>
              <a:gd name="connsiteX164" fmla="*/ 1059845 w 12191995"/>
              <a:gd name="connsiteY164" fmla="*/ 6694549 h 6857997"/>
              <a:gd name="connsiteX165" fmla="*/ 1045652 w 12191995"/>
              <a:gd name="connsiteY165" fmla="*/ 6699932 h 6857997"/>
              <a:gd name="connsiteX166" fmla="*/ 1040402 w 12191995"/>
              <a:gd name="connsiteY166" fmla="*/ 6714894 h 6857997"/>
              <a:gd name="connsiteX167" fmla="*/ 1045452 w 12191995"/>
              <a:gd name="connsiteY167" fmla="*/ 6729020 h 6857997"/>
              <a:gd name="connsiteX168" fmla="*/ 1058958 w 12191995"/>
              <a:gd name="connsiteY168" fmla="*/ 6734348 h 6857997"/>
              <a:gd name="connsiteX169" fmla="*/ 1072793 w 12191995"/>
              <a:gd name="connsiteY169" fmla="*/ 6728876 h 6857997"/>
              <a:gd name="connsiteX170" fmla="*/ 1077953 w 12191995"/>
              <a:gd name="connsiteY170" fmla="*/ 6714304 h 6857997"/>
              <a:gd name="connsiteX171" fmla="*/ 1073165 w 12191995"/>
              <a:gd name="connsiteY171" fmla="*/ 6699788 h 6857997"/>
              <a:gd name="connsiteX172" fmla="*/ 1059845 w 12191995"/>
              <a:gd name="connsiteY172" fmla="*/ 6694549 h 6857997"/>
              <a:gd name="connsiteX173" fmla="*/ 945217 w 12191995"/>
              <a:gd name="connsiteY173" fmla="*/ 6694549 h 6857997"/>
              <a:gd name="connsiteX174" fmla="*/ 931023 w 12191995"/>
              <a:gd name="connsiteY174" fmla="*/ 6699932 h 6857997"/>
              <a:gd name="connsiteX175" fmla="*/ 925774 w 12191995"/>
              <a:gd name="connsiteY175" fmla="*/ 6714894 h 6857997"/>
              <a:gd name="connsiteX176" fmla="*/ 930824 w 12191995"/>
              <a:gd name="connsiteY176" fmla="*/ 6729020 h 6857997"/>
              <a:gd name="connsiteX177" fmla="*/ 944329 w 12191995"/>
              <a:gd name="connsiteY177" fmla="*/ 6734348 h 6857997"/>
              <a:gd name="connsiteX178" fmla="*/ 958165 w 12191995"/>
              <a:gd name="connsiteY178" fmla="*/ 6728876 h 6857997"/>
              <a:gd name="connsiteX179" fmla="*/ 963325 w 12191995"/>
              <a:gd name="connsiteY179" fmla="*/ 6714304 h 6857997"/>
              <a:gd name="connsiteX180" fmla="*/ 958537 w 12191995"/>
              <a:gd name="connsiteY180" fmla="*/ 6699788 h 6857997"/>
              <a:gd name="connsiteX181" fmla="*/ 945217 w 12191995"/>
              <a:gd name="connsiteY181" fmla="*/ 6694549 h 6857997"/>
              <a:gd name="connsiteX182" fmla="*/ 840568 w 12191995"/>
              <a:gd name="connsiteY182" fmla="*/ 6694549 h 6857997"/>
              <a:gd name="connsiteX183" fmla="*/ 826148 w 12191995"/>
              <a:gd name="connsiteY183" fmla="*/ 6700247 h 6857997"/>
              <a:gd name="connsiteX184" fmla="*/ 820747 w 12191995"/>
              <a:gd name="connsiteY184" fmla="*/ 6715340 h 6857997"/>
              <a:gd name="connsiteX185" fmla="*/ 825763 w 12191995"/>
              <a:gd name="connsiteY185" fmla="*/ 6729061 h 6857997"/>
              <a:gd name="connsiteX186" fmla="*/ 838931 w 12191995"/>
              <a:gd name="connsiteY186" fmla="*/ 6734355 h 6857997"/>
              <a:gd name="connsiteX187" fmla="*/ 849362 w 12191995"/>
              <a:gd name="connsiteY187" fmla="*/ 6731715 h 6857997"/>
              <a:gd name="connsiteX188" fmla="*/ 849376 w 12191995"/>
              <a:gd name="connsiteY188" fmla="*/ 6731715 h 6857997"/>
              <a:gd name="connsiteX189" fmla="*/ 849376 w 12191995"/>
              <a:gd name="connsiteY189" fmla="*/ 6725927 h 6857997"/>
              <a:gd name="connsiteX190" fmla="*/ 839984 w 12191995"/>
              <a:gd name="connsiteY190" fmla="*/ 6729232 h 6857997"/>
              <a:gd name="connsiteX191" fmla="*/ 830538 w 12191995"/>
              <a:gd name="connsiteY191" fmla="*/ 6725372 h 6857997"/>
              <a:gd name="connsiteX192" fmla="*/ 827015 w 12191995"/>
              <a:gd name="connsiteY192" fmla="*/ 6714825 h 6857997"/>
              <a:gd name="connsiteX193" fmla="*/ 830758 w 12191995"/>
              <a:gd name="connsiteY193" fmla="*/ 6703854 h 6857997"/>
              <a:gd name="connsiteX194" fmla="*/ 840349 w 12191995"/>
              <a:gd name="connsiteY194" fmla="*/ 6699678 h 6857997"/>
              <a:gd name="connsiteX195" fmla="*/ 849437 w 12191995"/>
              <a:gd name="connsiteY195" fmla="*/ 6702647 h 6857997"/>
              <a:gd name="connsiteX196" fmla="*/ 849437 w 12191995"/>
              <a:gd name="connsiteY196" fmla="*/ 6696407 h 6857997"/>
              <a:gd name="connsiteX197" fmla="*/ 840568 w 12191995"/>
              <a:gd name="connsiteY197" fmla="*/ 6694549 h 6857997"/>
              <a:gd name="connsiteX198" fmla="*/ 735166 w 12191995"/>
              <a:gd name="connsiteY198" fmla="*/ 6694549 h 6857997"/>
              <a:gd name="connsiteX199" fmla="*/ 720746 w 12191995"/>
              <a:gd name="connsiteY199" fmla="*/ 6700247 h 6857997"/>
              <a:gd name="connsiteX200" fmla="*/ 715345 w 12191995"/>
              <a:gd name="connsiteY200" fmla="*/ 6715340 h 6857997"/>
              <a:gd name="connsiteX201" fmla="*/ 720354 w 12191995"/>
              <a:gd name="connsiteY201" fmla="*/ 6729061 h 6857997"/>
              <a:gd name="connsiteX202" fmla="*/ 733523 w 12191995"/>
              <a:gd name="connsiteY202" fmla="*/ 6734355 h 6857997"/>
              <a:gd name="connsiteX203" fmla="*/ 743953 w 12191995"/>
              <a:gd name="connsiteY203" fmla="*/ 6731715 h 6857997"/>
              <a:gd name="connsiteX204" fmla="*/ 743974 w 12191995"/>
              <a:gd name="connsiteY204" fmla="*/ 6731715 h 6857997"/>
              <a:gd name="connsiteX205" fmla="*/ 743974 w 12191995"/>
              <a:gd name="connsiteY205" fmla="*/ 6725927 h 6857997"/>
              <a:gd name="connsiteX206" fmla="*/ 734582 w 12191995"/>
              <a:gd name="connsiteY206" fmla="*/ 6729232 h 6857997"/>
              <a:gd name="connsiteX207" fmla="*/ 725136 w 12191995"/>
              <a:gd name="connsiteY207" fmla="*/ 6725372 h 6857997"/>
              <a:gd name="connsiteX208" fmla="*/ 721613 w 12191995"/>
              <a:gd name="connsiteY208" fmla="*/ 6714825 h 6857997"/>
              <a:gd name="connsiteX209" fmla="*/ 725355 w 12191995"/>
              <a:gd name="connsiteY209" fmla="*/ 6703854 h 6857997"/>
              <a:gd name="connsiteX210" fmla="*/ 734946 w 12191995"/>
              <a:gd name="connsiteY210" fmla="*/ 6699678 h 6857997"/>
              <a:gd name="connsiteX211" fmla="*/ 744035 w 12191995"/>
              <a:gd name="connsiteY211" fmla="*/ 6702647 h 6857997"/>
              <a:gd name="connsiteX212" fmla="*/ 744035 w 12191995"/>
              <a:gd name="connsiteY212" fmla="*/ 6696407 h 6857997"/>
              <a:gd name="connsiteX213" fmla="*/ 735166 w 12191995"/>
              <a:gd name="connsiteY213" fmla="*/ 6694549 h 6857997"/>
              <a:gd name="connsiteX214" fmla="*/ 1258894 w 12191995"/>
              <a:gd name="connsiteY214" fmla="*/ 6694542 h 6857997"/>
              <a:gd name="connsiteX215" fmla="*/ 1246372 w 12191995"/>
              <a:gd name="connsiteY215" fmla="*/ 6701749 h 6857997"/>
              <a:gd name="connsiteX216" fmla="*/ 1246221 w 12191995"/>
              <a:gd name="connsiteY216" fmla="*/ 6701749 h 6857997"/>
              <a:gd name="connsiteX217" fmla="*/ 1246221 w 12191995"/>
              <a:gd name="connsiteY217" fmla="*/ 6695433 h 6857997"/>
              <a:gd name="connsiteX218" fmla="*/ 1240111 w 12191995"/>
              <a:gd name="connsiteY218" fmla="*/ 6695433 h 6857997"/>
              <a:gd name="connsiteX219" fmla="*/ 1240111 w 12191995"/>
              <a:gd name="connsiteY219" fmla="*/ 6733456 h 6857997"/>
              <a:gd name="connsiteX220" fmla="*/ 1246221 w 12191995"/>
              <a:gd name="connsiteY220" fmla="*/ 6733456 h 6857997"/>
              <a:gd name="connsiteX221" fmla="*/ 1246221 w 12191995"/>
              <a:gd name="connsiteY221" fmla="*/ 6711774 h 6857997"/>
              <a:gd name="connsiteX222" fmla="*/ 1249221 w 12191995"/>
              <a:gd name="connsiteY222" fmla="*/ 6703107 h 6857997"/>
              <a:gd name="connsiteX223" fmla="*/ 1256802 w 12191995"/>
              <a:gd name="connsiteY223" fmla="*/ 6699671 h 6857997"/>
              <a:gd name="connsiteX224" fmla="*/ 1265671 w 12191995"/>
              <a:gd name="connsiteY224" fmla="*/ 6711774 h 6857997"/>
              <a:gd name="connsiteX225" fmla="*/ 1265671 w 12191995"/>
              <a:gd name="connsiteY225" fmla="*/ 6733456 h 6857997"/>
              <a:gd name="connsiteX226" fmla="*/ 1271780 w 12191995"/>
              <a:gd name="connsiteY226" fmla="*/ 6733456 h 6857997"/>
              <a:gd name="connsiteX227" fmla="*/ 1271787 w 12191995"/>
              <a:gd name="connsiteY227" fmla="*/ 6733456 h 6857997"/>
              <a:gd name="connsiteX228" fmla="*/ 1271787 w 12191995"/>
              <a:gd name="connsiteY228" fmla="*/ 6710217 h 6857997"/>
              <a:gd name="connsiteX229" fmla="*/ 1268471 w 12191995"/>
              <a:gd name="connsiteY229" fmla="*/ 6698574 h 6857997"/>
              <a:gd name="connsiteX230" fmla="*/ 1258894 w 12191995"/>
              <a:gd name="connsiteY230" fmla="*/ 6694542 h 6857997"/>
              <a:gd name="connsiteX231" fmla="*/ 1018138 w 12191995"/>
              <a:gd name="connsiteY231" fmla="*/ 6694542 h 6857997"/>
              <a:gd name="connsiteX232" fmla="*/ 1004949 w 12191995"/>
              <a:gd name="connsiteY232" fmla="*/ 6702119 h 6857997"/>
              <a:gd name="connsiteX233" fmla="*/ 1004798 w 12191995"/>
              <a:gd name="connsiteY233" fmla="*/ 6702119 h 6857997"/>
              <a:gd name="connsiteX234" fmla="*/ 1004798 w 12191995"/>
              <a:gd name="connsiteY234" fmla="*/ 6695433 h 6857997"/>
              <a:gd name="connsiteX235" fmla="*/ 998688 w 12191995"/>
              <a:gd name="connsiteY235" fmla="*/ 6695433 h 6857997"/>
              <a:gd name="connsiteX236" fmla="*/ 998688 w 12191995"/>
              <a:gd name="connsiteY236" fmla="*/ 6750949 h 6857997"/>
              <a:gd name="connsiteX237" fmla="*/ 1004798 w 12191995"/>
              <a:gd name="connsiteY237" fmla="*/ 6750949 h 6857997"/>
              <a:gd name="connsiteX238" fmla="*/ 1004798 w 12191995"/>
              <a:gd name="connsiteY238" fmla="*/ 6727964 h 6857997"/>
              <a:gd name="connsiteX239" fmla="*/ 1004949 w 12191995"/>
              <a:gd name="connsiteY239" fmla="*/ 6727964 h 6857997"/>
              <a:gd name="connsiteX240" fmla="*/ 1016384 w 12191995"/>
              <a:gd name="connsiteY240" fmla="*/ 6734348 h 6857997"/>
              <a:gd name="connsiteX241" fmla="*/ 1029126 w 12191995"/>
              <a:gd name="connsiteY241" fmla="*/ 6728608 h 6857997"/>
              <a:gd name="connsiteX242" fmla="*/ 1033783 w 12191995"/>
              <a:gd name="connsiteY242" fmla="*/ 6713331 h 6857997"/>
              <a:gd name="connsiteX243" fmla="*/ 1029648 w 12191995"/>
              <a:gd name="connsiteY243" fmla="*/ 6699651 h 6857997"/>
              <a:gd name="connsiteX244" fmla="*/ 1018138 w 12191995"/>
              <a:gd name="connsiteY244" fmla="*/ 6694542 h 6857997"/>
              <a:gd name="connsiteX245" fmla="*/ 519744 w 12191995"/>
              <a:gd name="connsiteY245" fmla="*/ 6694542 h 6857997"/>
              <a:gd name="connsiteX246" fmla="*/ 514323 w 12191995"/>
              <a:gd name="connsiteY246" fmla="*/ 6695248 h 6857997"/>
              <a:gd name="connsiteX247" fmla="*/ 509644 w 12191995"/>
              <a:gd name="connsiteY247" fmla="*/ 6697347 h 6857997"/>
              <a:gd name="connsiteX248" fmla="*/ 506362 w 12191995"/>
              <a:gd name="connsiteY248" fmla="*/ 6700803 h 6857997"/>
              <a:gd name="connsiteX249" fmla="*/ 505130 w 12191995"/>
              <a:gd name="connsiteY249" fmla="*/ 6705534 h 6857997"/>
              <a:gd name="connsiteX250" fmla="*/ 505784 w 12191995"/>
              <a:gd name="connsiteY250" fmla="*/ 6709360 h 6857997"/>
              <a:gd name="connsiteX251" fmla="*/ 507725 w 12191995"/>
              <a:gd name="connsiteY251" fmla="*/ 6712275 h 6857997"/>
              <a:gd name="connsiteX252" fmla="*/ 510931 w 12191995"/>
              <a:gd name="connsiteY252" fmla="*/ 6714578 h 6857997"/>
              <a:gd name="connsiteX253" fmla="*/ 515382 w 12191995"/>
              <a:gd name="connsiteY253" fmla="*/ 6716601 h 6857997"/>
              <a:gd name="connsiteX254" fmla="*/ 518788 w 12191995"/>
              <a:gd name="connsiteY254" fmla="*/ 6717959 h 6857997"/>
              <a:gd name="connsiteX255" fmla="*/ 521547 w 12191995"/>
              <a:gd name="connsiteY255" fmla="*/ 6719426 h 6857997"/>
              <a:gd name="connsiteX256" fmla="*/ 523411 w 12191995"/>
              <a:gd name="connsiteY256" fmla="*/ 6721298 h 6857997"/>
              <a:gd name="connsiteX257" fmla="*/ 524100 w 12191995"/>
              <a:gd name="connsiteY257" fmla="*/ 6723877 h 6857997"/>
              <a:gd name="connsiteX258" fmla="*/ 516050 w 12191995"/>
              <a:gd name="connsiteY258" fmla="*/ 6729225 h 6857997"/>
              <a:gd name="connsiteX259" fmla="*/ 505055 w 12191995"/>
              <a:gd name="connsiteY259" fmla="*/ 6725550 h 6857997"/>
              <a:gd name="connsiteX260" fmla="*/ 505055 w 12191995"/>
              <a:gd name="connsiteY260" fmla="*/ 6732085 h 6857997"/>
              <a:gd name="connsiteX261" fmla="*/ 515272 w 12191995"/>
              <a:gd name="connsiteY261" fmla="*/ 6734354 h 6857997"/>
              <a:gd name="connsiteX262" fmla="*/ 520969 w 12191995"/>
              <a:gd name="connsiteY262" fmla="*/ 6733682 h 6857997"/>
              <a:gd name="connsiteX263" fmla="*/ 525778 w 12191995"/>
              <a:gd name="connsiteY263" fmla="*/ 6731639 h 6857997"/>
              <a:gd name="connsiteX264" fmla="*/ 529115 w 12191995"/>
              <a:gd name="connsiteY264" fmla="*/ 6728183 h 6857997"/>
              <a:gd name="connsiteX265" fmla="*/ 530361 w 12191995"/>
              <a:gd name="connsiteY265" fmla="*/ 6723280 h 6857997"/>
              <a:gd name="connsiteX266" fmla="*/ 529596 w 12191995"/>
              <a:gd name="connsiteY266" fmla="*/ 6719310 h 6857997"/>
              <a:gd name="connsiteX267" fmla="*/ 527416 w 12191995"/>
              <a:gd name="connsiteY267" fmla="*/ 6716361 h 6857997"/>
              <a:gd name="connsiteX268" fmla="*/ 523990 w 12191995"/>
              <a:gd name="connsiteY268" fmla="*/ 6714057 h 6857997"/>
              <a:gd name="connsiteX269" fmla="*/ 519448 w 12191995"/>
              <a:gd name="connsiteY269" fmla="*/ 6712069 h 6857997"/>
              <a:gd name="connsiteX270" fmla="*/ 516057 w 12191995"/>
              <a:gd name="connsiteY270" fmla="*/ 6710697 h 6857997"/>
              <a:gd name="connsiteX271" fmla="*/ 513524 w 12191995"/>
              <a:gd name="connsiteY271" fmla="*/ 6709285 h 6857997"/>
              <a:gd name="connsiteX272" fmla="*/ 511942 w 12191995"/>
              <a:gd name="connsiteY272" fmla="*/ 6707502 h 6857997"/>
              <a:gd name="connsiteX273" fmla="*/ 511405 w 12191995"/>
              <a:gd name="connsiteY273" fmla="*/ 6705013 h 6857997"/>
              <a:gd name="connsiteX274" fmla="*/ 511942 w 12191995"/>
              <a:gd name="connsiteY274" fmla="*/ 6702839 h 6857997"/>
              <a:gd name="connsiteX275" fmla="*/ 513469 w 12191995"/>
              <a:gd name="connsiteY275" fmla="*/ 6701152 h 6857997"/>
              <a:gd name="connsiteX276" fmla="*/ 515836 w 12191995"/>
              <a:gd name="connsiteY276" fmla="*/ 6700055 h 6857997"/>
              <a:gd name="connsiteX277" fmla="*/ 518926 w 12191995"/>
              <a:gd name="connsiteY277" fmla="*/ 6699664 h 6857997"/>
              <a:gd name="connsiteX278" fmla="*/ 528613 w 12191995"/>
              <a:gd name="connsiteY278" fmla="*/ 6702414 h 6857997"/>
              <a:gd name="connsiteX279" fmla="*/ 528613 w 12191995"/>
              <a:gd name="connsiteY279" fmla="*/ 6696249 h 6857997"/>
              <a:gd name="connsiteX280" fmla="*/ 519744 w 12191995"/>
              <a:gd name="connsiteY280" fmla="*/ 6694542 h 6857997"/>
              <a:gd name="connsiteX281" fmla="*/ 382239 w 12191995"/>
              <a:gd name="connsiteY281" fmla="*/ 6694542 h 6857997"/>
              <a:gd name="connsiteX282" fmla="*/ 376818 w 12191995"/>
              <a:gd name="connsiteY282" fmla="*/ 6695248 h 6857997"/>
              <a:gd name="connsiteX283" fmla="*/ 372139 w 12191995"/>
              <a:gd name="connsiteY283" fmla="*/ 6697347 h 6857997"/>
              <a:gd name="connsiteX284" fmla="*/ 368857 w 12191995"/>
              <a:gd name="connsiteY284" fmla="*/ 6700803 h 6857997"/>
              <a:gd name="connsiteX285" fmla="*/ 367625 w 12191995"/>
              <a:gd name="connsiteY285" fmla="*/ 6705534 h 6857997"/>
              <a:gd name="connsiteX286" fmla="*/ 368279 w 12191995"/>
              <a:gd name="connsiteY286" fmla="*/ 6709360 h 6857997"/>
              <a:gd name="connsiteX287" fmla="*/ 370220 w 12191995"/>
              <a:gd name="connsiteY287" fmla="*/ 6712275 h 6857997"/>
              <a:gd name="connsiteX288" fmla="*/ 373425 w 12191995"/>
              <a:gd name="connsiteY288" fmla="*/ 6714578 h 6857997"/>
              <a:gd name="connsiteX289" fmla="*/ 377877 w 12191995"/>
              <a:gd name="connsiteY289" fmla="*/ 6716601 h 6857997"/>
              <a:gd name="connsiteX290" fmla="*/ 381283 w 12191995"/>
              <a:gd name="connsiteY290" fmla="*/ 6717959 h 6857997"/>
              <a:gd name="connsiteX291" fmla="*/ 384042 w 12191995"/>
              <a:gd name="connsiteY291" fmla="*/ 6719426 h 6857997"/>
              <a:gd name="connsiteX292" fmla="*/ 385906 w 12191995"/>
              <a:gd name="connsiteY292" fmla="*/ 6721298 h 6857997"/>
              <a:gd name="connsiteX293" fmla="*/ 386595 w 12191995"/>
              <a:gd name="connsiteY293" fmla="*/ 6723877 h 6857997"/>
              <a:gd name="connsiteX294" fmla="*/ 378545 w 12191995"/>
              <a:gd name="connsiteY294" fmla="*/ 6729225 h 6857997"/>
              <a:gd name="connsiteX295" fmla="*/ 367550 w 12191995"/>
              <a:gd name="connsiteY295" fmla="*/ 6725550 h 6857997"/>
              <a:gd name="connsiteX296" fmla="*/ 367550 w 12191995"/>
              <a:gd name="connsiteY296" fmla="*/ 6732085 h 6857997"/>
              <a:gd name="connsiteX297" fmla="*/ 377767 w 12191995"/>
              <a:gd name="connsiteY297" fmla="*/ 6734354 h 6857997"/>
              <a:gd name="connsiteX298" fmla="*/ 383464 w 12191995"/>
              <a:gd name="connsiteY298" fmla="*/ 6733682 h 6857997"/>
              <a:gd name="connsiteX299" fmla="*/ 388273 w 12191995"/>
              <a:gd name="connsiteY299" fmla="*/ 6731639 h 6857997"/>
              <a:gd name="connsiteX300" fmla="*/ 391609 w 12191995"/>
              <a:gd name="connsiteY300" fmla="*/ 6728183 h 6857997"/>
              <a:gd name="connsiteX301" fmla="*/ 392856 w 12191995"/>
              <a:gd name="connsiteY301" fmla="*/ 6723280 h 6857997"/>
              <a:gd name="connsiteX302" fmla="*/ 392091 w 12191995"/>
              <a:gd name="connsiteY302" fmla="*/ 6719310 h 6857997"/>
              <a:gd name="connsiteX303" fmla="*/ 389911 w 12191995"/>
              <a:gd name="connsiteY303" fmla="*/ 6716361 h 6857997"/>
              <a:gd name="connsiteX304" fmla="*/ 386484 w 12191995"/>
              <a:gd name="connsiteY304" fmla="*/ 6714057 h 6857997"/>
              <a:gd name="connsiteX305" fmla="*/ 381943 w 12191995"/>
              <a:gd name="connsiteY305" fmla="*/ 6712069 h 6857997"/>
              <a:gd name="connsiteX306" fmla="*/ 378552 w 12191995"/>
              <a:gd name="connsiteY306" fmla="*/ 6710697 h 6857997"/>
              <a:gd name="connsiteX307" fmla="*/ 376019 w 12191995"/>
              <a:gd name="connsiteY307" fmla="*/ 6709285 h 6857997"/>
              <a:gd name="connsiteX308" fmla="*/ 374437 w 12191995"/>
              <a:gd name="connsiteY308" fmla="*/ 6707502 h 6857997"/>
              <a:gd name="connsiteX309" fmla="*/ 373900 w 12191995"/>
              <a:gd name="connsiteY309" fmla="*/ 6705013 h 6857997"/>
              <a:gd name="connsiteX310" fmla="*/ 374437 w 12191995"/>
              <a:gd name="connsiteY310" fmla="*/ 6702839 h 6857997"/>
              <a:gd name="connsiteX311" fmla="*/ 375964 w 12191995"/>
              <a:gd name="connsiteY311" fmla="*/ 6701152 h 6857997"/>
              <a:gd name="connsiteX312" fmla="*/ 378331 w 12191995"/>
              <a:gd name="connsiteY312" fmla="*/ 6700055 h 6857997"/>
              <a:gd name="connsiteX313" fmla="*/ 381420 w 12191995"/>
              <a:gd name="connsiteY313" fmla="*/ 6699664 h 6857997"/>
              <a:gd name="connsiteX314" fmla="*/ 391108 w 12191995"/>
              <a:gd name="connsiteY314" fmla="*/ 6702414 h 6857997"/>
              <a:gd name="connsiteX315" fmla="*/ 391108 w 12191995"/>
              <a:gd name="connsiteY315" fmla="*/ 6696249 h 6857997"/>
              <a:gd name="connsiteX316" fmla="*/ 382239 w 12191995"/>
              <a:gd name="connsiteY316" fmla="*/ 6694542 h 6857997"/>
              <a:gd name="connsiteX317" fmla="*/ 1127168 w 12191995"/>
              <a:gd name="connsiteY317" fmla="*/ 6694535 h 6857997"/>
              <a:gd name="connsiteX318" fmla="*/ 1114205 w 12191995"/>
              <a:gd name="connsiteY318" fmla="*/ 6698101 h 6857997"/>
              <a:gd name="connsiteX319" fmla="*/ 1114205 w 12191995"/>
              <a:gd name="connsiteY319" fmla="*/ 6704341 h 6857997"/>
              <a:gd name="connsiteX320" fmla="*/ 1126651 w 12191995"/>
              <a:gd name="connsiteY320" fmla="*/ 6699664 h 6857997"/>
              <a:gd name="connsiteX321" fmla="*/ 1134515 w 12191995"/>
              <a:gd name="connsiteY321" fmla="*/ 6709353 h 6857997"/>
              <a:gd name="connsiteX322" fmla="*/ 1123081 w 12191995"/>
              <a:gd name="connsiteY322" fmla="*/ 6710951 h 6857997"/>
              <a:gd name="connsiteX323" fmla="*/ 1110490 w 12191995"/>
              <a:gd name="connsiteY323" fmla="*/ 6723355 h 6857997"/>
              <a:gd name="connsiteX324" fmla="*/ 1113710 w 12191995"/>
              <a:gd name="connsiteY324" fmla="*/ 6731337 h 6857997"/>
              <a:gd name="connsiteX325" fmla="*/ 1122634 w 12191995"/>
              <a:gd name="connsiteY325" fmla="*/ 6734347 h 6857997"/>
              <a:gd name="connsiteX326" fmla="*/ 1134371 w 12191995"/>
              <a:gd name="connsiteY326" fmla="*/ 6727518 h 6857997"/>
              <a:gd name="connsiteX327" fmla="*/ 1134522 w 12191995"/>
              <a:gd name="connsiteY327" fmla="*/ 6727518 h 6857997"/>
              <a:gd name="connsiteX328" fmla="*/ 1134522 w 12191995"/>
              <a:gd name="connsiteY328" fmla="*/ 6733456 h 6857997"/>
              <a:gd name="connsiteX329" fmla="*/ 1140618 w 12191995"/>
              <a:gd name="connsiteY329" fmla="*/ 6733456 h 6857997"/>
              <a:gd name="connsiteX330" fmla="*/ 1140618 w 12191995"/>
              <a:gd name="connsiteY330" fmla="*/ 6708722 h 6857997"/>
              <a:gd name="connsiteX331" fmla="*/ 1127168 w 12191995"/>
              <a:gd name="connsiteY331" fmla="*/ 6694535 h 6857997"/>
              <a:gd name="connsiteX332" fmla="*/ 217997 w 12191995"/>
              <a:gd name="connsiteY332" fmla="*/ 6689866 h 6857997"/>
              <a:gd name="connsiteX333" fmla="*/ 205104 w 12191995"/>
              <a:gd name="connsiteY333" fmla="*/ 6694693 h 6857997"/>
              <a:gd name="connsiteX334" fmla="*/ 200150 w 12191995"/>
              <a:gd name="connsiteY334" fmla="*/ 6707612 h 6857997"/>
              <a:gd name="connsiteX335" fmla="*/ 204994 w 12191995"/>
              <a:gd name="connsiteY335" fmla="*/ 6719235 h 6857997"/>
              <a:gd name="connsiteX336" fmla="*/ 216993 w 12191995"/>
              <a:gd name="connsiteY336" fmla="*/ 6723877 h 6857997"/>
              <a:gd name="connsiteX337" fmla="*/ 226233 w 12191995"/>
              <a:gd name="connsiteY337" fmla="*/ 6721312 h 6857997"/>
              <a:gd name="connsiteX338" fmla="*/ 226233 w 12191995"/>
              <a:gd name="connsiteY338" fmla="*/ 6716252 h 6857997"/>
              <a:gd name="connsiteX339" fmla="*/ 217812 w 12191995"/>
              <a:gd name="connsiteY339" fmla="*/ 6719146 h 6857997"/>
              <a:gd name="connsiteX340" fmla="*/ 208964 w 12191995"/>
              <a:gd name="connsiteY340" fmla="*/ 6715840 h 6857997"/>
              <a:gd name="connsiteX341" fmla="*/ 205482 w 12191995"/>
              <a:gd name="connsiteY341" fmla="*/ 6707043 h 6857997"/>
              <a:gd name="connsiteX342" fmla="*/ 208888 w 12191995"/>
              <a:gd name="connsiteY342" fmla="*/ 6698060 h 6857997"/>
              <a:gd name="connsiteX343" fmla="*/ 217550 w 12191995"/>
              <a:gd name="connsiteY343" fmla="*/ 6694721 h 6857997"/>
              <a:gd name="connsiteX344" fmla="*/ 226081 w 12191995"/>
              <a:gd name="connsiteY344" fmla="*/ 6697395 h 6857997"/>
              <a:gd name="connsiteX345" fmla="*/ 226081 w 12191995"/>
              <a:gd name="connsiteY345" fmla="*/ 6691834 h 6857997"/>
              <a:gd name="connsiteX346" fmla="*/ 217997 w 12191995"/>
              <a:gd name="connsiteY346" fmla="*/ 6689866 h 6857997"/>
              <a:gd name="connsiteX347" fmla="*/ 1159614 w 12191995"/>
              <a:gd name="connsiteY347" fmla="*/ 6684249 h 6857997"/>
              <a:gd name="connsiteX348" fmla="*/ 1153504 w 12191995"/>
              <a:gd name="connsiteY348" fmla="*/ 6686217 h 6857997"/>
              <a:gd name="connsiteX349" fmla="*/ 1153504 w 12191995"/>
              <a:gd name="connsiteY349" fmla="*/ 6695502 h 6857997"/>
              <a:gd name="connsiteX350" fmla="*/ 1146948 w 12191995"/>
              <a:gd name="connsiteY350" fmla="*/ 6695502 h 6857997"/>
              <a:gd name="connsiteX351" fmla="*/ 1146948 w 12191995"/>
              <a:gd name="connsiteY351" fmla="*/ 6700699 h 6857997"/>
              <a:gd name="connsiteX352" fmla="*/ 1153504 w 12191995"/>
              <a:gd name="connsiteY352" fmla="*/ 6700699 h 6857997"/>
              <a:gd name="connsiteX353" fmla="*/ 1153504 w 12191995"/>
              <a:gd name="connsiteY353" fmla="*/ 6723204 h 6857997"/>
              <a:gd name="connsiteX354" fmla="*/ 1163529 w 12191995"/>
              <a:gd name="connsiteY354" fmla="*/ 6734340 h 6857997"/>
              <a:gd name="connsiteX355" fmla="*/ 1169232 w 12191995"/>
              <a:gd name="connsiteY355" fmla="*/ 6733154 h 6857997"/>
              <a:gd name="connsiteX356" fmla="*/ 1169232 w 12191995"/>
              <a:gd name="connsiteY356" fmla="*/ 6727956 h 6857997"/>
              <a:gd name="connsiteX357" fmla="*/ 1165242 w 12191995"/>
              <a:gd name="connsiteY357" fmla="*/ 6729218 h 6857997"/>
              <a:gd name="connsiteX358" fmla="*/ 1160921 w 12191995"/>
              <a:gd name="connsiteY358" fmla="*/ 6727586 h 6857997"/>
              <a:gd name="connsiteX359" fmla="*/ 1159614 w 12191995"/>
              <a:gd name="connsiteY359" fmla="*/ 6722128 h 6857997"/>
              <a:gd name="connsiteX360" fmla="*/ 1159614 w 12191995"/>
              <a:gd name="connsiteY360" fmla="*/ 6700699 h 6857997"/>
              <a:gd name="connsiteX361" fmla="*/ 1169225 w 12191995"/>
              <a:gd name="connsiteY361" fmla="*/ 6700699 h 6857997"/>
              <a:gd name="connsiteX362" fmla="*/ 1169225 w 12191995"/>
              <a:gd name="connsiteY362" fmla="*/ 6695502 h 6857997"/>
              <a:gd name="connsiteX363" fmla="*/ 1159614 w 12191995"/>
              <a:gd name="connsiteY363" fmla="*/ 6695502 h 6857997"/>
              <a:gd name="connsiteX364" fmla="*/ 761187 w 12191995"/>
              <a:gd name="connsiteY364" fmla="*/ 6684249 h 6857997"/>
              <a:gd name="connsiteX365" fmla="*/ 755077 w 12191995"/>
              <a:gd name="connsiteY365" fmla="*/ 6686217 h 6857997"/>
              <a:gd name="connsiteX366" fmla="*/ 755077 w 12191995"/>
              <a:gd name="connsiteY366" fmla="*/ 6695502 h 6857997"/>
              <a:gd name="connsiteX367" fmla="*/ 748521 w 12191995"/>
              <a:gd name="connsiteY367" fmla="*/ 6695502 h 6857997"/>
              <a:gd name="connsiteX368" fmla="*/ 748521 w 12191995"/>
              <a:gd name="connsiteY368" fmla="*/ 6700699 h 6857997"/>
              <a:gd name="connsiteX369" fmla="*/ 755077 w 12191995"/>
              <a:gd name="connsiteY369" fmla="*/ 6700699 h 6857997"/>
              <a:gd name="connsiteX370" fmla="*/ 755077 w 12191995"/>
              <a:gd name="connsiteY370" fmla="*/ 6723204 h 6857997"/>
              <a:gd name="connsiteX371" fmla="*/ 765102 w 12191995"/>
              <a:gd name="connsiteY371" fmla="*/ 6734340 h 6857997"/>
              <a:gd name="connsiteX372" fmla="*/ 770805 w 12191995"/>
              <a:gd name="connsiteY372" fmla="*/ 6733154 h 6857997"/>
              <a:gd name="connsiteX373" fmla="*/ 770805 w 12191995"/>
              <a:gd name="connsiteY373" fmla="*/ 6727956 h 6857997"/>
              <a:gd name="connsiteX374" fmla="*/ 766814 w 12191995"/>
              <a:gd name="connsiteY374" fmla="*/ 6729218 h 6857997"/>
              <a:gd name="connsiteX375" fmla="*/ 762494 w 12191995"/>
              <a:gd name="connsiteY375" fmla="*/ 6727586 h 6857997"/>
              <a:gd name="connsiteX376" fmla="*/ 761187 w 12191995"/>
              <a:gd name="connsiteY376" fmla="*/ 6722128 h 6857997"/>
              <a:gd name="connsiteX377" fmla="*/ 761187 w 12191995"/>
              <a:gd name="connsiteY377" fmla="*/ 6700699 h 6857997"/>
              <a:gd name="connsiteX378" fmla="*/ 770798 w 12191995"/>
              <a:gd name="connsiteY378" fmla="*/ 6700699 h 6857997"/>
              <a:gd name="connsiteX379" fmla="*/ 770798 w 12191995"/>
              <a:gd name="connsiteY379" fmla="*/ 6695502 h 6857997"/>
              <a:gd name="connsiteX380" fmla="*/ 761187 w 12191995"/>
              <a:gd name="connsiteY380" fmla="*/ 6695502 h 6857997"/>
              <a:gd name="connsiteX381" fmla="*/ 352007 w 12191995"/>
              <a:gd name="connsiteY381" fmla="*/ 6684249 h 6857997"/>
              <a:gd name="connsiteX382" fmla="*/ 345898 w 12191995"/>
              <a:gd name="connsiteY382" fmla="*/ 6686217 h 6857997"/>
              <a:gd name="connsiteX383" fmla="*/ 345898 w 12191995"/>
              <a:gd name="connsiteY383" fmla="*/ 6695502 h 6857997"/>
              <a:gd name="connsiteX384" fmla="*/ 339341 w 12191995"/>
              <a:gd name="connsiteY384" fmla="*/ 6695502 h 6857997"/>
              <a:gd name="connsiteX385" fmla="*/ 339341 w 12191995"/>
              <a:gd name="connsiteY385" fmla="*/ 6700699 h 6857997"/>
              <a:gd name="connsiteX386" fmla="*/ 345898 w 12191995"/>
              <a:gd name="connsiteY386" fmla="*/ 6700699 h 6857997"/>
              <a:gd name="connsiteX387" fmla="*/ 345898 w 12191995"/>
              <a:gd name="connsiteY387" fmla="*/ 6723204 h 6857997"/>
              <a:gd name="connsiteX388" fmla="*/ 355922 w 12191995"/>
              <a:gd name="connsiteY388" fmla="*/ 6734340 h 6857997"/>
              <a:gd name="connsiteX389" fmla="*/ 361625 w 12191995"/>
              <a:gd name="connsiteY389" fmla="*/ 6733154 h 6857997"/>
              <a:gd name="connsiteX390" fmla="*/ 361625 w 12191995"/>
              <a:gd name="connsiteY390" fmla="*/ 6727956 h 6857997"/>
              <a:gd name="connsiteX391" fmla="*/ 357635 w 12191995"/>
              <a:gd name="connsiteY391" fmla="*/ 6729218 h 6857997"/>
              <a:gd name="connsiteX392" fmla="*/ 353314 w 12191995"/>
              <a:gd name="connsiteY392" fmla="*/ 6727586 h 6857997"/>
              <a:gd name="connsiteX393" fmla="*/ 352007 w 12191995"/>
              <a:gd name="connsiteY393" fmla="*/ 6722128 h 6857997"/>
              <a:gd name="connsiteX394" fmla="*/ 352007 w 12191995"/>
              <a:gd name="connsiteY394" fmla="*/ 6700699 h 6857997"/>
              <a:gd name="connsiteX395" fmla="*/ 361618 w 12191995"/>
              <a:gd name="connsiteY395" fmla="*/ 6700699 h 6857997"/>
              <a:gd name="connsiteX396" fmla="*/ 361618 w 12191995"/>
              <a:gd name="connsiteY396" fmla="*/ 6695502 h 6857997"/>
              <a:gd name="connsiteX397" fmla="*/ 352007 w 12191995"/>
              <a:gd name="connsiteY397" fmla="*/ 6695502 h 6857997"/>
              <a:gd name="connsiteX398" fmla="*/ 216133 w 12191995"/>
              <a:gd name="connsiteY398" fmla="*/ 6682323 h 6857997"/>
              <a:gd name="connsiteX399" fmla="*/ 233546 w 12191995"/>
              <a:gd name="connsiteY399" fmla="*/ 6689530 h 6857997"/>
              <a:gd name="connsiteX400" fmla="*/ 240757 w 12191995"/>
              <a:gd name="connsiteY400" fmla="*/ 6706906 h 6857997"/>
              <a:gd name="connsiteX401" fmla="*/ 233546 w 12191995"/>
              <a:gd name="connsiteY401" fmla="*/ 6724268 h 6857997"/>
              <a:gd name="connsiteX402" fmla="*/ 216133 w 12191995"/>
              <a:gd name="connsiteY402" fmla="*/ 6731454 h 6857997"/>
              <a:gd name="connsiteX403" fmla="*/ 198698 w 12191995"/>
              <a:gd name="connsiteY403" fmla="*/ 6724268 h 6857997"/>
              <a:gd name="connsiteX404" fmla="*/ 191474 w 12191995"/>
              <a:gd name="connsiteY404" fmla="*/ 6706906 h 6857997"/>
              <a:gd name="connsiteX405" fmla="*/ 198698 w 12191995"/>
              <a:gd name="connsiteY405" fmla="*/ 6689530 h 6857997"/>
              <a:gd name="connsiteX406" fmla="*/ 216133 w 12191995"/>
              <a:gd name="connsiteY406" fmla="*/ 6682323 h 6857997"/>
              <a:gd name="connsiteX407" fmla="*/ 622484 w 12191995"/>
              <a:gd name="connsiteY407" fmla="*/ 6680279 h 6857997"/>
              <a:gd name="connsiteX408" fmla="*/ 622484 w 12191995"/>
              <a:gd name="connsiteY408" fmla="*/ 6733525 h 6857997"/>
              <a:gd name="connsiteX409" fmla="*/ 650796 w 12191995"/>
              <a:gd name="connsiteY409" fmla="*/ 6733525 h 6857997"/>
              <a:gd name="connsiteX410" fmla="*/ 650803 w 12191995"/>
              <a:gd name="connsiteY410" fmla="*/ 6733525 h 6857997"/>
              <a:gd name="connsiteX411" fmla="*/ 650803 w 12191995"/>
              <a:gd name="connsiteY411" fmla="*/ 6727881 h 6857997"/>
              <a:gd name="connsiteX412" fmla="*/ 628745 w 12191995"/>
              <a:gd name="connsiteY412" fmla="*/ 6727881 h 6857997"/>
              <a:gd name="connsiteX413" fmla="*/ 628745 w 12191995"/>
              <a:gd name="connsiteY413" fmla="*/ 6709243 h 6857997"/>
              <a:gd name="connsiteX414" fmla="*/ 648044 w 12191995"/>
              <a:gd name="connsiteY414" fmla="*/ 6709243 h 6857997"/>
              <a:gd name="connsiteX415" fmla="*/ 648044 w 12191995"/>
              <a:gd name="connsiteY415" fmla="*/ 6703634 h 6857997"/>
              <a:gd name="connsiteX416" fmla="*/ 628745 w 12191995"/>
              <a:gd name="connsiteY416" fmla="*/ 6703634 h 6857997"/>
              <a:gd name="connsiteX417" fmla="*/ 628745 w 12191995"/>
              <a:gd name="connsiteY417" fmla="*/ 6685922 h 6857997"/>
              <a:gd name="connsiteX418" fmla="*/ 649606 w 12191995"/>
              <a:gd name="connsiteY418" fmla="*/ 6685922 h 6857997"/>
              <a:gd name="connsiteX419" fmla="*/ 649606 w 12191995"/>
              <a:gd name="connsiteY419" fmla="*/ 6680279 h 6857997"/>
              <a:gd name="connsiteX420" fmla="*/ 257757 w 12191995"/>
              <a:gd name="connsiteY420" fmla="*/ 6680279 h 6857997"/>
              <a:gd name="connsiteX421" fmla="*/ 257757 w 12191995"/>
              <a:gd name="connsiteY421" fmla="*/ 6733525 h 6857997"/>
              <a:gd name="connsiteX422" fmla="*/ 263791 w 12191995"/>
              <a:gd name="connsiteY422" fmla="*/ 6733525 h 6857997"/>
              <a:gd name="connsiteX423" fmla="*/ 263791 w 12191995"/>
              <a:gd name="connsiteY423" fmla="*/ 6697881 h 6857997"/>
              <a:gd name="connsiteX424" fmla="*/ 263495 w 12191995"/>
              <a:gd name="connsiteY424" fmla="*/ 6687445 h 6857997"/>
              <a:gd name="connsiteX425" fmla="*/ 263647 w 12191995"/>
              <a:gd name="connsiteY425" fmla="*/ 6687445 h 6857997"/>
              <a:gd name="connsiteX426" fmla="*/ 265249 w 12191995"/>
              <a:gd name="connsiteY426" fmla="*/ 6692903 h 6857997"/>
              <a:gd name="connsiteX427" fmla="*/ 283468 w 12191995"/>
              <a:gd name="connsiteY427" fmla="*/ 6733525 h 6857997"/>
              <a:gd name="connsiteX428" fmla="*/ 286523 w 12191995"/>
              <a:gd name="connsiteY428" fmla="*/ 6733525 h 6857997"/>
              <a:gd name="connsiteX429" fmla="*/ 304776 w 12191995"/>
              <a:gd name="connsiteY429" fmla="*/ 6692608 h 6857997"/>
              <a:gd name="connsiteX430" fmla="*/ 306379 w 12191995"/>
              <a:gd name="connsiteY430" fmla="*/ 6687445 h 6857997"/>
              <a:gd name="connsiteX431" fmla="*/ 306530 w 12191995"/>
              <a:gd name="connsiteY431" fmla="*/ 6687445 h 6857997"/>
              <a:gd name="connsiteX432" fmla="*/ 306007 w 12191995"/>
              <a:gd name="connsiteY432" fmla="*/ 6697806 h 6857997"/>
              <a:gd name="connsiteX433" fmla="*/ 306007 w 12191995"/>
              <a:gd name="connsiteY433" fmla="*/ 6733525 h 6857997"/>
              <a:gd name="connsiteX434" fmla="*/ 312227 w 12191995"/>
              <a:gd name="connsiteY434" fmla="*/ 6733525 h 6857997"/>
              <a:gd name="connsiteX435" fmla="*/ 312227 w 12191995"/>
              <a:gd name="connsiteY435" fmla="*/ 6680279 h 6857997"/>
              <a:gd name="connsiteX436" fmla="*/ 304404 w 12191995"/>
              <a:gd name="connsiteY436" fmla="*/ 6680279 h 6857997"/>
              <a:gd name="connsiteX437" fmla="*/ 287679 w 12191995"/>
              <a:gd name="connsiteY437" fmla="*/ 6717259 h 6857997"/>
              <a:gd name="connsiteX438" fmla="*/ 285106 w 12191995"/>
              <a:gd name="connsiteY438" fmla="*/ 6723794 h 6857997"/>
              <a:gd name="connsiteX439" fmla="*/ 284879 w 12191995"/>
              <a:gd name="connsiteY439" fmla="*/ 6723794 h 6857997"/>
              <a:gd name="connsiteX440" fmla="*/ 282423 w 12191995"/>
              <a:gd name="connsiteY440" fmla="*/ 6717410 h 6857997"/>
              <a:gd name="connsiteX441" fmla="*/ 266027 w 12191995"/>
              <a:gd name="connsiteY441" fmla="*/ 6680279 h 6857997"/>
              <a:gd name="connsiteX442" fmla="*/ 905739 w 12191995"/>
              <a:gd name="connsiteY442" fmla="*/ 6679381 h 6857997"/>
              <a:gd name="connsiteX443" fmla="*/ 886179 w 12191995"/>
              <a:gd name="connsiteY443" fmla="*/ 6687253 h 6857997"/>
              <a:gd name="connsiteX444" fmla="*/ 878466 w 12191995"/>
              <a:gd name="connsiteY444" fmla="*/ 6707900 h 6857997"/>
              <a:gd name="connsiteX445" fmla="*/ 885319 w 12191995"/>
              <a:gd name="connsiteY445" fmla="*/ 6727100 h 6857997"/>
              <a:gd name="connsiteX446" fmla="*/ 903572 w 12191995"/>
              <a:gd name="connsiteY446" fmla="*/ 6734416 h 6857997"/>
              <a:gd name="connsiteX447" fmla="*/ 918322 w 12191995"/>
              <a:gd name="connsiteY447" fmla="*/ 6731296 h 6857997"/>
              <a:gd name="connsiteX448" fmla="*/ 918329 w 12191995"/>
              <a:gd name="connsiteY448" fmla="*/ 6731296 h 6857997"/>
              <a:gd name="connsiteX449" fmla="*/ 918329 w 12191995"/>
              <a:gd name="connsiteY449" fmla="*/ 6725235 h 6857997"/>
              <a:gd name="connsiteX450" fmla="*/ 904397 w 12191995"/>
              <a:gd name="connsiteY450" fmla="*/ 6728800 h 6857997"/>
              <a:gd name="connsiteX451" fmla="*/ 890369 w 12191995"/>
              <a:gd name="connsiteY451" fmla="*/ 6723027 h 6857997"/>
              <a:gd name="connsiteX452" fmla="*/ 885023 w 12191995"/>
              <a:gd name="connsiteY452" fmla="*/ 6707523 h 6857997"/>
              <a:gd name="connsiteX453" fmla="*/ 890740 w 12191995"/>
              <a:gd name="connsiteY453" fmla="*/ 6691148 h 6857997"/>
              <a:gd name="connsiteX454" fmla="*/ 905663 w 12191995"/>
              <a:gd name="connsiteY454" fmla="*/ 6685024 h 6857997"/>
              <a:gd name="connsiteX455" fmla="*/ 918329 w 12191995"/>
              <a:gd name="connsiteY455" fmla="*/ 6688220 h 6857997"/>
              <a:gd name="connsiteX456" fmla="*/ 918329 w 12191995"/>
              <a:gd name="connsiteY456" fmla="*/ 6681575 h 6857997"/>
              <a:gd name="connsiteX457" fmla="*/ 905739 w 12191995"/>
              <a:gd name="connsiteY457" fmla="*/ 6679381 h 6857997"/>
              <a:gd name="connsiteX458" fmla="*/ 216140 w 12191995"/>
              <a:gd name="connsiteY458" fmla="*/ 6679052 h 6857997"/>
              <a:gd name="connsiteX459" fmla="*/ 196373 w 12191995"/>
              <a:gd name="connsiteY459" fmla="*/ 6687205 h 6857997"/>
              <a:gd name="connsiteX460" fmla="*/ 188192 w 12191995"/>
              <a:gd name="connsiteY460" fmla="*/ 6706906 h 6857997"/>
              <a:gd name="connsiteX461" fmla="*/ 196366 w 12191995"/>
              <a:gd name="connsiteY461" fmla="*/ 6726599 h 6857997"/>
              <a:gd name="connsiteX462" fmla="*/ 216133 w 12191995"/>
              <a:gd name="connsiteY462" fmla="*/ 6734752 h 6857997"/>
              <a:gd name="connsiteX463" fmla="*/ 235865 w 12191995"/>
              <a:gd name="connsiteY463" fmla="*/ 6726606 h 6857997"/>
              <a:gd name="connsiteX464" fmla="*/ 244045 w 12191995"/>
              <a:gd name="connsiteY464" fmla="*/ 6706906 h 6857997"/>
              <a:gd name="connsiteX465" fmla="*/ 235865 w 12191995"/>
              <a:gd name="connsiteY465" fmla="*/ 6687205 h 6857997"/>
              <a:gd name="connsiteX466" fmla="*/ 216140 w 12191995"/>
              <a:gd name="connsiteY466" fmla="*/ 6679052 h 6857997"/>
              <a:gd name="connsiteX467" fmla="*/ 1180591 w 12191995"/>
              <a:gd name="connsiteY467" fmla="*/ 6677941 h 6857997"/>
              <a:gd name="connsiteX468" fmla="*/ 1177797 w 12191995"/>
              <a:gd name="connsiteY468" fmla="*/ 6679072 h 6857997"/>
              <a:gd name="connsiteX469" fmla="*/ 1176641 w 12191995"/>
              <a:gd name="connsiteY469" fmla="*/ 6681911 h 6857997"/>
              <a:gd name="connsiteX470" fmla="*/ 1177797 w 12191995"/>
              <a:gd name="connsiteY470" fmla="*/ 6684736 h 6857997"/>
              <a:gd name="connsiteX471" fmla="*/ 1180591 w 12191995"/>
              <a:gd name="connsiteY471" fmla="*/ 6685847 h 6857997"/>
              <a:gd name="connsiteX472" fmla="*/ 1183440 w 12191995"/>
              <a:gd name="connsiteY472" fmla="*/ 6684695 h 6857997"/>
              <a:gd name="connsiteX473" fmla="*/ 1184616 w 12191995"/>
              <a:gd name="connsiteY473" fmla="*/ 6681911 h 6857997"/>
              <a:gd name="connsiteX474" fmla="*/ 1183440 w 12191995"/>
              <a:gd name="connsiteY474" fmla="*/ 6679072 h 6857997"/>
              <a:gd name="connsiteX475" fmla="*/ 1180591 w 12191995"/>
              <a:gd name="connsiteY475" fmla="*/ 6677941 h 6857997"/>
              <a:gd name="connsiteX476" fmla="*/ 808165 w 12191995"/>
              <a:gd name="connsiteY476" fmla="*/ 6677941 h 6857997"/>
              <a:gd name="connsiteX477" fmla="*/ 805371 w 12191995"/>
              <a:gd name="connsiteY477" fmla="*/ 6679072 h 6857997"/>
              <a:gd name="connsiteX478" fmla="*/ 804215 w 12191995"/>
              <a:gd name="connsiteY478" fmla="*/ 6681911 h 6857997"/>
              <a:gd name="connsiteX479" fmla="*/ 805371 w 12191995"/>
              <a:gd name="connsiteY479" fmla="*/ 6684736 h 6857997"/>
              <a:gd name="connsiteX480" fmla="*/ 808165 w 12191995"/>
              <a:gd name="connsiteY480" fmla="*/ 6685847 h 6857997"/>
              <a:gd name="connsiteX481" fmla="*/ 811013 w 12191995"/>
              <a:gd name="connsiteY481" fmla="*/ 6684695 h 6857997"/>
              <a:gd name="connsiteX482" fmla="*/ 812189 w 12191995"/>
              <a:gd name="connsiteY482" fmla="*/ 6681911 h 6857997"/>
              <a:gd name="connsiteX483" fmla="*/ 811013 w 12191995"/>
              <a:gd name="connsiteY483" fmla="*/ 6679072 h 6857997"/>
              <a:gd name="connsiteX484" fmla="*/ 808165 w 12191995"/>
              <a:gd name="connsiteY484" fmla="*/ 6677941 h 6857997"/>
              <a:gd name="connsiteX485" fmla="*/ 585360 w 12191995"/>
              <a:gd name="connsiteY485" fmla="*/ 6677941 h 6857997"/>
              <a:gd name="connsiteX486" fmla="*/ 582566 w 12191995"/>
              <a:gd name="connsiteY486" fmla="*/ 6679072 h 6857997"/>
              <a:gd name="connsiteX487" fmla="*/ 581410 w 12191995"/>
              <a:gd name="connsiteY487" fmla="*/ 6681911 h 6857997"/>
              <a:gd name="connsiteX488" fmla="*/ 582566 w 12191995"/>
              <a:gd name="connsiteY488" fmla="*/ 6684736 h 6857997"/>
              <a:gd name="connsiteX489" fmla="*/ 585360 w 12191995"/>
              <a:gd name="connsiteY489" fmla="*/ 6685847 h 6857997"/>
              <a:gd name="connsiteX490" fmla="*/ 588209 w 12191995"/>
              <a:gd name="connsiteY490" fmla="*/ 6684695 h 6857997"/>
              <a:gd name="connsiteX491" fmla="*/ 589384 w 12191995"/>
              <a:gd name="connsiteY491" fmla="*/ 6681911 h 6857997"/>
              <a:gd name="connsiteX492" fmla="*/ 588209 w 12191995"/>
              <a:gd name="connsiteY492" fmla="*/ 6679072 h 6857997"/>
              <a:gd name="connsiteX493" fmla="*/ 585360 w 12191995"/>
              <a:gd name="connsiteY493" fmla="*/ 6677941 h 6857997"/>
              <a:gd name="connsiteX494" fmla="*/ 492169 w 12191995"/>
              <a:gd name="connsiteY494" fmla="*/ 6677941 h 6857997"/>
              <a:gd name="connsiteX495" fmla="*/ 489376 w 12191995"/>
              <a:gd name="connsiteY495" fmla="*/ 6679072 h 6857997"/>
              <a:gd name="connsiteX496" fmla="*/ 488220 w 12191995"/>
              <a:gd name="connsiteY496" fmla="*/ 6681911 h 6857997"/>
              <a:gd name="connsiteX497" fmla="*/ 489376 w 12191995"/>
              <a:gd name="connsiteY497" fmla="*/ 6684736 h 6857997"/>
              <a:gd name="connsiteX498" fmla="*/ 492169 w 12191995"/>
              <a:gd name="connsiteY498" fmla="*/ 6685847 h 6857997"/>
              <a:gd name="connsiteX499" fmla="*/ 495018 w 12191995"/>
              <a:gd name="connsiteY499" fmla="*/ 6684695 h 6857997"/>
              <a:gd name="connsiteX500" fmla="*/ 496194 w 12191995"/>
              <a:gd name="connsiteY500" fmla="*/ 6681911 h 6857997"/>
              <a:gd name="connsiteX501" fmla="*/ 495018 w 12191995"/>
              <a:gd name="connsiteY501" fmla="*/ 6679072 h 6857997"/>
              <a:gd name="connsiteX502" fmla="*/ 492169 w 12191995"/>
              <a:gd name="connsiteY502" fmla="*/ 6677941 h 6857997"/>
              <a:gd name="connsiteX503" fmla="*/ 328732 w 12191995"/>
              <a:gd name="connsiteY503" fmla="*/ 6677941 h 6857997"/>
              <a:gd name="connsiteX504" fmla="*/ 325939 w 12191995"/>
              <a:gd name="connsiteY504" fmla="*/ 6679072 h 6857997"/>
              <a:gd name="connsiteX505" fmla="*/ 324783 w 12191995"/>
              <a:gd name="connsiteY505" fmla="*/ 6681911 h 6857997"/>
              <a:gd name="connsiteX506" fmla="*/ 325939 w 12191995"/>
              <a:gd name="connsiteY506" fmla="*/ 6684736 h 6857997"/>
              <a:gd name="connsiteX507" fmla="*/ 328732 w 12191995"/>
              <a:gd name="connsiteY507" fmla="*/ 6685847 h 6857997"/>
              <a:gd name="connsiteX508" fmla="*/ 331581 w 12191995"/>
              <a:gd name="connsiteY508" fmla="*/ 6684695 h 6857997"/>
              <a:gd name="connsiteX509" fmla="*/ 332757 w 12191995"/>
              <a:gd name="connsiteY509" fmla="*/ 6681911 h 6857997"/>
              <a:gd name="connsiteX510" fmla="*/ 331581 w 12191995"/>
              <a:gd name="connsiteY510" fmla="*/ 6679072 h 6857997"/>
              <a:gd name="connsiteX511" fmla="*/ 328732 w 12191995"/>
              <a:gd name="connsiteY511" fmla="*/ 6677941 h 6857997"/>
              <a:gd name="connsiteX512" fmla="*/ 659877 w 12191995"/>
              <a:gd name="connsiteY512" fmla="*/ 6677235 h 6857997"/>
              <a:gd name="connsiteX513" fmla="*/ 659877 w 12191995"/>
              <a:gd name="connsiteY513" fmla="*/ 6733525 h 6857997"/>
              <a:gd name="connsiteX514" fmla="*/ 665986 w 12191995"/>
              <a:gd name="connsiteY514" fmla="*/ 6733525 h 6857997"/>
              <a:gd name="connsiteX515" fmla="*/ 665986 w 12191995"/>
              <a:gd name="connsiteY515" fmla="*/ 6677235 h 6857997"/>
              <a:gd name="connsiteX516" fmla="*/ 539429 w 12191995"/>
              <a:gd name="connsiteY516" fmla="*/ 6677235 h 6857997"/>
              <a:gd name="connsiteX517" fmla="*/ 539429 w 12191995"/>
              <a:gd name="connsiteY517" fmla="*/ 6733525 h 6857997"/>
              <a:gd name="connsiteX518" fmla="*/ 545538 w 12191995"/>
              <a:gd name="connsiteY518" fmla="*/ 6733525 h 6857997"/>
              <a:gd name="connsiteX519" fmla="*/ 545538 w 12191995"/>
              <a:gd name="connsiteY519" fmla="*/ 6711987 h 6857997"/>
              <a:gd name="connsiteX520" fmla="*/ 548593 w 12191995"/>
              <a:gd name="connsiteY520" fmla="*/ 6703169 h 6857997"/>
              <a:gd name="connsiteX521" fmla="*/ 556120 w 12191995"/>
              <a:gd name="connsiteY521" fmla="*/ 6699733 h 6857997"/>
              <a:gd name="connsiteX522" fmla="*/ 564988 w 12191995"/>
              <a:gd name="connsiteY522" fmla="*/ 6711617 h 6857997"/>
              <a:gd name="connsiteX523" fmla="*/ 564988 w 12191995"/>
              <a:gd name="connsiteY523" fmla="*/ 6733525 h 6857997"/>
              <a:gd name="connsiteX524" fmla="*/ 571098 w 12191995"/>
              <a:gd name="connsiteY524" fmla="*/ 6733525 h 6857997"/>
              <a:gd name="connsiteX525" fmla="*/ 571105 w 12191995"/>
              <a:gd name="connsiteY525" fmla="*/ 6733525 h 6857997"/>
              <a:gd name="connsiteX526" fmla="*/ 571105 w 12191995"/>
              <a:gd name="connsiteY526" fmla="*/ 6710094 h 6857997"/>
              <a:gd name="connsiteX527" fmla="*/ 558212 w 12191995"/>
              <a:gd name="connsiteY527" fmla="*/ 6694611 h 6857997"/>
              <a:gd name="connsiteX528" fmla="*/ 545690 w 12191995"/>
              <a:gd name="connsiteY528" fmla="*/ 6701818 h 6857997"/>
              <a:gd name="connsiteX529" fmla="*/ 545538 w 12191995"/>
              <a:gd name="connsiteY529" fmla="*/ 6701818 h 6857997"/>
              <a:gd name="connsiteX530" fmla="*/ 545538 w 12191995"/>
              <a:gd name="connsiteY530" fmla="*/ 6677235 h 6857997"/>
              <a:gd name="connsiteX531" fmla="*/ 444716 w 12191995"/>
              <a:gd name="connsiteY531" fmla="*/ 6677235 h 6857997"/>
              <a:gd name="connsiteX532" fmla="*/ 444716 w 12191995"/>
              <a:gd name="connsiteY532" fmla="*/ 6733525 h 6857997"/>
              <a:gd name="connsiteX533" fmla="*/ 450826 w 12191995"/>
              <a:gd name="connsiteY533" fmla="*/ 6733525 h 6857997"/>
              <a:gd name="connsiteX534" fmla="*/ 450826 w 12191995"/>
              <a:gd name="connsiteY534" fmla="*/ 6728033 h 6857997"/>
              <a:gd name="connsiteX535" fmla="*/ 450977 w 12191995"/>
              <a:gd name="connsiteY535" fmla="*/ 6728033 h 6857997"/>
              <a:gd name="connsiteX536" fmla="*/ 462412 w 12191995"/>
              <a:gd name="connsiteY536" fmla="*/ 6734416 h 6857997"/>
              <a:gd name="connsiteX537" fmla="*/ 475154 w 12191995"/>
              <a:gd name="connsiteY537" fmla="*/ 6728677 h 6857997"/>
              <a:gd name="connsiteX538" fmla="*/ 479811 w 12191995"/>
              <a:gd name="connsiteY538" fmla="*/ 6713399 h 6857997"/>
              <a:gd name="connsiteX539" fmla="*/ 475656 w 12191995"/>
              <a:gd name="connsiteY539" fmla="*/ 6699719 h 6857997"/>
              <a:gd name="connsiteX540" fmla="*/ 464166 w 12191995"/>
              <a:gd name="connsiteY540" fmla="*/ 6694611 h 6857997"/>
              <a:gd name="connsiteX541" fmla="*/ 450977 w 12191995"/>
              <a:gd name="connsiteY541" fmla="*/ 6702188 h 6857997"/>
              <a:gd name="connsiteX542" fmla="*/ 450826 w 12191995"/>
              <a:gd name="connsiteY542" fmla="*/ 6702188 h 6857997"/>
              <a:gd name="connsiteX543" fmla="*/ 450826 w 12191995"/>
              <a:gd name="connsiteY543" fmla="*/ 6677235 h 6857997"/>
              <a:gd name="connsiteX544" fmla="*/ 0 w 12191995"/>
              <a:gd name="connsiteY544" fmla="*/ 0 h 6857997"/>
              <a:gd name="connsiteX545" fmla="*/ 12191995 w 12191995"/>
              <a:gd name="connsiteY545" fmla="*/ 0 h 6857997"/>
              <a:gd name="connsiteX546" fmla="*/ 12191995 w 12191995"/>
              <a:gd name="connsiteY546" fmla="*/ 6857997 h 6857997"/>
              <a:gd name="connsiteX547" fmla="*/ 11617596 w 12191995"/>
              <a:gd name="connsiteY547" fmla="*/ 6857997 h 6857997"/>
              <a:gd name="connsiteX548" fmla="*/ 11617596 w 12191995"/>
              <a:gd name="connsiteY548" fmla="*/ 6587996 h 6857997"/>
              <a:gd name="connsiteX549" fmla="*/ 11606796 w 12191995"/>
              <a:gd name="connsiteY549" fmla="*/ 6587996 h 6857997"/>
              <a:gd name="connsiteX550" fmla="*/ 11606796 w 12191995"/>
              <a:gd name="connsiteY550" fmla="*/ 6857997 h 6857997"/>
              <a:gd name="connsiteX551" fmla="*/ 0 w 12191995"/>
              <a:gd name="connsiteY551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</a:cxnLst>
            <a:rect l="l" t="t" r="r" b="b"/>
            <a:pathLst>
              <a:path w="12191995" h="6857997">
                <a:moveTo>
                  <a:pt x="1134522" y="6714222"/>
                </a:moveTo>
                <a:lnTo>
                  <a:pt x="1134522" y="6718007"/>
                </a:lnTo>
                <a:cubicBezTo>
                  <a:pt x="1134522" y="6721250"/>
                  <a:pt x="1133538" y="6723925"/>
                  <a:pt x="1131564" y="6726043"/>
                </a:cubicBezTo>
                <a:cubicBezTo>
                  <a:pt x="1129589" y="6728162"/>
                  <a:pt x="1127085" y="6729218"/>
                  <a:pt x="1124057" y="6729218"/>
                </a:cubicBezTo>
                <a:cubicBezTo>
                  <a:pt x="1121842" y="6729218"/>
                  <a:pt x="1120074" y="6728635"/>
                  <a:pt x="1118747" y="6727456"/>
                </a:cubicBezTo>
                <a:cubicBezTo>
                  <a:pt x="1117418" y="6726283"/>
                  <a:pt x="1116751" y="6724768"/>
                  <a:pt x="1116751" y="6722910"/>
                </a:cubicBezTo>
                <a:cubicBezTo>
                  <a:pt x="1116751" y="6720359"/>
                  <a:pt x="1117473" y="6718583"/>
                  <a:pt x="1118911" y="6717582"/>
                </a:cubicBezTo>
                <a:cubicBezTo>
                  <a:pt x="1120349" y="6716581"/>
                  <a:pt x="1122482" y="6715881"/>
                  <a:pt x="1125317" y="6715483"/>
                </a:cubicBezTo>
                <a:close/>
                <a:moveTo>
                  <a:pt x="462639" y="6699733"/>
                </a:moveTo>
                <a:cubicBezTo>
                  <a:pt x="465989" y="6699733"/>
                  <a:pt x="468652" y="6700933"/>
                  <a:pt x="470613" y="6703333"/>
                </a:cubicBezTo>
                <a:cubicBezTo>
                  <a:pt x="472574" y="6705733"/>
                  <a:pt x="473557" y="6709052"/>
                  <a:pt x="473557" y="6713283"/>
                </a:cubicBezTo>
                <a:cubicBezTo>
                  <a:pt x="473557" y="6718309"/>
                  <a:pt x="472505" y="6722231"/>
                  <a:pt x="470407" y="6725057"/>
                </a:cubicBezTo>
                <a:cubicBezTo>
                  <a:pt x="468308" y="6727875"/>
                  <a:pt x="465411" y="6729287"/>
                  <a:pt x="461710" y="6729287"/>
                </a:cubicBezTo>
                <a:cubicBezTo>
                  <a:pt x="458559" y="6729287"/>
                  <a:pt x="455959" y="6728197"/>
                  <a:pt x="453908" y="6726003"/>
                </a:cubicBezTo>
                <a:cubicBezTo>
                  <a:pt x="451858" y="6723815"/>
                  <a:pt x="450833" y="6721141"/>
                  <a:pt x="450833" y="6718001"/>
                </a:cubicBezTo>
                <a:lnTo>
                  <a:pt x="450833" y="6712693"/>
                </a:lnTo>
                <a:cubicBezTo>
                  <a:pt x="450833" y="6708983"/>
                  <a:pt x="451913" y="6705898"/>
                  <a:pt x="454073" y="6703429"/>
                </a:cubicBezTo>
                <a:cubicBezTo>
                  <a:pt x="456234" y="6700967"/>
                  <a:pt x="459089" y="6699733"/>
                  <a:pt x="462639" y="6699733"/>
                </a:cubicBezTo>
                <a:close/>
                <a:moveTo>
                  <a:pt x="1212177" y="6699671"/>
                </a:moveTo>
                <a:cubicBezTo>
                  <a:pt x="1216126" y="6699671"/>
                  <a:pt x="1219160" y="6700954"/>
                  <a:pt x="1221286" y="6703525"/>
                </a:cubicBezTo>
                <a:cubicBezTo>
                  <a:pt x="1223412" y="6706103"/>
                  <a:pt x="1224472" y="6709765"/>
                  <a:pt x="1224472" y="6714517"/>
                </a:cubicBezTo>
                <a:cubicBezTo>
                  <a:pt x="1224472" y="6719221"/>
                  <a:pt x="1223412" y="6722848"/>
                  <a:pt x="1221286" y="6725399"/>
                </a:cubicBezTo>
                <a:cubicBezTo>
                  <a:pt x="1219160" y="6727950"/>
                  <a:pt x="1216126" y="6729225"/>
                  <a:pt x="1212177" y="6729225"/>
                </a:cubicBezTo>
                <a:cubicBezTo>
                  <a:pt x="1208304" y="6729225"/>
                  <a:pt x="1205215" y="6727923"/>
                  <a:pt x="1202903" y="6725324"/>
                </a:cubicBezTo>
                <a:cubicBezTo>
                  <a:pt x="1200591" y="6722725"/>
                  <a:pt x="1199435" y="6719173"/>
                  <a:pt x="1199435" y="6714668"/>
                </a:cubicBezTo>
                <a:cubicBezTo>
                  <a:pt x="1199435" y="6709991"/>
                  <a:pt x="1200577" y="6706323"/>
                  <a:pt x="1202862" y="6703662"/>
                </a:cubicBezTo>
                <a:cubicBezTo>
                  <a:pt x="1205145" y="6701002"/>
                  <a:pt x="1208256" y="6699671"/>
                  <a:pt x="1212177" y="6699671"/>
                </a:cubicBezTo>
                <a:close/>
                <a:moveTo>
                  <a:pt x="1059405" y="6699671"/>
                </a:moveTo>
                <a:cubicBezTo>
                  <a:pt x="1063354" y="6699671"/>
                  <a:pt x="1066388" y="6700954"/>
                  <a:pt x="1068514" y="6703525"/>
                </a:cubicBezTo>
                <a:cubicBezTo>
                  <a:pt x="1070640" y="6706103"/>
                  <a:pt x="1071699" y="6709765"/>
                  <a:pt x="1071699" y="6714517"/>
                </a:cubicBezTo>
                <a:cubicBezTo>
                  <a:pt x="1071699" y="6719221"/>
                  <a:pt x="1070640" y="6722848"/>
                  <a:pt x="1068514" y="6725399"/>
                </a:cubicBezTo>
                <a:cubicBezTo>
                  <a:pt x="1066388" y="6727950"/>
                  <a:pt x="1063354" y="6729225"/>
                  <a:pt x="1059405" y="6729225"/>
                </a:cubicBezTo>
                <a:cubicBezTo>
                  <a:pt x="1055532" y="6729225"/>
                  <a:pt x="1052442" y="6727923"/>
                  <a:pt x="1050131" y="6725324"/>
                </a:cubicBezTo>
                <a:cubicBezTo>
                  <a:pt x="1047819" y="6722725"/>
                  <a:pt x="1046663" y="6719173"/>
                  <a:pt x="1046663" y="6714668"/>
                </a:cubicBezTo>
                <a:cubicBezTo>
                  <a:pt x="1046663" y="6709991"/>
                  <a:pt x="1047805" y="6706323"/>
                  <a:pt x="1050089" y="6703662"/>
                </a:cubicBezTo>
                <a:cubicBezTo>
                  <a:pt x="1052373" y="6701002"/>
                  <a:pt x="1055483" y="6699671"/>
                  <a:pt x="1059405" y="6699671"/>
                </a:cubicBezTo>
                <a:close/>
                <a:moveTo>
                  <a:pt x="944776" y="6699671"/>
                </a:moveTo>
                <a:cubicBezTo>
                  <a:pt x="948725" y="6699671"/>
                  <a:pt x="951759" y="6700954"/>
                  <a:pt x="953885" y="6703525"/>
                </a:cubicBezTo>
                <a:cubicBezTo>
                  <a:pt x="956011" y="6706103"/>
                  <a:pt x="957071" y="6709765"/>
                  <a:pt x="957071" y="6714517"/>
                </a:cubicBezTo>
                <a:cubicBezTo>
                  <a:pt x="957071" y="6719221"/>
                  <a:pt x="956011" y="6722848"/>
                  <a:pt x="953885" y="6725399"/>
                </a:cubicBezTo>
                <a:cubicBezTo>
                  <a:pt x="951759" y="6727950"/>
                  <a:pt x="948725" y="6729225"/>
                  <a:pt x="944776" y="6729225"/>
                </a:cubicBezTo>
                <a:cubicBezTo>
                  <a:pt x="940903" y="6729225"/>
                  <a:pt x="937814" y="6727923"/>
                  <a:pt x="935502" y="6725324"/>
                </a:cubicBezTo>
                <a:cubicBezTo>
                  <a:pt x="933190" y="6722725"/>
                  <a:pt x="932035" y="6719173"/>
                  <a:pt x="932035" y="6714668"/>
                </a:cubicBezTo>
                <a:cubicBezTo>
                  <a:pt x="932035" y="6709991"/>
                  <a:pt x="933176" y="6706323"/>
                  <a:pt x="935461" y="6703662"/>
                </a:cubicBezTo>
                <a:cubicBezTo>
                  <a:pt x="937745" y="6701002"/>
                  <a:pt x="940855" y="6699671"/>
                  <a:pt x="944776" y="6699671"/>
                </a:cubicBezTo>
                <a:close/>
                <a:moveTo>
                  <a:pt x="1016611" y="6699664"/>
                </a:moveTo>
                <a:cubicBezTo>
                  <a:pt x="1019961" y="6699664"/>
                  <a:pt x="1022624" y="6700864"/>
                  <a:pt x="1024585" y="6703264"/>
                </a:cubicBezTo>
                <a:cubicBezTo>
                  <a:pt x="1026546" y="6705664"/>
                  <a:pt x="1027529" y="6708983"/>
                  <a:pt x="1027529" y="6713214"/>
                </a:cubicBezTo>
                <a:cubicBezTo>
                  <a:pt x="1027529" y="6718240"/>
                  <a:pt x="1026477" y="6722169"/>
                  <a:pt x="1024379" y="6724988"/>
                </a:cubicBezTo>
                <a:cubicBezTo>
                  <a:pt x="1022280" y="6727806"/>
                  <a:pt x="1019383" y="6729218"/>
                  <a:pt x="1015682" y="6729218"/>
                </a:cubicBezTo>
                <a:cubicBezTo>
                  <a:pt x="1012531" y="6729218"/>
                  <a:pt x="1009931" y="6728128"/>
                  <a:pt x="1007880" y="6725934"/>
                </a:cubicBezTo>
                <a:cubicBezTo>
                  <a:pt x="1005830" y="6723746"/>
                  <a:pt x="1004805" y="6721072"/>
                  <a:pt x="1004805" y="6717932"/>
                </a:cubicBezTo>
                <a:lnTo>
                  <a:pt x="1004805" y="6712624"/>
                </a:lnTo>
                <a:cubicBezTo>
                  <a:pt x="1004805" y="6708915"/>
                  <a:pt x="1005885" y="6705829"/>
                  <a:pt x="1008046" y="6703360"/>
                </a:cubicBezTo>
                <a:cubicBezTo>
                  <a:pt x="1010206" y="6700899"/>
                  <a:pt x="1013061" y="6699664"/>
                  <a:pt x="1016611" y="6699664"/>
                </a:cubicBezTo>
                <a:close/>
                <a:moveTo>
                  <a:pt x="693066" y="6699664"/>
                </a:moveTo>
                <a:cubicBezTo>
                  <a:pt x="696045" y="6699664"/>
                  <a:pt x="698371" y="6700644"/>
                  <a:pt x="700050" y="6702599"/>
                </a:cubicBezTo>
                <a:cubicBezTo>
                  <a:pt x="701728" y="6704553"/>
                  <a:pt x="702575" y="6707289"/>
                  <a:pt x="702602" y="6710807"/>
                </a:cubicBezTo>
                <a:lnTo>
                  <a:pt x="682003" y="6710807"/>
                </a:lnTo>
                <a:cubicBezTo>
                  <a:pt x="682471" y="6707488"/>
                  <a:pt x="683709" y="6704807"/>
                  <a:pt x="685726" y="6702749"/>
                </a:cubicBezTo>
                <a:cubicBezTo>
                  <a:pt x="687741" y="6700692"/>
                  <a:pt x="690184" y="6699664"/>
                  <a:pt x="693066" y="6699664"/>
                </a:cubicBezTo>
                <a:close/>
                <a:moveTo>
                  <a:pt x="1177460" y="6695502"/>
                </a:moveTo>
                <a:lnTo>
                  <a:pt x="1177460" y="6733525"/>
                </a:lnTo>
                <a:lnTo>
                  <a:pt x="1183570" y="6733525"/>
                </a:lnTo>
                <a:lnTo>
                  <a:pt x="1183570" y="6695502"/>
                </a:lnTo>
                <a:close/>
                <a:moveTo>
                  <a:pt x="805034" y="6695502"/>
                </a:moveTo>
                <a:lnTo>
                  <a:pt x="805034" y="6733525"/>
                </a:lnTo>
                <a:lnTo>
                  <a:pt x="811144" y="6733525"/>
                </a:lnTo>
                <a:lnTo>
                  <a:pt x="811144" y="6695502"/>
                </a:lnTo>
                <a:close/>
                <a:moveTo>
                  <a:pt x="582229" y="6695502"/>
                </a:moveTo>
                <a:lnTo>
                  <a:pt x="582229" y="6733525"/>
                </a:lnTo>
                <a:lnTo>
                  <a:pt x="588339" y="6733525"/>
                </a:lnTo>
                <a:lnTo>
                  <a:pt x="588339" y="6695502"/>
                </a:lnTo>
                <a:close/>
                <a:moveTo>
                  <a:pt x="489039" y="6695502"/>
                </a:moveTo>
                <a:lnTo>
                  <a:pt x="489039" y="6733525"/>
                </a:lnTo>
                <a:lnTo>
                  <a:pt x="495148" y="6733525"/>
                </a:lnTo>
                <a:lnTo>
                  <a:pt x="495148" y="6695502"/>
                </a:lnTo>
                <a:close/>
                <a:moveTo>
                  <a:pt x="325602" y="6695502"/>
                </a:moveTo>
                <a:lnTo>
                  <a:pt x="325602" y="6733525"/>
                </a:lnTo>
                <a:lnTo>
                  <a:pt x="331711" y="6733525"/>
                </a:lnTo>
                <a:lnTo>
                  <a:pt x="331711" y="6695502"/>
                </a:lnTo>
                <a:close/>
                <a:moveTo>
                  <a:pt x="401104" y="6695433"/>
                </a:moveTo>
                <a:lnTo>
                  <a:pt x="401104" y="6718157"/>
                </a:lnTo>
                <a:cubicBezTo>
                  <a:pt x="401104" y="6728951"/>
                  <a:pt x="405653" y="6734347"/>
                  <a:pt x="414741" y="6734347"/>
                </a:cubicBezTo>
                <a:cubicBezTo>
                  <a:pt x="420053" y="6734347"/>
                  <a:pt x="423981" y="6732050"/>
                  <a:pt x="426512" y="6727442"/>
                </a:cubicBezTo>
                <a:lnTo>
                  <a:pt x="426664" y="6727442"/>
                </a:lnTo>
                <a:lnTo>
                  <a:pt x="426664" y="6733456"/>
                </a:lnTo>
                <a:lnTo>
                  <a:pt x="432773" y="6733456"/>
                </a:lnTo>
                <a:lnTo>
                  <a:pt x="432780" y="6733456"/>
                </a:lnTo>
                <a:lnTo>
                  <a:pt x="432780" y="6695433"/>
                </a:lnTo>
                <a:lnTo>
                  <a:pt x="426671" y="6695433"/>
                </a:lnTo>
                <a:lnTo>
                  <a:pt x="426671" y="6717335"/>
                </a:lnTo>
                <a:cubicBezTo>
                  <a:pt x="426671" y="6720880"/>
                  <a:pt x="425708" y="6723746"/>
                  <a:pt x="423781" y="6725933"/>
                </a:cubicBezTo>
                <a:cubicBezTo>
                  <a:pt x="421855" y="6728121"/>
                  <a:pt x="419399" y="6729218"/>
                  <a:pt x="416420" y="6729218"/>
                </a:cubicBezTo>
                <a:cubicBezTo>
                  <a:pt x="410262" y="6729218"/>
                  <a:pt x="407180" y="6725213"/>
                  <a:pt x="407180" y="6717191"/>
                </a:cubicBezTo>
                <a:lnTo>
                  <a:pt x="407180" y="6695433"/>
                </a:lnTo>
                <a:close/>
                <a:moveTo>
                  <a:pt x="1103583" y="6694837"/>
                </a:moveTo>
                <a:cubicBezTo>
                  <a:pt x="1101374" y="6694837"/>
                  <a:pt x="1099372" y="6695591"/>
                  <a:pt x="1097583" y="6697086"/>
                </a:cubicBezTo>
                <a:cubicBezTo>
                  <a:pt x="1095794" y="6698581"/>
                  <a:pt x="1094467" y="6700666"/>
                  <a:pt x="1093600" y="6703340"/>
                </a:cubicBezTo>
                <a:lnTo>
                  <a:pt x="1093448" y="6703340"/>
                </a:lnTo>
                <a:lnTo>
                  <a:pt x="1093448" y="6695502"/>
                </a:lnTo>
                <a:lnTo>
                  <a:pt x="1087339" y="6695502"/>
                </a:lnTo>
                <a:lnTo>
                  <a:pt x="1087339" y="6733525"/>
                </a:lnTo>
                <a:lnTo>
                  <a:pt x="1093448" y="6733525"/>
                </a:lnTo>
                <a:lnTo>
                  <a:pt x="1093448" y="6714140"/>
                </a:lnTo>
                <a:cubicBezTo>
                  <a:pt x="1093448" y="6709909"/>
                  <a:pt x="1094322" y="6706570"/>
                  <a:pt x="1096077" y="6704115"/>
                </a:cubicBezTo>
                <a:cubicBezTo>
                  <a:pt x="1097824" y="6701667"/>
                  <a:pt x="1100005" y="6700439"/>
                  <a:pt x="1102613" y="6700439"/>
                </a:cubicBezTo>
                <a:cubicBezTo>
                  <a:pt x="1104621" y="6700439"/>
                  <a:pt x="1106163" y="6700851"/>
                  <a:pt x="1107229" y="6701667"/>
                </a:cubicBezTo>
                <a:lnTo>
                  <a:pt x="1107236" y="6701667"/>
                </a:lnTo>
                <a:lnTo>
                  <a:pt x="1107236" y="6695358"/>
                </a:lnTo>
                <a:cubicBezTo>
                  <a:pt x="1106389" y="6695008"/>
                  <a:pt x="1105172" y="6694837"/>
                  <a:pt x="1103583" y="6694837"/>
                </a:cubicBezTo>
                <a:close/>
                <a:moveTo>
                  <a:pt x="988953" y="6694837"/>
                </a:moveTo>
                <a:cubicBezTo>
                  <a:pt x="986745" y="6694837"/>
                  <a:pt x="984742" y="6695591"/>
                  <a:pt x="982954" y="6697086"/>
                </a:cubicBezTo>
                <a:cubicBezTo>
                  <a:pt x="981165" y="6698581"/>
                  <a:pt x="979837" y="6700666"/>
                  <a:pt x="978970" y="6703340"/>
                </a:cubicBezTo>
                <a:lnTo>
                  <a:pt x="978819" y="6703340"/>
                </a:lnTo>
                <a:lnTo>
                  <a:pt x="978819" y="6695502"/>
                </a:lnTo>
                <a:lnTo>
                  <a:pt x="972710" y="6695502"/>
                </a:lnTo>
                <a:lnTo>
                  <a:pt x="972710" y="6733525"/>
                </a:lnTo>
                <a:lnTo>
                  <a:pt x="978819" y="6733525"/>
                </a:lnTo>
                <a:lnTo>
                  <a:pt x="978819" y="6714140"/>
                </a:lnTo>
                <a:cubicBezTo>
                  <a:pt x="978819" y="6709909"/>
                  <a:pt x="979693" y="6706570"/>
                  <a:pt x="981448" y="6704115"/>
                </a:cubicBezTo>
                <a:cubicBezTo>
                  <a:pt x="983194" y="6701667"/>
                  <a:pt x="985376" y="6700439"/>
                  <a:pt x="987983" y="6700439"/>
                </a:cubicBezTo>
                <a:cubicBezTo>
                  <a:pt x="989992" y="6700439"/>
                  <a:pt x="991533" y="6700851"/>
                  <a:pt x="992600" y="6701667"/>
                </a:cubicBezTo>
                <a:lnTo>
                  <a:pt x="992607" y="6701667"/>
                </a:lnTo>
                <a:lnTo>
                  <a:pt x="992607" y="6695358"/>
                </a:lnTo>
                <a:cubicBezTo>
                  <a:pt x="991760" y="6695008"/>
                  <a:pt x="990543" y="6694837"/>
                  <a:pt x="988953" y="6694837"/>
                </a:cubicBezTo>
                <a:close/>
                <a:moveTo>
                  <a:pt x="795291" y="6694837"/>
                </a:moveTo>
                <a:cubicBezTo>
                  <a:pt x="793083" y="6694837"/>
                  <a:pt x="791080" y="6695591"/>
                  <a:pt x="789291" y="6697086"/>
                </a:cubicBezTo>
                <a:cubicBezTo>
                  <a:pt x="787502" y="6698581"/>
                  <a:pt x="786175" y="6700666"/>
                  <a:pt x="785308" y="6703340"/>
                </a:cubicBezTo>
                <a:lnTo>
                  <a:pt x="785157" y="6703340"/>
                </a:lnTo>
                <a:lnTo>
                  <a:pt x="785157" y="6695502"/>
                </a:lnTo>
                <a:lnTo>
                  <a:pt x="779047" y="6695502"/>
                </a:lnTo>
                <a:lnTo>
                  <a:pt x="779047" y="6733525"/>
                </a:lnTo>
                <a:lnTo>
                  <a:pt x="785157" y="6733525"/>
                </a:lnTo>
                <a:lnTo>
                  <a:pt x="785157" y="6714140"/>
                </a:lnTo>
                <a:cubicBezTo>
                  <a:pt x="785157" y="6709909"/>
                  <a:pt x="786031" y="6706570"/>
                  <a:pt x="787785" y="6704115"/>
                </a:cubicBezTo>
                <a:cubicBezTo>
                  <a:pt x="789532" y="6701667"/>
                  <a:pt x="791713" y="6700439"/>
                  <a:pt x="794321" y="6700439"/>
                </a:cubicBezTo>
                <a:cubicBezTo>
                  <a:pt x="796330" y="6700439"/>
                  <a:pt x="797871" y="6700851"/>
                  <a:pt x="798937" y="6701667"/>
                </a:cubicBezTo>
                <a:lnTo>
                  <a:pt x="798944" y="6701667"/>
                </a:lnTo>
                <a:lnTo>
                  <a:pt x="798944" y="6695358"/>
                </a:lnTo>
                <a:cubicBezTo>
                  <a:pt x="798098" y="6695008"/>
                  <a:pt x="796880" y="6694837"/>
                  <a:pt x="795291" y="6694837"/>
                </a:cubicBezTo>
                <a:close/>
                <a:moveTo>
                  <a:pt x="693177" y="6694562"/>
                </a:moveTo>
                <a:cubicBezTo>
                  <a:pt x="688188" y="6694562"/>
                  <a:pt x="684005" y="6696427"/>
                  <a:pt x="680641" y="6700151"/>
                </a:cubicBezTo>
                <a:cubicBezTo>
                  <a:pt x="677277" y="6703874"/>
                  <a:pt x="675591" y="6708695"/>
                  <a:pt x="675591" y="6714612"/>
                </a:cubicBezTo>
                <a:cubicBezTo>
                  <a:pt x="675591" y="6720873"/>
                  <a:pt x="677125" y="6725734"/>
                  <a:pt x="680207" y="6729184"/>
                </a:cubicBezTo>
                <a:cubicBezTo>
                  <a:pt x="683290" y="6732633"/>
                  <a:pt x="687528" y="6734361"/>
                  <a:pt x="692915" y="6734361"/>
                </a:cubicBezTo>
                <a:cubicBezTo>
                  <a:pt x="698426" y="6734361"/>
                  <a:pt x="702864" y="6733147"/>
                  <a:pt x="706214" y="6730720"/>
                </a:cubicBezTo>
                <a:lnTo>
                  <a:pt x="706214" y="6725001"/>
                </a:lnTo>
                <a:cubicBezTo>
                  <a:pt x="702609" y="6727819"/>
                  <a:pt x="698660" y="6729232"/>
                  <a:pt x="694367" y="6729232"/>
                </a:cubicBezTo>
                <a:cubicBezTo>
                  <a:pt x="690548" y="6729232"/>
                  <a:pt x="687542" y="6728080"/>
                  <a:pt x="685354" y="6725776"/>
                </a:cubicBezTo>
                <a:cubicBezTo>
                  <a:pt x="683166" y="6723472"/>
                  <a:pt x="682023" y="6720201"/>
                  <a:pt x="681927" y="6715970"/>
                </a:cubicBezTo>
                <a:lnTo>
                  <a:pt x="708863" y="6715970"/>
                </a:lnTo>
                <a:lnTo>
                  <a:pt x="708863" y="6712795"/>
                </a:lnTo>
                <a:cubicBezTo>
                  <a:pt x="708863" y="6707076"/>
                  <a:pt x="707494" y="6702605"/>
                  <a:pt x="704762" y="6699389"/>
                </a:cubicBezTo>
                <a:cubicBezTo>
                  <a:pt x="702031" y="6696173"/>
                  <a:pt x="698164" y="6694562"/>
                  <a:pt x="693177" y="6694562"/>
                </a:cubicBezTo>
                <a:close/>
                <a:moveTo>
                  <a:pt x="1212617" y="6694549"/>
                </a:moveTo>
                <a:cubicBezTo>
                  <a:pt x="1206659" y="6694549"/>
                  <a:pt x="1201926" y="6696346"/>
                  <a:pt x="1198424" y="6699932"/>
                </a:cubicBezTo>
                <a:cubicBezTo>
                  <a:pt x="1194922" y="6703518"/>
                  <a:pt x="1193174" y="6708510"/>
                  <a:pt x="1193174" y="6714894"/>
                </a:cubicBezTo>
                <a:cubicBezTo>
                  <a:pt x="1193174" y="6720757"/>
                  <a:pt x="1194860" y="6725468"/>
                  <a:pt x="1198224" y="6729020"/>
                </a:cubicBezTo>
                <a:cubicBezTo>
                  <a:pt x="1201588" y="6732572"/>
                  <a:pt x="1206088" y="6734348"/>
                  <a:pt x="1211730" y="6734348"/>
                </a:cubicBezTo>
                <a:cubicBezTo>
                  <a:pt x="1217516" y="6734348"/>
                  <a:pt x="1222126" y="6732524"/>
                  <a:pt x="1225565" y="6728876"/>
                </a:cubicBezTo>
                <a:cubicBezTo>
                  <a:pt x="1229006" y="6725228"/>
                  <a:pt x="1230725" y="6720373"/>
                  <a:pt x="1230725" y="6714304"/>
                </a:cubicBezTo>
                <a:cubicBezTo>
                  <a:pt x="1230725" y="6708119"/>
                  <a:pt x="1229129" y="6703278"/>
                  <a:pt x="1225937" y="6699788"/>
                </a:cubicBezTo>
                <a:cubicBezTo>
                  <a:pt x="1222745" y="6696298"/>
                  <a:pt x="1218307" y="6694549"/>
                  <a:pt x="1212617" y="6694549"/>
                </a:cubicBezTo>
                <a:close/>
                <a:moveTo>
                  <a:pt x="1059845" y="6694549"/>
                </a:moveTo>
                <a:cubicBezTo>
                  <a:pt x="1053887" y="6694549"/>
                  <a:pt x="1049153" y="6696346"/>
                  <a:pt x="1045652" y="6699932"/>
                </a:cubicBezTo>
                <a:cubicBezTo>
                  <a:pt x="1042150" y="6703518"/>
                  <a:pt x="1040402" y="6708510"/>
                  <a:pt x="1040402" y="6714894"/>
                </a:cubicBezTo>
                <a:cubicBezTo>
                  <a:pt x="1040402" y="6720757"/>
                  <a:pt x="1042088" y="6725468"/>
                  <a:pt x="1045452" y="6729020"/>
                </a:cubicBezTo>
                <a:cubicBezTo>
                  <a:pt x="1048816" y="6732572"/>
                  <a:pt x="1053316" y="6734348"/>
                  <a:pt x="1058958" y="6734348"/>
                </a:cubicBezTo>
                <a:cubicBezTo>
                  <a:pt x="1064744" y="6734348"/>
                  <a:pt x="1069354" y="6732524"/>
                  <a:pt x="1072793" y="6728876"/>
                </a:cubicBezTo>
                <a:cubicBezTo>
                  <a:pt x="1076233" y="6725228"/>
                  <a:pt x="1077953" y="6720373"/>
                  <a:pt x="1077953" y="6714304"/>
                </a:cubicBezTo>
                <a:cubicBezTo>
                  <a:pt x="1077953" y="6708119"/>
                  <a:pt x="1076357" y="6703278"/>
                  <a:pt x="1073165" y="6699788"/>
                </a:cubicBezTo>
                <a:cubicBezTo>
                  <a:pt x="1069973" y="6696298"/>
                  <a:pt x="1065535" y="6694549"/>
                  <a:pt x="1059845" y="6694549"/>
                </a:cubicBezTo>
                <a:close/>
                <a:moveTo>
                  <a:pt x="945217" y="6694549"/>
                </a:moveTo>
                <a:cubicBezTo>
                  <a:pt x="939259" y="6694549"/>
                  <a:pt x="934525" y="6696346"/>
                  <a:pt x="931023" y="6699932"/>
                </a:cubicBezTo>
                <a:cubicBezTo>
                  <a:pt x="927522" y="6703518"/>
                  <a:pt x="925774" y="6708510"/>
                  <a:pt x="925774" y="6714894"/>
                </a:cubicBezTo>
                <a:cubicBezTo>
                  <a:pt x="925774" y="6720757"/>
                  <a:pt x="927459" y="6725468"/>
                  <a:pt x="930824" y="6729020"/>
                </a:cubicBezTo>
                <a:cubicBezTo>
                  <a:pt x="934188" y="6732572"/>
                  <a:pt x="938688" y="6734348"/>
                  <a:pt x="944329" y="6734348"/>
                </a:cubicBezTo>
                <a:cubicBezTo>
                  <a:pt x="950116" y="6734348"/>
                  <a:pt x="954725" y="6732524"/>
                  <a:pt x="958165" y="6728876"/>
                </a:cubicBezTo>
                <a:cubicBezTo>
                  <a:pt x="961605" y="6725228"/>
                  <a:pt x="963325" y="6720373"/>
                  <a:pt x="963325" y="6714304"/>
                </a:cubicBezTo>
                <a:cubicBezTo>
                  <a:pt x="963325" y="6708119"/>
                  <a:pt x="961728" y="6703278"/>
                  <a:pt x="958537" y="6699788"/>
                </a:cubicBezTo>
                <a:cubicBezTo>
                  <a:pt x="955344" y="6696298"/>
                  <a:pt x="950906" y="6694549"/>
                  <a:pt x="945217" y="6694549"/>
                </a:cubicBezTo>
                <a:close/>
                <a:moveTo>
                  <a:pt x="840568" y="6694549"/>
                </a:moveTo>
                <a:cubicBezTo>
                  <a:pt x="834555" y="6694549"/>
                  <a:pt x="829746" y="6696448"/>
                  <a:pt x="826148" y="6700247"/>
                </a:cubicBezTo>
                <a:cubicBezTo>
                  <a:pt x="822550" y="6704046"/>
                  <a:pt x="820747" y="6709079"/>
                  <a:pt x="820747" y="6715340"/>
                </a:cubicBezTo>
                <a:cubicBezTo>
                  <a:pt x="820747" y="6720956"/>
                  <a:pt x="822426" y="6725529"/>
                  <a:pt x="825763" y="6729061"/>
                </a:cubicBezTo>
                <a:cubicBezTo>
                  <a:pt x="829100" y="6732592"/>
                  <a:pt x="833489" y="6734355"/>
                  <a:pt x="838931" y="6734355"/>
                </a:cubicBezTo>
                <a:cubicBezTo>
                  <a:pt x="842956" y="6734355"/>
                  <a:pt x="846431" y="6733470"/>
                  <a:pt x="849362" y="6731715"/>
                </a:cubicBezTo>
                <a:lnTo>
                  <a:pt x="849376" y="6731715"/>
                </a:lnTo>
                <a:lnTo>
                  <a:pt x="849376" y="6725927"/>
                </a:lnTo>
                <a:cubicBezTo>
                  <a:pt x="846444" y="6728128"/>
                  <a:pt x="843314" y="6729232"/>
                  <a:pt x="839984" y="6729232"/>
                </a:cubicBezTo>
                <a:cubicBezTo>
                  <a:pt x="836035" y="6729232"/>
                  <a:pt x="832884" y="6727943"/>
                  <a:pt x="830538" y="6725372"/>
                </a:cubicBezTo>
                <a:cubicBezTo>
                  <a:pt x="828185" y="6722800"/>
                  <a:pt x="827015" y="6719283"/>
                  <a:pt x="827015" y="6714825"/>
                </a:cubicBezTo>
                <a:cubicBezTo>
                  <a:pt x="827015" y="6710300"/>
                  <a:pt x="828267" y="6706638"/>
                  <a:pt x="830758" y="6703854"/>
                </a:cubicBezTo>
                <a:cubicBezTo>
                  <a:pt x="833248" y="6701070"/>
                  <a:pt x="836448" y="6699678"/>
                  <a:pt x="840349" y="6699678"/>
                </a:cubicBezTo>
                <a:cubicBezTo>
                  <a:pt x="843575" y="6699678"/>
                  <a:pt x="846603" y="6700666"/>
                  <a:pt x="849437" y="6702647"/>
                </a:cubicBezTo>
                <a:lnTo>
                  <a:pt x="849437" y="6696407"/>
                </a:lnTo>
                <a:cubicBezTo>
                  <a:pt x="846878" y="6695166"/>
                  <a:pt x="843920" y="6694549"/>
                  <a:pt x="840568" y="6694549"/>
                </a:cubicBezTo>
                <a:close/>
                <a:moveTo>
                  <a:pt x="735166" y="6694549"/>
                </a:moveTo>
                <a:cubicBezTo>
                  <a:pt x="729153" y="6694549"/>
                  <a:pt x="724344" y="6696448"/>
                  <a:pt x="720746" y="6700247"/>
                </a:cubicBezTo>
                <a:cubicBezTo>
                  <a:pt x="717148" y="6704046"/>
                  <a:pt x="715345" y="6709079"/>
                  <a:pt x="715345" y="6715340"/>
                </a:cubicBezTo>
                <a:cubicBezTo>
                  <a:pt x="715345" y="6720963"/>
                  <a:pt x="717016" y="6725529"/>
                  <a:pt x="720354" y="6729061"/>
                </a:cubicBezTo>
                <a:cubicBezTo>
                  <a:pt x="723691" y="6732592"/>
                  <a:pt x="728080" y="6734355"/>
                  <a:pt x="733523" y="6734355"/>
                </a:cubicBezTo>
                <a:cubicBezTo>
                  <a:pt x="737547" y="6734355"/>
                  <a:pt x="741022" y="6733470"/>
                  <a:pt x="743953" y="6731715"/>
                </a:cubicBezTo>
                <a:lnTo>
                  <a:pt x="743974" y="6731715"/>
                </a:lnTo>
                <a:lnTo>
                  <a:pt x="743974" y="6725927"/>
                </a:lnTo>
                <a:cubicBezTo>
                  <a:pt x="741042" y="6728128"/>
                  <a:pt x="737911" y="6729232"/>
                  <a:pt x="734582" y="6729232"/>
                </a:cubicBezTo>
                <a:cubicBezTo>
                  <a:pt x="730633" y="6729232"/>
                  <a:pt x="727481" y="6727943"/>
                  <a:pt x="725136" y="6725372"/>
                </a:cubicBezTo>
                <a:cubicBezTo>
                  <a:pt x="722783" y="6722800"/>
                  <a:pt x="721613" y="6719283"/>
                  <a:pt x="721613" y="6714825"/>
                </a:cubicBezTo>
                <a:cubicBezTo>
                  <a:pt x="721613" y="6710300"/>
                  <a:pt x="722865" y="6706638"/>
                  <a:pt x="725355" y="6703854"/>
                </a:cubicBezTo>
                <a:cubicBezTo>
                  <a:pt x="727846" y="6701070"/>
                  <a:pt x="731045" y="6699678"/>
                  <a:pt x="734946" y="6699678"/>
                </a:cubicBezTo>
                <a:cubicBezTo>
                  <a:pt x="738173" y="6699678"/>
                  <a:pt x="741200" y="6700666"/>
                  <a:pt x="744035" y="6702647"/>
                </a:cubicBezTo>
                <a:lnTo>
                  <a:pt x="744035" y="6696407"/>
                </a:lnTo>
                <a:cubicBezTo>
                  <a:pt x="741475" y="6695166"/>
                  <a:pt x="738517" y="6694549"/>
                  <a:pt x="735166" y="6694549"/>
                </a:cubicBezTo>
                <a:close/>
                <a:moveTo>
                  <a:pt x="1258894" y="6694542"/>
                </a:moveTo>
                <a:cubicBezTo>
                  <a:pt x="1253425" y="6694542"/>
                  <a:pt x="1249255" y="6696949"/>
                  <a:pt x="1246372" y="6701749"/>
                </a:cubicBezTo>
                <a:lnTo>
                  <a:pt x="1246221" y="6701749"/>
                </a:lnTo>
                <a:lnTo>
                  <a:pt x="1246221" y="6695433"/>
                </a:lnTo>
                <a:lnTo>
                  <a:pt x="1240111" y="6695433"/>
                </a:lnTo>
                <a:lnTo>
                  <a:pt x="1240111" y="6733456"/>
                </a:lnTo>
                <a:lnTo>
                  <a:pt x="1246221" y="6733456"/>
                </a:lnTo>
                <a:lnTo>
                  <a:pt x="1246221" y="6711774"/>
                </a:lnTo>
                <a:cubicBezTo>
                  <a:pt x="1246221" y="6708284"/>
                  <a:pt x="1247218" y="6705397"/>
                  <a:pt x="1249221" y="6703107"/>
                </a:cubicBezTo>
                <a:cubicBezTo>
                  <a:pt x="1251222" y="6700816"/>
                  <a:pt x="1253748" y="6699671"/>
                  <a:pt x="1256802" y="6699671"/>
                </a:cubicBezTo>
                <a:cubicBezTo>
                  <a:pt x="1262713" y="6699671"/>
                  <a:pt x="1265671" y="6703703"/>
                  <a:pt x="1265671" y="6711774"/>
                </a:cubicBezTo>
                <a:lnTo>
                  <a:pt x="1265671" y="6733456"/>
                </a:lnTo>
                <a:lnTo>
                  <a:pt x="1271780" y="6733456"/>
                </a:lnTo>
                <a:lnTo>
                  <a:pt x="1271787" y="6733456"/>
                </a:lnTo>
                <a:lnTo>
                  <a:pt x="1271787" y="6710217"/>
                </a:lnTo>
                <a:cubicBezTo>
                  <a:pt x="1271787" y="6705143"/>
                  <a:pt x="1270687" y="6701262"/>
                  <a:pt x="1268471" y="6698574"/>
                </a:cubicBezTo>
                <a:cubicBezTo>
                  <a:pt x="1266256" y="6695886"/>
                  <a:pt x="1263063" y="6694542"/>
                  <a:pt x="1258894" y="6694542"/>
                </a:cubicBezTo>
                <a:close/>
                <a:moveTo>
                  <a:pt x="1018138" y="6694542"/>
                </a:moveTo>
                <a:cubicBezTo>
                  <a:pt x="1012352" y="6694542"/>
                  <a:pt x="1007956" y="6697072"/>
                  <a:pt x="1004949" y="6702119"/>
                </a:cubicBezTo>
                <a:lnTo>
                  <a:pt x="1004798" y="6702119"/>
                </a:lnTo>
                <a:lnTo>
                  <a:pt x="1004798" y="6695433"/>
                </a:lnTo>
                <a:lnTo>
                  <a:pt x="998688" y="6695433"/>
                </a:lnTo>
                <a:lnTo>
                  <a:pt x="998688" y="6750949"/>
                </a:lnTo>
                <a:lnTo>
                  <a:pt x="1004798" y="6750949"/>
                </a:lnTo>
                <a:lnTo>
                  <a:pt x="1004798" y="6727964"/>
                </a:lnTo>
                <a:lnTo>
                  <a:pt x="1004949" y="6727964"/>
                </a:lnTo>
                <a:cubicBezTo>
                  <a:pt x="1007632" y="6732222"/>
                  <a:pt x="1011444" y="6734348"/>
                  <a:pt x="1016384" y="6734348"/>
                </a:cubicBezTo>
                <a:cubicBezTo>
                  <a:pt x="1021771" y="6734348"/>
                  <a:pt x="1026022" y="6732428"/>
                  <a:pt x="1029126" y="6728608"/>
                </a:cubicBezTo>
                <a:cubicBezTo>
                  <a:pt x="1032229" y="6724789"/>
                  <a:pt x="1033783" y="6719694"/>
                  <a:pt x="1033783" y="6713331"/>
                </a:cubicBezTo>
                <a:cubicBezTo>
                  <a:pt x="1033783" y="6707619"/>
                  <a:pt x="1032408" y="6703052"/>
                  <a:pt x="1029648" y="6699651"/>
                </a:cubicBezTo>
                <a:cubicBezTo>
                  <a:pt x="1026889" y="6696243"/>
                  <a:pt x="1023058" y="6694542"/>
                  <a:pt x="1018138" y="6694542"/>
                </a:cubicBezTo>
                <a:close/>
                <a:moveTo>
                  <a:pt x="519744" y="6694542"/>
                </a:moveTo>
                <a:cubicBezTo>
                  <a:pt x="517880" y="6694542"/>
                  <a:pt x="516077" y="6694775"/>
                  <a:pt x="514323" y="6695248"/>
                </a:cubicBezTo>
                <a:cubicBezTo>
                  <a:pt x="512568" y="6695721"/>
                  <a:pt x="511006" y="6696421"/>
                  <a:pt x="509644" y="6697347"/>
                </a:cubicBezTo>
                <a:cubicBezTo>
                  <a:pt x="508275" y="6698279"/>
                  <a:pt x="507181" y="6699431"/>
                  <a:pt x="506362" y="6700803"/>
                </a:cubicBezTo>
                <a:cubicBezTo>
                  <a:pt x="505544" y="6702174"/>
                  <a:pt x="505130" y="6703751"/>
                  <a:pt x="505130" y="6705534"/>
                </a:cubicBezTo>
                <a:cubicBezTo>
                  <a:pt x="505130" y="6706995"/>
                  <a:pt x="505351" y="6708270"/>
                  <a:pt x="505784" y="6709360"/>
                </a:cubicBezTo>
                <a:cubicBezTo>
                  <a:pt x="506225" y="6710451"/>
                  <a:pt x="506864" y="6711417"/>
                  <a:pt x="507725" y="6712275"/>
                </a:cubicBezTo>
                <a:cubicBezTo>
                  <a:pt x="508585" y="6713132"/>
                  <a:pt x="509651" y="6713900"/>
                  <a:pt x="510931" y="6714578"/>
                </a:cubicBezTo>
                <a:cubicBezTo>
                  <a:pt x="512210" y="6715257"/>
                  <a:pt x="513690" y="6715929"/>
                  <a:pt x="515382" y="6716601"/>
                </a:cubicBezTo>
                <a:cubicBezTo>
                  <a:pt x="516593" y="6717074"/>
                  <a:pt x="517728" y="6717527"/>
                  <a:pt x="518788" y="6717959"/>
                </a:cubicBezTo>
                <a:cubicBezTo>
                  <a:pt x="519848" y="6718391"/>
                  <a:pt x="520763" y="6718885"/>
                  <a:pt x="521547" y="6719426"/>
                </a:cubicBezTo>
                <a:cubicBezTo>
                  <a:pt x="522331" y="6719968"/>
                  <a:pt x="522950" y="6720592"/>
                  <a:pt x="523411" y="6721298"/>
                </a:cubicBezTo>
                <a:cubicBezTo>
                  <a:pt x="523872" y="6722005"/>
                  <a:pt x="524100" y="6722862"/>
                  <a:pt x="524100" y="6723877"/>
                </a:cubicBezTo>
                <a:cubicBezTo>
                  <a:pt x="524100" y="6727442"/>
                  <a:pt x="521416" y="6729225"/>
                  <a:pt x="516050" y="6729225"/>
                </a:cubicBezTo>
                <a:cubicBezTo>
                  <a:pt x="512045" y="6729225"/>
                  <a:pt x="508385" y="6728005"/>
                  <a:pt x="505055" y="6725550"/>
                </a:cubicBezTo>
                <a:lnTo>
                  <a:pt x="505055" y="6732085"/>
                </a:lnTo>
                <a:cubicBezTo>
                  <a:pt x="507938" y="6733593"/>
                  <a:pt x="511337" y="6734348"/>
                  <a:pt x="515272" y="6734354"/>
                </a:cubicBezTo>
                <a:cubicBezTo>
                  <a:pt x="517254" y="6734354"/>
                  <a:pt x="519152" y="6734128"/>
                  <a:pt x="520969" y="6733682"/>
                </a:cubicBezTo>
                <a:cubicBezTo>
                  <a:pt x="522785" y="6733237"/>
                  <a:pt x="524389" y="6732558"/>
                  <a:pt x="525778" y="6731639"/>
                </a:cubicBezTo>
                <a:cubicBezTo>
                  <a:pt x="527168" y="6730720"/>
                  <a:pt x="528283" y="6729568"/>
                  <a:pt x="529115" y="6728183"/>
                </a:cubicBezTo>
                <a:cubicBezTo>
                  <a:pt x="529948" y="6726798"/>
                  <a:pt x="530361" y="6725159"/>
                  <a:pt x="530361" y="6723280"/>
                </a:cubicBezTo>
                <a:cubicBezTo>
                  <a:pt x="530361" y="6721751"/>
                  <a:pt x="530106" y="6720421"/>
                  <a:pt x="529596" y="6719310"/>
                </a:cubicBezTo>
                <a:cubicBezTo>
                  <a:pt x="529088" y="6718199"/>
                  <a:pt x="528358" y="6717218"/>
                  <a:pt x="527416" y="6716361"/>
                </a:cubicBezTo>
                <a:cubicBezTo>
                  <a:pt x="526473" y="6715504"/>
                  <a:pt x="525331" y="6714736"/>
                  <a:pt x="523990" y="6714057"/>
                </a:cubicBezTo>
                <a:cubicBezTo>
                  <a:pt x="522648" y="6713372"/>
                  <a:pt x="521134" y="6712713"/>
                  <a:pt x="519448" y="6712069"/>
                </a:cubicBezTo>
                <a:cubicBezTo>
                  <a:pt x="518182" y="6711575"/>
                  <a:pt x="517047" y="6711116"/>
                  <a:pt x="516057" y="6710697"/>
                </a:cubicBezTo>
                <a:cubicBezTo>
                  <a:pt x="515065" y="6710279"/>
                  <a:pt x="514220" y="6709806"/>
                  <a:pt x="513524" y="6709285"/>
                </a:cubicBezTo>
                <a:cubicBezTo>
                  <a:pt x="512830" y="6708764"/>
                  <a:pt x="512300" y="6708174"/>
                  <a:pt x="511942" y="6707502"/>
                </a:cubicBezTo>
                <a:cubicBezTo>
                  <a:pt x="511584" y="6706830"/>
                  <a:pt x="511405" y="6706007"/>
                  <a:pt x="511405" y="6705013"/>
                </a:cubicBezTo>
                <a:cubicBezTo>
                  <a:pt x="511405" y="6704217"/>
                  <a:pt x="511584" y="6703491"/>
                  <a:pt x="511942" y="6702839"/>
                </a:cubicBezTo>
                <a:cubicBezTo>
                  <a:pt x="512300" y="6702188"/>
                  <a:pt x="512809" y="6701625"/>
                  <a:pt x="513469" y="6701152"/>
                </a:cubicBezTo>
                <a:cubicBezTo>
                  <a:pt x="514130" y="6700679"/>
                  <a:pt x="514914" y="6700316"/>
                  <a:pt x="515836" y="6700055"/>
                </a:cubicBezTo>
                <a:cubicBezTo>
                  <a:pt x="516751" y="6699795"/>
                  <a:pt x="517784" y="6699664"/>
                  <a:pt x="518926" y="6699664"/>
                </a:cubicBezTo>
                <a:cubicBezTo>
                  <a:pt x="522579" y="6699664"/>
                  <a:pt x="525806" y="6700583"/>
                  <a:pt x="528613" y="6702414"/>
                </a:cubicBezTo>
                <a:lnTo>
                  <a:pt x="528613" y="6696249"/>
                </a:lnTo>
                <a:cubicBezTo>
                  <a:pt x="526005" y="6695111"/>
                  <a:pt x="523046" y="6694542"/>
                  <a:pt x="519744" y="6694542"/>
                </a:cubicBezTo>
                <a:close/>
                <a:moveTo>
                  <a:pt x="382239" y="6694542"/>
                </a:moveTo>
                <a:cubicBezTo>
                  <a:pt x="380375" y="6694542"/>
                  <a:pt x="378572" y="6694775"/>
                  <a:pt x="376818" y="6695248"/>
                </a:cubicBezTo>
                <a:cubicBezTo>
                  <a:pt x="375063" y="6695721"/>
                  <a:pt x="373501" y="6696421"/>
                  <a:pt x="372139" y="6697347"/>
                </a:cubicBezTo>
                <a:cubicBezTo>
                  <a:pt x="370769" y="6698279"/>
                  <a:pt x="369676" y="6699431"/>
                  <a:pt x="368857" y="6700803"/>
                </a:cubicBezTo>
                <a:cubicBezTo>
                  <a:pt x="368038" y="6702174"/>
                  <a:pt x="367625" y="6703751"/>
                  <a:pt x="367625" y="6705534"/>
                </a:cubicBezTo>
                <a:cubicBezTo>
                  <a:pt x="367625" y="6706995"/>
                  <a:pt x="367846" y="6708270"/>
                  <a:pt x="368279" y="6709360"/>
                </a:cubicBezTo>
                <a:cubicBezTo>
                  <a:pt x="368720" y="6710451"/>
                  <a:pt x="369359" y="6711417"/>
                  <a:pt x="370220" y="6712275"/>
                </a:cubicBezTo>
                <a:cubicBezTo>
                  <a:pt x="371079" y="6713132"/>
                  <a:pt x="372146" y="6713900"/>
                  <a:pt x="373425" y="6714578"/>
                </a:cubicBezTo>
                <a:cubicBezTo>
                  <a:pt x="374705" y="6715257"/>
                  <a:pt x="376185" y="6715929"/>
                  <a:pt x="377877" y="6716601"/>
                </a:cubicBezTo>
                <a:cubicBezTo>
                  <a:pt x="379087" y="6717074"/>
                  <a:pt x="380223" y="6717527"/>
                  <a:pt x="381283" y="6717959"/>
                </a:cubicBezTo>
                <a:cubicBezTo>
                  <a:pt x="382342" y="6718391"/>
                  <a:pt x="383257" y="6718885"/>
                  <a:pt x="384042" y="6719426"/>
                </a:cubicBezTo>
                <a:cubicBezTo>
                  <a:pt x="384826" y="6719968"/>
                  <a:pt x="385445" y="6720592"/>
                  <a:pt x="385906" y="6721298"/>
                </a:cubicBezTo>
                <a:cubicBezTo>
                  <a:pt x="386367" y="6722005"/>
                  <a:pt x="386595" y="6722862"/>
                  <a:pt x="386595" y="6723877"/>
                </a:cubicBezTo>
                <a:cubicBezTo>
                  <a:pt x="386595" y="6727442"/>
                  <a:pt x="383911" y="6729225"/>
                  <a:pt x="378545" y="6729225"/>
                </a:cubicBezTo>
                <a:cubicBezTo>
                  <a:pt x="374540" y="6729225"/>
                  <a:pt x="370880" y="6728005"/>
                  <a:pt x="367550" y="6725550"/>
                </a:cubicBezTo>
                <a:lnTo>
                  <a:pt x="367550" y="6732085"/>
                </a:lnTo>
                <a:cubicBezTo>
                  <a:pt x="370425" y="6733593"/>
                  <a:pt x="373832" y="6734348"/>
                  <a:pt x="377767" y="6734354"/>
                </a:cubicBezTo>
                <a:cubicBezTo>
                  <a:pt x="379749" y="6734354"/>
                  <a:pt x="381647" y="6734128"/>
                  <a:pt x="383464" y="6733682"/>
                </a:cubicBezTo>
                <a:cubicBezTo>
                  <a:pt x="385280" y="6733237"/>
                  <a:pt x="386883" y="6732558"/>
                  <a:pt x="388273" y="6731639"/>
                </a:cubicBezTo>
                <a:cubicBezTo>
                  <a:pt x="389663" y="6730720"/>
                  <a:pt x="390778" y="6729568"/>
                  <a:pt x="391609" y="6728183"/>
                </a:cubicBezTo>
                <a:cubicBezTo>
                  <a:pt x="392442" y="6726798"/>
                  <a:pt x="392856" y="6725159"/>
                  <a:pt x="392856" y="6723280"/>
                </a:cubicBezTo>
                <a:cubicBezTo>
                  <a:pt x="392856" y="6721751"/>
                  <a:pt x="392601" y="6720421"/>
                  <a:pt x="392091" y="6719310"/>
                </a:cubicBezTo>
                <a:cubicBezTo>
                  <a:pt x="391582" y="6718199"/>
                  <a:pt x="390853" y="6717218"/>
                  <a:pt x="389911" y="6716361"/>
                </a:cubicBezTo>
                <a:cubicBezTo>
                  <a:pt x="388967" y="6715504"/>
                  <a:pt x="387826" y="6714736"/>
                  <a:pt x="386484" y="6714057"/>
                </a:cubicBezTo>
                <a:cubicBezTo>
                  <a:pt x="385143" y="6713372"/>
                  <a:pt x="383629" y="6712713"/>
                  <a:pt x="381943" y="6712069"/>
                </a:cubicBezTo>
                <a:cubicBezTo>
                  <a:pt x="380677" y="6711575"/>
                  <a:pt x="379542" y="6711116"/>
                  <a:pt x="378552" y="6710697"/>
                </a:cubicBezTo>
                <a:cubicBezTo>
                  <a:pt x="377560" y="6710279"/>
                  <a:pt x="376714" y="6709806"/>
                  <a:pt x="376019" y="6709285"/>
                </a:cubicBezTo>
                <a:cubicBezTo>
                  <a:pt x="375325" y="6708764"/>
                  <a:pt x="374795" y="6708174"/>
                  <a:pt x="374437" y="6707502"/>
                </a:cubicBezTo>
                <a:cubicBezTo>
                  <a:pt x="374078" y="6706830"/>
                  <a:pt x="373900" y="6706007"/>
                  <a:pt x="373900" y="6705013"/>
                </a:cubicBezTo>
                <a:cubicBezTo>
                  <a:pt x="373900" y="6704217"/>
                  <a:pt x="374078" y="6703491"/>
                  <a:pt x="374437" y="6702839"/>
                </a:cubicBezTo>
                <a:cubicBezTo>
                  <a:pt x="374795" y="6702188"/>
                  <a:pt x="375304" y="6701625"/>
                  <a:pt x="375964" y="6701152"/>
                </a:cubicBezTo>
                <a:cubicBezTo>
                  <a:pt x="376625" y="6700679"/>
                  <a:pt x="377409" y="6700316"/>
                  <a:pt x="378331" y="6700055"/>
                </a:cubicBezTo>
                <a:cubicBezTo>
                  <a:pt x="379246" y="6699795"/>
                  <a:pt x="380278" y="6699664"/>
                  <a:pt x="381420" y="6699664"/>
                </a:cubicBezTo>
                <a:cubicBezTo>
                  <a:pt x="385073" y="6699664"/>
                  <a:pt x="388300" y="6700583"/>
                  <a:pt x="391108" y="6702414"/>
                </a:cubicBezTo>
                <a:lnTo>
                  <a:pt x="391108" y="6696249"/>
                </a:lnTo>
                <a:cubicBezTo>
                  <a:pt x="388500" y="6695111"/>
                  <a:pt x="385541" y="6694542"/>
                  <a:pt x="382239" y="6694542"/>
                </a:cubicBezTo>
                <a:close/>
                <a:moveTo>
                  <a:pt x="1127168" y="6694535"/>
                </a:moveTo>
                <a:cubicBezTo>
                  <a:pt x="1122275" y="6694535"/>
                  <a:pt x="1117955" y="6695721"/>
                  <a:pt x="1114205" y="6698101"/>
                </a:cubicBezTo>
                <a:lnTo>
                  <a:pt x="1114205" y="6704341"/>
                </a:lnTo>
                <a:cubicBezTo>
                  <a:pt x="1117907" y="6701228"/>
                  <a:pt x="1122056" y="6699664"/>
                  <a:pt x="1126651" y="6699664"/>
                </a:cubicBezTo>
                <a:cubicBezTo>
                  <a:pt x="1131895" y="6699664"/>
                  <a:pt x="1134515" y="6702894"/>
                  <a:pt x="1134515" y="6709353"/>
                </a:cubicBezTo>
                <a:lnTo>
                  <a:pt x="1123081" y="6710951"/>
                </a:lnTo>
                <a:cubicBezTo>
                  <a:pt x="1114687" y="6712117"/>
                  <a:pt x="1110490" y="6716251"/>
                  <a:pt x="1110490" y="6723355"/>
                </a:cubicBezTo>
                <a:cubicBezTo>
                  <a:pt x="1110490" y="6726667"/>
                  <a:pt x="1111564" y="6729328"/>
                  <a:pt x="1113710" y="6731337"/>
                </a:cubicBezTo>
                <a:cubicBezTo>
                  <a:pt x="1115857" y="6733346"/>
                  <a:pt x="1118836" y="6734347"/>
                  <a:pt x="1122634" y="6734347"/>
                </a:cubicBezTo>
                <a:cubicBezTo>
                  <a:pt x="1127801" y="6734347"/>
                  <a:pt x="1131715" y="6732071"/>
                  <a:pt x="1134371" y="6727518"/>
                </a:cubicBezTo>
                <a:lnTo>
                  <a:pt x="1134522" y="6727518"/>
                </a:lnTo>
                <a:lnTo>
                  <a:pt x="1134522" y="6733456"/>
                </a:lnTo>
                <a:lnTo>
                  <a:pt x="1140618" y="6733456"/>
                </a:lnTo>
                <a:lnTo>
                  <a:pt x="1140618" y="6708722"/>
                </a:lnTo>
                <a:cubicBezTo>
                  <a:pt x="1140618" y="6699266"/>
                  <a:pt x="1136133" y="6694535"/>
                  <a:pt x="1127168" y="6694535"/>
                </a:cubicBezTo>
                <a:close/>
                <a:moveTo>
                  <a:pt x="217997" y="6689866"/>
                </a:moveTo>
                <a:cubicBezTo>
                  <a:pt x="212706" y="6689866"/>
                  <a:pt x="208406" y="6691477"/>
                  <a:pt x="205104" y="6694693"/>
                </a:cubicBezTo>
                <a:cubicBezTo>
                  <a:pt x="201801" y="6697909"/>
                  <a:pt x="200150" y="6702215"/>
                  <a:pt x="200150" y="6707612"/>
                </a:cubicBezTo>
                <a:cubicBezTo>
                  <a:pt x="200150" y="6712261"/>
                  <a:pt x="201760" y="6716142"/>
                  <a:pt x="204994" y="6719235"/>
                </a:cubicBezTo>
                <a:cubicBezTo>
                  <a:pt x="208227" y="6722327"/>
                  <a:pt x="212225" y="6723877"/>
                  <a:pt x="216993" y="6723877"/>
                </a:cubicBezTo>
                <a:cubicBezTo>
                  <a:pt x="220543" y="6723877"/>
                  <a:pt x="223625" y="6723020"/>
                  <a:pt x="226233" y="6721312"/>
                </a:cubicBezTo>
                <a:lnTo>
                  <a:pt x="226233" y="6716252"/>
                </a:lnTo>
                <a:cubicBezTo>
                  <a:pt x="223894" y="6718179"/>
                  <a:pt x="221094" y="6719146"/>
                  <a:pt x="217812" y="6719146"/>
                </a:cubicBezTo>
                <a:cubicBezTo>
                  <a:pt x="214233" y="6719146"/>
                  <a:pt x="211283" y="6718042"/>
                  <a:pt x="208964" y="6715840"/>
                </a:cubicBezTo>
                <a:cubicBezTo>
                  <a:pt x="206645" y="6713639"/>
                  <a:pt x="205482" y="6710704"/>
                  <a:pt x="205482" y="6707043"/>
                </a:cubicBezTo>
                <a:cubicBezTo>
                  <a:pt x="205482" y="6703285"/>
                  <a:pt x="206617" y="6700288"/>
                  <a:pt x="208888" y="6698060"/>
                </a:cubicBezTo>
                <a:cubicBezTo>
                  <a:pt x="211158" y="6695838"/>
                  <a:pt x="214048" y="6694721"/>
                  <a:pt x="217550" y="6694721"/>
                </a:cubicBezTo>
                <a:cubicBezTo>
                  <a:pt x="221101" y="6694721"/>
                  <a:pt x="223942" y="6695612"/>
                  <a:pt x="226081" y="6697395"/>
                </a:cubicBezTo>
                <a:lnTo>
                  <a:pt x="226081" y="6691834"/>
                </a:lnTo>
                <a:cubicBezTo>
                  <a:pt x="223701" y="6690524"/>
                  <a:pt x="221004" y="6689866"/>
                  <a:pt x="217997" y="6689866"/>
                </a:cubicBezTo>
                <a:close/>
                <a:moveTo>
                  <a:pt x="1159614" y="6684249"/>
                </a:moveTo>
                <a:lnTo>
                  <a:pt x="1153504" y="6686217"/>
                </a:lnTo>
                <a:lnTo>
                  <a:pt x="1153504" y="6695502"/>
                </a:lnTo>
                <a:lnTo>
                  <a:pt x="1146948" y="6695502"/>
                </a:lnTo>
                <a:lnTo>
                  <a:pt x="1146948" y="6700699"/>
                </a:lnTo>
                <a:lnTo>
                  <a:pt x="1153504" y="6700699"/>
                </a:lnTo>
                <a:lnTo>
                  <a:pt x="1153504" y="6723204"/>
                </a:lnTo>
                <a:cubicBezTo>
                  <a:pt x="1153504" y="6730631"/>
                  <a:pt x="1156848" y="6734340"/>
                  <a:pt x="1163529" y="6734340"/>
                </a:cubicBezTo>
                <a:cubicBezTo>
                  <a:pt x="1165889" y="6734340"/>
                  <a:pt x="1167794" y="6733943"/>
                  <a:pt x="1169232" y="6733154"/>
                </a:cubicBezTo>
                <a:lnTo>
                  <a:pt x="1169232" y="6727956"/>
                </a:lnTo>
                <a:cubicBezTo>
                  <a:pt x="1168111" y="6728800"/>
                  <a:pt x="1166783" y="6729218"/>
                  <a:pt x="1165242" y="6729218"/>
                </a:cubicBezTo>
                <a:cubicBezTo>
                  <a:pt x="1163233" y="6729218"/>
                  <a:pt x="1161788" y="6728676"/>
                  <a:pt x="1160921" y="6727586"/>
                </a:cubicBezTo>
                <a:cubicBezTo>
                  <a:pt x="1160047" y="6726496"/>
                  <a:pt x="1159614" y="6724679"/>
                  <a:pt x="1159614" y="6722128"/>
                </a:cubicBezTo>
                <a:lnTo>
                  <a:pt x="1159614" y="6700699"/>
                </a:lnTo>
                <a:lnTo>
                  <a:pt x="1169225" y="6700699"/>
                </a:lnTo>
                <a:lnTo>
                  <a:pt x="1169225" y="6695502"/>
                </a:lnTo>
                <a:lnTo>
                  <a:pt x="1159614" y="6695502"/>
                </a:lnTo>
                <a:close/>
                <a:moveTo>
                  <a:pt x="761187" y="6684249"/>
                </a:moveTo>
                <a:lnTo>
                  <a:pt x="755077" y="6686217"/>
                </a:lnTo>
                <a:lnTo>
                  <a:pt x="755077" y="6695502"/>
                </a:lnTo>
                <a:lnTo>
                  <a:pt x="748521" y="6695502"/>
                </a:lnTo>
                <a:lnTo>
                  <a:pt x="748521" y="6700699"/>
                </a:lnTo>
                <a:lnTo>
                  <a:pt x="755077" y="6700699"/>
                </a:lnTo>
                <a:lnTo>
                  <a:pt x="755077" y="6723204"/>
                </a:lnTo>
                <a:cubicBezTo>
                  <a:pt x="755077" y="6730631"/>
                  <a:pt x="758420" y="6734340"/>
                  <a:pt x="765102" y="6734340"/>
                </a:cubicBezTo>
                <a:cubicBezTo>
                  <a:pt x="767461" y="6734340"/>
                  <a:pt x="769367" y="6733943"/>
                  <a:pt x="770805" y="6733154"/>
                </a:cubicBezTo>
                <a:lnTo>
                  <a:pt x="770805" y="6727956"/>
                </a:lnTo>
                <a:cubicBezTo>
                  <a:pt x="769684" y="6728800"/>
                  <a:pt x="768356" y="6729218"/>
                  <a:pt x="766814" y="6729218"/>
                </a:cubicBezTo>
                <a:cubicBezTo>
                  <a:pt x="764806" y="6729218"/>
                  <a:pt x="763361" y="6728676"/>
                  <a:pt x="762494" y="6727586"/>
                </a:cubicBezTo>
                <a:cubicBezTo>
                  <a:pt x="761620" y="6726496"/>
                  <a:pt x="761187" y="6724679"/>
                  <a:pt x="761187" y="6722128"/>
                </a:cubicBezTo>
                <a:lnTo>
                  <a:pt x="761187" y="6700699"/>
                </a:lnTo>
                <a:lnTo>
                  <a:pt x="770798" y="6700699"/>
                </a:lnTo>
                <a:lnTo>
                  <a:pt x="770798" y="6695502"/>
                </a:lnTo>
                <a:lnTo>
                  <a:pt x="761187" y="6695502"/>
                </a:lnTo>
                <a:close/>
                <a:moveTo>
                  <a:pt x="352007" y="6684249"/>
                </a:moveTo>
                <a:lnTo>
                  <a:pt x="345898" y="6686217"/>
                </a:lnTo>
                <a:lnTo>
                  <a:pt x="345898" y="6695502"/>
                </a:lnTo>
                <a:lnTo>
                  <a:pt x="339341" y="6695502"/>
                </a:lnTo>
                <a:lnTo>
                  <a:pt x="339341" y="6700699"/>
                </a:lnTo>
                <a:lnTo>
                  <a:pt x="345898" y="6700699"/>
                </a:lnTo>
                <a:lnTo>
                  <a:pt x="345898" y="6723204"/>
                </a:lnTo>
                <a:cubicBezTo>
                  <a:pt x="345898" y="6730631"/>
                  <a:pt x="349241" y="6734340"/>
                  <a:pt x="355922" y="6734340"/>
                </a:cubicBezTo>
                <a:cubicBezTo>
                  <a:pt x="358282" y="6734340"/>
                  <a:pt x="360187" y="6733943"/>
                  <a:pt x="361625" y="6733154"/>
                </a:cubicBezTo>
                <a:lnTo>
                  <a:pt x="361625" y="6727956"/>
                </a:lnTo>
                <a:cubicBezTo>
                  <a:pt x="360504" y="6728800"/>
                  <a:pt x="359176" y="6729218"/>
                  <a:pt x="357635" y="6729218"/>
                </a:cubicBezTo>
                <a:cubicBezTo>
                  <a:pt x="355626" y="6729218"/>
                  <a:pt x="354181" y="6728676"/>
                  <a:pt x="353314" y="6727586"/>
                </a:cubicBezTo>
                <a:cubicBezTo>
                  <a:pt x="352440" y="6726496"/>
                  <a:pt x="352007" y="6724679"/>
                  <a:pt x="352007" y="6722128"/>
                </a:cubicBezTo>
                <a:lnTo>
                  <a:pt x="352007" y="6700699"/>
                </a:lnTo>
                <a:lnTo>
                  <a:pt x="361618" y="6700699"/>
                </a:lnTo>
                <a:lnTo>
                  <a:pt x="361618" y="6695502"/>
                </a:lnTo>
                <a:lnTo>
                  <a:pt x="352007" y="6695502"/>
                </a:lnTo>
                <a:close/>
                <a:moveTo>
                  <a:pt x="216133" y="6682323"/>
                </a:moveTo>
                <a:cubicBezTo>
                  <a:pt x="222938" y="6682323"/>
                  <a:pt x="228744" y="6684723"/>
                  <a:pt x="233546" y="6689530"/>
                </a:cubicBezTo>
                <a:cubicBezTo>
                  <a:pt x="238355" y="6694330"/>
                  <a:pt x="240757" y="6700124"/>
                  <a:pt x="240757" y="6706906"/>
                </a:cubicBezTo>
                <a:cubicBezTo>
                  <a:pt x="240757" y="6713694"/>
                  <a:pt x="238349" y="6719482"/>
                  <a:pt x="233546" y="6724268"/>
                </a:cubicBezTo>
                <a:cubicBezTo>
                  <a:pt x="228744" y="6729061"/>
                  <a:pt x="222938" y="6731454"/>
                  <a:pt x="216133" y="6731454"/>
                </a:cubicBezTo>
                <a:cubicBezTo>
                  <a:pt x="209328" y="6731454"/>
                  <a:pt x="203515" y="6729061"/>
                  <a:pt x="198698" y="6724268"/>
                </a:cubicBezTo>
                <a:cubicBezTo>
                  <a:pt x="193882" y="6719475"/>
                  <a:pt x="191474" y="6713687"/>
                  <a:pt x="191474" y="6706906"/>
                </a:cubicBezTo>
                <a:cubicBezTo>
                  <a:pt x="191474" y="6700124"/>
                  <a:pt x="193882" y="6694337"/>
                  <a:pt x="198698" y="6689530"/>
                </a:cubicBezTo>
                <a:cubicBezTo>
                  <a:pt x="203515" y="6684723"/>
                  <a:pt x="209328" y="6682323"/>
                  <a:pt x="216133" y="6682323"/>
                </a:cubicBezTo>
                <a:close/>
                <a:moveTo>
                  <a:pt x="622484" y="6680279"/>
                </a:moveTo>
                <a:lnTo>
                  <a:pt x="622484" y="6733525"/>
                </a:lnTo>
                <a:lnTo>
                  <a:pt x="650796" y="6733525"/>
                </a:lnTo>
                <a:lnTo>
                  <a:pt x="650803" y="6733525"/>
                </a:lnTo>
                <a:lnTo>
                  <a:pt x="650803" y="6727881"/>
                </a:lnTo>
                <a:lnTo>
                  <a:pt x="628745" y="6727881"/>
                </a:lnTo>
                <a:lnTo>
                  <a:pt x="628745" y="6709243"/>
                </a:lnTo>
                <a:lnTo>
                  <a:pt x="648044" y="6709243"/>
                </a:lnTo>
                <a:lnTo>
                  <a:pt x="648044" y="6703634"/>
                </a:lnTo>
                <a:lnTo>
                  <a:pt x="628745" y="6703634"/>
                </a:lnTo>
                <a:lnTo>
                  <a:pt x="628745" y="6685922"/>
                </a:lnTo>
                <a:lnTo>
                  <a:pt x="649606" y="6685922"/>
                </a:lnTo>
                <a:lnTo>
                  <a:pt x="649606" y="6680279"/>
                </a:lnTo>
                <a:close/>
                <a:moveTo>
                  <a:pt x="257757" y="6680279"/>
                </a:moveTo>
                <a:lnTo>
                  <a:pt x="257757" y="6733525"/>
                </a:lnTo>
                <a:lnTo>
                  <a:pt x="263791" y="6733525"/>
                </a:lnTo>
                <a:lnTo>
                  <a:pt x="263791" y="6697881"/>
                </a:lnTo>
                <a:cubicBezTo>
                  <a:pt x="263791" y="6693054"/>
                  <a:pt x="263695" y="6689570"/>
                  <a:pt x="263495" y="6687445"/>
                </a:cubicBezTo>
                <a:lnTo>
                  <a:pt x="263647" y="6687445"/>
                </a:lnTo>
                <a:cubicBezTo>
                  <a:pt x="264197" y="6689900"/>
                  <a:pt x="264726" y="6691717"/>
                  <a:pt x="265249" y="6692903"/>
                </a:cubicBezTo>
                <a:lnTo>
                  <a:pt x="283468" y="6733525"/>
                </a:lnTo>
                <a:lnTo>
                  <a:pt x="286523" y="6733525"/>
                </a:lnTo>
                <a:lnTo>
                  <a:pt x="304776" y="6692608"/>
                </a:lnTo>
                <a:cubicBezTo>
                  <a:pt x="305251" y="6691566"/>
                  <a:pt x="305781" y="6689845"/>
                  <a:pt x="306379" y="6687445"/>
                </a:cubicBezTo>
                <a:lnTo>
                  <a:pt x="306530" y="6687445"/>
                </a:lnTo>
                <a:cubicBezTo>
                  <a:pt x="306180" y="6691532"/>
                  <a:pt x="306007" y="6694981"/>
                  <a:pt x="306007" y="6697806"/>
                </a:cubicBezTo>
                <a:lnTo>
                  <a:pt x="306007" y="6733525"/>
                </a:lnTo>
                <a:lnTo>
                  <a:pt x="312227" y="6733525"/>
                </a:lnTo>
                <a:lnTo>
                  <a:pt x="312227" y="6680279"/>
                </a:lnTo>
                <a:lnTo>
                  <a:pt x="304404" y="6680279"/>
                </a:lnTo>
                <a:lnTo>
                  <a:pt x="287679" y="6717259"/>
                </a:lnTo>
                <a:cubicBezTo>
                  <a:pt x="287032" y="6718693"/>
                  <a:pt x="286172" y="6720873"/>
                  <a:pt x="285106" y="6723794"/>
                </a:cubicBezTo>
                <a:lnTo>
                  <a:pt x="284879" y="6723794"/>
                </a:lnTo>
                <a:cubicBezTo>
                  <a:pt x="284508" y="6722389"/>
                  <a:pt x="283689" y="6720256"/>
                  <a:pt x="282423" y="6717410"/>
                </a:cubicBezTo>
                <a:lnTo>
                  <a:pt x="266027" y="6680279"/>
                </a:lnTo>
                <a:close/>
                <a:moveTo>
                  <a:pt x="905739" y="6679381"/>
                </a:moveTo>
                <a:cubicBezTo>
                  <a:pt x="897840" y="6679381"/>
                  <a:pt x="891318" y="6682000"/>
                  <a:pt x="886179" y="6687253"/>
                </a:cubicBezTo>
                <a:cubicBezTo>
                  <a:pt x="881040" y="6692506"/>
                  <a:pt x="878466" y="6699383"/>
                  <a:pt x="878466" y="6707900"/>
                </a:cubicBezTo>
                <a:cubicBezTo>
                  <a:pt x="878466" y="6715827"/>
                  <a:pt x="880750" y="6722217"/>
                  <a:pt x="885319" y="6727100"/>
                </a:cubicBezTo>
                <a:cubicBezTo>
                  <a:pt x="889887" y="6731982"/>
                  <a:pt x="895969" y="6734416"/>
                  <a:pt x="903572" y="6734416"/>
                </a:cubicBezTo>
                <a:cubicBezTo>
                  <a:pt x="909454" y="6734416"/>
                  <a:pt x="914373" y="6733374"/>
                  <a:pt x="918322" y="6731296"/>
                </a:cubicBezTo>
                <a:lnTo>
                  <a:pt x="918329" y="6731296"/>
                </a:lnTo>
                <a:lnTo>
                  <a:pt x="918329" y="6725235"/>
                </a:lnTo>
                <a:cubicBezTo>
                  <a:pt x="914408" y="6727614"/>
                  <a:pt x="909763" y="6728800"/>
                  <a:pt x="904397" y="6728800"/>
                </a:cubicBezTo>
                <a:cubicBezTo>
                  <a:pt x="898611" y="6728800"/>
                  <a:pt x="893932" y="6726873"/>
                  <a:pt x="890369" y="6723027"/>
                </a:cubicBezTo>
                <a:cubicBezTo>
                  <a:pt x="886805" y="6719180"/>
                  <a:pt x="885023" y="6714009"/>
                  <a:pt x="885023" y="6707523"/>
                </a:cubicBezTo>
                <a:cubicBezTo>
                  <a:pt x="885023" y="6700693"/>
                  <a:pt x="886928" y="6695235"/>
                  <a:pt x="890740" y="6691148"/>
                </a:cubicBezTo>
                <a:cubicBezTo>
                  <a:pt x="894552" y="6687068"/>
                  <a:pt x="899526" y="6685024"/>
                  <a:pt x="905663" y="6685024"/>
                </a:cubicBezTo>
                <a:cubicBezTo>
                  <a:pt x="910279" y="6685024"/>
                  <a:pt x="914504" y="6686094"/>
                  <a:pt x="918329" y="6688220"/>
                </a:cubicBezTo>
                <a:lnTo>
                  <a:pt x="918329" y="6681575"/>
                </a:lnTo>
                <a:cubicBezTo>
                  <a:pt x="915006" y="6680115"/>
                  <a:pt x="910803" y="6679381"/>
                  <a:pt x="905739" y="6679381"/>
                </a:cubicBezTo>
                <a:close/>
                <a:moveTo>
                  <a:pt x="216140" y="6679052"/>
                </a:moveTo>
                <a:cubicBezTo>
                  <a:pt x="208413" y="6679052"/>
                  <a:pt x="201822" y="6681774"/>
                  <a:pt x="196373" y="6687205"/>
                </a:cubicBezTo>
                <a:cubicBezTo>
                  <a:pt x="190916" y="6692643"/>
                  <a:pt x="188192" y="6699205"/>
                  <a:pt x="188192" y="6706906"/>
                </a:cubicBezTo>
                <a:cubicBezTo>
                  <a:pt x="188192" y="6714599"/>
                  <a:pt x="190916" y="6721168"/>
                  <a:pt x="196366" y="6726599"/>
                </a:cubicBezTo>
                <a:cubicBezTo>
                  <a:pt x="201822" y="6732037"/>
                  <a:pt x="208406" y="6734752"/>
                  <a:pt x="216133" y="6734752"/>
                </a:cubicBezTo>
                <a:cubicBezTo>
                  <a:pt x="223832" y="6734752"/>
                  <a:pt x="230409" y="6732037"/>
                  <a:pt x="235865" y="6726606"/>
                </a:cubicBezTo>
                <a:cubicBezTo>
                  <a:pt x="241321" y="6721168"/>
                  <a:pt x="244045" y="6714606"/>
                  <a:pt x="244045" y="6706906"/>
                </a:cubicBezTo>
                <a:cubicBezTo>
                  <a:pt x="244045" y="6699205"/>
                  <a:pt x="241314" y="6692643"/>
                  <a:pt x="235865" y="6687205"/>
                </a:cubicBezTo>
                <a:cubicBezTo>
                  <a:pt x="230416" y="6681767"/>
                  <a:pt x="223839" y="6679052"/>
                  <a:pt x="216140" y="6679052"/>
                </a:cubicBezTo>
                <a:close/>
                <a:moveTo>
                  <a:pt x="1180591" y="6677941"/>
                </a:moveTo>
                <a:cubicBezTo>
                  <a:pt x="1179497" y="6677941"/>
                  <a:pt x="1178568" y="6678318"/>
                  <a:pt x="1177797" y="6679072"/>
                </a:cubicBezTo>
                <a:cubicBezTo>
                  <a:pt x="1177027" y="6679827"/>
                  <a:pt x="1176641" y="6680773"/>
                  <a:pt x="1176641" y="6681911"/>
                </a:cubicBezTo>
                <a:cubicBezTo>
                  <a:pt x="1176641" y="6683056"/>
                  <a:pt x="1177027" y="6683996"/>
                  <a:pt x="1177797" y="6684736"/>
                </a:cubicBezTo>
                <a:cubicBezTo>
                  <a:pt x="1178568" y="6685477"/>
                  <a:pt x="1179497" y="6685847"/>
                  <a:pt x="1180591" y="6685847"/>
                </a:cubicBezTo>
                <a:cubicBezTo>
                  <a:pt x="1181713" y="6685847"/>
                  <a:pt x="1182655" y="6685463"/>
                  <a:pt x="1183440" y="6684695"/>
                </a:cubicBezTo>
                <a:cubicBezTo>
                  <a:pt x="1184224" y="6683927"/>
                  <a:pt x="1184616" y="6683002"/>
                  <a:pt x="1184616" y="6681911"/>
                </a:cubicBezTo>
                <a:cubicBezTo>
                  <a:pt x="1184616" y="6680773"/>
                  <a:pt x="1184224" y="6679827"/>
                  <a:pt x="1183440" y="6679072"/>
                </a:cubicBezTo>
                <a:cubicBezTo>
                  <a:pt x="1182655" y="6678318"/>
                  <a:pt x="1181713" y="6677941"/>
                  <a:pt x="1180591" y="6677941"/>
                </a:cubicBezTo>
                <a:close/>
                <a:moveTo>
                  <a:pt x="808165" y="6677941"/>
                </a:moveTo>
                <a:cubicBezTo>
                  <a:pt x="807071" y="6677941"/>
                  <a:pt x="806142" y="6678318"/>
                  <a:pt x="805371" y="6679072"/>
                </a:cubicBezTo>
                <a:cubicBezTo>
                  <a:pt x="804601" y="6679827"/>
                  <a:pt x="804215" y="6680773"/>
                  <a:pt x="804215" y="6681911"/>
                </a:cubicBezTo>
                <a:cubicBezTo>
                  <a:pt x="804215" y="6683056"/>
                  <a:pt x="804601" y="6683996"/>
                  <a:pt x="805371" y="6684736"/>
                </a:cubicBezTo>
                <a:cubicBezTo>
                  <a:pt x="806142" y="6685477"/>
                  <a:pt x="807071" y="6685847"/>
                  <a:pt x="808165" y="6685847"/>
                </a:cubicBezTo>
                <a:cubicBezTo>
                  <a:pt x="809279" y="6685847"/>
                  <a:pt x="810229" y="6685463"/>
                  <a:pt x="811013" y="6684695"/>
                </a:cubicBezTo>
                <a:cubicBezTo>
                  <a:pt x="811798" y="6683927"/>
                  <a:pt x="812189" y="6683002"/>
                  <a:pt x="812189" y="6681911"/>
                </a:cubicBezTo>
                <a:cubicBezTo>
                  <a:pt x="812189" y="6680773"/>
                  <a:pt x="811798" y="6679827"/>
                  <a:pt x="811013" y="6679072"/>
                </a:cubicBezTo>
                <a:cubicBezTo>
                  <a:pt x="810229" y="6678318"/>
                  <a:pt x="809286" y="6677941"/>
                  <a:pt x="808165" y="6677941"/>
                </a:cubicBezTo>
                <a:close/>
                <a:moveTo>
                  <a:pt x="585360" y="6677941"/>
                </a:moveTo>
                <a:cubicBezTo>
                  <a:pt x="584266" y="6677941"/>
                  <a:pt x="583337" y="6678318"/>
                  <a:pt x="582566" y="6679072"/>
                </a:cubicBezTo>
                <a:cubicBezTo>
                  <a:pt x="581796" y="6679827"/>
                  <a:pt x="581410" y="6680773"/>
                  <a:pt x="581410" y="6681911"/>
                </a:cubicBezTo>
                <a:cubicBezTo>
                  <a:pt x="581410" y="6683056"/>
                  <a:pt x="581796" y="6683996"/>
                  <a:pt x="582566" y="6684736"/>
                </a:cubicBezTo>
                <a:cubicBezTo>
                  <a:pt x="583337" y="6685477"/>
                  <a:pt x="584266" y="6685847"/>
                  <a:pt x="585360" y="6685847"/>
                </a:cubicBezTo>
                <a:cubicBezTo>
                  <a:pt x="586475" y="6685847"/>
                  <a:pt x="587424" y="6685463"/>
                  <a:pt x="588209" y="6684695"/>
                </a:cubicBezTo>
                <a:cubicBezTo>
                  <a:pt x="588993" y="6683927"/>
                  <a:pt x="589384" y="6683002"/>
                  <a:pt x="589384" y="6681911"/>
                </a:cubicBezTo>
                <a:cubicBezTo>
                  <a:pt x="589384" y="6680773"/>
                  <a:pt x="588993" y="6679827"/>
                  <a:pt x="588209" y="6679072"/>
                </a:cubicBezTo>
                <a:cubicBezTo>
                  <a:pt x="587424" y="6678318"/>
                  <a:pt x="586482" y="6677941"/>
                  <a:pt x="585360" y="6677941"/>
                </a:cubicBezTo>
                <a:close/>
                <a:moveTo>
                  <a:pt x="492169" y="6677941"/>
                </a:moveTo>
                <a:cubicBezTo>
                  <a:pt x="491076" y="6677941"/>
                  <a:pt x="490147" y="6678318"/>
                  <a:pt x="489376" y="6679072"/>
                </a:cubicBezTo>
                <a:cubicBezTo>
                  <a:pt x="488605" y="6679827"/>
                  <a:pt x="488220" y="6680773"/>
                  <a:pt x="488220" y="6681911"/>
                </a:cubicBezTo>
                <a:cubicBezTo>
                  <a:pt x="488220" y="6683056"/>
                  <a:pt x="488605" y="6683996"/>
                  <a:pt x="489376" y="6684736"/>
                </a:cubicBezTo>
                <a:cubicBezTo>
                  <a:pt x="490147" y="6685477"/>
                  <a:pt x="491076" y="6685847"/>
                  <a:pt x="492169" y="6685847"/>
                </a:cubicBezTo>
                <a:cubicBezTo>
                  <a:pt x="493284" y="6685847"/>
                  <a:pt x="494233" y="6685463"/>
                  <a:pt x="495018" y="6684695"/>
                </a:cubicBezTo>
                <a:cubicBezTo>
                  <a:pt x="495803" y="6683927"/>
                  <a:pt x="496194" y="6683002"/>
                  <a:pt x="496194" y="6681911"/>
                </a:cubicBezTo>
                <a:cubicBezTo>
                  <a:pt x="496194" y="6680773"/>
                  <a:pt x="495803" y="6679827"/>
                  <a:pt x="495018" y="6679072"/>
                </a:cubicBezTo>
                <a:cubicBezTo>
                  <a:pt x="494233" y="6678318"/>
                  <a:pt x="493291" y="6677941"/>
                  <a:pt x="492169" y="6677941"/>
                </a:cubicBezTo>
                <a:close/>
                <a:moveTo>
                  <a:pt x="328732" y="6677941"/>
                </a:moveTo>
                <a:cubicBezTo>
                  <a:pt x="327639" y="6677941"/>
                  <a:pt x="326709" y="6678318"/>
                  <a:pt x="325939" y="6679072"/>
                </a:cubicBezTo>
                <a:cubicBezTo>
                  <a:pt x="325168" y="6679827"/>
                  <a:pt x="324783" y="6680773"/>
                  <a:pt x="324783" y="6681911"/>
                </a:cubicBezTo>
                <a:cubicBezTo>
                  <a:pt x="324783" y="6683056"/>
                  <a:pt x="325168" y="6683996"/>
                  <a:pt x="325939" y="6684736"/>
                </a:cubicBezTo>
                <a:cubicBezTo>
                  <a:pt x="326709" y="6685477"/>
                  <a:pt x="327639" y="6685847"/>
                  <a:pt x="328732" y="6685847"/>
                </a:cubicBezTo>
                <a:cubicBezTo>
                  <a:pt x="329847" y="6685847"/>
                  <a:pt x="330796" y="6685463"/>
                  <a:pt x="331581" y="6684695"/>
                </a:cubicBezTo>
                <a:cubicBezTo>
                  <a:pt x="332366" y="6683927"/>
                  <a:pt x="332757" y="6683002"/>
                  <a:pt x="332757" y="6681911"/>
                </a:cubicBezTo>
                <a:cubicBezTo>
                  <a:pt x="332757" y="6680773"/>
                  <a:pt x="332366" y="6679827"/>
                  <a:pt x="331581" y="6679072"/>
                </a:cubicBezTo>
                <a:cubicBezTo>
                  <a:pt x="330796" y="6678318"/>
                  <a:pt x="329854" y="6677941"/>
                  <a:pt x="328732" y="6677941"/>
                </a:cubicBezTo>
                <a:close/>
                <a:moveTo>
                  <a:pt x="659877" y="6677235"/>
                </a:moveTo>
                <a:lnTo>
                  <a:pt x="659877" y="6733525"/>
                </a:lnTo>
                <a:lnTo>
                  <a:pt x="665986" y="6733525"/>
                </a:lnTo>
                <a:lnTo>
                  <a:pt x="665986" y="6677235"/>
                </a:lnTo>
                <a:close/>
                <a:moveTo>
                  <a:pt x="539429" y="6677235"/>
                </a:moveTo>
                <a:lnTo>
                  <a:pt x="539429" y="6733525"/>
                </a:lnTo>
                <a:lnTo>
                  <a:pt x="545538" y="6733525"/>
                </a:lnTo>
                <a:lnTo>
                  <a:pt x="545538" y="6711987"/>
                </a:lnTo>
                <a:cubicBezTo>
                  <a:pt x="545538" y="6708401"/>
                  <a:pt x="546557" y="6705459"/>
                  <a:pt x="548593" y="6703169"/>
                </a:cubicBezTo>
                <a:cubicBezTo>
                  <a:pt x="550629" y="6700878"/>
                  <a:pt x="553141" y="6699733"/>
                  <a:pt x="556120" y="6699733"/>
                </a:cubicBezTo>
                <a:cubicBezTo>
                  <a:pt x="562030" y="6699733"/>
                  <a:pt x="564988" y="6703697"/>
                  <a:pt x="564988" y="6711617"/>
                </a:cubicBezTo>
                <a:lnTo>
                  <a:pt x="564988" y="6733525"/>
                </a:lnTo>
                <a:lnTo>
                  <a:pt x="571098" y="6733525"/>
                </a:lnTo>
                <a:lnTo>
                  <a:pt x="571105" y="6733525"/>
                </a:lnTo>
                <a:lnTo>
                  <a:pt x="571105" y="6710094"/>
                </a:lnTo>
                <a:cubicBezTo>
                  <a:pt x="571105" y="6699774"/>
                  <a:pt x="566805" y="6694611"/>
                  <a:pt x="558212" y="6694611"/>
                </a:cubicBezTo>
                <a:cubicBezTo>
                  <a:pt x="552796" y="6694611"/>
                  <a:pt x="548620" y="6697018"/>
                  <a:pt x="545690" y="6701818"/>
                </a:cubicBezTo>
                <a:lnTo>
                  <a:pt x="545538" y="6701818"/>
                </a:lnTo>
                <a:lnTo>
                  <a:pt x="545538" y="6677235"/>
                </a:lnTo>
                <a:close/>
                <a:moveTo>
                  <a:pt x="444716" y="6677235"/>
                </a:moveTo>
                <a:lnTo>
                  <a:pt x="444716" y="6733525"/>
                </a:lnTo>
                <a:lnTo>
                  <a:pt x="450826" y="6733525"/>
                </a:lnTo>
                <a:lnTo>
                  <a:pt x="450826" y="6728033"/>
                </a:lnTo>
                <a:lnTo>
                  <a:pt x="450977" y="6728033"/>
                </a:lnTo>
                <a:cubicBezTo>
                  <a:pt x="453564" y="6732291"/>
                  <a:pt x="457375" y="6734416"/>
                  <a:pt x="462412" y="6734416"/>
                </a:cubicBezTo>
                <a:cubicBezTo>
                  <a:pt x="467799" y="6734416"/>
                  <a:pt x="472050" y="6732497"/>
                  <a:pt x="475154" y="6728677"/>
                </a:cubicBezTo>
                <a:cubicBezTo>
                  <a:pt x="478257" y="6724858"/>
                  <a:pt x="479811" y="6719763"/>
                  <a:pt x="479811" y="6713399"/>
                </a:cubicBezTo>
                <a:cubicBezTo>
                  <a:pt x="479811" y="6707687"/>
                  <a:pt x="478422" y="6703127"/>
                  <a:pt x="475656" y="6699719"/>
                </a:cubicBezTo>
                <a:cubicBezTo>
                  <a:pt x="472890" y="6696311"/>
                  <a:pt x="469058" y="6694611"/>
                  <a:pt x="464166" y="6694611"/>
                </a:cubicBezTo>
                <a:cubicBezTo>
                  <a:pt x="458380" y="6694611"/>
                  <a:pt x="453984" y="6697141"/>
                  <a:pt x="450977" y="6702188"/>
                </a:cubicBezTo>
                <a:lnTo>
                  <a:pt x="450826" y="6702188"/>
                </a:lnTo>
                <a:lnTo>
                  <a:pt x="450826" y="6677235"/>
                </a:lnTo>
                <a:close/>
                <a:moveTo>
                  <a:pt x="0" y="0"/>
                </a:moveTo>
                <a:lnTo>
                  <a:pt x="12191995" y="0"/>
                </a:lnTo>
                <a:lnTo>
                  <a:pt x="12191995" y="6857997"/>
                </a:lnTo>
                <a:lnTo>
                  <a:pt x="11617596" y="6857997"/>
                </a:lnTo>
                <a:lnTo>
                  <a:pt x="11617596" y="6587996"/>
                </a:lnTo>
                <a:lnTo>
                  <a:pt x="11606796" y="6587996"/>
                </a:lnTo>
                <a:lnTo>
                  <a:pt x="11606796" y="6857997"/>
                </a:lnTo>
                <a:lnTo>
                  <a:pt x="0" y="68579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4DDDFD-6B29-4F59-97B9-EB81EACE258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vert="horz" lIns="0" tIns="0" rIns="0" bIns="0" rtlCol="0" anchor="ctr"/>
          <a:lstStyle>
            <a:lvl1pPr>
              <a:defRPr lang="en-US" altLang="ja-JP" smtClean="0">
                <a:solidFill>
                  <a:srgbClr val="000000"/>
                </a:solidFill>
              </a:defRPr>
            </a:lvl1pPr>
          </a:lstStyle>
          <a:p>
            <a:fld id="{AAA27D7C-6BCD-401B-BE79-2A8F53BF920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53" name="スライド番号区切り線　0.1pt回し">
            <a:extLst>
              <a:ext uri="{FF2B5EF4-FFF2-40B4-BE49-F238E27FC236}">
                <a16:creationId xmlns:a16="http://schemas.microsoft.com/office/drawing/2014/main" id="{A39F0699-A345-48AC-B361-BB873B0C2D7E}"/>
              </a:ext>
            </a:extLst>
          </p:cNvPr>
          <p:cNvSpPr/>
          <p:nvPr/>
        </p:nvSpPr>
        <p:spPr>
          <a:xfrm>
            <a:off x="11606802" y="6588000"/>
            <a:ext cx="10800" cy="270535"/>
          </a:xfrm>
          <a:prstGeom prst="rect">
            <a:avLst/>
          </a:prstGeom>
          <a:solidFill>
            <a:srgbClr val="000000"/>
          </a:solidFill>
          <a:ln w="127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42" name="セクション名">
            <a:extLst>
              <a:ext uri="{FF2B5EF4-FFF2-40B4-BE49-F238E27FC236}">
                <a16:creationId xmlns:a16="http://schemas.microsoft.com/office/drawing/2014/main" id="{5FE568B2-F138-4DDB-81AF-88B41A58DD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0438" y="6541201"/>
            <a:ext cx="4148929" cy="266937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30000"/>
              </a:lnSpc>
              <a:buNone/>
              <a:defRPr sz="1000" b="0" spc="300">
                <a:solidFill>
                  <a:srgbClr val="000000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kumimoji="1" lang="ja-JP" altLang="en-US"/>
              <a:t>セクション名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A0D1C0-9443-4F0A-974A-4CDFA1BEBBD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vert="horz" lIns="0" tIns="0" rIns="0" bIns="0" rtlCol="0" anchor="ctr"/>
          <a:lstStyle>
            <a:lvl1pPr>
              <a:defRPr lang="ja-JP" altLang="en-US" dirty="0">
                <a:solidFill>
                  <a:srgbClr val="000000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1FD5225-3AEB-43EF-B061-54AFA35C8F5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vert="horz" lIns="0" tIns="0" rIns="0" bIns="0" rtlCol="0" anchor="ctr"/>
          <a:lstStyle>
            <a:lvl1pPr>
              <a:defRPr lang="ja-JP" altLang="en-US">
                <a:solidFill>
                  <a:srgbClr val="000000"/>
                </a:solidFill>
              </a:defRPr>
            </a:lvl1pPr>
          </a:lstStyle>
          <a:p>
            <a:fld id="{432EDEC7-8E7D-4F4A-9891-EC92C056679A}" type="datetime1">
              <a:rPr kumimoji="1" lang="ja-JP" altLang="en-US" smtClean="0"/>
              <a:t>2022/9/20</a:t>
            </a:fld>
            <a:endParaRPr kumimoji="1" lang="ja-JP" altLang="en-US"/>
          </a:p>
        </p:txBody>
      </p:sp>
      <p:grpSp>
        <p:nvGrpSpPr>
          <p:cNvPr id="118" name="コピーライト　0.1pt回し">
            <a:extLst>
              <a:ext uri="{FF2B5EF4-FFF2-40B4-BE49-F238E27FC236}">
                <a16:creationId xmlns:a16="http://schemas.microsoft.com/office/drawing/2014/main" id="{95AD4A16-0665-4F29-90A7-1ED4FFD0D099}"/>
              </a:ext>
            </a:extLst>
          </p:cNvPr>
          <p:cNvGrpSpPr/>
          <p:nvPr/>
        </p:nvGrpSpPr>
        <p:grpSpPr>
          <a:xfrm>
            <a:off x="188192" y="6677238"/>
            <a:ext cx="1083600" cy="73714"/>
            <a:chOff x="190499" y="6731818"/>
            <a:chExt cx="1079979" cy="73714"/>
          </a:xfrm>
          <a:solidFill>
            <a:srgbClr val="000000"/>
          </a:solidFill>
        </p:grpSpPr>
        <p:grpSp>
          <p:nvGrpSpPr>
            <p:cNvPr id="119" name="グラフィックス 64">
              <a:extLst>
                <a:ext uri="{FF2B5EF4-FFF2-40B4-BE49-F238E27FC236}">
                  <a16:creationId xmlns:a16="http://schemas.microsoft.com/office/drawing/2014/main" id="{3F20FB8F-B85D-473B-B683-972F802245EF}"/>
                </a:ext>
              </a:extLst>
            </p:cNvPr>
            <p:cNvGrpSpPr/>
            <p:nvPr/>
          </p:nvGrpSpPr>
          <p:grpSpPr>
            <a:xfrm>
              <a:off x="190499" y="6731818"/>
              <a:ext cx="399853" cy="57517"/>
              <a:chOff x="190499" y="6731818"/>
              <a:chExt cx="399853" cy="57517"/>
            </a:xfrm>
            <a:grpFill/>
          </p:grpSpPr>
          <p:sp>
            <p:nvSpPr>
              <p:cNvPr id="141" name="フリーフォーム: 図形 140">
                <a:extLst>
                  <a:ext uri="{FF2B5EF4-FFF2-40B4-BE49-F238E27FC236}">
                    <a16:creationId xmlns:a16="http://schemas.microsoft.com/office/drawing/2014/main" id="{533DFA71-82AC-47B5-9EAF-0B45BCAE1584}"/>
                  </a:ext>
                </a:extLst>
              </p:cNvPr>
              <p:cNvSpPr/>
              <p:nvPr/>
            </p:nvSpPr>
            <p:spPr>
              <a:xfrm>
                <a:off x="190499" y="6733635"/>
                <a:ext cx="55666" cy="55700"/>
              </a:xfrm>
              <a:custGeom>
                <a:avLst/>
                <a:gdLst>
                  <a:gd name="connsiteX0" fmla="*/ 27847 w 55666"/>
                  <a:gd name="connsiteY0" fmla="*/ 55700 h 55700"/>
                  <a:gd name="connsiteX1" fmla="*/ 8146 w 55666"/>
                  <a:gd name="connsiteY1" fmla="*/ 47547 h 55700"/>
                  <a:gd name="connsiteX2" fmla="*/ 0 w 55666"/>
                  <a:gd name="connsiteY2" fmla="*/ 27854 h 55700"/>
                  <a:gd name="connsiteX3" fmla="*/ 8153 w 55666"/>
                  <a:gd name="connsiteY3" fmla="*/ 8153 h 55700"/>
                  <a:gd name="connsiteX4" fmla="*/ 27854 w 55666"/>
                  <a:gd name="connsiteY4" fmla="*/ 0 h 55700"/>
                  <a:gd name="connsiteX5" fmla="*/ 47513 w 55666"/>
                  <a:gd name="connsiteY5" fmla="*/ 8153 h 55700"/>
                  <a:gd name="connsiteX6" fmla="*/ 55666 w 55666"/>
                  <a:gd name="connsiteY6" fmla="*/ 27854 h 55700"/>
                  <a:gd name="connsiteX7" fmla="*/ 47513 w 55666"/>
                  <a:gd name="connsiteY7" fmla="*/ 47554 h 55700"/>
                  <a:gd name="connsiteX8" fmla="*/ 27847 w 55666"/>
                  <a:gd name="connsiteY8" fmla="*/ 55700 h 55700"/>
                  <a:gd name="connsiteX9" fmla="*/ 27847 w 55666"/>
                  <a:gd name="connsiteY9" fmla="*/ 3271 h 55700"/>
                  <a:gd name="connsiteX10" fmla="*/ 10471 w 55666"/>
                  <a:gd name="connsiteY10" fmla="*/ 10478 h 55700"/>
                  <a:gd name="connsiteX11" fmla="*/ 3271 w 55666"/>
                  <a:gd name="connsiteY11" fmla="*/ 27854 h 55700"/>
                  <a:gd name="connsiteX12" fmla="*/ 10471 w 55666"/>
                  <a:gd name="connsiteY12" fmla="*/ 45216 h 55700"/>
                  <a:gd name="connsiteX13" fmla="*/ 27847 w 55666"/>
                  <a:gd name="connsiteY13" fmla="*/ 52402 h 55700"/>
                  <a:gd name="connsiteX14" fmla="*/ 45202 w 55666"/>
                  <a:gd name="connsiteY14" fmla="*/ 45216 h 55700"/>
                  <a:gd name="connsiteX15" fmla="*/ 52389 w 55666"/>
                  <a:gd name="connsiteY15" fmla="*/ 27854 h 55700"/>
                  <a:gd name="connsiteX16" fmla="*/ 45202 w 55666"/>
                  <a:gd name="connsiteY16" fmla="*/ 10478 h 55700"/>
                  <a:gd name="connsiteX17" fmla="*/ 27847 w 55666"/>
                  <a:gd name="connsiteY17" fmla="*/ 3271 h 55700"/>
                  <a:gd name="connsiteX18" fmla="*/ 37913 w 55666"/>
                  <a:gd name="connsiteY18" fmla="*/ 42260 h 55700"/>
                  <a:gd name="connsiteX19" fmla="*/ 28704 w 55666"/>
                  <a:gd name="connsiteY19" fmla="*/ 44825 h 55700"/>
                  <a:gd name="connsiteX20" fmla="*/ 16745 w 55666"/>
                  <a:gd name="connsiteY20" fmla="*/ 40183 h 55700"/>
                  <a:gd name="connsiteX21" fmla="*/ 11918 w 55666"/>
                  <a:gd name="connsiteY21" fmla="*/ 28560 h 55700"/>
                  <a:gd name="connsiteX22" fmla="*/ 16855 w 55666"/>
                  <a:gd name="connsiteY22" fmla="*/ 15641 h 55700"/>
                  <a:gd name="connsiteX23" fmla="*/ 29705 w 55666"/>
                  <a:gd name="connsiteY23" fmla="*/ 10814 h 55700"/>
                  <a:gd name="connsiteX24" fmla="*/ 37762 w 55666"/>
                  <a:gd name="connsiteY24" fmla="*/ 12782 h 55700"/>
                  <a:gd name="connsiteX25" fmla="*/ 37762 w 55666"/>
                  <a:gd name="connsiteY25" fmla="*/ 18343 h 55700"/>
                  <a:gd name="connsiteX26" fmla="*/ 29259 w 55666"/>
                  <a:gd name="connsiteY26" fmla="*/ 15669 h 55700"/>
                  <a:gd name="connsiteX27" fmla="*/ 20626 w 55666"/>
                  <a:gd name="connsiteY27" fmla="*/ 19008 h 55700"/>
                  <a:gd name="connsiteX28" fmla="*/ 17232 w 55666"/>
                  <a:gd name="connsiteY28" fmla="*/ 27991 h 55700"/>
                  <a:gd name="connsiteX29" fmla="*/ 20702 w 55666"/>
                  <a:gd name="connsiteY29" fmla="*/ 36788 h 55700"/>
                  <a:gd name="connsiteX30" fmla="*/ 29520 w 55666"/>
                  <a:gd name="connsiteY30" fmla="*/ 40094 h 55700"/>
                  <a:gd name="connsiteX31" fmla="*/ 37913 w 55666"/>
                  <a:gd name="connsiteY31" fmla="*/ 37200 h 55700"/>
                  <a:gd name="connsiteX32" fmla="*/ 37913 w 55666"/>
                  <a:gd name="connsiteY32" fmla="*/ 42260 h 5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5666" h="55700">
                    <a:moveTo>
                      <a:pt x="27847" y="55700"/>
                    </a:moveTo>
                    <a:cubicBezTo>
                      <a:pt x="20146" y="55700"/>
                      <a:pt x="13584" y="52985"/>
                      <a:pt x="8146" y="47547"/>
                    </a:cubicBezTo>
                    <a:cubicBezTo>
                      <a:pt x="2715" y="42116"/>
                      <a:pt x="0" y="35547"/>
                      <a:pt x="0" y="27854"/>
                    </a:cubicBezTo>
                    <a:cubicBezTo>
                      <a:pt x="0" y="20153"/>
                      <a:pt x="2715" y="13591"/>
                      <a:pt x="8153" y="8153"/>
                    </a:cubicBezTo>
                    <a:cubicBezTo>
                      <a:pt x="13584" y="2722"/>
                      <a:pt x="20153" y="0"/>
                      <a:pt x="27854" y="0"/>
                    </a:cubicBezTo>
                    <a:cubicBezTo>
                      <a:pt x="35527" y="0"/>
                      <a:pt x="42082" y="2715"/>
                      <a:pt x="47513" y="8153"/>
                    </a:cubicBezTo>
                    <a:cubicBezTo>
                      <a:pt x="52944" y="13591"/>
                      <a:pt x="55666" y="20153"/>
                      <a:pt x="55666" y="27854"/>
                    </a:cubicBezTo>
                    <a:cubicBezTo>
                      <a:pt x="55666" y="35554"/>
                      <a:pt x="52951" y="42116"/>
                      <a:pt x="47513" y="47554"/>
                    </a:cubicBezTo>
                    <a:cubicBezTo>
                      <a:pt x="42075" y="52985"/>
                      <a:pt x="35520" y="55700"/>
                      <a:pt x="27847" y="55700"/>
                    </a:cubicBezTo>
                    <a:close/>
                    <a:moveTo>
                      <a:pt x="27847" y="3271"/>
                    </a:moveTo>
                    <a:cubicBezTo>
                      <a:pt x="21065" y="3271"/>
                      <a:pt x="15271" y="5671"/>
                      <a:pt x="10471" y="10478"/>
                    </a:cubicBezTo>
                    <a:cubicBezTo>
                      <a:pt x="5671" y="15285"/>
                      <a:pt x="3271" y="21072"/>
                      <a:pt x="3271" y="27854"/>
                    </a:cubicBezTo>
                    <a:cubicBezTo>
                      <a:pt x="3271" y="34635"/>
                      <a:pt x="5671" y="40423"/>
                      <a:pt x="10471" y="45216"/>
                    </a:cubicBezTo>
                    <a:cubicBezTo>
                      <a:pt x="15271" y="50009"/>
                      <a:pt x="21065" y="52402"/>
                      <a:pt x="27847" y="52402"/>
                    </a:cubicBezTo>
                    <a:cubicBezTo>
                      <a:pt x="34629" y="52402"/>
                      <a:pt x="40416" y="50009"/>
                      <a:pt x="45202" y="45216"/>
                    </a:cubicBezTo>
                    <a:cubicBezTo>
                      <a:pt x="49989" y="40430"/>
                      <a:pt x="52389" y="34642"/>
                      <a:pt x="52389" y="27854"/>
                    </a:cubicBezTo>
                    <a:cubicBezTo>
                      <a:pt x="52389" y="21072"/>
                      <a:pt x="49995" y="15278"/>
                      <a:pt x="45202" y="10478"/>
                    </a:cubicBezTo>
                    <a:cubicBezTo>
                      <a:pt x="40416" y="5671"/>
                      <a:pt x="34629" y="3271"/>
                      <a:pt x="27847" y="3271"/>
                    </a:cubicBezTo>
                    <a:close/>
                    <a:moveTo>
                      <a:pt x="37913" y="42260"/>
                    </a:moveTo>
                    <a:cubicBezTo>
                      <a:pt x="35314" y="43968"/>
                      <a:pt x="32242" y="44825"/>
                      <a:pt x="28704" y="44825"/>
                    </a:cubicBezTo>
                    <a:cubicBezTo>
                      <a:pt x="23952" y="44825"/>
                      <a:pt x="19968" y="43275"/>
                      <a:pt x="16745" y="40183"/>
                    </a:cubicBezTo>
                    <a:cubicBezTo>
                      <a:pt x="13522" y="37090"/>
                      <a:pt x="11918" y="33209"/>
                      <a:pt x="11918" y="28560"/>
                    </a:cubicBezTo>
                    <a:cubicBezTo>
                      <a:pt x="11918" y="23163"/>
                      <a:pt x="13563" y="18857"/>
                      <a:pt x="16855" y="15641"/>
                    </a:cubicBezTo>
                    <a:cubicBezTo>
                      <a:pt x="20146" y="12425"/>
                      <a:pt x="24432" y="10814"/>
                      <a:pt x="29705" y="10814"/>
                    </a:cubicBezTo>
                    <a:cubicBezTo>
                      <a:pt x="32702" y="10814"/>
                      <a:pt x="35390" y="11472"/>
                      <a:pt x="37762" y="12782"/>
                    </a:cubicBezTo>
                    <a:lnTo>
                      <a:pt x="37762" y="18343"/>
                    </a:lnTo>
                    <a:cubicBezTo>
                      <a:pt x="35630" y="16560"/>
                      <a:pt x="32798" y="15669"/>
                      <a:pt x="29259" y="15669"/>
                    </a:cubicBezTo>
                    <a:cubicBezTo>
                      <a:pt x="25769" y="15669"/>
                      <a:pt x="22889" y="16786"/>
                      <a:pt x="20626" y="19008"/>
                    </a:cubicBezTo>
                    <a:cubicBezTo>
                      <a:pt x="18363" y="21236"/>
                      <a:pt x="17232" y="24233"/>
                      <a:pt x="17232" y="27991"/>
                    </a:cubicBezTo>
                    <a:cubicBezTo>
                      <a:pt x="17232" y="31652"/>
                      <a:pt x="18391" y="34587"/>
                      <a:pt x="20702" y="36788"/>
                    </a:cubicBezTo>
                    <a:cubicBezTo>
                      <a:pt x="23013" y="38990"/>
                      <a:pt x="25954" y="40094"/>
                      <a:pt x="29520" y="40094"/>
                    </a:cubicBezTo>
                    <a:cubicBezTo>
                      <a:pt x="32791" y="40094"/>
                      <a:pt x="35582" y="39127"/>
                      <a:pt x="37913" y="37200"/>
                    </a:cubicBezTo>
                    <a:lnTo>
                      <a:pt x="37913" y="42260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2" name="フリーフォーム: 図形 141">
                <a:extLst>
                  <a:ext uri="{FF2B5EF4-FFF2-40B4-BE49-F238E27FC236}">
                    <a16:creationId xmlns:a16="http://schemas.microsoft.com/office/drawing/2014/main" id="{BDA669E2-F17E-475B-8289-84F145BBD639}"/>
                  </a:ext>
                </a:extLst>
              </p:cNvPr>
              <p:cNvSpPr/>
              <p:nvPr/>
            </p:nvSpPr>
            <p:spPr>
              <a:xfrm>
                <a:off x="259831" y="6734862"/>
                <a:ext cx="54288" cy="53245"/>
              </a:xfrm>
              <a:custGeom>
                <a:avLst/>
                <a:gdLst>
                  <a:gd name="connsiteX0" fmla="*/ 54288 w 54288"/>
                  <a:gd name="connsiteY0" fmla="*/ 53246 h 53245"/>
                  <a:gd name="connsiteX1" fmla="*/ 48089 w 54288"/>
                  <a:gd name="connsiteY1" fmla="*/ 53246 h 53245"/>
                  <a:gd name="connsiteX2" fmla="*/ 48089 w 54288"/>
                  <a:gd name="connsiteY2" fmla="*/ 17527 h 53245"/>
                  <a:gd name="connsiteX3" fmla="*/ 48610 w 54288"/>
                  <a:gd name="connsiteY3" fmla="*/ 7166 h 53245"/>
                  <a:gd name="connsiteX4" fmla="*/ 48459 w 54288"/>
                  <a:gd name="connsiteY4" fmla="*/ 7166 h 53245"/>
                  <a:gd name="connsiteX5" fmla="*/ 46862 w 54288"/>
                  <a:gd name="connsiteY5" fmla="*/ 12329 h 53245"/>
                  <a:gd name="connsiteX6" fmla="*/ 28670 w 54288"/>
                  <a:gd name="connsiteY6" fmla="*/ 53246 h 53245"/>
                  <a:gd name="connsiteX7" fmla="*/ 25625 w 54288"/>
                  <a:gd name="connsiteY7" fmla="*/ 53246 h 53245"/>
                  <a:gd name="connsiteX8" fmla="*/ 7467 w 54288"/>
                  <a:gd name="connsiteY8" fmla="*/ 12624 h 53245"/>
                  <a:gd name="connsiteX9" fmla="*/ 5870 w 54288"/>
                  <a:gd name="connsiteY9" fmla="*/ 7166 h 53245"/>
                  <a:gd name="connsiteX10" fmla="*/ 5719 w 54288"/>
                  <a:gd name="connsiteY10" fmla="*/ 7166 h 53245"/>
                  <a:gd name="connsiteX11" fmla="*/ 6014 w 54288"/>
                  <a:gd name="connsiteY11" fmla="*/ 17602 h 53245"/>
                  <a:gd name="connsiteX12" fmla="*/ 6014 w 54288"/>
                  <a:gd name="connsiteY12" fmla="*/ 53246 h 53245"/>
                  <a:gd name="connsiteX13" fmla="*/ 0 w 54288"/>
                  <a:gd name="connsiteY13" fmla="*/ 53246 h 53245"/>
                  <a:gd name="connsiteX14" fmla="*/ 0 w 54288"/>
                  <a:gd name="connsiteY14" fmla="*/ 0 h 53245"/>
                  <a:gd name="connsiteX15" fmla="*/ 8242 w 54288"/>
                  <a:gd name="connsiteY15" fmla="*/ 0 h 53245"/>
                  <a:gd name="connsiteX16" fmla="*/ 24583 w 54288"/>
                  <a:gd name="connsiteY16" fmla="*/ 37131 h 53245"/>
                  <a:gd name="connsiteX17" fmla="*/ 27031 w 54288"/>
                  <a:gd name="connsiteY17" fmla="*/ 43515 h 53245"/>
                  <a:gd name="connsiteX18" fmla="*/ 27257 w 54288"/>
                  <a:gd name="connsiteY18" fmla="*/ 43515 h 53245"/>
                  <a:gd name="connsiteX19" fmla="*/ 29822 w 54288"/>
                  <a:gd name="connsiteY19" fmla="*/ 36980 h 53245"/>
                  <a:gd name="connsiteX20" fmla="*/ 46491 w 54288"/>
                  <a:gd name="connsiteY20" fmla="*/ 0 h 53245"/>
                  <a:gd name="connsiteX21" fmla="*/ 54288 w 54288"/>
                  <a:gd name="connsiteY21" fmla="*/ 0 h 53245"/>
                  <a:gd name="connsiteX22" fmla="*/ 54288 w 54288"/>
                  <a:gd name="connsiteY22" fmla="*/ 53246 h 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4288" h="53245">
                    <a:moveTo>
                      <a:pt x="54288" y="53246"/>
                    </a:moveTo>
                    <a:lnTo>
                      <a:pt x="48089" y="53246"/>
                    </a:lnTo>
                    <a:lnTo>
                      <a:pt x="48089" y="17527"/>
                    </a:lnTo>
                    <a:cubicBezTo>
                      <a:pt x="48089" y="14702"/>
                      <a:pt x="48261" y="11253"/>
                      <a:pt x="48610" y="7166"/>
                    </a:cubicBezTo>
                    <a:lnTo>
                      <a:pt x="48459" y="7166"/>
                    </a:lnTo>
                    <a:cubicBezTo>
                      <a:pt x="47863" y="9566"/>
                      <a:pt x="47335" y="11287"/>
                      <a:pt x="46862" y="12329"/>
                    </a:cubicBezTo>
                    <a:lnTo>
                      <a:pt x="28670" y="53246"/>
                    </a:lnTo>
                    <a:lnTo>
                      <a:pt x="25625" y="53246"/>
                    </a:lnTo>
                    <a:lnTo>
                      <a:pt x="7467" y="12624"/>
                    </a:lnTo>
                    <a:cubicBezTo>
                      <a:pt x="6946" y="11438"/>
                      <a:pt x="6418" y="9621"/>
                      <a:pt x="5870" y="7166"/>
                    </a:cubicBezTo>
                    <a:lnTo>
                      <a:pt x="5719" y="7166"/>
                    </a:lnTo>
                    <a:cubicBezTo>
                      <a:pt x="5918" y="9291"/>
                      <a:pt x="6014" y="12775"/>
                      <a:pt x="6014" y="17602"/>
                    </a:cubicBezTo>
                    <a:lnTo>
                      <a:pt x="6014" y="53246"/>
                    </a:lnTo>
                    <a:lnTo>
                      <a:pt x="0" y="53246"/>
                    </a:lnTo>
                    <a:lnTo>
                      <a:pt x="0" y="0"/>
                    </a:lnTo>
                    <a:lnTo>
                      <a:pt x="8242" y="0"/>
                    </a:lnTo>
                    <a:lnTo>
                      <a:pt x="24583" y="37131"/>
                    </a:lnTo>
                    <a:cubicBezTo>
                      <a:pt x="25845" y="39977"/>
                      <a:pt x="26661" y="42110"/>
                      <a:pt x="27031" y="43515"/>
                    </a:cubicBezTo>
                    <a:lnTo>
                      <a:pt x="27257" y="43515"/>
                    </a:lnTo>
                    <a:cubicBezTo>
                      <a:pt x="28320" y="40594"/>
                      <a:pt x="29177" y="38414"/>
                      <a:pt x="29822" y="36980"/>
                    </a:cubicBezTo>
                    <a:lnTo>
                      <a:pt x="46491" y="0"/>
                    </a:lnTo>
                    <a:lnTo>
                      <a:pt x="54288" y="0"/>
                    </a:lnTo>
                    <a:lnTo>
                      <a:pt x="54288" y="53246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3" name="フリーフォーム: 図形 142">
                <a:extLst>
                  <a:ext uri="{FF2B5EF4-FFF2-40B4-BE49-F238E27FC236}">
                    <a16:creationId xmlns:a16="http://schemas.microsoft.com/office/drawing/2014/main" id="{442C575F-FF6D-4E7D-9D0F-5A78BFF4DFA6}"/>
                  </a:ext>
                </a:extLst>
              </p:cNvPr>
              <p:cNvSpPr/>
              <p:nvPr/>
            </p:nvSpPr>
            <p:spPr>
              <a:xfrm>
                <a:off x="326633" y="6732524"/>
                <a:ext cx="7947" cy="55583"/>
              </a:xfrm>
              <a:custGeom>
                <a:avLst/>
                <a:gdLst>
                  <a:gd name="connsiteX0" fmla="*/ 3936 w 7947"/>
                  <a:gd name="connsiteY0" fmla="*/ 7906 h 55583"/>
                  <a:gd name="connsiteX1" fmla="*/ 1152 w 7947"/>
                  <a:gd name="connsiteY1" fmla="*/ 6795 h 55583"/>
                  <a:gd name="connsiteX2" fmla="*/ 0 w 7947"/>
                  <a:gd name="connsiteY2" fmla="*/ 3970 h 55583"/>
                  <a:gd name="connsiteX3" fmla="*/ 1152 w 7947"/>
                  <a:gd name="connsiteY3" fmla="*/ 1131 h 55583"/>
                  <a:gd name="connsiteX4" fmla="*/ 3936 w 7947"/>
                  <a:gd name="connsiteY4" fmla="*/ 0 h 55583"/>
                  <a:gd name="connsiteX5" fmla="*/ 6775 w 7947"/>
                  <a:gd name="connsiteY5" fmla="*/ 1131 h 55583"/>
                  <a:gd name="connsiteX6" fmla="*/ 7947 w 7947"/>
                  <a:gd name="connsiteY6" fmla="*/ 3970 h 55583"/>
                  <a:gd name="connsiteX7" fmla="*/ 6775 w 7947"/>
                  <a:gd name="connsiteY7" fmla="*/ 6754 h 55583"/>
                  <a:gd name="connsiteX8" fmla="*/ 3936 w 7947"/>
                  <a:gd name="connsiteY8" fmla="*/ 7906 h 55583"/>
                  <a:gd name="connsiteX9" fmla="*/ 6905 w 7947"/>
                  <a:gd name="connsiteY9" fmla="*/ 55584 h 55583"/>
                  <a:gd name="connsiteX10" fmla="*/ 816 w 7947"/>
                  <a:gd name="connsiteY10" fmla="*/ 55584 h 55583"/>
                  <a:gd name="connsiteX11" fmla="*/ 816 w 7947"/>
                  <a:gd name="connsiteY11" fmla="*/ 17561 h 55583"/>
                  <a:gd name="connsiteX12" fmla="*/ 6905 w 7947"/>
                  <a:gd name="connsiteY12" fmla="*/ 17561 h 55583"/>
                  <a:gd name="connsiteX13" fmla="*/ 6905 w 7947"/>
                  <a:gd name="connsiteY13" fmla="*/ 55584 h 5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47" h="55583">
                    <a:moveTo>
                      <a:pt x="3936" y="7906"/>
                    </a:moveTo>
                    <a:cubicBezTo>
                      <a:pt x="2846" y="7906"/>
                      <a:pt x="1920" y="7536"/>
                      <a:pt x="1152" y="6795"/>
                    </a:cubicBezTo>
                    <a:cubicBezTo>
                      <a:pt x="384" y="6055"/>
                      <a:pt x="0" y="5115"/>
                      <a:pt x="0" y="3970"/>
                    </a:cubicBezTo>
                    <a:cubicBezTo>
                      <a:pt x="0" y="2832"/>
                      <a:pt x="384" y="1886"/>
                      <a:pt x="1152" y="1131"/>
                    </a:cubicBezTo>
                    <a:cubicBezTo>
                      <a:pt x="1920" y="377"/>
                      <a:pt x="2846" y="0"/>
                      <a:pt x="3936" y="0"/>
                    </a:cubicBezTo>
                    <a:cubicBezTo>
                      <a:pt x="5054" y="0"/>
                      <a:pt x="5993" y="377"/>
                      <a:pt x="6775" y="1131"/>
                    </a:cubicBezTo>
                    <a:cubicBezTo>
                      <a:pt x="7557" y="1886"/>
                      <a:pt x="7947" y="2832"/>
                      <a:pt x="7947" y="3970"/>
                    </a:cubicBezTo>
                    <a:cubicBezTo>
                      <a:pt x="7947" y="5061"/>
                      <a:pt x="7557" y="5986"/>
                      <a:pt x="6775" y="6754"/>
                    </a:cubicBezTo>
                    <a:cubicBezTo>
                      <a:pt x="5993" y="7522"/>
                      <a:pt x="5047" y="7906"/>
                      <a:pt x="3936" y="7906"/>
                    </a:cubicBezTo>
                    <a:close/>
                    <a:moveTo>
                      <a:pt x="6905" y="55584"/>
                    </a:moveTo>
                    <a:lnTo>
                      <a:pt x="816" y="55584"/>
                    </a:lnTo>
                    <a:lnTo>
                      <a:pt x="816" y="17561"/>
                    </a:lnTo>
                    <a:lnTo>
                      <a:pt x="6905" y="17561"/>
                    </a:lnTo>
                    <a:lnTo>
                      <a:pt x="6905" y="55584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4" name="フリーフォーム: 図形 143">
                <a:extLst>
                  <a:ext uri="{FF2B5EF4-FFF2-40B4-BE49-F238E27FC236}">
                    <a16:creationId xmlns:a16="http://schemas.microsoft.com/office/drawing/2014/main" id="{0D4A1BCE-DB15-4FFF-8CBB-8AA8EF6FE8AB}"/>
                  </a:ext>
                </a:extLst>
              </p:cNvPr>
              <p:cNvSpPr/>
              <p:nvPr/>
            </p:nvSpPr>
            <p:spPr>
              <a:xfrm>
                <a:off x="341143" y="6738832"/>
                <a:ext cx="22210" cy="50091"/>
              </a:xfrm>
              <a:custGeom>
                <a:avLst/>
                <a:gdLst>
                  <a:gd name="connsiteX0" fmla="*/ 22210 w 22210"/>
                  <a:gd name="connsiteY0" fmla="*/ 48905 h 50091"/>
                  <a:gd name="connsiteX1" fmla="*/ 16526 w 22210"/>
                  <a:gd name="connsiteY1" fmla="*/ 50091 h 50091"/>
                  <a:gd name="connsiteX2" fmla="*/ 6535 w 22210"/>
                  <a:gd name="connsiteY2" fmla="*/ 38955 h 50091"/>
                  <a:gd name="connsiteX3" fmla="*/ 6535 w 22210"/>
                  <a:gd name="connsiteY3" fmla="*/ 16450 h 50091"/>
                  <a:gd name="connsiteX4" fmla="*/ 0 w 22210"/>
                  <a:gd name="connsiteY4" fmla="*/ 16450 h 50091"/>
                  <a:gd name="connsiteX5" fmla="*/ 0 w 22210"/>
                  <a:gd name="connsiteY5" fmla="*/ 11253 h 50091"/>
                  <a:gd name="connsiteX6" fmla="*/ 6535 w 22210"/>
                  <a:gd name="connsiteY6" fmla="*/ 11253 h 50091"/>
                  <a:gd name="connsiteX7" fmla="*/ 6535 w 22210"/>
                  <a:gd name="connsiteY7" fmla="*/ 1968 h 50091"/>
                  <a:gd name="connsiteX8" fmla="*/ 12624 w 22210"/>
                  <a:gd name="connsiteY8" fmla="*/ 0 h 50091"/>
                  <a:gd name="connsiteX9" fmla="*/ 12624 w 22210"/>
                  <a:gd name="connsiteY9" fmla="*/ 11253 h 50091"/>
                  <a:gd name="connsiteX10" fmla="*/ 22203 w 22210"/>
                  <a:gd name="connsiteY10" fmla="*/ 11253 h 50091"/>
                  <a:gd name="connsiteX11" fmla="*/ 22203 w 22210"/>
                  <a:gd name="connsiteY11" fmla="*/ 16450 h 50091"/>
                  <a:gd name="connsiteX12" fmla="*/ 12624 w 22210"/>
                  <a:gd name="connsiteY12" fmla="*/ 16450 h 50091"/>
                  <a:gd name="connsiteX13" fmla="*/ 12624 w 22210"/>
                  <a:gd name="connsiteY13" fmla="*/ 37879 h 50091"/>
                  <a:gd name="connsiteX14" fmla="*/ 13927 w 22210"/>
                  <a:gd name="connsiteY14" fmla="*/ 43337 h 50091"/>
                  <a:gd name="connsiteX15" fmla="*/ 18233 w 22210"/>
                  <a:gd name="connsiteY15" fmla="*/ 44969 h 50091"/>
                  <a:gd name="connsiteX16" fmla="*/ 22210 w 22210"/>
                  <a:gd name="connsiteY16" fmla="*/ 43707 h 50091"/>
                  <a:gd name="connsiteX17" fmla="*/ 22210 w 22210"/>
                  <a:gd name="connsiteY17" fmla="*/ 48905 h 50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210" h="50091">
                    <a:moveTo>
                      <a:pt x="22210" y="48905"/>
                    </a:moveTo>
                    <a:cubicBezTo>
                      <a:pt x="20777" y="49694"/>
                      <a:pt x="18878" y="50091"/>
                      <a:pt x="16526" y="50091"/>
                    </a:cubicBezTo>
                    <a:cubicBezTo>
                      <a:pt x="9867" y="50091"/>
                      <a:pt x="6535" y="46382"/>
                      <a:pt x="6535" y="38955"/>
                    </a:cubicBezTo>
                    <a:lnTo>
                      <a:pt x="6535" y="16450"/>
                    </a:lnTo>
                    <a:lnTo>
                      <a:pt x="0" y="16450"/>
                    </a:lnTo>
                    <a:lnTo>
                      <a:pt x="0" y="11253"/>
                    </a:lnTo>
                    <a:lnTo>
                      <a:pt x="6535" y="11253"/>
                    </a:lnTo>
                    <a:lnTo>
                      <a:pt x="6535" y="1968"/>
                    </a:lnTo>
                    <a:lnTo>
                      <a:pt x="12624" y="0"/>
                    </a:lnTo>
                    <a:lnTo>
                      <a:pt x="12624" y="11253"/>
                    </a:lnTo>
                    <a:lnTo>
                      <a:pt x="22203" y="11253"/>
                    </a:lnTo>
                    <a:lnTo>
                      <a:pt x="22203" y="16450"/>
                    </a:lnTo>
                    <a:lnTo>
                      <a:pt x="12624" y="16450"/>
                    </a:lnTo>
                    <a:lnTo>
                      <a:pt x="12624" y="37879"/>
                    </a:lnTo>
                    <a:cubicBezTo>
                      <a:pt x="12624" y="40430"/>
                      <a:pt x="13056" y="42247"/>
                      <a:pt x="13927" y="43337"/>
                    </a:cubicBezTo>
                    <a:cubicBezTo>
                      <a:pt x="14791" y="44427"/>
                      <a:pt x="16231" y="44969"/>
                      <a:pt x="18233" y="44969"/>
                    </a:cubicBezTo>
                    <a:cubicBezTo>
                      <a:pt x="19769" y="44969"/>
                      <a:pt x="21093" y="44551"/>
                      <a:pt x="22210" y="43707"/>
                    </a:cubicBezTo>
                    <a:lnTo>
                      <a:pt x="22210" y="48905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5" name="フリーフォーム: 図形 144">
                <a:extLst>
                  <a:ext uri="{FF2B5EF4-FFF2-40B4-BE49-F238E27FC236}">
                    <a16:creationId xmlns:a16="http://schemas.microsoft.com/office/drawing/2014/main" id="{FF6EFD6B-61B1-4270-A833-CC8AD768E9A2}"/>
                  </a:ext>
                </a:extLst>
              </p:cNvPr>
              <p:cNvSpPr/>
              <p:nvPr/>
            </p:nvSpPr>
            <p:spPr>
              <a:xfrm>
                <a:off x="369257" y="6749125"/>
                <a:ext cx="25220" cy="39812"/>
              </a:xfrm>
              <a:custGeom>
                <a:avLst/>
                <a:gdLst>
                  <a:gd name="connsiteX0" fmla="*/ 0 w 25220"/>
                  <a:gd name="connsiteY0" fmla="*/ 37543 h 39812"/>
                  <a:gd name="connsiteX1" fmla="*/ 0 w 25220"/>
                  <a:gd name="connsiteY1" fmla="*/ 31008 h 39812"/>
                  <a:gd name="connsiteX2" fmla="*/ 10958 w 25220"/>
                  <a:gd name="connsiteY2" fmla="*/ 34683 h 39812"/>
                  <a:gd name="connsiteX3" fmla="*/ 18981 w 25220"/>
                  <a:gd name="connsiteY3" fmla="*/ 29335 h 39812"/>
                  <a:gd name="connsiteX4" fmla="*/ 18295 w 25220"/>
                  <a:gd name="connsiteY4" fmla="*/ 26756 h 39812"/>
                  <a:gd name="connsiteX5" fmla="*/ 16437 w 25220"/>
                  <a:gd name="connsiteY5" fmla="*/ 24884 h 39812"/>
                  <a:gd name="connsiteX6" fmla="*/ 13687 w 25220"/>
                  <a:gd name="connsiteY6" fmla="*/ 23417 h 39812"/>
                  <a:gd name="connsiteX7" fmla="*/ 10293 w 25220"/>
                  <a:gd name="connsiteY7" fmla="*/ 22059 h 39812"/>
                  <a:gd name="connsiteX8" fmla="*/ 5856 w 25220"/>
                  <a:gd name="connsiteY8" fmla="*/ 20036 h 39812"/>
                  <a:gd name="connsiteX9" fmla="*/ 2661 w 25220"/>
                  <a:gd name="connsiteY9" fmla="*/ 17733 h 39812"/>
                  <a:gd name="connsiteX10" fmla="*/ 727 w 25220"/>
                  <a:gd name="connsiteY10" fmla="*/ 14818 h 39812"/>
                  <a:gd name="connsiteX11" fmla="*/ 75 w 25220"/>
                  <a:gd name="connsiteY11" fmla="*/ 10992 h 39812"/>
                  <a:gd name="connsiteX12" fmla="*/ 1303 w 25220"/>
                  <a:gd name="connsiteY12" fmla="*/ 6261 h 39812"/>
                  <a:gd name="connsiteX13" fmla="*/ 4574 w 25220"/>
                  <a:gd name="connsiteY13" fmla="*/ 2805 h 39812"/>
                  <a:gd name="connsiteX14" fmla="*/ 9237 w 25220"/>
                  <a:gd name="connsiteY14" fmla="*/ 706 h 39812"/>
                  <a:gd name="connsiteX15" fmla="*/ 14640 w 25220"/>
                  <a:gd name="connsiteY15" fmla="*/ 0 h 39812"/>
                  <a:gd name="connsiteX16" fmla="*/ 23479 w 25220"/>
                  <a:gd name="connsiteY16" fmla="*/ 1707 h 39812"/>
                  <a:gd name="connsiteX17" fmla="*/ 23479 w 25220"/>
                  <a:gd name="connsiteY17" fmla="*/ 7872 h 39812"/>
                  <a:gd name="connsiteX18" fmla="*/ 13824 w 25220"/>
                  <a:gd name="connsiteY18" fmla="*/ 5122 h 39812"/>
                  <a:gd name="connsiteX19" fmla="*/ 10745 w 25220"/>
                  <a:gd name="connsiteY19" fmla="*/ 5513 h 39812"/>
                  <a:gd name="connsiteX20" fmla="*/ 8386 w 25220"/>
                  <a:gd name="connsiteY20" fmla="*/ 6610 h 39812"/>
                  <a:gd name="connsiteX21" fmla="*/ 6864 w 25220"/>
                  <a:gd name="connsiteY21" fmla="*/ 8297 h 39812"/>
                  <a:gd name="connsiteX22" fmla="*/ 6329 w 25220"/>
                  <a:gd name="connsiteY22" fmla="*/ 10471 h 39812"/>
                  <a:gd name="connsiteX23" fmla="*/ 6864 w 25220"/>
                  <a:gd name="connsiteY23" fmla="*/ 12960 h 39812"/>
                  <a:gd name="connsiteX24" fmla="*/ 8441 w 25220"/>
                  <a:gd name="connsiteY24" fmla="*/ 14743 h 39812"/>
                  <a:gd name="connsiteX25" fmla="*/ 10965 w 25220"/>
                  <a:gd name="connsiteY25" fmla="*/ 16155 h 39812"/>
                  <a:gd name="connsiteX26" fmla="*/ 14345 w 25220"/>
                  <a:gd name="connsiteY26" fmla="*/ 17527 h 39812"/>
                  <a:gd name="connsiteX27" fmla="*/ 18871 w 25220"/>
                  <a:gd name="connsiteY27" fmla="*/ 19515 h 39812"/>
                  <a:gd name="connsiteX28" fmla="*/ 22286 w 25220"/>
                  <a:gd name="connsiteY28" fmla="*/ 21819 h 39812"/>
                  <a:gd name="connsiteX29" fmla="*/ 24459 w 25220"/>
                  <a:gd name="connsiteY29" fmla="*/ 24768 h 39812"/>
                  <a:gd name="connsiteX30" fmla="*/ 25221 w 25220"/>
                  <a:gd name="connsiteY30" fmla="*/ 28738 h 39812"/>
                  <a:gd name="connsiteX31" fmla="*/ 23979 w 25220"/>
                  <a:gd name="connsiteY31" fmla="*/ 33641 h 39812"/>
                  <a:gd name="connsiteX32" fmla="*/ 20654 w 25220"/>
                  <a:gd name="connsiteY32" fmla="*/ 37097 h 39812"/>
                  <a:gd name="connsiteX33" fmla="*/ 15861 w 25220"/>
                  <a:gd name="connsiteY33" fmla="*/ 39140 h 39812"/>
                  <a:gd name="connsiteX34" fmla="*/ 10183 w 25220"/>
                  <a:gd name="connsiteY34" fmla="*/ 39812 h 39812"/>
                  <a:gd name="connsiteX35" fmla="*/ 0 w 25220"/>
                  <a:gd name="connsiteY35" fmla="*/ 37543 h 39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5220" h="39812">
                    <a:moveTo>
                      <a:pt x="0" y="37543"/>
                    </a:moveTo>
                    <a:lnTo>
                      <a:pt x="0" y="31008"/>
                    </a:lnTo>
                    <a:cubicBezTo>
                      <a:pt x="3319" y="33463"/>
                      <a:pt x="6967" y="34683"/>
                      <a:pt x="10958" y="34683"/>
                    </a:cubicBezTo>
                    <a:cubicBezTo>
                      <a:pt x="16306" y="34683"/>
                      <a:pt x="18981" y="32900"/>
                      <a:pt x="18981" y="29335"/>
                    </a:cubicBezTo>
                    <a:cubicBezTo>
                      <a:pt x="18981" y="28320"/>
                      <a:pt x="18754" y="27463"/>
                      <a:pt x="18295" y="26756"/>
                    </a:cubicBezTo>
                    <a:cubicBezTo>
                      <a:pt x="17835" y="26050"/>
                      <a:pt x="17218" y="25426"/>
                      <a:pt x="16437" y="24884"/>
                    </a:cubicBezTo>
                    <a:cubicBezTo>
                      <a:pt x="15655" y="24343"/>
                      <a:pt x="14743" y="23849"/>
                      <a:pt x="13687" y="23417"/>
                    </a:cubicBezTo>
                    <a:cubicBezTo>
                      <a:pt x="12631" y="22985"/>
                      <a:pt x="11499" y="22532"/>
                      <a:pt x="10293" y="22059"/>
                    </a:cubicBezTo>
                    <a:cubicBezTo>
                      <a:pt x="8606" y="21387"/>
                      <a:pt x="7131" y="20715"/>
                      <a:pt x="5856" y="20036"/>
                    </a:cubicBezTo>
                    <a:cubicBezTo>
                      <a:pt x="4581" y="19358"/>
                      <a:pt x="3518" y="18590"/>
                      <a:pt x="2661" y="17733"/>
                    </a:cubicBezTo>
                    <a:cubicBezTo>
                      <a:pt x="1803" y="16875"/>
                      <a:pt x="1166" y="15909"/>
                      <a:pt x="727" y="14818"/>
                    </a:cubicBezTo>
                    <a:cubicBezTo>
                      <a:pt x="295" y="13728"/>
                      <a:pt x="75" y="12453"/>
                      <a:pt x="75" y="10992"/>
                    </a:cubicBezTo>
                    <a:cubicBezTo>
                      <a:pt x="75" y="9209"/>
                      <a:pt x="487" y="7632"/>
                      <a:pt x="1303" y="6261"/>
                    </a:cubicBezTo>
                    <a:cubicBezTo>
                      <a:pt x="2119" y="4889"/>
                      <a:pt x="3209" y="3737"/>
                      <a:pt x="4574" y="2805"/>
                    </a:cubicBezTo>
                    <a:cubicBezTo>
                      <a:pt x="5931" y="1879"/>
                      <a:pt x="7488" y="1179"/>
                      <a:pt x="9237" y="706"/>
                    </a:cubicBezTo>
                    <a:cubicBezTo>
                      <a:pt x="10985" y="233"/>
                      <a:pt x="12782" y="0"/>
                      <a:pt x="14640" y="0"/>
                    </a:cubicBezTo>
                    <a:cubicBezTo>
                      <a:pt x="17931" y="0"/>
                      <a:pt x="20880" y="569"/>
                      <a:pt x="23479" y="1707"/>
                    </a:cubicBezTo>
                    <a:lnTo>
                      <a:pt x="23479" y="7872"/>
                    </a:lnTo>
                    <a:cubicBezTo>
                      <a:pt x="20681" y="6041"/>
                      <a:pt x="17465" y="5122"/>
                      <a:pt x="13824" y="5122"/>
                    </a:cubicBezTo>
                    <a:cubicBezTo>
                      <a:pt x="12686" y="5122"/>
                      <a:pt x="11657" y="5253"/>
                      <a:pt x="10745" y="5513"/>
                    </a:cubicBezTo>
                    <a:cubicBezTo>
                      <a:pt x="9826" y="5774"/>
                      <a:pt x="9045" y="6137"/>
                      <a:pt x="8386" y="6610"/>
                    </a:cubicBezTo>
                    <a:cubicBezTo>
                      <a:pt x="7728" y="7083"/>
                      <a:pt x="7221" y="7646"/>
                      <a:pt x="6864" y="8297"/>
                    </a:cubicBezTo>
                    <a:cubicBezTo>
                      <a:pt x="6507" y="8949"/>
                      <a:pt x="6329" y="9675"/>
                      <a:pt x="6329" y="10471"/>
                    </a:cubicBezTo>
                    <a:cubicBezTo>
                      <a:pt x="6329" y="11465"/>
                      <a:pt x="6507" y="12288"/>
                      <a:pt x="6864" y="12960"/>
                    </a:cubicBezTo>
                    <a:cubicBezTo>
                      <a:pt x="7221" y="13632"/>
                      <a:pt x="7749" y="14222"/>
                      <a:pt x="8441" y="14743"/>
                    </a:cubicBezTo>
                    <a:cubicBezTo>
                      <a:pt x="9134" y="15264"/>
                      <a:pt x="9977" y="15737"/>
                      <a:pt x="10965" y="16155"/>
                    </a:cubicBezTo>
                    <a:cubicBezTo>
                      <a:pt x="11952" y="16574"/>
                      <a:pt x="13083" y="17033"/>
                      <a:pt x="14345" y="17527"/>
                    </a:cubicBezTo>
                    <a:cubicBezTo>
                      <a:pt x="16025" y="18171"/>
                      <a:pt x="17534" y="18830"/>
                      <a:pt x="18871" y="19515"/>
                    </a:cubicBezTo>
                    <a:cubicBezTo>
                      <a:pt x="20208" y="20194"/>
                      <a:pt x="21346" y="20962"/>
                      <a:pt x="22286" y="21819"/>
                    </a:cubicBezTo>
                    <a:cubicBezTo>
                      <a:pt x="23225" y="22676"/>
                      <a:pt x="23952" y="23657"/>
                      <a:pt x="24459" y="24768"/>
                    </a:cubicBezTo>
                    <a:cubicBezTo>
                      <a:pt x="24967" y="25879"/>
                      <a:pt x="25221" y="27209"/>
                      <a:pt x="25221" y="28738"/>
                    </a:cubicBezTo>
                    <a:cubicBezTo>
                      <a:pt x="25221" y="30617"/>
                      <a:pt x="24809" y="32256"/>
                      <a:pt x="23979" y="33641"/>
                    </a:cubicBezTo>
                    <a:cubicBezTo>
                      <a:pt x="23150" y="35026"/>
                      <a:pt x="22039" y="36178"/>
                      <a:pt x="20654" y="37097"/>
                    </a:cubicBezTo>
                    <a:cubicBezTo>
                      <a:pt x="19269" y="38016"/>
                      <a:pt x="17671" y="38695"/>
                      <a:pt x="15861" y="39140"/>
                    </a:cubicBezTo>
                    <a:cubicBezTo>
                      <a:pt x="14050" y="39586"/>
                      <a:pt x="12158" y="39812"/>
                      <a:pt x="10183" y="39812"/>
                    </a:cubicBezTo>
                    <a:cubicBezTo>
                      <a:pt x="6261" y="39806"/>
                      <a:pt x="2866" y="39051"/>
                      <a:pt x="0" y="37543"/>
                    </a:cubicBez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6" name="フリーフォーム: 図形 145">
                <a:extLst>
                  <a:ext uri="{FF2B5EF4-FFF2-40B4-BE49-F238E27FC236}">
                    <a16:creationId xmlns:a16="http://schemas.microsoft.com/office/drawing/2014/main" id="{48BA9D82-63FB-4A01-8E67-344FB2CB11AF}"/>
                  </a:ext>
                </a:extLst>
              </p:cNvPr>
              <p:cNvSpPr/>
              <p:nvPr/>
            </p:nvSpPr>
            <p:spPr>
              <a:xfrm>
                <a:off x="402700" y="6750016"/>
                <a:ext cx="31570" cy="38914"/>
              </a:xfrm>
              <a:custGeom>
                <a:avLst/>
                <a:gdLst>
                  <a:gd name="connsiteX0" fmla="*/ 31563 w 31570"/>
                  <a:gd name="connsiteY0" fmla="*/ 38023 h 38914"/>
                  <a:gd name="connsiteX1" fmla="*/ 25474 w 31570"/>
                  <a:gd name="connsiteY1" fmla="*/ 38023 h 38914"/>
                  <a:gd name="connsiteX2" fmla="*/ 25474 w 31570"/>
                  <a:gd name="connsiteY2" fmla="*/ 32009 h 38914"/>
                  <a:gd name="connsiteX3" fmla="*/ 25323 w 31570"/>
                  <a:gd name="connsiteY3" fmla="*/ 32009 h 38914"/>
                  <a:gd name="connsiteX4" fmla="*/ 13591 w 31570"/>
                  <a:gd name="connsiteY4" fmla="*/ 38914 h 38914"/>
                  <a:gd name="connsiteX5" fmla="*/ 0 w 31570"/>
                  <a:gd name="connsiteY5" fmla="*/ 22724 h 38914"/>
                  <a:gd name="connsiteX6" fmla="*/ 0 w 31570"/>
                  <a:gd name="connsiteY6" fmla="*/ 0 h 38914"/>
                  <a:gd name="connsiteX7" fmla="*/ 6055 w 31570"/>
                  <a:gd name="connsiteY7" fmla="*/ 0 h 38914"/>
                  <a:gd name="connsiteX8" fmla="*/ 6055 w 31570"/>
                  <a:gd name="connsiteY8" fmla="*/ 21758 h 38914"/>
                  <a:gd name="connsiteX9" fmla="*/ 15264 w 31570"/>
                  <a:gd name="connsiteY9" fmla="*/ 33785 h 38914"/>
                  <a:gd name="connsiteX10" fmla="*/ 22601 w 31570"/>
                  <a:gd name="connsiteY10" fmla="*/ 30500 h 38914"/>
                  <a:gd name="connsiteX11" fmla="*/ 25481 w 31570"/>
                  <a:gd name="connsiteY11" fmla="*/ 21902 h 38914"/>
                  <a:gd name="connsiteX12" fmla="*/ 25481 w 31570"/>
                  <a:gd name="connsiteY12" fmla="*/ 0 h 38914"/>
                  <a:gd name="connsiteX13" fmla="*/ 31570 w 31570"/>
                  <a:gd name="connsiteY13" fmla="*/ 0 h 38914"/>
                  <a:gd name="connsiteX14" fmla="*/ 31570 w 31570"/>
                  <a:gd name="connsiteY14" fmla="*/ 38023 h 38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570" h="38914">
                    <a:moveTo>
                      <a:pt x="31563" y="38023"/>
                    </a:moveTo>
                    <a:lnTo>
                      <a:pt x="25474" y="38023"/>
                    </a:lnTo>
                    <a:lnTo>
                      <a:pt x="25474" y="32009"/>
                    </a:lnTo>
                    <a:lnTo>
                      <a:pt x="25323" y="32009"/>
                    </a:lnTo>
                    <a:cubicBezTo>
                      <a:pt x="22800" y="36617"/>
                      <a:pt x="18885" y="38914"/>
                      <a:pt x="13591" y="38914"/>
                    </a:cubicBezTo>
                    <a:cubicBezTo>
                      <a:pt x="4533" y="38914"/>
                      <a:pt x="0" y="33518"/>
                      <a:pt x="0" y="22724"/>
                    </a:cubicBezTo>
                    <a:lnTo>
                      <a:pt x="0" y="0"/>
                    </a:lnTo>
                    <a:lnTo>
                      <a:pt x="6055" y="0"/>
                    </a:lnTo>
                    <a:lnTo>
                      <a:pt x="6055" y="21758"/>
                    </a:lnTo>
                    <a:cubicBezTo>
                      <a:pt x="6055" y="29780"/>
                      <a:pt x="9127" y="33785"/>
                      <a:pt x="15264" y="33785"/>
                    </a:cubicBezTo>
                    <a:cubicBezTo>
                      <a:pt x="18233" y="33785"/>
                      <a:pt x="20681" y="32688"/>
                      <a:pt x="22601" y="30500"/>
                    </a:cubicBezTo>
                    <a:cubicBezTo>
                      <a:pt x="24521" y="28313"/>
                      <a:pt x="25481" y="25447"/>
                      <a:pt x="25481" y="21902"/>
                    </a:cubicBezTo>
                    <a:lnTo>
                      <a:pt x="25481" y="0"/>
                    </a:lnTo>
                    <a:lnTo>
                      <a:pt x="31570" y="0"/>
                    </a:lnTo>
                    <a:lnTo>
                      <a:pt x="31570" y="38023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7" name="フリーフォーム: 図形 146">
                <a:extLst>
                  <a:ext uri="{FF2B5EF4-FFF2-40B4-BE49-F238E27FC236}">
                    <a16:creationId xmlns:a16="http://schemas.microsoft.com/office/drawing/2014/main" id="{05F18BB2-18BA-4821-BA25-56B81FB4F63C}"/>
                  </a:ext>
                </a:extLst>
              </p:cNvPr>
              <p:cNvSpPr/>
              <p:nvPr/>
            </p:nvSpPr>
            <p:spPr>
              <a:xfrm>
                <a:off x="446167" y="6731818"/>
                <a:ext cx="34978" cy="57181"/>
              </a:xfrm>
              <a:custGeom>
                <a:avLst/>
                <a:gdLst>
                  <a:gd name="connsiteX0" fmla="*/ 6240 w 34978"/>
                  <a:gd name="connsiteY0" fmla="*/ 50798 h 57181"/>
                  <a:gd name="connsiteX1" fmla="*/ 6089 w 34978"/>
                  <a:gd name="connsiteY1" fmla="*/ 50798 h 57181"/>
                  <a:gd name="connsiteX2" fmla="*/ 6089 w 34978"/>
                  <a:gd name="connsiteY2" fmla="*/ 56290 h 57181"/>
                  <a:gd name="connsiteX3" fmla="*/ 0 w 34978"/>
                  <a:gd name="connsiteY3" fmla="*/ 56290 h 57181"/>
                  <a:gd name="connsiteX4" fmla="*/ 0 w 34978"/>
                  <a:gd name="connsiteY4" fmla="*/ 0 h 57181"/>
                  <a:gd name="connsiteX5" fmla="*/ 6089 w 34978"/>
                  <a:gd name="connsiteY5" fmla="*/ 0 h 57181"/>
                  <a:gd name="connsiteX6" fmla="*/ 6089 w 34978"/>
                  <a:gd name="connsiteY6" fmla="*/ 24953 h 57181"/>
                  <a:gd name="connsiteX7" fmla="*/ 6240 w 34978"/>
                  <a:gd name="connsiteY7" fmla="*/ 24953 h 57181"/>
                  <a:gd name="connsiteX8" fmla="*/ 19385 w 34978"/>
                  <a:gd name="connsiteY8" fmla="*/ 17376 h 57181"/>
                  <a:gd name="connsiteX9" fmla="*/ 30837 w 34978"/>
                  <a:gd name="connsiteY9" fmla="*/ 22484 h 57181"/>
                  <a:gd name="connsiteX10" fmla="*/ 34978 w 34978"/>
                  <a:gd name="connsiteY10" fmla="*/ 36164 h 57181"/>
                  <a:gd name="connsiteX11" fmla="*/ 30336 w 34978"/>
                  <a:gd name="connsiteY11" fmla="*/ 51442 h 57181"/>
                  <a:gd name="connsiteX12" fmla="*/ 17637 w 34978"/>
                  <a:gd name="connsiteY12" fmla="*/ 57181 h 57181"/>
                  <a:gd name="connsiteX13" fmla="*/ 6240 w 34978"/>
                  <a:gd name="connsiteY13" fmla="*/ 50798 h 57181"/>
                  <a:gd name="connsiteX14" fmla="*/ 6096 w 34978"/>
                  <a:gd name="connsiteY14" fmla="*/ 35458 h 57181"/>
                  <a:gd name="connsiteX15" fmla="*/ 6096 w 34978"/>
                  <a:gd name="connsiteY15" fmla="*/ 40766 h 57181"/>
                  <a:gd name="connsiteX16" fmla="*/ 9161 w 34978"/>
                  <a:gd name="connsiteY16" fmla="*/ 48768 h 57181"/>
                  <a:gd name="connsiteX17" fmla="*/ 16937 w 34978"/>
                  <a:gd name="connsiteY17" fmla="*/ 52052 h 57181"/>
                  <a:gd name="connsiteX18" fmla="*/ 25605 w 34978"/>
                  <a:gd name="connsiteY18" fmla="*/ 47822 h 57181"/>
                  <a:gd name="connsiteX19" fmla="*/ 28745 w 34978"/>
                  <a:gd name="connsiteY19" fmla="*/ 36048 h 57181"/>
                  <a:gd name="connsiteX20" fmla="*/ 25810 w 34978"/>
                  <a:gd name="connsiteY20" fmla="*/ 26098 h 57181"/>
                  <a:gd name="connsiteX21" fmla="*/ 17863 w 34978"/>
                  <a:gd name="connsiteY21" fmla="*/ 22498 h 57181"/>
                  <a:gd name="connsiteX22" fmla="*/ 9326 w 34978"/>
                  <a:gd name="connsiteY22" fmla="*/ 26194 h 57181"/>
                  <a:gd name="connsiteX23" fmla="*/ 6096 w 34978"/>
                  <a:gd name="connsiteY23" fmla="*/ 35458 h 5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978" h="57181">
                    <a:moveTo>
                      <a:pt x="6240" y="50798"/>
                    </a:moveTo>
                    <a:lnTo>
                      <a:pt x="6089" y="50798"/>
                    </a:lnTo>
                    <a:lnTo>
                      <a:pt x="6089" y="56290"/>
                    </a:lnTo>
                    <a:lnTo>
                      <a:pt x="0" y="56290"/>
                    </a:lnTo>
                    <a:lnTo>
                      <a:pt x="0" y="0"/>
                    </a:lnTo>
                    <a:lnTo>
                      <a:pt x="6089" y="0"/>
                    </a:lnTo>
                    <a:lnTo>
                      <a:pt x="6089" y="24953"/>
                    </a:lnTo>
                    <a:lnTo>
                      <a:pt x="6240" y="24953"/>
                    </a:lnTo>
                    <a:cubicBezTo>
                      <a:pt x="9237" y="19906"/>
                      <a:pt x="13618" y="17376"/>
                      <a:pt x="19385" y="17376"/>
                    </a:cubicBezTo>
                    <a:cubicBezTo>
                      <a:pt x="24261" y="17376"/>
                      <a:pt x="28080" y="19076"/>
                      <a:pt x="30837" y="22484"/>
                    </a:cubicBezTo>
                    <a:cubicBezTo>
                      <a:pt x="33593" y="25892"/>
                      <a:pt x="34978" y="30452"/>
                      <a:pt x="34978" y="36164"/>
                    </a:cubicBezTo>
                    <a:cubicBezTo>
                      <a:pt x="34978" y="42528"/>
                      <a:pt x="33429" y="47623"/>
                      <a:pt x="30336" y="51442"/>
                    </a:cubicBezTo>
                    <a:cubicBezTo>
                      <a:pt x="27243" y="55262"/>
                      <a:pt x="23006" y="57181"/>
                      <a:pt x="17637" y="57181"/>
                    </a:cubicBezTo>
                    <a:cubicBezTo>
                      <a:pt x="12617" y="57181"/>
                      <a:pt x="8818" y="55056"/>
                      <a:pt x="6240" y="50798"/>
                    </a:cubicBezTo>
                    <a:close/>
                    <a:moveTo>
                      <a:pt x="6096" y="35458"/>
                    </a:moveTo>
                    <a:lnTo>
                      <a:pt x="6096" y="40766"/>
                    </a:lnTo>
                    <a:cubicBezTo>
                      <a:pt x="6096" y="43906"/>
                      <a:pt x="7118" y="46580"/>
                      <a:pt x="9161" y="48768"/>
                    </a:cubicBezTo>
                    <a:cubicBezTo>
                      <a:pt x="11205" y="50962"/>
                      <a:pt x="13797" y="52052"/>
                      <a:pt x="16937" y="52052"/>
                    </a:cubicBezTo>
                    <a:cubicBezTo>
                      <a:pt x="20626" y="52052"/>
                      <a:pt x="23513" y="50640"/>
                      <a:pt x="25605" y="47822"/>
                    </a:cubicBezTo>
                    <a:cubicBezTo>
                      <a:pt x="27696" y="44996"/>
                      <a:pt x="28745" y="41074"/>
                      <a:pt x="28745" y="36048"/>
                    </a:cubicBezTo>
                    <a:cubicBezTo>
                      <a:pt x="28745" y="31817"/>
                      <a:pt x="27765" y="28498"/>
                      <a:pt x="25810" y="26098"/>
                    </a:cubicBezTo>
                    <a:cubicBezTo>
                      <a:pt x="23856" y="23698"/>
                      <a:pt x="21202" y="22498"/>
                      <a:pt x="17863" y="22498"/>
                    </a:cubicBezTo>
                    <a:cubicBezTo>
                      <a:pt x="14325" y="22498"/>
                      <a:pt x="11479" y="23732"/>
                      <a:pt x="9326" y="26194"/>
                    </a:cubicBezTo>
                    <a:cubicBezTo>
                      <a:pt x="7173" y="28663"/>
                      <a:pt x="6096" y="31748"/>
                      <a:pt x="6096" y="35458"/>
                    </a:cubicBez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8" name="フリーフォーム: 図形 147">
                <a:extLst>
                  <a:ext uri="{FF2B5EF4-FFF2-40B4-BE49-F238E27FC236}">
                    <a16:creationId xmlns:a16="http://schemas.microsoft.com/office/drawing/2014/main" id="{3EE665CF-9C5B-4F04-9289-32D4A1C737F3}"/>
                  </a:ext>
                </a:extLst>
              </p:cNvPr>
              <p:cNvSpPr/>
              <p:nvPr/>
            </p:nvSpPr>
            <p:spPr>
              <a:xfrm>
                <a:off x="489525" y="6732524"/>
                <a:ext cx="7947" cy="55583"/>
              </a:xfrm>
              <a:custGeom>
                <a:avLst/>
                <a:gdLst>
                  <a:gd name="connsiteX0" fmla="*/ 3936 w 7947"/>
                  <a:gd name="connsiteY0" fmla="*/ 7906 h 55583"/>
                  <a:gd name="connsiteX1" fmla="*/ 1152 w 7947"/>
                  <a:gd name="connsiteY1" fmla="*/ 6795 h 55583"/>
                  <a:gd name="connsiteX2" fmla="*/ 0 w 7947"/>
                  <a:gd name="connsiteY2" fmla="*/ 3970 h 55583"/>
                  <a:gd name="connsiteX3" fmla="*/ 1152 w 7947"/>
                  <a:gd name="connsiteY3" fmla="*/ 1131 h 55583"/>
                  <a:gd name="connsiteX4" fmla="*/ 3936 w 7947"/>
                  <a:gd name="connsiteY4" fmla="*/ 0 h 55583"/>
                  <a:gd name="connsiteX5" fmla="*/ 6775 w 7947"/>
                  <a:gd name="connsiteY5" fmla="*/ 1131 h 55583"/>
                  <a:gd name="connsiteX6" fmla="*/ 7947 w 7947"/>
                  <a:gd name="connsiteY6" fmla="*/ 3970 h 55583"/>
                  <a:gd name="connsiteX7" fmla="*/ 6775 w 7947"/>
                  <a:gd name="connsiteY7" fmla="*/ 6754 h 55583"/>
                  <a:gd name="connsiteX8" fmla="*/ 3936 w 7947"/>
                  <a:gd name="connsiteY8" fmla="*/ 7906 h 55583"/>
                  <a:gd name="connsiteX9" fmla="*/ 6905 w 7947"/>
                  <a:gd name="connsiteY9" fmla="*/ 55584 h 55583"/>
                  <a:gd name="connsiteX10" fmla="*/ 816 w 7947"/>
                  <a:gd name="connsiteY10" fmla="*/ 55584 h 55583"/>
                  <a:gd name="connsiteX11" fmla="*/ 816 w 7947"/>
                  <a:gd name="connsiteY11" fmla="*/ 17561 h 55583"/>
                  <a:gd name="connsiteX12" fmla="*/ 6905 w 7947"/>
                  <a:gd name="connsiteY12" fmla="*/ 17561 h 55583"/>
                  <a:gd name="connsiteX13" fmla="*/ 6905 w 7947"/>
                  <a:gd name="connsiteY13" fmla="*/ 55584 h 5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47" h="55583">
                    <a:moveTo>
                      <a:pt x="3936" y="7906"/>
                    </a:moveTo>
                    <a:cubicBezTo>
                      <a:pt x="2846" y="7906"/>
                      <a:pt x="1920" y="7536"/>
                      <a:pt x="1152" y="6795"/>
                    </a:cubicBezTo>
                    <a:cubicBezTo>
                      <a:pt x="384" y="6055"/>
                      <a:pt x="0" y="5115"/>
                      <a:pt x="0" y="3970"/>
                    </a:cubicBezTo>
                    <a:cubicBezTo>
                      <a:pt x="0" y="2832"/>
                      <a:pt x="384" y="1886"/>
                      <a:pt x="1152" y="1131"/>
                    </a:cubicBezTo>
                    <a:cubicBezTo>
                      <a:pt x="1920" y="377"/>
                      <a:pt x="2846" y="0"/>
                      <a:pt x="3936" y="0"/>
                    </a:cubicBezTo>
                    <a:cubicBezTo>
                      <a:pt x="5054" y="0"/>
                      <a:pt x="5993" y="377"/>
                      <a:pt x="6775" y="1131"/>
                    </a:cubicBezTo>
                    <a:cubicBezTo>
                      <a:pt x="7557" y="1886"/>
                      <a:pt x="7947" y="2832"/>
                      <a:pt x="7947" y="3970"/>
                    </a:cubicBezTo>
                    <a:cubicBezTo>
                      <a:pt x="7947" y="5061"/>
                      <a:pt x="7557" y="5986"/>
                      <a:pt x="6775" y="6754"/>
                    </a:cubicBezTo>
                    <a:cubicBezTo>
                      <a:pt x="5993" y="7522"/>
                      <a:pt x="5047" y="7906"/>
                      <a:pt x="3936" y="7906"/>
                    </a:cubicBezTo>
                    <a:close/>
                    <a:moveTo>
                      <a:pt x="6905" y="55584"/>
                    </a:moveTo>
                    <a:lnTo>
                      <a:pt x="816" y="55584"/>
                    </a:lnTo>
                    <a:lnTo>
                      <a:pt x="816" y="17561"/>
                    </a:lnTo>
                    <a:lnTo>
                      <a:pt x="6905" y="17561"/>
                    </a:lnTo>
                    <a:lnTo>
                      <a:pt x="6905" y="55584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9" name="フリーフォーム: 図形 148">
                <a:extLst>
                  <a:ext uri="{FF2B5EF4-FFF2-40B4-BE49-F238E27FC236}">
                    <a16:creationId xmlns:a16="http://schemas.microsoft.com/office/drawing/2014/main" id="{ADD48186-5CA5-42C9-8049-0ABE9440D07C}"/>
                  </a:ext>
                </a:extLst>
              </p:cNvPr>
              <p:cNvSpPr/>
              <p:nvPr/>
            </p:nvSpPr>
            <p:spPr>
              <a:xfrm>
                <a:off x="506304" y="6749125"/>
                <a:ext cx="25220" cy="39812"/>
              </a:xfrm>
              <a:custGeom>
                <a:avLst/>
                <a:gdLst>
                  <a:gd name="connsiteX0" fmla="*/ 0 w 25220"/>
                  <a:gd name="connsiteY0" fmla="*/ 37543 h 39812"/>
                  <a:gd name="connsiteX1" fmla="*/ 0 w 25220"/>
                  <a:gd name="connsiteY1" fmla="*/ 31008 h 39812"/>
                  <a:gd name="connsiteX2" fmla="*/ 10958 w 25220"/>
                  <a:gd name="connsiteY2" fmla="*/ 34683 h 39812"/>
                  <a:gd name="connsiteX3" fmla="*/ 18981 w 25220"/>
                  <a:gd name="connsiteY3" fmla="*/ 29335 h 39812"/>
                  <a:gd name="connsiteX4" fmla="*/ 18295 w 25220"/>
                  <a:gd name="connsiteY4" fmla="*/ 26756 h 39812"/>
                  <a:gd name="connsiteX5" fmla="*/ 16437 w 25220"/>
                  <a:gd name="connsiteY5" fmla="*/ 24884 h 39812"/>
                  <a:gd name="connsiteX6" fmla="*/ 13687 w 25220"/>
                  <a:gd name="connsiteY6" fmla="*/ 23417 h 39812"/>
                  <a:gd name="connsiteX7" fmla="*/ 10293 w 25220"/>
                  <a:gd name="connsiteY7" fmla="*/ 22059 h 39812"/>
                  <a:gd name="connsiteX8" fmla="*/ 5856 w 25220"/>
                  <a:gd name="connsiteY8" fmla="*/ 20036 h 39812"/>
                  <a:gd name="connsiteX9" fmla="*/ 2661 w 25220"/>
                  <a:gd name="connsiteY9" fmla="*/ 17733 h 39812"/>
                  <a:gd name="connsiteX10" fmla="*/ 727 w 25220"/>
                  <a:gd name="connsiteY10" fmla="*/ 14818 h 39812"/>
                  <a:gd name="connsiteX11" fmla="*/ 75 w 25220"/>
                  <a:gd name="connsiteY11" fmla="*/ 10992 h 39812"/>
                  <a:gd name="connsiteX12" fmla="*/ 1303 w 25220"/>
                  <a:gd name="connsiteY12" fmla="*/ 6261 h 39812"/>
                  <a:gd name="connsiteX13" fmla="*/ 4574 w 25220"/>
                  <a:gd name="connsiteY13" fmla="*/ 2805 h 39812"/>
                  <a:gd name="connsiteX14" fmla="*/ 9237 w 25220"/>
                  <a:gd name="connsiteY14" fmla="*/ 706 h 39812"/>
                  <a:gd name="connsiteX15" fmla="*/ 14640 w 25220"/>
                  <a:gd name="connsiteY15" fmla="*/ 0 h 39812"/>
                  <a:gd name="connsiteX16" fmla="*/ 23479 w 25220"/>
                  <a:gd name="connsiteY16" fmla="*/ 1707 h 39812"/>
                  <a:gd name="connsiteX17" fmla="*/ 23479 w 25220"/>
                  <a:gd name="connsiteY17" fmla="*/ 7872 h 39812"/>
                  <a:gd name="connsiteX18" fmla="*/ 13824 w 25220"/>
                  <a:gd name="connsiteY18" fmla="*/ 5122 h 39812"/>
                  <a:gd name="connsiteX19" fmla="*/ 10745 w 25220"/>
                  <a:gd name="connsiteY19" fmla="*/ 5513 h 39812"/>
                  <a:gd name="connsiteX20" fmla="*/ 8386 w 25220"/>
                  <a:gd name="connsiteY20" fmla="*/ 6610 h 39812"/>
                  <a:gd name="connsiteX21" fmla="*/ 6864 w 25220"/>
                  <a:gd name="connsiteY21" fmla="*/ 8297 h 39812"/>
                  <a:gd name="connsiteX22" fmla="*/ 6329 w 25220"/>
                  <a:gd name="connsiteY22" fmla="*/ 10471 h 39812"/>
                  <a:gd name="connsiteX23" fmla="*/ 6864 w 25220"/>
                  <a:gd name="connsiteY23" fmla="*/ 12960 h 39812"/>
                  <a:gd name="connsiteX24" fmla="*/ 8441 w 25220"/>
                  <a:gd name="connsiteY24" fmla="*/ 14743 h 39812"/>
                  <a:gd name="connsiteX25" fmla="*/ 10965 w 25220"/>
                  <a:gd name="connsiteY25" fmla="*/ 16155 h 39812"/>
                  <a:gd name="connsiteX26" fmla="*/ 14345 w 25220"/>
                  <a:gd name="connsiteY26" fmla="*/ 17527 h 39812"/>
                  <a:gd name="connsiteX27" fmla="*/ 18871 w 25220"/>
                  <a:gd name="connsiteY27" fmla="*/ 19515 h 39812"/>
                  <a:gd name="connsiteX28" fmla="*/ 22286 w 25220"/>
                  <a:gd name="connsiteY28" fmla="*/ 21819 h 39812"/>
                  <a:gd name="connsiteX29" fmla="*/ 24459 w 25220"/>
                  <a:gd name="connsiteY29" fmla="*/ 24768 h 39812"/>
                  <a:gd name="connsiteX30" fmla="*/ 25221 w 25220"/>
                  <a:gd name="connsiteY30" fmla="*/ 28738 h 39812"/>
                  <a:gd name="connsiteX31" fmla="*/ 23979 w 25220"/>
                  <a:gd name="connsiteY31" fmla="*/ 33641 h 39812"/>
                  <a:gd name="connsiteX32" fmla="*/ 20654 w 25220"/>
                  <a:gd name="connsiteY32" fmla="*/ 37097 h 39812"/>
                  <a:gd name="connsiteX33" fmla="*/ 15861 w 25220"/>
                  <a:gd name="connsiteY33" fmla="*/ 39140 h 39812"/>
                  <a:gd name="connsiteX34" fmla="*/ 10183 w 25220"/>
                  <a:gd name="connsiteY34" fmla="*/ 39812 h 39812"/>
                  <a:gd name="connsiteX35" fmla="*/ 0 w 25220"/>
                  <a:gd name="connsiteY35" fmla="*/ 37543 h 39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5220" h="39812">
                    <a:moveTo>
                      <a:pt x="0" y="37543"/>
                    </a:moveTo>
                    <a:lnTo>
                      <a:pt x="0" y="31008"/>
                    </a:lnTo>
                    <a:cubicBezTo>
                      <a:pt x="3319" y="33463"/>
                      <a:pt x="6967" y="34683"/>
                      <a:pt x="10958" y="34683"/>
                    </a:cubicBezTo>
                    <a:cubicBezTo>
                      <a:pt x="16306" y="34683"/>
                      <a:pt x="18981" y="32900"/>
                      <a:pt x="18981" y="29335"/>
                    </a:cubicBezTo>
                    <a:cubicBezTo>
                      <a:pt x="18981" y="28320"/>
                      <a:pt x="18754" y="27463"/>
                      <a:pt x="18295" y="26756"/>
                    </a:cubicBezTo>
                    <a:cubicBezTo>
                      <a:pt x="17835" y="26050"/>
                      <a:pt x="17218" y="25426"/>
                      <a:pt x="16437" y="24884"/>
                    </a:cubicBezTo>
                    <a:cubicBezTo>
                      <a:pt x="15655" y="24343"/>
                      <a:pt x="14743" y="23849"/>
                      <a:pt x="13687" y="23417"/>
                    </a:cubicBezTo>
                    <a:cubicBezTo>
                      <a:pt x="12631" y="22985"/>
                      <a:pt x="11499" y="22532"/>
                      <a:pt x="10293" y="22059"/>
                    </a:cubicBezTo>
                    <a:cubicBezTo>
                      <a:pt x="8606" y="21387"/>
                      <a:pt x="7131" y="20715"/>
                      <a:pt x="5856" y="20036"/>
                    </a:cubicBezTo>
                    <a:cubicBezTo>
                      <a:pt x="4581" y="19358"/>
                      <a:pt x="3518" y="18590"/>
                      <a:pt x="2661" y="17733"/>
                    </a:cubicBezTo>
                    <a:cubicBezTo>
                      <a:pt x="1803" y="16875"/>
                      <a:pt x="1166" y="15909"/>
                      <a:pt x="727" y="14818"/>
                    </a:cubicBezTo>
                    <a:cubicBezTo>
                      <a:pt x="295" y="13728"/>
                      <a:pt x="75" y="12453"/>
                      <a:pt x="75" y="10992"/>
                    </a:cubicBezTo>
                    <a:cubicBezTo>
                      <a:pt x="75" y="9209"/>
                      <a:pt x="487" y="7632"/>
                      <a:pt x="1303" y="6261"/>
                    </a:cubicBezTo>
                    <a:cubicBezTo>
                      <a:pt x="2119" y="4889"/>
                      <a:pt x="3209" y="3737"/>
                      <a:pt x="4574" y="2805"/>
                    </a:cubicBezTo>
                    <a:cubicBezTo>
                      <a:pt x="5931" y="1879"/>
                      <a:pt x="7488" y="1179"/>
                      <a:pt x="9237" y="706"/>
                    </a:cubicBezTo>
                    <a:cubicBezTo>
                      <a:pt x="10985" y="233"/>
                      <a:pt x="12782" y="0"/>
                      <a:pt x="14640" y="0"/>
                    </a:cubicBezTo>
                    <a:cubicBezTo>
                      <a:pt x="17931" y="0"/>
                      <a:pt x="20880" y="569"/>
                      <a:pt x="23479" y="1707"/>
                    </a:cubicBezTo>
                    <a:lnTo>
                      <a:pt x="23479" y="7872"/>
                    </a:lnTo>
                    <a:cubicBezTo>
                      <a:pt x="20681" y="6041"/>
                      <a:pt x="17465" y="5122"/>
                      <a:pt x="13824" y="5122"/>
                    </a:cubicBezTo>
                    <a:cubicBezTo>
                      <a:pt x="12686" y="5122"/>
                      <a:pt x="11657" y="5253"/>
                      <a:pt x="10745" y="5513"/>
                    </a:cubicBezTo>
                    <a:cubicBezTo>
                      <a:pt x="9826" y="5774"/>
                      <a:pt x="9045" y="6137"/>
                      <a:pt x="8386" y="6610"/>
                    </a:cubicBezTo>
                    <a:cubicBezTo>
                      <a:pt x="7728" y="7083"/>
                      <a:pt x="7221" y="7646"/>
                      <a:pt x="6864" y="8297"/>
                    </a:cubicBezTo>
                    <a:cubicBezTo>
                      <a:pt x="6507" y="8949"/>
                      <a:pt x="6329" y="9675"/>
                      <a:pt x="6329" y="10471"/>
                    </a:cubicBezTo>
                    <a:cubicBezTo>
                      <a:pt x="6329" y="11465"/>
                      <a:pt x="6507" y="12288"/>
                      <a:pt x="6864" y="12960"/>
                    </a:cubicBezTo>
                    <a:cubicBezTo>
                      <a:pt x="7221" y="13632"/>
                      <a:pt x="7749" y="14222"/>
                      <a:pt x="8441" y="14743"/>
                    </a:cubicBezTo>
                    <a:cubicBezTo>
                      <a:pt x="9134" y="15264"/>
                      <a:pt x="9977" y="15737"/>
                      <a:pt x="10965" y="16155"/>
                    </a:cubicBezTo>
                    <a:cubicBezTo>
                      <a:pt x="11952" y="16574"/>
                      <a:pt x="13083" y="17033"/>
                      <a:pt x="14345" y="17527"/>
                    </a:cubicBezTo>
                    <a:cubicBezTo>
                      <a:pt x="16025" y="18171"/>
                      <a:pt x="17534" y="18830"/>
                      <a:pt x="18871" y="19515"/>
                    </a:cubicBezTo>
                    <a:cubicBezTo>
                      <a:pt x="20208" y="20194"/>
                      <a:pt x="21346" y="20962"/>
                      <a:pt x="22286" y="21819"/>
                    </a:cubicBezTo>
                    <a:cubicBezTo>
                      <a:pt x="23225" y="22676"/>
                      <a:pt x="23952" y="23657"/>
                      <a:pt x="24459" y="24768"/>
                    </a:cubicBezTo>
                    <a:cubicBezTo>
                      <a:pt x="24967" y="25879"/>
                      <a:pt x="25221" y="27209"/>
                      <a:pt x="25221" y="28738"/>
                    </a:cubicBezTo>
                    <a:cubicBezTo>
                      <a:pt x="25221" y="30617"/>
                      <a:pt x="24809" y="32256"/>
                      <a:pt x="23979" y="33641"/>
                    </a:cubicBezTo>
                    <a:cubicBezTo>
                      <a:pt x="23150" y="35026"/>
                      <a:pt x="22039" y="36178"/>
                      <a:pt x="20654" y="37097"/>
                    </a:cubicBezTo>
                    <a:cubicBezTo>
                      <a:pt x="19269" y="38016"/>
                      <a:pt x="17671" y="38695"/>
                      <a:pt x="15861" y="39140"/>
                    </a:cubicBezTo>
                    <a:cubicBezTo>
                      <a:pt x="14050" y="39586"/>
                      <a:pt x="12158" y="39812"/>
                      <a:pt x="10183" y="39812"/>
                    </a:cubicBezTo>
                    <a:cubicBezTo>
                      <a:pt x="6261" y="39806"/>
                      <a:pt x="2873" y="39051"/>
                      <a:pt x="0" y="37543"/>
                    </a:cubicBez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0" name="フリーフォーム: 図形 149">
                <a:extLst>
                  <a:ext uri="{FF2B5EF4-FFF2-40B4-BE49-F238E27FC236}">
                    <a16:creationId xmlns:a16="http://schemas.microsoft.com/office/drawing/2014/main" id="{448EF0B1-4660-4AB4-B474-E86F070BBFF1}"/>
                  </a:ext>
                </a:extLst>
              </p:cNvPr>
              <p:cNvSpPr/>
              <p:nvPr/>
            </p:nvSpPr>
            <p:spPr>
              <a:xfrm>
                <a:off x="540563" y="6731818"/>
                <a:ext cx="31570" cy="56290"/>
              </a:xfrm>
              <a:custGeom>
                <a:avLst/>
                <a:gdLst>
                  <a:gd name="connsiteX0" fmla="*/ 31563 w 31570"/>
                  <a:gd name="connsiteY0" fmla="*/ 56290 h 56290"/>
                  <a:gd name="connsiteX1" fmla="*/ 25474 w 31570"/>
                  <a:gd name="connsiteY1" fmla="*/ 56290 h 56290"/>
                  <a:gd name="connsiteX2" fmla="*/ 25474 w 31570"/>
                  <a:gd name="connsiteY2" fmla="*/ 34382 h 56290"/>
                  <a:gd name="connsiteX3" fmla="*/ 16635 w 31570"/>
                  <a:gd name="connsiteY3" fmla="*/ 22498 h 56290"/>
                  <a:gd name="connsiteX4" fmla="*/ 9134 w 31570"/>
                  <a:gd name="connsiteY4" fmla="*/ 25934 h 56290"/>
                  <a:gd name="connsiteX5" fmla="*/ 6089 w 31570"/>
                  <a:gd name="connsiteY5" fmla="*/ 34752 h 56290"/>
                  <a:gd name="connsiteX6" fmla="*/ 6089 w 31570"/>
                  <a:gd name="connsiteY6" fmla="*/ 56290 h 56290"/>
                  <a:gd name="connsiteX7" fmla="*/ 0 w 31570"/>
                  <a:gd name="connsiteY7" fmla="*/ 56290 h 56290"/>
                  <a:gd name="connsiteX8" fmla="*/ 0 w 31570"/>
                  <a:gd name="connsiteY8" fmla="*/ 0 h 56290"/>
                  <a:gd name="connsiteX9" fmla="*/ 6089 w 31570"/>
                  <a:gd name="connsiteY9" fmla="*/ 0 h 56290"/>
                  <a:gd name="connsiteX10" fmla="*/ 6089 w 31570"/>
                  <a:gd name="connsiteY10" fmla="*/ 24583 h 56290"/>
                  <a:gd name="connsiteX11" fmla="*/ 6240 w 31570"/>
                  <a:gd name="connsiteY11" fmla="*/ 24583 h 56290"/>
                  <a:gd name="connsiteX12" fmla="*/ 18720 w 31570"/>
                  <a:gd name="connsiteY12" fmla="*/ 17376 h 56290"/>
                  <a:gd name="connsiteX13" fmla="*/ 31570 w 31570"/>
                  <a:gd name="connsiteY13" fmla="*/ 32859 h 56290"/>
                  <a:gd name="connsiteX14" fmla="*/ 31570 w 31570"/>
                  <a:gd name="connsiteY14" fmla="*/ 56290 h 5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570" h="56290">
                    <a:moveTo>
                      <a:pt x="31563" y="56290"/>
                    </a:moveTo>
                    <a:lnTo>
                      <a:pt x="25474" y="56290"/>
                    </a:lnTo>
                    <a:lnTo>
                      <a:pt x="25474" y="34382"/>
                    </a:lnTo>
                    <a:cubicBezTo>
                      <a:pt x="25474" y="26462"/>
                      <a:pt x="22526" y="22498"/>
                      <a:pt x="16635" y="22498"/>
                    </a:cubicBezTo>
                    <a:cubicBezTo>
                      <a:pt x="13666" y="22498"/>
                      <a:pt x="11163" y="23643"/>
                      <a:pt x="9134" y="25934"/>
                    </a:cubicBezTo>
                    <a:cubicBezTo>
                      <a:pt x="7104" y="28224"/>
                      <a:pt x="6089" y="31166"/>
                      <a:pt x="6089" y="34752"/>
                    </a:cubicBezTo>
                    <a:lnTo>
                      <a:pt x="6089" y="56290"/>
                    </a:lnTo>
                    <a:lnTo>
                      <a:pt x="0" y="56290"/>
                    </a:lnTo>
                    <a:lnTo>
                      <a:pt x="0" y="0"/>
                    </a:lnTo>
                    <a:lnTo>
                      <a:pt x="6089" y="0"/>
                    </a:lnTo>
                    <a:lnTo>
                      <a:pt x="6089" y="24583"/>
                    </a:lnTo>
                    <a:lnTo>
                      <a:pt x="6240" y="24583"/>
                    </a:lnTo>
                    <a:cubicBezTo>
                      <a:pt x="9161" y="19783"/>
                      <a:pt x="13323" y="17376"/>
                      <a:pt x="18720" y="17376"/>
                    </a:cubicBezTo>
                    <a:cubicBezTo>
                      <a:pt x="27285" y="17376"/>
                      <a:pt x="31570" y="22539"/>
                      <a:pt x="31570" y="32859"/>
                    </a:cubicBezTo>
                    <a:lnTo>
                      <a:pt x="31570" y="56290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1" name="フリーフォーム: 図形 150">
                <a:extLst>
                  <a:ext uri="{FF2B5EF4-FFF2-40B4-BE49-F238E27FC236}">
                    <a16:creationId xmlns:a16="http://schemas.microsoft.com/office/drawing/2014/main" id="{1CB81D77-D08D-4800-A6C6-AC0F5468699B}"/>
                  </a:ext>
                </a:extLst>
              </p:cNvPr>
              <p:cNvSpPr/>
              <p:nvPr/>
            </p:nvSpPr>
            <p:spPr>
              <a:xfrm>
                <a:off x="582405" y="6732524"/>
                <a:ext cx="7947" cy="55583"/>
              </a:xfrm>
              <a:custGeom>
                <a:avLst/>
                <a:gdLst>
                  <a:gd name="connsiteX0" fmla="*/ 3936 w 7947"/>
                  <a:gd name="connsiteY0" fmla="*/ 7906 h 55583"/>
                  <a:gd name="connsiteX1" fmla="*/ 1152 w 7947"/>
                  <a:gd name="connsiteY1" fmla="*/ 6795 h 55583"/>
                  <a:gd name="connsiteX2" fmla="*/ 0 w 7947"/>
                  <a:gd name="connsiteY2" fmla="*/ 3970 h 55583"/>
                  <a:gd name="connsiteX3" fmla="*/ 1152 w 7947"/>
                  <a:gd name="connsiteY3" fmla="*/ 1131 h 55583"/>
                  <a:gd name="connsiteX4" fmla="*/ 3936 w 7947"/>
                  <a:gd name="connsiteY4" fmla="*/ 0 h 55583"/>
                  <a:gd name="connsiteX5" fmla="*/ 6775 w 7947"/>
                  <a:gd name="connsiteY5" fmla="*/ 1131 h 55583"/>
                  <a:gd name="connsiteX6" fmla="*/ 7947 w 7947"/>
                  <a:gd name="connsiteY6" fmla="*/ 3970 h 55583"/>
                  <a:gd name="connsiteX7" fmla="*/ 6775 w 7947"/>
                  <a:gd name="connsiteY7" fmla="*/ 6754 h 55583"/>
                  <a:gd name="connsiteX8" fmla="*/ 3936 w 7947"/>
                  <a:gd name="connsiteY8" fmla="*/ 7906 h 55583"/>
                  <a:gd name="connsiteX9" fmla="*/ 6905 w 7947"/>
                  <a:gd name="connsiteY9" fmla="*/ 55584 h 55583"/>
                  <a:gd name="connsiteX10" fmla="*/ 816 w 7947"/>
                  <a:gd name="connsiteY10" fmla="*/ 55584 h 55583"/>
                  <a:gd name="connsiteX11" fmla="*/ 816 w 7947"/>
                  <a:gd name="connsiteY11" fmla="*/ 17561 h 55583"/>
                  <a:gd name="connsiteX12" fmla="*/ 6905 w 7947"/>
                  <a:gd name="connsiteY12" fmla="*/ 17561 h 55583"/>
                  <a:gd name="connsiteX13" fmla="*/ 6905 w 7947"/>
                  <a:gd name="connsiteY13" fmla="*/ 55584 h 5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47" h="55583">
                    <a:moveTo>
                      <a:pt x="3936" y="7906"/>
                    </a:moveTo>
                    <a:cubicBezTo>
                      <a:pt x="2846" y="7906"/>
                      <a:pt x="1920" y="7536"/>
                      <a:pt x="1152" y="6795"/>
                    </a:cubicBezTo>
                    <a:cubicBezTo>
                      <a:pt x="384" y="6055"/>
                      <a:pt x="0" y="5115"/>
                      <a:pt x="0" y="3970"/>
                    </a:cubicBezTo>
                    <a:cubicBezTo>
                      <a:pt x="0" y="2832"/>
                      <a:pt x="384" y="1886"/>
                      <a:pt x="1152" y="1131"/>
                    </a:cubicBezTo>
                    <a:cubicBezTo>
                      <a:pt x="1920" y="377"/>
                      <a:pt x="2846" y="0"/>
                      <a:pt x="3936" y="0"/>
                    </a:cubicBezTo>
                    <a:cubicBezTo>
                      <a:pt x="5054" y="0"/>
                      <a:pt x="5993" y="377"/>
                      <a:pt x="6775" y="1131"/>
                    </a:cubicBezTo>
                    <a:cubicBezTo>
                      <a:pt x="7557" y="1886"/>
                      <a:pt x="7947" y="2832"/>
                      <a:pt x="7947" y="3970"/>
                    </a:cubicBezTo>
                    <a:cubicBezTo>
                      <a:pt x="7947" y="5061"/>
                      <a:pt x="7557" y="5986"/>
                      <a:pt x="6775" y="6754"/>
                    </a:cubicBezTo>
                    <a:cubicBezTo>
                      <a:pt x="5993" y="7522"/>
                      <a:pt x="5047" y="7906"/>
                      <a:pt x="3936" y="7906"/>
                    </a:cubicBezTo>
                    <a:close/>
                    <a:moveTo>
                      <a:pt x="6905" y="55584"/>
                    </a:moveTo>
                    <a:lnTo>
                      <a:pt x="816" y="55584"/>
                    </a:lnTo>
                    <a:lnTo>
                      <a:pt x="816" y="17561"/>
                    </a:lnTo>
                    <a:lnTo>
                      <a:pt x="6905" y="17561"/>
                    </a:lnTo>
                    <a:lnTo>
                      <a:pt x="6905" y="55584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20" name="グラフィックス 64">
              <a:extLst>
                <a:ext uri="{FF2B5EF4-FFF2-40B4-BE49-F238E27FC236}">
                  <a16:creationId xmlns:a16="http://schemas.microsoft.com/office/drawing/2014/main" id="{F3429B85-483D-4A56-82C9-1D3AD7751E3F}"/>
                </a:ext>
              </a:extLst>
            </p:cNvPr>
            <p:cNvGrpSpPr/>
            <p:nvPr/>
          </p:nvGrpSpPr>
          <p:grpSpPr>
            <a:xfrm>
              <a:off x="623342" y="6731818"/>
              <a:ext cx="226196" cy="57126"/>
              <a:chOff x="623342" y="6731818"/>
              <a:chExt cx="226196" cy="57126"/>
            </a:xfrm>
            <a:grpFill/>
          </p:grpSpPr>
          <p:sp>
            <p:nvSpPr>
              <p:cNvPr id="133" name="フリーフォーム: 図形 132">
                <a:extLst>
                  <a:ext uri="{FF2B5EF4-FFF2-40B4-BE49-F238E27FC236}">
                    <a16:creationId xmlns:a16="http://schemas.microsoft.com/office/drawing/2014/main" id="{288E0893-639A-45F6-8D7A-450C07043E4D}"/>
                  </a:ext>
                </a:extLst>
              </p:cNvPr>
              <p:cNvSpPr/>
              <p:nvPr/>
            </p:nvSpPr>
            <p:spPr>
              <a:xfrm>
                <a:off x="623342" y="6734862"/>
                <a:ext cx="28224" cy="53245"/>
              </a:xfrm>
              <a:custGeom>
                <a:avLst/>
                <a:gdLst>
                  <a:gd name="connsiteX0" fmla="*/ 28217 w 28224"/>
                  <a:gd name="connsiteY0" fmla="*/ 53246 h 53245"/>
                  <a:gd name="connsiteX1" fmla="*/ 0 w 28224"/>
                  <a:gd name="connsiteY1" fmla="*/ 53246 h 53245"/>
                  <a:gd name="connsiteX2" fmla="*/ 0 w 28224"/>
                  <a:gd name="connsiteY2" fmla="*/ 0 h 53245"/>
                  <a:gd name="connsiteX3" fmla="*/ 27031 w 28224"/>
                  <a:gd name="connsiteY3" fmla="*/ 0 h 53245"/>
                  <a:gd name="connsiteX4" fmla="*/ 27031 w 28224"/>
                  <a:gd name="connsiteY4" fmla="*/ 5643 h 53245"/>
                  <a:gd name="connsiteX5" fmla="*/ 6240 w 28224"/>
                  <a:gd name="connsiteY5" fmla="*/ 5643 h 53245"/>
                  <a:gd name="connsiteX6" fmla="*/ 6240 w 28224"/>
                  <a:gd name="connsiteY6" fmla="*/ 23355 h 53245"/>
                  <a:gd name="connsiteX7" fmla="*/ 25474 w 28224"/>
                  <a:gd name="connsiteY7" fmla="*/ 23355 h 53245"/>
                  <a:gd name="connsiteX8" fmla="*/ 25474 w 28224"/>
                  <a:gd name="connsiteY8" fmla="*/ 28964 h 53245"/>
                  <a:gd name="connsiteX9" fmla="*/ 6240 w 28224"/>
                  <a:gd name="connsiteY9" fmla="*/ 28964 h 53245"/>
                  <a:gd name="connsiteX10" fmla="*/ 6240 w 28224"/>
                  <a:gd name="connsiteY10" fmla="*/ 47602 h 53245"/>
                  <a:gd name="connsiteX11" fmla="*/ 28224 w 28224"/>
                  <a:gd name="connsiteY11" fmla="*/ 47602 h 53245"/>
                  <a:gd name="connsiteX12" fmla="*/ 28224 w 28224"/>
                  <a:gd name="connsiteY12" fmla="*/ 53246 h 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24" h="53245">
                    <a:moveTo>
                      <a:pt x="28217" y="53246"/>
                    </a:moveTo>
                    <a:lnTo>
                      <a:pt x="0" y="53246"/>
                    </a:lnTo>
                    <a:lnTo>
                      <a:pt x="0" y="0"/>
                    </a:lnTo>
                    <a:lnTo>
                      <a:pt x="27031" y="0"/>
                    </a:lnTo>
                    <a:lnTo>
                      <a:pt x="27031" y="5643"/>
                    </a:lnTo>
                    <a:lnTo>
                      <a:pt x="6240" y="5643"/>
                    </a:lnTo>
                    <a:lnTo>
                      <a:pt x="6240" y="23355"/>
                    </a:lnTo>
                    <a:lnTo>
                      <a:pt x="25474" y="23355"/>
                    </a:lnTo>
                    <a:lnTo>
                      <a:pt x="25474" y="28964"/>
                    </a:lnTo>
                    <a:lnTo>
                      <a:pt x="6240" y="28964"/>
                    </a:lnTo>
                    <a:lnTo>
                      <a:pt x="6240" y="47602"/>
                    </a:lnTo>
                    <a:lnTo>
                      <a:pt x="28224" y="47602"/>
                    </a:lnTo>
                    <a:lnTo>
                      <a:pt x="28224" y="53246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4" name="フリーフォーム: 図形 133">
                <a:extLst>
                  <a:ext uri="{FF2B5EF4-FFF2-40B4-BE49-F238E27FC236}">
                    <a16:creationId xmlns:a16="http://schemas.microsoft.com/office/drawing/2014/main" id="{93AA7B37-9EB5-470D-9035-B5CF751ED1BB}"/>
                  </a:ext>
                </a:extLst>
              </p:cNvPr>
              <p:cNvSpPr/>
              <p:nvPr/>
            </p:nvSpPr>
            <p:spPr>
              <a:xfrm>
                <a:off x="660610" y="6731818"/>
                <a:ext cx="6089" cy="56290"/>
              </a:xfrm>
              <a:custGeom>
                <a:avLst/>
                <a:gdLst>
                  <a:gd name="connsiteX0" fmla="*/ 6089 w 6089"/>
                  <a:gd name="connsiteY0" fmla="*/ 56290 h 56290"/>
                  <a:gd name="connsiteX1" fmla="*/ 0 w 6089"/>
                  <a:gd name="connsiteY1" fmla="*/ 56290 h 56290"/>
                  <a:gd name="connsiteX2" fmla="*/ 0 w 6089"/>
                  <a:gd name="connsiteY2" fmla="*/ 0 h 56290"/>
                  <a:gd name="connsiteX3" fmla="*/ 6089 w 6089"/>
                  <a:gd name="connsiteY3" fmla="*/ 0 h 56290"/>
                  <a:gd name="connsiteX4" fmla="*/ 6089 w 6089"/>
                  <a:gd name="connsiteY4" fmla="*/ 56290 h 5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89" h="56290">
                    <a:moveTo>
                      <a:pt x="6089" y="56290"/>
                    </a:moveTo>
                    <a:lnTo>
                      <a:pt x="0" y="56290"/>
                    </a:lnTo>
                    <a:lnTo>
                      <a:pt x="0" y="0"/>
                    </a:lnTo>
                    <a:lnTo>
                      <a:pt x="6089" y="0"/>
                    </a:lnTo>
                    <a:lnTo>
                      <a:pt x="6089" y="56290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5" name="フリーフォーム: 図形 134">
                <a:extLst>
                  <a:ext uri="{FF2B5EF4-FFF2-40B4-BE49-F238E27FC236}">
                    <a16:creationId xmlns:a16="http://schemas.microsoft.com/office/drawing/2014/main" id="{409EABF1-FE0F-4895-8153-94661255489C}"/>
                  </a:ext>
                </a:extLst>
              </p:cNvPr>
              <p:cNvSpPr/>
              <p:nvPr/>
            </p:nvSpPr>
            <p:spPr>
              <a:xfrm>
                <a:off x="676272" y="6749145"/>
                <a:ext cx="33161" cy="39798"/>
              </a:xfrm>
              <a:custGeom>
                <a:avLst/>
                <a:gdLst>
                  <a:gd name="connsiteX0" fmla="*/ 33161 w 33161"/>
                  <a:gd name="connsiteY0" fmla="*/ 21408 h 39798"/>
                  <a:gd name="connsiteX1" fmla="*/ 6315 w 33161"/>
                  <a:gd name="connsiteY1" fmla="*/ 21408 h 39798"/>
                  <a:gd name="connsiteX2" fmla="*/ 9730 w 33161"/>
                  <a:gd name="connsiteY2" fmla="*/ 31214 h 39798"/>
                  <a:gd name="connsiteX3" fmla="*/ 18713 w 33161"/>
                  <a:gd name="connsiteY3" fmla="*/ 34670 h 39798"/>
                  <a:gd name="connsiteX4" fmla="*/ 30521 w 33161"/>
                  <a:gd name="connsiteY4" fmla="*/ 30439 h 39798"/>
                  <a:gd name="connsiteX5" fmla="*/ 30521 w 33161"/>
                  <a:gd name="connsiteY5" fmla="*/ 36158 h 39798"/>
                  <a:gd name="connsiteX6" fmla="*/ 17266 w 33161"/>
                  <a:gd name="connsiteY6" fmla="*/ 39799 h 39798"/>
                  <a:gd name="connsiteX7" fmla="*/ 4601 w 33161"/>
                  <a:gd name="connsiteY7" fmla="*/ 34622 h 39798"/>
                  <a:gd name="connsiteX8" fmla="*/ 0 w 33161"/>
                  <a:gd name="connsiteY8" fmla="*/ 20050 h 39798"/>
                  <a:gd name="connsiteX9" fmla="*/ 5033 w 33161"/>
                  <a:gd name="connsiteY9" fmla="*/ 5589 h 39798"/>
                  <a:gd name="connsiteX10" fmla="*/ 17527 w 33161"/>
                  <a:gd name="connsiteY10" fmla="*/ 0 h 39798"/>
                  <a:gd name="connsiteX11" fmla="*/ 29074 w 33161"/>
                  <a:gd name="connsiteY11" fmla="*/ 4827 h 39798"/>
                  <a:gd name="connsiteX12" fmla="*/ 33161 w 33161"/>
                  <a:gd name="connsiteY12" fmla="*/ 18233 h 39798"/>
                  <a:gd name="connsiteX13" fmla="*/ 33161 w 33161"/>
                  <a:gd name="connsiteY13" fmla="*/ 21408 h 39798"/>
                  <a:gd name="connsiteX14" fmla="*/ 26921 w 33161"/>
                  <a:gd name="connsiteY14" fmla="*/ 16245 h 39798"/>
                  <a:gd name="connsiteX15" fmla="*/ 24377 w 33161"/>
                  <a:gd name="connsiteY15" fmla="*/ 8037 h 39798"/>
                  <a:gd name="connsiteX16" fmla="*/ 17417 w 33161"/>
                  <a:gd name="connsiteY16" fmla="*/ 5102 h 39798"/>
                  <a:gd name="connsiteX17" fmla="*/ 10101 w 33161"/>
                  <a:gd name="connsiteY17" fmla="*/ 8187 h 39798"/>
                  <a:gd name="connsiteX18" fmla="*/ 6391 w 33161"/>
                  <a:gd name="connsiteY18" fmla="*/ 16245 h 39798"/>
                  <a:gd name="connsiteX19" fmla="*/ 26921 w 33161"/>
                  <a:gd name="connsiteY19" fmla="*/ 16245 h 3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161" h="39798">
                    <a:moveTo>
                      <a:pt x="33161" y="21408"/>
                    </a:moveTo>
                    <a:lnTo>
                      <a:pt x="6315" y="21408"/>
                    </a:lnTo>
                    <a:cubicBezTo>
                      <a:pt x="6411" y="25639"/>
                      <a:pt x="7550" y="28910"/>
                      <a:pt x="9730" y="31214"/>
                    </a:cubicBezTo>
                    <a:cubicBezTo>
                      <a:pt x="11911" y="33518"/>
                      <a:pt x="14907" y="34670"/>
                      <a:pt x="18713" y="34670"/>
                    </a:cubicBezTo>
                    <a:cubicBezTo>
                      <a:pt x="22992" y="34670"/>
                      <a:pt x="26928" y="33257"/>
                      <a:pt x="30521" y="30439"/>
                    </a:cubicBezTo>
                    <a:lnTo>
                      <a:pt x="30521" y="36158"/>
                    </a:lnTo>
                    <a:cubicBezTo>
                      <a:pt x="27182" y="38585"/>
                      <a:pt x="22759" y="39799"/>
                      <a:pt x="17266" y="39799"/>
                    </a:cubicBezTo>
                    <a:cubicBezTo>
                      <a:pt x="11897" y="39799"/>
                      <a:pt x="7673" y="38071"/>
                      <a:pt x="4601" y="34622"/>
                    </a:cubicBezTo>
                    <a:cubicBezTo>
                      <a:pt x="1529" y="31172"/>
                      <a:pt x="0" y="26311"/>
                      <a:pt x="0" y="20050"/>
                    </a:cubicBezTo>
                    <a:cubicBezTo>
                      <a:pt x="0" y="14133"/>
                      <a:pt x="1680" y="9312"/>
                      <a:pt x="5033" y="5589"/>
                    </a:cubicBezTo>
                    <a:cubicBezTo>
                      <a:pt x="8386" y="1865"/>
                      <a:pt x="12555" y="0"/>
                      <a:pt x="17527" y="0"/>
                    </a:cubicBezTo>
                    <a:cubicBezTo>
                      <a:pt x="22498" y="0"/>
                      <a:pt x="26352" y="1611"/>
                      <a:pt x="29074" y="4827"/>
                    </a:cubicBezTo>
                    <a:cubicBezTo>
                      <a:pt x="31797" y="8043"/>
                      <a:pt x="33161" y="12514"/>
                      <a:pt x="33161" y="18233"/>
                    </a:cubicBezTo>
                    <a:lnTo>
                      <a:pt x="33161" y="21408"/>
                    </a:lnTo>
                    <a:close/>
                    <a:moveTo>
                      <a:pt x="26921" y="16245"/>
                    </a:moveTo>
                    <a:cubicBezTo>
                      <a:pt x="26894" y="12727"/>
                      <a:pt x="26050" y="9991"/>
                      <a:pt x="24377" y="8037"/>
                    </a:cubicBezTo>
                    <a:cubicBezTo>
                      <a:pt x="22704" y="6082"/>
                      <a:pt x="20386" y="5102"/>
                      <a:pt x="17417" y="5102"/>
                    </a:cubicBezTo>
                    <a:cubicBezTo>
                      <a:pt x="14544" y="5102"/>
                      <a:pt x="12110" y="6130"/>
                      <a:pt x="10101" y="8187"/>
                    </a:cubicBezTo>
                    <a:cubicBezTo>
                      <a:pt x="8091" y="10245"/>
                      <a:pt x="6857" y="12926"/>
                      <a:pt x="6391" y="16245"/>
                    </a:cubicBezTo>
                    <a:lnTo>
                      <a:pt x="26921" y="16245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6" name="フリーフォーム: 図形 135">
                <a:extLst>
                  <a:ext uri="{FF2B5EF4-FFF2-40B4-BE49-F238E27FC236}">
                    <a16:creationId xmlns:a16="http://schemas.microsoft.com/office/drawing/2014/main" id="{B897470C-65C4-45B0-B3BA-28F1DAE5ADE7}"/>
                  </a:ext>
                </a:extLst>
              </p:cNvPr>
              <p:cNvSpPr/>
              <p:nvPr/>
            </p:nvSpPr>
            <p:spPr>
              <a:xfrm>
                <a:off x="715893" y="6749132"/>
                <a:ext cx="28594" cy="39805"/>
              </a:xfrm>
              <a:custGeom>
                <a:avLst/>
                <a:gdLst>
                  <a:gd name="connsiteX0" fmla="*/ 28512 w 28594"/>
                  <a:gd name="connsiteY0" fmla="*/ 37166 h 39805"/>
                  <a:gd name="connsiteX1" fmla="*/ 18117 w 28594"/>
                  <a:gd name="connsiteY1" fmla="*/ 39806 h 39805"/>
                  <a:gd name="connsiteX2" fmla="*/ 4992 w 28594"/>
                  <a:gd name="connsiteY2" fmla="*/ 34512 h 39805"/>
                  <a:gd name="connsiteX3" fmla="*/ 0 w 28594"/>
                  <a:gd name="connsiteY3" fmla="*/ 20791 h 39805"/>
                  <a:gd name="connsiteX4" fmla="*/ 5383 w 28594"/>
                  <a:gd name="connsiteY4" fmla="*/ 5698 h 39805"/>
                  <a:gd name="connsiteX5" fmla="*/ 19755 w 28594"/>
                  <a:gd name="connsiteY5" fmla="*/ 0 h 39805"/>
                  <a:gd name="connsiteX6" fmla="*/ 28594 w 28594"/>
                  <a:gd name="connsiteY6" fmla="*/ 1858 h 39805"/>
                  <a:gd name="connsiteX7" fmla="*/ 28594 w 28594"/>
                  <a:gd name="connsiteY7" fmla="*/ 8098 h 39805"/>
                  <a:gd name="connsiteX8" fmla="*/ 19536 w 28594"/>
                  <a:gd name="connsiteY8" fmla="*/ 5129 h 39805"/>
                  <a:gd name="connsiteX9" fmla="*/ 9977 w 28594"/>
                  <a:gd name="connsiteY9" fmla="*/ 9305 h 39805"/>
                  <a:gd name="connsiteX10" fmla="*/ 6247 w 28594"/>
                  <a:gd name="connsiteY10" fmla="*/ 20276 h 39805"/>
                  <a:gd name="connsiteX11" fmla="*/ 9758 w 28594"/>
                  <a:gd name="connsiteY11" fmla="*/ 30823 h 39805"/>
                  <a:gd name="connsiteX12" fmla="*/ 19173 w 28594"/>
                  <a:gd name="connsiteY12" fmla="*/ 34683 h 39805"/>
                  <a:gd name="connsiteX13" fmla="*/ 28533 w 28594"/>
                  <a:gd name="connsiteY13" fmla="*/ 31378 h 39805"/>
                  <a:gd name="connsiteX14" fmla="*/ 28533 w 28594"/>
                  <a:gd name="connsiteY14" fmla="*/ 37166 h 39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594" h="39805">
                    <a:moveTo>
                      <a:pt x="28512" y="37166"/>
                    </a:moveTo>
                    <a:cubicBezTo>
                      <a:pt x="25591" y="38921"/>
                      <a:pt x="22128" y="39806"/>
                      <a:pt x="18117" y="39806"/>
                    </a:cubicBezTo>
                    <a:cubicBezTo>
                      <a:pt x="12693" y="39806"/>
                      <a:pt x="8318" y="38043"/>
                      <a:pt x="4992" y="34512"/>
                    </a:cubicBezTo>
                    <a:cubicBezTo>
                      <a:pt x="1666" y="30980"/>
                      <a:pt x="0" y="26414"/>
                      <a:pt x="0" y="20791"/>
                    </a:cubicBezTo>
                    <a:cubicBezTo>
                      <a:pt x="0" y="14530"/>
                      <a:pt x="1797" y="9497"/>
                      <a:pt x="5383" y="5698"/>
                    </a:cubicBezTo>
                    <a:cubicBezTo>
                      <a:pt x="8969" y="1899"/>
                      <a:pt x="13762" y="0"/>
                      <a:pt x="19755" y="0"/>
                    </a:cubicBezTo>
                    <a:cubicBezTo>
                      <a:pt x="23095" y="0"/>
                      <a:pt x="26043" y="617"/>
                      <a:pt x="28594" y="1858"/>
                    </a:cubicBezTo>
                    <a:lnTo>
                      <a:pt x="28594" y="8098"/>
                    </a:lnTo>
                    <a:cubicBezTo>
                      <a:pt x="25769" y="6117"/>
                      <a:pt x="22752" y="5129"/>
                      <a:pt x="19536" y="5129"/>
                    </a:cubicBezTo>
                    <a:cubicBezTo>
                      <a:pt x="15648" y="5129"/>
                      <a:pt x="12459" y="6521"/>
                      <a:pt x="9977" y="9305"/>
                    </a:cubicBezTo>
                    <a:cubicBezTo>
                      <a:pt x="7495" y="12089"/>
                      <a:pt x="6247" y="15751"/>
                      <a:pt x="6247" y="20276"/>
                    </a:cubicBezTo>
                    <a:cubicBezTo>
                      <a:pt x="6247" y="24734"/>
                      <a:pt x="7413" y="28251"/>
                      <a:pt x="9758" y="30823"/>
                    </a:cubicBezTo>
                    <a:cubicBezTo>
                      <a:pt x="12096" y="33394"/>
                      <a:pt x="15237" y="34683"/>
                      <a:pt x="19173" y="34683"/>
                    </a:cubicBezTo>
                    <a:cubicBezTo>
                      <a:pt x="22491" y="34683"/>
                      <a:pt x="25611" y="33579"/>
                      <a:pt x="28533" y="31378"/>
                    </a:cubicBezTo>
                    <a:lnTo>
                      <a:pt x="28533" y="37166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7" name="フリーフォーム: 図形 136">
                <a:extLst>
                  <a:ext uri="{FF2B5EF4-FFF2-40B4-BE49-F238E27FC236}">
                    <a16:creationId xmlns:a16="http://schemas.microsoft.com/office/drawing/2014/main" id="{8C9541CC-4186-4999-97DA-2AB94BEE5803}"/>
                  </a:ext>
                </a:extLst>
              </p:cNvPr>
              <p:cNvSpPr/>
              <p:nvPr/>
            </p:nvSpPr>
            <p:spPr>
              <a:xfrm>
                <a:off x="748958" y="6738832"/>
                <a:ext cx="22210" cy="50091"/>
              </a:xfrm>
              <a:custGeom>
                <a:avLst/>
                <a:gdLst>
                  <a:gd name="connsiteX0" fmla="*/ 22210 w 22210"/>
                  <a:gd name="connsiteY0" fmla="*/ 48905 h 50091"/>
                  <a:gd name="connsiteX1" fmla="*/ 16526 w 22210"/>
                  <a:gd name="connsiteY1" fmla="*/ 50091 h 50091"/>
                  <a:gd name="connsiteX2" fmla="*/ 6535 w 22210"/>
                  <a:gd name="connsiteY2" fmla="*/ 38955 h 50091"/>
                  <a:gd name="connsiteX3" fmla="*/ 6535 w 22210"/>
                  <a:gd name="connsiteY3" fmla="*/ 16450 h 50091"/>
                  <a:gd name="connsiteX4" fmla="*/ 0 w 22210"/>
                  <a:gd name="connsiteY4" fmla="*/ 16450 h 50091"/>
                  <a:gd name="connsiteX5" fmla="*/ 0 w 22210"/>
                  <a:gd name="connsiteY5" fmla="*/ 11253 h 50091"/>
                  <a:gd name="connsiteX6" fmla="*/ 6535 w 22210"/>
                  <a:gd name="connsiteY6" fmla="*/ 11253 h 50091"/>
                  <a:gd name="connsiteX7" fmla="*/ 6535 w 22210"/>
                  <a:gd name="connsiteY7" fmla="*/ 1968 h 50091"/>
                  <a:gd name="connsiteX8" fmla="*/ 12624 w 22210"/>
                  <a:gd name="connsiteY8" fmla="*/ 0 h 50091"/>
                  <a:gd name="connsiteX9" fmla="*/ 12624 w 22210"/>
                  <a:gd name="connsiteY9" fmla="*/ 11253 h 50091"/>
                  <a:gd name="connsiteX10" fmla="*/ 22203 w 22210"/>
                  <a:gd name="connsiteY10" fmla="*/ 11253 h 50091"/>
                  <a:gd name="connsiteX11" fmla="*/ 22203 w 22210"/>
                  <a:gd name="connsiteY11" fmla="*/ 16450 h 50091"/>
                  <a:gd name="connsiteX12" fmla="*/ 12624 w 22210"/>
                  <a:gd name="connsiteY12" fmla="*/ 16450 h 50091"/>
                  <a:gd name="connsiteX13" fmla="*/ 12624 w 22210"/>
                  <a:gd name="connsiteY13" fmla="*/ 37879 h 50091"/>
                  <a:gd name="connsiteX14" fmla="*/ 13927 w 22210"/>
                  <a:gd name="connsiteY14" fmla="*/ 43337 h 50091"/>
                  <a:gd name="connsiteX15" fmla="*/ 18233 w 22210"/>
                  <a:gd name="connsiteY15" fmla="*/ 44969 h 50091"/>
                  <a:gd name="connsiteX16" fmla="*/ 22210 w 22210"/>
                  <a:gd name="connsiteY16" fmla="*/ 43707 h 50091"/>
                  <a:gd name="connsiteX17" fmla="*/ 22210 w 22210"/>
                  <a:gd name="connsiteY17" fmla="*/ 48905 h 50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210" h="50091">
                    <a:moveTo>
                      <a:pt x="22210" y="48905"/>
                    </a:moveTo>
                    <a:cubicBezTo>
                      <a:pt x="20777" y="49694"/>
                      <a:pt x="18878" y="50091"/>
                      <a:pt x="16526" y="50091"/>
                    </a:cubicBezTo>
                    <a:cubicBezTo>
                      <a:pt x="9867" y="50091"/>
                      <a:pt x="6535" y="46382"/>
                      <a:pt x="6535" y="38955"/>
                    </a:cubicBezTo>
                    <a:lnTo>
                      <a:pt x="6535" y="16450"/>
                    </a:lnTo>
                    <a:lnTo>
                      <a:pt x="0" y="16450"/>
                    </a:lnTo>
                    <a:lnTo>
                      <a:pt x="0" y="11253"/>
                    </a:lnTo>
                    <a:lnTo>
                      <a:pt x="6535" y="11253"/>
                    </a:lnTo>
                    <a:lnTo>
                      <a:pt x="6535" y="1968"/>
                    </a:lnTo>
                    <a:lnTo>
                      <a:pt x="12624" y="0"/>
                    </a:lnTo>
                    <a:lnTo>
                      <a:pt x="12624" y="11253"/>
                    </a:lnTo>
                    <a:lnTo>
                      <a:pt x="22203" y="11253"/>
                    </a:lnTo>
                    <a:lnTo>
                      <a:pt x="22203" y="16450"/>
                    </a:lnTo>
                    <a:lnTo>
                      <a:pt x="12624" y="16450"/>
                    </a:lnTo>
                    <a:lnTo>
                      <a:pt x="12624" y="37879"/>
                    </a:lnTo>
                    <a:cubicBezTo>
                      <a:pt x="12624" y="40430"/>
                      <a:pt x="13056" y="42247"/>
                      <a:pt x="13927" y="43337"/>
                    </a:cubicBezTo>
                    <a:cubicBezTo>
                      <a:pt x="14791" y="44427"/>
                      <a:pt x="16231" y="44969"/>
                      <a:pt x="18233" y="44969"/>
                    </a:cubicBezTo>
                    <a:cubicBezTo>
                      <a:pt x="19769" y="44969"/>
                      <a:pt x="21093" y="44551"/>
                      <a:pt x="22210" y="43707"/>
                    </a:cubicBezTo>
                    <a:lnTo>
                      <a:pt x="22210" y="48905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8" name="フリーフォーム: 図形 137">
                <a:extLst>
                  <a:ext uri="{FF2B5EF4-FFF2-40B4-BE49-F238E27FC236}">
                    <a16:creationId xmlns:a16="http://schemas.microsoft.com/office/drawing/2014/main" id="{FA87CFAE-7047-45A4-8EFB-577A54C8A475}"/>
                  </a:ext>
                </a:extLst>
              </p:cNvPr>
              <p:cNvSpPr/>
              <p:nvPr/>
            </p:nvSpPr>
            <p:spPr>
              <a:xfrm>
                <a:off x="779383" y="6749420"/>
                <a:ext cx="19830" cy="38687"/>
              </a:xfrm>
              <a:custGeom>
                <a:avLst/>
                <a:gdLst>
                  <a:gd name="connsiteX0" fmla="*/ 19824 w 19830"/>
                  <a:gd name="connsiteY0" fmla="*/ 6830 h 38687"/>
                  <a:gd name="connsiteX1" fmla="*/ 15223 w 19830"/>
                  <a:gd name="connsiteY1" fmla="*/ 5602 h 38687"/>
                  <a:gd name="connsiteX2" fmla="*/ 8709 w 19830"/>
                  <a:gd name="connsiteY2" fmla="*/ 9278 h 38687"/>
                  <a:gd name="connsiteX3" fmla="*/ 6089 w 19830"/>
                  <a:gd name="connsiteY3" fmla="*/ 19303 h 38687"/>
                  <a:gd name="connsiteX4" fmla="*/ 6089 w 19830"/>
                  <a:gd name="connsiteY4" fmla="*/ 38688 h 38687"/>
                  <a:gd name="connsiteX5" fmla="*/ 0 w 19830"/>
                  <a:gd name="connsiteY5" fmla="*/ 38688 h 38687"/>
                  <a:gd name="connsiteX6" fmla="*/ 0 w 19830"/>
                  <a:gd name="connsiteY6" fmla="*/ 665 h 38687"/>
                  <a:gd name="connsiteX7" fmla="*/ 6089 w 19830"/>
                  <a:gd name="connsiteY7" fmla="*/ 665 h 38687"/>
                  <a:gd name="connsiteX8" fmla="*/ 6089 w 19830"/>
                  <a:gd name="connsiteY8" fmla="*/ 8503 h 38687"/>
                  <a:gd name="connsiteX9" fmla="*/ 6240 w 19830"/>
                  <a:gd name="connsiteY9" fmla="*/ 8503 h 38687"/>
                  <a:gd name="connsiteX10" fmla="*/ 10210 w 19830"/>
                  <a:gd name="connsiteY10" fmla="*/ 2249 h 38687"/>
                  <a:gd name="connsiteX11" fmla="*/ 16190 w 19830"/>
                  <a:gd name="connsiteY11" fmla="*/ 0 h 38687"/>
                  <a:gd name="connsiteX12" fmla="*/ 19831 w 19830"/>
                  <a:gd name="connsiteY12" fmla="*/ 521 h 38687"/>
                  <a:gd name="connsiteX13" fmla="*/ 19831 w 19830"/>
                  <a:gd name="connsiteY13" fmla="*/ 6830 h 3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30" h="38687">
                    <a:moveTo>
                      <a:pt x="19824" y="6830"/>
                    </a:moveTo>
                    <a:cubicBezTo>
                      <a:pt x="18761" y="6014"/>
                      <a:pt x="17225" y="5602"/>
                      <a:pt x="15223" y="5602"/>
                    </a:cubicBezTo>
                    <a:cubicBezTo>
                      <a:pt x="12624" y="5602"/>
                      <a:pt x="10450" y="6830"/>
                      <a:pt x="8709" y="9278"/>
                    </a:cubicBezTo>
                    <a:cubicBezTo>
                      <a:pt x="6960" y="11733"/>
                      <a:pt x="6089" y="15072"/>
                      <a:pt x="6089" y="19303"/>
                    </a:cubicBezTo>
                    <a:lnTo>
                      <a:pt x="6089" y="38688"/>
                    </a:lnTo>
                    <a:lnTo>
                      <a:pt x="0" y="38688"/>
                    </a:lnTo>
                    <a:lnTo>
                      <a:pt x="0" y="665"/>
                    </a:lnTo>
                    <a:lnTo>
                      <a:pt x="6089" y="665"/>
                    </a:lnTo>
                    <a:lnTo>
                      <a:pt x="6089" y="8503"/>
                    </a:lnTo>
                    <a:lnTo>
                      <a:pt x="6240" y="8503"/>
                    </a:lnTo>
                    <a:cubicBezTo>
                      <a:pt x="7104" y="5829"/>
                      <a:pt x="8427" y="3744"/>
                      <a:pt x="10210" y="2249"/>
                    </a:cubicBezTo>
                    <a:cubicBezTo>
                      <a:pt x="11993" y="754"/>
                      <a:pt x="13989" y="0"/>
                      <a:pt x="16190" y="0"/>
                    </a:cubicBezTo>
                    <a:cubicBezTo>
                      <a:pt x="17774" y="0"/>
                      <a:pt x="18987" y="171"/>
                      <a:pt x="19831" y="521"/>
                    </a:cubicBezTo>
                    <a:lnTo>
                      <a:pt x="19831" y="6830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9" name="フリーフォーム: 図形 138">
                <a:extLst>
                  <a:ext uri="{FF2B5EF4-FFF2-40B4-BE49-F238E27FC236}">
                    <a16:creationId xmlns:a16="http://schemas.microsoft.com/office/drawing/2014/main" id="{340AF6AC-A784-4300-941B-DEC267BEB102}"/>
                  </a:ext>
                </a:extLst>
              </p:cNvPr>
              <p:cNvSpPr/>
              <p:nvPr/>
            </p:nvSpPr>
            <p:spPr>
              <a:xfrm>
                <a:off x="804467" y="6732524"/>
                <a:ext cx="7947" cy="55583"/>
              </a:xfrm>
              <a:custGeom>
                <a:avLst/>
                <a:gdLst>
                  <a:gd name="connsiteX0" fmla="*/ 3936 w 7947"/>
                  <a:gd name="connsiteY0" fmla="*/ 7906 h 55583"/>
                  <a:gd name="connsiteX1" fmla="*/ 1152 w 7947"/>
                  <a:gd name="connsiteY1" fmla="*/ 6795 h 55583"/>
                  <a:gd name="connsiteX2" fmla="*/ 0 w 7947"/>
                  <a:gd name="connsiteY2" fmla="*/ 3970 h 55583"/>
                  <a:gd name="connsiteX3" fmla="*/ 1152 w 7947"/>
                  <a:gd name="connsiteY3" fmla="*/ 1131 h 55583"/>
                  <a:gd name="connsiteX4" fmla="*/ 3936 w 7947"/>
                  <a:gd name="connsiteY4" fmla="*/ 0 h 55583"/>
                  <a:gd name="connsiteX5" fmla="*/ 6775 w 7947"/>
                  <a:gd name="connsiteY5" fmla="*/ 1131 h 55583"/>
                  <a:gd name="connsiteX6" fmla="*/ 7947 w 7947"/>
                  <a:gd name="connsiteY6" fmla="*/ 3970 h 55583"/>
                  <a:gd name="connsiteX7" fmla="*/ 6775 w 7947"/>
                  <a:gd name="connsiteY7" fmla="*/ 6754 h 55583"/>
                  <a:gd name="connsiteX8" fmla="*/ 3936 w 7947"/>
                  <a:gd name="connsiteY8" fmla="*/ 7906 h 55583"/>
                  <a:gd name="connsiteX9" fmla="*/ 6905 w 7947"/>
                  <a:gd name="connsiteY9" fmla="*/ 55584 h 55583"/>
                  <a:gd name="connsiteX10" fmla="*/ 816 w 7947"/>
                  <a:gd name="connsiteY10" fmla="*/ 55584 h 55583"/>
                  <a:gd name="connsiteX11" fmla="*/ 816 w 7947"/>
                  <a:gd name="connsiteY11" fmla="*/ 17561 h 55583"/>
                  <a:gd name="connsiteX12" fmla="*/ 6905 w 7947"/>
                  <a:gd name="connsiteY12" fmla="*/ 17561 h 55583"/>
                  <a:gd name="connsiteX13" fmla="*/ 6905 w 7947"/>
                  <a:gd name="connsiteY13" fmla="*/ 55584 h 5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47" h="55583">
                    <a:moveTo>
                      <a:pt x="3936" y="7906"/>
                    </a:moveTo>
                    <a:cubicBezTo>
                      <a:pt x="2846" y="7906"/>
                      <a:pt x="1920" y="7536"/>
                      <a:pt x="1152" y="6795"/>
                    </a:cubicBezTo>
                    <a:cubicBezTo>
                      <a:pt x="384" y="6055"/>
                      <a:pt x="0" y="5115"/>
                      <a:pt x="0" y="3970"/>
                    </a:cubicBezTo>
                    <a:cubicBezTo>
                      <a:pt x="0" y="2832"/>
                      <a:pt x="384" y="1886"/>
                      <a:pt x="1152" y="1131"/>
                    </a:cubicBezTo>
                    <a:cubicBezTo>
                      <a:pt x="1920" y="377"/>
                      <a:pt x="2846" y="0"/>
                      <a:pt x="3936" y="0"/>
                    </a:cubicBezTo>
                    <a:cubicBezTo>
                      <a:pt x="5054" y="0"/>
                      <a:pt x="5993" y="377"/>
                      <a:pt x="6775" y="1131"/>
                    </a:cubicBezTo>
                    <a:cubicBezTo>
                      <a:pt x="7557" y="1886"/>
                      <a:pt x="7947" y="2832"/>
                      <a:pt x="7947" y="3970"/>
                    </a:cubicBezTo>
                    <a:cubicBezTo>
                      <a:pt x="7947" y="5061"/>
                      <a:pt x="7557" y="5986"/>
                      <a:pt x="6775" y="6754"/>
                    </a:cubicBezTo>
                    <a:cubicBezTo>
                      <a:pt x="5993" y="7522"/>
                      <a:pt x="5047" y="7906"/>
                      <a:pt x="3936" y="7906"/>
                    </a:cubicBezTo>
                    <a:close/>
                    <a:moveTo>
                      <a:pt x="6905" y="55584"/>
                    </a:moveTo>
                    <a:lnTo>
                      <a:pt x="816" y="55584"/>
                    </a:lnTo>
                    <a:lnTo>
                      <a:pt x="816" y="17561"/>
                    </a:lnTo>
                    <a:lnTo>
                      <a:pt x="6905" y="17561"/>
                    </a:lnTo>
                    <a:lnTo>
                      <a:pt x="6905" y="55584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0" name="フリーフォーム: 図形 139">
                <a:extLst>
                  <a:ext uri="{FF2B5EF4-FFF2-40B4-BE49-F238E27FC236}">
                    <a16:creationId xmlns:a16="http://schemas.microsoft.com/office/drawing/2014/main" id="{FC4E0EBC-BF69-446E-B692-8A4AD7DCB9D5}"/>
                  </a:ext>
                </a:extLst>
              </p:cNvPr>
              <p:cNvSpPr/>
              <p:nvPr/>
            </p:nvSpPr>
            <p:spPr>
              <a:xfrm>
                <a:off x="820944" y="6749132"/>
                <a:ext cx="28594" cy="39805"/>
              </a:xfrm>
              <a:custGeom>
                <a:avLst/>
                <a:gdLst>
                  <a:gd name="connsiteX0" fmla="*/ 28519 w 28594"/>
                  <a:gd name="connsiteY0" fmla="*/ 37166 h 39805"/>
                  <a:gd name="connsiteX1" fmla="*/ 18123 w 28594"/>
                  <a:gd name="connsiteY1" fmla="*/ 39806 h 39805"/>
                  <a:gd name="connsiteX2" fmla="*/ 4999 w 28594"/>
                  <a:gd name="connsiteY2" fmla="*/ 34512 h 39805"/>
                  <a:gd name="connsiteX3" fmla="*/ 0 w 28594"/>
                  <a:gd name="connsiteY3" fmla="*/ 20791 h 39805"/>
                  <a:gd name="connsiteX4" fmla="*/ 5383 w 28594"/>
                  <a:gd name="connsiteY4" fmla="*/ 5698 h 39805"/>
                  <a:gd name="connsiteX5" fmla="*/ 19755 w 28594"/>
                  <a:gd name="connsiteY5" fmla="*/ 0 h 39805"/>
                  <a:gd name="connsiteX6" fmla="*/ 28594 w 28594"/>
                  <a:gd name="connsiteY6" fmla="*/ 1858 h 39805"/>
                  <a:gd name="connsiteX7" fmla="*/ 28594 w 28594"/>
                  <a:gd name="connsiteY7" fmla="*/ 8098 h 39805"/>
                  <a:gd name="connsiteX8" fmla="*/ 19536 w 28594"/>
                  <a:gd name="connsiteY8" fmla="*/ 5129 h 39805"/>
                  <a:gd name="connsiteX9" fmla="*/ 9977 w 28594"/>
                  <a:gd name="connsiteY9" fmla="*/ 9305 h 39805"/>
                  <a:gd name="connsiteX10" fmla="*/ 6247 w 28594"/>
                  <a:gd name="connsiteY10" fmla="*/ 20276 h 39805"/>
                  <a:gd name="connsiteX11" fmla="*/ 9758 w 28594"/>
                  <a:gd name="connsiteY11" fmla="*/ 30823 h 39805"/>
                  <a:gd name="connsiteX12" fmla="*/ 19173 w 28594"/>
                  <a:gd name="connsiteY12" fmla="*/ 34683 h 39805"/>
                  <a:gd name="connsiteX13" fmla="*/ 28533 w 28594"/>
                  <a:gd name="connsiteY13" fmla="*/ 31378 h 39805"/>
                  <a:gd name="connsiteX14" fmla="*/ 28533 w 28594"/>
                  <a:gd name="connsiteY14" fmla="*/ 37166 h 39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594" h="39805">
                    <a:moveTo>
                      <a:pt x="28519" y="37166"/>
                    </a:moveTo>
                    <a:cubicBezTo>
                      <a:pt x="25598" y="38921"/>
                      <a:pt x="22135" y="39806"/>
                      <a:pt x="18123" y="39806"/>
                    </a:cubicBezTo>
                    <a:cubicBezTo>
                      <a:pt x="12699" y="39806"/>
                      <a:pt x="8325" y="38043"/>
                      <a:pt x="4999" y="34512"/>
                    </a:cubicBezTo>
                    <a:cubicBezTo>
                      <a:pt x="1673" y="30980"/>
                      <a:pt x="0" y="26407"/>
                      <a:pt x="0" y="20791"/>
                    </a:cubicBezTo>
                    <a:cubicBezTo>
                      <a:pt x="0" y="14530"/>
                      <a:pt x="1797" y="9497"/>
                      <a:pt x="5383" y="5698"/>
                    </a:cubicBezTo>
                    <a:cubicBezTo>
                      <a:pt x="8969" y="1899"/>
                      <a:pt x="13762" y="0"/>
                      <a:pt x="19755" y="0"/>
                    </a:cubicBezTo>
                    <a:cubicBezTo>
                      <a:pt x="23095" y="0"/>
                      <a:pt x="26043" y="617"/>
                      <a:pt x="28594" y="1858"/>
                    </a:cubicBezTo>
                    <a:lnTo>
                      <a:pt x="28594" y="8098"/>
                    </a:lnTo>
                    <a:cubicBezTo>
                      <a:pt x="25769" y="6117"/>
                      <a:pt x="22752" y="5129"/>
                      <a:pt x="19536" y="5129"/>
                    </a:cubicBezTo>
                    <a:cubicBezTo>
                      <a:pt x="15648" y="5129"/>
                      <a:pt x="12459" y="6521"/>
                      <a:pt x="9977" y="9305"/>
                    </a:cubicBezTo>
                    <a:cubicBezTo>
                      <a:pt x="7495" y="12089"/>
                      <a:pt x="6247" y="15751"/>
                      <a:pt x="6247" y="20276"/>
                    </a:cubicBezTo>
                    <a:cubicBezTo>
                      <a:pt x="6247" y="24734"/>
                      <a:pt x="7413" y="28251"/>
                      <a:pt x="9758" y="30823"/>
                    </a:cubicBezTo>
                    <a:cubicBezTo>
                      <a:pt x="12096" y="33394"/>
                      <a:pt x="15237" y="34683"/>
                      <a:pt x="19173" y="34683"/>
                    </a:cubicBezTo>
                    <a:cubicBezTo>
                      <a:pt x="22491" y="34683"/>
                      <a:pt x="25611" y="33579"/>
                      <a:pt x="28533" y="31378"/>
                    </a:cubicBezTo>
                    <a:lnTo>
                      <a:pt x="28533" y="37166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21" name="グラフィックス 64">
              <a:extLst>
                <a:ext uri="{FF2B5EF4-FFF2-40B4-BE49-F238E27FC236}">
                  <a16:creationId xmlns:a16="http://schemas.microsoft.com/office/drawing/2014/main" id="{D5291FAB-15C2-492A-99F8-7A3BE935BAED}"/>
                </a:ext>
              </a:extLst>
            </p:cNvPr>
            <p:cNvGrpSpPr/>
            <p:nvPr/>
          </p:nvGrpSpPr>
          <p:grpSpPr>
            <a:xfrm>
              <a:off x="878469" y="6732524"/>
              <a:ext cx="392009" cy="73007"/>
              <a:chOff x="878469" y="6732524"/>
              <a:chExt cx="392009" cy="73007"/>
            </a:xfrm>
            <a:grpFill/>
          </p:grpSpPr>
          <p:sp>
            <p:nvSpPr>
              <p:cNvPr id="122" name="フリーフォーム: 図形 121">
                <a:extLst>
                  <a:ext uri="{FF2B5EF4-FFF2-40B4-BE49-F238E27FC236}">
                    <a16:creationId xmlns:a16="http://schemas.microsoft.com/office/drawing/2014/main" id="{3D0C57AB-CACD-4DBA-8251-8CC0DEA150FA}"/>
                  </a:ext>
                </a:extLst>
              </p:cNvPr>
              <p:cNvSpPr/>
              <p:nvPr/>
            </p:nvSpPr>
            <p:spPr>
              <a:xfrm>
                <a:off x="878469" y="6733964"/>
                <a:ext cx="39730" cy="55035"/>
              </a:xfrm>
              <a:custGeom>
                <a:avLst/>
                <a:gdLst>
                  <a:gd name="connsiteX0" fmla="*/ 39723 w 39730"/>
                  <a:gd name="connsiteY0" fmla="*/ 51915 h 55035"/>
                  <a:gd name="connsiteX1" fmla="*/ 25022 w 39730"/>
                  <a:gd name="connsiteY1" fmla="*/ 55035 h 55035"/>
                  <a:gd name="connsiteX2" fmla="*/ 6830 w 39730"/>
                  <a:gd name="connsiteY2" fmla="*/ 47719 h 55035"/>
                  <a:gd name="connsiteX3" fmla="*/ 0 w 39730"/>
                  <a:gd name="connsiteY3" fmla="*/ 28519 h 55035"/>
                  <a:gd name="connsiteX4" fmla="*/ 7687 w 39730"/>
                  <a:gd name="connsiteY4" fmla="*/ 7872 h 55035"/>
                  <a:gd name="connsiteX5" fmla="*/ 27182 w 39730"/>
                  <a:gd name="connsiteY5" fmla="*/ 0 h 55035"/>
                  <a:gd name="connsiteX6" fmla="*/ 39730 w 39730"/>
                  <a:gd name="connsiteY6" fmla="*/ 2194 h 55035"/>
                  <a:gd name="connsiteX7" fmla="*/ 39730 w 39730"/>
                  <a:gd name="connsiteY7" fmla="*/ 8839 h 55035"/>
                  <a:gd name="connsiteX8" fmla="*/ 27106 w 39730"/>
                  <a:gd name="connsiteY8" fmla="*/ 5643 h 55035"/>
                  <a:gd name="connsiteX9" fmla="*/ 12233 w 39730"/>
                  <a:gd name="connsiteY9" fmla="*/ 11767 h 55035"/>
                  <a:gd name="connsiteX10" fmla="*/ 6535 w 39730"/>
                  <a:gd name="connsiteY10" fmla="*/ 28142 h 55035"/>
                  <a:gd name="connsiteX11" fmla="*/ 11863 w 39730"/>
                  <a:gd name="connsiteY11" fmla="*/ 43646 h 55035"/>
                  <a:gd name="connsiteX12" fmla="*/ 25845 w 39730"/>
                  <a:gd name="connsiteY12" fmla="*/ 49419 h 55035"/>
                  <a:gd name="connsiteX13" fmla="*/ 39730 w 39730"/>
                  <a:gd name="connsiteY13" fmla="*/ 45854 h 55035"/>
                  <a:gd name="connsiteX14" fmla="*/ 39730 w 39730"/>
                  <a:gd name="connsiteY14" fmla="*/ 51915 h 55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730" h="55035">
                    <a:moveTo>
                      <a:pt x="39723" y="51915"/>
                    </a:moveTo>
                    <a:cubicBezTo>
                      <a:pt x="35787" y="53993"/>
                      <a:pt x="30885" y="55035"/>
                      <a:pt x="25022" y="55035"/>
                    </a:cubicBezTo>
                    <a:cubicBezTo>
                      <a:pt x="17445" y="55035"/>
                      <a:pt x="11383" y="52601"/>
                      <a:pt x="6830" y="47719"/>
                    </a:cubicBezTo>
                    <a:cubicBezTo>
                      <a:pt x="2277" y="42836"/>
                      <a:pt x="0" y="36446"/>
                      <a:pt x="0" y="28519"/>
                    </a:cubicBezTo>
                    <a:cubicBezTo>
                      <a:pt x="0" y="20002"/>
                      <a:pt x="2565" y="13125"/>
                      <a:pt x="7687" y="7872"/>
                    </a:cubicBezTo>
                    <a:cubicBezTo>
                      <a:pt x="12809" y="2619"/>
                      <a:pt x="19310" y="0"/>
                      <a:pt x="27182" y="0"/>
                    </a:cubicBezTo>
                    <a:cubicBezTo>
                      <a:pt x="32229" y="0"/>
                      <a:pt x="36418" y="734"/>
                      <a:pt x="39730" y="2194"/>
                    </a:cubicBezTo>
                    <a:lnTo>
                      <a:pt x="39730" y="8839"/>
                    </a:lnTo>
                    <a:cubicBezTo>
                      <a:pt x="35918" y="6713"/>
                      <a:pt x="31707" y="5643"/>
                      <a:pt x="27106" y="5643"/>
                    </a:cubicBezTo>
                    <a:cubicBezTo>
                      <a:pt x="20990" y="5643"/>
                      <a:pt x="16032" y="7687"/>
                      <a:pt x="12233" y="11767"/>
                    </a:cubicBezTo>
                    <a:cubicBezTo>
                      <a:pt x="8434" y="15854"/>
                      <a:pt x="6535" y="21312"/>
                      <a:pt x="6535" y="28142"/>
                    </a:cubicBezTo>
                    <a:cubicBezTo>
                      <a:pt x="6535" y="34628"/>
                      <a:pt x="8311" y="39799"/>
                      <a:pt x="11863" y="43646"/>
                    </a:cubicBezTo>
                    <a:cubicBezTo>
                      <a:pt x="15415" y="47492"/>
                      <a:pt x="20078" y="49419"/>
                      <a:pt x="25845" y="49419"/>
                    </a:cubicBezTo>
                    <a:cubicBezTo>
                      <a:pt x="31193" y="49419"/>
                      <a:pt x="35822" y="48233"/>
                      <a:pt x="39730" y="45854"/>
                    </a:cubicBezTo>
                    <a:lnTo>
                      <a:pt x="39730" y="51915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3" name="フリーフォーム: 図形 122">
                <a:extLst>
                  <a:ext uri="{FF2B5EF4-FFF2-40B4-BE49-F238E27FC236}">
                    <a16:creationId xmlns:a16="http://schemas.microsoft.com/office/drawing/2014/main" id="{91F6A7F9-FB3E-4836-81DD-3BC275D739D4}"/>
                  </a:ext>
                </a:extLst>
              </p:cNvPr>
              <p:cNvSpPr/>
              <p:nvPr/>
            </p:nvSpPr>
            <p:spPr>
              <a:xfrm>
                <a:off x="925619" y="6749132"/>
                <a:ext cx="37426" cy="39798"/>
              </a:xfrm>
              <a:custGeom>
                <a:avLst/>
                <a:gdLst>
                  <a:gd name="connsiteX0" fmla="*/ 18494 w 37426"/>
                  <a:gd name="connsiteY0" fmla="*/ 39799 h 39798"/>
                  <a:gd name="connsiteX1" fmla="*/ 5033 w 37426"/>
                  <a:gd name="connsiteY1" fmla="*/ 34471 h 39798"/>
                  <a:gd name="connsiteX2" fmla="*/ 0 w 37426"/>
                  <a:gd name="connsiteY2" fmla="*/ 20345 h 39798"/>
                  <a:gd name="connsiteX3" fmla="*/ 5232 w 37426"/>
                  <a:gd name="connsiteY3" fmla="*/ 5383 h 39798"/>
                  <a:gd name="connsiteX4" fmla="*/ 19378 w 37426"/>
                  <a:gd name="connsiteY4" fmla="*/ 0 h 39798"/>
                  <a:gd name="connsiteX5" fmla="*/ 32654 w 37426"/>
                  <a:gd name="connsiteY5" fmla="*/ 5239 h 39798"/>
                  <a:gd name="connsiteX6" fmla="*/ 37426 w 37426"/>
                  <a:gd name="connsiteY6" fmla="*/ 19755 h 39798"/>
                  <a:gd name="connsiteX7" fmla="*/ 32283 w 37426"/>
                  <a:gd name="connsiteY7" fmla="*/ 34327 h 39798"/>
                  <a:gd name="connsiteX8" fmla="*/ 18494 w 37426"/>
                  <a:gd name="connsiteY8" fmla="*/ 39799 h 39798"/>
                  <a:gd name="connsiteX9" fmla="*/ 18939 w 37426"/>
                  <a:gd name="connsiteY9" fmla="*/ 5122 h 39798"/>
                  <a:gd name="connsiteX10" fmla="*/ 9655 w 37426"/>
                  <a:gd name="connsiteY10" fmla="*/ 9113 h 39798"/>
                  <a:gd name="connsiteX11" fmla="*/ 6240 w 37426"/>
                  <a:gd name="connsiteY11" fmla="*/ 20119 h 39798"/>
                  <a:gd name="connsiteX12" fmla="*/ 9696 w 37426"/>
                  <a:gd name="connsiteY12" fmla="*/ 30775 h 39798"/>
                  <a:gd name="connsiteX13" fmla="*/ 18939 w 37426"/>
                  <a:gd name="connsiteY13" fmla="*/ 34676 h 39798"/>
                  <a:gd name="connsiteX14" fmla="*/ 28018 w 37426"/>
                  <a:gd name="connsiteY14" fmla="*/ 30850 h 39798"/>
                  <a:gd name="connsiteX15" fmla="*/ 31193 w 37426"/>
                  <a:gd name="connsiteY15" fmla="*/ 19968 h 39798"/>
                  <a:gd name="connsiteX16" fmla="*/ 28018 w 37426"/>
                  <a:gd name="connsiteY16" fmla="*/ 8976 h 39798"/>
                  <a:gd name="connsiteX17" fmla="*/ 18939 w 37426"/>
                  <a:gd name="connsiteY17" fmla="*/ 5122 h 3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7426" h="39798">
                    <a:moveTo>
                      <a:pt x="18494" y="39799"/>
                    </a:moveTo>
                    <a:cubicBezTo>
                      <a:pt x="12871" y="39799"/>
                      <a:pt x="8386" y="38023"/>
                      <a:pt x="5033" y="34471"/>
                    </a:cubicBezTo>
                    <a:cubicBezTo>
                      <a:pt x="1680" y="30919"/>
                      <a:pt x="0" y="26208"/>
                      <a:pt x="0" y="20345"/>
                    </a:cubicBezTo>
                    <a:cubicBezTo>
                      <a:pt x="0" y="13961"/>
                      <a:pt x="1742" y="8969"/>
                      <a:pt x="5232" y="5383"/>
                    </a:cubicBezTo>
                    <a:cubicBezTo>
                      <a:pt x="8722" y="1797"/>
                      <a:pt x="13440" y="0"/>
                      <a:pt x="19378" y="0"/>
                    </a:cubicBezTo>
                    <a:cubicBezTo>
                      <a:pt x="25049" y="0"/>
                      <a:pt x="29472" y="1749"/>
                      <a:pt x="32654" y="5239"/>
                    </a:cubicBezTo>
                    <a:cubicBezTo>
                      <a:pt x="35835" y="8729"/>
                      <a:pt x="37426" y="13570"/>
                      <a:pt x="37426" y="19755"/>
                    </a:cubicBezTo>
                    <a:cubicBezTo>
                      <a:pt x="37426" y="25824"/>
                      <a:pt x="35712" y="30679"/>
                      <a:pt x="32283" y="34327"/>
                    </a:cubicBezTo>
                    <a:cubicBezTo>
                      <a:pt x="28855" y="37975"/>
                      <a:pt x="24261" y="39799"/>
                      <a:pt x="18494" y="39799"/>
                    </a:cubicBezTo>
                    <a:close/>
                    <a:moveTo>
                      <a:pt x="18939" y="5122"/>
                    </a:moveTo>
                    <a:cubicBezTo>
                      <a:pt x="15031" y="5122"/>
                      <a:pt x="11931" y="6453"/>
                      <a:pt x="9655" y="9113"/>
                    </a:cubicBezTo>
                    <a:cubicBezTo>
                      <a:pt x="7378" y="11774"/>
                      <a:pt x="6240" y="15442"/>
                      <a:pt x="6240" y="20119"/>
                    </a:cubicBezTo>
                    <a:cubicBezTo>
                      <a:pt x="6240" y="24624"/>
                      <a:pt x="7392" y="28176"/>
                      <a:pt x="9696" y="30775"/>
                    </a:cubicBezTo>
                    <a:cubicBezTo>
                      <a:pt x="12000" y="33374"/>
                      <a:pt x="15079" y="34676"/>
                      <a:pt x="18939" y="34676"/>
                    </a:cubicBezTo>
                    <a:cubicBezTo>
                      <a:pt x="22875" y="34676"/>
                      <a:pt x="25899" y="33401"/>
                      <a:pt x="28018" y="30850"/>
                    </a:cubicBezTo>
                    <a:cubicBezTo>
                      <a:pt x="30137" y="28299"/>
                      <a:pt x="31193" y="24672"/>
                      <a:pt x="31193" y="19968"/>
                    </a:cubicBezTo>
                    <a:cubicBezTo>
                      <a:pt x="31193" y="15216"/>
                      <a:pt x="30137" y="11554"/>
                      <a:pt x="28018" y="8976"/>
                    </a:cubicBezTo>
                    <a:cubicBezTo>
                      <a:pt x="25899" y="6405"/>
                      <a:pt x="22875" y="5122"/>
                      <a:pt x="18939" y="5122"/>
                    </a:cubicBez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4" name="フリーフォーム: 図形 123">
                <a:extLst>
                  <a:ext uri="{FF2B5EF4-FFF2-40B4-BE49-F238E27FC236}">
                    <a16:creationId xmlns:a16="http://schemas.microsoft.com/office/drawing/2014/main" id="{E97E576A-E1BE-4E30-8B8B-A782C45BB659}"/>
                  </a:ext>
                </a:extLst>
              </p:cNvPr>
              <p:cNvSpPr/>
              <p:nvPr/>
            </p:nvSpPr>
            <p:spPr>
              <a:xfrm>
                <a:off x="972398" y="6749420"/>
                <a:ext cx="19830" cy="38687"/>
              </a:xfrm>
              <a:custGeom>
                <a:avLst/>
                <a:gdLst>
                  <a:gd name="connsiteX0" fmla="*/ 19824 w 19830"/>
                  <a:gd name="connsiteY0" fmla="*/ 6830 h 38687"/>
                  <a:gd name="connsiteX1" fmla="*/ 15223 w 19830"/>
                  <a:gd name="connsiteY1" fmla="*/ 5602 h 38687"/>
                  <a:gd name="connsiteX2" fmla="*/ 8709 w 19830"/>
                  <a:gd name="connsiteY2" fmla="*/ 9278 h 38687"/>
                  <a:gd name="connsiteX3" fmla="*/ 6089 w 19830"/>
                  <a:gd name="connsiteY3" fmla="*/ 19303 h 38687"/>
                  <a:gd name="connsiteX4" fmla="*/ 6089 w 19830"/>
                  <a:gd name="connsiteY4" fmla="*/ 38688 h 38687"/>
                  <a:gd name="connsiteX5" fmla="*/ 0 w 19830"/>
                  <a:gd name="connsiteY5" fmla="*/ 38688 h 38687"/>
                  <a:gd name="connsiteX6" fmla="*/ 0 w 19830"/>
                  <a:gd name="connsiteY6" fmla="*/ 665 h 38687"/>
                  <a:gd name="connsiteX7" fmla="*/ 6089 w 19830"/>
                  <a:gd name="connsiteY7" fmla="*/ 665 h 38687"/>
                  <a:gd name="connsiteX8" fmla="*/ 6089 w 19830"/>
                  <a:gd name="connsiteY8" fmla="*/ 8503 h 38687"/>
                  <a:gd name="connsiteX9" fmla="*/ 6240 w 19830"/>
                  <a:gd name="connsiteY9" fmla="*/ 8503 h 38687"/>
                  <a:gd name="connsiteX10" fmla="*/ 10210 w 19830"/>
                  <a:gd name="connsiteY10" fmla="*/ 2249 h 38687"/>
                  <a:gd name="connsiteX11" fmla="*/ 16190 w 19830"/>
                  <a:gd name="connsiteY11" fmla="*/ 0 h 38687"/>
                  <a:gd name="connsiteX12" fmla="*/ 19831 w 19830"/>
                  <a:gd name="connsiteY12" fmla="*/ 521 h 38687"/>
                  <a:gd name="connsiteX13" fmla="*/ 19831 w 19830"/>
                  <a:gd name="connsiteY13" fmla="*/ 6830 h 3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30" h="38687">
                    <a:moveTo>
                      <a:pt x="19824" y="6830"/>
                    </a:moveTo>
                    <a:cubicBezTo>
                      <a:pt x="18761" y="6014"/>
                      <a:pt x="17225" y="5602"/>
                      <a:pt x="15223" y="5602"/>
                    </a:cubicBezTo>
                    <a:cubicBezTo>
                      <a:pt x="12624" y="5602"/>
                      <a:pt x="10450" y="6830"/>
                      <a:pt x="8709" y="9278"/>
                    </a:cubicBezTo>
                    <a:cubicBezTo>
                      <a:pt x="6960" y="11733"/>
                      <a:pt x="6089" y="15072"/>
                      <a:pt x="6089" y="19303"/>
                    </a:cubicBezTo>
                    <a:lnTo>
                      <a:pt x="6089" y="38688"/>
                    </a:lnTo>
                    <a:lnTo>
                      <a:pt x="0" y="38688"/>
                    </a:lnTo>
                    <a:lnTo>
                      <a:pt x="0" y="665"/>
                    </a:lnTo>
                    <a:lnTo>
                      <a:pt x="6089" y="665"/>
                    </a:lnTo>
                    <a:lnTo>
                      <a:pt x="6089" y="8503"/>
                    </a:lnTo>
                    <a:lnTo>
                      <a:pt x="6240" y="8503"/>
                    </a:lnTo>
                    <a:cubicBezTo>
                      <a:pt x="7104" y="5829"/>
                      <a:pt x="8427" y="3744"/>
                      <a:pt x="10210" y="2249"/>
                    </a:cubicBezTo>
                    <a:cubicBezTo>
                      <a:pt x="11993" y="754"/>
                      <a:pt x="13989" y="0"/>
                      <a:pt x="16190" y="0"/>
                    </a:cubicBezTo>
                    <a:cubicBezTo>
                      <a:pt x="17774" y="0"/>
                      <a:pt x="18987" y="171"/>
                      <a:pt x="19831" y="521"/>
                    </a:cubicBezTo>
                    <a:lnTo>
                      <a:pt x="19831" y="6830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5" name="フリーフォーム: 図形 124">
                <a:extLst>
                  <a:ext uri="{FF2B5EF4-FFF2-40B4-BE49-F238E27FC236}">
                    <a16:creationId xmlns:a16="http://schemas.microsoft.com/office/drawing/2014/main" id="{4286C778-0F37-43E9-A0EF-5E9534E56633}"/>
                  </a:ext>
                </a:extLst>
              </p:cNvPr>
              <p:cNvSpPr/>
              <p:nvPr/>
            </p:nvSpPr>
            <p:spPr>
              <a:xfrm>
                <a:off x="998290" y="6749125"/>
                <a:ext cx="34978" cy="56406"/>
              </a:xfrm>
              <a:custGeom>
                <a:avLst/>
                <a:gdLst>
                  <a:gd name="connsiteX0" fmla="*/ 6240 w 34978"/>
                  <a:gd name="connsiteY0" fmla="*/ 33422 h 56406"/>
                  <a:gd name="connsiteX1" fmla="*/ 6089 w 34978"/>
                  <a:gd name="connsiteY1" fmla="*/ 33422 h 56406"/>
                  <a:gd name="connsiteX2" fmla="*/ 6089 w 34978"/>
                  <a:gd name="connsiteY2" fmla="*/ 56407 h 56406"/>
                  <a:gd name="connsiteX3" fmla="*/ 0 w 34978"/>
                  <a:gd name="connsiteY3" fmla="*/ 56407 h 56406"/>
                  <a:gd name="connsiteX4" fmla="*/ 0 w 34978"/>
                  <a:gd name="connsiteY4" fmla="*/ 891 h 56406"/>
                  <a:gd name="connsiteX5" fmla="*/ 6089 w 34978"/>
                  <a:gd name="connsiteY5" fmla="*/ 891 h 56406"/>
                  <a:gd name="connsiteX6" fmla="*/ 6089 w 34978"/>
                  <a:gd name="connsiteY6" fmla="*/ 7577 h 56406"/>
                  <a:gd name="connsiteX7" fmla="*/ 6240 w 34978"/>
                  <a:gd name="connsiteY7" fmla="*/ 7577 h 56406"/>
                  <a:gd name="connsiteX8" fmla="*/ 19385 w 34978"/>
                  <a:gd name="connsiteY8" fmla="*/ 0 h 56406"/>
                  <a:gd name="connsiteX9" fmla="*/ 30857 w 34978"/>
                  <a:gd name="connsiteY9" fmla="*/ 5109 h 56406"/>
                  <a:gd name="connsiteX10" fmla="*/ 34978 w 34978"/>
                  <a:gd name="connsiteY10" fmla="*/ 18789 h 56406"/>
                  <a:gd name="connsiteX11" fmla="*/ 30336 w 34978"/>
                  <a:gd name="connsiteY11" fmla="*/ 34066 h 56406"/>
                  <a:gd name="connsiteX12" fmla="*/ 17637 w 34978"/>
                  <a:gd name="connsiteY12" fmla="*/ 39806 h 56406"/>
                  <a:gd name="connsiteX13" fmla="*/ 6240 w 34978"/>
                  <a:gd name="connsiteY13" fmla="*/ 33422 h 56406"/>
                  <a:gd name="connsiteX14" fmla="*/ 6096 w 34978"/>
                  <a:gd name="connsiteY14" fmla="*/ 18082 h 56406"/>
                  <a:gd name="connsiteX15" fmla="*/ 6096 w 34978"/>
                  <a:gd name="connsiteY15" fmla="*/ 23390 h 56406"/>
                  <a:gd name="connsiteX16" fmla="*/ 9161 w 34978"/>
                  <a:gd name="connsiteY16" fmla="*/ 31392 h 56406"/>
                  <a:gd name="connsiteX17" fmla="*/ 16937 w 34978"/>
                  <a:gd name="connsiteY17" fmla="*/ 34676 h 56406"/>
                  <a:gd name="connsiteX18" fmla="*/ 25605 w 34978"/>
                  <a:gd name="connsiteY18" fmla="*/ 30446 h 56406"/>
                  <a:gd name="connsiteX19" fmla="*/ 28745 w 34978"/>
                  <a:gd name="connsiteY19" fmla="*/ 18672 h 56406"/>
                  <a:gd name="connsiteX20" fmla="*/ 25810 w 34978"/>
                  <a:gd name="connsiteY20" fmla="*/ 8722 h 56406"/>
                  <a:gd name="connsiteX21" fmla="*/ 17863 w 34978"/>
                  <a:gd name="connsiteY21" fmla="*/ 5122 h 56406"/>
                  <a:gd name="connsiteX22" fmla="*/ 9326 w 34978"/>
                  <a:gd name="connsiteY22" fmla="*/ 8818 h 56406"/>
                  <a:gd name="connsiteX23" fmla="*/ 6096 w 34978"/>
                  <a:gd name="connsiteY23" fmla="*/ 18082 h 56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978" h="56406">
                    <a:moveTo>
                      <a:pt x="6240" y="33422"/>
                    </a:moveTo>
                    <a:lnTo>
                      <a:pt x="6089" y="33422"/>
                    </a:lnTo>
                    <a:lnTo>
                      <a:pt x="6089" y="56407"/>
                    </a:lnTo>
                    <a:lnTo>
                      <a:pt x="0" y="56407"/>
                    </a:lnTo>
                    <a:lnTo>
                      <a:pt x="0" y="891"/>
                    </a:lnTo>
                    <a:lnTo>
                      <a:pt x="6089" y="891"/>
                    </a:lnTo>
                    <a:lnTo>
                      <a:pt x="6089" y="7577"/>
                    </a:lnTo>
                    <a:lnTo>
                      <a:pt x="6240" y="7577"/>
                    </a:lnTo>
                    <a:cubicBezTo>
                      <a:pt x="9237" y="2530"/>
                      <a:pt x="13618" y="0"/>
                      <a:pt x="19385" y="0"/>
                    </a:cubicBezTo>
                    <a:cubicBezTo>
                      <a:pt x="24288" y="0"/>
                      <a:pt x="28107" y="1701"/>
                      <a:pt x="30857" y="5109"/>
                    </a:cubicBezTo>
                    <a:cubicBezTo>
                      <a:pt x="33607" y="8510"/>
                      <a:pt x="34978" y="13077"/>
                      <a:pt x="34978" y="18789"/>
                    </a:cubicBezTo>
                    <a:cubicBezTo>
                      <a:pt x="34978" y="25152"/>
                      <a:pt x="33429" y="30247"/>
                      <a:pt x="30336" y="34066"/>
                    </a:cubicBezTo>
                    <a:cubicBezTo>
                      <a:pt x="27243" y="37886"/>
                      <a:pt x="23006" y="39806"/>
                      <a:pt x="17637" y="39806"/>
                    </a:cubicBezTo>
                    <a:cubicBezTo>
                      <a:pt x="12713" y="39806"/>
                      <a:pt x="8914" y="37680"/>
                      <a:pt x="6240" y="33422"/>
                    </a:cubicBezTo>
                    <a:close/>
                    <a:moveTo>
                      <a:pt x="6096" y="18082"/>
                    </a:moveTo>
                    <a:lnTo>
                      <a:pt x="6096" y="23390"/>
                    </a:lnTo>
                    <a:cubicBezTo>
                      <a:pt x="6096" y="26530"/>
                      <a:pt x="7118" y="29204"/>
                      <a:pt x="9161" y="31392"/>
                    </a:cubicBezTo>
                    <a:cubicBezTo>
                      <a:pt x="11205" y="33586"/>
                      <a:pt x="13797" y="34676"/>
                      <a:pt x="16937" y="34676"/>
                    </a:cubicBezTo>
                    <a:cubicBezTo>
                      <a:pt x="20626" y="34676"/>
                      <a:pt x="23513" y="33264"/>
                      <a:pt x="25605" y="30446"/>
                    </a:cubicBezTo>
                    <a:cubicBezTo>
                      <a:pt x="27696" y="27627"/>
                      <a:pt x="28745" y="23698"/>
                      <a:pt x="28745" y="18672"/>
                    </a:cubicBezTo>
                    <a:cubicBezTo>
                      <a:pt x="28745" y="14441"/>
                      <a:pt x="27765" y="11122"/>
                      <a:pt x="25810" y="8722"/>
                    </a:cubicBezTo>
                    <a:cubicBezTo>
                      <a:pt x="23856" y="6322"/>
                      <a:pt x="21202" y="5122"/>
                      <a:pt x="17863" y="5122"/>
                    </a:cubicBezTo>
                    <a:cubicBezTo>
                      <a:pt x="14325" y="5122"/>
                      <a:pt x="11479" y="6357"/>
                      <a:pt x="9326" y="8818"/>
                    </a:cubicBezTo>
                    <a:cubicBezTo>
                      <a:pt x="7173" y="11287"/>
                      <a:pt x="6096" y="14373"/>
                      <a:pt x="6096" y="18082"/>
                    </a:cubicBez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6" name="フリーフォーム: 図形 125">
                <a:extLst>
                  <a:ext uri="{FF2B5EF4-FFF2-40B4-BE49-F238E27FC236}">
                    <a16:creationId xmlns:a16="http://schemas.microsoft.com/office/drawing/2014/main" id="{530B6971-4CBD-44C4-B40F-81616FD1AA2C}"/>
                  </a:ext>
                </a:extLst>
              </p:cNvPr>
              <p:cNvSpPr/>
              <p:nvPr/>
            </p:nvSpPr>
            <p:spPr>
              <a:xfrm>
                <a:off x="1039865" y="6749132"/>
                <a:ext cx="37426" cy="39798"/>
              </a:xfrm>
              <a:custGeom>
                <a:avLst/>
                <a:gdLst>
                  <a:gd name="connsiteX0" fmla="*/ 18494 w 37426"/>
                  <a:gd name="connsiteY0" fmla="*/ 39799 h 39798"/>
                  <a:gd name="connsiteX1" fmla="*/ 5033 w 37426"/>
                  <a:gd name="connsiteY1" fmla="*/ 34471 h 39798"/>
                  <a:gd name="connsiteX2" fmla="*/ 0 w 37426"/>
                  <a:gd name="connsiteY2" fmla="*/ 20345 h 39798"/>
                  <a:gd name="connsiteX3" fmla="*/ 5232 w 37426"/>
                  <a:gd name="connsiteY3" fmla="*/ 5383 h 39798"/>
                  <a:gd name="connsiteX4" fmla="*/ 19378 w 37426"/>
                  <a:gd name="connsiteY4" fmla="*/ 0 h 39798"/>
                  <a:gd name="connsiteX5" fmla="*/ 32654 w 37426"/>
                  <a:gd name="connsiteY5" fmla="*/ 5239 h 39798"/>
                  <a:gd name="connsiteX6" fmla="*/ 37426 w 37426"/>
                  <a:gd name="connsiteY6" fmla="*/ 19755 h 39798"/>
                  <a:gd name="connsiteX7" fmla="*/ 32283 w 37426"/>
                  <a:gd name="connsiteY7" fmla="*/ 34327 h 39798"/>
                  <a:gd name="connsiteX8" fmla="*/ 18494 w 37426"/>
                  <a:gd name="connsiteY8" fmla="*/ 39799 h 39798"/>
                  <a:gd name="connsiteX9" fmla="*/ 18939 w 37426"/>
                  <a:gd name="connsiteY9" fmla="*/ 5122 h 39798"/>
                  <a:gd name="connsiteX10" fmla="*/ 9655 w 37426"/>
                  <a:gd name="connsiteY10" fmla="*/ 9113 h 39798"/>
                  <a:gd name="connsiteX11" fmla="*/ 6240 w 37426"/>
                  <a:gd name="connsiteY11" fmla="*/ 20119 h 39798"/>
                  <a:gd name="connsiteX12" fmla="*/ 9696 w 37426"/>
                  <a:gd name="connsiteY12" fmla="*/ 30775 h 39798"/>
                  <a:gd name="connsiteX13" fmla="*/ 18939 w 37426"/>
                  <a:gd name="connsiteY13" fmla="*/ 34676 h 39798"/>
                  <a:gd name="connsiteX14" fmla="*/ 28018 w 37426"/>
                  <a:gd name="connsiteY14" fmla="*/ 30850 h 39798"/>
                  <a:gd name="connsiteX15" fmla="*/ 31193 w 37426"/>
                  <a:gd name="connsiteY15" fmla="*/ 19968 h 39798"/>
                  <a:gd name="connsiteX16" fmla="*/ 28018 w 37426"/>
                  <a:gd name="connsiteY16" fmla="*/ 8976 h 39798"/>
                  <a:gd name="connsiteX17" fmla="*/ 18939 w 37426"/>
                  <a:gd name="connsiteY17" fmla="*/ 5122 h 3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7426" h="39798">
                    <a:moveTo>
                      <a:pt x="18494" y="39799"/>
                    </a:moveTo>
                    <a:cubicBezTo>
                      <a:pt x="12871" y="39799"/>
                      <a:pt x="8386" y="38023"/>
                      <a:pt x="5033" y="34471"/>
                    </a:cubicBezTo>
                    <a:cubicBezTo>
                      <a:pt x="1680" y="30919"/>
                      <a:pt x="0" y="26208"/>
                      <a:pt x="0" y="20345"/>
                    </a:cubicBezTo>
                    <a:cubicBezTo>
                      <a:pt x="0" y="13961"/>
                      <a:pt x="1742" y="8969"/>
                      <a:pt x="5232" y="5383"/>
                    </a:cubicBezTo>
                    <a:cubicBezTo>
                      <a:pt x="8722" y="1797"/>
                      <a:pt x="13440" y="0"/>
                      <a:pt x="19378" y="0"/>
                    </a:cubicBezTo>
                    <a:cubicBezTo>
                      <a:pt x="25049" y="0"/>
                      <a:pt x="29472" y="1749"/>
                      <a:pt x="32654" y="5239"/>
                    </a:cubicBezTo>
                    <a:cubicBezTo>
                      <a:pt x="35835" y="8729"/>
                      <a:pt x="37426" y="13570"/>
                      <a:pt x="37426" y="19755"/>
                    </a:cubicBezTo>
                    <a:cubicBezTo>
                      <a:pt x="37426" y="25824"/>
                      <a:pt x="35712" y="30679"/>
                      <a:pt x="32283" y="34327"/>
                    </a:cubicBezTo>
                    <a:cubicBezTo>
                      <a:pt x="28855" y="37975"/>
                      <a:pt x="24261" y="39799"/>
                      <a:pt x="18494" y="39799"/>
                    </a:cubicBezTo>
                    <a:close/>
                    <a:moveTo>
                      <a:pt x="18939" y="5122"/>
                    </a:moveTo>
                    <a:cubicBezTo>
                      <a:pt x="15031" y="5122"/>
                      <a:pt x="11931" y="6453"/>
                      <a:pt x="9655" y="9113"/>
                    </a:cubicBezTo>
                    <a:cubicBezTo>
                      <a:pt x="7378" y="11774"/>
                      <a:pt x="6240" y="15442"/>
                      <a:pt x="6240" y="20119"/>
                    </a:cubicBezTo>
                    <a:cubicBezTo>
                      <a:pt x="6240" y="24624"/>
                      <a:pt x="7392" y="28176"/>
                      <a:pt x="9696" y="30775"/>
                    </a:cubicBezTo>
                    <a:cubicBezTo>
                      <a:pt x="12000" y="33374"/>
                      <a:pt x="15079" y="34676"/>
                      <a:pt x="18939" y="34676"/>
                    </a:cubicBezTo>
                    <a:cubicBezTo>
                      <a:pt x="22875" y="34676"/>
                      <a:pt x="25899" y="33401"/>
                      <a:pt x="28018" y="30850"/>
                    </a:cubicBezTo>
                    <a:cubicBezTo>
                      <a:pt x="30137" y="28299"/>
                      <a:pt x="31193" y="24672"/>
                      <a:pt x="31193" y="19968"/>
                    </a:cubicBezTo>
                    <a:cubicBezTo>
                      <a:pt x="31193" y="15216"/>
                      <a:pt x="30137" y="11554"/>
                      <a:pt x="28018" y="8976"/>
                    </a:cubicBezTo>
                    <a:cubicBezTo>
                      <a:pt x="25899" y="6405"/>
                      <a:pt x="22875" y="5122"/>
                      <a:pt x="18939" y="5122"/>
                    </a:cubicBez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7" name="フリーフォーム: 図形 126">
                <a:extLst>
                  <a:ext uri="{FF2B5EF4-FFF2-40B4-BE49-F238E27FC236}">
                    <a16:creationId xmlns:a16="http://schemas.microsoft.com/office/drawing/2014/main" id="{9EED87AD-2644-4BA9-8B97-15809EDA379D}"/>
                  </a:ext>
                </a:extLst>
              </p:cNvPr>
              <p:cNvSpPr/>
              <p:nvPr/>
            </p:nvSpPr>
            <p:spPr>
              <a:xfrm>
                <a:off x="1086645" y="6749420"/>
                <a:ext cx="19830" cy="38687"/>
              </a:xfrm>
              <a:custGeom>
                <a:avLst/>
                <a:gdLst>
                  <a:gd name="connsiteX0" fmla="*/ 19824 w 19830"/>
                  <a:gd name="connsiteY0" fmla="*/ 6830 h 38687"/>
                  <a:gd name="connsiteX1" fmla="*/ 15223 w 19830"/>
                  <a:gd name="connsiteY1" fmla="*/ 5602 h 38687"/>
                  <a:gd name="connsiteX2" fmla="*/ 8709 w 19830"/>
                  <a:gd name="connsiteY2" fmla="*/ 9278 h 38687"/>
                  <a:gd name="connsiteX3" fmla="*/ 6089 w 19830"/>
                  <a:gd name="connsiteY3" fmla="*/ 19303 h 38687"/>
                  <a:gd name="connsiteX4" fmla="*/ 6089 w 19830"/>
                  <a:gd name="connsiteY4" fmla="*/ 38688 h 38687"/>
                  <a:gd name="connsiteX5" fmla="*/ 0 w 19830"/>
                  <a:gd name="connsiteY5" fmla="*/ 38688 h 38687"/>
                  <a:gd name="connsiteX6" fmla="*/ 0 w 19830"/>
                  <a:gd name="connsiteY6" fmla="*/ 665 h 38687"/>
                  <a:gd name="connsiteX7" fmla="*/ 6089 w 19830"/>
                  <a:gd name="connsiteY7" fmla="*/ 665 h 38687"/>
                  <a:gd name="connsiteX8" fmla="*/ 6089 w 19830"/>
                  <a:gd name="connsiteY8" fmla="*/ 8503 h 38687"/>
                  <a:gd name="connsiteX9" fmla="*/ 6240 w 19830"/>
                  <a:gd name="connsiteY9" fmla="*/ 8503 h 38687"/>
                  <a:gd name="connsiteX10" fmla="*/ 10210 w 19830"/>
                  <a:gd name="connsiteY10" fmla="*/ 2249 h 38687"/>
                  <a:gd name="connsiteX11" fmla="*/ 16190 w 19830"/>
                  <a:gd name="connsiteY11" fmla="*/ 0 h 38687"/>
                  <a:gd name="connsiteX12" fmla="*/ 19831 w 19830"/>
                  <a:gd name="connsiteY12" fmla="*/ 521 h 38687"/>
                  <a:gd name="connsiteX13" fmla="*/ 19831 w 19830"/>
                  <a:gd name="connsiteY13" fmla="*/ 6830 h 3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30" h="38687">
                    <a:moveTo>
                      <a:pt x="19824" y="6830"/>
                    </a:moveTo>
                    <a:cubicBezTo>
                      <a:pt x="18761" y="6014"/>
                      <a:pt x="17225" y="5602"/>
                      <a:pt x="15223" y="5602"/>
                    </a:cubicBezTo>
                    <a:cubicBezTo>
                      <a:pt x="12624" y="5602"/>
                      <a:pt x="10450" y="6830"/>
                      <a:pt x="8709" y="9278"/>
                    </a:cubicBezTo>
                    <a:cubicBezTo>
                      <a:pt x="6960" y="11733"/>
                      <a:pt x="6089" y="15072"/>
                      <a:pt x="6089" y="19303"/>
                    </a:cubicBezTo>
                    <a:lnTo>
                      <a:pt x="6089" y="38688"/>
                    </a:lnTo>
                    <a:lnTo>
                      <a:pt x="0" y="38688"/>
                    </a:lnTo>
                    <a:lnTo>
                      <a:pt x="0" y="665"/>
                    </a:lnTo>
                    <a:lnTo>
                      <a:pt x="6089" y="665"/>
                    </a:lnTo>
                    <a:lnTo>
                      <a:pt x="6089" y="8503"/>
                    </a:lnTo>
                    <a:lnTo>
                      <a:pt x="6240" y="8503"/>
                    </a:lnTo>
                    <a:cubicBezTo>
                      <a:pt x="7104" y="5829"/>
                      <a:pt x="8427" y="3744"/>
                      <a:pt x="10210" y="2249"/>
                    </a:cubicBezTo>
                    <a:cubicBezTo>
                      <a:pt x="11993" y="754"/>
                      <a:pt x="13989" y="0"/>
                      <a:pt x="16190" y="0"/>
                    </a:cubicBezTo>
                    <a:cubicBezTo>
                      <a:pt x="17774" y="0"/>
                      <a:pt x="18987" y="171"/>
                      <a:pt x="19831" y="521"/>
                    </a:cubicBezTo>
                    <a:lnTo>
                      <a:pt x="19831" y="6830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8" name="フリーフォーム: 図形 127">
                <a:extLst>
                  <a:ext uri="{FF2B5EF4-FFF2-40B4-BE49-F238E27FC236}">
                    <a16:creationId xmlns:a16="http://schemas.microsoft.com/office/drawing/2014/main" id="{B60611F8-E56F-4405-9ED5-C8BA61AD185A}"/>
                  </a:ext>
                </a:extLst>
              </p:cNvPr>
              <p:cNvSpPr/>
              <p:nvPr/>
            </p:nvSpPr>
            <p:spPr>
              <a:xfrm>
                <a:off x="1109719" y="6749118"/>
                <a:ext cx="30041" cy="39812"/>
              </a:xfrm>
              <a:custGeom>
                <a:avLst/>
                <a:gdLst>
                  <a:gd name="connsiteX0" fmla="*/ 30041 w 30041"/>
                  <a:gd name="connsiteY0" fmla="*/ 38921 h 39812"/>
                  <a:gd name="connsiteX1" fmla="*/ 23952 w 30041"/>
                  <a:gd name="connsiteY1" fmla="*/ 38921 h 39812"/>
                  <a:gd name="connsiteX2" fmla="*/ 23952 w 30041"/>
                  <a:gd name="connsiteY2" fmla="*/ 32983 h 39812"/>
                  <a:gd name="connsiteX3" fmla="*/ 23801 w 30041"/>
                  <a:gd name="connsiteY3" fmla="*/ 32983 h 39812"/>
                  <a:gd name="connsiteX4" fmla="*/ 12103 w 30041"/>
                  <a:gd name="connsiteY4" fmla="*/ 39812 h 39812"/>
                  <a:gd name="connsiteX5" fmla="*/ 3209 w 30041"/>
                  <a:gd name="connsiteY5" fmla="*/ 36802 h 39812"/>
                  <a:gd name="connsiteX6" fmla="*/ 0 w 30041"/>
                  <a:gd name="connsiteY6" fmla="*/ 28820 h 39812"/>
                  <a:gd name="connsiteX7" fmla="*/ 12549 w 30041"/>
                  <a:gd name="connsiteY7" fmla="*/ 16416 h 39812"/>
                  <a:gd name="connsiteX8" fmla="*/ 23945 w 30041"/>
                  <a:gd name="connsiteY8" fmla="*/ 14818 h 39812"/>
                  <a:gd name="connsiteX9" fmla="*/ 16107 w 30041"/>
                  <a:gd name="connsiteY9" fmla="*/ 5129 h 39812"/>
                  <a:gd name="connsiteX10" fmla="*/ 3703 w 30041"/>
                  <a:gd name="connsiteY10" fmla="*/ 9806 h 39812"/>
                  <a:gd name="connsiteX11" fmla="*/ 3703 w 30041"/>
                  <a:gd name="connsiteY11" fmla="*/ 3566 h 39812"/>
                  <a:gd name="connsiteX12" fmla="*/ 16622 w 30041"/>
                  <a:gd name="connsiteY12" fmla="*/ 0 h 39812"/>
                  <a:gd name="connsiteX13" fmla="*/ 30027 w 30041"/>
                  <a:gd name="connsiteY13" fmla="*/ 14187 h 39812"/>
                  <a:gd name="connsiteX14" fmla="*/ 30027 w 30041"/>
                  <a:gd name="connsiteY14" fmla="*/ 38921 h 39812"/>
                  <a:gd name="connsiteX15" fmla="*/ 23952 w 30041"/>
                  <a:gd name="connsiteY15" fmla="*/ 19687 h 39812"/>
                  <a:gd name="connsiteX16" fmla="*/ 14777 w 30041"/>
                  <a:gd name="connsiteY16" fmla="*/ 20948 h 39812"/>
                  <a:gd name="connsiteX17" fmla="*/ 8393 w 30041"/>
                  <a:gd name="connsiteY17" fmla="*/ 23047 h 39812"/>
                  <a:gd name="connsiteX18" fmla="*/ 6240 w 30041"/>
                  <a:gd name="connsiteY18" fmla="*/ 28375 h 39812"/>
                  <a:gd name="connsiteX19" fmla="*/ 8229 w 30041"/>
                  <a:gd name="connsiteY19" fmla="*/ 32921 h 39812"/>
                  <a:gd name="connsiteX20" fmla="*/ 13522 w 30041"/>
                  <a:gd name="connsiteY20" fmla="*/ 34683 h 39812"/>
                  <a:gd name="connsiteX21" fmla="*/ 21003 w 30041"/>
                  <a:gd name="connsiteY21" fmla="*/ 31508 h 39812"/>
                  <a:gd name="connsiteX22" fmla="*/ 23952 w 30041"/>
                  <a:gd name="connsiteY22" fmla="*/ 23472 h 39812"/>
                  <a:gd name="connsiteX23" fmla="*/ 23952 w 30041"/>
                  <a:gd name="connsiteY23" fmla="*/ 19687 h 39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0041" h="39812">
                    <a:moveTo>
                      <a:pt x="30041" y="38921"/>
                    </a:moveTo>
                    <a:lnTo>
                      <a:pt x="23952" y="38921"/>
                    </a:lnTo>
                    <a:lnTo>
                      <a:pt x="23952" y="32983"/>
                    </a:lnTo>
                    <a:lnTo>
                      <a:pt x="23801" y="32983"/>
                    </a:lnTo>
                    <a:cubicBezTo>
                      <a:pt x="21154" y="37536"/>
                      <a:pt x="17253" y="39812"/>
                      <a:pt x="12103" y="39812"/>
                    </a:cubicBezTo>
                    <a:cubicBezTo>
                      <a:pt x="8318" y="39812"/>
                      <a:pt x="5349" y="38811"/>
                      <a:pt x="3209" y="36802"/>
                    </a:cubicBezTo>
                    <a:cubicBezTo>
                      <a:pt x="1070" y="34793"/>
                      <a:pt x="0" y="32132"/>
                      <a:pt x="0" y="28820"/>
                    </a:cubicBezTo>
                    <a:cubicBezTo>
                      <a:pt x="0" y="21716"/>
                      <a:pt x="4183" y="17582"/>
                      <a:pt x="12549" y="16416"/>
                    </a:cubicBezTo>
                    <a:lnTo>
                      <a:pt x="23945" y="14818"/>
                    </a:lnTo>
                    <a:cubicBezTo>
                      <a:pt x="23945" y="8359"/>
                      <a:pt x="21333" y="5129"/>
                      <a:pt x="16107" y="5129"/>
                    </a:cubicBezTo>
                    <a:cubicBezTo>
                      <a:pt x="11527" y="5129"/>
                      <a:pt x="7392" y="6693"/>
                      <a:pt x="3703" y="9806"/>
                    </a:cubicBezTo>
                    <a:lnTo>
                      <a:pt x="3703" y="3566"/>
                    </a:lnTo>
                    <a:cubicBezTo>
                      <a:pt x="7440" y="1186"/>
                      <a:pt x="11746" y="0"/>
                      <a:pt x="16622" y="0"/>
                    </a:cubicBezTo>
                    <a:cubicBezTo>
                      <a:pt x="25557" y="0"/>
                      <a:pt x="30027" y="4731"/>
                      <a:pt x="30027" y="14187"/>
                    </a:cubicBezTo>
                    <a:lnTo>
                      <a:pt x="30027" y="38921"/>
                    </a:lnTo>
                    <a:close/>
                    <a:moveTo>
                      <a:pt x="23952" y="19687"/>
                    </a:moveTo>
                    <a:lnTo>
                      <a:pt x="14777" y="20948"/>
                    </a:lnTo>
                    <a:cubicBezTo>
                      <a:pt x="11952" y="21346"/>
                      <a:pt x="9826" y="22046"/>
                      <a:pt x="8393" y="23047"/>
                    </a:cubicBezTo>
                    <a:cubicBezTo>
                      <a:pt x="6960" y="24048"/>
                      <a:pt x="6240" y="25824"/>
                      <a:pt x="6240" y="28375"/>
                    </a:cubicBezTo>
                    <a:cubicBezTo>
                      <a:pt x="6240" y="30233"/>
                      <a:pt x="6905" y="31748"/>
                      <a:pt x="8229" y="32921"/>
                    </a:cubicBezTo>
                    <a:cubicBezTo>
                      <a:pt x="9552" y="34100"/>
                      <a:pt x="11314" y="34683"/>
                      <a:pt x="13522" y="34683"/>
                    </a:cubicBezTo>
                    <a:cubicBezTo>
                      <a:pt x="16539" y="34683"/>
                      <a:pt x="19035" y="33627"/>
                      <a:pt x="21003" y="31508"/>
                    </a:cubicBezTo>
                    <a:cubicBezTo>
                      <a:pt x="22971" y="29390"/>
                      <a:pt x="23952" y="26715"/>
                      <a:pt x="23952" y="23472"/>
                    </a:cubicBezTo>
                    <a:lnTo>
                      <a:pt x="23952" y="19687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9" name="フリーフォーム: 図形 128">
                <a:extLst>
                  <a:ext uri="{FF2B5EF4-FFF2-40B4-BE49-F238E27FC236}">
                    <a16:creationId xmlns:a16="http://schemas.microsoft.com/office/drawing/2014/main" id="{3ECABAB7-20B6-45DC-9AE7-67BDB50D14A1}"/>
                  </a:ext>
                </a:extLst>
              </p:cNvPr>
              <p:cNvSpPr/>
              <p:nvPr/>
            </p:nvSpPr>
            <p:spPr>
              <a:xfrm>
                <a:off x="1146055" y="6738832"/>
                <a:ext cx="22210" cy="50091"/>
              </a:xfrm>
              <a:custGeom>
                <a:avLst/>
                <a:gdLst>
                  <a:gd name="connsiteX0" fmla="*/ 22210 w 22210"/>
                  <a:gd name="connsiteY0" fmla="*/ 48905 h 50091"/>
                  <a:gd name="connsiteX1" fmla="*/ 16526 w 22210"/>
                  <a:gd name="connsiteY1" fmla="*/ 50091 h 50091"/>
                  <a:gd name="connsiteX2" fmla="*/ 6535 w 22210"/>
                  <a:gd name="connsiteY2" fmla="*/ 38955 h 50091"/>
                  <a:gd name="connsiteX3" fmla="*/ 6535 w 22210"/>
                  <a:gd name="connsiteY3" fmla="*/ 16450 h 50091"/>
                  <a:gd name="connsiteX4" fmla="*/ 0 w 22210"/>
                  <a:gd name="connsiteY4" fmla="*/ 16450 h 50091"/>
                  <a:gd name="connsiteX5" fmla="*/ 0 w 22210"/>
                  <a:gd name="connsiteY5" fmla="*/ 11253 h 50091"/>
                  <a:gd name="connsiteX6" fmla="*/ 6535 w 22210"/>
                  <a:gd name="connsiteY6" fmla="*/ 11253 h 50091"/>
                  <a:gd name="connsiteX7" fmla="*/ 6535 w 22210"/>
                  <a:gd name="connsiteY7" fmla="*/ 1968 h 50091"/>
                  <a:gd name="connsiteX8" fmla="*/ 12624 w 22210"/>
                  <a:gd name="connsiteY8" fmla="*/ 0 h 50091"/>
                  <a:gd name="connsiteX9" fmla="*/ 12624 w 22210"/>
                  <a:gd name="connsiteY9" fmla="*/ 11253 h 50091"/>
                  <a:gd name="connsiteX10" fmla="*/ 22203 w 22210"/>
                  <a:gd name="connsiteY10" fmla="*/ 11253 h 50091"/>
                  <a:gd name="connsiteX11" fmla="*/ 22203 w 22210"/>
                  <a:gd name="connsiteY11" fmla="*/ 16450 h 50091"/>
                  <a:gd name="connsiteX12" fmla="*/ 12624 w 22210"/>
                  <a:gd name="connsiteY12" fmla="*/ 16450 h 50091"/>
                  <a:gd name="connsiteX13" fmla="*/ 12624 w 22210"/>
                  <a:gd name="connsiteY13" fmla="*/ 37879 h 50091"/>
                  <a:gd name="connsiteX14" fmla="*/ 13927 w 22210"/>
                  <a:gd name="connsiteY14" fmla="*/ 43337 h 50091"/>
                  <a:gd name="connsiteX15" fmla="*/ 18233 w 22210"/>
                  <a:gd name="connsiteY15" fmla="*/ 44969 h 50091"/>
                  <a:gd name="connsiteX16" fmla="*/ 22210 w 22210"/>
                  <a:gd name="connsiteY16" fmla="*/ 43707 h 50091"/>
                  <a:gd name="connsiteX17" fmla="*/ 22210 w 22210"/>
                  <a:gd name="connsiteY17" fmla="*/ 48905 h 50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210" h="50091">
                    <a:moveTo>
                      <a:pt x="22210" y="48905"/>
                    </a:moveTo>
                    <a:cubicBezTo>
                      <a:pt x="20777" y="49694"/>
                      <a:pt x="18878" y="50091"/>
                      <a:pt x="16526" y="50091"/>
                    </a:cubicBezTo>
                    <a:cubicBezTo>
                      <a:pt x="9867" y="50091"/>
                      <a:pt x="6535" y="46382"/>
                      <a:pt x="6535" y="38955"/>
                    </a:cubicBezTo>
                    <a:lnTo>
                      <a:pt x="6535" y="16450"/>
                    </a:lnTo>
                    <a:lnTo>
                      <a:pt x="0" y="16450"/>
                    </a:lnTo>
                    <a:lnTo>
                      <a:pt x="0" y="11253"/>
                    </a:lnTo>
                    <a:lnTo>
                      <a:pt x="6535" y="11253"/>
                    </a:lnTo>
                    <a:lnTo>
                      <a:pt x="6535" y="1968"/>
                    </a:lnTo>
                    <a:lnTo>
                      <a:pt x="12624" y="0"/>
                    </a:lnTo>
                    <a:lnTo>
                      <a:pt x="12624" y="11253"/>
                    </a:lnTo>
                    <a:lnTo>
                      <a:pt x="22203" y="11253"/>
                    </a:lnTo>
                    <a:lnTo>
                      <a:pt x="22203" y="16450"/>
                    </a:lnTo>
                    <a:lnTo>
                      <a:pt x="12624" y="16450"/>
                    </a:lnTo>
                    <a:lnTo>
                      <a:pt x="12624" y="37879"/>
                    </a:lnTo>
                    <a:cubicBezTo>
                      <a:pt x="12624" y="40430"/>
                      <a:pt x="13056" y="42247"/>
                      <a:pt x="13927" y="43337"/>
                    </a:cubicBezTo>
                    <a:cubicBezTo>
                      <a:pt x="14791" y="44427"/>
                      <a:pt x="16231" y="44969"/>
                      <a:pt x="18233" y="44969"/>
                    </a:cubicBezTo>
                    <a:cubicBezTo>
                      <a:pt x="19769" y="44969"/>
                      <a:pt x="21093" y="44551"/>
                      <a:pt x="22210" y="43707"/>
                    </a:cubicBezTo>
                    <a:lnTo>
                      <a:pt x="22210" y="48905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0" name="フリーフォーム: 図形 129">
                <a:extLst>
                  <a:ext uri="{FF2B5EF4-FFF2-40B4-BE49-F238E27FC236}">
                    <a16:creationId xmlns:a16="http://schemas.microsoft.com/office/drawing/2014/main" id="{DDAA24D7-D4EC-43A1-82CF-77EA6AC2B276}"/>
                  </a:ext>
                </a:extLst>
              </p:cNvPr>
              <p:cNvSpPr/>
              <p:nvPr/>
            </p:nvSpPr>
            <p:spPr>
              <a:xfrm>
                <a:off x="1175650" y="6732524"/>
                <a:ext cx="7947" cy="55583"/>
              </a:xfrm>
              <a:custGeom>
                <a:avLst/>
                <a:gdLst>
                  <a:gd name="connsiteX0" fmla="*/ 3936 w 7947"/>
                  <a:gd name="connsiteY0" fmla="*/ 7906 h 55583"/>
                  <a:gd name="connsiteX1" fmla="*/ 1152 w 7947"/>
                  <a:gd name="connsiteY1" fmla="*/ 6795 h 55583"/>
                  <a:gd name="connsiteX2" fmla="*/ 0 w 7947"/>
                  <a:gd name="connsiteY2" fmla="*/ 3970 h 55583"/>
                  <a:gd name="connsiteX3" fmla="*/ 1152 w 7947"/>
                  <a:gd name="connsiteY3" fmla="*/ 1131 h 55583"/>
                  <a:gd name="connsiteX4" fmla="*/ 3936 w 7947"/>
                  <a:gd name="connsiteY4" fmla="*/ 0 h 55583"/>
                  <a:gd name="connsiteX5" fmla="*/ 6775 w 7947"/>
                  <a:gd name="connsiteY5" fmla="*/ 1131 h 55583"/>
                  <a:gd name="connsiteX6" fmla="*/ 7947 w 7947"/>
                  <a:gd name="connsiteY6" fmla="*/ 3970 h 55583"/>
                  <a:gd name="connsiteX7" fmla="*/ 6775 w 7947"/>
                  <a:gd name="connsiteY7" fmla="*/ 6754 h 55583"/>
                  <a:gd name="connsiteX8" fmla="*/ 3936 w 7947"/>
                  <a:gd name="connsiteY8" fmla="*/ 7906 h 55583"/>
                  <a:gd name="connsiteX9" fmla="*/ 6905 w 7947"/>
                  <a:gd name="connsiteY9" fmla="*/ 55584 h 55583"/>
                  <a:gd name="connsiteX10" fmla="*/ 816 w 7947"/>
                  <a:gd name="connsiteY10" fmla="*/ 55584 h 55583"/>
                  <a:gd name="connsiteX11" fmla="*/ 816 w 7947"/>
                  <a:gd name="connsiteY11" fmla="*/ 17561 h 55583"/>
                  <a:gd name="connsiteX12" fmla="*/ 6905 w 7947"/>
                  <a:gd name="connsiteY12" fmla="*/ 17561 h 55583"/>
                  <a:gd name="connsiteX13" fmla="*/ 6905 w 7947"/>
                  <a:gd name="connsiteY13" fmla="*/ 55584 h 5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47" h="55583">
                    <a:moveTo>
                      <a:pt x="3936" y="7906"/>
                    </a:moveTo>
                    <a:cubicBezTo>
                      <a:pt x="2846" y="7906"/>
                      <a:pt x="1920" y="7536"/>
                      <a:pt x="1152" y="6795"/>
                    </a:cubicBezTo>
                    <a:cubicBezTo>
                      <a:pt x="384" y="6055"/>
                      <a:pt x="0" y="5115"/>
                      <a:pt x="0" y="3970"/>
                    </a:cubicBezTo>
                    <a:cubicBezTo>
                      <a:pt x="0" y="2832"/>
                      <a:pt x="384" y="1886"/>
                      <a:pt x="1152" y="1131"/>
                    </a:cubicBezTo>
                    <a:cubicBezTo>
                      <a:pt x="1920" y="377"/>
                      <a:pt x="2846" y="0"/>
                      <a:pt x="3936" y="0"/>
                    </a:cubicBezTo>
                    <a:cubicBezTo>
                      <a:pt x="5054" y="0"/>
                      <a:pt x="5993" y="377"/>
                      <a:pt x="6775" y="1131"/>
                    </a:cubicBezTo>
                    <a:cubicBezTo>
                      <a:pt x="7557" y="1886"/>
                      <a:pt x="7947" y="2832"/>
                      <a:pt x="7947" y="3970"/>
                    </a:cubicBezTo>
                    <a:cubicBezTo>
                      <a:pt x="7947" y="5061"/>
                      <a:pt x="7557" y="5986"/>
                      <a:pt x="6775" y="6754"/>
                    </a:cubicBezTo>
                    <a:cubicBezTo>
                      <a:pt x="5993" y="7522"/>
                      <a:pt x="5054" y="7906"/>
                      <a:pt x="3936" y="7906"/>
                    </a:cubicBezTo>
                    <a:close/>
                    <a:moveTo>
                      <a:pt x="6905" y="55584"/>
                    </a:moveTo>
                    <a:lnTo>
                      <a:pt x="816" y="55584"/>
                    </a:lnTo>
                    <a:lnTo>
                      <a:pt x="816" y="17561"/>
                    </a:lnTo>
                    <a:lnTo>
                      <a:pt x="6905" y="17561"/>
                    </a:lnTo>
                    <a:lnTo>
                      <a:pt x="6905" y="55584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1" name="フリーフォーム: 図形 130">
                <a:extLst>
                  <a:ext uri="{FF2B5EF4-FFF2-40B4-BE49-F238E27FC236}">
                    <a16:creationId xmlns:a16="http://schemas.microsoft.com/office/drawing/2014/main" id="{9D3864A3-8B27-400E-A65D-6C64B5BE09E2}"/>
                  </a:ext>
                </a:extLst>
              </p:cNvPr>
              <p:cNvSpPr/>
              <p:nvPr/>
            </p:nvSpPr>
            <p:spPr>
              <a:xfrm>
                <a:off x="1192128" y="6749132"/>
                <a:ext cx="37426" cy="39798"/>
              </a:xfrm>
              <a:custGeom>
                <a:avLst/>
                <a:gdLst>
                  <a:gd name="connsiteX0" fmla="*/ 18494 w 37426"/>
                  <a:gd name="connsiteY0" fmla="*/ 39799 h 39798"/>
                  <a:gd name="connsiteX1" fmla="*/ 5033 w 37426"/>
                  <a:gd name="connsiteY1" fmla="*/ 34471 h 39798"/>
                  <a:gd name="connsiteX2" fmla="*/ 0 w 37426"/>
                  <a:gd name="connsiteY2" fmla="*/ 20345 h 39798"/>
                  <a:gd name="connsiteX3" fmla="*/ 5232 w 37426"/>
                  <a:gd name="connsiteY3" fmla="*/ 5383 h 39798"/>
                  <a:gd name="connsiteX4" fmla="*/ 19378 w 37426"/>
                  <a:gd name="connsiteY4" fmla="*/ 0 h 39798"/>
                  <a:gd name="connsiteX5" fmla="*/ 32654 w 37426"/>
                  <a:gd name="connsiteY5" fmla="*/ 5239 h 39798"/>
                  <a:gd name="connsiteX6" fmla="*/ 37426 w 37426"/>
                  <a:gd name="connsiteY6" fmla="*/ 19755 h 39798"/>
                  <a:gd name="connsiteX7" fmla="*/ 32283 w 37426"/>
                  <a:gd name="connsiteY7" fmla="*/ 34327 h 39798"/>
                  <a:gd name="connsiteX8" fmla="*/ 18494 w 37426"/>
                  <a:gd name="connsiteY8" fmla="*/ 39799 h 39798"/>
                  <a:gd name="connsiteX9" fmla="*/ 18939 w 37426"/>
                  <a:gd name="connsiteY9" fmla="*/ 5122 h 39798"/>
                  <a:gd name="connsiteX10" fmla="*/ 9655 w 37426"/>
                  <a:gd name="connsiteY10" fmla="*/ 9113 h 39798"/>
                  <a:gd name="connsiteX11" fmla="*/ 6240 w 37426"/>
                  <a:gd name="connsiteY11" fmla="*/ 20119 h 39798"/>
                  <a:gd name="connsiteX12" fmla="*/ 9696 w 37426"/>
                  <a:gd name="connsiteY12" fmla="*/ 30775 h 39798"/>
                  <a:gd name="connsiteX13" fmla="*/ 18939 w 37426"/>
                  <a:gd name="connsiteY13" fmla="*/ 34676 h 39798"/>
                  <a:gd name="connsiteX14" fmla="*/ 28018 w 37426"/>
                  <a:gd name="connsiteY14" fmla="*/ 30850 h 39798"/>
                  <a:gd name="connsiteX15" fmla="*/ 31193 w 37426"/>
                  <a:gd name="connsiteY15" fmla="*/ 19968 h 39798"/>
                  <a:gd name="connsiteX16" fmla="*/ 28018 w 37426"/>
                  <a:gd name="connsiteY16" fmla="*/ 8976 h 39798"/>
                  <a:gd name="connsiteX17" fmla="*/ 18939 w 37426"/>
                  <a:gd name="connsiteY17" fmla="*/ 5122 h 3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7426" h="39798">
                    <a:moveTo>
                      <a:pt x="18494" y="39799"/>
                    </a:moveTo>
                    <a:cubicBezTo>
                      <a:pt x="12871" y="39799"/>
                      <a:pt x="8386" y="38023"/>
                      <a:pt x="5033" y="34471"/>
                    </a:cubicBezTo>
                    <a:cubicBezTo>
                      <a:pt x="1680" y="30919"/>
                      <a:pt x="0" y="26208"/>
                      <a:pt x="0" y="20345"/>
                    </a:cubicBezTo>
                    <a:cubicBezTo>
                      <a:pt x="0" y="13961"/>
                      <a:pt x="1742" y="8969"/>
                      <a:pt x="5232" y="5383"/>
                    </a:cubicBezTo>
                    <a:cubicBezTo>
                      <a:pt x="8722" y="1797"/>
                      <a:pt x="13440" y="0"/>
                      <a:pt x="19378" y="0"/>
                    </a:cubicBezTo>
                    <a:cubicBezTo>
                      <a:pt x="25049" y="0"/>
                      <a:pt x="29472" y="1749"/>
                      <a:pt x="32654" y="5239"/>
                    </a:cubicBezTo>
                    <a:cubicBezTo>
                      <a:pt x="35835" y="8729"/>
                      <a:pt x="37426" y="13570"/>
                      <a:pt x="37426" y="19755"/>
                    </a:cubicBezTo>
                    <a:cubicBezTo>
                      <a:pt x="37426" y="25824"/>
                      <a:pt x="35712" y="30679"/>
                      <a:pt x="32283" y="34327"/>
                    </a:cubicBezTo>
                    <a:cubicBezTo>
                      <a:pt x="28855" y="37975"/>
                      <a:pt x="24261" y="39799"/>
                      <a:pt x="18494" y="39799"/>
                    </a:cubicBezTo>
                    <a:close/>
                    <a:moveTo>
                      <a:pt x="18939" y="5122"/>
                    </a:moveTo>
                    <a:cubicBezTo>
                      <a:pt x="15031" y="5122"/>
                      <a:pt x="11931" y="6453"/>
                      <a:pt x="9655" y="9113"/>
                    </a:cubicBezTo>
                    <a:cubicBezTo>
                      <a:pt x="7378" y="11774"/>
                      <a:pt x="6240" y="15442"/>
                      <a:pt x="6240" y="20119"/>
                    </a:cubicBezTo>
                    <a:cubicBezTo>
                      <a:pt x="6240" y="24624"/>
                      <a:pt x="7392" y="28176"/>
                      <a:pt x="9696" y="30775"/>
                    </a:cubicBezTo>
                    <a:cubicBezTo>
                      <a:pt x="12000" y="33374"/>
                      <a:pt x="15079" y="34676"/>
                      <a:pt x="18939" y="34676"/>
                    </a:cubicBezTo>
                    <a:cubicBezTo>
                      <a:pt x="22875" y="34676"/>
                      <a:pt x="25899" y="33401"/>
                      <a:pt x="28018" y="30850"/>
                    </a:cubicBezTo>
                    <a:cubicBezTo>
                      <a:pt x="30137" y="28299"/>
                      <a:pt x="31193" y="24672"/>
                      <a:pt x="31193" y="19968"/>
                    </a:cubicBezTo>
                    <a:cubicBezTo>
                      <a:pt x="31193" y="15216"/>
                      <a:pt x="30137" y="11554"/>
                      <a:pt x="28018" y="8976"/>
                    </a:cubicBezTo>
                    <a:cubicBezTo>
                      <a:pt x="25899" y="6405"/>
                      <a:pt x="22875" y="5122"/>
                      <a:pt x="18939" y="5122"/>
                    </a:cubicBez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2" name="フリーフォーム: 図形 131">
                <a:extLst>
                  <a:ext uri="{FF2B5EF4-FFF2-40B4-BE49-F238E27FC236}">
                    <a16:creationId xmlns:a16="http://schemas.microsoft.com/office/drawing/2014/main" id="{D40CF35E-74E6-4E7E-BD3F-DDC266564A2B}"/>
                  </a:ext>
                </a:extLst>
              </p:cNvPr>
              <p:cNvSpPr/>
              <p:nvPr/>
            </p:nvSpPr>
            <p:spPr>
              <a:xfrm>
                <a:off x="1238908" y="6749125"/>
                <a:ext cx="31570" cy="38914"/>
              </a:xfrm>
              <a:custGeom>
                <a:avLst/>
                <a:gdLst>
                  <a:gd name="connsiteX0" fmla="*/ 31563 w 31570"/>
                  <a:gd name="connsiteY0" fmla="*/ 38914 h 38914"/>
                  <a:gd name="connsiteX1" fmla="*/ 25474 w 31570"/>
                  <a:gd name="connsiteY1" fmla="*/ 38914 h 38914"/>
                  <a:gd name="connsiteX2" fmla="*/ 25474 w 31570"/>
                  <a:gd name="connsiteY2" fmla="*/ 17232 h 38914"/>
                  <a:gd name="connsiteX3" fmla="*/ 16635 w 31570"/>
                  <a:gd name="connsiteY3" fmla="*/ 5129 h 38914"/>
                  <a:gd name="connsiteX4" fmla="*/ 9079 w 31570"/>
                  <a:gd name="connsiteY4" fmla="*/ 8565 h 38914"/>
                  <a:gd name="connsiteX5" fmla="*/ 6089 w 31570"/>
                  <a:gd name="connsiteY5" fmla="*/ 17232 h 38914"/>
                  <a:gd name="connsiteX6" fmla="*/ 6089 w 31570"/>
                  <a:gd name="connsiteY6" fmla="*/ 38914 h 38914"/>
                  <a:gd name="connsiteX7" fmla="*/ 0 w 31570"/>
                  <a:gd name="connsiteY7" fmla="*/ 38914 h 38914"/>
                  <a:gd name="connsiteX8" fmla="*/ 0 w 31570"/>
                  <a:gd name="connsiteY8" fmla="*/ 891 h 38914"/>
                  <a:gd name="connsiteX9" fmla="*/ 6089 w 31570"/>
                  <a:gd name="connsiteY9" fmla="*/ 891 h 38914"/>
                  <a:gd name="connsiteX10" fmla="*/ 6089 w 31570"/>
                  <a:gd name="connsiteY10" fmla="*/ 7207 h 38914"/>
                  <a:gd name="connsiteX11" fmla="*/ 6240 w 31570"/>
                  <a:gd name="connsiteY11" fmla="*/ 7207 h 38914"/>
                  <a:gd name="connsiteX12" fmla="*/ 18720 w 31570"/>
                  <a:gd name="connsiteY12" fmla="*/ 0 h 38914"/>
                  <a:gd name="connsiteX13" fmla="*/ 28265 w 31570"/>
                  <a:gd name="connsiteY13" fmla="*/ 4032 h 38914"/>
                  <a:gd name="connsiteX14" fmla="*/ 31570 w 31570"/>
                  <a:gd name="connsiteY14" fmla="*/ 15675 h 38914"/>
                  <a:gd name="connsiteX15" fmla="*/ 31570 w 31570"/>
                  <a:gd name="connsiteY15" fmla="*/ 38914 h 38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570" h="38914">
                    <a:moveTo>
                      <a:pt x="31563" y="38914"/>
                    </a:moveTo>
                    <a:lnTo>
                      <a:pt x="25474" y="38914"/>
                    </a:lnTo>
                    <a:lnTo>
                      <a:pt x="25474" y="17232"/>
                    </a:lnTo>
                    <a:cubicBezTo>
                      <a:pt x="25474" y="9161"/>
                      <a:pt x="22526" y="5129"/>
                      <a:pt x="16635" y="5129"/>
                    </a:cubicBezTo>
                    <a:cubicBezTo>
                      <a:pt x="13591" y="5129"/>
                      <a:pt x="11074" y="6274"/>
                      <a:pt x="9079" y="8565"/>
                    </a:cubicBezTo>
                    <a:cubicBezTo>
                      <a:pt x="7083" y="10855"/>
                      <a:pt x="6089" y="13742"/>
                      <a:pt x="6089" y="17232"/>
                    </a:cubicBezTo>
                    <a:lnTo>
                      <a:pt x="6089" y="38914"/>
                    </a:lnTo>
                    <a:lnTo>
                      <a:pt x="0" y="38914"/>
                    </a:lnTo>
                    <a:lnTo>
                      <a:pt x="0" y="891"/>
                    </a:lnTo>
                    <a:lnTo>
                      <a:pt x="6089" y="891"/>
                    </a:lnTo>
                    <a:lnTo>
                      <a:pt x="6089" y="7207"/>
                    </a:lnTo>
                    <a:lnTo>
                      <a:pt x="6240" y="7207"/>
                    </a:lnTo>
                    <a:cubicBezTo>
                      <a:pt x="9113" y="2407"/>
                      <a:pt x="13269" y="0"/>
                      <a:pt x="18720" y="0"/>
                    </a:cubicBezTo>
                    <a:cubicBezTo>
                      <a:pt x="22875" y="0"/>
                      <a:pt x="26057" y="1344"/>
                      <a:pt x="28265" y="4032"/>
                    </a:cubicBezTo>
                    <a:cubicBezTo>
                      <a:pt x="30473" y="6720"/>
                      <a:pt x="31570" y="10601"/>
                      <a:pt x="31570" y="15675"/>
                    </a:cubicBezTo>
                    <a:lnTo>
                      <a:pt x="31570" y="38914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0430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1462A680-5710-40D9-A62D-D0FC1EDA097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vert="horz" lIns="0" tIns="0" rIns="0" bIns="0" rtlCol="0" anchor="ctr"/>
          <a:lstStyle>
            <a:lvl1pPr>
              <a:defRPr lang="en-US" altLang="ja-JP" smtClean="0"/>
            </a:lvl1pPr>
          </a:lstStyle>
          <a:p>
            <a:fld id="{AAA27D7C-6BCD-401B-BE79-2A8F53BF920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セクション名">
            <a:extLst>
              <a:ext uri="{FF2B5EF4-FFF2-40B4-BE49-F238E27FC236}">
                <a16:creationId xmlns:a16="http://schemas.microsoft.com/office/drawing/2014/main" id="{2A40006A-A372-4D6E-A60F-E9637D6F95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0438" y="6541201"/>
            <a:ext cx="4148929" cy="266937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30000"/>
              </a:lnSpc>
              <a:buNone/>
              <a:defRPr sz="1000" b="0" spc="300">
                <a:solidFill>
                  <a:srgbClr val="666666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kumimoji="1" lang="ja-JP" altLang="en-US"/>
              <a:t>セクション名</a:t>
            </a:r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6A037FDD-3326-4574-8C77-A118B87CBB6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vert="horz" lIns="0" tIns="0" rIns="0" bIns="0" rtlCol="0" anchor="ctr"/>
          <a:lstStyle>
            <a:lvl1pPr>
              <a:defRPr lang="ja-JP" altLang="en-US" dirty="0"/>
            </a:lvl1pPr>
          </a:lstStyle>
          <a:p>
            <a:endParaRPr kumimoji="1" lang="ja-JP" altLang="en-US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75231B-FA3E-4734-9B26-40EE261C1C3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vert="horz" lIns="0" tIns="0" rIns="0" bIns="0" rtlCol="0" anchor="ctr"/>
          <a:lstStyle>
            <a:lvl1pPr>
              <a:defRPr lang="ja-JP" altLang="en-US"/>
            </a:lvl1pPr>
          </a:lstStyle>
          <a:p>
            <a:fld id="{9516B3D4-D27C-453A-A93E-B41629339F60}" type="datetime1">
              <a:rPr kumimoji="1" lang="ja-JP" altLang="en-US" smtClean="0"/>
              <a:t>2022/9/20</a:t>
            </a:fld>
            <a:endParaRPr kumimoji="1" lang="ja-JP" altLang="en-US"/>
          </a:p>
        </p:txBody>
      </p:sp>
      <p:sp>
        <p:nvSpPr>
          <p:cNvPr id="4" name="文章2"/>
          <p:cNvSpPr>
            <a:spLocks noGrp="1"/>
          </p:cNvSpPr>
          <p:nvPr>
            <p:ph sz="half" idx="2"/>
          </p:nvPr>
        </p:nvSpPr>
        <p:spPr>
          <a:xfrm>
            <a:off x="6311820" y="1056386"/>
            <a:ext cx="5448539" cy="54336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3" name="文章1"/>
          <p:cNvSpPr>
            <a:spLocks noGrp="1"/>
          </p:cNvSpPr>
          <p:nvPr>
            <p:ph sz="half" idx="1"/>
          </p:nvPr>
        </p:nvSpPr>
        <p:spPr>
          <a:xfrm>
            <a:off x="431639" y="1056386"/>
            <a:ext cx="5448539" cy="54336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2" name="タイトル 11">
            <a:extLst>
              <a:ext uri="{FF2B5EF4-FFF2-40B4-BE49-F238E27FC236}">
                <a16:creationId xmlns:a16="http://schemas.microsoft.com/office/drawing/2014/main" id="{EE51C2D7-A6BE-4511-BC13-0F1741BD1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20" name="セクション番号">
            <a:extLst>
              <a:ext uri="{FF2B5EF4-FFF2-40B4-BE49-F238E27FC236}">
                <a16:creationId xmlns:a16="http://schemas.microsoft.com/office/drawing/2014/main" id="{50BAD850-F947-4439-A384-32DB07B01F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" y="-1"/>
            <a:ext cx="1177846" cy="691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2800" b="1" spc="10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kumimoji="1" lang="en-US" altLang="ja-JP"/>
              <a:t>#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5175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7002AC-042E-47BF-96AB-6489515B140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vert="horz" lIns="0" tIns="0" rIns="0" bIns="0" rtlCol="0" anchor="ctr"/>
          <a:lstStyle>
            <a:lvl1pPr>
              <a:defRPr lang="en-US" altLang="ja-JP" smtClean="0"/>
            </a:lvl1pPr>
          </a:lstStyle>
          <a:p>
            <a:fld id="{AAA27D7C-6BCD-401B-BE79-2A8F53BF920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セクション名">
            <a:extLst>
              <a:ext uri="{FF2B5EF4-FFF2-40B4-BE49-F238E27FC236}">
                <a16:creationId xmlns:a16="http://schemas.microsoft.com/office/drawing/2014/main" id="{9ACB906D-077E-42ED-A0A7-0F26342770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0438" y="6541201"/>
            <a:ext cx="4148929" cy="266937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30000"/>
              </a:lnSpc>
              <a:buNone/>
              <a:defRPr sz="1000" b="0" spc="300">
                <a:solidFill>
                  <a:srgbClr val="666666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kumimoji="1" lang="ja-JP" altLang="en-US"/>
              <a:t>セクション名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3383D94-48B1-4F10-9E02-AE5D894430F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vert="horz" lIns="0" tIns="0" rIns="0" bIns="0" rtlCol="0" anchor="ctr"/>
          <a:lstStyle>
            <a:lvl1pPr>
              <a:defRPr lang="ja-JP" altLang="en-US" dirty="0"/>
            </a:lvl1pPr>
          </a:lstStyle>
          <a:p>
            <a:endParaRPr kumimoji="1" lang="ja-JP" altLang="en-US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F3F96B2-4DE7-4C94-A1DC-D4E2B0F3BCC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vert="horz" lIns="0" tIns="0" rIns="0" bIns="0" rtlCol="0" anchor="ctr"/>
          <a:lstStyle>
            <a:lvl1pPr>
              <a:defRPr lang="ja-JP" altLang="en-US"/>
            </a:lvl1pPr>
          </a:lstStyle>
          <a:p>
            <a:fld id="{A1815F47-40D5-4164-B940-EF747767BAE3}" type="datetime1">
              <a:rPr kumimoji="1" lang="ja-JP" altLang="en-US" smtClean="0"/>
              <a:t>2022/9/20</a:t>
            </a:fld>
            <a:endParaRPr kumimoji="1" lang="ja-JP" altLang="en-US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4BDD6F8C-B501-4A7B-BFFC-8DBA79A9D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2" name="セクション番号">
            <a:extLst>
              <a:ext uri="{FF2B5EF4-FFF2-40B4-BE49-F238E27FC236}">
                <a16:creationId xmlns:a16="http://schemas.microsoft.com/office/drawing/2014/main" id="{6694A28A-19C8-4CD3-B349-4FC5855953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" y="-1"/>
            <a:ext cx="1177846" cy="691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2800" b="1" spc="10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kumimoji="1" lang="en-US" altLang="ja-JP"/>
              <a:t>#</a:t>
            </a:r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440F2E2-31E6-48FF-BF77-22F30872402A}"/>
              </a:ext>
            </a:extLst>
          </p:cNvPr>
          <p:cNvSpPr txBox="1"/>
          <p:nvPr userDrawn="1"/>
        </p:nvSpPr>
        <p:spPr>
          <a:xfrm>
            <a:off x="3050771" y="3053141"/>
            <a:ext cx="6101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0337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893554-6053-4401-BBD7-A60D255E76F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vert="horz" lIns="0" tIns="0" rIns="0" bIns="0" rtlCol="0" anchor="ctr"/>
          <a:lstStyle>
            <a:lvl1pPr>
              <a:defRPr lang="en-US" altLang="ja-JP" smtClean="0"/>
            </a:lvl1pPr>
          </a:lstStyle>
          <a:p>
            <a:fld id="{AAA27D7C-6BCD-401B-BE79-2A8F53BF920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セクション名">
            <a:extLst>
              <a:ext uri="{FF2B5EF4-FFF2-40B4-BE49-F238E27FC236}">
                <a16:creationId xmlns:a16="http://schemas.microsoft.com/office/drawing/2014/main" id="{7E57638C-6F30-4316-BF6D-4ED81EA92B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0438" y="6541201"/>
            <a:ext cx="4148929" cy="266937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30000"/>
              </a:lnSpc>
              <a:buNone/>
              <a:defRPr sz="1000" b="0" spc="300">
                <a:solidFill>
                  <a:srgbClr val="666666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kumimoji="1" lang="ja-JP" altLang="en-US"/>
              <a:t>セクション名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4D7EA8-F2E5-4DF2-BAC7-8577389719F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vert="horz" lIns="0" tIns="0" rIns="0" bIns="0" rtlCol="0" anchor="ctr"/>
          <a:lstStyle>
            <a:lvl1pPr>
              <a:defRPr lang="ja-JP" altLang="en-US" dirty="0"/>
            </a:lvl1pPr>
          </a:lstStyle>
          <a:p>
            <a:endParaRPr kumimoji="1" lang="ja-JP" altLang="en-US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CF5C90E-3A8F-409C-92D5-FC04FF07F7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vert="horz" lIns="0" tIns="0" rIns="0" bIns="0" rtlCol="0" anchor="ctr"/>
          <a:lstStyle>
            <a:lvl1pPr>
              <a:defRPr lang="ja-JP" altLang="en-US"/>
            </a:lvl1pPr>
          </a:lstStyle>
          <a:p>
            <a:fld id="{B87F5E33-56FF-4305-8414-C8C079EA910B}" type="datetime1">
              <a:rPr kumimoji="1" lang="ja-JP" altLang="en-US" smtClean="0"/>
              <a:t>2022/9/20</a:t>
            </a:fld>
            <a:endParaRPr kumimoji="1" lang="ja-JP" altLang="en-US"/>
          </a:p>
        </p:txBody>
      </p:sp>
      <p:sp>
        <p:nvSpPr>
          <p:cNvPr id="7" name="セクション番号">
            <a:extLst>
              <a:ext uri="{FF2B5EF4-FFF2-40B4-BE49-F238E27FC236}">
                <a16:creationId xmlns:a16="http://schemas.microsoft.com/office/drawing/2014/main" id="{FEB47994-8218-48A8-B5DC-CE83CFE434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" y="-1"/>
            <a:ext cx="1177846" cy="691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2800" b="1" spc="10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kumimoji="1" lang="en-US" altLang="ja-JP"/>
              <a:t>#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280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白紙 ヘッダ・フッタな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E84A365-93FC-4870-97EF-B21FEC96F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>
              <a:defRPr lang="en-US" altLang="ja-JP" smtClean="0"/>
            </a:lvl1pPr>
          </a:lstStyle>
          <a:p>
            <a:fld id="{AAA27D7C-6BCD-401B-BE79-2A8F53BF920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85D7EF0-4C03-466A-BA72-8EC9AD434D6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0043149-39A7-4CEE-8607-EA312E7B3C27}" type="datetime1">
              <a:rPr kumimoji="1" lang="ja-JP" altLang="en-US" smtClean="0"/>
              <a:t>2022/9/20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636E708-4D38-4C89-B1B2-05F6379C042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1118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 スライド 画像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図プレースホルダー 109">
            <a:extLst>
              <a:ext uri="{FF2B5EF4-FFF2-40B4-BE49-F238E27FC236}">
                <a16:creationId xmlns:a16="http://schemas.microsoft.com/office/drawing/2014/main" id="{C72964E3-D51A-4C14-84BC-6CB8CE6E5A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" y="10"/>
            <a:ext cx="12191984" cy="6857991"/>
          </a:xfrm>
          <a:custGeom>
            <a:avLst/>
            <a:gdLst>
              <a:gd name="connsiteX0" fmla="*/ 1134521 w 12191984"/>
              <a:gd name="connsiteY0" fmla="*/ 6714216 h 6857991"/>
              <a:gd name="connsiteX1" fmla="*/ 1134521 w 12191984"/>
              <a:gd name="connsiteY1" fmla="*/ 6718001 h 6857991"/>
              <a:gd name="connsiteX2" fmla="*/ 1131563 w 12191984"/>
              <a:gd name="connsiteY2" fmla="*/ 6726037 h 6857991"/>
              <a:gd name="connsiteX3" fmla="*/ 1124056 w 12191984"/>
              <a:gd name="connsiteY3" fmla="*/ 6729212 h 6857991"/>
              <a:gd name="connsiteX4" fmla="*/ 1118746 w 12191984"/>
              <a:gd name="connsiteY4" fmla="*/ 6727450 h 6857991"/>
              <a:gd name="connsiteX5" fmla="*/ 1116750 w 12191984"/>
              <a:gd name="connsiteY5" fmla="*/ 6722904 h 6857991"/>
              <a:gd name="connsiteX6" fmla="*/ 1118910 w 12191984"/>
              <a:gd name="connsiteY6" fmla="*/ 6717576 h 6857991"/>
              <a:gd name="connsiteX7" fmla="*/ 1125316 w 12191984"/>
              <a:gd name="connsiteY7" fmla="*/ 6715477 h 6857991"/>
              <a:gd name="connsiteX8" fmla="*/ 462639 w 12191984"/>
              <a:gd name="connsiteY8" fmla="*/ 6699727 h 6857991"/>
              <a:gd name="connsiteX9" fmla="*/ 470612 w 12191984"/>
              <a:gd name="connsiteY9" fmla="*/ 6703327 h 6857991"/>
              <a:gd name="connsiteX10" fmla="*/ 473557 w 12191984"/>
              <a:gd name="connsiteY10" fmla="*/ 6713277 h 6857991"/>
              <a:gd name="connsiteX11" fmla="*/ 470406 w 12191984"/>
              <a:gd name="connsiteY11" fmla="*/ 6725051 h 6857991"/>
              <a:gd name="connsiteX12" fmla="*/ 461710 w 12191984"/>
              <a:gd name="connsiteY12" fmla="*/ 6729281 h 6857991"/>
              <a:gd name="connsiteX13" fmla="*/ 453907 w 12191984"/>
              <a:gd name="connsiteY13" fmla="*/ 6725997 h 6857991"/>
              <a:gd name="connsiteX14" fmla="*/ 450832 w 12191984"/>
              <a:gd name="connsiteY14" fmla="*/ 6717995 h 6857991"/>
              <a:gd name="connsiteX15" fmla="*/ 450832 w 12191984"/>
              <a:gd name="connsiteY15" fmla="*/ 6712687 h 6857991"/>
              <a:gd name="connsiteX16" fmla="*/ 454072 w 12191984"/>
              <a:gd name="connsiteY16" fmla="*/ 6703423 h 6857991"/>
              <a:gd name="connsiteX17" fmla="*/ 462639 w 12191984"/>
              <a:gd name="connsiteY17" fmla="*/ 6699727 h 6857991"/>
              <a:gd name="connsiteX18" fmla="*/ 1212176 w 12191984"/>
              <a:gd name="connsiteY18" fmla="*/ 6699665 h 6857991"/>
              <a:gd name="connsiteX19" fmla="*/ 1221285 w 12191984"/>
              <a:gd name="connsiteY19" fmla="*/ 6703519 h 6857991"/>
              <a:gd name="connsiteX20" fmla="*/ 1224471 w 12191984"/>
              <a:gd name="connsiteY20" fmla="*/ 6714511 h 6857991"/>
              <a:gd name="connsiteX21" fmla="*/ 1221285 w 12191984"/>
              <a:gd name="connsiteY21" fmla="*/ 6725393 h 6857991"/>
              <a:gd name="connsiteX22" fmla="*/ 1212176 w 12191984"/>
              <a:gd name="connsiteY22" fmla="*/ 6729219 h 6857991"/>
              <a:gd name="connsiteX23" fmla="*/ 1202902 w 12191984"/>
              <a:gd name="connsiteY23" fmla="*/ 6725318 h 6857991"/>
              <a:gd name="connsiteX24" fmla="*/ 1199434 w 12191984"/>
              <a:gd name="connsiteY24" fmla="*/ 6714662 h 6857991"/>
              <a:gd name="connsiteX25" fmla="*/ 1202861 w 12191984"/>
              <a:gd name="connsiteY25" fmla="*/ 6703656 h 6857991"/>
              <a:gd name="connsiteX26" fmla="*/ 1212176 w 12191984"/>
              <a:gd name="connsiteY26" fmla="*/ 6699665 h 6857991"/>
              <a:gd name="connsiteX27" fmla="*/ 1059404 w 12191984"/>
              <a:gd name="connsiteY27" fmla="*/ 6699665 h 6857991"/>
              <a:gd name="connsiteX28" fmla="*/ 1068513 w 12191984"/>
              <a:gd name="connsiteY28" fmla="*/ 6703519 h 6857991"/>
              <a:gd name="connsiteX29" fmla="*/ 1071698 w 12191984"/>
              <a:gd name="connsiteY29" fmla="*/ 6714511 h 6857991"/>
              <a:gd name="connsiteX30" fmla="*/ 1068513 w 12191984"/>
              <a:gd name="connsiteY30" fmla="*/ 6725393 h 6857991"/>
              <a:gd name="connsiteX31" fmla="*/ 1059404 w 12191984"/>
              <a:gd name="connsiteY31" fmla="*/ 6729219 h 6857991"/>
              <a:gd name="connsiteX32" fmla="*/ 1050130 w 12191984"/>
              <a:gd name="connsiteY32" fmla="*/ 6725318 h 6857991"/>
              <a:gd name="connsiteX33" fmla="*/ 1046662 w 12191984"/>
              <a:gd name="connsiteY33" fmla="*/ 6714662 h 6857991"/>
              <a:gd name="connsiteX34" fmla="*/ 1050088 w 12191984"/>
              <a:gd name="connsiteY34" fmla="*/ 6703656 h 6857991"/>
              <a:gd name="connsiteX35" fmla="*/ 1059404 w 12191984"/>
              <a:gd name="connsiteY35" fmla="*/ 6699665 h 6857991"/>
              <a:gd name="connsiteX36" fmla="*/ 944775 w 12191984"/>
              <a:gd name="connsiteY36" fmla="*/ 6699665 h 6857991"/>
              <a:gd name="connsiteX37" fmla="*/ 953884 w 12191984"/>
              <a:gd name="connsiteY37" fmla="*/ 6703519 h 6857991"/>
              <a:gd name="connsiteX38" fmla="*/ 957070 w 12191984"/>
              <a:gd name="connsiteY38" fmla="*/ 6714511 h 6857991"/>
              <a:gd name="connsiteX39" fmla="*/ 953884 w 12191984"/>
              <a:gd name="connsiteY39" fmla="*/ 6725393 h 6857991"/>
              <a:gd name="connsiteX40" fmla="*/ 944775 w 12191984"/>
              <a:gd name="connsiteY40" fmla="*/ 6729219 h 6857991"/>
              <a:gd name="connsiteX41" fmla="*/ 935501 w 12191984"/>
              <a:gd name="connsiteY41" fmla="*/ 6725318 h 6857991"/>
              <a:gd name="connsiteX42" fmla="*/ 932034 w 12191984"/>
              <a:gd name="connsiteY42" fmla="*/ 6714662 h 6857991"/>
              <a:gd name="connsiteX43" fmla="*/ 935460 w 12191984"/>
              <a:gd name="connsiteY43" fmla="*/ 6703656 h 6857991"/>
              <a:gd name="connsiteX44" fmla="*/ 944775 w 12191984"/>
              <a:gd name="connsiteY44" fmla="*/ 6699665 h 6857991"/>
              <a:gd name="connsiteX45" fmla="*/ 1016610 w 12191984"/>
              <a:gd name="connsiteY45" fmla="*/ 6699658 h 6857991"/>
              <a:gd name="connsiteX46" fmla="*/ 1024584 w 12191984"/>
              <a:gd name="connsiteY46" fmla="*/ 6703258 h 6857991"/>
              <a:gd name="connsiteX47" fmla="*/ 1027528 w 12191984"/>
              <a:gd name="connsiteY47" fmla="*/ 6713208 h 6857991"/>
              <a:gd name="connsiteX48" fmla="*/ 1024378 w 12191984"/>
              <a:gd name="connsiteY48" fmla="*/ 6724982 h 6857991"/>
              <a:gd name="connsiteX49" fmla="*/ 1015681 w 12191984"/>
              <a:gd name="connsiteY49" fmla="*/ 6729212 h 6857991"/>
              <a:gd name="connsiteX50" fmla="*/ 1007879 w 12191984"/>
              <a:gd name="connsiteY50" fmla="*/ 6725928 h 6857991"/>
              <a:gd name="connsiteX51" fmla="*/ 1004804 w 12191984"/>
              <a:gd name="connsiteY51" fmla="*/ 6717926 h 6857991"/>
              <a:gd name="connsiteX52" fmla="*/ 1004804 w 12191984"/>
              <a:gd name="connsiteY52" fmla="*/ 6712618 h 6857991"/>
              <a:gd name="connsiteX53" fmla="*/ 1008045 w 12191984"/>
              <a:gd name="connsiteY53" fmla="*/ 6703354 h 6857991"/>
              <a:gd name="connsiteX54" fmla="*/ 1016610 w 12191984"/>
              <a:gd name="connsiteY54" fmla="*/ 6699658 h 6857991"/>
              <a:gd name="connsiteX55" fmla="*/ 693066 w 12191984"/>
              <a:gd name="connsiteY55" fmla="*/ 6699658 h 6857991"/>
              <a:gd name="connsiteX56" fmla="*/ 700049 w 12191984"/>
              <a:gd name="connsiteY56" fmla="*/ 6702593 h 6857991"/>
              <a:gd name="connsiteX57" fmla="*/ 702601 w 12191984"/>
              <a:gd name="connsiteY57" fmla="*/ 6710801 h 6857991"/>
              <a:gd name="connsiteX58" fmla="*/ 682002 w 12191984"/>
              <a:gd name="connsiteY58" fmla="*/ 6710801 h 6857991"/>
              <a:gd name="connsiteX59" fmla="*/ 685725 w 12191984"/>
              <a:gd name="connsiteY59" fmla="*/ 6702743 h 6857991"/>
              <a:gd name="connsiteX60" fmla="*/ 693066 w 12191984"/>
              <a:gd name="connsiteY60" fmla="*/ 6699658 h 6857991"/>
              <a:gd name="connsiteX61" fmla="*/ 1177459 w 12191984"/>
              <a:gd name="connsiteY61" fmla="*/ 6695496 h 6857991"/>
              <a:gd name="connsiteX62" fmla="*/ 1177459 w 12191984"/>
              <a:gd name="connsiteY62" fmla="*/ 6733519 h 6857991"/>
              <a:gd name="connsiteX63" fmla="*/ 1183569 w 12191984"/>
              <a:gd name="connsiteY63" fmla="*/ 6733519 h 6857991"/>
              <a:gd name="connsiteX64" fmla="*/ 1183569 w 12191984"/>
              <a:gd name="connsiteY64" fmla="*/ 6695496 h 6857991"/>
              <a:gd name="connsiteX65" fmla="*/ 805033 w 12191984"/>
              <a:gd name="connsiteY65" fmla="*/ 6695496 h 6857991"/>
              <a:gd name="connsiteX66" fmla="*/ 805033 w 12191984"/>
              <a:gd name="connsiteY66" fmla="*/ 6733519 h 6857991"/>
              <a:gd name="connsiteX67" fmla="*/ 811143 w 12191984"/>
              <a:gd name="connsiteY67" fmla="*/ 6733519 h 6857991"/>
              <a:gd name="connsiteX68" fmla="*/ 811143 w 12191984"/>
              <a:gd name="connsiteY68" fmla="*/ 6695496 h 6857991"/>
              <a:gd name="connsiteX69" fmla="*/ 582228 w 12191984"/>
              <a:gd name="connsiteY69" fmla="*/ 6695496 h 6857991"/>
              <a:gd name="connsiteX70" fmla="*/ 582228 w 12191984"/>
              <a:gd name="connsiteY70" fmla="*/ 6733519 h 6857991"/>
              <a:gd name="connsiteX71" fmla="*/ 588339 w 12191984"/>
              <a:gd name="connsiteY71" fmla="*/ 6733519 h 6857991"/>
              <a:gd name="connsiteX72" fmla="*/ 588339 w 12191984"/>
              <a:gd name="connsiteY72" fmla="*/ 6695496 h 6857991"/>
              <a:gd name="connsiteX73" fmla="*/ 489038 w 12191984"/>
              <a:gd name="connsiteY73" fmla="*/ 6695496 h 6857991"/>
              <a:gd name="connsiteX74" fmla="*/ 489038 w 12191984"/>
              <a:gd name="connsiteY74" fmla="*/ 6733519 h 6857991"/>
              <a:gd name="connsiteX75" fmla="*/ 495147 w 12191984"/>
              <a:gd name="connsiteY75" fmla="*/ 6733519 h 6857991"/>
              <a:gd name="connsiteX76" fmla="*/ 495147 w 12191984"/>
              <a:gd name="connsiteY76" fmla="*/ 6695496 h 6857991"/>
              <a:gd name="connsiteX77" fmla="*/ 325602 w 12191984"/>
              <a:gd name="connsiteY77" fmla="*/ 6695496 h 6857991"/>
              <a:gd name="connsiteX78" fmla="*/ 325602 w 12191984"/>
              <a:gd name="connsiteY78" fmla="*/ 6733519 h 6857991"/>
              <a:gd name="connsiteX79" fmla="*/ 331711 w 12191984"/>
              <a:gd name="connsiteY79" fmla="*/ 6733519 h 6857991"/>
              <a:gd name="connsiteX80" fmla="*/ 331711 w 12191984"/>
              <a:gd name="connsiteY80" fmla="*/ 6695496 h 6857991"/>
              <a:gd name="connsiteX81" fmla="*/ 401104 w 12191984"/>
              <a:gd name="connsiteY81" fmla="*/ 6695427 h 6857991"/>
              <a:gd name="connsiteX82" fmla="*/ 401104 w 12191984"/>
              <a:gd name="connsiteY82" fmla="*/ 6718151 h 6857991"/>
              <a:gd name="connsiteX83" fmla="*/ 414741 w 12191984"/>
              <a:gd name="connsiteY83" fmla="*/ 6734341 h 6857991"/>
              <a:gd name="connsiteX84" fmla="*/ 426511 w 12191984"/>
              <a:gd name="connsiteY84" fmla="*/ 6727436 h 6857991"/>
              <a:gd name="connsiteX85" fmla="*/ 426664 w 12191984"/>
              <a:gd name="connsiteY85" fmla="*/ 6727436 h 6857991"/>
              <a:gd name="connsiteX86" fmla="*/ 426664 w 12191984"/>
              <a:gd name="connsiteY86" fmla="*/ 6733450 h 6857991"/>
              <a:gd name="connsiteX87" fmla="*/ 432773 w 12191984"/>
              <a:gd name="connsiteY87" fmla="*/ 6733450 h 6857991"/>
              <a:gd name="connsiteX88" fmla="*/ 432780 w 12191984"/>
              <a:gd name="connsiteY88" fmla="*/ 6733450 h 6857991"/>
              <a:gd name="connsiteX89" fmla="*/ 432780 w 12191984"/>
              <a:gd name="connsiteY89" fmla="*/ 6695427 h 6857991"/>
              <a:gd name="connsiteX90" fmla="*/ 426671 w 12191984"/>
              <a:gd name="connsiteY90" fmla="*/ 6695427 h 6857991"/>
              <a:gd name="connsiteX91" fmla="*/ 426671 w 12191984"/>
              <a:gd name="connsiteY91" fmla="*/ 6717329 h 6857991"/>
              <a:gd name="connsiteX92" fmla="*/ 423781 w 12191984"/>
              <a:gd name="connsiteY92" fmla="*/ 6725927 h 6857991"/>
              <a:gd name="connsiteX93" fmla="*/ 416420 w 12191984"/>
              <a:gd name="connsiteY93" fmla="*/ 6729212 h 6857991"/>
              <a:gd name="connsiteX94" fmla="*/ 407179 w 12191984"/>
              <a:gd name="connsiteY94" fmla="*/ 6717185 h 6857991"/>
              <a:gd name="connsiteX95" fmla="*/ 407179 w 12191984"/>
              <a:gd name="connsiteY95" fmla="*/ 6695427 h 6857991"/>
              <a:gd name="connsiteX96" fmla="*/ 1103582 w 12191984"/>
              <a:gd name="connsiteY96" fmla="*/ 6694831 h 6857991"/>
              <a:gd name="connsiteX97" fmla="*/ 1097582 w 12191984"/>
              <a:gd name="connsiteY97" fmla="*/ 6697080 h 6857991"/>
              <a:gd name="connsiteX98" fmla="*/ 1093599 w 12191984"/>
              <a:gd name="connsiteY98" fmla="*/ 6703334 h 6857991"/>
              <a:gd name="connsiteX99" fmla="*/ 1093447 w 12191984"/>
              <a:gd name="connsiteY99" fmla="*/ 6703334 h 6857991"/>
              <a:gd name="connsiteX100" fmla="*/ 1093447 w 12191984"/>
              <a:gd name="connsiteY100" fmla="*/ 6695496 h 6857991"/>
              <a:gd name="connsiteX101" fmla="*/ 1087338 w 12191984"/>
              <a:gd name="connsiteY101" fmla="*/ 6695496 h 6857991"/>
              <a:gd name="connsiteX102" fmla="*/ 1087338 w 12191984"/>
              <a:gd name="connsiteY102" fmla="*/ 6733519 h 6857991"/>
              <a:gd name="connsiteX103" fmla="*/ 1093447 w 12191984"/>
              <a:gd name="connsiteY103" fmla="*/ 6733519 h 6857991"/>
              <a:gd name="connsiteX104" fmla="*/ 1093447 w 12191984"/>
              <a:gd name="connsiteY104" fmla="*/ 6714134 h 6857991"/>
              <a:gd name="connsiteX105" fmla="*/ 1096076 w 12191984"/>
              <a:gd name="connsiteY105" fmla="*/ 6704109 h 6857991"/>
              <a:gd name="connsiteX106" fmla="*/ 1102612 w 12191984"/>
              <a:gd name="connsiteY106" fmla="*/ 6700433 h 6857991"/>
              <a:gd name="connsiteX107" fmla="*/ 1107228 w 12191984"/>
              <a:gd name="connsiteY107" fmla="*/ 6701661 h 6857991"/>
              <a:gd name="connsiteX108" fmla="*/ 1107235 w 12191984"/>
              <a:gd name="connsiteY108" fmla="*/ 6701661 h 6857991"/>
              <a:gd name="connsiteX109" fmla="*/ 1107235 w 12191984"/>
              <a:gd name="connsiteY109" fmla="*/ 6695352 h 6857991"/>
              <a:gd name="connsiteX110" fmla="*/ 1103582 w 12191984"/>
              <a:gd name="connsiteY110" fmla="*/ 6694831 h 6857991"/>
              <a:gd name="connsiteX111" fmla="*/ 988952 w 12191984"/>
              <a:gd name="connsiteY111" fmla="*/ 6694831 h 6857991"/>
              <a:gd name="connsiteX112" fmla="*/ 982953 w 12191984"/>
              <a:gd name="connsiteY112" fmla="*/ 6697080 h 6857991"/>
              <a:gd name="connsiteX113" fmla="*/ 978969 w 12191984"/>
              <a:gd name="connsiteY113" fmla="*/ 6703334 h 6857991"/>
              <a:gd name="connsiteX114" fmla="*/ 978818 w 12191984"/>
              <a:gd name="connsiteY114" fmla="*/ 6703334 h 6857991"/>
              <a:gd name="connsiteX115" fmla="*/ 978818 w 12191984"/>
              <a:gd name="connsiteY115" fmla="*/ 6695496 h 6857991"/>
              <a:gd name="connsiteX116" fmla="*/ 972709 w 12191984"/>
              <a:gd name="connsiteY116" fmla="*/ 6695496 h 6857991"/>
              <a:gd name="connsiteX117" fmla="*/ 972709 w 12191984"/>
              <a:gd name="connsiteY117" fmla="*/ 6733519 h 6857991"/>
              <a:gd name="connsiteX118" fmla="*/ 978818 w 12191984"/>
              <a:gd name="connsiteY118" fmla="*/ 6733519 h 6857991"/>
              <a:gd name="connsiteX119" fmla="*/ 978818 w 12191984"/>
              <a:gd name="connsiteY119" fmla="*/ 6714134 h 6857991"/>
              <a:gd name="connsiteX120" fmla="*/ 981447 w 12191984"/>
              <a:gd name="connsiteY120" fmla="*/ 6704109 h 6857991"/>
              <a:gd name="connsiteX121" fmla="*/ 987982 w 12191984"/>
              <a:gd name="connsiteY121" fmla="*/ 6700433 h 6857991"/>
              <a:gd name="connsiteX122" fmla="*/ 992599 w 12191984"/>
              <a:gd name="connsiteY122" fmla="*/ 6701661 h 6857991"/>
              <a:gd name="connsiteX123" fmla="*/ 992606 w 12191984"/>
              <a:gd name="connsiteY123" fmla="*/ 6701661 h 6857991"/>
              <a:gd name="connsiteX124" fmla="*/ 992606 w 12191984"/>
              <a:gd name="connsiteY124" fmla="*/ 6695352 h 6857991"/>
              <a:gd name="connsiteX125" fmla="*/ 988952 w 12191984"/>
              <a:gd name="connsiteY125" fmla="*/ 6694831 h 6857991"/>
              <a:gd name="connsiteX126" fmla="*/ 795290 w 12191984"/>
              <a:gd name="connsiteY126" fmla="*/ 6694831 h 6857991"/>
              <a:gd name="connsiteX127" fmla="*/ 789291 w 12191984"/>
              <a:gd name="connsiteY127" fmla="*/ 6697080 h 6857991"/>
              <a:gd name="connsiteX128" fmla="*/ 785307 w 12191984"/>
              <a:gd name="connsiteY128" fmla="*/ 6703334 h 6857991"/>
              <a:gd name="connsiteX129" fmla="*/ 785156 w 12191984"/>
              <a:gd name="connsiteY129" fmla="*/ 6703334 h 6857991"/>
              <a:gd name="connsiteX130" fmla="*/ 785156 w 12191984"/>
              <a:gd name="connsiteY130" fmla="*/ 6695496 h 6857991"/>
              <a:gd name="connsiteX131" fmla="*/ 779046 w 12191984"/>
              <a:gd name="connsiteY131" fmla="*/ 6695496 h 6857991"/>
              <a:gd name="connsiteX132" fmla="*/ 779046 w 12191984"/>
              <a:gd name="connsiteY132" fmla="*/ 6733519 h 6857991"/>
              <a:gd name="connsiteX133" fmla="*/ 785156 w 12191984"/>
              <a:gd name="connsiteY133" fmla="*/ 6733519 h 6857991"/>
              <a:gd name="connsiteX134" fmla="*/ 785156 w 12191984"/>
              <a:gd name="connsiteY134" fmla="*/ 6714134 h 6857991"/>
              <a:gd name="connsiteX135" fmla="*/ 787784 w 12191984"/>
              <a:gd name="connsiteY135" fmla="*/ 6704109 h 6857991"/>
              <a:gd name="connsiteX136" fmla="*/ 794320 w 12191984"/>
              <a:gd name="connsiteY136" fmla="*/ 6700433 h 6857991"/>
              <a:gd name="connsiteX137" fmla="*/ 798936 w 12191984"/>
              <a:gd name="connsiteY137" fmla="*/ 6701661 h 6857991"/>
              <a:gd name="connsiteX138" fmla="*/ 798943 w 12191984"/>
              <a:gd name="connsiteY138" fmla="*/ 6701661 h 6857991"/>
              <a:gd name="connsiteX139" fmla="*/ 798943 w 12191984"/>
              <a:gd name="connsiteY139" fmla="*/ 6695352 h 6857991"/>
              <a:gd name="connsiteX140" fmla="*/ 795290 w 12191984"/>
              <a:gd name="connsiteY140" fmla="*/ 6694831 h 6857991"/>
              <a:gd name="connsiteX141" fmla="*/ 693177 w 12191984"/>
              <a:gd name="connsiteY141" fmla="*/ 6694556 h 6857991"/>
              <a:gd name="connsiteX142" fmla="*/ 680640 w 12191984"/>
              <a:gd name="connsiteY142" fmla="*/ 6700145 h 6857991"/>
              <a:gd name="connsiteX143" fmla="*/ 675590 w 12191984"/>
              <a:gd name="connsiteY143" fmla="*/ 6714606 h 6857991"/>
              <a:gd name="connsiteX144" fmla="*/ 680206 w 12191984"/>
              <a:gd name="connsiteY144" fmla="*/ 6729178 h 6857991"/>
              <a:gd name="connsiteX145" fmla="*/ 692915 w 12191984"/>
              <a:gd name="connsiteY145" fmla="*/ 6734355 h 6857991"/>
              <a:gd name="connsiteX146" fmla="*/ 706214 w 12191984"/>
              <a:gd name="connsiteY146" fmla="*/ 6730714 h 6857991"/>
              <a:gd name="connsiteX147" fmla="*/ 706214 w 12191984"/>
              <a:gd name="connsiteY147" fmla="*/ 6724995 h 6857991"/>
              <a:gd name="connsiteX148" fmla="*/ 694366 w 12191984"/>
              <a:gd name="connsiteY148" fmla="*/ 6729226 h 6857991"/>
              <a:gd name="connsiteX149" fmla="*/ 685353 w 12191984"/>
              <a:gd name="connsiteY149" fmla="*/ 6725770 h 6857991"/>
              <a:gd name="connsiteX150" fmla="*/ 681926 w 12191984"/>
              <a:gd name="connsiteY150" fmla="*/ 6715964 h 6857991"/>
              <a:gd name="connsiteX151" fmla="*/ 708863 w 12191984"/>
              <a:gd name="connsiteY151" fmla="*/ 6715964 h 6857991"/>
              <a:gd name="connsiteX152" fmla="*/ 708863 w 12191984"/>
              <a:gd name="connsiteY152" fmla="*/ 6712789 h 6857991"/>
              <a:gd name="connsiteX153" fmla="*/ 704761 w 12191984"/>
              <a:gd name="connsiteY153" fmla="*/ 6699383 h 6857991"/>
              <a:gd name="connsiteX154" fmla="*/ 693177 w 12191984"/>
              <a:gd name="connsiteY154" fmla="*/ 6694556 h 6857991"/>
              <a:gd name="connsiteX155" fmla="*/ 1212616 w 12191984"/>
              <a:gd name="connsiteY155" fmla="*/ 6694543 h 6857991"/>
              <a:gd name="connsiteX156" fmla="*/ 1198423 w 12191984"/>
              <a:gd name="connsiteY156" fmla="*/ 6699926 h 6857991"/>
              <a:gd name="connsiteX157" fmla="*/ 1193173 w 12191984"/>
              <a:gd name="connsiteY157" fmla="*/ 6714888 h 6857991"/>
              <a:gd name="connsiteX158" fmla="*/ 1198223 w 12191984"/>
              <a:gd name="connsiteY158" fmla="*/ 6729014 h 6857991"/>
              <a:gd name="connsiteX159" fmla="*/ 1211729 w 12191984"/>
              <a:gd name="connsiteY159" fmla="*/ 6734342 h 6857991"/>
              <a:gd name="connsiteX160" fmla="*/ 1225564 w 12191984"/>
              <a:gd name="connsiteY160" fmla="*/ 6728870 h 6857991"/>
              <a:gd name="connsiteX161" fmla="*/ 1230724 w 12191984"/>
              <a:gd name="connsiteY161" fmla="*/ 6714298 h 6857991"/>
              <a:gd name="connsiteX162" fmla="*/ 1225936 w 12191984"/>
              <a:gd name="connsiteY162" fmla="*/ 6699782 h 6857991"/>
              <a:gd name="connsiteX163" fmla="*/ 1212616 w 12191984"/>
              <a:gd name="connsiteY163" fmla="*/ 6694543 h 6857991"/>
              <a:gd name="connsiteX164" fmla="*/ 1059844 w 12191984"/>
              <a:gd name="connsiteY164" fmla="*/ 6694543 h 6857991"/>
              <a:gd name="connsiteX165" fmla="*/ 1045651 w 12191984"/>
              <a:gd name="connsiteY165" fmla="*/ 6699926 h 6857991"/>
              <a:gd name="connsiteX166" fmla="*/ 1040401 w 12191984"/>
              <a:gd name="connsiteY166" fmla="*/ 6714888 h 6857991"/>
              <a:gd name="connsiteX167" fmla="*/ 1045451 w 12191984"/>
              <a:gd name="connsiteY167" fmla="*/ 6729014 h 6857991"/>
              <a:gd name="connsiteX168" fmla="*/ 1058957 w 12191984"/>
              <a:gd name="connsiteY168" fmla="*/ 6734342 h 6857991"/>
              <a:gd name="connsiteX169" fmla="*/ 1072792 w 12191984"/>
              <a:gd name="connsiteY169" fmla="*/ 6728870 h 6857991"/>
              <a:gd name="connsiteX170" fmla="*/ 1077952 w 12191984"/>
              <a:gd name="connsiteY170" fmla="*/ 6714298 h 6857991"/>
              <a:gd name="connsiteX171" fmla="*/ 1073164 w 12191984"/>
              <a:gd name="connsiteY171" fmla="*/ 6699782 h 6857991"/>
              <a:gd name="connsiteX172" fmla="*/ 1059844 w 12191984"/>
              <a:gd name="connsiteY172" fmla="*/ 6694543 h 6857991"/>
              <a:gd name="connsiteX173" fmla="*/ 945216 w 12191984"/>
              <a:gd name="connsiteY173" fmla="*/ 6694543 h 6857991"/>
              <a:gd name="connsiteX174" fmla="*/ 931022 w 12191984"/>
              <a:gd name="connsiteY174" fmla="*/ 6699926 h 6857991"/>
              <a:gd name="connsiteX175" fmla="*/ 925773 w 12191984"/>
              <a:gd name="connsiteY175" fmla="*/ 6714888 h 6857991"/>
              <a:gd name="connsiteX176" fmla="*/ 930823 w 12191984"/>
              <a:gd name="connsiteY176" fmla="*/ 6729014 h 6857991"/>
              <a:gd name="connsiteX177" fmla="*/ 944328 w 12191984"/>
              <a:gd name="connsiteY177" fmla="*/ 6734342 h 6857991"/>
              <a:gd name="connsiteX178" fmla="*/ 958164 w 12191984"/>
              <a:gd name="connsiteY178" fmla="*/ 6728870 h 6857991"/>
              <a:gd name="connsiteX179" fmla="*/ 963324 w 12191984"/>
              <a:gd name="connsiteY179" fmla="*/ 6714298 h 6857991"/>
              <a:gd name="connsiteX180" fmla="*/ 958536 w 12191984"/>
              <a:gd name="connsiteY180" fmla="*/ 6699782 h 6857991"/>
              <a:gd name="connsiteX181" fmla="*/ 945216 w 12191984"/>
              <a:gd name="connsiteY181" fmla="*/ 6694543 h 6857991"/>
              <a:gd name="connsiteX182" fmla="*/ 840568 w 12191984"/>
              <a:gd name="connsiteY182" fmla="*/ 6694543 h 6857991"/>
              <a:gd name="connsiteX183" fmla="*/ 826147 w 12191984"/>
              <a:gd name="connsiteY183" fmla="*/ 6700241 h 6857991"/>
              <a:gd name="connsiteX184" fmla="*/ 820746 w 12191984"/>
              <a:gd name="connsiteY184" fmla="*/ 6715334 h 6857991"/>
              <a:gd name="connsiteX185" fmla="*/ 825762 w 12191984"/>
              <a:gd name="connsiteY185" fmla="*/ 6729055 h 6857991"/>
              <a:gd name="connsiteX186" fmla="*/ 838930 w 12191984"/>
              <a:gd name="connsiteY186" fmla="*/ 6734349 h 6857991"/>
              <a:gd name="connsiteX187" fmla="*/ 849361 w 12191984"/>
              <a:gd name="connsiteY187" fmla="*/ 6731709 h 6857991"/>
              <a:gd name="connsiteX188" fmla="*/ 849375 w 12191984"/>
              <a:gd name="connsiteY188" fmla="*/ 6731709 h 6857991"/>
              <a:gd name="connsiteX189" fmla="*/ 849375 w 12191984"/>
              <a:gd name="connsiteY189" fmla="*/ 6725921 h 6857991"/>
              <a:gd name="connsiteX190" fmla="*/ 839983 w 12191984"/>
              <a:gd name="connsiteY190" fmla="*/ 6729226 h 6857991"/>
              <a:gd name="connsiteX191" fmla="*/ 830537 w 12191984"/>
              <a:gd name="connsiteY191" fmla="*/ 6725366 h 6857991"/>
              <a:gd name="connsiteX192" fmla="*/ 827014 w 12191984"/>
              <a:gd name="connsiteY192" fmla="*/ 6714819 h 6857991"/>
              <a:gd name="connsiteX193" fmla="*/ 830757 w 12191984"/>
              <a:gd name="connsiteY193" fmla="*/ 6703848 h 6857991"/>
              <a:gd name="connsiteX194" fmla="*/ 840348 w 12191984"/>
              <a:gd name="connsiteY194" fmla="*/ 6699672 h 6857991"/>
              <a:gd name="connsiteX195" fmla="*/ 849437 w 12191984"/>
              <a:gd name="connsiteY195" fmla="*/ 6702641 h 6857991"/>
              <a:gd name="connsiteX196" fmla="*/ 849437 w 12191984"/>
              <a:gd name="connsiteY196" fmla="*/ 6696401 h 6857991"/>
              <a:gd name="connsiteX197" fmla="*/ 840568 w 12191984"/>
              <a:gd name="connsiteY197" fmla="*/ 6694543 h 6857991"/>
              <a:gd name="connsiteX198" fmla="*/ 735165 w 12191984"/>
              <a:gd name="connsiteY198" fmla="*/ 6694543 h 6857991"/>
              <a:gd name="connsiteX199" fmla="*/ 720746 w 12191984"/>
              <a:gd name="connsiteY199" fmla="*/ 6700241 h 6857991"/>
              <a:gd name="connsiteX200" fmla="*/ 715344 w 12191984"/>
              <a:gd name="connsiteY200" fmla="*/ 6715334 h 6857991"/>
              <a:gd name="connsiteX201" fmla="*/ 720353 w 12191984"/>
              <a:gd name="connsiteY201" fmla="*/ 6729055 h 6857991"/>
              <a:gd name="connsiteX202" fmla="*/ 733523 w 12191984"/>
              <a:gd name="connsiteY202" fmla="*/ 6734349 h 6857991"/>
              <a:gd name="connsiteX203" fmla="*/ 743952 w 12191984"/>
              <a:gd name="connsiteY203" fmla="*/ 6731709 h 6857991"/>
              <a:gd name="connsiteX204" fmla="*/ 743974 w 12191984"/>
              <a:gd name="connsiteY204" fmla="*/ 6731709 h 6857991"/>
              <a:gd name="connsiteX205" fmla="*/ 743974 w 12191984"/>
              <a:gd name="connsiteY205" fmla="*/ 6725921 h 6857991"/>
              <a:gd name="connsiteX206" fmla="*/ 734581 w 12191984"/>
              <a:gd name="connsiteY206" fmla="*/ 6729226 h 6857991"/>
              <a:gd name="connsiteX207" fmla="*/ 725135 w 12191984"/>
              <a:gd name="connsiteY207" fmla="*/ 6725366 h 6857991"/>
              <a:gd name="connsiteX208" fmla="*/ 721612 w 12191984"/>
              <a:gd name="connsiteY208" fmla="*/ 6714819 h 6857991"/>
              <a:gd name="connsiteX209" fmla="*/ 725354 w 12191984"/>
              <a:gd name="connsiteY209" fmla="*/ 6703848 h 6857991"/>
              <a:gd name="connsiteX210" fmla="*/ 734945 w 12191984"/>
              <a:gd name="connsiteY210" fmla="*/ 6699672 h 6857991"/>
              <a:gd name="connsiteX211" fmla="*/ 744034 w 12191984"/>
              <a:gd name="connsiteY211" fmla="*/ 6702641 h 6857991"/>
              <a:gd name="connsiteX212" fmla="*/ 744034 w 12191984"/>
              <a:gd name="connsiteY212" fmla="*/ 6696401 h 6857991"/>
              <a:gd name="connsiteX213" fmla="*/ 735165 w 12191984"/>
              <a:gd name="connsiteY213" fmla="*/ 6694543 h 6857991"/>
              <a:gd name="connsiteX214" fmla="*/ 1258893 w 12191984"/>
              <a:gd name="connsiteY214" fmla="*/ 6694536 h 6857991"/>
              <a:gd name="connsiteX215" fmla="*/ 1246371 w 12191984"/>
              <a:gd name="connsiteY215" fmla="*/ 6701743 h 6857991"/>
              <a:gd name="connsiteX216" fmla="*/ 1246220 w 12191984"/>
              <a:gd name="connsiteY216" fmla="*/ 6701743 h 6857991"/>
              <a:gd name="connsiteX217" fmla="*/ 1246220 w 12191984"/>
              <a:gd name="connsiteY217" fmla="*/ 6695427 h 6857991"/>
              <a:gd name="connsiteX218" fmla="*/ 1240110 w 12191984"/>
              <a:gd name="connsiteY218" fmla="*/ 6695427 h 6857991"/>
              <a:gd name="connsiteX219" fmla="*/ 1240110 w 12191984"/>
              <a:gd name="connsiteY219" fmla="*/ 6733450 h 6857991"/>
              <a:gd name="connsiteX220" fmla="*/ 1246220 w 12191984"/>
              <a:gd name="connsiteY220" fmla="*/ 6733450 h 6857991"/>
              <a:gd name="connsiteX221" fmla="*/ 1246220 w 12191984"/>
              <a:gd name="connsiteY221" fmla="*/ 6711768 h 6857991"/>
              <a:gd name="connsiteX222" fmla="*/ 1249220 w 12191984"/>
              <a:gd name="connsiteY222" fmla="*/ 6703101 h 6857991"/>
              <a:gd name="connsiteX223" fmla="*/ 1256801 w 12191984"/>
              <a:gd name="connsiteY223" fmla="*/ 6699665 h 6857991"/>
              <a:gd name="connsiteX224" fmla="*/ 1265670 w 12191984"/>
              <a:gd name="connsiteY224" fmla="*/ 6711768 h 6857991"/>
              <a:gd name="connsiteX225" fmla="*/ 1265670 w 12191984"/>
              <a:gd name="connsiteY225" fmla="*/ 6733450 h 6857991"/>
              <a:gd name="connsiteX226" fmla="*/ 1271779 w 12191984"/>
              <a:gd name="connsiteY226" fmla="*/ 6733450 h 6857991"/>
              <a:gd name="connsiteX227" fmla="*/ 1271786 w 12191984"/>
              <a:gd name="connsiteY227" fmla="*/ 6733450 h 6857991"/>
              <a:gd name="connsiteX228" fmla="*/ 1271786 w 12191984"/>
              <a:gd name="connsiteY228" fmla="*/ 6710211 h 6857991"/>
              <a:gd name="connsiteX229" fmla="*/ 1268470 w 12191984"/>
              <a:gd name="connsiteY229" fmla="*/ 6698568 h 6857991"/>
              <a:gd name="connsiteX230" fmla="*/ 1258893 w 12191984"/>
              <a:gd name="connsiteY230" fmla="*/ 6694536 h 6857991"/>
              <a:gd name="connsiteX231" fmla="*/ 1018137 w 12191984"/>
              <a:gd name="connsiteY231" fmla="*/ 6694536 h 6857991"/>
              <a:gd name="connsiteX232" fmla="*/ 1004948 w 12191984"/>
              <a:gd name="connsiteY232" fmla="*/ 6702113 h 6857991"/>
              <a:gd name="connsiteX233" fmla="*/ 1004797 w 12191984"/>
              <a:gd name="connsiteY233" fmla="*/ 6702113 h 6857991"/>
              <a:gd name="connsiteX234" fmla="*/ 1004797 w 12191984"/>
              <a:gd name="connsiteY234" fmla="*/ 6695427 h 6857991"/>
              <a:gd name="connsiteX235" fmla="*/ 998687 w 12191984"/>
              <a:gd name="connsiteY235" fmla="*/ 6695427 h 6857991"/>
              <a:gd name="connsiteX236" fmla="*/ 998687 w 12191984"/>
              <a:gd name="connsiteY236" fmla="*/ 6750943 h 6857991"/>
              <a:gd name="connsiteX237" fmla="*/ 1004797 w 12191984"/>
              <a:gd name="connsiteY237" fmla="*/ 6750943 h 6857991"/>
              <a:gd name="connsiteX238" fmla="*/ 1004797 w 12191984"/>
              <a:gd name="connsiteY238" fmla="*/ 6727958 h 6857991"/>
              <a:gd name="connsiteX239" fmla="*/ 1004948 w 12191984"/>
              <a:gd name="connsiteY239" fmla="*/ 6727958 h 6857991"/>
              <a:gd name="connsiteX240" fmla="*/ 1016383 w 12191984"/>
              <a:gd name="connsiteY240" fmla="*/ 6734342 h 6857991"/>
              <a:gd name="connsiteX241" fmla="*/ 1029125 w 12191984"/>
              <a:gd name="connsiteY241" fmla="*/ 6728602 h 6857991"/>
              <a:gd name="connsiteX242" fmla="*/ 1033782 w 12191984"/>
              <a:gd name="connsiteY242" fmla="*/ 6713325 h 6857991"/>
              <a:gd name="connsiteX243" fmla="*/ 1029647 w 12191984"/>
              <a:gd name="connsiteY243" fmla="*/ 6699645 h 6857991"/>
              <a:gd name="connsiteX244" fmla="*/ 1018137 w 12191984"/>
              <a:gd name="connsiteY244" fmla="*/ 6694536 h 6857991"/>
              <a:gd name="connsiteX245" fmla="*/ 519744 w 12191984"/>
              <a:gd name="connsiteY245" fmla="*/ 6694536 h 6857991"/>
              <a:gd name="connsiteX246" fmla="*/ 514323 w 12191984"/>
              <a:gd name="connsiteY246" fmla="*/ 6695242 h 6857991"/>
              <a:gd name="connsiteX247" fmla="*/ 509644 w 12191984"/>
              <a:gd name="connsiteY247" fmla="*/ 6697341 h 6857991"/>
              <a:gd name="connsiteX248" fmla="*/ 506362 w 12191984"/>
              <a:gd name="connsiteY248" fmla="*/ 6700797 h 6857991"/>
              <a:gd name="connsiteX249" fmla="*/ 505129 w 12191984"/>
              <a:gd name="connsiteY249" fmla="*/ 6705528 h 6857991"/>
              <a:gd name="connsiteX250" fmla="*/ 505783 w 12191984"/>
              <a:gd name="connsiteY250" fmla="*/ 6709354 h 6857991"/>
              <a:gd name="connsiteX251" fmla="*/ 507724 w 12191984"/>
              <a:gd name="connsiteY251" fmla="*/ 6712269 h 6857991"/>
              <a:gd name="connsiteX252" fmla="*/ 510930 w 12191984"/>
              <a:gd name="connsiteY252" fmla="*/ 6714572 h 6857991"/>
              <a:gd name="connsiteX253" fmla="*/ 515382 w 12191984"/>
              <a:gd name="connsiteY253" fmla="*/ 6716595 h 6857991"/>
              <a:gd name="connsiteX254" fmla="*/ 518788 w 12191984"/>
              <a:gd name="connsiteY254" fmla="*/ 6717953 h 6857991"/>
              <a:gd name="connsiteX255" fmla="*/ 521546 w 12191984"/>
              <a:gd name="connsiteY255" fmla="*/ 6719420 h 6857991"/>
              <a:gd name="connsiteX256" fmla="*/ 523410 w 12191984"/>
              <a:gd name="connsiteY256" fmla="*/ 6721292 h 6857991"/>
              <a:gd name="connsiteX257" fmla="*/ 524100 w 12191984"/>
              <a:gd name="connsiteY257" fmla="*/ 6723871 h 6857991"/>
              <a:gd name="connsiteX258" fmla="*/ 516050 w 12191984"/>
              <a:gd name="connsiteY258" fmla="*/ 6729219 h 6857991"/>
              <a:gd name="connsiteX259" fmla="*/ 505055 w 12191984"/>
              <a:gd name="connsiteY259" fmla="*/ 6725544 h 6857991"/>
              <a:gd name="connsiteX260" fmla="*/ 505055 w 12191984"/>
              <a:gd name="connsiteY260" fmla="*/ 6732079 h 6857991"/>
              <a:gd name="connsiteX261" fmla="*/ 515271 w 12191984"/>
              <a:gd name="connsiteY261" fmla="*/ 6734348 h 6857991"/>
              <a:gd name="connsiteX262" fmla="*/ 520969 w 12191984"/>
              <a:gd name="connsiteY262" fmla="*/ 6733676 h 6857991"/>
              <a:gd name="connsiteX263" fmla="*/ 525778 w 12191984"/>
              <a:gd name="connsiteY263" fmla="*/ 6731633 h 6857991"/>
              <a:gd name="connsiteX264" fmla="*/ 529115 w 12191984"/>
              <a:gd name="connsiteY264" fmla="*/ 6728177 h 6857991"/>
              <a:gd name="connsiteX265" fmla="*/ 530360 w 12191984"/>
              <a:gd name="connsiteY265" fmla="*/ 6723274 h 6857991"/>
              <a:gd name="connsiteX266" fmla="*/ 529596 w 12191984"/>
              <a:gd name="connsiteY266" fmla="*/ 6719304 h 6857991"/>
              <a:gd name="connsiteX267" fmla="*/ 527416 w 12191984"/>
              <a:gd name="connsiteY267" fmla="*/ 6716355 h 6857991"/>
              <a:gd name="connsiteX268" fmla="*/ 523989 w 12191984"/>
              <a:gd name="connsiteY268" fmla="*/ 6714051 h 6857991"/>
              <a:gd name="connsiteX269" fmla="*/ 519448 w 12191984"/>
              <a:gd name="connsiteY269" fmla="*/ 6712063 h 6857991"/>
              <a:gd name="connsiteX270" fmla="*/ 516056 w 12191984"/>
              <a:gd name="connsiteY270" fmla="*/ 6710691 h 6857991"/>
              <a:gd name="connsiteX271" fmla="*/ 513524 w 12191984"/>
              <a:gd name="connsiteY271" fmla="*/ 6709279 h 6857991"/>
              <a:gd name="connsiteX272" fmla="*/ 511942 w 12191984"/>
              <a:gd name="connsiteY272" fmla="*/ 6707496 h 6857991"/>
              <a:gd name="connsiteX273" fmla="*/ 511404 w 12191984"/>
              <a:gd name="connsiteY273" fmla="*/ 6705007 h 6857991"/>
              <a:gd name="connsiteX274" fmla="*/ 511942 w 12191984"/>
              <a:gd name="connsiteY274" fmla="*/ 6702833 h 6857991"/>
              <a:gd name="connsiteX275" fmla="*/ 513468 w 12191984"/>
              <a:gd name="connsiteY275" fmla="*/ 6701146 h 6857991"/>
              <a:gd name="connsiteX276" fmla="*/ 515836 w 12191984"/>
              <a:gd name="connsiteY276" fmla="*/ 6700049 h 6857991"/>
              <a:gd name="connsiteX277" fmla="*/ 518925 w 12191984"/>
              <a:gd name="connsiteY277" fmla="*/ 6699658 h 6857991"/>
              <a:gd name="connsiteX278" fmla="*/ 528613 w 12191984"/>
              <a:gd name="connsiteY278" fmla="*/ 6702408 h 6857991"/>
              <a:gd name="connsiteX279" fmla="*/ 528613 w 12191984"/>
              <a:gd name="connsiteY279" fmla="*/ 6696243 h 6857991"/>
              <a:gd name="connsiteX280" fmla="*/ 519744 w 12191984"/>
              <a:gd name="connsiteY280" fmla="*/ 6694536 h 6857991"/>
              <a:gd name="connsiteX281" fmla="*/ 382239 w 12191984"/>
              <a:gd name="connsiteY281" fmla="*/ 6694536 h 6857991"/>
              <a:gd name="connsiteX282" fmla="*/ 376818 w 12191984"/>
              <a:gd name="connsiteY282" fmla="*/ 6695242 h 6857991"/>
              <a:gd name="connsiteX283" fmla="*/ 372139 w 12191984"/>
              <a:gd name="connsiteY283" fmla="*/ 6697341 h 6857991"/>
              <a:gd name="connsiteX284" fmla="*/ 368857 w 12191984"/>
              <a:gd name="connsiteY284" fmla="*/ 6700797 h 6857991"/>
              <a:gd name="connsiteX285" fmla="*/ 367624 w 12191984"/>
              <a:gd name="connsiteY285" fmla="*/ 6705528 h 6857991"/>
              <a:gd name="connsiteX286" fmla="*/ 368279 w 12191984"/>
              <a:gd name="connsiteY286" fmla="*/ 6709354 h 6857991"/>
              <a:gd name="connsiteX287" fmla="*/ 370220 w 12191984"/>
              <a:gd name="connsiteY287" fmla="*/ 6712269 h 6857991"/>
              <a:gd name="connsiteX288" fmla="*/ 373425 w 12191984"/>
              <a:gd name="connsiteY288" fmla="*/ 6714572 h 6857991"/>
              <a:gd name="connsiteX289" fmla="*/ 377877 w 12191984"/>
              <a:gd name="connsiteY289" fmla="*/ 6716595 h 6857991"/>
              <a:gd name="connsiteX290" fmla="*/ 381283 w 12191984"/>
              <a:gd name="connsiteY290" fmla="*/ 6717953 h 6857991"/>
              <a:gd name="connsiteX291" fmla="*/ 384042 w 12191984"/>
              <a:gd name="connsiteY291" fmla="*/ 6719420 h 6857991"/>
              <a:gd name="connsiteX292" fmla="*/ 385906 w 12191984"/>
              <a:gd name="connsiteY292" fmla="*/ 6721292 h 6857991"/>
              <a:gd name="connsiteX293" fmla="*/ 386595 w 12191984"/>
              <a:gd name="connsiteY293" fmla="*/ 6723871 h 6857991"/>
              <a:gd name="connsiteX294" fmla="*/ 378545 w 12191984"/>
              <a:gd name="connsiteY294" fmla="*/ 6729219 h 6857991"/>
              <a:gd name="connsiteX295" fmla="*/ 367550 w 12191984"/>
              <a:gd name="connsiteY295" fmla="*/ 6725544 h 6857991"/>
              <a:gd name="connsiteX296" fmla="*/ 367550 w 12191984"/>
              <a:gd name="connsiteY296" fmla="*/ 6732079 h 6857991"/>
              <a:gd name="connsiteX297" fmla="*/ 377766 w 12191984"/>
              <a:gd name="connsiteY297" fmla="*/ 6734348 h 6857991"/>
              <a:gd name="connsiteX298" fmla="*/ 383464 w 12191984"/>
              <a:gd name="connsiteY298" fmla="*/ 6733676 h 6857991"/>
              <a:gd name="connsiteX299" fmla="*/ 388273 w 12191984"/>
              <a:gd name="connsiteY299" fmla="*/ 6731633 h 6857991"/>
              <a:gd name="connsiteX300" fmla="*/ 391608 w 12191984"/>
              <a:gd name="connsiteY300" fmla="*/ 6728177 h 6857991"/>
              <a:gd name="connsiteX301" fmla="*/ 392855 w 12191984"/>
              <a:gd name="connsiteY301" fmla="*/ 6723274 h 6857991"/>
              <a:gd name="connsiteX302" fmla="*/ 392091 w 12191984"/>
              <a:gd name="connsiteY302" fmla="*/ 6719304 h 6857991"/>
              <a:gd name="connsiteX303" fmla="*/ 389911 w 12191984"/>
              <a:gd name="connsiteY303" fmla="*/ 6716355 h 6857991"/>
              <a:gd name="connsiteX304" fmla="*/ 386484 w 12191984"/>
              <a:gd name="connsiteY304" fmla="*/ 6714051 h 6857991"/>
              <a:gd name="connsiteX305" fmla="*/ 381942 w 12191984"/>
              <a:gd name="connsiteY305" fmla="*/ 6712063 h 6857991"/>
              <a:gd name="connsiteX306" fmla="*/ 378551 w 12191984"/>
              <a:gd name="connsiteY306" fmla="*/ 6710691 h 6857991"/>
              <a:gd name="connsiteX307" fmla="*/ 376019 w 12191984"/>
              <a:gd name="connsiteY307" fmla="*/ 6709279 h 6857991"/>
              <a:gd name="connsiteX308" fmla="*/ 374437 w 12191984"/>
              <a:gd name="connsiteY308" fmla="*/ 6707496 h 6857991"/>
              <a:gd name="connsiteX309" fmla="*/ 373900 w 12191984"/>
              <a:gd name="connsiteY309" fmla="*/ 6705007 h 6857991"/>
              <a:gd name="connsiteX310" fmla="*/ 374437 w 12191984"/>
              <a:gd name="connsiteY310" fmla="*/ 6702833 h 6857991"/>
              <a:gd name="connsiteX311" fmla="*/ 375964 w 12191984"/>
              <a:gd name="connsiteY311" fmla="*/ 6701146 h 6857991"/>
              <a:gd name="connsiteX312" fmla="*/ 378331 w 12191984"/>
              <a:gd name="connsiteY312" fmla="*/ 6700049 h 6857991"/>
              <a:gd name="connsiteX313" fmla="*/ 381420 w 12191984"/>
              <a:gd name="connsiteY313" fmla="*/ 6699658 h 6857991"/>
              <a:gd name="connsiteX314" fmla="*/ 391108 w 12191984"/>
              <a:gd name="connsiteY314" fmla="*/ 6702408 h 6857991"/>
              <a:gd name="connsiteX315" fmla="*/ 391108 w 12191984"/>
              <a:gd name="connsiteY315" fmla="*/ 6696243 h 6857991"/>
              <a:gd name="connsiteX316" fmla="*/ 382239 w 12191984"/>
              <a:gd name="connsiteY316" fmla="*/ 6694536 h 6857991"/>
              <a:gd name="connsiteX317" fmla="*/ 1127167 w 12191984"/>
              <a:gd name="connsiteY317" fmla="*/ 6694529 h 6857991"/>
              <a:gd name="connsiteX318" fmla="*/ 1114204 w 12191984"/>
              <a:gd name="connsiteY318" fmla="*/ 6698095 h 6857991"/>
              <a:gd name="connsiteX319" fmla="*/ 1114204 w 12191984"/>
              <a:gd name="connsiteY319" fmla="*/ 6704335 h 6857991"/>
              <a:gd name="connsiteX320" fmla="*/ 1126650 w 12191984"/>
              <a:gd name="connsiteY320" fmla="*/ 6699658 h 6857991"/>
              <a:gd name="connsiteX321" fmla="*/ 1134514 w 12191984"/>
              <a:gd name="connsiteY321" fmla="*/ 6709347 h 6857991"/>
              <a:gd name="connsiteX322" fmla="*/ 1123080 w 12191984"/>
              <a:gd name="connsiteY322" fmla="*/ 6710945 h 6857991"/>
              <a:gd name="connsiteX323" fmla="*/ 1110489 w 12191984"/>
              <a:gd name="connsiteY323" fmla="*/ 6723349 h 6857991"/>
              <a:gd name="connsiteX324" fmla="*/ 1113709 w 12191984"/>
              <a:gd name="connsiteY324" fmla="*/ 6731331 h 6857991"/>
              <a:gd name="connsiteX325" fmla="*/ 1122633 w 12191984"/>
              <a:gd name="connsiteY325" fmla="*/ 6734341 h 6857991"/>
              <a:gd name="connsiteX326" fmla="*/ 1134370 w 12191984"/>
              <a:gd name="connsiteY326" fmla="*/ 6727512 h 6857991"/>
              <a:gd name="connsiteX327" fmla="*/ 1134521 w 12191984"/>
              <a:gd name="connsiteY327" fmla="*/ 6727512 h 6857991"/>
              <a:gd name="connsiteX328" fmla="*/ 1134521 w 12191984"/>
              <a:gd name="connsiteY328" fmla="*/ 6733450 h 6857991"/>
              <a:gd name="connsiteX329" fmla="*/ 1140617 w 12191984"/>
              <a:gd name="connsiteY329" fmla="*/ 6733450 h 6857991"/>
              <a:gd name="connsiteX330" fmla="*/ 1140617 w 12191984"/>
              <a:gd name="connsiteY330" fmla="*/ 6708716 h 6857991"/>
              <a:gd name="connsiteX331" fmla="*/ 1127167 w 12191984"/>
              <a:gd name="connsiteY331" fmla="*/ 6694529 h 6857991"/>
              <a:gd name="connsiteX332" fmla="*/ 217997 w 12191984"/>
              <a:gd name="connsiteY332" fmla="*/ 6689860 h 6857991"/>
              <a:gd name="connsiteX333" fmla="*/ 205104 w 12191984"/>
              <a:gd name="connsiteY333" fmla="*/ 6694687 h 6857991"/>
              <a:gd name="connsiteX334" fmla="*/ 200150 w 12191984"/>
              <a:gd name="connsiteY334" fmla="*/ 6707606 h 6857991"/>
              <a:gd name="connsiteX335" fmla="*/ 204994 w 12191984"/>
              <a:gd name="connsiteY335" fmla="*/ 6719229 h 6857991"/>
              <a:gd name="connsiteX336" fmla="*/ 216993 w 12191984"/>
              <a:gd name="connsiteY336" fmla="*/ 6723871 h 6857991"/>
              <a:gd name="connsiteX337" fmla="*/ 226233 w 12191984"/>
              <a:gd name="connsiteY337" fmla="*/ 6721306 h 6857991"/>
              <a:gd name="connsiteX338" fmla="*/ 226233 w 12191984"/>
              <a:gd name="connsiteY338" fmla="*/ 6716246 h 6857991"/>
              <a:gd name="connsiteX339" fmla="*/ 217812 w 12191984"/>
              <a:gd name="connsiteY339" fmla="*/ 6719140 h 6857991"/>
              <a:gd name="connsiteX340" fmla="*/ 208964 w 12191984"/>
              <a:gd name="connsiteY340" fmla="*/ 6715834 h 6857991"/>
              <a:gd name="connsiteX341" fmla="*/ 205482 w 12191984"/>
              <a:gd name="connsiteY341" fmla="*/ 6707037 h 6857991"/>
              <a:gd name="connsiteX342" fmla="*/ 208888 w 12191984"/>
              <a:gd name="connsiteY342" fmla="*/ 6698054 h 6857991"/>
              <a:gd name="connsiteX343" fmla="*/ 217550 w 12191984"/>
              <a:gd name="connsiteY343" fmla="*/ 6694715 h 6857991"/>
              <a:gd name="connsiteX344" fmla="*/ 226081 w 12191984"/>
              <a:gd name="connsiteY344" fmla="*/ 6697389 h 6857991"/>
              <a:gd name="connsiteX345" fmla="*/ 226081 w 12191984"/>
              <a:gd name="connsiteY345" fmla="*/ 6691828 h 6857991"/>
              <a:gd name="connsiteX346" fmla="*/ 217997 w 12191984"/>
              <a:gd name="connsiteY346" fmla="*/ 6689860 h 6857991"/>
              <a:gd name="connsiteX347" fmla="*/ 1159613 w 12191984"/>
              <a:gd name="connsiteY347" fmla="*/ 6684243 h 6857991"/>
              <a:gd name="connsiteX348" fmla="*/ 1153503 w 12191984"/>
              <a:gd name="connsiteY348" fmla="*/ 6686211 h 6857991"/>
              <a:gd name="connsiteX349" fmla="*/ 1153503 w 12191984"/>
              <a:gd name="connsiteY349" fmla="*/ 6695496 h 6857991"/>
              <a:gd name="connsiteX350" fmla="*/ 1146947 w 12191984"/>
              <a:gd name="connsiteY350" fmla="*/ 6695496 h 6857991"/>
              <a:gd name="connsiteX351" fmla="*/ 1146947 w 12191984"/>
              <a:gd name="connsiteY351" fmla="*/ 6700693 h 6857991"/>
              <a:gd name="connsiteX352" fmla="*/ 1153503 w 12191984"/>
              <a:gd name="connsiteY352" fmla="*/ 6700693 h 6857991"/>
              <a:gd name="connsiteX353" fmla="*/ 1153503 w 12191984"/>
              <a:gd name="connsiteY353" fmla="*/ 6723198 h 6857991"/>
              <a:gd name="connsiteX354" fmla="*/ 1163528 w 12191984"/>
              <a:gd name="connsiteY354" fmla="*/ 6734334 h 6857991"/>
              <a:gd name="connsiteX355" fmla="*/ 1169231 w 12191984"/>
              <a:gd name="connsiteY355" fmla="*/ 6733148 h 6857991"/>
              <a:gd name="connsiteX356" fmla="*/ 1169231 w 12191984"/>
              <a:gd name="connsiteY356" fmla="*/ 6727950 h 6857991"/>
              <a:gd name="connsiteX357" fmla="*/ 1165241 w 12191984"/>
              <a:gd name="connsiteY357" fmla="*/ 6729212 h 6857991"/>
              <a:gd name="connsiteX358" fmla="*/ 1160920 w 12191984"/>
              <a:gd name="connsiteY358" fmla="*/ 6727580 h 6857991"/>
              <a:gd name="connsiteX359" fmla="*/ 1159613 w 12191984"/>
              <a:gd name="connsiteY359" fmla="*/ 6722122 h 6857991"/>
              <a:gd name="connsiteX360" fmla="*/ 1159613 w 12191984"/>
              <a:gd name="connsiteY360" fmla="*/ 6700693 h 6857991"/>
              <a:gd name="connsiteX361" fmla="*/ 1169224 w 12191984"/>
              <a:gd name="connsiteY361" fmla="*/ 6700693 h 6857991"/>
              <a:gd name="connsiteX362" fmla="*/ 1169224 w 12191984"/>
              <a:gd name="connsiteY362" fmla="*/ 6695496 h 6857991"/>
              <a:gd name="connsiteX363" fmla="*/ 1159613 w 12191984"/>
              <a:gd name="connsiteY363" fmla="*/ 6695496 h 6857991"/>
              <a:gd name="connsiteX364" fmla="*/ 761187 w 12191984"/>
              <a:gd name="connsiteY364" fmla="*/ 6684243 h 6857991"/>
              <a:gd name="connsiteX365" fmla="*/ 755076 w 12191984"/>
              <a:gd name="connsiteY365" fmla="*/ 6686211 h 6857991"/>
              <a:gd name="connsiteX366" fmla="*/ 755076 w 12191984"/>
              <a:gd name="connsiteY366" fmla="*/ 6695496 h 6857991"/>
              <a:gd name="connsiteX367" fmla="*/ 748520 w 12191984"/>
              <a:gd name="connsiteY367" fmla="*/ 6695496 h 6857991"/>
              <a:gd name="connsiteX368" fmla="*/ 748520 w 12191984"/>
              <a:gd name="connsiteY368" fmla="*/ 6700693 h 6857991"/>
              <a:gd name="connsiteX369" fmla="*/ 755076 w 12191984"/>
              <a:gd name="connsiteY369" fmla="*/ 6700693 h 6857991"/>
              <a:gd name="connsiteX370" fmla="*/ 755076 w 12191984"/>
              <a:gd name="connsiteY370" fmla="*/ 6723198 h 6857991"/>
              <a:gd name="connsiteX371" fmla="*/ 765101 w 12191984"/>
              <a:gd name="connsiteY371" fmla="*/ 6734334 h 6857991"/>
              <a:gd name="connsiteX372" fmla="*/ 770804 w 12191984"/>
              <a:gd name="connsiteY372" fmla="*/ 6733148 h 6857991"/>
              <a:gd name="connsiteX373" fmla="*/ 770804 w 12191984"/>
              <a:gd name="connsiteY373" fmla="*/ 6727950 h 6857991"/>
              <a:gd name="connsiteX374" fmla="*/ 766814 w 12191984"/>
              <a:gd name="connsiteY374" fmla="*/ 6729212 h 6857991"/>
              <a:gd name="connsiteX375" fmla="*/ 762493 w 12191984"/>
              <a:gd name="connsiteY375" fmla="*/ 6727580 h 6857991"/>
              <a:gd name="connsiteX376" fmla="*/ 761187 w 12191984"/>
              <a:gd name="connsiteY376" fmla="*/ 6722122 h 6857991"/>
              <a:gd name="connsiteX377" fmla="*/ 761187 w 12191984"/>
              <a:gd name="connsiteY377" fmla="*/ 6700693 h 6857991"/>
              <a:gd name="connsiteX378" fmla="*/ 770797 w 12191984"/>
              <a:gd name="connsiteY378" fmla="*/ 6700693 h 6857991"/>
              <a:gd name="connsiteX379" fmla="*/ 770797 w 12191984"/>
              <a:gd name="connsiteY379" fmla="*/ 6695496 h 6857991"/>
              <a:gd name="connsiteX380" fmla="*/ 761187 w 12191984"/>
              <a:gd name="connsiteY380" fmla="*/ 6695496 h 6857991"/>
              <a:gd name="connsiteX381" fmla="*/ 352007 w 12191984"/>
              <a:gd name="connsiteY381" fmla="*/ 6684243 h 6857991"/>
              <a:gd name="connsiteX382" fmla="*/ 345898 w 12191984"/>
              <a:gd name="connsiteY382" fmla="*/ 6686211 h 6857991"/>
              <a:gd name="connsiteX383" fmla="*/ 345898 w 12191984"/>
              <a:gd name="connsiteY383" fmla="*/ 6695496 h 6857991"/>
              <a:gd name="connsiteX384" fmla="*/ 339341 w 12191984"/>
              <a:gd name="connsiteY384" fmla="*/ 6695496 h 6857991"/>
              <a:gd name="connsiteX385" fmla="*/ 339341 w 12191984"/>
              <a:gd name="connsiteY385" fmla="*/ 6700693 h 6857991"/>
              <a:gd name="connsiteX386" fmla="*/ 345898 w 12191984"/>
              <a:gd name="connsiteY386" fmla="*/ 6700693 h 6857991"/>
              <a:gd name="connsiteX387" fmla="*/ 345898 w 12191984"/>
              <a:gd name="connsiteY387" fmla="*/ 6723198 h 6857991"/>
              <a:gd name="connsiteX388" fmla="*/ 355922 w 12191984"/>
              <a:gd name="connsiteY388" fmla="*/ 6734334 h 6857991"/>
              <a:gd name="connsiteX389" fmla="*/ 361624 w 12191984"/>
              <a:gd name="connsiteY389" fmla="*/ 6733148 h 6857991"/>
              <a:gd name="connsiteX390" fmla="*/ 361624 w 12191984"/>
              <a:gd name="connsiteY390" fmla="*/ 6727950 h 6857991"/>
              <a:gd name="connsiteX391" fmla="*/ 357635 w 12191984"/>
              <a:gd name="connsiteY391" fmla="*/ 6729212 h 6857991"/>
              <a:gd name="connsiteX392" fmla="*/ 353314 w 12191984"/>
              <a:gd name="connsiteY392" fmla="*/ 6727580 h 6857991"/>
              <a:gd name="connsiteX393" fmla="*/ 352007 w 12191984"/>
              <a:gd name="connsiteY393" fmla="*/ 6722122 h 6857991"/>
              <a:gd name="connsiteX394" fmla="*/ 352007 w 12191984"/>
              <a:gd name="connsiteY394" fmla="*/ 6700693 h 6857991"/>
              <a:gd name="connsiteX395" fmla="*/ 361618 w 12191984"/>
              <a:gd name="connsiteY395" fmla="*/ 6700693 h 6857991"/>
              <a:gd name="connsiteX396" fmla="*/ 361618 w 12191984"/>
              <a:gd name="connsiteY396" fmla="*/ 6695496 h 6857991"/>
              <a:gd name="connsiteX397" fmla="*/ 352007 w 12191984"/>
              <a:gd name="connsiteY397" fmla="*/ 6695496 h 6857991"/>
              <a:gd name="connsiteX398" fmla="*/ 216133 w 12191984"/>
              <a:gd name="connsiteY398" fmla="*/ 6682317 h 6857991"/>
              <a:gd name="connsiteX399" fmla="*/ 233546 w 12191984"/>
              <a:gd name="connsiteY399" fmla="*/ 6689524 h 6857991"/>
              <a:gd name="connsiteX400" fmla="*/ 240757 w 12191984"/>
              <a:gd name="connsiteY400" fmla="*/ 6706900 h 6857991"/>
              <a:gd name="connsiteX401" fmla="*/ 233546 w 12191984"/>
              <a:gd name="connsiteY401" fmla="*/ 6724262 h 6857991"/>
              <a:gd name="connsiteX402" fmla="*/ 216133 w 12191984"/>
              <a:gd name="connsiteY402" fmla="*/ 6731448 h 6857991"/>
              <a:gd name="connsiteX403" fmla="*/ 198698 w 12191984"/>
              <a:gd name="connsiteY403" fmla="*/ 6724262 h 6857991"/>
              <a:gd name="connsiteX404" fmla="*/ 191474 w 12191984"/>
              <a:gd name="connsiteY404" fmla="*/ 6706900 h 6857991"/>
              <a:gd name="connsiteX405" fmla="*/ 198698 w 12191984"/>
              <a:gd name="connsiteY405" fmla="*/ 6689524 h 6857991"/>
              <a:gd name="connsiteX406" fmla="*/ 216133 w 12191984"/>
              <a:gd name="connsiteY406" fmla="*/ 6682317 h 6857991"/>
              <a:gd name="connsiteX407" fmla="*/ 622483 w 12191984"/>
              <a:gd name="connsiteY407" fmla="*/ 6680273 h 6857991"/>
              <a:gd name="connsiteX408" fmla="*/ 622483 w 12191984"/>
              <a:gd name="connsiteY408" fmla="*/ 6733519 h 6857991"/>
              <a:gd name="connsiteX409" fmla="*/ 650795 w 12191984"/>
              <a:gd name="connsiteY409" fmla="*/ 6733519 h 6857991"/>
              <a:gd name="connsiteX410" fmla="*/ 650803 w 12191984"/>
              <a:gd name="connsiteY410" fmla="*/ 6733519 h 6857991"/>
              <a:gd name="connsiteX411" fmla="*/ 650803 w 12191984"/>
              <a:gd name="connsiteY411" fmla="*/ 6727875 h 6857991"/>
              <a:gd name="connsiteX412" fmla="*/ 628744 w 12191984"/>
              <a:gd name="connsiteY412" fmla="*/ 6727875 h 6857991"/>
              <a:gd name="connsiteX413" fmla="*/ 628744 w 12191984"/>
              <a:gd name="connsiteY413" fmla="*/ 6709237 h 6857991"/>
              <a:gd name="connsiteX414" fmla="*/ 648043 w 12191984"/>
              <a:gd name="connsiteY414" fmla="*/ 6709237 h 6857991"/>
              <a:gd name="connsiteX415" fmla="*/ 648043 w 12191984"/>
              <a:gd name="connsiteY415" fmla="*/ 6703628 h 6857991"/>
              <a:gd name="connsiteX416" fmla="*/ 628744 w 12191984"/>
              <a:gd name="connsiteY416" fmla="*/ 6703628 h 6857991"/>
              <a:gd name="connsiteX417" fmla="*/ 628744 w 12191984"/>
              <a:gd name="connsiteY417" fmla="*/ 6685916 h 6857991"/>
              <a:gd name="connsiteX418" fmla="*/ 649605 w 12191984"/>
              <a:gd name="connsiteY418" fmla="*/ 6685916 h 6857991"/>
              <a:gd name="connsiteX419" fmla="*/ 649605 w 12191984"/>
              <a:gd name="connsiteY419" fmla="*/ 6680273 h 6857991"/>
              <a:gd name="connsiteX420" fmla="*/ 257757 w 12191984"/>
              <a:gd name="connsiteY420" fmla="*/ 6680273 h 6857991"/>
              <a:gd name="connsiteX421" fmla="*/ 257757 w 12191984"/>
              <a:gd name="connsiteY421" fmla="*/ 6733519 h 6857991"/>
              <a:gd name="connsiteX422" fmla="*/ 263791 w 12191984"/>
              <a:gd name="connsiteY422" fmla="*/ 6733519 h 6857991"/>
              <a:gd name="connsiteX423" fmla="*/ 263791 w 12191984"/>
              <a:gd name="connsiteY423" fmla="*/ 6697875 h 6857991"/>
              <a:gd name="connsiteX424" fmla="*/ 263495 w 12191984"/>
              <a:gd name="connsiteY424" fmla="*/ 6687439 h 6857991"/>
              <a:gd name="connsiteX425" fmla="*/ 263647 w 12191984"/>
              <a:gd name="connsiteY425" fmla="*/ 6687439 h 6857991"/>
              <a:gd name="connsiteX426" fmla="*/ 265249 w 12191984"/>
              <a:gd name="connsiteY426" fmla="*/ 6692897 h 6857991"/>
              <a:gd name="connsiteX427" fmla="*/ 283468 w 12191984"/>
              <a:gd name="connsiteY427" fmla="*/ 6733519 h 6857991"/>
              <a:gd name="connsiteX428" fmla="*/ 286523 w 12191984"/>
              <a:gd name="connsiteY428" fmla="*/ 6733519 h 6857991"/>
              <a:gd name="connsiteX429" fmla="*/ 304776 w 12191984"/>
              <a:gd name="connsiteY429" fmla="*/ 6692602 h 6857991"/>
              <a:gd name="connsiteX430" fmla="*/ 306379 w 12191984"/>
              <a:gd name="connsiteY430" fmla="*/ 6687439 h 6857991"/>
              <a:gd name="connsiteX431" fmla="*/ 306530 w 12191984"/>
              <a:gd name="connsiteY431" fmla="*/ 6687439 h 6857991"/>
              <a:gd name="connsiteX432" fmla="*/ 306007 w 12191984"/>
              <a:gd name="connsiteY432" fmla="*/ 6697800 h 6857991"/>
              <a:gd name="connsiteX433" fmla="*/ 306007 w 12191984"/>
              <a:gd name="connsiteY433" fmla="*/ 6733519 h 6857991"/>
              <a:gd name="connsiteX434" fmla="*/ 312227 w 12191984"/>
              <a:gd name="connsiteY434" fmla="*/ 6733519 h 6857991"/>
              <a:gd name="connsiteX435" fmla="*/ 312227 w 12191984"/>
              <a:gd name="connsiteY435" fmla="*/ 6680273 h 6857991"/>
              <a:gd name="connsiteX436" fmla="*/ 304404 w 12191984"/>
              <a:gd name="connsiteY436" fmla="*/ 6680273 h 6857991"/>
              <a:gd name="connsiteX437" fmla="*/ 287679 w 12191984"/>
              <a:gd name="connsiteY437" fmla="*/ 6717253 h 6857991"/>
              <a:gd name="connsiteX438" fmla="*/ 285106 w 12191984"/>
              <a:gd name="connsiteY438" fmla="*/ 6723788 h 6857991"/>
              <a:gd name="connsiteX439" fmla="*/ 284878 w 12191984"/>
              <a:gd name="connsiteY439" fmla="*/ 6723788 h 6857991"/>
              <a:gd name="connsiteX440" fmla="*/ 282423 w 12191984"/>
              <a:gd name="connsiteY440" fmla="*/ 6717404 h 6857991"/>
              <a:gd name="connsiteX441" fmla="*/ 266027 w 12191984"/>
              <a:gd name="connsiteY441" fmla="*/ 6680273 h 6857991"/>
              <a:gd name="connsiteX442" fmla="*/ 905738 w 12191984"/>
              <a:gd name="connsiteY442" fmla="*/ 6679375 h 6857991"/>
              <a:gd name="connsiteX443" fmla="*/ 886178 w 12191984"/>
              <a:gd name="connsiteY443" fmla="*/ 6687247 h 6857991"/>
              <a:gd name="connsiteX444" fmla="*/ 878465 w 12191984"/>
              <a:gd name="connsiteY444" fmla="*/ 6707894 h 6857991"/>
              <a:gd name="connsiteX445" fmla="*/ 885318 w 12191984"/>
              <a:gd name="connsiteY445" fmla="*/ 6727094 h 6857991"/>
              <a:gd name="connsiteX446" fmla="*/ 903571 w 12191984"/>
              <a:gd name="connsiteY446" fmla="*/ 6734410 h 6857991"/>
              <a:gd name="connsiteX447" fmla="*/ 918321 w 12191984"/>
              <a:gd name="connsiteY447" fmla="*/ 6731290 h 6857991"/>
              <a:gd name="connsiteX448" fmla="*/ 918328 w 12191984"/>
              <a:gd name="connsiteY448" fmla="*/ 6731290 h 6857991"/>
              <a:gd name="connsiteX449" fmla="*/ 918328 w 12191984"/>
              <a:gd name="connsiteY449" fmla="*/ 6725229 h 6857991"/>
              <a:gd name="connsiteX450" fmla="*/ 904396 w 12191984"/>
              <a:gd name="connsiteY450" fmla="*/ 6728794 h 6857991"/>
              <a:gd name="connsiteX451" fmla="*/ 890368 w 12191984"/>
              <a:gd name="connsiteY451" fmla="*/ 6723021 h 6857991"/>
              <a:gd name="connsiteX452" fmla="*/ 885022 w 12191984"/>
              <a:gd name="connsiteY452" fmla="*/ 6707517 h 6857991"/>
              <a:gd name="connsiteX453" fmla="*/ 890739 w 12191984"/>
              <a:gd name="connsiteY453" fmla="*/ 6691142 h 6857991"/>
              <a:gd name="connsiteX454" fmla="*/ 905662 w 12191984"/>
              <a:gd name="connsiteY454" fmla="*/ 6685018 h 6857991"/>
              <a:gd name="connsiteX455" fmla="*/ 918328 w 12191984"/>
              <a:gd name="connsiteY455" fmla="*/ 6688214 h 6857991"/>
              <a:gd name="connsiteX456" fmla="*/ 918328 w 12191984"/>
              <a:gd name="connsiteY456" fmla="*/ 6681569 h 6857991"/>
              <a:gd name="connsiteX457" fmla="*/ 905738 w 12191984"/>
              <a:gd name="connsiteY457" fmla="*/ 6679375 h 6857991"/>
              <a:gd name="connsiteX458" fmla="*/ 216140 w 12191984"/>
              <a:gd name="connsiteY458" fmla="*/ 6679046 h 6857991"/>
              <a:gd name="connsiteX459" fmla="*/ 196373 w 12191984"/>
              <a:gd name="connsiteY459" fmla="*/ 6687199 h 6857991"/>
              <a:gd name="connsiteX460" fmla="*/ 188192 w 12191984"/>
              <a:gd name="connsiteY460" fmla="*/ 6706900 h 6857991"/>
              <a:gd name="connsiteX461" fmla="*/ 196366 w 12191984"/>
              <a:gd name="connsiteY461" fmla="*/ 6726593 h 6857991"/>
              <a:gd name="connsiteX462" fmla="*/ 216133 w 12191984"/>
              <a:gd name="connsiteY462" fmla="*/ 6734746 h 6857991"/>
              <a:gd name="connsiteX463" fmla="*/ 235865 w 12191984"/>
              <a:gd name="connsiteY463" fmla="*/ 6726600 h 6857991"/>
              <a:gd name="connsiteX464" fmla="*/ 244045 w 12191984"/>
              <a:gd name="connsiteY464" fmla="*/ 6706900 h 6857991"/>
              <a:gd name="connsiteX465" fmla="*/ 235865 w 12191984"/>
              <a:gd name="connsiteY465" fmla="*/ 6687199 h 6857991"/>
              <a:gd name="connsiteX466" fmla="*/ 216140 w 12191984"/>
              <a:gd name="connsiteY466" fmla="*/ 6679046 h 6857991"/>
              <a:gd name="connsiteX467" fmla="*/ 1180590 w 12191984"/>
              <a:gd name="connsiteY467" fmla="*/ 6677935 h 6857991"/>
              <a:gd name="connsiteX468" fmla="*/ 1177796 w 12191984"/>
              <a:gd name="connsiteY468" fmla="*/ 6679066 h 6857991"/>
              <a:gd name="connsiteX469" fmla="*/ 1176640 w 12191984"/>
              <a:gd name="connsiteY469" fmla="*/ 6681905 h 6857991"/>
              <a:gd name="connsiteX470" fmla="*/ 1177796 w 12191984"/>
              <a:gd name="connsiteY470" fmla="*/ 6684730 h 6857991"/>
              <a:gd name="connsiteX471" fmla="*/ 1180590 w 12191984"/>
              <a:gd name="connsiteY471" fmla="*/ 6685841 h 6857991"/>
              <a:gd name="connsiteX472" fmla="*/ 1183439 w 12191984"/>
              <a:gd name="connsiteY472" fmla="*/ 6684689 h 6857991"/>
              <a:gd name="connsiteX473" fmla="*/ 1184615 w 12191984"/>
              <a:gd name="connsiteY473" fmla="*/ 6681905 h 6857991"/>
              <a:gd name="connsiteX474" fmla="*/ 1183439 w 12191984"/>
              <a:gd name="connsiteY474" fmla="*/ 6679066 h 6857991"/>
              <a:gd name="connsiteX475" fmla="*/ 1180590 w 12191984"/>
              <a:gd name="connsiteY475" fmla="*/ 6677935 h 6857991"/>
              <a:gd name="connsiteX476" fmla="*/ 808165 w 12191984"/>
              <a:gd name="connsiteY476" fmla="*/ 6677935 h 6857991"/>
              <a:gd name="connsiteX477" fmla="*/ 805370 w 12191984"/>
              <a:gd name="connsiteY477" fmla="*/ 6679066 h 6857991"/>
              <a:gd name="connsiteX478" fmla="*/ 804214 w 12191984"/>
              <a:gd name="connsiteY478" fmla="*/ 6681905 h 6857991"/>
              <a:gd name="connsiteX479" fmla="*/ 805370 w 12191984"/>
              <a:gd name="connsiteY479" fmla="*/ 6684730 h 6857991"/>
              <a:gd name="connsiteX480" fmla="*/ 808165 w 12191984"/>
              <a:gd name="connsiteY480" fmla="*/ 6685841 h 6857991"/>
              <a:gd name="connsiteX481" fmla="*/ 811012 w 12191984"/>
              <a:gd name="connsiteY481" fmla="*/ 6684689 h 6857991"/>
              <a:gd name="connsiteX482" fmla="*/ 812188 w 12191984"/>
              <a:gd name="connsiteY482" fmla="*/ 6681905 h 6857991"/>
              <a:gd name="connsiteX483" fmla="*/ 811012 w 12191984"/>
              <a:gd name="connsiteY483" fmla="*/ 6679066 h 6857991"/>
              <a:gd name="connsiteX484" fmla="*/ 808165 w 12191984"/>
              <a:gd name="connsiteY484" fmla="*/ 6677935 h 6857991"/>
              <a:gd name="connsiteX485" fmla="*/ 585359 w 12191984"/>
              <a:gd name="connsiteY485" fmla="*/ 6677935 h 6857991"/>
              <a:gd name="connsiteX486" fmla="*/ 582565 w 12191984"/>
              <a:gd name="connsiteY486" fmla="*/ 6679066 h 6857991"/>
              <a:gd name="connsiteX487" fmla="*/ 581409 w 12191984"/>
              <a:gd name="connsiteY487" fmla="*/ 6681905 h 6857991"/>
              <a:gd name="connsiteX488" fmla="*/ 582565 w 12191984"/>
              <a:gd name="connsiteY488" fmla="*/ 6684730 h 6857991"/>
              <a:gd name="connsiteX489" fmla="*/ 585359 w 12191984"/>
              <a:gd name="connsiteY489" fmla="*/ 6685841 h 6857991"/>
              <a:gd name="connsiteX490" fmla="*/ 588208 w 12191984"/>
              <a:gd name="connsiteY490" fmla="*/ 6684689 h 6857991"/>
              <a:gd name="connsiteX491" fmla="*/ 589384 w 12191984"/>
              <a:gd name="connsiteY491" fmla="*/ 6681905 h 6857991"/>
              <a:gd name="connsiteX492" fmla="*/ 588208 w 12191984"/>
              <a:gd name="connsiteY492" fmla="*/ 6679066 h 6857991"/>
              <a:gd name="connsiteX493" fmla="*/ 585359 w 12191984"/>
              <a:gd name="connsiteY493" fmla="*/ 6677935 h 6857991"/>
              <a:gd name="connsiteX494" fmla="*/ 492169 w 12191984"/>
              <a:gd name="connsiteY494" fmla="*/ 6677935 h 6857991"/>
              <a:gd name="connsiteX495" fmla="*/ 489376 w 12191984"/>
              <a:gd name="connsiteY495" fmla="*/ 6679066 h 6857991"/>
              <a:gd name="connsiteX496" fmla="*/ 488220 w 12191984"/>
              <a:gd name="connsiteY496" fmla="*/ 6681905 h 6857991"/>
              <a:gd name="connsiteX497" fmla="*/ 489376 w 12191984"/>
              <a:gd name="connsiteY497" fmla="*/ 6684730 h 6857991"/>
              <a:gd name="connsiteX498" fmla="*/ 492169 w 12191984"/>
              <a:gd name="connsiteY498" fmla="*/ 6685841 h 6857991"/>
              <a:gd name="connsiteX499" fmla="*/ 495018 w 12191984"/>
              <a:gd name="connsiteY499" fmla="*/ 6684689 h 6857991"/>
              <a:gd name="connsiteX500" fmla="*/ 496194 w 12191984"/>
              <a:gd name="connsiteY500" fmla="*/ 6681905 h 6857991"/>
              <a:gd name="connsiteX501" fmla="*/ 495018 w 12191984"/>
              <a:gd name="connsiteY501" fmla="*/ 6679066 h 6857991"/>
              <a:gd name="connsiteX502" fmla="*/ 492169 w 12191984"/>
              <a:gd name="connsiteY502" fmla="*/ 6677935 h 6857991"/>
              <a:gd name="connsiteX503" fmla="*/ 328732 w 12191984"/>
              <a:gd name="connsiteY503" fmla="*/ 6677935 h 6857991"/>
              <a:gd name="connsiteX504" fmla="*/ 325939 w 12191984"/>
              <a:gd name="connsiteY504" fmla="*/ 6679066 h 6857991"/>
              <a:gd name="connsiteX505" fmla="*/ 324783 w 12191984"/>
              <a:gd name="connsiteY505" fmla="*/ 6681905 h 6857991"/>
              <a:gd name="connsiteX506" fmla="*/ 325939 w 12191984"/>
              <a:gd name="connsiteY506" fmla="*/ 6684730 h 6857991"/>
              <a:gd name="connsiteX507" fmla="*/ 328732 w 12191984"/>
              <a:gd name="connsiteY507" fmla="*/ 6685841 h 6857991"/>
              <a:gd name="connsiteX508" fmla="*/ 331581 w 12191984"/>
              <a:gd name="connsiteY508" fmla="*/ 6684689 h 6857991"/>
              <a:gd name="connsiteX509" fmla="*/ 332757 w 12191984"/>
              <a:gd name="connsiteY509" fmla="*/ 6681905 h 6857991"/>
              <a:gd name="connsiteX510" fmla="*/ 331581 w 12191984"/>
              <a:gd name="connsiteY510" fmla="*/ 6679066 h 6857991"/>
              <a:gd name="connsiteX511" fmla="*/ 328732 w 12191984"/>
              <a:gd name="connsiteY511" fmla="*/ 6677935 h 6857991"/>
              <a:gd name="connsiteX512" fmla="*/ 659876 w 12191984"/>
              <a:gd name="connsiteY512" fmla="*/ 6677229 h 6857991"/>
              <a:gd name="connsiteX513" fmla="*/ 659876 w 12191984"/>
              <a:gd name="connsiteY513" fmla="*/ 6733519 h 6857991"/>
              <a:gd name="connsiteX514" fmla="*/ 665985 w 12191984"/>
              <a:gd name="connsiteY514" fmla="*/ 6733519 h 6857991"/>
              <a:gd name="connsiteX515" fmla="*/ 665985 w 12191984"/>
              <a:gd name="connsiteY515" fmla="*/ 6677229 h 6857991"/>
              <a:gd name="connsiteX516" fmla="*/ 539429 w 12191984"/>
              <a:gd name="connsiteY516" fmla="*/ 6677229 h 6857991"/>
              <a:gd name="connsiteX517" fmla="*/ 539429 w 12191984"/>
              <a:gd name="connsiteY517" fmla="*/ 6733519 h 6857991"/>
              <a:gd name="connsiteX518" fmla="*/ 545538 w 12191984"/>
              <a:gd name="connsiteY518" fmla="*/ 6733519 h 6857991"/>
              <a:gd name="connsiteX519" fmla="*/ 545538 w 12191984"/>
              <a:gd name="connsiteY519" fmla="*/ 6711981 h 6857991"/>
              <a:gd name="connsiteX520" fmla="*/ 548592 w 12191984"/>
              <a:gd name="connsiteY520" fmla="*/ 6703163 h 6857991"/>
              <a:gd name="connsiteX521" fmla="*/ 556120 w 12191984"/>
              <a:gd name="connsiteY521" fmla="*/ 6699727 h 6857991"/>
              <a:gd name="connsiteX522" fmla="*/ 564987 w 12191984"/>
              <a:gd name="connsiteY522" fmla="*/ 6711611 h 6857991"/>
              <a:gd name="connsiteX523" fmla="*/ 564987 w 12191984"/>
              <a:gd name="connsiteY523" fmla="*/ 6733519 h 6857991"/>
              <a:gd name="connsiteX524" fmla="*/ 571098 w 12191984"/>
              <a:gd name="connsiteY524" fmla="*/ 6733519 h 6857991"/>
              <a:gd name="connsiteX525" fmla="*/ 571104 w 12191984"/>
              <a:gd name="connsiteY525" fmla="*/ 6733519 h 6857991"/>
              <a:gd name="connsiteX526" fmla="*/ 571104 w 12191984"/>
              <a:gd name="connsiteY526" fmla="*/ 6710088 h 6857991"/>
              <a:gd name="connsiteX527" fmla="*/ 558212 w 12191984"/>
              <a:gd name="connsiteY527" fmla="*/ 6694605 h 6857991"/>
              <a:gd name="connsiteX528" fmla="*/ 545689 w 12191984"/>
              <a:gd name="connsiteY528" fmla="*/ 6701812 h 6857991"/>
              <a:gd name="connsiteX529" fmla="*/ 545538 w 12191984"/>
              <a:gd name="connsiteY529" fmla="*/ 6701812 h 6857991"/>
              <a:gd name="connsiteX530" fmla="*/ 545538 w 12191984"/>
              <a:gd name="connsiteY530" fmla="*/ 6677229 h 6857991"/>
              <a:gd name="connsiteX531" fmla="*/ 444715 w 12191984"/>
              <a:gd name="connsiteY531" fmla="*/ 6677229 h 6857991"/>
              <a:gd name="connsiteX532" fmla="*/ 444715 w 12191984"/>
              <a:gd name="connsiteY532" fmla="*/ 6733519 h 6857991"/>
              <a:gd name="connsiteX533" fmla="*/ 450826 w 12191984"/>
              <a:gd name="connsiteY533" fmla="*/ 6733519 h 6857991"/>
              <a:gd name="connsiteX534" fmla="*/ 450826 w 12191984"/>
              <a:gd name="connsiteY534" fmla="*/ 6728027 h 6857991"/>
              <a:gd name="connsiteX535" fmla="*/ 450977 w 12191984"/>
              <a:gd name="connsiteY535" fmla="*/ 6728027 h 6857991"/>
              <a:gd name="connsiteX536" fmla="*/ 462412 w 12191984"/>
              <a:gd name="connsiteY536" fmla="*/ 6734410 h 6857991"/>
              <a:gd name="connsiteX537" fmla="*/ 475153 w 12191984"/>
              <a:gd name="connsiteY537" fmla="*/ 6728671 h 6857991"/>
              <a:gd name="connsiteX538" fmla="*/ 479811 w 12191984"/>
              <a:gd name="connsiteY538" fmla="*/ 6713393 h 6857991"/>
              <a:gd name="connsiteX539" fmla="*/ 475656 w 12191984"/>
              <a:gd name="connsiteY539" fmla="*/ 6699713 h 6857991"/>
              <a:gd name="connsiteX540" fmla="*/ 464166 w 12191984"/>
              <a:gd name="connsiteY540" fmla="*/ 6694605 h 6857991"/>
              <a:gd name="connsiteX541" fmla="*/ 450977 w 12191984"/>
              <a:gd name="connsiteY541" fmla="*/ 6702182 h 6857991"/>
              <a:gd name="connsiteX542" fmla="*/ 450826 w 12191984"/>
              <a:gd name="connsiteY542" fmla="*/ 6702182 h 6857991"/>
              <a:gd name="connsiteX543" fmla="*/ 450826 w 12191984"/>
              <a:gd name="connsiteY543" fmla="*/ 6677229 h 6857991"/>
              <a:gd name="connsiteX544" fmla="*/ 5869921 w 12191984"/>
              <a:gd name="connsiteY544" fmla="*/ 5098107 h 6857991"/>
              <a:gd name="connsiteX545" fmla="*/ 5920961 w 12191984"/>
              <a:gd name="connsiteY545" fmla="*/ 5098107 h 6857991"/>
              <a:gd name="connsiteX546" fmla="*/ 5920204 w 12191984"/>
              <a:gd name="connsiteY546" fmla="*/ 5102776 h 6857991"/>
              <a:gd name="connsiteX547" fmla="*/ 5911688 w 12191984"/>
              <a:gd name="connsiteY547" fmla="*/ 5108453 h 6857991"/>
              <a:gd name="connsiteX548" fmla="*/ 5875851 w 12191984"/>
              <a:gd name="connsiteY548" fmla="*/ 5108453 h 6857991"/>
              <a:gd name="connsiteX549" fmla="*/ 5869921 w 12191984"/>
              <a:gd name="connsiteY549" fmla="*/ 5103785 h 6857991"/>
              <a:gd name="connsiteX550" fmla="*/ 5482738 w 12191984"/>
              <a:gd name="connsiteY550" fmla="*/ 5091577 h 6857991"/>
              <a:gd name="connsiteX551" fmla="*/ 5482738 w 12191984"/>
              <a:gd name="connsiteY551" fmla="*/ 5106972 h 6857991"/>
              <a:gd name="connsiteX552" fmla="*/ 5626078 w 12191984"/>
              <a:gd name="connsiteY552" fmla="*/ 5106972 h 6857991"/>
              <a:gd name="connsiteX553" fmla="*/ 5626078 w 12191984"/>
              <a:gd name="connsiteY553" fmla="*/ 5091577 h 6857991"/>
              <a:gd name="connsiteX554" fmla="*/ 5816988 w 12191984"/>
              <a:gd name="connsiteY554" fmla="*/ 5076782 h 6857991"/>
              <a:gd name="connsiteX555" fmla="*/ 5855537 w 12191984"/>
              <a:gd name="connsiteY555" fmla="*/ 5076782 h 6857991"/>
              <a:gd name="connsiteX556" fmla="*/ 5855537 w 12191984"/>
              <a:gd name="connsiteY556" fmla="*/ 5086940 h 6857991"/>
              <a:gd name="connsiteX557" fmla="*/ 5816988 w 12191984"/>
              <a:gd name="connsiteY557" fmla="*/ 5086940 h 6857991"/>
              <a:gd name="connsiteX558" fmla="*/ 5869857 w 12191984"/>
              <a:gd name="connsiteY558" fmla="*/ 5076719 h 6857991"/>
              <a:gd name="connsiteX559" fmla="*/ 5909037 w 12191984"/>
              <a:gd name="connsiteY559" fmla="*/ 5076719 h 6857991"/>
              <a:gd name="connsiteX560" fmla="*/ 5909037 w 12191984"/>
              <a:gd name="connsiteY560" fmla="*/ 5086877 h 6857991"/>
              <a:gd name="connsiteX561" fmla="*/ 5869857 w 12191984"/>
              <a:gd name="connsiteY561" fmla="*/ 5086877 h 6857991"/>
              <a:gd name="connsiteX562" fmla="*/ 5690745 w 12191984"/>
              <a:gd name="connsiteY562" fmla="*/ 5076120 h 6857991"/>
              <a:gd name="connsiteX563" fmla="*/ 5737180 w 12191984"/>
              <a:gd name="connsiteY563" fmla="*/ 5076120 h 6857991"/>
              <a:gd name="connsiteX564" fmla="*/ 5712889 w 12191984"/>
              <a:gd name="connsiteY564" fmla="*/ 5089433 h 6857991"/>
              <a:gd name="connsiteX565" fmla="*/ 5690745 w 12191984"/>
              <a:gd name="connsiteY565" fmla="*/ 5076120 h 6857991"/>
              <a:gd name="connsiteX566" fmla="*/ 5869857 w 12191984"/>
              <a:gd name="connsiteY566" fmla="*/ 5058044 h 6857991"/>
              <a:gd name="connsiteX567" fmla="*/ 5909037 w 12191984"/>
              <a:gd name="connsiteY567" fmla="*/ 5058044 h 6857991"/>
              <a:gd name="connsiteX568" fmla="*/ 5909037 w 12191984"/>
              <a:gd name="connsiteY568" fmla="*/ 5066625 h 6857991"/>
              <a:gd name="connsiteX569" fmla="*/ 5869857 w 12191984"/>
              <a:gd name="connsiteY569" fmla="*/ 5066625 h 6857991"/>
              <a:gd name="connsiteX570" fmla="*/ 5816988 w 12191984"/>
              <a:gd name="connsiteY570" fmla="*/ 5058044 h 6857991"/>
              <a:gd name="connsiteX571" fmla="*/ 5855537 w 12191984"/>
              <a:gd name="connsiteY571" fmla="*/ 5058044 h 6857991"/>
              <a:gd name="connsiteX572" fmla="*/ 5855537 w 12191984"/>
              <a:gd name="connsiteY572" fmla="*/ 5066688 h 6857991"/>
              <a:gd name="connsiteX573" fmla="*/ 5816988 w 12191984"/>
              <a:gd name="connsiteY573" fmla="*/ 5066625 h 6857991"/>
              <a:gd name="connsiteX574" fmla="*/ 5699703 w 12191984"/>
              <a:gd name="connsiteY574" fmla="*/ 5050001 h 6857991"/>
              <a:gd name="connsiteX575" fmla="*/ 5640273 w 12191984"/>
              <a:gd name="connsiteY575" fmla="*/ 5079465 h 6857991"/>
              <a:gd name="connsiteX576" fmla="*/ 5647086 w 12191984"/>
              <a:gd name="connsiteY576" fmla="*/ 5091830 h 6857991"/>
              <a:gd name="connsiteX577" fmla="*/ 5677307 w 12191984"/>
              <a:gd name="connsiteY577" fmla="*/ 5082240 h 6857991"/>
              <a:gd name="connsiteX578" fmla="*/ 5693332 w 12191984"/>
              <a:gd name="connsiteY578" fmla="*/ 5094796 h 6857991"/>
              <a:gd name="connsiteX579" fmla="*/ 5639704 w 12191984"/>
              <a:gd name="connsiteY579" fmla="*/ 5100284 h 6857991"/>
              <a:gd name="connsiteX580" fmla="*/ 5646771 w 12191984"/>
              <a:gd name="connsiteY580" fmla="*/ 5114353 h 6857991"/>
              <a:gd name="connsiteX581" fmla="*/ 5711690 w 12191984"/>
              <a:gd name="connsiteY581" fmla="*/ 5103124 h 6857991"/>
              <a:gd name="connsiteX582" fmla="*/ 5730240 w 12191984"/>
              <a:gd name="connsiteY582" fmla="*/ 5107982 h 6857991"/>
              <a:gd name="connsiteX583" fmla="*/ 5776421 w 12191984"/>
              <a:gd name="connsiteY583" fmla="*/ 5113597 h 6857991"/>
              <a:gd name="connsiteX584" fmla="*/ 5782730 w 12191984"/>
              <a:gd name="connsiteY584" fmla="*/ 5098391 h 6857991"/>
              <a:gd name="connsiteX585" fmla="*/ 5733456 w 12191984"/>
              <a:gd name="connsiteY585" fmla="*/ 5094417 h 6857991"/>
              <a:gd name="connsiteX586" fmla="*/ 5759324 w 12191984"/>
              <a:gd name="connsiteY586" fmla="*/ 5074985 h 6857991"/>
              <a:gd name="connsiteX587" fmla="*/ 5759324 w 12191984"/>
              <a:gd name="connsiteY587" fmla="*/ 5064701 h 6857991"/>
              <a:gd name="connsiteX588" fmla="*/ 5702795 w 12191984"/>
              <a:gd name="connsiteY588" fmla="*/ 5064827 h 6857991"/>
              <a:gd name="connsiteX589" fmla="*/ 5714719 w 12191984"/>
              <a:gd name="connsiteY589" fmla="*/ 5052651 h 6857991"/>
              <a:gd name="connsiteX590" fmla="*/ 5803361 w 12191984"/>
              <a:gd name="connsiteY590" fmla="*/ 5047256 h 6857991"/>
              <a:gd name="connsiteX591" fmla="*/ 5803361 w 12191984"/>
              <a:gd name="connsiteY591" fmla="*/ 5107002 h 6857991"/>
              <a:gd name="connsiteX592" fmla="*/ 5817052 w 12191984"/>
              <a:gd name="connsiteY592" fmla="*/ 5107002 h 6857991"/>
              <a:gd name="connsiteX593" fmla="*/ 5817052 w 12191984"/>
              <a:gd name="connsiteY593" fmla="*/ 5098044 h 6857991"/>
              <a:gd name="connsiteX594" fmla="*/ 5855599 w 12191984"/>
              <a:gd name="connsiteY594" fmla="*/ 5098044 h 6857991"/>
              <a:gd name="connsiteX595" fmla="*/ 5855599 w 12191984"/>
              <a:gd name="connsiteY595" fmla="*/ 5109022 h 6857991"/>
              <a:gd name="connsiteX596" fmla="*/ 5871562 w 12191984"/>
              <a:gd name="connsiteY596" fmla="*/ 5120567 h 6857991"/>
              <a:gd name="connsiteX597" fmla="*/ 5913769 w 12191984"/>
              <a:gd name="connsiteY597" fmla="*/ 5120567 h 6857991"/>
              <a:gd name="connsiteX598" fmla="*/ 5935030 w 12191984"/>
              <a:gd name="connsiteY598" fmla="*/ 5105994 h 6857991"/>
              <a:gd name="connsiteX599" fmla="*/ 5936166 w 12191984"/>
              <a:gd name="connsiteY599" fmla="*/ 5094700 h 6857991"/>
              <a:gd name="connsiteX600" fmla="*/ 5922728 w 12191984"/>
              <a:gd name="connsiteY600" fmla="*/ 5089653 h 6857991"/>
              <a:gd name="connsiteX601" fmla="*/ 5922728 w 12191984"/>
              <a:gd name="connsiteY601" fmla="*/ 5047256 h 6857991"/>
              <a:gd name="connsiteX602" fmla="*/ 5922665 w 12191984"/>
              <a:gd name="connsiteY602" fmla="*/ 5047256 h 6857991"/>
              <a:gd name="connsiteX603" fmla="*/ 6417295 w 12191984"/>
              <a:gd name="connsiteY603" fmla="*/ 5039654 h 6857991"/>
              <a:gd name="connsiteX604" fmla="*/ 6417295 w 12191984"/>
              <a:gd name="connsiteY604" fmla="*/ 5054039 h 6857991"/>
              <a:gd name="connsiteX605" fmla="*/ 6461206 w 12191984"/>
              <a:gd name="connsiteY605" fmla="*/ 5054039 h 6857991"/>
              <a:gd name="connsiteX606" fmla="*/ 6441585 w 12191984"/>
              <a:gd name="connsiteY606" fmla="*/ 5091136 h 6857991"/>
              <a:gd name="connsiteX607" fmla="*/ 6420765 w 12191984"/>
              <a:gd name="connsiteY607" fmla="*/ 5092020 h 6857991"/>
              <a:gd name="connsiteX608" fmla="*/ 6423604 w 12191984"/>
              <a:gd name="connsiteY608" fmla="*/ 5107351 h 6857991"/>
              <a:gd name="connsiteX609" fmla="*/ 6527641 w 12191984"/>
              <a:gd name="connsiteY609" fmla="*/ 5097635 h 6857991"/>
              <a:gd name="connsiteX610" fmla="*/ 6539377 w 12191984"/>
              <a:gd name="connsiteY610" fmla="*/ 5110631 h 6857991"/>
              <a:gd name="connsiteX611" fmla="*/ 6551553 w 12191984"/>
              <a:gd name="connsiteY611" fmla="*/ 5100915 h 6857991"/>
              <a:gd name="connsiteX612" fmla="*/ 6510481 w 12191984"/>
              <a:gd name="connsiteY612" fmla="*/ 5059843 h 6857991"/>
              <a:gd name="connsiteX613" fmla="*/ 6498745 w 12191984"/>
              <a:gd name="connsiteY613" fmla="*/ 5068108 h 6857991"/>
              <a:gd name="connsiteX614" fmla="*/ 6516475 w 12191984"/>
              <a:gd name="connsiteY614" fmla="*/ 5085584 h 6857991"/>
              <a:gd name="connsiteX615" fmla="*/ 6459629 w 12191984"/>
              <a:gd name="connsiteY615" fmla="*/ 5090631 h 6857991"/>
              <a:gd name="connsiteX616" fmla="*/ 6478809 w 12191984"/>
              <a:gd name="connsiteY616" fmla="*/ 5054039 h 6857991"/>
              <a:gd name="connsiteX617" fmla="*/ 6550859 w 12191984"/>
              <a:gd name="connsiteY617" fmla="*/ 5054039 h 6857991"/>
              <a:gd name="connsiteX618" fmla="*/ 6550859 w 12191984"/>
              <a:gd name="connsiteY618" fmla="*/ 5039654 h 6857991"/>
              <a:gd name="connsiteX619" fmla="*/ 5497184 w 12191984"/>
              <a:gd name="connsiteY619" fmla="*/ 5034733 h 6857991"/>
              <a:gd name="connsiteX620" fmla="*/ 5497184 w 12191984"/>
              <a:gd name="connsiteY620" fmla="*/ 5049685 h 6857991"/>
              <a:gd name="connsiteX621" fmla="*/ 5611503 w 12191984"/>
              <a:gd name="connsiteY621" fmla="*/ 5049685 h 6857991"/>
              <a:gd name="connsiteX622" fmla="*/ 5611503 w 12191984"/>
              <a:gd name="connsiteY622" fmla="*/ 5034733 h 6857991"/>
              <a:gd name="connsiteX623" fmla="*/ 6059508 w 12191984"/>
              <a:gd name="connsiteY623" fmla="*/ 5034292 h 6857991"/>
              <a:gd name="connsiteX624" fmla="*/ 6063862 w 12191984"/>
              <a:gd name="connsiteY624" fmla="*/ 5044575 h 6857991"/>
              <a:gd name="connsiteX625" fmla="*/ 6049035 w 12191984"/>
              <a:gd name="connsiteY625" fmla="*/ 5044575 h 6857991"/>
              <a:gd name="connsiteX626" fmla="*/ 6047520 w 12191984"/>
              <a:gd name="connsiteY626" fmla="*/ 5034670 h 6857991"/>
              <a:gd name="connsiteX627" fmla="*/ 6265435 w 12191984"/>
              <a:gd name="connsiteY627" fmla="*/ 5030001 h 6857991"/>
              <a:gd name="connsiteX628" fmla="*/ 6265435 w 12191984"/>
              <a:gd name="connsiteY628" fmla="*/ 5045080 h 6857991"/>
              <a:gd name="connsiteX629" fmla="*/ 6293321 w 12191984"/>
              <a:gd name="connsiteY629" fmla="*/ 5045080 h 6857991"/>
              <a:gd name="connsiteX630" fmla="*/ 6293321 w 12191984"/>
              <a:gd name="connsiteY630" fmla="*/ 5087287 h 6857991"/>
              <a:gd name="connsiteX631" fmla="*/ 6259631 w 12191984"/>
              <a:gd name="connsiteY631" fmla="*/ 5091641 h 6857991"/>
              <a:gd name="connsiteX632" fmla="*/ 6261397 w 12191984"/>
              <a:gd name="connsiteY632" fmla="*/ 5107918 h 6857991"/>
              <a:gd name="connsiteX633" fmla="*/ 6339756 w 12191984"/>
              <a:gd name="connsiteY633" fmla="*/ 5092335 h 6857991"/>
              <a:gd name="connsiteX634" fmla="*/ 6339756 w 12191984"/>
              <a:gd name="connsiteY634" fmla="*/ 5076940 h 6857991"/>
              <a:gd name="connsiteX635" fmla="*/ 6308527 w 12191984"/>
              <a:gd name="connsiteY635" fmla="*/ 5084385 h 6857991"/>
              <a:gd name="connsiteX636" fmla="*/ 6308527 w 12191984"/>
              <a:gd name="connsiteY636" fmla="*/ 5045080 h 6857991"/>
              <a:gd name="connsiteX637" fmla="*/ 6335151 w 12191984"/>
              <a:gd name="connsiteY637" fmla="*/ 5045080 h 6857991"/>
              <a:gd name="connsiteX638" fmla="*/ 6335151 w 12191984"/>
              <a:gd name="connsiteY638" fmla="*/ 5030001 h 6857991"/>
              <a:gd name="connsiteX639" fmla="*/ 5877177 w 12191984"/>
              <a:gd name="connsiteY639" fmla="*/ 5025901 h 6857991"/>
              <a:gd name="connsiteX640" fmla="*/ 5877177 w 12191984"/>
              <a:gd name="connsiteY640" fmla="*/ 5032967 h 6857991"/>
              <a:gd name="connsiteX641" fmla="*/ 5912508 w 12191984"/>
              <a:gd name="connsiteY641" fmla="*/ 5032967 h 6857991"/>
              <a:gd name="connsiteX642" fmla="*/ 5912508 w 12191984"/>
              <a:gd name="connsiteY642" fmla="*/ 5025901 h 6857991"/>
              <a:gd name="connsiteX643" fmla="*/ 5813960 w 12191984"/>
              <a:gd name="connsiteY643" fmla="*/ 5025901 h 6857991"/>
              <a:gd name="connsiteX644" fmla="*/ 5813960 w 12191984"/>
              <a:gd name="connsiteY644" fmla="*/ 5032967 h 6857991"/>
              <a:gd name="connsiteX645" fmla="*/ 5849292 w 12191984"/>
              <a:gd name="connsiteY645" fmla="*/ 5032967 h 6857991"/>
              <a:gd name="connsiteX646" fmla="*/ 5849292 w 12191984"/>
              <a:gd name="connsiteY646" fmla="*/ 5025901 h 6857991"/>
              <a:gd name="connsiteX647" fmla="*/ 5877177 w 12191984"/>
              <a:gd name="connsiteY647" fmla="*/ 5011516 h 6857991"/>
              <a:gd name="connsiteX648" fmla="*/ 5877177 w 12191984"/>
              <a:gd name="connsiteY648" fmla="*/ 5018582 h 6857991"/>
              <a:gd name="connsiteX649" fmla="*/ 5912508 w 12191984"/>
              <a:gd name="connsiteY649" fmla="*/ 5018582 h 6857991"/>
              <a:gd name="connsiteX650" fmla="*/ 5912508 w 12191984"/>
              <a:gd name="connsiteY650" fmla="*/ 5011516 h 6857991"/>
              <a:gd name="connsiteX651" fmla="*/ 5813960 w 12191984"/>
              <a:gd name="connsiteY651" fmla="*/ 5011516 h 6857991"/>
              <a:gd name="connsiteX652" fmla="*/ 5813960 w 12191984"/>
              <a:gd name="connsiteY652" fmla="*/ 5018582 h 6857991"/>
              <a:gd name="connsiteX653" fmla="*/ 5849292 w 12191984"/>
              <a:gd name="connsiteY653" fmla="*/ 5018582 h 6857991"/>
              <a:gd name="connsiteX654" fmla="*/ 5849292 w 12191984"/>
              <a:gd name="connsiteY654" fmla="*/ 5011516 h 6857991"/>
              <a:gd name="connsiteX655" fmla="*/ 6176289 w 12191984"/>
              <a:gd name="connsiteY655" fmla="*/ 5006153 h 6857991"/>
              <a:gd name="connsiteX656" fmla="*/ 6196035 w 12191984"/>
              <a:gd name="connsiteY656" fmla="*/ 5006153 h 6857991"/>
              <a:gd name="connsiteX657" fmla="*/ 6196035 w 12191984"/>
              <a:gd name="connsiteY657" fmla="*/ 5026469 h 6857991"/>
              <a:gd name="connsiteX658" fmla="*/ 6158181 w 12191984"/>
              <a:gd name="connsiteY658" fmla="*/ 5026469 h 6857991"/>
              <a:gd name="connsiteX659" fmla="*/ 6158181 w 12191984"/>
              <a:gd name="connsiteY659" fmla="*/ 5038393 h 6857991"/>
              <a:gd name="connsiteX660" fmla="*/ 6142661 w 12191984"/>
              <a:gd name="connsiteY660" fmla="*/ 5013031 h 6857991"/>
              <a:gd name="connsiteX661" fmla="*/ 6155910 w 12191984"/>
              <a:gd name="connsiteY661" fmla="*/ 5013031 h 6857991"/>
              <a:gd name="connsiteX662" fmla="*/ 6155910 w 12191984"/>
              <a:gd name="connsiteY662" fmla="*/ 5012526 h 6857991"/>
              <a:gd name="connsiteX663" fmla="*/ 6167519 w 12191984"/>
              <a:gd name="connsiteY663" fmla="*/ 5022115 h 6857991"/>
              <a:gd name="connsiteX664" fmla="*/ 6176289 w 12191984"/>
              <a:gd name="connsiteY664" fmla="*/ 5006153 h 6857991"/>
              <a:gd name="connsiteX665" fmla="*/ 5989793 w 12191984"/>
              <a:gd name="connsiteY665" fmla="*/ 5003062 h 6857991"/>
              <a:gd name="connsiteX666" fmla="*/ 6001211 w 12191984"/>
              <a:gd name="connsiteY666" fmla="*/ 5016121 h 6857991"/>
              <a:gd name="connsiteX667" fmla="*/ 5993831 w 12191984"/>
              <a:gd name="connsiteY667" fmla="*/ 5026342 h 6857991"/>
              <a:gd name="connsiteX668" fmla="*/ 5990299 w 12191984"/>
              <a:gd name="connsiteY668" fmla="*/ 5026342 h 6857991"/>
              <a:gd name="connsiteX669" fmla="*/ 5990299 w 12191984"/>
              <a:gd name="connsiteY669" fmla="*/ 5031895 h 6857991"/>
              <a:gd name="connsiteX670" fmla="*/ 5977932 w 12191984"/>
              <a:gd name="connsiteY670" fmla="*/ 5012904 h 6857991"/>
              <a:gd name="connsiteX671" fmla="*/ 5989793 w 12191984"/>
              <a:gd name="connsiteY671" fmla="*/ 5012904 h 6857991"/>
              <a:gd name="connsiteX672" fmla="*/ 5703048 w 12191984"/>
              <a:gd name="connsiteY672" fmla="*/ 4996690 h 6857991"/>
              <a:gd name="connsiteX673" fmla="*/ 5703048 w 12191984"/>
              <a:gd name="connsiteY673" fmla="*/ 5004829 h 6857991"/>
              <a:gd name="connsiteX674" fmla="*/ 5650810 w 12191984"/>
              <a:gd name="connsiteY674" fmla="*/ 5004829 h 6857991"/>
              <a:gd name="connsiteX675" fmla="*/ 5650810 w 12191984"/>
              <a:gd name="connsiteY675" fmla="*/ 5016500 h 6857991"/>
              <a:gd name="connsiteX676" fmla="*/ 5703048 w 12191984"/>
              <a:gd name="connsiteY676" fmla="*/ 5016500 h 6857991"/>
              <a:gd name="connsiteX677" fmla="*/ 5703048 w 12191984"/>
              <a:gd name="connsiteY677" fmla="*/ 5024703 h 6857991"/>
              <a:gd name="connsiteX678" fmla="*/ 5639200 w 12191984"/>
              <a:gd name="connsiteY678" fmla="*/ 5024703 h 6857991"/>
              <a:gd name="connsiteX679" fmla="*/ 5639200 w 12191984"/>
              <a:gd name="connsiteY679" fmla="*/ 5036185 h 6857991"/>
              <a:gd name="connsiteX680" fmla="*/ 5681850 w 12191984"/>
              <a:gd name="connsiteY680" fmla="*/ 5036185 h 6857991"/>
              <a:gd name="connsiteX681" fmla="*/ 5637623 w 12191984"/>
              <a:gd name="connsiteY681" fmla="*/ 5055427 h 6857991"/>
              <a:gd name="connsiteX682" fmla="*/ 5644374 w 12191984"/>
              <a:gd name="connsiteY682" fmla="*/ 5068487 h 6857991"/>
              <a:gd name="connsiteX683" fmla="*/ 5700335 w 12191984"/>
              <a:gd name="connsiteY683" fmla="*/ 5036185 h 6857991"/>
              <a:gd name="connsiteX684" fmla="*/ 5721092 w 12191984"/>
              <a:gd name="connsiteY684" fmla="*/ 5036185 h 6857991"/>
              <a:gd name="connsiteX685" fmla="*/ 5721155 w 12191984"/>
              <a:gd name="connsiteY685" fmla="*/ 5049245 h 6857991"/>
              <a:gd name="connsiteX686" fmla="*/ 5732133 w 12191984"/>
              <a:gd name="connsiteY686" fmla="*/ 5058140 h 6857991"/>
              <a:gd name="connsiteX687" fmla="*/ 5765635 w 12191984"/>
              <a:gd name="connsiteY687" fmla="*/ 5058140 h 6857991"/>
              <a:gd name="connsiteX688" fmla="*/ 5779639 w 12191984"/>
              <a:gd name="connsiteY688" fmla="*/ 5047352 h 6857991"/>
              <a:gd name="connsiteX689" fmla="*/ 5780208 w 12191984"/>
              <a:gd name="connsiteY689" fmla="*/ 5043377 h 6857991"/>
              <a:gd name="connsiteX690" fmla="*/ 5765129 w 12191984"/>
              <a:gd name="connsiteY690" fmla="*/ 5038835 h 6857991"/>
              <a:gd name="connsiteX691" fmla="*/ 5764372 w 12191984"/>
              <a:gd name="connsiteY691" fmla="*/ 5043882 h 6857991"/>
              <a:gd name="connsiteX692" fmla="*/ 5759262 w 12191984"/>
              <a:gd name="connsiteY692" fmla="*/ 5047226 h 6857991"/>
              <a:gd name="connsiteX693" fmla="*/ 5740144 w 12191984"/>
              <a:gd name="connsiteY693" fmla="*/ 5047226 h 6857991"/>
              <a:gd name="connsiteX694" fmla="*/ 5735350 w 12191984"/>
              <a:gd name="connsiteY694" fmla="*/ 5043629 h 6857991"/>
              <a:gd name="connsiteX695" fmla="*/ 5735350 w 12191984"/>
              <a:gd name="connsiteY695" fmla="*/ 5036122 h 6857991"/>
              <a:gd name="connsiteX696" fmla="*/ 5781533 w 12191984"/>
              <a:gd name="connsiteY696" fmla="*/ 5036122 h 6857991"/>
              <a:gd name="connsiteX697" fmla="*/ 5781533 w 12191984"/>
              <a:gd name="connsiteY697" fmla="*/ 5024639 h 6857991"/>
              <a:gd name="connsiteX698" fmla="*/ 5717558 w 12191984"/>
              <a:gd name="connsiteY698" fmla="*/ 5024639 h 6857991"/>
              <a:gd name="connsiteX699" fmla="*/ 5717558 w 12191984"/>
              <a:gd name="connsiteY699" fmla="*/ 5016438 h 6857991"/>
              <a:gd name="connsiteX700" fmla="*/ 5770807 w 12191984"/>
              <a:gd name="connsiteY700" fmla="*/ 5016438 h 6857991"/>
              <a:gd name="connsiteX701" fmla="*/ 5770807 w 12191984"/>
              <a:gd name="connsiteY701" fmla="*/ 5005145 h 6857991"/>
              <a:gd name="connsiteX702" fmla="*/ 5717558 w 12191984"/>
              <a:gd name="connsiteY702" fmla="*/ 5005145 h 6857991"/>
              <a:gd name="connsiteX703" fmla="*/ 5717558 w 12191984"/>
              <a:gd name="connsiteY703" fmla="*/ 4996690 h 6857991"/>
              <a:gd name="connsiteX704" fmla="*/ 6044934 w 12191984"/>
              <a:gd name="connsiteY704" fmla="*/ 4993914 h 6857991"/>
              <a:gd name="connsiteX705" fmla="*/ 6060769 w 12191984"/>
              <a:gd name="connsiteY705" fmla="*/ 5012588 h 6857991"/>
              <a:gd name="connsiteX706" fmla="*/ 6051180 w 12191984"/>
              <a:gd name="connsiteY706" fmla="*/ 5023755 h 6857991"/>
              <a:gd name="connsiteX707" fmla="*/ 6046384 w 12191984"/>
              <a:gd name="connsiteY707" fmla="*/ 5023755 h 6857991"/>
              <a:gd name="connsiteX708" fmla="*/ 6046384 w 12191984"/>
              <a:gd name="connsiteY708" fmla="*/ 5023692 h 6857991"/>
              <a:gd name="connsiteX709" fmla="*/ 6044934 w 12191984"/>
              <a:gd name="connsiteY709" fmla="*/ 4993914 h 6857991"/>
              <a:gd name="connsiteX710" fmla="*/ 6484487 w 12191984"/>
              <a:gd name="connsiteY710" fmla="*/ 4982810 h 6857991"/>
              <a:gd name="connsiteX711" fmla="*/ 6521080 w 12191984"/>
              <a:gd name="connsiteY711" fmla="*/ 5010570 h 6857991"/>
              <a:gd name="connsiteX712" fmla="*/ 6448273 w 12191984"/>
              <a:gd name="connsiteY712" fmla="*/ 5010570 h 6857991"/>
              <a:gd name="connsiteX713" fmla="*/ 6484487 w 12191984"/>
              <a:gd name="connsiteY713" fmla="*/ 4982810 h 6857991"/>
              <a:gd name="connsiteX714" fmla="*/ 5492074 w 12191984"/>
              <a:gd name="connsiteY714" fmla="*/ 4980917 h 6857991"/>
              <a:gd name="connsiteX715" fmla="*/ 5492074 w 12191984"/>
              <a:gd name="connsiteY715" fmla="*/ 4995743 h 6857991"/>
              <a:gd name="connsiteX716" fmla="*/ 5616677 w 12191984"/>
              <a:gd name="connsiteY716" fmla="*/ 4995743 h 6857991"/>
              <a:gd name="connsiteX717" fmla="*/ 5616677 w 12191984"/>
              <a:gd name="connsiteY717" fmla="*/ 4980917 h 6857991"/>
              <a:gd name="connsiteX718" fmla="*/ 5801090 w 12191984"/>
              <a:gd name="connsiteY718" fmla="*/ 4974040 h 6857991"/>
              <a:gd name="connsiteX719" fmla="*/ 5801090 w 12191984"/>
              <a:gd name="connsiteY719" fmla="*/ 4985902 h 6857991"/>
              <a:gd name="connsiteX720" fmla="*/ 5855599 w 12191984"/>
              <a:gd name="connsiteY720" fmla="*/ 4985902 h 6857991"/>
              <a:gd name="connsiteX721" fmla="*/ 5855599 w 12191984"/>
              <a:gd name="connsiteY721" fmla="*/ 4993093 h 6857991"/>
              <a:gd name="connsiteX722" fmla="*/ 5794213 w 12191984"/>
              <a:gd name="connsiteY722" fmla="*/ 4993093 h 6857991"/>
              <a:gd name="connsiteX723" fmla="*/ 5794213 w 12191984"/>
              <a:gd name="connsiteY723" fmla="*/ 5029813 h 6857991"/>
              <a:gd name="connsiteX724" fmla="*/ 5807651 w 12191984"/>
              <a:gd name="connsiteY724" fmla="*/ 5029813 h 6857991"/>
              <a:gd name="connsiteX725" fmla="*/ 5807651 w 12191984"/>
              <a:gd name="connsiteY725" fmla="*/ 5004702 h 6857991"/>
              <a:gd name="connsiteX726" fmla="*/ 5855599 w 12191984"/>
              <a:gd name="connsiteY726" fmla="*/ 5004702 h 6857991"/>
              <a:gd name="connsiteX727" fmla="*/ 5855599 w 12191984"/>
              <a:gd name="connsiteY727" fmla="*/ 5035049 h 6857991"/>
              <a:gd name="connsiteX728" fmla="*/ 5869858 w 12191984"/>
              <a:gd name="connsiteY728" fmla="*/ 5035049 h 6857991"/>
              <a:gd name="connsiteX729" fmla="*/ 5869858 w 12191984"/>
              <a:gd name="connsiteY729" fmla="*/ 5004702 h 6857991"/>
              <a:gd name="connsiteX730" fmla="*/ 5919574 w 12191984"/>
              <a:gd name="connsiteY730" fmla="*/ 5004702 h 6857991"/>
              <a:gd name="connsiteX731" fmla="*/ 5919574 w 12191984"/>
              <a:gd name="connsiteY731" fmla="*/ 5029813 h 6857991"/>
              <a:gd name="connsiteX732" fmla="*/ 5933012 w 12191984"/>
              <a:gd name="connsiteY732" fmla="*/ 5029813 h 6857991"/>
              <a:gd name="connsiteX733" fmla="*/ 5933012 w 12191984"/>
              <a:gd name="connsiteY733" fmla="*/ 4993093 h 6857991"/>
              <a:gd name="connsiteX734" fmla="*/ 5869858 w 12191984"/>
              <a:gd name="connsiteY734" fmla="*/ 4993093 h 6857991"/>
              <a:gd name="connsiteX735" fmla="*/ 5869858 w 12191984"/>
              <a:gd name="connsiteY735" fmla="*/ 4985902 h 6857991"/>
              <a:gd name="connsiteX736" fmla="*/ 5925441 w 12191984"/>
              <a:gd name="connsiteY736" fmla="*/ 4985902 h 6857991"/>
              <a:gd name="connsiteX737" fmla="*/ 5925441 w 12191984"/>
              <a:gd name="connsiteY737" fmla="*/ 4974040 h 6857991"/>
              <a:gd name="connsiteX738" fmla="*/ 6658870 w 12191984"/>
              <a:gd name="connsiteY738" fmla="*/ 4970002 h 6857991"/>
              <a:gd name="connsiteX739" fmla="*/ 6658870 w 12191984"/>
              <a:gd name="connsiteY739" fmla="*/ 5006720 h 6857991"/>
              <a:gd name="connsiteX740" fmla="*/ 6630733 w 12191984"/>
              <a:gd name="connsiteY740" fmla="*/ 5006720 h 6857991"/>
              <a:gd name="connsiteX741" fmla="*/ 6630733 w 12191984"/>
              <a:gd name="connsiteY741" fmla="*/ 5021231 h 6857991"/>
              <a:gd name="connsiteX742" fmla="*/ 6658870 w 12191984"/>
              <a:gd name="connsiteY742" fmla="*/ 5021231 h 6857991"/>
              <a:gd name="connsiteX743" fmla="*/ 6658870 w 12191984"/>
              <a:gd name="connsiteY743" fmla="*/ 5093218 h 6857991"/>
              <a:gd name="connsiteX744" fmla="*/ 6621773 w 12191984"/>
              <a:gd name="connsiteY744" fmla="*/ 5093218 h 6857991"/>
              <a:gd name="connsiteX745" fmla="*/ 6621773 w 12191984"/>
              <a:gd name="connsiteY745" fmla="*/ 5107602 h 6857991"/>
              <a:gd name="connsiteX746" fmla="*/ 6708207 w 12191984"/>
              <a:gd name="connsiteY746" fmla="*/ 5107602 h 6857991"/>
              <a:gd name="connsiteX747" fmla="*/ 6708207 w 12191984"/>
              <a:gd name="connsiteY747" fmla="*/ 5093218 h 6857991"/>
              <a:gd name="connsiteX748" fmla="*/ 6673886 w 12191984"/>
              <a:gd name="connsiteY748" fmla="*/ 5093218 h 6857991"/>
              <a:gd name="connsiteX749" fmla="*/ 6673886 w 12191984"/>
              <a:gd name="connsiteY749" fmla="*/ 5021231 h 6857991"/>
              <a:gd name="connsiteX750" fmla="*/ 6703792 w 12191984"/>
              <a:gd name="connsiteY750" fmla="*/ 5021231 h 6857991"/>
              <a:gd name="connsiteX751" fmla="*/ 6703792 w 12191984"/>
              <a:gd name="connsiteY751" fmla="*/ 5006720 h 6857991"/>
              <a:gd name="connsiteX752" fmla="*/ 6673886 w 12191984"/>
              <a:gd name="connsiteY752" fmla="*/ 5006720 h 6857991"/>
              <a:gd name="connsiteX753" fmla="*/ 6673886 w 12191984"/>
              <a:gd name="connsiteY753" fmla="*/ 4970002 h 6857991"/>
              <a:gd name="connsiteX754" fmla="*/ 5674405 w 12191984"/>
              <a:gd name="connsiteY754" fmla="*/ 4969435 h 6857991"/>
              <a:gd name="connsiteX755" fmla="*/ 5674405 w 12191984"/>
              <a:gd name="connsiteY755" fmla="*/ 4979214 h 6857991"/>
              <a:gd name="connsiteX756" fmla="*/ 5639956 w 12191984"/>
              <a:gd name="connsiteY756" fmla="*/ 4979214 h 6857991"/>
              <a:gd name="connsiteX757" fmla="*/ 5639956 w 12191984"/>
              <a:gd name="connsiteY757" fmla="*/ 4991327 h 6857991"/>
              <a:gd name="connsiteX758" fmla="*/ 5674594 w 12191984"/>
              <a:gd name="connsiteY758" fmla="*/ 4991327 h 6857991"/>
              <a:gd name="connsiteX759" fmla="*/ 5674594 w 12191984"/>
              <a:gd name="connsiteY759" fmla="*/ 5000664 h 6857991"/>
              <a:gd name="connsiteX760" fmla="*/ 5689294 w 12191984"/>
              <a:gd name="connsiteY760" fmla="*/ 5000664 h 6857991"/>
              <a:gd name="connsiteX761" fmla="*/ 5689294 w 12191984"/>
              <a:gd name="connsiteY761" fmla="*/ 4991327 h 6857991"/>
              <a:gd name="connsiteX762" fmla="*/ 5732636 w 12191984"/>
              <a:gd name="connsiteY762" fmla="*/ 4991327 h 6857991"/>
              <a:gd name="connsiteX763" fmla="*/ 5732636 w 12191984"/>
              <a:gd name="connsiteY763" fmla="*/ 5000664 h 6857991"/>
              <a:gd name="connsiteX764" fmla="*/ 5747147 w 12191984"/>
              <a:gd name="connsiteY764" fmla="*/ 5000664 h 6857991"/>
              <a:gd name="connsiteX765" fmla="*/ 5747147 w 12191984"/>
              <a:gd name="connsiteY765" fmla="*/ 4991327 h 6857991"/>
              <a:gd name="connsiteX766" fmla="*/ 5782541 w 12191984"/>
              <a:gd name="connsiteY766" fmla="*/ 4991327 h 6857991"/>
              <a:gd name="connsiteX767" fmla="*/ 5782541 w 12191984"/>
              <a:gd name="connsiteY767" fmla="*/ 4979214 h 6857991"/>
              <a:gd name="connsiteX768" fmla="*/ 5747147 w 12191984"/>
              <a:gd name="connsiteY768" fmla="*/ 4979088 h 6857991"/>
              <a:gd name="connsiteX769" fmla="*/ 5747147 w 12191984"/>
              <a:gd name="connsiteY769" fmla="*/ 4969435 h 6857991"/>
              <a:gd name="connsiteX770" fmla="*/ 5732636 w 12191984"/>
              <a:gd name="connsiteY770" fmla="*/ 4969435 h 6857991"/>
              <a:gd name="connsiteX771" fmla="*/ 5732636 w 12191984"/>
              <a:gd name="connsiteY771" fmla="*/ 4979025 h 6857991"/>
              <a:gd name="connsiteX772" fmla="*/ 5689294 w 12191984"/>
              <a:gd name="connsiteY772" fmla="*/ 4979025 h 6857991"/>
              <a:gd name="connsiteX773" fmla="*/ 5689294 w 12191984"/>
              <a:gd name="connsiteY773" fmla="*/ 4969435 h 6857991"/>
              <a:gd name="connsiteX774" fmla="*/ 6476222 w 12191984"/>
              <a:gd name="connsiteY774" fmla="*/ 4968299 h 6857991"/>
              <a:gd name="connsiteX775" fmla="*/ 6410860 w 12191984"/>
              <a:gd name="connsiteY775" fmla="*/ 5010191 h 6857991"/>
              <a:gd name="connsiteX776" fmla="*/ 6418242 w 12191984"/>
              <a:gd name="connsiteY776" fmla="*/ 5025207 h 6857991"/>
              <a:gd name="connsiteX777" fmla="*/ 6441901 w 12191984"/>
              <a:gd name="connsiteY777" fmla="*/ 5014418 h 6857991"/>
              <a:gd name="connsiteX778" fmla="*/ 6441901 w 12191984"/>
              <a:gd name="connsiteY778" fmla="*/ 5024071 h 6857991"/>
              <a:gd name="connsiteX779" fmla="*/ 6526064 w 12191984"/>
              <a:gd name="connsiteY779" fmla="*/ 5024071 h 6857991"/>
              <a:gd name="connsiteX780" fmla="*/ 6526064 w 12191984"/>
              <a:gd name="connsiteY780" fmla="*/ 5012841 h 6857991"/>
              <a:gd name="connsiteX781" fmla="*/ 6550544 w 12191984"/>
              <a:gd name="connsiteY781" fmla="*/ 5022242 h 6857991"/>
              <a:gd name="connsiteX782" fmla="*/ 6557231 w 12191984"/>
              <a:gd name="connsiteY782" fmla="*/ 5008362 h 6857991"/>
              <a:gd name="connsiteX783" fmla="*/ 6491364 w 12191984"/>
              <a:gd name="connsiteY783" fmla="*/ 4968299 h 6857991"/>
              <a:gd name="connsiteX784" fmla="*/ 5963484 w 12191984"/>
              <a:gd name="connsiteY784" fmla="*/ 4968299 h 6857991"/>
              <a:gd name="connsiteX785" fmla="*/ 5963484 w 12191984"/>
              <a:gd name="connsiteY785" fmla="*/ 4998772 h 6857991"/>
              <a:gd name="connsiteX786" fmla="*/ 5947902 w 12191984"/>
              <a:gd name="connsiteY786" fmla="*/ 4998772 h 6857991"/>
              <a:gd name="connsiteX787" fmla="*/ 5947902 w 12191984"/>
              <a:gd name="connsiteY787" fmla="*/ 5012841 h 6857991"/>
              <a:gd name="connsiteX788" fmla="*/ 5963484 w 12191984"/>
              <a:gd name="connsiteY788" fmla="*/ 5012841 h 6857991"/>
              <a:gd name="connsiteX789" fmla="*/ 5943484 w 12191984"/>
              <a:gd name="connsiteY789" fmla="*/ 5057194 h 6857991"/>
              <a:gd name="connsiteX790" fmla="*/ 5949605 w 12191984"/>
              <a:gd name="connsiteY790" fmla="*/ 5074543 h 6857991"/>
              <a:gd name="connsiteX791" fmla="*/ 5963484 w 12191984"/>
              <a:gd name="connsiteY791" fmla="*/ 5045143 h 6857991"/>
              <a:gd name="connsiteX792" fmla="*/ 5964368 w 12191984"/>
              <a:gd name="connsiteY792" fmla="*/ 5042368 h 6857991"/>
              <a:gd name="connsiteX793" fmla="*/ 5963484 w 12191984"/>
              <a:gd name="connsiteY793" fmla="*/ 5053849 h 6857991"/>
              <a:gd name="connsiteX794" fmla="*/ 5963484 w 12191984"/>
              <a:gd name="connsiteY794" fmla="*/ 5116056 h 6857991"/>
              <a:gd name="connsiteX795" fmla="*/ 5977238 w 12191984"/>
              <a:gd name="connsiteY795" fmla="*/ 5115994 h 6857991"/>
              <a:gd name="connsiteX796" fmla="*/ 5977238 w 12191984"/>
              <a:gd name="connsiteY796" fmla="*/ 5044134 h 6857991"/>
              <a:gd name="connsiteX797" fmla="*/ 5976355 w 12191984"/>
              <a:gd name="connsiteY797" fmla="*/ 5031390 h 6857991"/>
              <a:gd name="connsiteX798" fmla="*/ 5985124 w 12191984"/>
              <a:gd name="connsiteY798" fmla="*/ 5047730 h 6857991"/>
              <a:gd name="connsiteX799" fmla="*/ 5990928 w 12191984"/>
              <a:gd name="connsiteY799" fmla="*/ 5038203 h 6857991"/>
              <a:gd name="connsiteX800" fmla="*/ 6020770 w 12191984"/>
              <a:gd name="connsiteY800" fmla="*/ 5035301 h 6857991"/>
              <a:gd name="connsiteX801" fmla="*/ 6022977 w 12191984"/>
              <a:gd name="connsiteY801" fmla="*/ 5041168 h 6857991"/>
              <a:gd name="connsiteX802" fmla="*/ 6034271 w 12191984"/>
              <a:gd name="connsiteY802" fmla="*/ 5036689 h 6857991"/>
              <a:gd name="connsiteX803" fmla="*/ 6035219 w 12191984"/>
              <a:gd name="connsiteY803" fmla="*/ 5044701 h 6857991"/>
              <a:gd name="connsiteX804" fmla="*/ 5987332 w 12191984"/>
              <a:gd name="connsiteY804" fmla="*/ 5044701 h 6857991"/>
              <a:gd name="connsiteX805" fmla="*/ 5987332 w 12191984"/>
              <a:gd name="connsiteY805" fmla="*/ 5057572 h 6857991"/>
              <a:gd name="connsiteX806" fmla="*/ 6000014 w 12191984"/>
              <a:gd name="connsiteY806" fmla="*/ 5057572 h 6857991"/>
              <a:gd name="connsiteX807" fmla="*/ 5982475 w 12191984"/>
              <a:gd name="connsiteY807" fmla="*/ 5101356 h 6857991"/>
              <a:gd name="connsiteX808" fmla="*/ 5992506 w 12191984"/>
              <a:gd name="connsiteY808" fmla="*/ 5113722 h 6857991"/>
              <a:gd name="connsiteX809" fmla="*/ 6011243 w 12191984"/>
              <a:gd name="connsiteY809" fmla="*/ 5078707 h 6857991"/>
              <a:gd name="connsiteX810" fmla="*/ 6027710 w 12191984"/>
              <a:gd name="connsiteY810" fmla="*/ 5090379 h 6857991"/>
              <a:gd name="connsiteX811" fmla="*/ 6034965 w 12191984"/>
              <a:gd name="connsiteY811" fmla="*/ 5078202 h 6857991"/>
              <a:gd name="connsiteX812" fmla="*/ 6014021 w 12191984"/>
              <a:gd name="connsiteY812" fmla="*/ 5063881 h 6857991"/>
              <a:gd name="connsiteX813" fmla="*/ 6014334 w 12191984"/>
              <a:gd name="connsiteY813" fmla="*/ 5057572 h 6857991"/>
              <a:gd name="connsiteX814" fmla="*/ 6037679 w 12191984"/>
              <a:gd name="connsiteY814" fmla="*/ 5057572 h 6857991"/>
              <a:gd name="connsiteX815" fmla="*/ 6046826 w 12191984"/>
              <a:gd name="connsiteY815" fmla="*/ 5083565 h 6857991"/>
              <a:gd name="connsiteX816" fmla="*/ 6014272 w 12191984"/>
              <a:gd name="connsiteY816" fmla="*/ 5099779 h 6857991"/>
              <a:gd name="connsiteX817" fmla="*/ 6022600 w 12191984"/>
              <a:gd name="connsiteY817" fmla="*/ 5113028 h 6857991"/>
              <a:gd name="connsiteX818" fmla="*/ 6054208 w 12191984"/>
              <a:gd name="connsiteY818" fmla="*/ 5096246 h 6857991"/>
              <a:gd name="connsiteX819" fmla="*/ 6066763 w 12191984"/>
              <a:gd name="connsiteY819" fmla="*/ 5109243 h 6857991"/>
              <a:gd name="connsiteX820" fmla="*/ 6086321 w 12191984"/>
              <a:gd name="connsiteY820" fmla="*/ 5108296 h 6857991"/>
              <a:gd name="connsiteX821" fmla="*/ 6095280 w 12191984"/>
              <a:gd name="connsiteY821" fmla="*/ 5092082 h 6857991"/>
              <a:gd name="connsiteX822" fmla="*/ 6084112 w 12191984"/>
              <a:gd name="connsiteY822" fmla="*/ 5080032 h 6857991"/>
              <a:gd name="connsiteX823" fmla="*/ 6078056 w 12191984"/>
              <a:gd name="connsiteY823" fmla="*/ 5093470 h 6857991"/>
              <a:gd name="connsiteX824" fmla="*/ 6068720 w 12191984"/>
              <a:gd name="connsiteY824" fmla="*/ 5091767 h 6857991"/>
              <a:gd name="connsiteX825" fmla="*/ 6065564 w 12191984"/>
              <a:gd name="connsiteY825" fmla="*/ 5086972 h 6857991"/>
              <a:gd name="connsiteX826" fmla="*/ 6081211 w 12191984"/>
              <a:gd name="connsiteY826" fmla="*/ 5067540 h 6857991"/>
              <a:gd name="connsiteX827" fmla="*/ 6069476 w 12191984"/>
              <a:gd name="connsiteY827" fmla="*/ 5059023 h 6857991"/>
              <a:gd name="connsiteX828" fmla="*/ 6057867 w 12191984"/>
              <a:gd name="connsiteY828" fmla="*/ 5075174 h 6857991"/>
              <a:gd name="connsiteX829" fmla="*/ 6051496 w 12191984"/>
              <a:gd name="connsiteY829" fmla="*/ 5057572 h 6857991"/>
              <a:gd name="connsiteX830" fmla="*/ 6092567 w 12191984"/>
              <a:gd name="connsiteY830" fmla="*/ 5057572 h 6857991"/>
              <a:gd name="connsiteX831" fmla="*/ 6092567 w 12191984"/>
              <a:gd name="connsiteY831" fmla="*/ 5044701 h 6857991"/>
              <a:gd name="connsiteX832" fmla="*/ 6077551 w 12191984"/>
              <a:gd name="connsiteY832" fmla="*/ 5044701 h 6857991"/>
              <a:gd name="connsiteX833" fmla="*/ 6072316 w 12191984"/>
              <a:gd name="connsiteY833" fmla="*/ 5033534 h 6857991"/>
              <a:gd name="connsiteX834" fmla="*/ 6081715 w 12191984"/>
              <a:gd name="connsiteY834" fmla="*/ 5032272 h 6857991"/>
              <a:gd name="connsiteX835" fmla="*/ 6083986 w 12191984"/>
              <a:gd name="connsiteY835" fmla="*/ 5038077 h 6857991"/>
              <a:gd name="connsiteX836" fmla="*/ 6094018 w 12191984"/>
              <a:gd name="connsiteY836" fmla="*/ 5034039 h 6857991"/>
              <a:gd name="connsiteX837" fmla="*/ 6086512 w 12191984"/>
              <a:gd name="connsiteY837" fmla="*/ 5011516 h 6857991"/>
              <a:gd name="connsiteX838" fmla="*/ 6076480 w 12191984"/>
              <a:gd name="connsiteY838" fmla="*/ 5014670 h 6857991"/>
              <a:gd name="connsiteX839" fmla="*/ 6079004 w 12191984"/>
              <a:gd name="connsiteY839" fmla="*/ 5022368 h 6857991"/>
              <a:gd name="connsiteX840" fmla="*/ 6066258 w 12191984"/>
              <a:gd name="connsiteY840" fmla="*/ 5023755 h 6857991"/>
              <a:gd name="connsiteX841" fmla="*/ 6089349 w 12191984"/>
              <a:gd name="connsiteY841" fmla="*/ 4994671 h 6857991"/>
              <a:gd name="connsiteX842" fmla="*/ 6079004 w 12191984"/>
              <a:gd name="connsiteY842" fmla="*/ 4988614 h 6857991"/>
              <a:gd name="connsiteX843" fmla="*/ 6068973 w 12191984"/>
              <a:gd name="connsiteY843" fmla="*/ 5002810 h 6857991"/>
              <a:gd name="connsiteX844" fmla="*/ 6064239 w 12191984"/>
              <a:gd name="connsiteY844" fmla="*/ 4997321 h 6857991"/>
              <a:gd name="connsiteX845" fmla="*/ 6077678 w 12191984"/>
              <a:gd name="connsiteY845" fmla="*/ 4975365 h 6857991"/>
              <a:gd name="connsiteX846" fmla="*/ 6065881 w 12191984"/>
              <a:gd name="connsiteY846" fmla="*/ 4970255 h 6857991"/>
              <a:gd name="connsiteX847" fmla="*/ 6056670 w 12191984"/>
              <a:gd name="connsiteY847" fmla="*/ 4987731 h 6857991"/>
              <a:gd name="connsiteX848" fmla="*/ 6052758 w 12191984"/>
              <a:gd name="connsiteY848" fmla="*/ 4984135 h 6857991"/>
              <a:gd name="connsiteX849" fmla="*/ 6044871 w 12191984"/>
              <a:gd name="connsiteY849" fmla="*/ 4992967 h 6857991"/>
              <a:gd name="connsiteX850" fmla="*/ 6044114 w 12191984"/>
              <a:gd name="connsiteY850" fmla="*/ 4968488 h 6857991"/>
              <a:gd name="connsiteX851" fmla="*/ 6030361 w 12191984"/>
              <a:gd name="connsiteY851" fmla="*/ 4968488 h 6857991"/>
              <a:gd name="connsiteX852" fmla="*/ 6033577 w 12191984"/>
              <a:gd name="connsiteY852" fmla="*/ 5033282 h 6857991"/>
              <a:gd name="connsiteX853" fmla="*/ 6026764 w 12191984"/>
              <a:gd name="connsiteY853" fmla="*/ 5013787 h 6857991"/>
              <a:gd name="connsiteX854" fmla="*/ 6017237 w 12191984"/>
              <a:gd name="connsiteY854" fmla="*/ 5016248 h 6857991"/>
              <a:gd name="connsiteX855" fmla="*/ 6019446 w 12191984"/>
              <a:gd name="connsiteY855" fmla="*/ 5024955 h 6857991"/>
              <a:gd name="connsiteX856" fmla="*/ 6007460 w 12191984"/>
              <a:gd name="connsiteY856" fmla="*/ 5026027 h 6857991"/>
              <a:gd name="connsiteX857" fmla="*/ 6029665 w 12191984"/>
              <a:gd name="connsiteY857" fmla="*/ 4995239 h 6857991"/>
              <a:gd name="connsiteX858" fmla="*/ 6019130 w 12191984"/>
              <a:gd name="connsiteY858" fmla="*/ 4989434 h 6857991"/>
              <a:gd name="connsiteX859" fmla="*/ 6009161 w 12191984"/>
              <a:gd name="connsiteY859" fmla="*/ 5005522 h 6857991"/>
              <a:gd name="connsiteX860" fmla="*/ 6004682 w 12191984"/>
              <a:gd name="connsiteY860" fmla="*/ 5000286 h 6857991"/>
              <a:gd name="connsiteX861" fmla="*/ 6018058 w 12191984"/>
              <a:gd name="connsiteY861" fmla="*/ 4975744 h 6857991"/>
              <a:gd name="connsiteX862" fmla="*/ 6006323 w 12191984"/>
              <a:gd name="connsiteY862" fmla="*/ 4971265 h 6857991"/>
              <a:gd name="connsiteX863" fmla="*/ 5996102 w 12191984"/>
              <a:gd name="connsiteY863" fmla="*/ 4991516 h 6857991"/>
              <a:gd name="connsiteX864" fmla="*/ 5992064 w 12191984"/>
              <a:gd name="connsiteY864" fmla="*/ 4988299 h 6857991"/>
              <a:gd name="connsiteX865" fmla="*/ 5984809 w 12191984"/>
              <a:gd name="connsiteY865" fmla="*/ 4998835 h 6857991"/>
              <a:gd name="connsiteX866" fmla="*/ 5977238 w 12191984"/>
              <a:gd name="connsiteY866" fmla="*/ 4998835 h 6857991"/>
              <a:gd name="connsiteX867" fmla="*/ 5977238 w 12191984"/>
              <a:gd name="connsiteY867" fmla="*/ 4968299 h 6857991"/>
              <a:gd name="connsiteX868" fmla="*/ 6589218 w 12191984"/>
              <a:gd name="connsiteY868" fmla="*/ 4968173 h 6857991"/>
              <a:gd name="connsiteX869" fmla="*/ 6589218 w 12191984"/>
              <a:gd name="connsiteY869" fmla="*/ 4992779 h 6857991"/>
              <a:gd name="connsiteX870" fmla="*/ 6565811 w 12191984"/>
              <a:gd name="connsiteY870" fmla="*/ 4992779 h 6857991"/>
              <a:gd name="connsiteX871" fmla="*/ 6565811 w 12191984"/>
              <a:gd name="connsiteY871" fmla="*/ 5007605 h 6857991"/>
              <a:gd name="connsiteX872" fmla="*/ 6610038 w 12191984"/>
              <a:gd name="connsiteY872" fmla="*/ 5007605 h 6857991"/>
              <a:gd name="connsiteX873" fmla="*/ 6562215 w 12191984"/>
              <a:gd name="connsiteY873" fmla="*/ 5061358 h 6857991"/>
              <a:gd name="connsiteX874" fmla="*/ 6568588 w 12191984"/>
              <a:gd name="connsiteY874" fmla="*/ 5076499 h 6857991"/>
              <a:gd name="connsiteX875" fmla="*/ 6590669 w 12191984"/>
              <a:gd name="connsiteY875" fmla="*/ 5056878 h 6857991"/>
              <a:gd name="connsiteX876" fmla="*/ 6590669 w 12191984"/>
              <a:gd name="connsiteY876" fmla="*/ 5114101 h 6857991"/>
              <a:gd name="connsiteX877" fmla="*/ 6604738 w 12191984"/>
              <a:gd name="connsiteY877" fmla="*/ 5114101 h 6857991"/>
              <a:gd name="connsiteX878" fmla="*/ 6604738 w 12191984"/>
              <a:gd name="connsiteY878" fmla="*/ 5049497 h 6857991"/>
              <a:gd name="connsiteX879" fmla="*/ 6626442 w 12191984"/>
              <a:gd name="connsiteY879" fmla="*/ 5069371 h 6857991"/>
              <a:gd name="connsiteX880" fmla="*/ 6635085 w 12191984"/>
              <a:gd name="connsiteY880" fmla="*/ 5057447 h 6857991"/>
              <a:gd name="connsiteX881" fmla="*/ 6609849 w 12191984"/>
              <a:gd name="connsiteY881" fmla="*/ 5034607 h 6857991"/>
              <a:gd name="connsiteX882" fmla="*/ 6625873 w 12191984"/>
              <a:gd name="connsiteY882" fmla="*/ 5006469 h 6857991"/>
              <a:gd name="connsiteX883" fmla="*/ 6625873 w 12191984"/>
              <a:gd name="connsiteY883" fmla="*/ 4992967 h 6857991"/>
              <a:gd name="connsiteX884" fmla="*/ 6604234 w 12191984"/>
              <a:gd name="connsiteY884" fmla="*/ 4992967 h 6857991"/>
              <a:gd name="connsiteX885" fmla="*/ 6604234 w 12191984"/>
              <a:gd name="connsiteY885" fmla="*/ 4968173 h 6857991"/>
              <a:gd name="connsiteX886" fmla="*/ 6376665 w 12191984"/>
              <a:gd name="connsiteY886" fmla="*/ 4968173 h 6857991"/>
              <a:gd name="connsiteX887" fmla="*/ 6364678 w 12191984"/>
              <a:gd name="connsiteY887" fmla="*/ 4974420 h 6857991"/>
              <a:gd name="connsiteX888" fmla="*/ 6378621 w 12191984"/>
              <a:gd name="connsiteY888" fmla="*/ 4993662 h 6857991"/>
              <a:gd name="connsiteX889" fmla="*/ 6358242 w 12191984"/>
              <a:gd name="connsiteY889" fmla="*/ 4993725 h 6857991"/>
              <a:gd name="connsiteX890" fmla="*/ 6357675 w 12191984"/>
              <a:gd name="connsiteY890" fmla="*/ 4968236 h 6857991"/>
              <a:gd name="connsiteX891" fmla="*/ 6341713 w 12191984"/>
              <a:gd name="connsiteY891" fmla="*/ 4968236 h 6857991"/>
              <a:gd name="connsiteX892" fmla="*/ 6342344 w 12191984"/>
              <a:gd name="connsiteY892" fmla="*/ 4993599 h 6857991"/>
              <a:gd name="connsiteX893" fmla="*/ 6259505 w 12191984"/>
              <a:gd name="connsiteY893" fmla="*/ 4993599 h 6857991"/>
              <a:gd name="connsiteX894" fmla="*/ 6259505 w 12191984"/>
              <a:gd name="connsiteY894" fmla="*/ 5008993 h 6857991"/>
              <a:gd name="connsiteX895" fmla="*/ 6343479 w 12191984"/>
              <a:gd name="connsiteY895" fmla="*/ 5008993 h 6857991"/>
              <a:gd name="connsiteX896" fmla="*/ 6350104 w 12191984"/>
              <a:gd name="connsiteY896" fmla="*/ 5060916 h 6857991"/>
              <a:gd name="connsiteX897" fmla="*/ 6369725 w 12191984"/>
              <a:gd name="connsiteY897" fmla="*/ 5107982 h 6857991"/>
              <a:gd name="connsiteX898" fmla="*/ 6392627 w 12191984"/>
              <a:gd name="connsiteY898" fmla="*/ 5106341 h 6857991"/>
              <a:gd name="connsiteX899" fmla="*/ 6403289 w 12191984"/>
              <a:gd name="connsiteY899" fmla="*/ 5080790 h 6857991"/>
              <a:gd name="connsiteX900" fmla="*/ 6391618 w 12191984"/>
              <a:gd name="connsiteY900" fmla="*/ 5065206 h 6857991"/>
              <a:gd name="connsiteX901" fmla="*/ 6385056 w 12191984"/>
              <a:gd name="connsiteY901" fmla="*/ 5086910 h 6857991"/>
              <a:gd name="connsiteX902" fmla="*/ 6374204 w 12191984"/>
              <a:gd name="connsiteY902" fmla="*/ 5086531 h 6857991"/>
              <a:gd name="connsiteX903" fmla="*/ 6363921 w 12191984"/>
              <a:gd name="connsiteY903" fmla="*/ 5052463 h 6857991"/>
              <a:gd name="connsiteX904" fmla="*/ 6359126 w 12191984"/>
              <a:gd name="connsiteY904" fmla="*/ 5009182 h 6857991"/>
              <a:gd name="connsiteX905" fmla="*/ 6398053 w 12191984"/>
              <a:gd name="connsiteY905" fmla="*/ 5008993 h 6857991"/>
              <a:gd name="connsiteX906" fmla="*/ 6398053 w 12191984"/>
              <a:gd name="connsiteY906" fmla="*/ 4993725 h 6857991"/>
              <a:gd name="connsiteX907" fmla="*/ 6382091 w 12191984"/>
              <a:gd name="connsiteY907" fmla="*/ 4993725 h 6857991"/>
              <a:gd name="connsiteX908" fmla="*/ 6392880 w 12191984"/>
              <a:gd name="connsiteY908" fmla="*/ 4986659 h 6857991"/>
              <a:gd name="connsiteX909" fmla="*/ 6376665 w 12191984"/>
              <a:gd name="connsiteY909" fmla="*/ 4968173 h 6857991"/>
              <a:gd name="connsiteX910" fmla="*/ 6195973 w 12191984"/>
              <a:gd name="connsiteY910" fmla="*/ 4967984 h 6857991"/>
              <a:gd name="connsiteX911" fmla="*/ 6195973 w 12191984"/>
              <a:gd name="connsiteY911" fmla="*/ 4992652 h 6857991"/>
              <a:gd name="connsiteX912" fmla="*/ 6180957 w 12191984"/>
              <a:gd name="connsiteY912" fmla="*/ 4992652 h 6857991"/>
              <a:gd name="connsiteX913" fmla="*/ 6185436 w 12191984"/>
              <a:gd name="connsiteY913" fmla="*/ 4975618 h 6857991"/>
              <a:gd name="connsiteX914" fmla="*/ 6171746 w 12191984"/>
              <a:gd name="connsiteY914" fmla="*/ 4972337 h 6857991"/>
              <a:gd name="connsiteX915" fmla="*/ 6155846 w 12191984"/>
              <a:gd name="connsiteY915" fmla="*/ 5011453 h 6857991"/>
              <a:gd name="connsiteX916" fmla="*/ 6155846 w 12191984"/>
              <a:gd name="connsiteY916" fmla="*/ 4999151 h 6857991"/>
              <a:gd name="connsiteX917" fmla="*/ 6142219 w 12191984"/>
              <a:gd name="connsiteY917" fmla="*/ 4999151 h 6857991"/>
              <a:gd name="connsiteX918" fmla="*/ 6142219 w 12191984"/>
              <a:gd name="connsiteY918" fmla="*/ 4968299 h 6857991"/>
              <a:gd name="connsiteX919" fmla="*/ 6127960 w 12191984"/>
              <a:gd name="connsiteY919" fmla="*/ 4968299 h 6857991"/>
              <a:gd name="connsiteX920" fmla="*/ 6127960 w 12191984"/>
              <a:gd name="connsiteY920" fmla="*/ 4999087 h 6857991"/>
              <a:gd name="connsiteX921" fmla="*/ 6104932 w 12191984"/>
              <a:gd name="connsiteY921" fmla="*/ 4999087 h 6857991"/>
              <a:gd name="connsiteX922" fmla="*/ 6104932 w 12191984"/>
              <a:gd name="connsiteY922" fmla="*/ 5013031 h 6857991"/>
              <a:gd name="connsiteX923" fmla="*/ 6126825 w 12191984"/>
              <a:gd name="connsiteY923" fmla="*/ 5013031 h 6857991"/>
              <a:gd name="connsiteX924" fmla="*/ 6101210 w 12191984"/>
              <a:gd name="connsiteY924" fmla="*/ 5059465 h 6857991"/>
              <a:gd name="connsiteX925" fmla="*/ 6107835 w 12191984"/>
              <a:gd name="connsiteY925" fmla="*/ 5074733 h 6857991"/>
              <a:gd name="connsiteX926" fmla="*/ 6128844 w 12191984"/>
              <a:gd name="connsiteY926" fmla="*/ 5038330 h 6857991"/>
              <a:gd name="connsiteX927" fmla="*/ 6127960 w 12191984"/>
              <a:gd name="connsiteY927" fmla="*/ 5050632 h 6857991"/>
              <a:gd name="connsiteX928" fmla="*/ 6127960 w 12191984"/>
              <a:gd name="connsiteY928" fmla="*/ 5116057 h 6857991"/>
              <a:gd name="connsiteX929" fmla="*/ 6142219 w 12191984"/>
              <a:gd name="connsiteY929" fmla="*/ 5116057 h 6857991"/>
              <a:gd name="connsiteX930" fmla="*/ 6142219 w 12191984"/>
              <a:gd name="connsiteY930" fmla="*/ 5044638 h 6857991"/>
              <a:gd name="connsiteX931" fmla="*/ 6141336 w 12191984"/>
              <a:gd name="connsiteY931" fmla="*/ 5032462 h 6857991"/>
              <a:gd name="connsiteX932" fmla="*/ 6155468 w 12191984"/>
              <a:gd name="connsiteY932" fmla="*/ 5056184 h 6857991"/>
              <a:gd name="connsiteX933" fmla="*/ 6163039 w 12191984"/>
              <a:gd name="connsiteY933" fmla="*/ 5043314 h 6857991"/>
              <a:gd name="connsiteX934" fmla="*/ 6160011 w 12191984"/>
              <a:gd name="connsiteY934" fmla="*/ 5040349 h 6857991"/>
              <a:gd name="connsiteX935" fmla="*/ 6191304 w 12191984"/>
              <a:gd name="connsiteY935" fmla="*/ 5040349 h 6857991"/>
              <a:gd name="connsiteX936" fmla="*/ 6149349 w 12191984"/>
              <a:gd name="connsiteY936" fmla="*/ 5090883 h 6857991"/>
              <a:gd name="connsiteX937" fmla="*/ 6158938 w 12191984"/>
              <a:gd name="connsiteY937" fmla="*/ 5102934 h 6857991"/>
              <a:gd name="connsiteX938" fmla="*/ 6195973 w 12191984"/>
              <a:gd name="connsiteY938" fmla="*/ 5058140 h 6857991"/>
              <a:gd name="connsiteX939" fmla="*/ 6195973 w 12191984"/>
              <a:gd name="connsiteY939" fmla="*/ 5115805 h 6857991"/>
              <a:gd name="connsiteX940" fmla="*/ 6209538 w 12191984"/>
              <a:gd name="connsiteY940" fmla="*/ 5115805 h 6857991"/>
              <a:gd name="connsiteX941" fmla="*/ 6209538 w 12191984"/>
              <a:gd name="connsiteY941" fmla="*/ 5057446 h 6857991"/>
              <a:gd name="connsiteX942" fmla="*/ 6244679 w 12191984"/>
              <a:gd name="connsiteY942" fmla="*/ 5101420 h 6857991"/>
              <a:gd name="connsiteX943" fmla="*/ 6253448 w 12191984"/>
              <a:gd name="connsiteY943" fmla="*/ 5087414 h 6857991"/>
              <a:gd name="connsiteX944" fmla="*/ 6213701 w 12191984"/>
              <a:gd name="connsiteY944" fmla="*/ 5039970 h 6857991"/>
              <a:gd name="connsiteX945" fmla="*/ 6250104 w 12191984"/>
              <a:gd name="connsiteY945" fmla="*/ 5039970 h 6857991"/>
              <a:gd name="connsiteX946" fmla="*/ 6250104 w 12191984"/>
              <a:gd name="connsiteY946" fmla="*/ 5026469 h 6857991"/>
              <a:gd name="connsiteX947" fmla="*/ 6209538 w 12191984"/>
              <a:gd name="connsiteY947" fmla="*/ 5026469 h 6857991"/>
              <a:gd name="connsiteX948" fmla="*/ 6209538 w 12191984"/>
              <a:gd name="connsiteY948" fmla="*/ 5006153 h 6857991"/>
              <a:gd name="connsiteX949" fmla="*/ 6242975 w 12191984"/>
              <a:gd name="connsiteY949" fmla="*/ 5006153 h 6857991"/>
              <a:gd name="connsiteX950" fmla="*/ 6242975 w 12191984"/>
              <a:gd name="connsiteY950" fmla="*/ 4992652 h 6857991"/>
              <a:gd name="connsiteX951" fmla="*/ 6209538 w 12191984"/>
              <a:gd name="connsiteY951" fmla="*/ 4992652 h 6857991"/>
              <a:gd name="connsiteX952" fmla="*/ 6209538 w 12191984"/>
              <a:gd name="connsiteY952" fmla="*/ 4967984 h 6857991"/>
              <a:gd name="connsiteX953" fmla="*/ 2915927 w 12191984"/>
              <a:gd name="connsiteY953" fmla="*/ 3507227 h 6857991"/>
              <a:gd name="connsiteX954" fmla="*/ 2915927 w 12191984"/>
              <a:gd name="connsiteY954" fmla="*/ 3525227 h 6857991"/>
              <a:gd name="connsiteX955" fmla="*/ 9270955 w 12191984"/>
              <a:gd name="connsiteY955" fmla="*/ 3525227 h 6857991"/>
              <a:gd name="connsiteX956" fmla="*/ 9270955 w 12191984"/>
              <a:gd name="connsiteY956" fmla="*/ 3507227 h 6857991"/>
              <a:gd name="connsiteX957" fmla="*/ 11760606 w 12191984"/>
              <a:gd name="connsiteY957" fmla="*/ 508703 h 6857991"/>
              <a:gd name="connsiteX958" fmla="*/ 11778080 w 12191984"/>
              <a:gd name="connsiteY958" fmla="*/ 520736 h 6857991"/>
              <a:gd name="connsiteX959" fmla="*/ 11760884 w 12191984"/>
              <a:gd name="connsiteY959" fmla="*/ 532622 h 6857991"/>
              <a:gd name="connsiteX960" fmla="*/ 11753623 w 12191984"/>
              <a:gd name="connsiteY960" fmla="*/ 531749 h 6857991"/>
              <a:gd name="connsiteX961" fmla="*/ 11305012 w 12191984"/>
              <a:gd name="connsiteY961" fmla="*/ 505325 h 6857991"/>
              <a:gd name="connsiteX962" fmla="*/ 11307909 w 12191984"/>
              <a:gd name="connsiteY962" fmla="*/ 508686 h 6857991"/>
              <a:gd name="connsiteX963" fmla="*/ 11294688 w 12191984"/>
              <a:gd name="connsiteY963" fmla="*/ 517005 h 6857991"/>
              <a:gd name="connsiteX964" fmla="*/ 11298383 w 12191984"/>
              <a:gd name="connsiteY964" fmla="*/ 509559 h 6857991"/>
              <a:gd name="connsiteX965" fmla="*/ 11305012 w 12191984"/>
              <a:gd name="connsiteY965" fmla="*/ 505325 h 6857991"/>
              <a:gd name="connsiteX966" fmla="*/ 11947624 w 12191984"/>
              <a:gd name="connsiteY966" fmla="*/ 505324 h 6857991"/>
              <a:gd name="connsiteX967" fmla="*/ 11950539 w 12191984"/>
              <a:gd name="connsiteY967" fmla="*/ 508685 h 6857991"/>
              <a:gd name="connsiteX968" fmla="*/ 11937318 w 12191984"/>
              <a:gd name="connsiteY968" fmla="*/ 517004 h 6857991"/>
              <a:gd name="connsiteX969" fmla="*/ 11940994 w 12191984"/>
              <a:gd name="connsiteY969" fmla="*/ 509558 h 6857991"/>
              <a:gd name="connsiteX970" fmla="*/ 11947624 w 12191984"/>
              <a:gd name="connsiteY970" fmla="*/ 505324 h 6857991"/>
              <a:gd name="connsiteX971" fmla="*/ 11831376 w 12191984"/>
              <a:gd name="connsiteY971" fmla="*/ 505324 h 6857991"/>
              <a:gd name="connsiteX972" fmla="*/ 11834310 w 12191984"/>
              <a:gd name="connsiteY972" fmla="*/ 508685 h 6857991"/>
              <a:gd name="connsiteX973" fmla="*/ 11821107 w 12191984"/>
              <a:gd name="connsiteY973" fmla="*/ 517004 h 6857991"/>
              <a:gd name="connsiteX974" fmla="*/ 11824747 w 12191984"/>
              <a:gd name="connsiteY974" fmla="*/ 509558 h 6857991"/>
              <a:gd name="connsiteX975" fmla="*/ 11831376 w 12191984"/>
              <a:gd name="connsiteY975" fmla="*/ 505324 h 6857991"/>
              <a:gd name="connsiteX976" fmla="*/ 11680477 w 12191984"/>
              <a:gd name="connsiteY976" fmla="*/ 505324 h 6857991"/>
              <a:gd name="connsiteX977" fmla="*/ 11683374 w 12191984"/>
              <a:gd name="connsiteY977" fmla="*/ 508685 h 6857991"/>
              <a:gd name="connsiteX978" fmla="*/ 11670189 w 12191984"/>
              <a:gd name="connsiteY978" fmla="*/ 517004 h 6857991"/>
              <a:gd name="connsiteX979" fmla="*/ 11673847 w 12191984"/>
              <a:gd name="connsiteY979" fmla="*/ 509558 h 6857991"/>
              <a:gd name="connsiteX980" fmla="*/ 11680477 w 12191984"/>
              <a:gd name="connsiteY980" fmla="*/ 505324 h 6857991"/>
              <a:gd name="connsiteX981" fmla="*/ 11465531 w 12191984"/>
              <a:gd name="connsiteY981" fmla="*/ 504804 h 6857991"/>
              <a:gd name="connsiteX982" fmla="*/ 11470006 w 12191984"/>
              <a:gd name="connsiteY982" fmla="*/ 507459 h 6857991"/>
              <a:gd name="connsiteX983" fmla="*/ 11470767 w 12191984"/>
              <a:gd name="connsiteY983" fmla="*/ 513142 h 6857991"/>
              <a:gd name="connsiteX984" fmla="*/ 11466682 w 12191984"/>
              <a:gd name="connsiteY984" fmla="*/ 525676 h 6857991"/>
              <a:gd name="connsiteX985" fmla="*/ 11456524 w 12191984"/>
              <a:gd name="connsiteY985" fmla="*/ 532844 h 6857991"/>
              <a:gd name="connsiteX986" fmla="*/ 11452105 w 12191984"/>
              <a:gd name="connsiteY986" fmla="*/ 530133 h 6857991"/>
              <a:gd name="connsiteX987" fmla="*/ 11451306 w 12191984"/>
              <a:gd name="connsiteY987" fmla="*/ 524544 h 6857991"/>
              <a:gd name="connsiteX988" fmla="*/ 11455354 w 12191984"/>
              <a:gd name="connsiteY988" fmla="*/ 511916 h 6857991"/>
              <a:gd name="connsiteX989" fmla="*/ 11465531 w 12191984"/>
              <a:gd name="connsiteY989" fmla="*/ 504804 h 6857991"/>
              <a:gd name="connsiteX990" fmla="*/ 11253350 w 12191984"/>
              <a:gd name="connsiteY990" fmla="*/ 504509 h 6857991"/>
              <a:gd name="connsiteX991" fmla="*/ 11258067 w 12191984"/>
              <a:gd name="connsiteY991" fmla="*/ 505716 h 6857991"/>
              <a:gd name="connsiteX992" fmla="*/ 11256711 w 12191984"/>
              <a:gd name="connsiteY992" fmla="*/ 510469 h 6857991"/>
              <a:gd name="connsiteX993" fmla="*/ 11249209 w 12191984"/>
              <a:gd name="connsiteY993" fmla="*/ 520479 h 6857991"/>
              <a:gd name="connsiteX994" fmla="*/ 11240073 w 12191984"/>
              <a:gd name="connsiteY994" fmla="*/ 527907 h 6857991"/>
              <a:gd name="connsiteX995" fmla="*/ 11238959 w 12191984"/>
              <a:gd name="connsiteY995" fmla="*/ 525251 h 6857991"/>
              <a:gd name="connsiteX996" fmla="*/ 11243452 w 12191984"/>
              <a:gd name="connsiteY996" fmla="*/ 512401 h 6857991"/>
              <a:gd name="connsiteX997" fmla="*/ 11253350 w 12191984"/>
              <a:gd name="connsiteY997" fmla="*/ 504509 h 6857991"/>
              <a:gd name="connsiteX998" fmla="*/ 11145162 w 12191984"/>
              <a:gd name="connsiteY998" fmla="*/ 504508 h 6857991"/>
              <a:gd name="connsiteX999" fmla="*/ 11149990 w 12191984"/>
              <a:gd name="connsiteY999" fmla="*/ 505975 h 6857991"/>
              <a:gd name="connsiteX1000" fmla="*/ 11148690 w 12191984"/>
              <a:gd name="connsiteY1000" fmla="*/ 510525 h 6857991"/>
              <a:gd name="connsiteX1001" fmla="*/ 11141225 w 12191984"/>
              <a:gd name="connsiteY1001" fmla="*/ 520478 h 6857991"/>
              <a:gd name="connsiteX1002" fmla="*/ 11131532 w 12191984"/>
              <a:gd name="connsiteY1002" fmla="*/ 528835 h 6857991"/>
              <a:gd name="connsiteX1003" fmla="*/ 11130046 w 12191984"/>
              <a:gd name="connsiteY1003" fmla="*/ 526235 h 6857991"/>
              <a:gd name="connsiteX1004" fmla="*/ 11134689 w 12191984"/>
              <a:gd name="connsiteY1004" fmla="*/ 512790 h 6857991"/>
              <a:gd name="connsiteX1005" fmla="*/ 11145162 w 12191984"/>
              <a:gd name="connsiteY1005" fmla="*/ 504508 h 6857991"/>
              <a:gd name="connsiteX1006" fmla="*/ 12012098 w 12191984"/>
              <a:gd name="connsiteY1006" fmla="*/ 495277 h 6857991"/>
              <a:gd name="connsiteX1007" fmla="*/ 11998988 w 12191984"/>
              <a:gd name="connsiteY1007" fmla="*/ 502408 h 6857991"/>
              <a:gd name="connsiteX1008" fmla="*/ 11989740 w 12191984"/>
              <a:gd name="connsiteY1008" fmla="*/ 515351 h 6857991"/>
              <a:gd name="connsiteX1009" fmla="*/ 11988756 w 12191984"/>
              <a:gd name="connsiteY1009" fmla="*/ 515351 h 6857991"/>
              <a:gd name="connsiteX1010" fmla="*/ 11995478 w 12191984"/>
              <a:gd name="connsiteY1010" fmla="*/ 495444 h 6857991"/>
              <a:gd name="connsiteX1011" fmla="*/ 11980047 w 12191984"/>
              <a:gd name="connsiteY1011" fmla="*/ 495444 h 6857991"/>
              <a:gd name="connsiteX1012" fmla="*/ 11966732 w 12191984"/>
              <a:gd name="connsiteY1012" fmla="*/ 541330 h 6857991"/>
              <a:gd name="connsiteX1013" fmla="*/ 11982331 w 12191984"/>
              <a:gd name="connsiteY1013" fmla="*/ 541330 h 6857991"/>
              <a:gd name="connsiteX1014" fmla="*/ 11986398 w 12191984"/>
              <a:gd name="connsiteY1014" fmla="*/ 527291 h 6857991"/>
              <a:gd name="connsiteX1015" fmla="*/ 11994531 w 12191984"/>
              <a:gd name="connsiteY1015" fmla="*/ 516242 h 6857991"/>
              <a:gd name="connsiteX1016" fmla="*/ 12005840 w 12191984"/>
              <a:gd name="connsiteY1016" fmla="*/ 509074 h 6857991"/>
              <a:gd name="connsiteX1017" fmla="*/ 12010631 w 12191984"/>
              <a:gd name="connsiteY1017" fmla="*/ 510133 h 6857991"/>
              <a:gd name="connsiteX1018" fmla="*/ 12015924 w 12191984"/>
              <a:gd name="connsiteY1018" fmla="*/ 496242 h 6857991"/>
              <a:gd name="connsiteX1019" fmla="*/ 12012098 w 12191984"/>
              <a:gd name="connsiteY1019" fmla="*/ 495277 h 6857991"/>
              <a:gd name="connsiteX1020" fmla="*/ 11311326 w 12191984"/>
              <a:gd name="connsiteY1020" fmla="*/ 495260 h 6857991"/>
              <a:gd name="connsiteX1021" fmla="*/ 11288615 w 12191984"/>
              <a:gd name="connsiteY1021" fmla="*/ 504879 h 6857991"/>
              <a:gd name="connsiteX1022" fmla="*/ 11277102 w 12191984"/>
              <a:gd name="connsiteY1022" fmla="*/ 527293 h 6857991"/>
              <a:gd name="connsiteX1023" fmla="*/ 11281819 w 12191984"/>
              <a:gd name="connsiteY1023" fmla="*/ 538732 h 6857991"/>
              <a:gd name="connsiteX1024" fmla="*/ 11294075 w 12191984"/>
              <a:gd name="connsiteY1024" fmla="*/ 542390 h 6857991"/>
              <a:gd name="connsiteX1025" fmla="*/ 11317491 w 12191984"/>
              <a:gd name="connsiteY1025" fmla="*/ 537432 h 6857991"/>
              <a:gd name="connsiteX1026" fmla="*/ 11320760 w 12191984"/>
              <a:gd name="connsiteY1026" fmla="*/ 526253 h 6857991"/>
              <a:gd name="connsiteX1027" fmla="*/ 11300091 w 12191984"/>
              <a:gd name="connsiteY1027" fmla="*/ 532845 h 6857991"/>
              <a:gd name="connsiteX1028" fmla="*/ 11292812 w 12191984"/>
              <a:gd name="connsiteY1028" fmla="*/ 526012 h 6857991"/>
              <a:gd name="connsiteX1029" fmla="*/ 11311252 w 12191984"/>
              <a:gd name="connsiteY1029" fmla="*/ 520626 h 6857991"/>
              <a:gd name="connsiteX1030" fmla="*/ 11322227 w 12191984"/>
              <a:gd name="connsiteY1030" fmla="*/ 505362 h 6857991"/>
              <a:gd name="connsiteX1031" fmla="*/ 11319237 w 12191984"/>
              <a:gd name="connsiteY1031" fmla="*/ 497823 h 6857991"/>
              <a:gd name="connsiteX1032" fmla="*/ 11311326 w 12191984"/>
              <a:gd name="connsiteY1032" fmla="*/ 495260 h 6857991"/>
              <a:gd name="connsiteX1033" fmla="*/ 11953938 w 12191984"/>
              <a:gd name="connsiteY1033" fmla="*/ 495259 h 6857991"/>
              <a:gd name="connsiteX1034" fmla="*/ 11931245 w 12191984"/>
              <a:gd name="connsiteY1034" fmla="*/ 504878 h 6857991"/>
              <a:gd name="connsiteX1035" fmla="*/ 11919732 w 12191984"/>
              <a:gd name="connsiteY1035" fmla="*/ 527292 h 6857991"/>
              <a:gd name="connsiteX1036" fmla="*/ 11924449 w 12191984"/>
              <a:gd name="connsiteY1036" fmla="*/ 538731 h 6857991"/>
              <a:gd name="connsiteX1037" fmla="*/ 11936723 w 12191984"/>
              <a:gd name="connsiteY1037" fmla="*/ 542389 h 6857991"/>
              <a:gd name="connsiteX1038" fmla="*/ 11960121 w 12191984"/>
              <a:gd name="connsiteY1038" fmla="*/ 537431 h 6857991"/>
              <a:gd name="connsiteX1039" fmla="*/ 11963371 w 12191984"/>
              <a:gd name="connsiteY1039" fmla="*/ 526252 h 6857991"/>
              <a:gd name="connsiteX1040" fmla="*/ 11942703 w 12191984"/>
              <a:gd name="connsiteY1040" fmla="*/ 532844 h 6857991"/>
              <a:gd name="connsiteX1041" fmla="*/ 11935442 w 12191984"/>
              <a:gd name="connsiteY1041" fmla="*/ 526011 h 6857991"/>
              <a:gd name="connsiteX1042" fmla="*/ 11953863 w 12191984"/>
              <a:gd name="connsiteY1042" fmla="*/ 520625 h 6857991"/>
              <a:gd name="connsiteX1043" fmla="*/ 11964875 w 12191984"/>
              <a:gd name="connsiteY1043" fmla="*/ 505361 h 6857991"/>
              <a:gd name="connsiteX1044" fmla="*/ 11961886 w 12191984"/>
              <a:gd name="connsiteY1044" fmla="*/ 497822 h 6857991"/>
              <a:gd name="connsiteX1045" fmla="*/ 11953938 w 12191984"/>
              <a:gd name="connsiteY1045" fmla="*/ 495259 h 6857991"/>
              <a:gd name="connsiteX1046" fmla="*/ 11837727 w 12191984"/>
              <a:gd name="connsiteY1046" fmla="*/ 495259 h 6857991"/>
              <a:gd name="connsiteX1047" fmla="*/ 11814998 w 12191984"/>
              <a:gd name="connsiteY1047" fmla="*/ 504878 h 6857991"/>
              <a:gd name="connsiteX1048" fmla="*/ 11803484 w 12191984"/>
              <a:gd name="connsiteY1048" fmla="*/ 527292 h 6857991"/>
              <a:gd name="connsiteX1049" fmla="*/ 11808182 w 12191984"/>
              <a:gd name="connsiteY1049" fmla="*/ 538731 h 6857991"/>
              <a:gd name="connsiteX1050" fmla="*/ 11820457 w 12191984"/>
              <a:gd name="connsiteY1050" fmla="*/ 542389 h 6857991"/>
              <a:gd name="connsiteX1051" fmla="*/ 11843874 w 12191984"/>
              <a:gd name="connsiteY1051" fmla="*/ 537431 h 6857991"/>
              <a:gd name="connsiteX1052" fmla="*/ 11847124 w 12191984"/>
              <a:gd name="connsiteY1052" fmla="*/ 526252 h 6857991"/>
              <a:gd name="connsiteX1053" fmla="*/ 11826455 w 12191984"/>
              <a:gd name="connsiteY1053" fmla="*/ 532844 h 6857991"/>
              <a:gd name="connsiteX1054" fmla="*/ 11819194 w 12191984"/>
              <a:gd name="connsiteY1054" fmla="*/ 526011 h 6857991"/>
              <a:gd name="connsiteX1055" fmla="*/ 11837634 w 12191984"/>
              <a:gd name="connsiteY1055" fmla="*/ 520625 h 6857991"/>
              <a:gd name="connsiteX1056" fmla="*/ 11848628 w 12191984"/>
              <a:gd name="connsiteY1056" fmla="*/ 505361 h 6857991"/>
              <a:gd name="connsiteX1057" fmla="*/ 11845619 w 12191984"/>
              <a:gd name="connsiteY1057" fmla="*/ 497822 h 6857991"/>
              <a:gd name="connsiteX1058" fmla="*/ 11837727 w 12191984"/>
              <a:gd name="connsiteY1058" fmla="*/ 495259 h 6857991"/>
              <a:gd name="connsiteX1059" fmla="*/ 11686772 w 12191984"/>
              <a:gd name="connsiteY1059" fmla="*/ 495259 h 6857991"/>
              <a:gd name="connsiteX1060" fmla="*/ 11664061 w 12191984"/>
              <a:gd name="connsiteY1060" fmla="*/ 504878 h 6857991"/>
              <a:gd name="connsiteX1061" fmla="*/ 11652566 w 12191984"/>
              <a:gd name="connsiteY1061" fmla="*/ 527292 h 6857991"/>
              <a:gd name="connsiteX1062" fmla="*/ 11657302 w 12191984"/>
              <a:gd name="connsiteY1062" fmla="*/ 538731 h 6857991"/>
              <a:gd name="connsiteX1063" fmla="*/ 11669521 w 12191984"/>
              <a:gd name="connsiteY1063" fmla="*/ 542389 h 6857991"/>
              <a:gd name="connsiteX1064" fmla="*/ 11692974 w 12191984"/>
              <a:gd name="connsiteY1064" fmla="*/ 537431 h 6857991"/>
              <a:gd name="connsiteX1065" fmla="*/ 11696205 w 12191984"/>
              <a:gd name="connsiteY1065" fmla="*/ 526252 h 6857991"/>
              <a:gd name="connsiteX1066" fmla="*/ 11675556 w 12191984"/>
              <a:gd name="connsiteY1066" fmla="*/ 532844 h 6857991"/>
              <a:gd name="connsiteX1067" fmla="*/ 11668258 w 12191984"/>
              <a:gd name="connsiteY1067" fmla="*/ 526011 h 6857991"/>
              <a:gd name="connsiteX1068" fmla="*/ 11686716 w 12191984"/>
              <a:gd name="connsiteY1068" fmla="*/ 520625 h 6857991"/>
              <a:gd name="connsiteX1069" fmla="*/ 11697673 w 12191984"/>
              <a:gd name="connsiteY1069" fmla="*/ 505361 h 6857991"/>
              <a:gd name="connsiteX1070" fmla="*/ 11694701 w 12191984"/>
              <a:gd name="connsiteY1070" fmla="*/ 497822 h 6857991"/>
              <a:gd name="connsiteX1071" fmla="*/ 11686772 w 12191984"/>
              <a:gd name="connsiteY1071" fmla="*/ 495259 h 6857991"/>
              <a:gd name="connsiteX1072" fmla="*/ 11469635 w 12191984"/>
              <a:gd name="connsiteY1072" fmla="*/ 495259 h 6857991"/>
              <a:gd name="connsiteX1073" fmla="*/ 11446924 w 12191984"/>
              <a:gd name="connsiteY1073" fmla="*/ 504878 h 6857991"/>
              <a:gd name="connsiteX1074" fmla="*/ 11435429 w 12191984"/>
              <a:gd name="connsiteY1074" fmla="*/ 527292 h 6857991"/>
              <a:gd name="connsiteX1075" fmla="*/ 11440127 w 12191984"/>
              <a:gd name="connsiteY1075" fmla="*/ 538731 h 6857991"/>
              <a:gd name="connsiteX1076" fmla="*/ 11452402 w 12191984"/>
              <a:gd name="connsiteY1076" fmla="*/ 542389 h 6857991"/>
              <a:gd name="connsiteX1077" fmla="*/ 11475039 w 12191984"/>
              <a:gd name="connsiteY1077" fmla="*/ 532603 h 6857991"/>
              <a:gd name="connsiteX1078" fmla="*/ 11486626 w 12191984"/>
              <a:gd name="connsiteY1078" fmla="*/ 510301 h 6857991"/>
              <a:gd name="connsiteX1079" fmla="*/ 11481946 w 12191984"/>
              <a:gd name="connsiteY1079" fmla="*/ 498880 h 6857991"/>
              <a:gd name="connsiteX1080" fmla="*/ 11469635 w 12191984"/>
              <a:gd name="connsiteY1080" fmla="*/ 495259 h 6857991"/>
              <a:gd name="connsiteX1081" fmla="*/ 11532995 w 12191984"/>
              <a:gd name="connsiteY1081" fmla="*/ 495241 h 6857991"/>
              <a:gd name="connsiteX1082" fmla="*/ 11519885 w 12191984"/>
              <a:gd name="connsiteY1082" fmla="*/ 502372 h 6857991"/>
              <a:gd name="connsiteX1083" fmla="*/ 11510600 w 12191984"/>
              <a:gd name="connsiteY1083" fmla="*/ 515315 h 6857991"/>
              <a:gd name="connsiteX1084" fmla="*/ 11509634 w 12191984"/>
              <a:gd name="connsiteY1084" fmla="*/ 515315 h 6857991"/>
              <a:gd name="connsiteX1085" fmla="*/ 11516468 w 12191984"/>
              <a:gd name="connsiteY1085" fmla="*/ 495352 h 6857991"/>
              <a:gd name="connsiteX1086" fmla="*/ 11501036 w 12191984"/>
              <a:gd name="connsiteY1086" fmla="*/ 495352 h 6857991"/>
              <a:gd name="connsiteX1087" fmla="*/ 11487610 w 12191984"/>
              <a:gd name="connsiteY1087" fmla="*/ 541313 h 6857991"/>
              <a:gd name="connsiteX1088" fmla="*/ 11503190 w 12191984"/>
              <a:gd name="connsiteY1088" fmla="*/ 541313 h 6857991"/>
              <a:gd name="connsiteX1089" fmla="*/ 11507276 w 12191984"/>
              <a:gd name="connsiteY1089" fmla="*/ 527274 h 6857991"/>
              <a:gd name="connsiteX1090" fmla="*/ 11515409 w 12191984"/>
              <a:gd name="connsiteY1090" fmla="*/ 516225 h 6857991"/>
              <a:gd name="connsiteX1091" fmla="*/ 11526718 w 12191984"/>
              <a:gd name="connsiteY1091" fmla="*/ 509057 h 6857991"/>
              <a:gd name="connsiteX1092" fmla="*/ 11531844 w 12191984"/>
              <a:gd name="connsiteY1092" fmla="*/ 510097 h 6857991"/>
              <a:gd name="connsiteX1093" fmla="*/ 11536245 w 12191984"/>
              <a:gd name="connsiteY1093" fmla="*/ 495761 h 6857991"/>
              <a:gd name="connsiteX1094" fmla="*/ 11532995 w 12191984"/>
              <a:gd name="connsiteY1094" fmla="*/ 495241 h 6857991"/>
              <a:gd name="connsiteX1095" fmla="*/ 11212199 w 12191984"/>
              <a:gd name="connsiteY1095" fmla="*/ 495240 h 6857991"/>
              <a:gd name="connsiteX1096" fmla="*/ 11199071 w 12191984"/>
              <a:gd name="connsiteY1096" fmla="*/ 502389 h 6857991"/>
              <a:gd name="connsiteX1097" fmla="*/ 11189841 w 12191984"/>
              <a:gd name="connsiteY1097" fmla="*/ 515351 h 6857991"/>
              <a:gd name="connsiteX1098" fmla="*/ 11188838 w 12191984"/>
              <a:gd name="connsiteY1098" fmla="*/ 515351 h 6857991"/>
              <a:gd name="connsiteX1099" fmla="*/ 11195579 w 12191984"/>
              <a:gd name="connsiteY1099" fmla="*/ 495277 h 6857991"/>
              <a:gd name="connsiteX1100" fmla="*/ 11180166 w 12191984"/>
              <a:gd name="connsiteY1100" fmla="*/ 495277 h 6857991"/>
              <a:gd name="connsiteX1101" fmla="*/ 11166796 w 12191984"/>
              <a:gd name="connsiteY1101" fmla="*/ 541349 h 6857991"/>
              <a:gd name="connsiteX1102" fmla="*/ 11182413 w 12191984"/>
              <a:gd name="connsiteY1102" fmla="*/ 541349 h 6857991"/>
              <a:gd name="connsiteX1103" fmla="*/ 11186462 w 12191984"/>
              <a:gd name="connsiteY1103" fmla="*/ 527310 h 6857991"/>
              <a:gd name="connsiteX1104" fmla="*/ 11193388 w 12191984"/>
              <a:gd name="connsiteY1104" fmla="*/ 517765 h 6857991"/>
              <a:gd name="connsiteX1105" fmla="*/ 11202097 w 12191984"/>
              <a:gd name="connsiteY1105" fmla="*/ 509465 h 6857991"/>
              <a:gd name="connsiteX1106" fmla="*/ 11202840 w 12191984"/>
              <a:gd name="connsiteY1106" fmla="*/ 510746 h 6857991"/>
              <a:gd name="connsiteX1107" fmla="*/ 11194094 w 12191984"/>
              <a:gd name="connsiteY1107" fmla="*/ 541330 h 6857991"/>
              <a:gd name="connsiteX1108" fmla="*/ 11209581 w 12191984"/>
              <a:gd name="connsiteY1108" fmla="*/ 541368 h 6857991"/>
              <a:gd name="connsiteX1109" fmla="*/ 11219293 w 12191984"/>
              <a:gd name="connsiteY1109" fmla="*/ 507180 h 6857991"/>
              <a:gd name="connsiteX1110" fmla="*/ 11218309 w 12191984"/>
              <a:gd name="connsiteY1110" fmla="*/ 497951 h 6857991"/>
              <a:gd name="connsiteX1111" fmla="*/ 11212199 w 12191984"/>
              <a:gd name="connsiteY1111" fmla="*/ 495240 h 6857991"/>
              <a:gd name="connsiteX1112" fmla="*/ 11265903 w 12191984"/>
              <a:gd name="connsiteY1112" fmla="*/ 495224 h 6857991"/>
              <a:gd name="connsiteX1113" fmla="*/ 11255449 w 12191984"/>
              <a:gd name="connsiteY1113" fmla="*/ 495428 h 6857991"/>
              <a:gd name="connsiteX1114" fmla="*/ 11233963 w 12191984"/>
              <a:gd name="connsiteY1114" fmla="*/ 506718 h 6857991"/>
              <a:gd name="connsiteX1115" fmla="*/ 11222970 w 12191984"/>
              <a:gd name="connsiteY1115" fmla="*/ 529244 h 6857991"/>
              <a:gd name="connsiteX1116" fmla="*/ 11224864 w 12191984"/>
              <a:gd name="connsiteY1116" fmla="*/ 537433 h 6857991"/>
              <a:gd name="connsiteX1117" fmla="*/ 11232125 w 12191984"/>
              <a:gd name="connsiteY1117" fmla="*/ 540980 h 6857991"/>
              <a:gd name="connsiteX1118" fmla="*/ 11253424 w 12191984"/>
              <a:gd name="connsiteY1118" fmla="*/ 522373 h 6857991"/>
              <a:gd name="connsiteX1119" fmla="*/ 11255281 w 12191984"/>
              <a:gd name="connsiteY1119" fmla="*/ 522373 h 6857991"/>
              <a:gd name="connsiteX1120" fmla="*/ 11252013 w 12191984"/>
              <a:gd name="connsiteY1120" fmla="*/ 532958 h 6857991"/>
              <a:gd name="connsiteX1121" fmla="*/ 11246888 w 12191984"/>
              <a:gd name="connsiteY1121" fmla="*/ 544230 h 6857991"/>
              <a:gd name="connsiteX1122" fmla="*/ 11237900 w 12191984"/>
              <a:gd name="connsiteY1122" fmla="*/ 549448 h 6857991"/>
              <a:gd name="connsiteX1123" fmla="*/ 11219163 w 12191984"/>
              <a:gd name="connsiteY1123" fmla="*/ 543877 h 6857991"/>
              <a:gd name="connsiteX1124" fmla="*/ 11220351 w 12191984"/>
              <a:gd name="connsiteY1124" fmla="*/ 557173 h 6857991"/>
              <a:gd name="connsiteX1125" fmla="*/ 11234706 w 12191984"/>
              <a:gd name="connsiteY1125" fmla="*/ 558436 h 6857991"/>
              <a:gd name="connsiteX1126" fmla="*/ 11264622 w 12191984"/>
              <a:gd name="connsiteY1126" fmla="*/ 538361 h 6857991"/>
              <a:gd name="connsiteX1127" fmla="*/ 11276693 w 12191984"/>
              <a:gd name="connsiteY1127" fmla="*/ 495224 h 6857991"/>
              <a:gd name="connsiteX1128" fmla="*/ 11265903 w 12191984"/>
              <a:gd name="connsiteY1128" fmla="*/ 495224 h 6857991"/>
              <a:gd name="connsiteX1129" fmla="*/ 11168783 w 12191984"/>
              <a:gd name="connsiteY1129" fmla="*/ 495186 h 6857991"/>
              <a:gd name="connsiteX1130" fmla="*/ 11158050 w 12191984"/>
              <a:gd name="connsiteY1130" fmla="*/ 495260 h 6857991"/>
              <a:gd name="connsiteX1131" fmla="*/ 11146592 w 12191984"/>
              <a:gd name="connsiteY1131" fmla="*/ 495427 h 6857991"/>
              <a:gd name="connsiteX1132" fmla="*/ 11125069 w 12191984"/>
              <a:gd name="connsiteY1132" fmla="*/ 507516 h 6857991"/>
              <a:gd name="connsiteX1133" fmla="*/ 11114076 w 12191984"/>
              <a:gd name="connsiteY1133" fmla="*/ 530487 h 6857991"/>
              <a:gd name="connsiteX1134" fmla="*/ 11115952 w 12191984"/>
              <a:gd name="connsiteY1134" fmla="*/ 538658 h 6857991"/>
              <a:gd name="connsiteX1135" fmla="*/ 11122915 w 12191984"/>
              <a:gd name="connsiteY1135" fmla="*/ 542372 h 6857991"/>
              <a:gd name="connsiteX1136" fmla="*/ 11136026 w 12191984"/>
              <a:gd name="connsiteY1136" fmla="*/ 535241 h 6857991"/>
              <a:gd name="connsiteX1137" fmla="*/ 11145273 w 12191984"/>
              <a:gd name="connsiteY1137" fmla="*/ 522317 h 6857991"/>
              <a:gd name="connsiteX1138" fmla="*/ 11146276 w 12191984"/>
              <a:gd name="connsiteY1138" fmla="*/ 522317 h 6857991"/>
              <a:gd name="connsiteX1139" fmla="*/ 11139832 w 12191984"/>
              <a:gd name="connsiteY1139" fmla="*/ 541332 h 6857991"/>
              <a:gd name="connsiteX1140" fmla="*/ 11155320 w 12191984"/>
              <a:gd name="connsiteY1140" fmla="*/ 541332 h 6857991"/>
              <a:gd name="connsiteX1141" fmla="*/ 11357156 w 12191984"/>
              <a:gd name="connsiteY1141" fmla="*/ 495056 h 6857991"/>
              <a:gd name="connsiteX1142" fmla="*/ 11343563 w 12191984"/>
              <a:gd name="connsiteY1142" fmla="*/ 497934 h 6857991"/>
              <a:gd name="connsiteX1143" fmla="*/ 11335615 w 12191984"/>
              <a:gd name="connsiteY1143" fmla="*/ 509021 h 6857991"/>
              <a:gd name="connsiteX1144" fmla="*/ 11338122 w 12191984"/>
              <a:gd name="connsiteY1144" fmla="*/ 517024 h 6857991"/>
              <a:gd name="connsiteX1145" fmla="*/ 11343582 w 12191984"/>
              <a:gd name="connsiteY1145" fmla="*/ 523021 h 6857991"/>
              <a:gd name="connsiteX1146" fmla="*/ 11346237 w 12191984"/>
              <a:gd name="connsiteY1146" fmla="*/ 528834 h 6857991"/>
              <a:gd name="connsiteX1147" fmla="*/ 11344473 w 12191984"/>
              <a:gd name="connsiteY1147" fmla="*/ 531899 h 6857991"/>
              <a:gd name="connsiteX1148" fmla="*/ 11340963 w 12191984"/>
              <a:gd name="connsiteY1148" fmla="*/ 533106 h 6857991"/>
              <a:gd name="connsiteX1149" fmla="*/ 11327444 w 12191984"/>
              <a:gd name="connsiteY1149" fmla="*/ 529113 h 6857991"/>
              <a:gd name="connsiteX1150" fmla="*/ 11324399 w 12191984"/>
              <a:gd name="connsiteY1150" fmla="*/ 539679 h 6857991"/>
              <a:gd name="connsiteX1151" fmla="*/ 11340128 w 12191984"/>
              <a:gd name="connsiteY1151" fmla="*/ 542130 h 6857991"/>
              <a:gd name="connsiteX1152" fmla="*/ 11354148 w 12191984"/>
              <a:gd name="connsiteY1152" fmla="*/ 538955 h 6857991"/>
              <a:gd name="connsiteX1153" fmla="*/ 11361966 w 12191984"/>
              <a:gd name="connsiteY1153" fmla="*/ 527182 h 6857991"/>
              <a:gd name="connsiteX1154" fmla="*/ 11359292 w 12191984"/>
              <a:gd name="connsiteY1154" fmla="*/ 519085 h 6857991"/>
              <a:gd name="connsiteX1155" fmla="*/ 11353350 w 12191984"/>
              <a:gd name="connsiteY1155" fmla="*/ 513235 h 6857991"/>
              <a:gd name="connsiteX1156" fmla="*/ 11350360 w 12191984"/>
              <a:gd name="connsiteY1156" fmla="*/ 508222 h 6857991"/>
              <a:gd name="connsiteX1157" fmla="*/ 11356878 w 12191984"/>
              <a:gd name="connsiteY1157" fmla="*/ 504081 h 6857991"/>
              <a:gd name="connsiteX1158" fmla="*/ 11366478 w 12191984"/>
              <a:gd name="connsiteY1158" fmla="*/ 506142 h 6857991"/>
              <a:gd name="connsiteX1159" fmla="*/ 11369245 w 12191984"/>
              <a:gd name="connsiteY1159" fmla="*/ 496429 h 6857991"/>
              <a:gd name="connsiteX1160" fmla="*/ 11357156 w 12191984"/>
              <a:gd name="connsiteY1160" fmla="*/ 495056 h 6857991"/>
              <a:gd name="connsiteX1161" fmla="*/ 11915925 w 12191984"/>
              <a:gd name="connsiteY1161" fmla="*/ 486866 h 6857991"/>
              <a:gd name="connsiteX1162" fmla="*/ 11899676 w 12191984"/>
              <a:gd name="connsiteY1162" fmla="*/ 489187 h 6857991"/>
              <a:gd name="connsiteX1163" fmla="*/ 11890651 w 12191984"/>
              <a:gd name="connsiteY1163" fmla="*/ 518843 h 6857991"/>
              <a:gd name="connsiteX1164" fmla="*/ 11887438 w 12191984"/>
              <a:gd name="connsiteY1164" fmla="*/ 532808 h 6857991"/>
              <a:gd name="connsiteX1165" fmla="*/ 11890187 w 12191984"/>
              <a:gd name="connsiteY1165" fmla="*/ 540162 h 6857991"/>
              <a:gd name="connsiteX1166" fmla="*/ 11897967 w 12191984"/>
              <a:gd name="connsiteY1166" fmla="*/ 542390 h 6857991"/>
              <a:gd name="connsiteX1167" fmla="*/ 11909722 w 12191984"/>
              <a:gd name="connsiteY1167" fmla="*/ 540366 h 6857991"/>
              <a:gd name="connsiteX1168" fmla="*/ 11912526 w 12191984"/>
              <a:gd name="connsiteY1168" fmla="*/ 530524 h 6857991"/>
              <a:gd name="connsiteX1169" fmla="*/ 11907531 w 12191984"/>
              <a:gd name="connsiteY1169" fmla="*/ 532399 h 6857991"/>
              <a:gd name="connsiteX1170" fmla="*/ 11904393 w 12191984"/>
              <a:gd name="connsiteY1170" fmla="*/ 527980 h 6857991"/>
              <a:gd name="connsiteX1171" fmla="*/ 11906992 w 12191984"/>
              <a:gd name="connsiteY1171" fmla="*/ 516504 h 6857991"/>
              <a:gd name="connsiteX1172" fmla="*/ 11910799 w 12191984"/>
              <a:gd name="connsiteY1172" fmla="*/ 504359 h 6857991"/>
              <a:gd name="connsiteX1173" fmla="*/ 11918302 w 12191984"/>
              <a:gd name="connsiteY1173" fmla="*/ 504359 h 6857991"/>
              <a:gd name="connsiteX1174" fmla="*/ 11920952 w 12191984"/>
              <a:gd name="connsiteY1174" fmla="*/ 495445 h 6857991"/>
              <a:gd name="connsiteX1175" fmla="*/ 11920957 w 12191984"/>
              <a:gd name="connsiteY1175" fmla="*/ 495445 h 6857991"/>
              <a:gd name="connsiteX1176" fmla="*/ 11920957 w 12191984"/>
              <a:gd name="connsiteY1176" fmla="*/ 495427 h 6857991"/>
              <a:gd name="connsiteX1177" fmla="*/ 11920952 w 12191984"/>
              <a:gd name="connsiteY1177" fmla="*/ 495445 h 6857991"/>
              <a:gd name="connsiteX1178" fmla="*/ 11913418 w 12191984"/>
              <a:gd name="connsiteY1178" fmla="*/ 495445 h 6857991"/>
              <a:gd name="connsiteX1179" fmla="*/ 11882833 w 12191984"/>
              <a:gd name="connsiteY1179" fmla="*/ 486866 h 6857991"/>
              <a:gd name="connsiteX1180" fmla="*/ 11866585 w 12191984"/>
              <a:gd name="connsiteY1180" fmla="*/ 489187 h 6857991"/>
              <a:gd name="connsiteX1181" fmla="*/ 11857560 w 12191984"/>
              <a:gd name="connsiteY1181" fmla="*/ 518843 h 6857991"/>
              <a:gd name="connsiteX1182" fmla="*/ 11854347 w 12191984"/>
              <a:gd name="connsiteY1182" fmla="*/ 532808 h 6857991"/>
              <a:gd name="connsiteX1183" fmla="*/ 11857114 w 12191984"/>
              <a:gd name="connsiteY1183" fmla="*/ 540162 h 6857991"/>
              <a:gd name="connsiteX1184" fmla="*/ 11864895 w 12191984"/>
              <a:gd name="connsiteY1184" fmla="*/ 542390 h 6857991"/>
              <a:gd name="connsiteX1185" fmla="*/ 11876631 w 12191984"/>
              <a:gd name="connsiteY1185" fmla="*/ 540366 h 6857991"/>
              <a:gd name="connsiteX1186" fmla="*/ 11879454 w 12191984"/>
              <a:gd name="connsiteY1186" fmla="*/ 530524 h 6857991"/>
              <a:gd name="connsiteX1187" fmla="*/ 11874495 w 12191984"/>
              <a:gd name="connsiteY1187" fmla="*/ 532399 h 6857991"/>
              <a:gd name="connsiteX1188" fmla="*/ 11871320 w 12191984"/>
              <a:gd name="connsiteY1188" fmla="*/ 527980 h 6857991"/>
              <a:gd name="connsiteX1189" fmla="*/ 11873883 w 12191984"/>
              <a:gd name="connsiteY1189" fmla="*/ 516504 h 6857991"/>
              <a:gd name="connsiteX1190" fmla="*/ 11877559 w 12191984"/>
              <a:gd name="connsiteY1190" fmla="*/ 504359 h 6857991"/>
              <a:gd name="connsiteX1191" fmla="*/ 11885099 w 12191984"/>
              <a:gd name="connsiteY1191" fmla="*/ 504359 h 6857991"/>
              <a:gd name="connsiteX1192" fmla="*/ 11887749 w 12191984"/>
              <a:gd name="connsiteY1192" fmla="*/ 495445 h 6857991"/>
              <a:gd name="connsiteX1193" fmla="*/ 11887754 w 12191984"/>
              <a:gd name="connsiteY1193" fmla="*/ 495445 h 6857991"/>
              <a:gd name="connsiteX1194" fmla="*/ 11887754 w 12191984"/>
              <a:gd name="connsiteY1194" fmla="*/ 495427 h 6857991"/>
              <a:gd name="connsiteX1195" fmla="*/ 11887749 w 12191984"/>
              <a:gd name="connsiteY1195" fmla="*/ 495445 h 6857991"/>
              <a:gd name="connsiteX1196" fmla="*/ 11880215 w 12191984"/>
              <a:gd name="connsiteY1196" fmla="*/ 495445 h 6857991"/>
              <a:gd name="connsiteX1197" fmla="*/ 11592548 w 12191984"/>
              <a:gd name="connsiteY1197" fmla="*/ 486847 h 6857991"/>
              <a:gd name="connsiteX1198" fmla="*/ 11576300 w 12191984"/>
              <a:gd name="connsiteY1198" fmla="*/ 489168 h 6857991"/>
              <a:gd name="connsiteX1199" fmla="*/ 11567256 w 12191984"/>
              <a:gd name="connsiteY1199" fmla="*/ 518824 h 6857991"/>
              <a:gd name="connsiteX1200" fmla="*/ 11564062 w 12191984"/>
              <a:gd name="connsiteY1200" fmla="*/ 532789 h 6857991"/>
              <a:gd name="connsiteX1201" fmla="*/ 11566848 w 12191984"/>
              <a:gd name="connsiteY1201" fmla="*/ 540143 h 6857991"/>
              <a:gd name="connsiteX1202" fmla="*/ 11574628 w 12191984"/>
              <a:gd name="connsiteY1202" fmla="*/ 542371 h 6857991"/>
              <a:gd name="connsiteX1203" fmla="*/ 11586327 w 12191984"/>
              <a:gd name="connsiteY1203" fmla="*/ 540347 h 6857991"/>
              <a:gd name="connsiteX1204" fmla="*/ 11589150 w 12191984"/>
              <a:gd name="connsiteY1204" fmla="*/ 530523 h 6857991"/>
              <a:gd name="connsiteX1205" fmla="*/ 11584173 w 12191984"/>
              <a:gd name="connsiteY1205" fmla="*/ 532399 h 6857991"/>
              <a:gd name="connsiteX1206" fmla="*/ 11581054 w 12191984"/>
              <a:gd name="connsiteY1206" fmla="*/ 527979 h 6857991"/>
              <a:gd name="connsiteX1207" fmla="*/ 11583579 w 12191984"/>
              <a:gd name="connsiteY1207" fmla="*/ 516503 h 6857991"/>
              <a:gd name="connsiteX1208" fmla="*/ 11587200 w 12191984"/>
              <a:gd name="connsiteY1208" fmla="*/ 505213 h 6857991"/>
              <a:gd name="connsiteX1209" fmla="*/ 11594702 w 12191984"/>
              <a:gd name="connsiteY1209" fmla="*/ 505213 h 6857991"/>
              <a:gd name="connsiteX1210" fmla="*/ 11597339 w 12191984"/>
              <a:gd name="connsiteY1210" fmla="*/ 496262 h 6857991"/>
              <a:gd name="connsiteX1211" fmla="*/ 11597339 w 12191984"/>
              <a:gd name="connsiteY1211" fmla="*/ 496243 h 6857991"/>
              <a:gd name="connsiteX1212" fmla="*/ 11589800 w 12191984"/>
              <a:gd name="connsiteY1212" fmla="*/ 496243 h 6857991"/>
              <a:gd name="connsiteX1213" fmla="*/ 11076862 w 12191984"/>
              <a:gd name="connsiteY1213" fmla="*/ 477153 h 6857991"/>
              <a:gd name="connsiteX1214" fmla="*/ 11058292 w 12191984"/>
              <a:gd name="connsiteY1214" fmla="*/ 541368 h 6857991"/>
              <a:gd name="connsiteX1215" fmla="*/ 11073891 w 12191984"/>
              <a:gd name="connsiteY1215" fmla="*/ 541368 h 6857991"/>
              <a:gd name="connsiteX1216" fmla="*/ 11077958 w 12191984"/>
              <a:gd name="connsiteY1216" fmla="*/ 527292 h 6857991"/>
              <a:gd name="connsiteX1217" fmla="*/ 11084903 w 12191984"/>
              <a:gd name="connsiteY1217" fmla="*/ 517784 h 6857991"/>
              <a:gd name="connsiteX1218" fmla="*/ 11093593 w 12191984"/>
              <a:gd name="connsiteY1218" fmla="*/ 509465 h 6857991"/>
              <a:gd name="connsiteX1219" fmla="*/ 11094355 w 12191984"/>
              <a:gd name="connsiteY1219" fmla="*/ 510746 h 6857991"/>
              <a:gd name="connsiteX1220" fmla="*/ 11085571 w 12191984"/>
              <a:gd name="connsiteY1220" fmla="*/ 541331 h 6857991"/>
              <a:gd name="connsiteX1221" fmla="*/ 11085571 w 12191984"/>
              <a:gd name="connsiteY1221" fmla="*/ 541349 h 6857991"/>
              <a:gd name="connsiteX1222" fmla="*/ 11101059 w 12191984"/>
              <a:gd name="connsiteY1222" fmla="*/ 541349 h 6857991"/>
              <a:gd name="connsiteX1223" fmla="*/ 11110752 w 12191984"/>
              <a:gd name="connsiteY1223" fmla="*/ 507181 h 6857991"/>
              <a:gd name="connsiteX1224" fmla="*/ 11109768 w 12191984"/>
              <a:gd name="connsiteY1224" fmla="*/ 497951 h 6857991"/>
              <a:gd name="connsiteX1225" fmla="*/ 11103640 w 12191984"/>
              <a:gd name="connsiteY1225" fmla="*/ 495203 h 6857991"/>
              <a:gd name="connsiteX1226" fmla="*/ 11090511 w 12191984"/>
              <a:gd name="connsiteY1226" fmla="*/ 502371 h 6857991"/>
              <a:gd name="connsiteX1227" fmla="*/ 11081263 w 12191984"/>
              <a:gd name="connsiteY1227" fmla="*/ 515351 h 6857991"/>
              <a:gd name="connsiteX1228" fmla="*/ 11080260 w 12191984"/>
              <a:gd name="connsiteY1228" fmla="*/ 515351 h 6857991"/>
              <a:gd name="connsiteX1229" fmla="*/ 11092349 w 12191984"/>
              <a:gd name="connsiteY1229" fmla="*/ 477153 h 6857991"/>
              <a:gd name="connsiteX1230" fmla="*/ 11615018 w 12191984"/>
              <a:gd name="connsiteY1230" fmla="*/ 477134 h 6857991"/>
              <a:gd name="connsiteX1231" fmla="*/ 11596448 w 12191984"/>
              <a:gd name="connsiteY1231" fmla="*/ 541330 h 6857991"/>
              <a:gd name="connsiteX1232" fmla="*/ 11612028 w 12191984"/>
              <a:gd name="connsiteY1232" fmla="*/ 541330 h 6857991"/>
              <a:gd name="connsiteX1233" fmla="*/ 11616114 w 12191984"/>
              <a:gd name="connsiteY1233" fmla="*/ 527291 h 6857991"/>
              <a:gd name="connsiteX1234" fmla="*/ 11623040 w 12191984"/>
              <a:gd name="connsiteY1234" fmla="*/ 517746 h 6857991"/>
              <a:gd name="connsiteX1235" fmla="*/ 11631749 w 12191984"/>
              <a:gd name="connsiteY1235" fmla="*/ 509446 h 6857991"/>
              <a:gd name="connsiteX1236" fmla="*/ 11632492 w 12191984"/>
              <a:gd name="connsiteY1236" fmla="*/ 510727 h 6857991"/>
              <a:gd name="connsiteX1237" fmla="*/ 11623746 w 12191984"/>
              <a:gd name="connsiteY1237" fmla="*/ 541330 h 6857991"/>
              <a:gd name="connsiteX1238" fmla="*/ 11623746 w 12191984"/>
              <a:gd name="connsiteY1238" fmla="*/ 541349 h 6857991"/>
              <a:gd name="connsiteX1239" fmla="*/ 11639233 w 12191984"/>
              <a:gd name="connsiteY1239" fmla="*/ 541349 h 6857991"/>
              <a:gd name="connsiteX1240" fmla="*/ 11648927 w 12191984"/>
              <a:gd name="connsiteY1240" fmla="*/ 507162 h 6857991"/>
              <a:gd name="connsiteX1241" fmla="*/ 11647942 w 12191984"/>
              <a:gd name="connsiteY1241" fmla="*/ 497951 h 6857991"/>
              <a:gd name="connsiteX1242" fmla="*/ 11641814 w 12191984"/>
              <a:gd name="connsiteY1242" fmla="*/ 495221 h 6857991"/>
              <a:gd name="connsiteX1243" fmla="*/ 11628685 w 12191984"/>
              <a:gd name="connsiteY1243" fmla="*/ 502370 h 6857991"/>
              <a:gd name="connsiteX1244" fmla="*/ 11619438 w 12191984"/>
              <a:gd name="connsiteY1244" fmla="*/ 515351 h 6857991"/>
              <a:gd name="connsiteX1245" fmla="*/ 11618435 w 12191984"/>
              <a:gd name="connsiteY1245" fmla="*/ 515351 h 6857991"/>
              <a:gd name="connsiteX1246" fmla="*/ 11630524 w 12191984"/>
              <a:gd name="connsiteY1246" fmla="*/ 477134 h 6857991"/>
              <a:gd name="connsiteX1247" fmla="*/ 11436969 w 12191984"/>
              <a:gd name="connsiteY1247" fmla="*/ 476207 h 6857991"/>
              <a:gd name="connsiteX1248" fmla="*/ 11420758 w 12191984"/>
              <a:gd name="connsiteY1248" fmla="*/ 481667 h 6857991"/>
              <a:gd name="connsiteX1249" fmla="*/ 11410767 w 12191984"/>
              <a:gd name="connsiteY1249" fmla="*/ 496244 h 6857991"/>
              <a:gd name="connsiteX1250" fmla="*/ 11394667 w 12191984"/>
              <a:gd name="connsiteY1250" fmla="*/ 551582 h 6857991"/>
              <a:gd name="connsiteX1251" fmla="*/ 11410340 w 12191984"/>
              <a:gd name="connsiteY1251" fmla="*/ 551582 h 6857991"/>
              <a:gd name="connsiteX1252" fmla="*/ 11423785 w 12191984"/>
              <a:gd name="connsiteY1252" fmla="*/ 505213 h 6857991"/>
              <a:gd name="connsiteX1253" fmla="*/ 11435075 w 12191984"/>
              <a:gd name="connsiteY1253" fmla="*/ 505213 h 6857991"/>
              <a:gd name="connsiteX1254" fmla="*/ 11437749 w 12191984"/>
              <a:gd name="connsiteY1254" fmla="*/ 496244 h 6857991"/>
              <a:gd name="connsiteX1255" fmla="*/ 11426273 w 12191984"/>
              <a:gd name="connsiteY1255" fmla="*/ 496244 h 6857991"/>
              <a:gd name="connsiteX1256" fmla="*/ 11428873 w 12191984"/>
              <a:gd name="connsiteY1256" fmla="*/ 488612 h 6857991"/>
              <a:gd name="connsiteX1257" fmla="*/ 11435428 w 12191984"/>
              <a:gd name="connsiteY1257" fmla="*/ 485139 h 6857991"/>
              <a:gd name="connsiteX1258" fmla="*/ 11445344 w 12191984"/>
              <a:gd name="connsiteY1258" fmla="*/ 487702 h 6857991"/>
              <a:gd name="connsiteX1259" fmla="*/ 11448056 w 12191984"/>
              <a:gd name="connsiteY1259" fmla="*/ 478138 h 6857991"/>
              <a:gd name="connsiteX1260" fmla="*/ 11436969 w 12191984"/>
              <a:gd name="connsiteY1260" fmla="*/ 476207 h 6857991"/>
              <a:gd name="connsiteX1261" fmla="*/ 11775945 w 12191984"/>
              <a:gd name="connsiteY1261" fmla="*/ 475537 h 6857991"/>
              <a:gd name="connsiteX1262" fmla="*/ 11786251 w 12191984"/>
              <a:gd name="connsiteY1262" fmla="*/ 481981 h 6857991"/>
              <a:gd name="connsiteX1263" fmla="*/ 11770615 w 12191984"/>
              <a:gd name="connsiteY1263" fmla="*/ 496707 h 6857991"/>
              <a:gd name="connsiteX1264" fmla="*/ 11764468 w 12191984"/>
              <a:gd name="connsiteY1264" fmla="*/ 496707 h 6857991"/>
              <a:gd name="connsiteX1265" fmla="*/ 11770541 w 12191984"/>
              <a:gd name="connsiteY1265" fmla="*/ 476391 h 6857991"/>
              <a:gd name="connsiteX1266" fmla="*/ 11775945 w 12191984"/>
              <a:gd name="connsiteY1266" fmla="*/ 475537 h 6857991"/>
              <a:gd name="connsiteX1267" fmla="*/ 11754236 w 12191984"/>
              <a:gd name="connsiteY1267" fmla="*/ 465528 h 6857991"/>
              <a:gd name="connsiteX1268" fmla="*/ 11731711 w 12191984"/>
              <a:gd name="connsiteY1268" fmla="*/ 542036 h 6857991"/>
              <a:gd name="connsiteX1269" fmla="*/ 11769185 w 12191984"/>
              <a:gd name="connsiteY1269" fmla="*/ 542036 h 6857991"/>
              <a:gd name="connsiteX1270" fmla="*/ 11797114 w 12191984"/>
              <a:gd name="connsiteY1270" fmla="*/ 520329 h 6857991"/>
              <a:gd name="connsiteX1271" fmla="*/ 11781070 w 12191984"/>
              <a:gd name="connsiteY1271" fmla="*/ 502650 h 6857991"/>
              <a:gd name="connsiteX1272" fmla="*/ 11781088 w 12191984"/>
              <a:gd name="connsiteY1272" fmla="*/ 502427 h 6857991"/>
              <a:gd name="connsiteX1273" fmla="*/ 11805006 w 12191984"/>
              <a:gd name="connsiteY1273" fmla="*/ 480236 h 6857991"/>
              <a:gd name="connsiteX1274" fmla="*/ 11778470 w 12191984"/>
              <a:gd name="connsiteY1274" fmla="*/ 465528 h 6857991"/>
              <a:gd name="connsiteX1275" fmla="*/ 11044105 w 12191984"/>
              <a:gd name="connsiteY1275" fmla="*/ 465250 h 6857991"/>
              <a:gd name="connsiteX1276" fmla="*/ 10983641 w 12191984"/>
              <a:gd name="connsiteY1276" fmla="*/ 516670 h 6857991"/>
              <a:gd name="connsiteX1277" fmla="*/ 11013780 w 12191984"/>
              <a:gd name="connsiteY1277" fmla="*/ 545435 h 6857991"/>
              <a:gd name="connsiteX1278" fmla="*/ 11046631 w 12191984"/>
              <a:gd name="connsiteY1278" fmla="*/ 541368 h 6857991"/>
              <a:gd name="connsiteX1279" fmla="*/ 11050103 w 12191984"/>
              <a:gd name="connsiteY1279" fmla="*/ 529966 h 6857991"/>
              <a:gd name="connsiteX1280" fmla="*/ 11048283 w 12191984"/>
              <a:gd name="connsiteY1280" fmla="*/ 530449 h 6857991"/>
              <a:gd name="connsiteX1281" fmla="*/ 11023827 w 12191984"/>
              <a:gd name="connsiteY1281" fmla="*/ 535166 h 6857991"/>
              <a:gd name="connsiteX1282" fmla="*/ 11004941 w 12191984"/>
              <a:gd name="connsiteY1282" fmla="*/ 514163 h 6857991"/>
              <a:gd name="connsiteX1283" fmla="*/ 11041338 w 12191984"/>
              <a:gd name="connsiteY1283" fmla="*/ 475519 h 6857991"/>
              <a:gd name="connsiteX1284" fmla="*/ 11064439 w 12191984"/>
              <a:gd name="connsiteY1284" fmla="*/ 480514 h 6857991"/>
              <a:gd name="connsiteX1285" fmla="*/ 11068097 w 12191984"/>
              <a:gd name="connsiteY1285" fmla="*/ 468258 h 6857991"/>
              <a:gd name="connsiteX1286" fmla="*/ 11044105 w 12191984"/>
              <a:gd name="connsiteY1286" fmla="*/ 465250 h 6857991"/>
              <a:gd name="connsiteX1287" fmla="*/ 11757356 w 12191984"/>
              <a:gd name="connsiteY1287" fmla="*/ 346605 h 6857991"/>
              <a:gd name="connsiteX1288" fmla="*/ 11780847 w 12191984"/>
              <a:gd name="connsiteY1288" fmla="*/ 346605 h 6857991"/>
              <a:gd name="connsiteX1289" fmla="*/ 11794069 w 12191984"/>
              <a:gd name="connsiteY1289" fmla="*/ 359772 h 6857991"/>
              <a:gd name="connsiteX1290" fmla="*/ 11781441 w 12191984"/>
              <a:gd name="connsiteY1290" fmla="*/ 372826 h 6857991"/>
              <a:gd name="connsiteX1291" fmla="*/ 11757356 w 12191984"/>
              <a:gd name="connsiteY1291" fmla="*/ 372826 h 6857991"/>
              <a:gd name="connsiteX1292" fmla="*/ 11360295 w 12191984"/>
              <a:gd name="connsiteY1292" fmla="*/ 330005 h 6857991"/>
              <a:gd name="connsiteX1293" fmla="*/ 11360295 w 12191984"/>
              <a:gd name="connsiteY1293" fmla="*/ 346718 h 6857991"/>
              <a:gd name="connsiteX1294" fmla="*/ 11360295 w 12191984"/>
              <a:gd name="connsiteY1294" fmla="*/ 409707 h 6857991"/>
              <a:gd name="connsiteX1295" fmla="*/ 11360295 w 12191984"/>
              <a:gd name="connsiteY1295" fmla="*/ 426476 h 6857991"/>
              <a:gd name="connsiteX1296" fmla="*/ 11379849 w 12191984"/>
              <a:gd name="connsiteY1296" fmla="*/ 426476 h 6857991"/>
              <a:gd name="connsiteX1297" fmla="*/ 11433089 w 12191984"/>
              <a:gd name="connsiteY1297" fmla="*/ 426476 h 6857991"/>
              <a:gd name="connsiteX1298" fmla="*/ 11433089 w 12191984"/>
              <a:gd name="connsiteY1298" fmla="*/ 409707 h 6857991"/>
              <a:gd name="connsiteX1299" fmla="*/ 11379849 w 12191984"/>
              <a:gd name="connsiteY1299" fmla="*/ 409707 h 6857991"/>
              <a:gd name="connsiteX1300" fmla="*/ 11379849 w 12191984"/>
              <a:gd name="connsiteY1300" fmla="*/ 384006 h 6857991"/>
              <a:gd name="connsiteX1301" fmla="*/ 11425958 w 12191984"/>
              <a:gd name="connsiteY1301" fmla="*/ 384006 h 6857991"/>
              <a:gd name="connsiteX1302" fmla="*/ 11425958 w 12191984"/>
              <a:gd name="connsiteY1302" fmla="*/ 367312 h 6857991"/>
              <a:gd name="connsiteX1303" fmla="*/ 11379849 w 12191984"/>
              <a:gd name="connsiteY1303" fmla="*/ 367312 h 6857991"/>
              <a:gd name="connsiteX1304" fmla="*/ 11379849 w 12191984"/>
              <a:gd name="connsiteY1304" fmla="*/ 346718 h 6857991"/>
              <a:gd name="connsiteX1305" fmla="*/ 11431733 w 12191984"/>
              <a:gd name="connsiteY1305" fmla="*/ 346718 h 6857991"/>
              <a:gd name="connsiteX1306" fmla="*/ 11431733 w 12191984"/>
              <a:gd name="connsiteY1306" fmla="*/ 330005 h 6857991"/>
              <a:gd name="connsiteX1307" fmla="*/ 11379849 w 12191984"/>
              <a:gd name="connsiteY1307" fmla="*/ 330005 h 6857991"/>
              <a:gd name="connsiteX1308" fmla="*/ 11818990 w 12191984"/>
              <a:gd name="connsiteY1308" fmla="*/ 330004 h 6857991"/>
              <a:gd name="connsiteX1309" fmla="*/ 11818990 w 12191984"/>
              <a:gd name="connsiteY1309" fmla="*/ 426475 h 6857991"/>
              <a:gd name="connsiteX1310" fmla="*/ 11838414 w 12191984"/>
              <a:gd name="connsiteY1310" fmla="*/ 426475 h 6857991"/>
              <a:gd name="connsiteX1311" fmla="*/ 11838414 w 12191984"/>
              <a:gd name="connsiteY1311" fmla="*/ 330004 h 6857991"/>
              <a:gd name="connsiteX1312" fmla="*/ 11666030 w 12191984"/>
              <a:gd name="connsiteY1312" fmla="*/ 330004 h 6857991"/>
              <a:gd name="connsiteX1313" fmla="*/ 11666030 w 12191984"/>
              <a:gd name="connsiteY1313" fmla="*/ 346717 h 6857991"/>
              <a:gd name="connsiteX1314" fmla="*/ 11689614 w 12191984"/>
              <a:gd name="connsiteY1314" fmla="*/ 346717 h 6857991"/>
              <a:gd name="connsiteX1315" fmla="*/ 11689614 w 12191984"/>
              <a:gd name="connsiteY1315" fmla="*/ 426475 h 6857991"/>
              <a:gd name="connsiteX1316" fmla="*/ 11709446 w 12191984"/>
              <a:gd name="connsiteY1316" fmla="*/ 426475 h 6857991"/>
              <a:gd name="connsiteX1317" fmla="*/ 11709446 w 12191984"/>
              <a:gd name="connsiteY1317" fmla="*/ 346717 h 6857991"/>
              <a:gd name="connsiteX1318" fmla="*/ 11733030 w 12191984"/>
              <a:gd name="connsiteY1318" fmla="*/ 346717 h 6857991"/>
              <a:gd name="connsiteX1319" fmla="*/ 11733030 w 12191984"/>
              <a:gd name="connsiteY1319" fmla="*/ 330004 h 6857991"/>
              <a:gd name="connsiteX1320" fmla="*/ 11709446 w 12191984"/>
              <a:gd name="connsiteY1320" fmla="*/ 330004 h 6857991"/>
              <a:gd name="connsiteX1321" fmla="*/ 11689614 w 12191984"/>
              <a:gd name="connsiteY1321" fmla="*/ 330004 h 6857991"/>
              <a:gd name="connsiteX1322" fmla="*/ 11509949 w 12191984"/>
              <a:gd name="connsiteY1322" fmla="*/ 330004 h 6857991"/>
              <a:gd name="connsiteX1323" fmla="*/ 11509949 w 12191984"/>
              <a:gd name="connsiteY1323" fmla="*/ 346717 h 6857991"/>
              <a:gd name="connsiteX1324" fmla="*/ 11509949 w 12191984"/>
              <a:gd name="connsiteY1324" fmla="*/ 409706 h 6857991"/>
              <a:gd name="connsiteX1325" fmla="*/ 11509949 w 12191984"/>
              <a:gd name="connsiteY1325" fmla="*/ 426475 h 6857991"/>
              <a:gd name="connsiteX1326" fmla="*/ 11529485 w 12191984"/>
              <a:gd name="connsiteY1326" fmla="*/ 426475 h 6857991"/>
              <a:gd name="connsiteX1327" fmla="*/ 11582725 w 12191984"/>
              <a:gd name="connsiteY1327" fmla="*/ 426475 h 6857991"/>
              <a:gd name="connsiteX1328" fmla="*/ 11582725 w 12191984"/>
              <a:gd name="connsiteY1328" fmla="*/ 409706 h 6857991"/>
              <a:gd name="connsiteX1329" fmla="*/ 11529485 w 12191984"/>
              <a:gd name="connsiteY1329" fmla="*/ 409706 h 6857991"/>
              <a:gd name="connsiteX1330" fmla="*/ 11529485 w 12191984"/>
              <a:gd name="connsiteY1330" fmla="*/ 384005 h 6857991"/>
              <a:gd name="connsiteX1331" fmla="*/ 11575631 w 12191984"/>
              <a:gd name="connsiteY1331" fmla="*/ 384005 h 6857991"/>
              <a:gd name="connsiteX1332" fmla="*/ 11575631 w 12191984"/>
              <a:gd name="connsiteY1332" fmla="*/ 367311 h 6857991"/>
              <a:gd name="connsiteX1333" fmla="*/ 11529485 w 12191984"/>
              <a:gd name="connsiteY1333" fmla="*/ 367311 h 6857991"/>
              <a:gd name="connsiteX1334" fmla="*/ 11529485 w 12191984"/>
              <a:gd name="connsiteY1334" fmla="*/ 346717 h 6857991"/>
              <a:gd name="connsiteX1335" fmla="*/ 11581387 w 12191984"/>
              <a:gd name="connsiteY1335" fmla="*/ 346717 h 6857991"/>
              <a:gd name="connsiteX1336" fmla="*/ 11581387 w 12191984"/>
              <a:gd name="connsiteY1336" fmla="*/ 330004 h 6857991"/>
              <a:gd name="connsiteX1337" fmla="*/ 11529485 w 12191984"/>
              <a:gd name="connsiteY1337" fmla="*/ 330004 h 6857991"/>
              <a:gd name="connsiteX1338" fmla="*/ 11439365 w 12191984"/>
              <a:gd name="connsiteY1338" fmla="*/ 330004 h 6857991"/>
              <a:gd name="connsiteX1339" fmla="*/ 11439365 w 12191984"/>
              <a:gd name="connsiteY1339" fmla="*/ 409705 h 6857991"/>
              <a:gd name="connsiteX1340" fmla="*/ 11439365 w 12191984"/>
              <a:gd name="connsiteY1340" fmla="*/ 426475 h 6857991"/>
              <a:gd name="connsiteX1341" fmla="*/ 11458901 w 12191984"/>
              <a:gd name="connsiteY1341" fmla="*/ 426475 h 6857991"/>
              <a:gd name="connsiteX1342" fmla="*/ 11504378 w 12191984"/>
              <a:gd name="connsiteY1342" fmla="*/ 426475 h 6857991"/>
              <a:gd name="connsiteX1343" fmla="*/ 11504378 w 12191984"/>
              <a:gd name="connsiteY1343" fmla="*/ 409705 h 6857991"/>
              <a:gd name="connsiteX1344" fmla="*/ 11458901 w 12191984"/>
              <a:gd name="connsiteY1344" fmla="*/ 409705 h 6857991"/>
              <a:gd name="connsiteX1345" fmla="*/ 11458901 w 12191984"/>
              <a:gd name="connsiteY1345" fmla="*/ 330004 h 6857991"/>
              <a:gd name="connsiteX1346" fmla="*/ 11737839 w 12191984"/>
              <a:gd name="connsiteY1346" fmla="*/ 329874 h 6857991"/>
              <a:gd name="connsiteX1347" fmla="*/ 11737839 w 12191984"/>
              <a:gd name="connsiteY1347" fmla="*/ 426345 h 6857991"/>
              <a:gd name="connsiteX1348" fmla="*/ 11757375 w 12191984"/>
              <a:gd name="connsiteY1348" fmla="*/ 426345 h 6857991"/>
              <a:gd name="connsiteX1349" fmla="*/ 11757375 w 12191984"/>
              <a:gd name="connsiteY1349" fmla="*/ 388332 h 6857991"/>
              <a:gd name="connsiteX1350" fmla="*/ 11773939 w 12191984"/>
              <a:gd name="connsiteY1350" fmla="*/ 388332 h 6857991"/>
              <a:gd name="connsiteX1351" fmla="*/ 11791079 w 12191984"/>
              <a:gd name="connsiteY1351" fmla="*/ 400384 h 6857991"/>
              <a:gd name="connsiteX1352" fmla="*/ 11794347 w 12191984"/>
              <a:gd name="connsiteY1352" fmla="*/ 426345 h 6857991"/>
              <a:gd name="connsiteX1353" fmla="*/ 11813994 w 12191984"/>
              <a:gd name="connsiteY1353" fmla="*/ 426345 h 6857991"/>
              <a:gd name="connsiteX1354" fmla="*/ 11810540 w 12191984"/>
              <a:gd name="connsiteY1354" fmla="*/ 400997 h 6857991"/>
              <a:gd name="connsiteX1355" fmla="*/ 11796074 w 12191984"/>
              <a:gd name="connsiteY1355" fmla="*/ 380161 h 6857991"/>
              <a:gd name="connsiteX1356" fmla="*/ 11813214 w 12191984"/>
              <a:gd name="connsiteY1356" fmla="*/ 356856 h 6857991"/>
              <a:gd name="connsiteX1357" fmla="*/ 11781850 w 12191984"/>
              <a:gd name="connsiteY1357" fmla="*/ 329874 h 6857991"/>
              <a:gd name="connsiteX1358" fmla="*/ 11757375 w 12191984"/>
              <a:gd name="connsiteY1358" fmla="*/ 329874 h 6857991"/>
              <a:gd name="connsiteX1359" fmla="*/ 11738006 w 12191984"/>
              <a:gd name="connsiteY1359" fmla="*/ 329874 h 6857991"/>
              <a:gd name="connsiteX1360" fmla="*/ 11887568 w 12191984"/>
              <a:gd name="connsiteY1360" fmla="*/ 327645 h 6857991"/>
              <a:gd name="connsiteX1361" fmla="*/ 11843149 w 12191984"/>
              <a:gd name="connsiteY1361" fmla="*/ 378099 h 6857991"/>
              <a:gd name="connsiteX1362" fmla="*/ 11887568 w 12191984"/>
              <a:gd name="connsiteY1362" fmla="*/ 428535 h 6857991"/>
              <a:gd name="connsiteX1363" fmla="*/ 11929202 w 12191984"/>
              <a:gd name="connsiteY1363" fmla="*/ 394478 h 6857991"/>
              <a:gd name="connsiteX1364" fmla="*/ 11908831 w 12191984"/>
              <a:gd name="connsiteY1364" fmla="*/ 394478 h 6857991"/>
              <a:gd name="connsiteX1365" fmla="*/ 11888125 w 12191984"/>
              <a:gd name="connsiteY1365" fmla="*/ 411544 h 6857991"/>
              <a:gd name="connsiteX1366" fmla="*/ 11863260 w 12191984"/>
              <a:gd name="connsiteY1366" fmla="*/ 377821 h 6857991"/>
              <a:gd name="connsiteX1367" fmla="*/ 11888125 w 12191984"/>
              <a:gd name="connsiteY1367" fmla="*/ 344061 h 6857991"/>
              <a:gd name="connsiteX1368" fmla="*/ 11908831 w 12191984"/>
              <a:gd name="connsiteY1368" fmla="*/ 360588 h 6857991"/>
              <a:gd name="connsiteX1369" fmla="*/ 11929072 w 12191984"/>
              <a:gd name="connsiteY1369" fmla="*/ 360588 h 6857991"/>
              <a:gd name="connsiteX1370" fmla="*/ 11887568 w 12191984"/>
              <a:gd name="connsiteY1370" fmla="*/ 327645 h 6857991"/>
              <a:gd name="connsiteX1371" fmla="*/ 11626160 w 12191984"/>
              <a:gd name="connsiteY1371" fmla="*/ 327645 h 6857991"/>
              <a:gd name="connsiteX1372" fmla="*/ 11581704 w 12191984"/>
              <a:gd name="connsiteY1372" fmla="*/ 378099 h 6857991"/>
              <a:gd name="connsiteX1373" fmla="*/ 11626160 w 12191984"/>
              <a:gd name="connsiteY1373" fmla="*/ 428535 h 6857991"/>
              <a:gd name="connsiteX1374" fmla="*/ 11667757 w 12191984"/>
              <a:gd name="connsiteY1374" fmla="*/ 394478 h 6857991"/>
              <a:gd name="connsiteX1375" fmla="*/ 11647423 w 12191984"/>
              <a:gd name="connsiteY1375" fmla="*/ 394478 h 6857991"/>
              <a:gd name="connsiteX1376" fmla="*/ 11626699 w 12191984"/>
              <a:gd name="connsiteY1376" fmla="*/ 411544 h 6857991"/>
              <a:gd name="connsiteX1377" fmla="*/ 11601815 w 12191984"/>
              <a:gd name="connsiteY1377" fmla="*/ 377821 h 6857991"/>
              <a:gd name="connsiteX1378" fmla="*/ 11626699 w 12191984"/>
              <a:gd name="connsiteY1378" fmla="*/ 344061 h 6857991"/>
              <a:gd name="connsiteX1379" fmla="*/ 11647423 w 12191984"/>
              <a:gd name="connsiteY1379" fmla="*/ 360588 h 6857991"/>
              <a:gd name="connsiteX1380" fmla="*/ 11667627 w 12191984"/>
              <a:gd name="connsiteY1380" fmla="*/ 360588 h 6857991"/>
              <a:gd name="connsiteX1381" fmla="*/ 11626160 w 12191984"/>
              <a:gd name="connsiteY1381" fmla="*/ 327645 h 6857991"/>
              <a:gd name="connsiteX1382" fmla="*/ 11741033 w 12191984"/>
              <a:gd name="connsiteY1382" fmla="*/ 271341 h 6857991"/>
              <a:gd name="connsiteX1383" fmla="*/ 11763577 w 12191984"/>
              <a:gd name="connsiteY1383" fmla="*/ 271341 h 6857991"/>
              <a:gd name="connsiteX1384" fmla="*/ 11778563 w 12191984"/>
              <a:gd name="connsiteY1384" fmla="*/ 285380 h 6857991"/>
              <a:gd name="connsiteX1385" fmla="*/ 11763819 w 12191984"/>
              <a:gd name="connsiteY1385" fmla="*/ 299326 h 6857991"/>
              <a:gd name="connsiteX1386" fmla="*/ 11741033 w 12191984"/>
              <a:gd name="connsiteY1386" fmla="*/ 299326 h 6857991"/>
              <a:gd name="connsiteX1387" fmla="*/ 11741015 w 12191984"/>
              <a:gd name="connsiteY1387" fmla="*/ 232772 h 6857991"/>
              <a:gd name="connsiteX1388" fmla="*/ 11765230 w 12191984"/>
              <a:gd name="connsiteY1388" fmla="*/ 232772 h 6857991"/>
              <a:gd name="connsiteX1389" fmla="*/ 11776465 w 12191984"/>
              <a:gd name="connsiteY1389" fmla="*/ 244192 h 6857991"/>
              <a:gd name="connsiteX1390" fmla="*/ 11764134 w 12191984"/>
              <a:gd name="connsiteY1390" fmla="*/ 256318 h 6857991"/>
              <a:gd name="connsiteX1391" fmla="*/ 11741015 w 12191984"/>
              <a:gd name="connsiteY1391" fmla="*/ 256318 h 6857991"/>
              <a:gd name="connsiteX1392" fmla="*/ 11803150 w 12191984"/>
              <a:gd name="connsiteY1392" fmla="*/ 217434 h 6857991"/>
              <a:gd name="connsiteX1393" fmla="*/ 11803150 w 12191984"/>
              <a:gd name="connsiteY1393" fmla="*/ 313886 h 6857991"/>
              <a:gd name="connsiteX1394" fmla="*/ 11822593 w 12191984"/>
              <a:gd name="connsiteY1394" fmla="*/ 313886 h 6857991"/>
              <a:gd name="connsiteX1395" fmla="*/ 11822593 w 12191984"/>
              <a:gd name="connsiteY1395" fmla="*/ 217434 h 6857991"/>
              <a:gd name="connsiteX1396" fmla="*/ 11360295 w 12191984"/>
              <a:gd name="connsiteY1396" fmla="*/ 217434 h 6857991"/>
              <a:gd name="connsiteX1397" fmla="*/ 11360295 w 12191984"/>
              <a:gd name="connsiteY1397" fmla="*/ 313886 h 6857991"/>
              <a:gd name="connsiteX1398" fmla="*/ 11378512 w 12191984"/>
              <a:gd name="connsiteY1398" fmla="*/ 313886 h 6857991"/>
              <a:gd name="connsiteX1399" fmla="*/ 11378512 w 12191984"/>
              <a:gd name="connsiteY1399" fmla="*/ 242188 h 6857991"/>
              <a:gd name="connsiteX1400" fmla="*/ 11398976 w 12191984"/>
              <a:gd name="connsiteY1400" fmla="*/ 313886 h 6857991"/>
              <a:gd name="connsiteX1401" fmla="*/ 11399812 w 12191984"/>
              <a:gd name="connsiteY1401" fmla="*/ 313886 h 6857991"/>
              <a:gd name="connsiteX1402" fmla="*/ 11416952 w 12191984"/>
              <a:gd name="connsiteY1402" fmla="*/ 313886 h 6857991"/>
              <a:gd name="connsiteX1403" fmla="*/ 11417769 w 12191984"/>
              <a:gd name="connsiteY1403" fmla="*/ 313886 h 6857991"/>
              <a:gd name="connsiteX1404" fmla="*/ 11438233 w 12191984"/>
              <a:gd name="connsiteY1404" fmla="*/ 242188 h 6857991"/>
              <a:gd name="connsiteX1405" fmla="*/ 11438233 w 12191984"/>
              <a:gd name="connsiteY1405" fmla="*/ 313886 h 6857991"/>
              <a:gd name="connsiteX1406" fmla="*/ 11456450 w 12191984"/>
              <a:gd name="connsiteY1406" fmla="*/ 313886 h 6857991"/>
              <a:gd name="connsiteX1407" fmla="*/ 11456450 w 12191984"/>
              <a:gd name="connsiteY1407" fmla="*/ 217434 h 6857991"/>
              <a:gd name="connsiteX1408" fmla="*/ 11446515 w 12191984"/>
              <a:gd name="connsiteY1408" fmla="*/ 217434 h 6857991"/>
              <a:gd name="connsiteX1409" fmla="*/ 11437954 w 12191984"/>
              <a:gd name="connsiteY1409" fmla="*/ 217434 h 6857991"/>
              <a:gd name="connsiteX1410" fmla="*/ 11428577 w 12191984"/>
              <a:gd name="connsiteY1410" fmla="*/ 217434 h 6857991"/>
              <a:gd name="connsiteX1411" fmla="*/ 11408372 w 12191984"/>
              <a:gd name="connsiteY1411" fmla="*/ 285140 h 6857991"/>
              <a:gd name="connsiteX1412" fmla="*/ 11388187 w 12191984"/>
              <a:gd name="connsiteY1412" fmla="*/ 217434 h 6857991"/>
              <a:gd name="connsiteX1413" fmla="*/ 11378828 w 12191984"/>
              <a:gd name="connsiteY1413" fmla="*/ 217434 h 6857991"/>
              <a:gd name="connsiteX1414" fmla="*/ 11370248 w 12191984"/>
              <a:gd name="connsiteY1414" fmla="*/ 217434 h 6857991"/>
              <a:gd name="connsiteX1415" fmla="*/ 11995330 w 12191984"/>
              <a:gd name="connsiteY1415" fmla="*/ 217433 h 6857991"/>
              <a:gd name="connsiteX1416" fmla="*/ 11995330 w 12191984"/>
              <a:gd name="connsiteY1416" fmla="*/ 313885 h 6857991"/>
              <a:gd name="connsiteX1417" fmla="*/ 12014773 w 12191984"/>
              <a:gd name="connsiteY1417" fmla="*/ 313885 h 6857991"/>
              <a:gd name="connsiteX1418" fmla="*/ 12014773 w 12191984"/>
              <a:gd name="connsiteY1418" fmla="*/ 217433 h 6857991"/>
              <a:gd name="connsiteX1419" fmla="*/ 11910428 w 12191984"/>
              <a:gd name="connsiteY1419" fmla="*/ 217433 h 6857991"/>
              <a:gd name="connsiteX1420" fmla="*/ 11910428 w 12191984"/>
              <a:gd name="connsiteY1420" fmla="*/ 313885 h 6857991"/>
              <a:gd name="connsiteX1421" fmla="*/ 11929555 w 12191984"/>
              <a:gd name="connsiteY1421" fmla="*/ 313885 h 6857991"/>
              <a:gd name="connsiteX1422" fmla="*/ 11929555 w 12191984"/>
              <a:gd name="connsiteY1422" fmla="*/ 271787 h 6857991"/>
              <a:gd name="connsiteX1423" fmla="*/ 11968180 w 12191984"/>
              <a:gd name="connsiteY1423" fmla="*/ 271787 h 6857991"/>
              <a:gd name="connsiteX1424" fmla="*/ 11968180 w 12191984"/>
              <a:gd name="connsiteY1424" fmla="*/ 313885 h 6857991"/>
              <a:gd name="connsiteX1425" fmla="*/ 11987307 w 12191984"/>
              <a:gd name="connsiteY1425" fmla="*/ 313885 h 6857991"/>
              <a:gd name="connsiteX1426" fmla="*/ 11987307 w 12191984"/>
              <a:gd name="connsiteY1426" fmla="*/ 217433 h 6857991"/>
              <a:gd name="connsiteX1427" fmla="*/ 11968180 w 12191984"/>
              <a:gd name="connsiteY1427" fmla="*/ 217433 h 6857991"/>
              <a:gd name="connsiteX1428" fmla="*/ 11968180 w 12191984"/>
              <a:gd name="connsiteY1428" fmla="*/ 255056 h 6857991"/>
              <a:gd name="connsiteX1429" fmla="*/ 11929555 w 12191984"/>
              <a:gd name="connsiteY1429" fmla="*/ 255056 h 6857991"/>
              <a:gd name="connsiteX1430" fmla="*/ 11929555 w 12191984"/>
              <a:gd name="connsiteY1430" fmla="*/ 217433 h 6857991"/>
              <a:gd name="connsiteX1431" fmla="*/ 11721702 w 12191984"/>
              <a:gd name="connsiteY1431" fmla="*/ 217433 h 6857991"/>
              <a:gd name="connsiteX1432" fmla="*/ 11721702 w 12191984"/>
              <a:gd name="connsiteY1432" fmla="*/ 313885 h 6857991"/>
              <a:gd name="connsiteX1433" fmla="*/ 11721795 w 12191984"/>
              <a:gd name="connsiteY1433" fmla="*/ 313885 h 6857991"/>
              <a:gd name="connsiteX1434" fmla="*/ 11741739 w 12191984"/>
              <a:gd name="connsiteY1434" fmla="*/ 313885 h 6857991"/>
              <a:gd name="connsiteX1435" fmla="*/ 11769594 w 12191984"/>
              <a:gd name="connsiteY1435" fmla="*/ 313885 h 6857991"/>
              <a:gd name="connsiteX1436" fmla="*/ 11798581 w 12191984"/>
              <a:gd name="connsiteY1436" fmla="*/ 287850 h 6857991"/>
              <a:gd name="connsiteX1437" fmla="*/ 11779956 w 12191984"/>
              <a:gd name="connsiteY1437" fmla="*/ 262614 h 6857991"/>
              <a:gd name="connsiteX1438" fmla="*/ 11795239 w 12191984"/>
              <a:gd name="connsiteY1438" fmla="*/ 241184 h 6857991"/>
              <a:gd name="connsiteX1439" fmla="*/ 11765174 w 12191984"/>
              <a:gd name="connsiteY1439" fmla="*/ 217433 h 6857991"/>
              <a:gd name="connsiteX1440" fmla="*/ 11741739 w 12191984"/>
              <a:gd name="connsiteY1440" fmla="*/ 217433 h 6857991"/>
              <a:gd name="connsiteX1441" fmla="*/ 11721795 w 12191984"/>
              <a:gd name="connsiteY1441" fmla="*/ 217433 h 6857991"/>
              <a:gd name="connsiteX1442" fmla="*/ 11638323 w 12191984"/>
              <a:gd name="connsiteY1442" fmla="*/ 217433 h 6857991"/>
              <a:gd name="connsiteX1443" fmla="*/ 11638323 w 12191984"/>
              <a:gd name="connsiteY1443" fmla="*/ 283802 h 6857991"/>
              <a:gd name="connsiteX1444" fmla="*/ 11676373 w 12191984"/>
              <a:gd name="connsiteY1444" fmla="*/ 316596 h 6857991"/>
              <a:gd name="connsiteX1445" fmla="*/ 11714831 w 12191984"/>
              <a:gd name="connsiteY1445" fmla="*/ 283802 h 6857991"/>
              <a:gd name="connsiteX1446" fmla="*/ 11714831 w 12191984"/>
              <a:gd name="connsiteY1446" fmla="*/ 217433 h 6857991"/>
              <a:gd name="connsiteX1447" fmla="*/ 11695407 w 12191984"/>
              <a:gd name="connsiteY1447" fmla="*/ 217433 h 6857991"/>
              <a:gd name="connsiteX1448" fmla="*/ 11695407 w 12191984"/>
              <a:gd name="connsiteY1448" fmla="*/ 285547 h 6857991"/>
              <a:gd name="connsiteX1449" fmla="*/ 11676354 w 12191984"/>
              <a:gd name="connsiteY1449" fmla="*/ 300775 h 6857991"/>
              <a:gd name="connsiteX1450" fmla="*/ 11657431 w 12191984"/>
              <a:gd name="connsiteY1450" fmla="*/ 285547 h 6857991"/>
              <a:gd name="connsiteX1451" fmla="*/ 11657431 w 12191984"/>
              <a:gd name="connsiteY1451" fmla="*/ 217433 h 6857991"/>
              <a:gd name="connsiteX1452" fmla="*/ 11488798 w 12191984"/>
              <a:gd name="connsiteY1452" fmla="*/ 217433 h 6857991"/>
              <a:gd name="connsiteX1453" fmla="*/ 11488798 w 12191984"/>
              <a:gd name="connsiteY1453" fmla="*/ 234146 h 6857991"/>
              <a:gd name="connsiteX1454" fmla="*/ 11512382 w 12191984"/>
              <a:gd name="connsiteY1454" fmla="*/ 234146 h 6857991"/>
              <a:gd name="connsiteX1455" fmla="*/ 11512382 w 12191984"/>
              <a:gd name="connsiteY1455" fmla="*/ 313885 h 6857991"/>
              <a:gd name="connsiteX1456" fmla="*/ 11532214 w 12191984"/>
              <a:gd name="connsiteY1456" fmla="*/ 313885 h 6857991"/>
              <a:gd name="connsiteX1457" fmla="*/ 11532214 w 12191984"/>
              <a:gd name="connsiteY1457" fmla="*/ 234146 h 6857991"/>
              <a:gd name="connsiteX1458" fmla="*/ 11555798 w 12191984"/>
              <a:gd name="connsiteY1458" fmla="*/ 234146 h 6857991"/>
              <a:gd name="connsiteX1459" fmla="*/ 11555798 w 12191984"/>
              <a:gd name="connsiteY1459" fmla="*/ 217433 h 6857991"/>
              <a:gd name="connsiteX1460" fmla="*/ 11532214 w 12191984"/>
              <a:gd name="connsiteY1460" fmla="*/ 217433 h 6857991"/>
              <a:gd name="connsiteX1461" fmla="*/ 11512382 w 12191984"/>
              <a:gd name="connsiteY1461" fmla="*/ 217433 h 6857991"/>
              <a:gd name="connsiteX1462" fmla="*/ 11464212 w 12191984"/>
              <a:gd name="connsiteY1462" fmla="*/ 217433 h 6857991"/>
              <a:gd name="connsiteX1463" fmla="*/ 11464212 w 12191984"/>
              <a:gd name="connsiteY1463" fmla="*/ 313885 h 6857991"/>
              <a:gd name="connsiteX1464" fmla="*/ 11483636 w 12191984"/>
              <a:gd name="connsiteY1464" fmla="*/ 313885 h 6857991"/>
              <a:gd name="connsiteX1465" fmla="*/ 11483636 w 12191984"/>
              <a:gd name="connsiteY1465" fmla="*/ 217433 h 6857991"/>
              <a:gd name="connsiteX1466" fmla="*/ 11865062 w 12191984"/>
              <a:gd name="connsiteY1466" fmla="*/ 214498 h 6857991"/>
              <a:gd name="connsiteX1467" fmla="*/ 11829018 w 12191984"/>
              <a:gd name="connsiteY1467" fmla="*/ 243783 h 6857991"/>
              <a:gd name="connsiteX1468" fmla="*/ 11860383 w 12191984"/>
              <a:gd name="connsiteY1468" fmla="*/ 273142 h 6857991"/>
              <a:gd name="connsiteX1469" fmla="*/ 11884913 w 12191984"/>
              <a:gd name="connsiteY1469" fmla="*/ 288109 h 6857991"/>
              <a:gd name="connsiteX1470" fmla="*/ 11865675 w 12191984"/>
              <a:gd name="connsiteY1470" fmla="*/ 300421 h 6857991"/>
              <a:gd name="connsiteX1471" fmla="*/ 11846009 w 12191984"/>
              <a:gd name="connsiteY1471" fmla="*/ 284265 h 6857991"/>
              <a:gd name="connsiteX1472" fmla="*/ 11827291 w 12191984"/>
              <a:gd name="connsiteY1472" fmla="*/ 284265 h 6857991"/>
              <a:gd name="connsiteX1473" fmla="*/ 11866511 w 12191984"/>
              <a:gd name="connsiteY1473" fmla="*/ 316372 h 6857991"/>
              <a:gd name="connsiteX1474" fmla="*/ 11905210 w 12191984"/>
              <a:gd name="connsiteY1474" fmla="*/ 285788 h 6857991"/>
              <a:gd name="connsiteX1475" fmla="*/ 11877411 w 12191984"/>
              <a:gd name="connsiteY1475" fmla="*/ 257450 h 6857991"/>
              <a:gd name="connsiteX1476" fmla="*/ 11848554 w 12191984"/>
              <a:gd name="connsiteY1476" fmla="*/ 242539 h 6857991"/>
              <a:gd name="connsiteX1477" fmla="*/ 11865842 w 12191984"/>
              <a:gd name="connsiteY1477" fmla="*/ 230672 h 6857991"/>
              <a:gd name="connsiteX1478" fmla="*/ 11883372 w 12191984"/>
              <a:gd name="connsiteY1478" fmla="*/ 245398 h 6857991"/>
              <a:gd name="connsiteX1479" fmla="*/ 11902258 w 12191984"/>
              <a:gd name="connsiteY1479" fmla="*/ 245398 h 6857991"/>
              <a:gd name="connsiteX1480" fmla="*/ 11865062 w 12191984"/>
              <a:gd name="connsiteY1480" fmla="*/ 214498 h 6857991"/>
              <a:gd name="connsiteX1481" fmla="*/ 11593106 w 12191984"/>
              <a:gd name="connsiteY1481" fmla="*/ 214498 h 6857991"/>
              <a:gd name="connsiteX1482" fmla="*/ 11557024 w 12191984"/>
              <a:gd name="connsiteY1482" fmla="*/ 243783 h 6857991"/>
              <a:gd name="connsiteX1483" fmla="*/ 11588407 w 12191984"/>
              <a:gd name="connsiteY1483" fmla="*/ 273142 h 6857991"/>
              <a:gd name="connsiteX1484" fmla="*/ 11612957 w 12191984"/>
              <a:gd name="connsiteY1484" fmla="*/ 288109 h 6857991"/>
              <a:gd name="connsiteX1485" fmla="*/ 11593681 w 12191984"/>
              <a:gd name="connsiteY1485" fmla="*/ 300421 h 6857991"/>
              <a:gd name="connsiteX1486" fmla="*/ 11574071 w 12191984"/>
              <a:gd name="connsiteY1486" fmla="*/ 284265 h 6857991"/>
              <a:gd name="connsiteX1487" fmla="*/ 11555353 w 12191984"/>
              <a:gd name="connsiteY1487" fmla="*/ 284265 h 6857991"/>
              <a:gd name="connsiteX1488" fmla="*/ 11594554 w 12191984"/>
              <a:gd name="connsiteY1488" fmla="*/ 316372 h 6857991"/>
              <a:gd name="connsiteX1489" fmla="*/ 11633235 w 12191984"/>
              <a:gd name="connsiteY1489" fmla="*/ 285788 h 6857991"/>
              <a:gd name="connsiteX1490" fmla="*/ 11605436 w 12191984"/>
              <a:gd name="connsiteY1490" fmla="*/ 257450 h 6857991"/>
              <a:gd name="connsiteX1491" fmla="*/ 11576560 w 12191984"/>
              <a:gd name="connsiteY1491" fmla="*/ 242539 h 6857991"/>
              <a:gd name="connsiteX1492" fmla="*/ 11593848 w 12191984"/>
              <a:gd name="connsiteY1492" fmla="*/ 230672 h 6857991"/>
              <a:gd name="connsiteX1493" fmla="*/ 11611378 w 12191984"/>
              <a:gd name="connsiteY1493" fmla="*/ 245398 h 6857991"/>
              <a:gd name="connsiteX1494" fmla="*/ 11630283 w 12191984"/>
              <a:gd name="connsiteY1494" fmla="*/ 245398 h 6857991"/>
              <a:gd name="connsiteX1495" fmla="*/ 11593106 w 12191984"/>
              <a:gd name="connsiteY1495" fmla="*/ 214498 h 6857991"/>
              <a:gd name="connsiteX1496" fmla="*/ 11155431 w 12191984"/>
              <a:gd name="connsiteY1496" fmla="*/ 127315 h 6857991"/>
              <a:gd name="connsiteX1497" fmla="*/ 11097883 w 12191984"/>
              <a:gd name="connsiteY1497" fmla="*/ 227035 h 6857991"/>
              <a:gd name="connsiteX1498" fmla="*/ 11155431 w 12191984"/>
              <a:gd name="connsiteY1498" fmla="*/ 326755 h 6857991"/>
              <a:gd name="connsiteX1499" fmla="*/ 11040298 w 12191984"/>
              <a:gd name="connsiteY1499" fmla="*/ 326755 h 6857991"/>
              <a:gd name="connsiteX1500" fmla="*/ 10982713 w 12191984"/>
              <a:gd name="connsiteY1500" fmla="*/ 426475 h 6857991"/>
              <a:gd name="connsiteX1501" fmla="*/ 11097884 w 12191984"/>
              <a:gd name="connsiteY1501" fmla="*/ 426475 h 6857991"/>
              <a:gd name="connsiteX1502" fmla="*/ 11155432 w 12191984"/>
              <a:gd name="connsiteY1502" fmla="*/ 326756 h 6857991"/>
              <a:gd name="connsiteX1503" fmla="*/ 11212998 w 12191984"/>
              <a:gd name="connsiteY1503" fmla="*/ 426475 h 6857991"/>
              <a:gd name="connsiteX1504" fmla="*/ 11328150 w 12191984"/>
              <a:gd name="connsiteY1504" fmla="*/ 426475 h 6857991"/>
              <a:gd name="connsiteX1505" fmla="*/ 11270564 w 12191984"/>
              <a:gd name="connsiteY1505" fmla="*/ 326755 h 6857991"/>
              <a:gd name="connsiteX1506" fmla="*/ 11155432 w 12191984"/>
              <a:gd name="connsiteY1506" fmla="*/ 326755 h 6857991"/>
              <a:gd name="connsiteX1507" fmla="*/ 11212998 w 12191984"/>
              <a:gd name="connsiteY1507" fmla="*/ 227035 h 6857991"/>
              <a:gd name="connsiteX1508" fmla="*/ 0 w 12191984"/>
              <a:gd name="connsiteY1508" fmla="*/ 0 h 6857991"/>
              <a:gd name="connsiteX1509" fmla="*/ 12191984 w 12191984"/>
              <a:gd name="connsiteY1509" fmla="*/ 0 h 6857991"/>
              <a:gd name="connsiteX1510" fmla="*/ 12191984 w 12191984"/>
              <a:gd name="connsiteY1510" fmla="*/ 6857991 h 6857991"/>
              <a:gd name="connsiteX1511" fmla="*/ 11961745 w 12191984"/>
              <a:gd name="connsiteY1511" fmla="*/ 6857991 h 6857991"/>
              <a:gd name="connsiteX1512" fmla="*/ 11617585 w 12191984"/>
              <a:gd name="connsiteY1512" fmla="*/ 6857991 h 6857991"/>
              <a:gd name="connsiteX1513" fmla="*/ 11606785 w 12191984"/>
              <a:gd name="connsiteY1513" fmla="*/ 6857991 h 6857991"/>
              <a:gd name="connsiteX1514" fmla="*/ 10330757 w 12191984"/>
              <a:gd name="connsiteY1514" fmla="*/ 6857991 h 6857991"/>
              <a:gd name="connsiteX1515" fmla="*/ 0 w 12191984"/>
              <a:gd name="connsiteY1515" fmla="*/ 6857991 h 6857991"/>
              <a:gd name="connsiteX0" fmla="*/ 1134521 w 12191984"/>
              <a:gd name="connsiteY0" fmla="*/ 6714216 h 6857991"/>
              <a:gd name="connsiteX1" fmla="*/ 1134521 w 12191984"/>
              <a:gd name="connsiteY1" fmla="*/ 6718001 h 6857991"/>
              <a:gd name="connsiteX2" fmla="*/ 1131563 w 12191984"/>
              <a:gd name="connsiteY2" fmla="*/ 6726037 h 6857991"/>
              <a:gd name="connsiteX3" fmla="*/ 1124056 w 12191984"/>
              <a:gd name="connsiteY3" fmla="*/ 6729212 h 6857991"/>
              <a:gd name="connsiteX4" fmla="*/ 1118746 w 12191984"/>
              <a:gd name="connsiteY4" fmla="*/ 6727450 h 6857991"/>
              <a:gd name="connsiteX5" fmla="*/ 1116750 w 12191984"/>
              <a:gd name="connsiteY5" fmla="*/ 6722904 h 6857991"/>
              <a:gd name="connsiteX6" fmla="*/ 1118910 w 12191984"/>
              <a:gd name="connsiteY6" fmla="*/ 6717576 h 6857991"/>
              <a:gd name="connsiteX7" fmla="*/ 1125316 w 12191984"/>
              <a:gd name="connsiteY7" fmla="*/ 6715477 h 6857991"/>
              <a:gd name="connsiteX8" fmla="*/ 1134521 w 12191984"/>
              <a:gd name="connsiteY8" fmla="*/ 6714216 h 6857991"/>
              <a:gd name="connsiteX9" fmla="*/ 462639 w 12191984"/>
              <a:gd name="connsiteY9" fmla="*/ 6699727 h 6857991"/>
              <a:gd name="connsiteX10" fmla="*/ 470612 w 12191984"/>
              <a:gd name="connsiteY10" fmla="*/ 6703327 h 6857991"/>
              <a:gd name="connsiteX11" fmla="*/ 473557 w 12191984"/>
              <a:gd name="connsiteY11" fmla="*/ 6713277 h 6857991"/>
              <a:gd name="connsiteX12" fmla="*/ 470406 w 12191984"/>
              <a:gd name="connsiteY12" fmla="*/ 6725051 h 6857991"/>
              <a:gd name="connsiteX13" fmla="*/ 461710 w 12191984"/>
              <a:gd name="connsiteY13" fmla="*/ 6729281 h 6857991"/>
              <a:gd name="connsiteX14" fmla="*/ 453907 w 12191984"/>
              <a:gd name="connsiteY14" fmla="*/ 6725997 h 6857991"/>
              <a:gd name="connsiteX15" fmla="*/ 450832 w 12191984"/>
              <a:gd name="connsiteY15" fmla="*/ 6717995 h 6857991"/>
              <a:gd name="connsiteX16" fmla="*/ 450832 w 12191984"/>
              <a:gd name="connsiteY16" fmla="*/ 6712687 h 6857991"/>
              <a:gd name="connsiteX17" fmla="*/ 454072 w 12191984"/>
              <a:gd name="connsiteY17" fmla="*/ 6703423 h 6857991"/>
              <a:gd name="connsiteX18" fmla="*/ 462639 w 12191984"/>
              <a:gd name="connsiteY18" fmla="*/ 6699727 h 6857991"/>
              <a:gd name="connsiteX19" fmla="*/ 1212176 w 12191984"/>
              <a:gd name="connsiteY19" fmla="*/ 6699665 h 6857991"/>
              <a:gd name="connsiteX20" fmla="*/ 1221285 w 12191984"/>
              <a:gd name="connsiteY20" fmla="*/ 6703519 h 6857991"/>
              <a:gd name="connsiteX21" fmla="*/ 1224471 w 12191984"/>
              <a:gd name="connsiteY21" fmla="*/ 6714511 h 6857991"/>
              <a:gd name="connsiteX22" fmla="*/ 1221285 w 12191984"/>
              <a:gd name="connsiteY22" fmla="*/ 6725393 h 6857991"/>
              <a:gd name="connsiteX23" fmla="*/ 1212176 w 12191984"/>
              <a:gd name="connsiteY23" fmla="*/ 6729219 h 6857991"/>
              <a:gd name="connsiteX24" fmla="*/ 1202902 w 12191984"/>
              <a:gd name="connsiteY24" fmla="*/ 6725318 h 6857991"/>
              <a:gd name="connsiteX25" fmla="*/ 1199434 w 12191984"/>
              <a:gd name="connsiteY25" fmla="*/ 6714662 h 6857991"/>
              <a:gd name="connsiteX26" fmla="*/ 1202861 w 12191984"/>
              <a:gd name="connsiteY26" fmla="*/ 6703656 h 6857991"/>
              <a:gd name="connsiteX27" fmla="*/ 1212176 w 12191984"/>
              <a:gd name="connsiteY27" fmla="*/ 6699665 h 6857991"/>
              <a:gd name="connsiteX28" fmla="*/ 1059404 w 12191984"/>
              <a:gd name="connsiteY28" fmla="*/ 6699665 h 6857991"/>
              <a:gd name="connsiteX29" fmla="*/ 1068513 w 12191984"/>
              <a:gd name="connsiteY29" fmla="*/ 6703519 h 6857991"/>
              <a:gd name="connsiteX30" fmla="*/ 1071698 w 12191984"/>
              <a:gd name="connsiteY30" fmla="*/ 6714511 h 6857991"/>
              <a:gd name="connsiteX31" fmla="*/ 1068513 w 12191984"/>
              <a:gd name="connsiteY31" fmla="*/ 6725393 h 6857991"/>
              <a:gd name="connsiteX32" fmla="*/ 1059404 w 12191984"/>
              <a:gd name="connsiteY32" fmla="*/ 6729219 h 6857991"/>
              <a:gd name="connsiteX33" fmla="*/ 1050130 w 12191984"/>
              <a:gd name="connsiteY33" fmla="*/ 6725318 h 6857991"/>
              <a:gd name="connsiteX34" fmla="*/ 1046662 w 12191984"/>
              <a:gd name="connsiteY34" fmla="*/ 6714662 h 6857991"/>
              <a:gd name="connsiteX35" fmla="*/ 1050088 w 12191984"/>
              <a:gd name="connsiteY35" fmla="*/ 6703656 h 6857991"/>
              <a:gd name="connsiteX36" fmla="*/ 1059404 w 12191984"/>
              <a:gd name="connsiteY36" fmla="*/ 6699665 h 6857991"/>
              <a:gd name="connsiteX37" fmla="*/ 944775 w 12191984"/>
              <a:gd name="connsiteY37" fmla="*/ 6699665 h 6857991"/>
              <a:gd name="connsiteX38" fmla="*/ 953884 w 12191984"/>
              <a:gd name="connsiteY38" fmla="*/ 6703519 h 6857991"/>
              <a:gd name="connsiteX39" fmla="*/ 957070 w 12191984"/>
              <a:gd name="connsiteY39" fmla="*/ 6714511 h 6857991"/>
              <a:gd name="connsiteX40" fmla="*/ 953884 w 12191984"/>
              <a:gd name="connsiteY40" fmla="*/ 6725393 h 6857991"/>
              <a:gd name="connsiteX41" fmla="*/ 944775 w 12191984"/>
              <a:gd name="connsiteY41" fmla="*/ 6729219 h 6857991"/>
              <a:gd name="connsiteX42" fmla="*/ 935501 w 12191984"/>
              <a:gd name="connsiteY42" fmla="*/ 6725318 h 6857991"/>
              <a:gd name="connsiteX43" fmla="*/ 932034 w 12191984"/>
              <a:gd name="connsiteY43" fmla="*/ 6714662 h 6857991"/>
              <a:gd name="connsiteX44" fmla="*/ 935460 w 12191984"/>
              <a:gd name="connsiteY44" fmla="*/ 6703656 h 6857991"/>
              <a:gd name="connsiteX45" fmla="*/ 944775 w 12191984"/>
              <a:gd name="connsiteY45" fmla="*/ 6699665 h 6857991"/>
              <a:gd name="connsiteX46" fmla="*/ 1016610 w 12191984"/>
              <a:gd name="connsiteY46" fmla="*/ 6699658 h 6857991"/>
              <a:gd name="connsiteX47" fmla="*/ 1024584 w 12191984"/>
              <a:gd name="connsiteY47" fmla="*/ 6703258 h 6857991"/>
              <a:gd name="connsiteX48" fmla="*/ 1027528 w 12191984"/>
              <a:gd name="connsiteY48" fmla="*/ 6713208 h 6857991"/>
              <a:gd name="connsiteX49" fmla="*/ 1024378 w 12191984"/>
              <a:gd name="connsiteY49" fmla="*/ 6724982 h 6857991"/>
              <a:gd name="connsiteX50" fmla="*/ 1015681 w 12191984"/>
              <a:gd name="connsiteY50" fmla="*/ 6729212 h 6857991"/>
              <a:gd name="connsiteX51" fmla="*/ 1007879 w 12191984"/>
              <a:gd name="connsiteY51" fmla="*/ 6725928 h 6857991"/>
              <a:gd name="connsiteX52" fmla="*/ 1004804 w 12191984"/>
              <a:gd name="connsiteY52" fmla="*/ 6717926 h 6857991"/>
              <a:gd name="connsiteX53" fmla="*/ 1004804 w 12191984"/>
              <a:gd name="connsiteY53" fmla="*/ 6712618 h 6857991"/>
              <a:gd name="connsiteX54" fmla="*/ 1008045 w 12191984"/>
              <a:gd name="connsiteY54" fmla="*/ 6703354 h 6857991"/>
              <a:gd name="connsiteX55" fmla="*/ 1016610 w 12191984"/>
              <a:gd name="connsiteY55" fmla="*/ 6699658 h 6857991"/>
              <a:gd name="connsiteX56" fmla="*/ 693066 w 12191984"/>
              <a:gd name="connsiteY56" fmla="*/ 6699658 h 6857991"/>
              <a:gd name="connsiteX57" fmla="*/ 700049 w 12191984"/>
              <a:gd name="connsiteY57" fmla="*/ 6702593 h 6857991"/>
              <a:gd name="connsiteX58" fmla="*/ 702601 w 12191984"/>
              <a:gd name="connsiteY58" fmla="*/ 6710801 h 6857991"/>
              <a:gd name="connsiteX59" fmla="*/ 682002 w 12191984"/>
              <a:gd name="connsiteY59" fmla="*/ 6710801 h 6857991"/>
              <a:gd name="connsiteX60" fmla="*/ 685725 w 12191984"/>
              <a:gd name="connsiteY60" fmla="*/ 6702743 h 6857991"/>
              <a:gd name="connsiteX61" fmla="*/ 693066 w 12191984"/>
              <a:gd name="connsiteY61" fmla="*/ 6699658 h 6857991"/>
              <a:gd name="connsiteX62" fmla="*/ 1177459 w 12191984"/>
              <a:gd name="connsiteY62" fmla="*/ 6695496 h 6857991"/>
              <a:gd name="connsiteX63" fmla="*/ 1177459 w 12191984"/>
              <a:gd name="connsiteY63" fmla="*/ 6733519 h 6857991"/>
              <a:gd name="connsiteX64" fmla="*/ 1183569 w 12191984"/>
              <a:gd name="connsiteY64" fmla="*/ 6733519 h 6857991"/>
              <a:gd name="connsiteX65" fmla="*/ 1183569 w 12191984"/>
              <a:gd name="connsiteY65" fmla="*/ 6695496 h 6857991"/>
              <a:gd name="connsiteX66" fmla="*/ 1177459 w 12191984"/>
              <a:gd name="connsiteY66" fmla="*/ 6695496 h 6857991"/>
              <a:gd name="connsiteX67" fmla="*/ 805033 w 12191984"/>
              <a:gd name="connsiteY67" fmla="*/ 6695496 h 6857991"/>
              <a:gd name="connsiteX68" fmla="*/ 805033 w 12191984"/>
              <a:gd name="connsiteY68" fmla="*/ 6733519 h 6857991"/>
              <a:gd name="connsiteX69" fmla="*/ 811143 w 12191984"/>
              <a:gd name="connsiteY69" fmla="*/ 6733519 h 6857991"/>
              <a:gd name="connsiteX70" fmla="*/ 811143 w 12191984"/>
              <a:gd name="connsiteY70" fmla="*/ 6695496 h 6857991"/>
              <a:gd name="connsiteX71" fmla="*/ 805033 w 12191984"/>
              <a:gd name="connsiteY71" fmla="*/ 6695496 h 6857991"/>
              <a:gd name="connsiteX72" fmla="*/ 582228 w 12191984"/>
              <a:gd name="connsiteY72" fmla="*/ 6695496 h 6857991"/>
              <a:gd name="connsiteX73" fmla="*/ 582228 w 12191984"/>
              <a:gd name="connsiteY73" fmla="*/ 6733519 h 6857991"/>
              <a:gd name="connsiteX74" fmla="*/ 588339 w 12191984"/>
              <a:gd name="connsiteY74" fmla="*/ 6733519 h 6857991"/>
              <a:gd name="connsiteX75" fmla="*/ 588339 w 12191984"/>
              <a:gd name="connsiteY75" fmla="*/ 6695496 h 6857991"/>
              <a:gd name="connsiteX76" fmla="*/ 582228 w 12191984"/>
              <a:gd name="connsiteY76" fmla="*/ 6695496 h 6857991"/>
              <a:gd name="connsiteX77" fmla="*/ 489038 w 12191984"/>
              <a:gd name="connsiteY77" fmla="*/ 6695496 h 6857991"/>
              <a:gd name="connsiteX78" fmla="*/ 489038 w 12191984"/>
              <a:gd name="connsiteY78" fmla="*/ 6733519 h 6857991"/>
              <a:gd name="connsiteX79" fmla="*/ 495147 w 12191984"/>
              <a:gd name="connsiteY79" fmla="*/ 6733519 h 6857991"/>
              <a:gd name="connsiteX80" fmla="*/ 495147 w 12191984"/>
              <a:gd name="connsiteY80" fmla="*/ 6695496 h 6857991"/>
              <a:gd name="connsiteX81" fmla="*/ 489038 w 12191984"/>
              <a:gd name="connsiteY81" fmla="*/ 6695496 h 6857991"/>
              <a:gd name="connsiteX82" fmla="*/ 325602 w 12191984"/>
              <a:gd name="connsiteY82" fmla="*/ 6695496 h 6857991"/>
              <a:gd name="connsiteX83" fmla="*/ 325602 w 12191984"/>
              <a:gd name="connsiteY83" fmla="*/ 6733519 h 6857991"/>
              <a:gd name="connsiteX84" fmla="*/ 331711 w 12191984"/>
              <a:gd name="connsiteY84" fmla="*/ 6733519 h 6857991"/>
              <a:gd name="connsiteX85" fmla="*/ 331711 w 12191984"/>
              <a:gd name="connsiteY85" fmla="*/ 6695496 h 6857991"/>
              <a:gd name="connsiteX86" fmla="*/ 325602 w 12191984"/>
              <a:gd name="connsiteY86" fmla="*/ 6695496 h 6857991"/>
              <a:gd name="connsiteX87" fmla="*/ 401104 w 12191984"/>
              <a:gd name="connsiteY87" fmla="*/ 6695427 h 6857991"/>
              <a:gd name="connsiteX88" fmla="*/ 401104 w 12191984"/>
              <a:gd name="connsiteY88" fmla="*/ 6718151 h 6857991"/>
              <a:gd name="connsiteX89" fmla="*/ 414741 w 12191984"/>
              <a:gd name="connsiteY89" fmla="*/ 6734341 h 6857991"/>
              <a:gd name="connsiteX90" fmla="*/ 426511 w 12191984"/>
              <a:gd name="connsiteY90" fmla="*/ 6727436 h 6857991"/>
              <a:gd name="connsiteX91" fmla="*/ 426664 w 12191984"/>
              <a:gd name="connsiteY91" fmla="*/ 6727436 h 6857991"/>
              <a:gd name="connsiteX92" fmla="*/ 426664 w 12191984"/>
              <a:gd name="connsiteY92" fmla="*/ 6733450 h 6857991"/>
              <a:gd name="connsiteX93" fmla="*/ 432773 w 12191984"/>
              <a:gd name="connsiteY93" fmla="*/ 6733450 h 6857991"/>
              <a:gd name="connsiteX94" fmla="*/ 432780 w 12191984"/>
              <a:gd name="connsiteY94" fmla="*/ 6733450 h 6857991"/>
              <a:gd name="connsiteX95" fmla="*/ 432780 w 12191984"/>
              <a:gd name="connsiteY95" fmla="*/ 6695427 h 6857991"/>
              <a:gd name="connsiteX96" fmla="*/ 426671 w 12191984"/>
              <a:gd name="connsiteY96" fmla="*/ 6695427 h 6857991"/>
              <a:gd name="connsiteX97" fmla="*/ 426671 w 12191984"/>
              <a:gd name="connsiteY97" fmla="*/ 6717329 h 6857991"/>
              <a:gd name="connsiteX98" fmla="*/ 423781 w 12191984"/>
              <a:gd name="connsiteY98" fmla="*/ 6725927 h 6857991"/>
              <a:gd name="connsiteX99" fmla="*/ 416420 w 12191984"/>
              <a:gd name="connsiteY99" fmla="*/ 6729212 h 6857991"/>
              <a:gd name="connsiteX100" fmla="*/ 407179 w 12191984"/>
              <a:gd name="connsiteY100" fmla="*/ 6717185 h 6857991"/>
              <a:gd name="connsiteX101" fmla="*/ 407179 w 12191984"/>
              <a:gd name="connsiteY101" fmla="*/ 6695427 h 6857991"/>
              <a:gd name="connsiteX102" fmla="*/ 401104 w 12191984"/>
              <a:gd name="connsiteY102" fmla="*/ 6695427 h 6857991"/>
              <a:gd name="connsiteX103" fmla="*/ 1103582 w 12191984"/>
              <a:gd name="connsiteY103" fmla="*/ 6694831 h 6857991"/>
              <a:gd name="connsiteX104" fmla="*/ 1097582 w 12191984"/>
              <a:gd name="connsiteY104" fmla="*/ 6697080 h 6857991"/>
              <a:gd name="connsiteX105" fmla="*/ 1093599 w 12191984"/>
              <a:gd name="connsiteY105" fmla="*/ 6703334 h 6857991"/>
              <a:gd name="connsiteX106" fmla="*/ 1093447 w 12191984"/>
              <a:gd name="connsiteY106" fmla="*/ 6703334 h 6857991"/>
              <a:gd name="connsiteX107" fmla="*/ 1093447 w 12191984"/>
              <a:gd name="connsiteY107" fmla="*/ 6695496 h 6857991"/>
              <a:gd name="connsiteX108" fmla="*/ 1087338 w 12191984"/>
              <a:gd name="connsiteY108" fmla="*/ 6695496 h 6857991"/>
              <a:gd name="connsiteX109" fmla="*/ 1087338 w 12191984"/>
              <a:gd name="connsiteY109" fmla="*/ 6733519 h 6857991"/>
              <a:gd name="connsiteX110" fmla="*/ 1093447 w 12191984"/>
              <a:gd name="connsiteY110" fmla="*/ 6733519 h 6857991"/>
              <a:gd name="connsiteX111" fmla="*/ 1093447 w 12191984"/>
              <a:gd name="connsiteY111" fmla="*/ 6714134 h 6857991"/>
              <a:gd name="connsiteX112" fmla="*/ 1096076 w 12191984"/>
              <a:gd name="connsiteY112" fmla="*/ 6704109 h 6857991"/>
              <a:gd name="connsiteX113" fmla="*/ 1102612 w 12191984"/>
              <a:gd name="connsiteY113" fmla="*/ 6700433 h 6857991"/>
              <a:gd name="connsiteX114" fmla="*/ 1107228 w 12191984"/>
              <a:gd name="connsiteY114" fmla="*/ 6701661 h 6857991"/>
              <a:gd name="connsiteX115" fmla="*/ 1107235 w 12191984"/>
              <a:gd name="connsiteY115" fmla="*/ 6701661 h 6857991"/>
              <a:gd name="connsiteX116" fmla="*/ 1107235 w 12191984"/>
              <a:gd name="connsiteY116" fmla="*/ 6695352 h 6857991"/>
              <a:gd name="connsiteX117" fmla="*/ 1103582 w 12191984"/>
              <a:gd name="connsiteY117" fmla="*/ 6694831 h 6857991"/>
              <a:gd name="connsiteX118" fmla="*/ 988952 w 12191984"/>
              <a:gd name="connsiteY118" fmla="*/ 6694831 h 6857991"/>
              <a:gd name="connsiteX119" fmla="*/ 982953 w 12191984"/>
              <a:gd name="connsiteY119" fmla="*/ 6697080 h 6857991"/>
              <a:gd name="connsiteX120" fmla="*/ 978969 w 12191984"/>
              <a:gd name="connsiteY120" fmla="*/ 6703334 h 6857991"/>
              <a:gd name="connsiteX121" fmla="*/ 978818 w 12191984"/>
              <a:gd name="connsiteY121" fmla="*/ 6703334 h 6857991"/>
              <a:gd name="connsiteX122" fmla="*/ 978818 w 12191984"/>
              <a:gd name="connsiteY122" fmla="*/ 6695496 h 6857991"/>
              <a:gd name="connsiteX123" fmla="*/ 972709 w 12191984"/>
              <a:gd name="connsiteY123" fmla="*/ 6695496 h 6857991"/>
              <a:gd name="connsiteX124" fmla="*/ 972709 w 12191984"/>
              <a:gd name="connsiteY124" fmla="*/ 6733519 h 6857991"/>
              <a:gd name="connsiteX125" fmla="*/ 978818 w 12191984"/>
              <a:gd name="connsiteY125" fmla="*/ 6733519 h 6857991"/>
              <a:gd name="connsiteX126" fmla="*/ 978818 w 12191984"/>
              <a:gd name="connsiteY126" fmla="*/ 6714134 h 6857991"/>
              <a:gd name="connsiteX127" fmla="*/ 981447 w 12191984"/>
              <a:gd name="connsiteY127" fmla="*/ 6704109 h 6857991"/>
              <a:gd name="connsiteX128" fmla="*/ 987982 w 12191984"/>
              <a:gd name="connsiteY128" fmla="*/ 6700433 h 6857991"/>
              <a:gd name="connsiteX129" fmla="*/ 992599 w 12191984"/>
              <a:gd name="connsiteY129" fmla="*/ 6701661 h 6857991"/>
              <a:gd name="connsiteX130" fmla="*/ 992606 w 12191984"/>
              <a:gd name="connsiteY130" fmla="*/ 6701661 h 6857991"/>
              <a:gd name="connsiteX131" fmla="*/ 992606 w 12191984"/>
              <a:gd name="connsiteY131" fmla="*/ 6695352 h 6857991"/>
              <a:gd name="connsiteX132" fmla="*/ 988952 w 12191984"/>
              <a:gd name="connsiteY132" fmla="*/ 6694831 h 6857991"/>
              <a:gd name="connsiteX133" fmla="*/ 795290 w 12191984"/>
              <a:gd name="connsiteY133" fmla="*/ 6694831 h 6857991"/>
              <a:gd name="connsiteX134" fmla="*/ 789291 w 12191984"/>
              <a:gd name="connsiteY134" fmla="*/ 6697080 h 6857991"/>
              <a:gd name="connsiteX135" fmla="*/ 785307 w 12191984"/>
              <a:gd name="connsiteY135" fmla="*/ 6703334 h 6857991"/>
              <a:gd name="connsiteX136" fmla="*/ 785156 w 12191984"/>
              <a:gd name="connsiteY136" fmla="*/ 6703334 h 6857991"/>
              <a:gd name="connsiteX137" fmla="*/ 785156 w 12191984"/>
              <a:gd name="connsiteY137" fmla="*/ 6695496 h 6857991"/>
              <a:gd name="connsiteX138" fmla="*/ 779046 w 12191984"/>
              <a:gd name="connsiteY138" fmla="*/ 6695496 h 6857991"/>
              <a:gd name="connsiteX139" fmla="*/ 779046 w 12191984"/>
              <a:gd name="connsiteY139" fmla="*/ 6733519 h 6857991"/>
              <a:gd name="connsiteX140" fmla="*/ 785156 w 12191984"/>
              <a:gd name="connsiteY140" fmla="*/ 6733519 h 6857991"/>
              <a:gd name="connsiteX141" fmla="*/ 785156 w 12191984"/>
              <a:gd name="connsiteY141" fmla="*/ 6714134 h 6857991"/>
              <a:gd name="connsiteX142" fmla="*/ 787784 w 12191984"/>
              <a:gd name="connsiteY142" fmla="*/ 6704109 h 6857991"/>
              <a:gd name="connsiteX143" fmla="*/ 794320 w 12191984"/>
              <a:gd name="connsiteY143" fmla="*/ 6700433 h 6857991"/>
              <a:gd name="connsiteX144" fmla="*/ 798936 w 12191984"/>
              <a:gd name="connsiteY144" fmla="*/ 6701661 h 6857991"/>
              <a:gd name="connsiteX145" fmla="*/ 798943 w 12191984"/>
              <a:gd name="connsiteY145" fmla="*/ 6701661 h 6857991"/>
              <a:gd name="connsiteX146" fmla="*/ 798943 w 12191984"/>
              <a:gd name="connsiteY146" fmla="*/ 6695352 h 6857991"/>
              <a:gd name="connsiteX147" fmla="*/ 795290 w 12191984"/>
              <a:gd name="connsiteY147" fmla="*/ 6694831 h 6857991"/>
              <a:gd name="connsiteX148" fmla="*/ 693177 w 12191984"/>
              <a:gd name="connsiteY148" fmla="*/ 6694556 h 6857991"/>
              <a:gd name="connsiteX149" fmla="*/ 680640 w 12191984"/>
              <a:gd name="connsiteY149" fmla="*/ 6700145 h 6857991"/>
              <a:gd name="connsiteX150" fmla="*/ 675590 w 12191984"/>
              <a:gd name="connsiteY150" fmla="*/ 6714606 h 6857991"/>
              <a:gd name="connsiteX151" fmla="*/ 680206 w 12191984"/>
              <a:gd name="connsiteY151" fmla="*/ 6729178 h 6857991"/>
              <a:gd name="connsiteX152" fmla="*/ 692915 w 12191984"/>
              <a:gd name="connsiteY152" fmla="*/ 6734355 h 6857991"/>
              <a:gd name="connsiteX153" fmla="*/ 706214 w 12191984"/>
              <a:gd name="connsiteY153" fmla="*/ 6730714 h 6857991"/>
              <a:gd name="connsiteX154" fmla="*/ 706214 w 12191984"/>
              <a:gd name="connsiteY154" fmla="*/ 6724995 h 6857991"/>
              <a:gd name="connsiteX155" fmla="*/ 694366 w 12191984"/>
              <a:gd name="connsiteY155" fmla="*/ 6729226 h 6857991"/>
              <a:gd name="connsiteX156" fmla="*/ 685353 w 12191984"/>
              <a:gd name="connsiteY156" fmla="*/ 6725770 h 6857991"/>
              <a:gd name="connsiteX157" fmla="*/ 681926 w 12191984"/>
              <a:gd name="connsiteY157" fmla="*/ 6715964 h 6857991"/>
              <a:gd name="connsiteX158" fmla="*/ 708863 w 12191984"/>
              <a:gd name="connsiteY158" fmla="*/ 6715964 h 6857991"/>
              <a:gd name="connsiteX159" fmla="*/ 708863 w 12191984"/>
              <a:gd name="connsiteY159" fmla="*/ 6712789 h 6857991"/>
              <a:gd name="connsiteX160" fmla="*/ 704761 w 12191984"/>
              <a:gd name="connsiteY160" fmla="*/ 6699383 h 6857991"/>
              <a:gd name="connsiteX161" fmla="*/ 693177 w 12191984"/>
              <a:gd name="connsiteY161" fmla="*/ 6694556 h 6857991"/>
              <a:gd name="connsiteX162" fmla="*/ 1212616 w 12191984"/>
              <a:gd name="connsiteY162" fmla="*/ 6694543 h 6857991"/>
              <a:gd name="connsiteX163" fmla="*/ 1198423 w 12191984"/>
              <a:gd name="connsiteY163" fmla="*/ 6699926 h 6857991"/>
              <a:gd name="connsiteX164" fmla="*/ 1193173 w 12191984"/>
              <a:gd name="connsiteY164" fmla="*/ 6714888 h 6857991"/>
              <a:gd name="connsiteX165" fmla="*/ 1198223 w 12191984"/>
              <a:gd name="connsiteY165" fmla="*/ 6729014 h 6857991"/>
              <a:gd name="connsiteX166" fmla="*/ 1211729 w 12191984"/>
              <a:gd name="connsiteY166" fmla="*/ 6734342 h 6857991"/>
              <a:gd name="connsiteX167" fmla="*/ 1225564 w 12191984"/>
              <a:gd name="connsiteY167" fmla="*/ 6728870 h 6857991"/>
              <a:gd name="connsiteX168" fmla="*/ 1230724 w 12191984"/>
              <a:gd name="connsiteY168" fmla="*/ 6714298 h 6857991"/>
              <a:gd name="connsiteX169" fmla="*/ 1225936 w 12191984"/>
              <a:gd name="connsiteY169" fmla="*/ 6699782 h 6857991"/>
              <a:gd name="connsiteX170" fmla="*/ 1212616 w 12191984"/>
              <a:gd name="connsiteY170" fmla="*/ 6694543 h 6857991"/>
              <a:gd name="connsiteX171" fmla="*/ 1059844 w 12191984"/>
              <a:gd name="connsiteY171" fmla="*/ 6694543 h 6857991"/>
              <a:gd name="connsiteX172" fmla="*/ 1045651 w 12191984"/>
              <a:gd name="connsiteY172" fmla="*/ 6699926 h 6857991"/>
              <a:gd name="connsiteX173" fmla="*/ 1040401 w 12191984"/>
              <a:gd name="connsiteY173" fmla="*/ 6714888 h 6857991"/>
              <a:gd name="connsiteX174" fmla="*/ 1045451 w 12191984"/>
              <a:gd name="connsiteY174" fmla="*/ 6729014 h 6857991"/>
              <a:gd name="connsiteX175" fmla="*/ 1058957 w 12191984"/>
              <a:gd name="connsiteY175" fmla="*/ 6734342 h 6857991"/>
              <a:gd name="connsiteX176" fmla="*/ 1072792 w 12191984"/>
              <a:gd name="connsiteY176" fmla="*/ 6728870 h 6857991"/>
              <a:gd name="connsiteX177" fmla="*/ 1077952 w 12191984"/>
              <a:gd name="connsiteY177" fmla="*/ 6714298 h 6857991"/>
              <a:gd name="connsiteX178" fmla="*/ 1073164 w 12191984"/>
              <a:gd name="connsiteY178" fmla="*/ 6699782 h 6857991"/>
              <a:gd name="connsiteX179" fmla="*/ 1059844 w 12191984"/>
              <a:gd name="connsiteY179" fmla="*/ 6694543 h 6857991"/>
              <a:gd name="connsiteX180" fmla="*/ 945216 w 12191984"/>
              <a:gd name="connsiteY180" fmla="*/ 6694543 h 6857991"/>
              <a:gd name="connsiteX181" fmla="*/ 931022 w 12191984"/>
              <a:gd name="connsiteY181" fmla="*/ 6699926 h 6857991"/>
              <a:gd name="connsiteX182" fmla="*/ 925773 w 12191984"/>
              <a:gd name="connsiteY182" fmla="*/ 6714888 h 6857991"/>
              <a:gd name="connsiteX183" fmla="*/ 930823 w 12191984"/>
              <a:gd name="connsiteY183" fmla="*/ 6729014 h 6857991"/>
              <a:gd name="connsiteX184" fmla="*/ 944328 w 12191984"/>
              <a:gd name="connsiteY184" fmla="*/ 6734342 h 6857991"/>
              <a:gd name="connsiteX185" fmla="*/ 958164 w 12191984"/>
              <a:gd name="connsiteY185" fmla="*/ 6728870 h 6857991"/>
              <a:gd name="connsiteX186" fmla="*/ 963324 w 12191984"/>
              <a:gd name="connsiteY186" fmla="*/ 6714298 h 6857991"/>
              <a:gd name="connsiteX187" fmla="*/ 958536 w 12191984"/>
              <a:gd name="connsiteY187" fmla="*/ 6699782 h 6857991"/>
              <a:gd name="connsiteX188" fmla="*/ 945216 w 12191984"/>
              <a:gd name="connsiteY188" fmla="*/ 6694543 h 6857991"/>
              <a:gd name="connsiteX189" fmla="*/ 840568 w 12191984"/>
              <a:gd name="connsiteY189" fmla="*/ 6694543 h 6857991"/>
              <a:gd name="connsiteX190" fmla="*/ 826147 w 12191984"/>
              <a:gd name="connsiteY190" fmla="*/ 6700241 h 6857991"/>
              <a:gd name="connsiteX191" fmla="*/ 820746 w 12191984"/>
              <a:gd name="connsiteY191" fmla="*/ 6715334 h 6857991"/>
              <a:gd name="connsiteX192" fmla="*/ 825762 w 12191984"/>
              <a:gd name="connsiteY192" fmla="*/ 6729055 h 6857991"/>
              <a:gd name="connsiteX193" fmla="*/ 838930 w 12191984"/>
              <a:gd name="connsiteY193" fmla="*/ 6734349 h 6857991"/>
              <a:gd name="connsiteX194" fmla="*/ 849361 w 12191984"/>
              <a:gd name="connsiteY194" fmla="*/ 6731709 h 6857991"/>
              <a:gd name="connsiteX195" fmla="*/ 849375 w 12191984"/>
              <a:gd name="connsiteY195" fmla="*/ 6731709 h 6857991"/>
              <a:gd name="connsiteX196" fmla="*/ 849375 w 12191984"/>
              <a:gd name="connsiteY196" fmla="*/ 6725921 h 6857991"/>
              <a:gd name="connsiteX197" fmla="*/ 839983 w 12191984"/>
              <a:gd name="connsiteY197" fmla="*/ 6729226 h 6857991"/>
              <a:gd name="connsiteX198" fmla="*/ 830537 w 12191984"/>
              <a:gd name="connsiteY198" fmla="*/ 6725366 h 6857991"/>
              <a:gd name="connsiteX199" fmla="*/ 827014 w 12191984"/>
              <a:gd name="connsiteY199" fmla="*/ 6714819 h 6857991"/>
              <a:gd name="connsiteX200" fmla="*/ 830757 w 12191984"/>
              <a:gd name="connsiteY200" fmla="*/ 6703848 h 6857991"/>
              <a:gd name="connsiteX201" fmla="*/ 840348 w 12191984"/>
              <a:gd name="connsiteY201" fmla="*/ 6699672 h 6857991"/>
              <a:gd name="connsiteX202" fmla="*/ 849437 w 12191984"/>
              <a:gd name="connsiteY202" fmla="*/ 6702641 h 6857991"/>
              <a:gd name="connsiteX203" fmla="*/ 849437 w 12191984"/>
              <a:gd name="connsiteY203" fmla="*/ 6696401 h 6857991"/>
              <a:gd name="connsiteX204" fmla="*/ 840568 w 12191984"/>
              <a:gd name="connsiteY204" fmla="*/ 6694543 h 6857991"/>
              <a:gd name="connsiteX205" fmla="*/ 735165 w 12191984"/>
              <a:gd name="connsiteY205" fmla="*/ 6694543 h 6857991"/>
              <a:gd name="connsiteX206" fmla="*/ 720746 w 12191984"/>
              <a:gd name="connsiteY206" fmla="*/ 6700241 h 6857991"/>
              <a:gd name="connsiteX207" fmla="*/ 715344 w 12191984"/>
              <a:gd name="connsiteY207" fmla="*/ 6715334 h 6857991"/>
              <a:gd name="connsiteX208" fmla="*/ 720353 w 12191984"/>
              <a:gd name="connsiteY208" fmla="*/ 6729055 h 6857991"/>
              <a:gd name="connsiteX209" fmla="*/ 733523 w 12191984"/>
              <a:gd name="connsiteY209" fmla="*/ 6734349 h 6857991"/>
              <a:gd name="connsiteX210" fmla="*/ 743952 w 12191984"/>
              <a:gd name="connsiteY210" fmla="*/ 6731709 h 6857991"/>
              <a:gd name="connsiteX211" fmla="*/ 743974 w 12191984"/>
              <a:gd name="connsiteY211" fmla="*/ 6731709 h 6857991"/>
              <a:gd name="connsiteX212" fmla="*/ 743974 w 12191984"/>
              <a:gd name="connsiteY212" fmla="*/ 6725921 h 6857991"/>
              <a:gd name="connsiteX213" fmla="*/ 734581 w 12191984"/>
              <a:gd name="connsiteY213" fmla="*/ 6729226 h 6857991"/>
              <a:gd name="connsiteX214" fmla="*/ 725135 w 12191984"/>
              <a:gd name="connsiteY214" fmla="*/ 6725366 h 6857991"/>
              <a:gd name="connsiteX215" fmla="*/ 721612 w 12191984"/>
              <a:gd name="connsiteY215" fmla="*/ 6714819 h 6857991"/>
              <a:gd name="connsiteX216" fmla="*/ 725354 w 12191984"/>
              <a:gd name="connsiteY216" fmla="*/ 6703848 h 6857991"/>
              <a:gd name="connsiteX217" fmla="*/ 734945 w 12191984"/>
              <a:gd name="connsiteY217" fmla="*/ 6699672 h 6857991"/>
              <a:gd name="connsiteX218" fmla="*/ 744034 w 12191984"/>
              <a:gd name="connsiteY218" fmla="*/ 6702641 h 6857991"/>
              <a:gd name="connsiteX219" fmla="*/ 744034 w 12191984"/>
              <a:gd name="connsiteY219" fmla="*/ 6696401 h 6857991"/>
              <a:gd name="connsiteX220" fmla="*/ 735165 w 12191984"/>
              <a:gd name="connsiteY220" fmla="*/ 6694543 h 6857991"/>
              <a:gd name="connsiteX221" fmla="*/ 1258893 w 12191984"/>
              <a:gd name="connsiteY221" fmla="*/ 6694536 h 6857991"/>
              <a:gd name="connsiteX222" fmla="*/ 1246371 w 12191984"/>
              <a:gd name="connsiteY222" fmla="*/ 6701743 h 6857991"/>
              <a:gd name="connsiteX223" fmla="*/ 1246220 w 12191984"/>
              <a:gd name="connsiteY223" fmla="*/ 6701743 h 6857991"/>
              <a:gd name="connsiteX224" fmla="*/ 1246220 w 12191984"/>
              <a:gd name="connsiteY224" fmla="*/ 6695427 h 6857991"/>
              <a:gd name="connsiteX225" fmla="*/ 1240110 w 12191984"/>
              <a:gd name="connsiteY225" fmla="*/ 6695427 h 6857991"/>
              <a:gd name="connsiteX226" fmla="*/ 1240110 w 12191984"/>
              <a:gd name="connsiteY226" fmla="*/ 6733450 h 6857991"/>
              <a:gd name="connsiteX227" fmla="*/ 1246220 w 12191984"/>
              <a:gd name="connsiteY227" fmla="*/ 6733450 h 6857991"/>
              <a:gd name="connsiteX228" fmla="*/ 1246220 w 12191984"/>
              <a:gd name="connsiteY228" fmla="*/ 6711768 h 6857991"/>
              <a:gd name="connsiteX229" fmla="*/ 1249220 w 12191984"/>
              <a:gd name="connsiteY229" fmla="*/ 6703101 h 6857991"/>
              <a:gd name="connsiteX230" fmla="*/ 1256801 w 12191984"/>
              <a:gd name="connsiteY230" fmla="*/ 6699665 h 6857991"/>
              <a:gd name="connsiteX231" fmla="*/ 1265670 w 12191984"/>
              <a:gd name="connsiteY231" fmla="*/ 6711768 h 6857991"/>
              <a:gd name="connsiteX232" fmla="*/ 1265670 w 12191984"/>
              <a:gd name="connsiteY232" fmla="*/ 6733450 h 6857991"/>
              <a:gd name="connsiteX233" fmla="*/ 1271779 w 12191984"/>
              <a:gd name="connsiteY233" fmla="*/ 6733450 h 6857991"/>
              <a:gd name="connsiteX234" fmla="*/ 1271786 w 12191984"/>
              <a:gd name="connsiteY234" fmla="*/ 6733450 h 6857991"/>
              <a:gd name="connsiteX235" fmla="*/ 1271786 w 12191984"/>
              <a:gd name="connsiteY235" fmla="*/ 6710211 h 6857991"/>
              <a:gd name="connsiteX236" fmla="*/ 1268470 w 12191984"/>
              <a:gd name="connsiteY236" fmla="*/ 6698568 h 6857991"/>
              <a:gd name="connsiteX237" fmla="*/ 1258893 w 12191984"/>
              <a:gd name="connsiteY237" fmla="*/ 6694536 h 6857991"/>
              <a:gd name="connsiteX238" fmla="*/ 1018137 w 12191984"/>
              <a:gd name="connsiteY238" fmla="*/ 6694536 h 6857991"/>
              <a:gd name="connsiteX239" fmla="*/ 1004948 w 12191984"/>
              <a:gd name="connsiteY239" fmla="*/ 6702113 h 6857991"/>
              <a:gd name="connsiteX240" fmla="*/ 1004797 w 12191984"/>
              <a:gd name="connsiteY240" fmla="*/ 6702113 h 6857991"/>
              <a:gd name="connsiteX241" fmla="*/ 1004797 w 12191984"/>
              <a:gd name="connsiteY241" fmla="*/ 6695427 h 6857991"/>
              <a:gd name="connsiteX242" fmla="*/ 998687 w 12191984"/>
              <a:gd name="connsiteY242" fmla="*/ 6695427 h 6857991"/>
              <a:gd name="connsiteX243" fmla="*/ 998687 w 12191984"/>
              <a:gd name="connsiteY243" fmla="*/ 6750943 h 6857991"/>
              <a:gd name="connsiteX244" fmla="*/ 1004797 w 12191984"/>
              <a:gd name="connsiteY244" fmla="*/ 6750943 h 6857991"/>
              <a:gd name="connsiteX245" fmla="*/ 1004797 w 12191984"/>
              <a:gd name="connsiteY245" fmla="*/ 6727958 h 6857991"/>
              <a:gd name="connsiteX246" fmla="*/ 1004948 w 12191984"/>
              <a:gd name="connsiteY246" fmla="*/ 6727958 h 6857991"/>
              <a:gd name="connsiteX247" fmla="*/ 1016383 w 12191984"/>
              <a:gd name="connsiteY247" fmla="*/ 6734342 h 6857991"/>
              <a:gd name="connsiteX248" fmla="*/ 1029125 w 12191984"/>
              <a:gd name="connsiteY248" fmla="*/ 6728602 h 6857991"/>
              <a:gd name="connsiteX249" fmla="*/ 1033782 w 12191984"/>
              <a:gd name="connsiteY249" fmla="*/ 6713325 h 6857991"/>
              <a:gd name="connsiteX250" fmla="*/ 1029647 w 12191984"/>
              <a:gd name="connsiteY250" fmla="*/ 6699645 h 6857991"/>
              <a:gd name="connsiteX251" fmla="*/ 1018137 w 12191984"/>
              <a:gd name="connsiteY251" fmla="*/ 6694536 h 6857991"/>
              <a:gd name="connsiteX252" fmla="*/ 519744 w 12191984"/>
              <a:gd name="connsiteY252" fmla="*/ 6694536 h 6857991"/>
              <a:gd name="connsiteX253" fmla="*/ 514323 w 12191984"/>
              <a:gd name="connsiteY253" fmla="*/ 6695242 h 6857991"/>
              <a:gd name="connsiteX254" fmla="*/ 509644 w 12191984"/>
              <a:gd name="connsiteY254" fmla="*/ 6697341 h 6857991"/>
              <a:gd name="connsiteX255" fmla="*/ 506362 w 12191984"/>
              <a:gd name="connsiteY255" fmla="*/ 6700797 h 6857991"/>
              <a:gd name="connsiteX256" fmla="*/ 505129 w 12191984"/>
              <a:gd name="connsiteY256" fmla="*/ 6705528 h 6857991"/>
              <a:gd name="connsiteX257" fmla="*/ 505783 w 12191984"/>
              <a:gd name="connsiteY257" fmla="*/ 6709354 h 6857991"/>
              <a:gd name="connsiteX258" fmla="*/ 507724 w 12191984"/>
              <a:gd name="connsiteY258" fmla="*/ 6712269 h 6857991"/>
              <a:gd name="connsiteX259" fmla="*/ 510930 w 12191984"/>
              <a:gd name="connsiteY259" fmla="*/ 6714572 h 6857991"/>
              <a:gd name="connsiteX260" fmla="*/ 515382 w 12191984"/>
              <a:gd name="connsiteY260" fmla="*/ 6716595 h 6857991"/>
              <a:gd name="connsiteX261" fmla="*/ 518788 w 12191984"/>
              <a:gd name="connsiteY261" fmla="*/ 6717953 h 6857991"/>
              <a:gd name="connsiteX262" fmla="*/ 521546 w 12191984"/>
              <a:gd name="connsiteY262" fmla="*/ 6719420 h 6857991"/>
              <a:gd name="connsiteX263" fmla="*/ 523410 w 12191984"/>
              <a:gd name="connsiteY263" fmla="*/ 6721292 h 6857991"/>
              <a:gd name="connsiteX264" fmla="*/ 524100 w 12191984"/>
              <a:gd name="connsiteY264" fmla="*/ 6723871 h 6857991"/>
              <a:gd name="connsiteX265" fmla="*/ 516050 w 12191984"/>
              <a:gd name="connsiteY265" fmla="*/ 6729219 h 6857991"/>
              <a:gd name="connsiteX266" fmla="*/ 505055 w 12191984"/>
              <a:gd name="connsiteY266" fmla="*/ 6725544 h 6857991"/>
              <a:gd name="connsiteX267" fmla="*/ 505055 w 12191984"/>
              <a:gd name="connsiteY267" fmla="*/ 6732079 h 6857991"/>
              <a:gd name="connsiteX268" fmla="*/ 515271 w 12191984"/>
              <a:gd name="connsiteY268" fmla="*/ 6734348 h 6857991"/>
              <a:gd name="connsiteX269" fmla="*/ 520969 w 12191984"/>
              <a:gd name="connsiteY269" fmla="*/ 6733676 h 6857991"/>
              <a:gd name="connsiteX270" fmla="*/ 525778 w 12191984"/>
              <a:gd name="connsiteY270" fmla="*/ 6731633 h 6857991"/>
              <a:gd name="connsiteX271" fmla="*/ 529115 w 12191984"/>
              <a:gd name="connsiteY271" fmla="*/ 6728177 h 6857991"/>
              <a:gd name="connsiteX272" fmla="*/ 530360 w 12191984"/>
              <a:gd name="connsiteY272" fmla="*/ 6723274 h 6857991"/>
              <a:gd name="connsiteX273" fmla="*/ 529596 w 12191984"/>
              <a:gd name="connsiteY273" fmla="*/ 6719304 h 6857991"/>
              <a:gd name="connsiteX274" fmla="*/ 527416 w 12191984"/>
              <a:gd name="connsiteY274" fmla="*/ 6716355 h 6857991"/>
              <a:gd name="connsiteX275" fmla="*/ 523989 w 12191984"/>
              <a:gd name="connsiteY275" fmla="*/ 6714051 h 6857991"/>
              <a:gd name="connsiteX276" fmla="*/ 519448 w 12191984"/>
              <a:gd name="connsiteY276" fmla="*/ 6712063 h 6857991"/>
              <a:gd name="connsiteX277" fmla="*/ 516056 w 12191984"/>
              <a:gd name="connsiteY277" fmla="*/ 6710691 h 6857991"/>
              <a:gd name="connsiteX278" fmla="*/ 513524 w 12191984"/>
              <a:gd name="connsiteY278" fmla="*/ 6709279 h 6857991"/>
              <a:gd name="connsiteX279" fmla="*/ 511942 w 12191984"/>
              <a:gd name="connsiteY279" fmla="*/ 6707496 h 6857991"/>
              <a:gd name="connsiteX280" fmla="*/ 511404 w 12191984"/>
              <a:gd name="connsiteY280" fmla="*/ 6705007 h 6857991"/>
              <a:gd name="connsiteX281" fmla="*/ 511942 w 12191984"/>
              <a:gd name="connsiteY281" fmla="*/ 6702833 h 6857991"/>
              <a:gd name="connsiteX282" fmla="*/ 513468 w 12191984"/>
              <a:gd name="connsiteY282" fmla="*/ 6701146 h 6857991"/>
              <a:gd name="connsiteX283" fmla="*/ 515836 w 12191984"/>
              <a:gd name="connsiteY283" fmla="*/ 6700049 h 6857991"/>
              <a:gd name="connsiteX284" fmla="*/ 518925 w 12191984"/>
              <a:gd name="connsiteY284" fmla="*/ 6699658 h 6857991"/>
              <a:gd name="connsiteX285" fmla="*/ 528613 w 12191984"/>
              <a:gd name="connsiteY285" fmla="*/ 6702408 h 6857991"/>
              <a:gd name="connsiteX286" fmla="*/ 528613 w 12191984"/>
              <a:gd name="connsiteY286" fmla="*/ 6696243 h 6857991"/>
              <a:gd name="connsiteX287" fmla="*/ 519744 w 12191984"/>
              <a:gd name="connsiteY287" fmla="*/ 6694536 h 6857991"/>
              <a:gd name="connsiteX288" fmla="*/ 382239 w 12191984"/>
              <a:gd name="connsiteY288" fmla="*/ 6694536 h 6857991"/>
              <a:gd name="connsiteX289" fmla="*/ 376818 w 12191984"/>
              <a:gd name="connsiteY289" fmla="*/ 6695242 h 6857991"/>
              <a:gd name="connsiteX290" fmla="*/ 372139 w 12191984"/>
              <a:gd name="connsiteY290" fmla="*/ 6697341 h 6857991"/>
              <a:gd name="connsiteX291" fmla="*/ 368857 w 12191984"/>
              <a:gd name="connsiteY291" fmla="*/ 6700797 h 6857991"/>
              <a:gd name="connsiteX292" fmla="*/ 367624 w 12191984"/>
              <a:gd name="connsiteY292" fmla="*/ 6705528 h 6857991"/>
              <a:gd name="connsiteX293" fmla="*/ 368279 w 12191984"/>
              <a:gd name="connsiteY293" fmla="*/ 6709354 h 6857991"/>
              <a:gd name="connsiteX294" fmla="*/ 370220 w 12191984"/>
              <a:gd name="connsiteY294" fmla="*/ 6712269 h 6857991"/>
              <a:gd name="connsiteX295" fmla="*/ 373425 w 12191984"/>
              <a:gd name="connsiteY295" fmla="*/ 6714572 h 6857991"/>
              <a:gd name="connsiteX296" fmla="*/ 377877 w 12191984"/>
              <a:gd name="connsiteY296" fmla="*/ 6716595 h 6857991"/>
              <a:gd name="connsiteX297" fmla="*/ 381283 w 12191984"/>
              <a:gd name="connsiteY297" fmla="*/ 6717953 h 6857991"/>
              <a:gd name="connsiteX298" fmla="*/ 384042 w 12191984"/>
              <a:gd name="connsiteY298" fmla="*/ 6719420 h 6857991"/>
              <a:gd name="connsiteX299" fmla="*/ 385906 w 12191984"/>
              <a:gd name="connsiteY299" fmla="*/ 6721292 h 6857991"/>
              <a:gd name="connsiteX300" fmla="*/ 386595 w 12191984"/>
              <a:gd name="connsiteY300" fmla="*/ 6723871 h 6857991"/>
              <a:gd name="connsiteX301" fmla="*/ 378545 w 12191984"/>
              <a:gd name="connsiteY301" fmla="*/ 6729219 h 6857991"/>
              <a:gd name="connsiteX302" fmla="*/ 367550 w 12191984"/>
              <a:gd name="connsiteY302" fmla="*/ 6725544 h 6857991"/>
              <a:gd name="connsiteX303" fmla="*/ 367550 w 12191984"/>
              <a:gd name="connsiteY303" fmla="*/ 6732079 h 6857991"/>
              <a:gd name="connsiteX304" fmla="*/ 377766 w 12191984"/>
              <a:gd name="connsiteY304" fmla="*/ 6734348 h 6857991"/>
              <a:gd name="connsiteX305" fmla="*/ 383464 w 12191984"/>
              <a:gd name="connsiteY305" fmla="*/ 6733676 h 6857991"/>
              <a:gd name="connsiteX306" fmla="*/ 388273 w 12191984"/>
              <a:gd name="connsiteY306" fmla="*/ 6731633 h 6857991"/>
              <a:gd name="connsiteX307" fmla="*/ 391608 w 12191984"/>
              <a:gd name="connsiteY307" fmla="*/ 6728177 h 6857991"/>
              <a:gd name="connsiteX308" fmla="*/ 392855 w 12191984"/>
              <a:gd name="connsiteY308" fmla="*/ 6723274 h 6857991"/>
              <a:gd name="connsiteX309" fmla="*/ 392091 w 12191984"/>
              <a:gd name="connsiteY309" fmla="*/ 6719304 h 6857991"/>
              <a:gd name="connsiteX310" fmla="*/ 389911 w 12191984"/>
              <a:gd name="connsiteY310" fmla="*/ 6716355 h 6857991"/>
              <a:gd name="connsiteX311" fmla="*/ 386484 w 12191984"/>
              <a:gd name="connsiteY311" fmla="*/ 6714051 h 6857991"/>
              <a:gd name="connsiteX312" fmla="*/ 381942 w 12191984"/>
              <a:gd name="connsiteY312" fmla="*/ 6712063 h 6857991"/>
              <a:gd name="connsiteX313" fmla="*/ 378551 w 12191984"/>
              <a:gd name="connsiteY313" fmla="*/ 6710691 h 6857991"/>
              <a:gd name="connsiteX314" fmla="*/ 376019 w 12191984"/>
              <a:gd name="connsiteY314" fmla="*/ 6709279 h 6857991"/>
              <a:gd name="connsiteX315" fmla="*/ 374437 w 12191984"/>
              <a:gd name="connsiteY315" fmla="*/ 6707496 h 6857991"/>
              <a:gd name="connsiteX316" fmla="*/ 373900 w 12191984"/>
              <a:gd name="connsiteY316" fmla="*/ 6705007 h 6857991"/>
              <a:gd name="connsiteX317" fmla="*/ 374437 w 12191984"/>
              <a:gd name="connsiteY317" fmla="*/ 6702833 h 6857991"/>
              <a:gd name="connsiteX318" fmla="*/ 375964 w 12191984"/>
              <a:gd name="connsiteY318" fmla="*/ 6701146 h 6857991"/>
              <a:gd name="connsiteX319" fmla="*/ 378331 w 12191984"/>
              <a:gd name="connsiteY319" fmla="*/ 6700049 h 6857991"/>
              <a:gd name="connsiteX320" fmla="*/ 381420 w 12191984"/>
              <a:gd name="connsiteY320" fmla="*/ 6699658 h 6857991"/>
              <a:gd name="connsiteX321" fmla="*/ 391108 w 12191984"/>
              <a:gd name="connsiteY321" fmla="*/ 6702408 h 6857991"/>
              <a:gd name="connsiteX322" fmla="*/ 391108 w 12191984"/>
              <a:gd name="connsiteY322" fmla="*/ 6696243 h 6857991"/>
              <a:gd name="connsiteX323" fmla="*/ 382239 w 12191984"/>
              <a:gd name="connsiteY323" fmla="*/ 6694536 h 6857991"/>
              <a:gd name="connsiteX324" fmla="*/ 1127167 w 12191984"/>
              <a:gd name="connsiteY324" fmla="*/ 6694529 h 6857991"/>
              <a:gd name="connsiteX325" fmla="*/ 1114204 w 12191984"/>
              <a:gd name="connsiteY325" fmla="*/ 6698095 h 6857991"/>
              <a:gd name="connsiteX326" fmla="*/ 1114204 w 12191984"/>
              <a:gd name="connsiteY326" fmla="*/ 6704335 h 6857991"/>
              <a:gd name="connsiteX327" fmla="*/ 1126650 w 12191984"/>
              <a:gd name="connsiteY327" fmla="*/ 6699658 h 6857991"/>
              <a:gd name="connsiteX328" fmla="*/ 1134514 w 12191984"/>
              <a:gd name="connsiteY328" fmla="*/ 6709347 h 6857991"/>
              <a:gd name="connsiteX329" fmla="*/ 1123080 w 12191984"/>
              <a:gd name="connsiteY329" fmla="*/ 6710945 h 6857991"/>
              <a:gd name="connsiteX330" fmla="*/ 1110489 w 12191984"/>
              <a:gd name="connsiteY330" fmla="*/ 6723349 h 6857991"/>
              <a:gd name="connsiteX331" fmla="*/ 1113709 w 12191984"/>
              <a:gd name="connsiteY331" fmla="*/ 6731331 h 6857991"/>
              <a:gd name="connsiteX332" fmla="*/ 1122633 w 12191984"/>
              <a:gd name="connsiteY332" fmla="*/ 6734341 h 6857991"/>
              <a:gd name="connsiteX333" fmla="*/ 1134370 w 12191984"/>
              <a:gd name="connsiteY333" fmla="*/ 6727512 h 6857991"/>
              <a:gd name="connsiteX334" fmla="*/ 1134521 w 12191984"/>
              <a:gd name="connsiteY334" fmla="*/ 6727512 h 6857991"/>
              <a:gd name="connsiteX335" fmla="*/ 1134521 w 12191984"/>
              <a:gd name="connsiteY335" fmla="*/ 6733450 h 6857991"/>
              <a:gd name="connsiteX336" fmla="*/ 1140617 w 12191984"/>
              <a:gd name="connsiteY336" fmla="*/ 6733450 h 6857991"/>
              <a:gd name="connsiteX337" fmla="*/ 1140617 w 12191984"/>
              <a:gd name="connsiteY337" fmla="*/ 6708716 h 6857991"/>
              <a:gd name="connsiteX338" fmla="*/ 1127167 w 12191984"/>
              <a:gd name="connsiteY338" fmla="*/ 6694529 h 6857991"/>
              <a:gd name="connsiteX339" fmla="*/ 217997 w 12191984"/>
              <a:gd name="connsiteY339" fmla="*/ 6689860 h 6857991"/>
              <a:gd name="connsiteX340" fmla="*/ 205104 w 12191984"/>
              <a:gd name="connsiteY340" fmla="*/ 6694687 h 6857991"/>
              <a:gd name="connsiteX341" fmla="*/ 200150 w 12191984"/>
              <a:gd name="connsiteY341" fmla="*/ 6707606 h 6857991"/>
              <a:gd name="connsiteX342" fmla="*/ 204994 w 12191984"/>
              <a:gd name="connsiteY342" fmla="*/ 6719229 h 6857991"/>
              <a:gd name="connsiteX343" fmla="*/ 216993 w 12191984"/>
              <a:gd name="connsiteY343" fmla="*/ 6723871 h 6857991"/>
              <a:gd name="connsiteX344" fmla="*/ 226233 w 12191984"/>
              <a:gd name="connsiteY344" fmla="*/ 6721306 h 6857991"/>
              <a:gd name="connsiteX345" fmla="*/ 226233 w 12191984"/>
              <a:gd name="connsiteY345" fmla="*/ 6716246 h 6857991"/>
              <a:gd name="connsiteX346" fmla="*/ 217812 w 12191984"/>
              <a:gd name="connsiteY346" fmla="*/ 6719140 h 6857991"/>
              <a:gd name="connsiteX347" fmla="*/ 208964 w 12191984"/>
              <a:gd name="connsiteY347" fmla="*/ 6715834 h 6857991"/>
              <a:gd name="connsiteX348" fmla="*/ 205482 w 12191984"/>
              <a:gd name="connsiteY348" fmla="*/ 6707037 h 6857991"/>
              <a:gd name="connsiteX349" fmla="*/ 208888 w 12191984"/>
              <a:gd name="connsiteY349" fmla="*/ 6698054 h 6857991"/>
              <a:gd name="connsiteX350" fmla="*/ 217550 w 12191984"/>
              <a:gd name="connsiteY350" fmla="*/ 6694715 h 6857991"/>
              <a:gd name="connsiteX351" fmla="*/ 226081 w 12191984"/>
              <a:gd name="connsiteY351" fmla="*/ 6697389 h 6857991"/>
              <a:gd name="connsiteX352" fmla="*/ 226081 w 12191984"/>
              <a:gd name="connsiteY352" fmla="*/ 6691828 h 6857991"/>
              <a:gd name="connsiteX353" fmla="*/ 217997 w 12191984"/>
              <a:gd name="connsiteY353" fmla="*/ 6689860 h 6857991"/>
              <a:gd name="connsiteX354" fmla="*/ 1159613 w 12191984"/>
              <a:gd name="connsiteY354" fmla="*/ 6684243 h 6857991"/>
              <a:gd name="connsiteX355" fmla="*/ 1153503 w 12191984"/>
              <a:gd name="connsiteY355" fmla="*/ 6686211 h 6857991"/>
              <a:gd name="connsiteX356" fmla="*/ 1153503 w 12191984"/>
              <a:gd name="connsiteY356" fmla="*/ 6695496 h 6857991"/>
              <a:gd name="connsiteX357" fmla="*/ 1146947 w 12191984"/>
              <a:gd name="connsiteY357" fmla="*/ 6695496 h 6857991"/>
              <a:gd name="connsiteX358" fmla="*/ 1146947 w 12191984"/>
              <a:gd name="connsiteY358" fmla="*/ 6700693 h 6857991"/>
              <a:gd name="connsiteX359" fmla="*/ 1153503 w 12191984"/>
              <a:gd name="connsiteY359" fmla="*/ 6700693 h 6857991"/>
              <a:gd name="connsiteX360" fmla="*/ 1153503 w 12191984"/>
              <a:gd name="connsiteY360" fmla="*/ 6723198 h 6857991"/>
              <a:gd name="connsiteX361" fmla="*/ 1163528 w 12191984"/>
              <a:gd name="connsiteY361" fmla="*/ 6734334 h 6857991"/>
              <a:gd name="connsiteX362" fmla="*/ 1169231 w 12191984"/>
              <a:gd name="connsiteY362" fmla="*/ 6733148 h 6857991"/>
              <a:gd name="connsiteX363" fmla="*/ 1169231 w 12191984"/>
              <a:gd name="connsiteY363" fmla="*/ 6727950 h 6857991"/>
              <a:gd name="connsiteX364" fmla="*/ 1165241 w 12191984"/>
              <a:gd name="connsiteY364" fmla="*/ 6729212 h 6857991"/>
              <a:gd name="connsiteX365" fmla="*/ 1160920 w 12191984"/>
              <a:gd name="connsiteY365" fmla="*/ 6727580 h 6857991"/>
              <a:gd name="connsiteX366" fmla="*/ 1159613 w 12191984"/>
              <a:gd name="connsiteY366" fmla="*/ 6722122 h 6857991"/>
              <a:gd name="connsiteX367" fmla="*/ 1159613 w 12191984"/>
              <a:gd name="connsiteY367" fmla="*/ 6700693 h 6857991"/>
              <a:gd name="connsiteX368" fmla="*/ 1169224 w 12191984"/>
              <a:gd name="connsiteY368" fmla="*/ 6700693 h 6857991"/>
              <a:gd name="connsiteX369" fmla="*/ 1169224 w 12191984"/>
              <a:gd name="connsiteY369" fmla="*/ 6695496 h 6857991"/>
              <a:gd name="connsiteX370" fmla="*/ 1159613 w 12191984"/>
              <a:gd name="connsiteY370" fmla="*/ 6695496 h 6857991"/>
              <a:gd name="connsiteX371" fmla="*/ 1159613 w 12191984"/>
              <a:gd name="connsiteY371" fmla="*/ 6684243 h 6857991"/>
              <a:gd name="connsiteX372" fmla="*/ 761187 w 12191984"/>
              <a:gd name="connsiteY372" fmla="*/ 6684243 h 6857991"/>
              <a:gd name="connsiteX373" fmla="*/ 755076 w 12191984"/>
              <a:gd name="connsiteY373" fmla="*/ 6686211 h 6857991"/>
              <a:gd name="connsiteX374" fmla="*/ 755076 w 12191984"/>
              <a:gd name="connsiteY374" fmla="*/ 6695496 h 6857991"/>
              <a:gd name="connsiteX375" fmla="*/ 748520 w 12191984"/>
              <a:gd name="connsiteY375" fmla="*/ 6695496 h 6857991"/>
              <a:gd name="connsiteX376" fmla="*/ 748520 w 12191984"/>
              <a:gd name="connsiteY376" fmla="*/ 6700693 h 6857991"/>
              <a:gd name="connsiteX377" fmla="*/ 755076 w 12191984"/>
              <a:gd name="connsiteY377" fmla="*/ 6700693 h 6857991"/>
              <a:gd name="connsiteX378" fmla="*/ 755076 w 12191984"/>
              <a:gd name="connsiteY378" fmla="*/ 6723198 h 6857991"/>
              <a:gd name="connsiteX379" fmla="*/ 765101 w 12191984"/>
              <a:gd name="connsiteY379" fmla="*/ 6734334 h 6857991"/>
              <a:gd name="connsiteX380" fmla="*/ 770804 w 12191984"/>
              <a:gd name="connsiteY380" fmla="*/ 6733148 h 6857991"/>
              <a:gd name="connsiteX381" fmla="*/ 770804 w 12191984"/>
              <a:gd name="connsiteY381" fmla="*/ 6727950 h 6857991"/>
              <a:gd name="connsiteX382" fmla="*/ 766814 w 12191984"/>
              <a:gd name="connsiteY382" fmla="*/ 6729212 h 6857991"/>
              <a:gd name="connsiteX383" fmla="*/ 762493 w 12191984"/>
              <a:gd name="connsiteY383" fmla="*/ 6727580 h 6857991"/>
              <a:gd name="connsiteX384" fmla="*/ 761187 w 12191984"/>
              <a:gd name="connsiteY384" fmla="*/ 6722122 h 6857991"/>
              <a:gd name="connsiteX385" fmla="*/ 761187 w 12191984"/>
              <a:gd name="connsiteY385" fmla="*/ 6700693 h 6857991"/>
              <a:gd name="connsiteX386" fmla="*/ 770797 w 12191984"/>
              <a:gd name="connsiteY386" fmla="*/ 6700693 h 6857991"/>
              <a:gd name="connsiteX387" fmla="*/ 770797 w 12191984"/>
              <a:gd name="connsiteY387" fmla="*/ 6695496 h 6857991"/>
              <a:gd name="connsiteX388" fmla="*/ 761187 w 12191984"/>
              <a:gd name="connsiteY388" fmla="*/ 6695496 h 6857991"/>
              <a:gd name="connsiteX389" fmla="*/ 761187 w 12191984"/>
              <a:gd name="connsiteY389" fmla="*/ 6684243 h 6857991"/>
              <a:gd name="connsiteX390" fmla="*/ 352007 w 12191984"/>
              <a:gd name="connsiteY390" fmla="*/ 6684243 h 6857991"/>
              <a:gd name="connsiteX391" fmla="*/ 345898 w 12191984"/>
              <a:gd name="connsiteY391" fmla="*/ 6686211 h 6857991"/>
              <a:gd name="connsiteX392" fmla="*/ 345898 w 12191984"/>
              <a:gd name="connsiteY392" fmla="*/ 6695496 h 6857991"/>
              <a:gd name="connsiteX393" fmla="*/ 339341 w 12191984"/>
              <a:gd name="connsiteY393" fmla="*/ 6695496 h 6857991"/>
              <a:gd name="connsiteX394" fmla="*/ 339341 w 12191984"/>
              <a:gd name="connsiteY394" fmla="*/ 6700693 h 6857991"/>
              <a:gd name="connsiteX395" fmla="*/ 345898 w 12191984"/>
              <a:gd name="connsiteY395" fmla="*/ 6700693 h 6857991"/>
              <a:gd name="connsiteX396" fmla="*/ 345898 w 12191984"/>
              <a:gd name="connsiteY396" fmla="*/ 6723198 h 6857991"/>
              <a:gd name="connsiteX397" fmla="*/ 355922 w 12191984"/>
              <a:gd name="connsiteY397" fmla="*/ 6734334 h 6857991"/>
              <a:gd name="connsiteX398" fmla="*/ 361624 w 12191984"/>
              <a:gd name="connsiteY398" fmla="*/ 6733148 h 6857991"/>
              <a:gd name="connsiteX399" fmla="*/ 361624 w 12191984"/>
              <a:gd name="connsiteY399" fmla="*/ 6727950 h 6857991"/>
              <a:gd name="connsiteX400" fmla="*/ 357635 w 12191984"/>
              <a:gd name="connsiteY400" fmla="*/ 6729212 h 6857991"/>
              <a:gd name="connsiteX401" fmla="*/ 353314 w 12191984"/>
              <a:gd name="connsiteY401" fmla="*/ 6727580 h 6857991"/>
              <a:gd name="connsiteX402" fmla="*/ 352007 w 12191984"/>
              <a:gd name="connsiteY402" fmla="*/ 6722122 h 6857991"/>
              <a:gd name="connsiteX403" fmla="*/ 352007 w 12191984"/>
              <a:gd name="connsiteY403" fmla="*/ 6700693 h 6857991"/>
              <a:gd name="connsiteX404" fmla="*/ 361618 w 12191984"/>
              <a:gd name="connsiteY404" fmla="*/ 6700693 h 6857991"/>
              <a:gd name="connsiteX405" fmla="*/ 361618 w 12191984"/>
              <a:gd name="connsiteY405" fmla="*/ 6695496 h 6857991"/>
              <a:gd name="connsiteX406" fmla="*/ 352007 w 12191984"/>
              <a:gd name="connsiteY406" fmla="*/ 6695496 h 6857991"/>
              <a:gd name="connsiteX407" fmla="*/ 352007 w 12191984"/>
              <a:gd name="connsiteY407" fmla="*/ 6684243 h 6857991"/>
              <a:gd name="connsiteX408" fmla="*/ 216133 w 12191984"/>
              <a:gd name="connsiteY408" fmla="*/ 6682317 h 6857991"/>
              <a:gd name="connsiteX409" fmla="*/ 233546 w 12191984"/>
              <a:gd name="connsiteY409" fmla="*/ 6689524 h 6857991"/>
              <a:gd name="connsiteX410" fmla="*/ 240757 w 12191984"/>
              <a:gd name="connsiteY410" fmla="*/ 6706900 h 6857991"/>
              <a:gd name="connsiteX411" fmla="*/ 233546 w 12191984"/>
              <a:gd name="connsiteY411" fmla="*/ 6724262 h 6857991"/>
              <a:gd name="connsiteX412" fmla="*/ 216133 w 12191984"/>
              <a:gd name="connsiteY412" fmla="*/ 6731448 h 6857991"/>
              <a:gd name="connsiteX413" fmla="*/ 198698 w 12191984"/>
              <a:gd name="connsiteY413" fmla="*/ 6724262 h 6857991"/>
              <a:gd name="connsiteX414" fmla="*/ 191474 w 12191984"/>
              <a:gd name="connsiteY414" fmla="*/ 6706900 h 6857991"/>
              <a:gd name="connsiteX415" fmla="*/ 198698 w 12191984"/>
              <a:gd name="connsiteY415" fmla="*/ 6689524 h 6857991"/>
              <a:gd name="connsiteX416" fmla="*/ 216133 w 12191984"/>
              <a:gd name="connsiteY416" fmla="*/ 6682317 h 6857991"/>
              <a:gd name="connsiteX417" fmla="*/ 622483 w 12191984"/>
              <a:gd name="connsiteY417" fmla="*/ 6680273 h 6857991"/>
              <a:gd name="connsiteX418" fmla="*/ 622483 w 12191984"/>
              <a:gd name="connsiteY418" fmla="*/ 6733519 h 6857991"/>
              <a:gd name="connsiteX419" fmla="*/ 650795 w 12191984"/>
              <a:gd name="connsiteY419" fmla="*/ 6733519 h 6857991"/>
              <a:gd name="connsiteX420" fmla="*/ 650803 w 12191984"/>
              <a:gd name="connsiteY420" fmla="*/ 6733519 h 6857991"/>
              <a:gd name="connsiteX421" fmla="*/ 650803 w 12191984"/>
              <a:gd name="connsiteY421" fmla="*/ 6727875 h 6857991"/>
              <a:gd name="connsiteX422" fmla="*/ 628744 w 12191984"/>
              <a:gd name="connsiteY422" fmla="*/ 6727875 h 6857991"/>
              <a:gd name="connsiteX423" fmla="*/ 628744 w 12191984"/>
              <a:gd name="connsiteY423" fmla="*/ 6709237 h 6857991"/>
              <a:gd name="connsiteX424" fmla="*/ 648043 w 12191984"/>
              <a:gd name="connsiteY424" fmla="*/ 6709237 h 6857991"/>
              <a:gd name="connsiteX425" fmla="*/ 648043 w 12191984"/>
              <a:gd name="connsiteY425" fmla="*/ 6703628 h 6857991"/>
              <a:gd name="connsiteX426" fmla="*/ 628744 w 12191984"/>
              <a:gd name="connsiteY426" fmla="*/ 6703628 h 6857991"/>
              <a:gd name="connsiteX427" fmla="*/ 628744 w 12191984"/>
              <a:gd name="connsiteY427" fmla="*/ 6685916 h 6857991"/>
              <a:gd name="connsiteX428" fmla="*/ 649605 w 12191984"/>
              <a:gd name="connsiteY428" fmla="*/ 6685916 h 6857991"/>
              <a:gd name="connsiteX429" fmla="*/ 649605 w 12191984"/>
              <a:gd name="connsiteY429" fmla="*/ 6680273 h 6857991"/>
              <a:gd name="connsiteX430" fmla="*/ 622483 w 12191984"/>
              <a:gd name="connsiteY430" fmla="*/ 6680273 h 6857991"/>
              <a:gd name="connsiteX431" fmla="*/ 257757 w 12191984"/>
              <a:gd name="connsiteY431" fmla="*/ 6680273 h 6857991"/>
              <a:gd name="connsiteX432" fmla="*/ 257757 w 12191984"/>
              <a:gd name="connsiteY432" fmla="*/ 6733519 h 6857991"/>
              <a:gd name="connsiteX433" fmla="*/ 263791 w 12191984"/>
              <a:gd name="connsiteY433" fmla="*/ 6733519 h 6857991"/>
              <a:gd name="connsiteX434" fmla="*/ 263791 w 12191984"/>
              <a:gd name="connsiteY434" fmla="*/ 6697875 h 6857991"/>
              <a:gd name="connsiteX435" fmla="*/ 263495 w 12191984"/>
              <a:gd name="connsiteY435" fmla="*/ 6687439 h 6857991"/>
              <a:gd name="connsiteX436" fmla="*/ 263647 w 12191984"/>
              <a:gd name="connsiteY436" fmla="*/ 6687439 h 6857991"/>
              <a:gd name="connsiteX437" fmla="*/ 265249 w 12191984"/>
              <a:gd name="connsiteY437" fmla="*/ 6692897 h 6857991"/>
              <a:gd name="connsiteX438" fmla="*/ 283468 w 12191984"/>
              <a:gd name="connsiteY438" fmla="*/ 6733519 h 6857991"/>
              <a:gd name="connsiteX439" fmla="*/ 286523 w 12191984"/>
              <a:gd name="connsiteY439" fmla="*/ 6733519 h 6857991"/>
              <a:gd name="connsiteX440" fmla="*/ 304776 w 12191984"/>
              <a:gd name="connsiteY440" fmla="*/ 6692602 h 6857991"/>
              <a:gd name="connsiteX441" fmla="*/ 306379 w 12191984"/>
              <a:gd name="connsiteY441" fmla="*/ 6687439 h 6857991"/>
              <a:gd name="connsiteX442" fmla="*/ 306530 w 12191984"/>
              <a:gd name="connsiteY442" fmla="*/ 6687439 h 6857991"/>
              <a:gd name="connsiteX443" fmla="*/ 306007 w 12191984"/>
              <a:gd name="connsiteY443" fmla="*/ 6697800 h 6857991"/>
              <a:gd name="connsiteX444" fmla="*/ 306007 w 12191984"/>
              <a:gd name="connsiteY444" fmla="*/ 6733519 h 6857991"/>
              <a:gd name="connsiteX445" fmla="*/ 312227 w 12191984"/>
              <a:gd name="connsiteY445" fmla="*/ 6733519 h 6857991"/>
              <a:gd name="connsiteX446" fmla="*/ 312227 w 12191984"/>
              <a:gd name="connsiteY446" fmla="*/ 6680273 h 6857991"/>
              <a:gd name="connsiteX447" fmla="*/ 304404 w 12191984"/>
              <a:gd name="connsiteY447" fmla="*/ 6680273 h 6857991"/>
              <a:gd name="connsiteX448" fmla="*/ 287679 w 12191984"/>
              <a:gd name="connsiteY448" fmla="*/ 6717253 h 6857991"/>
              <a:gd name="connsiteX449" fmla="*/ 285106 w 12191984"/>
              <a:gd name="connsiteY449" fmla="*/ 6723788 h 6857991"/>
              <a:gd name="connsiteX450" fmla="*/ 284878 w 12191984"/>
              <a:gd name="connsiteY450" fmla="*/ 6723788 h 6857991"/>
              <a:gd name="connsiteX451" fmla="*/ 282423 w 12191984"/>
              <a:gd name="connsiteY451" fmla="*/ 6717404 h 6857991"/>
              <a:gd name="connsiteX452" fmla="*/ 266027 w 12191984"/>
              <a:gd name="connsiteY452" fmla="*/ 6680273 h 6857991"/>
              <a:gd name="connsiteX453" fmla="*/ 257757 w 12191984"/>
              <a:gd name="connsiteY453" fmla="*/ 6680273 h 6857991"/>
              <a:gd name="connsiteX454" fmla="*/ 905738 w 12191984"/>
              <a:gd name="connsiteY454" fmla="*/ 6679375 h 6857991"/>
              <a:gd name="connsiteX455" fmla="*/ 886178 w 12191984"/>
              <a:gd name="connsiteY455" fmla="*/ 6687247 h 6857991"/>
              <a:gd name="connsiteX456" fmla="*/ 878465 w 12191984"/>
              <a:gd name="connsiteY456" fmla="*/ 6707894 h 6857991"/>
              <a:gd name="connsiteX457" fmla="*/ 885318 w 12191984"/>
              <a:gd name="connsiteY457" fmla="*/ 6727094 h 6857991"/>
              <a:gd name="connsiteX458" fmla="*/ 903571 w 12191984"/>
              <a:gd name="connsiteY458" fmla="*/ 6734410 h 6857991"/>
              <a:gd name="connsiteX459" fmla="*/ 918321 w 12191984"/>
              <a:gd name="connsiteY459" fmla="*/ 6731290 h 6857991"/>
              <a:gd name="connsiteX460" fmla="*/ 918328 w 12191984"/>
              <a:gd name="connsiteY460" fmla="*/ 6731290 h 6857991"/>
              <a:gd name="connsiteX461" fmla="*/ 918328 w 12191984"/>
              <a:gd name="connsiteY461" fmla="*/ 6725229 h 6857991"/>
              <a:gd name="connsiteX462" fmla="*/ 904396 w 12191984"/>
              <a:gd name="connsiteY462" fmla="*/ 6728794 h 6857991"/>
              <a:gd name="connsiteX463" fmla="*/ 890368 w 12191984"/>
              <a:gd name="connsiteY463" fmla="*/ 6723021 h 6857991"/>
              <a:gd name="connsiteX464" fmla="*/ 885022 w 12191984"/>
              <a:gd name="connsiteY464" fmla="*/ 6707517 h 6857991"/>
              <a:gd name="connsiteX465" fmla="*/ 890739 w 12191984"/>
              <a:gd name="connsiteY465" fmla="*/ 6691142 h 6857991"/>
              <a:gd name="connsiteX466" fmla="*/ 905662 w 12191984"/>
              <a:gd name="connsiteY466" fmla="*/ 6685018 h 6857991"/>
              <a:gd name="connsiteX467" fmla="*/ 918328 w 12191984"/>
              <a:gd name="connsiteY467" fmla="*/ 6688214 h 6857991"/>
              <a:gd name="connsiteX468" fmla="*/ 918328 w 12191984"/>
              <a:gd name="connsiteY468" fmla="*/ 6681569 h 6857991"/>
              <a:gd name="connsiteX469" fmla="*/ 905738 w 12191984"/>
              <a:gd name="connsiteY469" fmla="*/ 6679375 h 6857991"/>
              <a:gd name="connsiteX470" fmla="*/ 216140 w 12191984"/>
              <a:gd name="connsiteY470" fmla="*/ 6679046 h 6857991"/>
              <a:gd name="connsiteX471" fmla="*/ 196373 w 12191984"/>
              <a:gd name="connsiteY471" fmla="*/ 6687199 h 6857991"/>
              <a:gd name="connsiteX472" fmla="*/ 188192 w 12191984"/>
              <a:gd name="connsiteY472" fmla="*/ 6706900 h 6857991"/>
              <a:gd name="connsiteX473" fmla="*/ 196366 w 12191984"/>
              <a:gd name="connsiteY473" fmla="*/ 6726593 h 6857991"/>
              <a:gd name="connsiteX474" fmla="*/ 216133 w 12191984"/>
              <a:gd name="connsiteY474" fmla="*/ 6734746 h 6857991"/>
              <a:gd name="connsiteX475" fmla="*/ 235865 w 12191984"/>
              <a:gd name="connsiteY475" fmla="*/ 6726600 h 6857991"/>
              <a:gd name="connsiteX476" fmla="*/ 244045 w 12191984"/>
              <a:gd name="connsiteY476" fmla="*/ 6706900 h 6857991"/>
              <a:gd name="connsiteX477" fmla="*/ 235865 w 12191984"/>
              <a:gd name="connsiteY477" fmla="*/ 6687199 h 6857991"/>
              <a:gd name="connsiteX478" fmla="*/ 216140 w 12191984"/>
              <a:gd name="connsiteY478" fmla="*/ 6679046 h 6857991"/>
              <a:gd name="connsiteX479" fmla="*/ 1180590 w 12191984"/>
              <a:gd name="connsiteY479" fmla="*/ 6677935 h 6857991"/>
              <a:gd name="connsiteX480" fmla="*/ 1177796 w 12191984"/>
              <a:gd name="connsiteY480" fmla="*/ 6679066 h 6857991"/>
              <a:gd name="connsiteX481" fmla="*/ 1176640 w 12191984"/>
              <a:gd name="connsiteY481" fmla="*/ 6681905 h 6857991"/>
              <a:gd name="connsiteX482" fmla="*/ 1177796 w 12191984"/>
              <a:gd name="connsiteY482" fmla="*/ 6684730 h 6857991"/>
              <a:gd name="connsiteX483" fmla="*/ 1180590 w 12191984"/>
              <a:gd name="connsiteY483" fmla="*/ 6685841 h 6857991"/>
              <a:gd name="connsiteX484" fmla="*/ 1183439 w 12191984"/>
              <a:gd name="connsiteY484" fmla="*/ 6684689 h 6857991"/>
              <a:gd name="connsiteX485" fmla="*/ 1184615 w 12191984"/>
              <a:gd name="connsiteY485" fmla="*/ 6681905 h 6857991"/>
              <a:gd name="connsiteX486" fmla="*/ 1183439 w 12191984"/>
              <a:gd name="connsiteY486" fmla="*/ 6679066 h 6857991"/>
              <a:gd name="connsiteX487" fmla="*/ 1180590 w 12191984"/>
              <a:gd name="connsiteY487" fmla="*/ 6677935 h 6857991"/>
              <a:gd name="connsiteX488" fmla="*/ 808165 w 12191984"/>
              <a:gd name="connsiteY488" fmla="*/ 6677935 h 6857991"/>
              <a:gd name="connsiteX489" fmla="*/ 805370 w 12191984"/>
              <a:gd name="connsiteY489" fmla="*/ 6679066 h 6857991"/>
              <a:gd name="connsiteX490" fmla="*/ 804214 w 12191984"/>
              <a:gd name="connsiteY490" fmla="*/ 6681905 h 6857991"/>
              <a:gd name="connsiteX491" fmla="*/ 805370 w 12191984"/>
              <a:gd name="connsiteY491" fmla="*/ 6684730 h 6857991"/>
              <a:gd name="connsiteX492" fmla="*/ 808165 w 12191984"/>
              <a:gd name="connsiteY492" fmla="*/ 6685841 h 6857991"/>
              <a:gd name="connsiteX493" fmla="*/ 811012 w 12191984"/>
              <a:gd name="connsiteY493" fmla="*/ 6684689 h 6857991"/>
              <a:gd name="connsiteX494" fmla="*/ 812188 w 12191984"/>
              <a:gd name="connsiteY494" fmla="*/ 6681905 h 6857991"/>
              <a:gd name="connsiteX495" fmla="*/ 811012 w 12191984"/>
              <a:gd name="connsiteY495" fmla="*/ 6679066 h 6857991"/>
              <a:gd name="connsiteX496" fmla="*/ 808165 w 12191984"/>
              <a:gd name="connsiteY496" fmla="*/ 6677935 h 6857991"/>
              <a:gd name="connsiteX497" fmla="*/ 585359 w 12191984"/>
              <a:gd name="connsiteY497" fmla="*/ 6677935 h 6857991"/>
              <a:gd name="connsiteX498" fmla="*/ 582565 w 12191984"/>
              <a:gd name="connsiteY498" fmla="*/ 6679066 h 6857991"/>
              <a:gd name="connsiteX499" fmla="*/ 581409 w 12191984"/>
              <a:gd name="connsiteY499" fmla="*/ 6681905 h 6857991"/>
              <a:gd name="connsiteX500" fmla="*/ 582565 w 12191984"/>
              <a:gd name="connsiteY500" fmla="*/ 6684730 h 6857991"/>
              <a:gd name="connsiteX501" fmla="*/ 585359 w 12191984"/>
              <a:gd name="connsiteY501" fmla="*/ 6685841 h 6857991"/>
              <a:gd name="connsiteX502" fmla="*/ 588208 w 12191984"/>
              <a:gd name="connsiteY502" fmla="*/ 6684689 h 6857991"/>
              <a:gd name="connsiteX503" fmla="*/ 589384 w 12191984"/>
              <a:gd name="connsiteY503" fmla="*/ 6681905 h 6857991"/>
              <a:gd name="connsiteX504" fmla="*/ 588208 w 12191984"/>
              <a:gd name="connsiteY504" fmla="*/ 6679066 h 6857991"/>
              <a:gd name="connsiteX505" fmla="*/ 585359 w 12191984"/>
              <a:gd name="connsiteY505" fmla="*/ 6677935 h 6857991"/>
              <a:gd name="connsiteX506" fmla="*/ 492169 w 12191984"/>
              <a:gd name="connsiteY506" fmla="*/ 6677935 h 6857991"/>
              <a:gd name="connsiteX507" fmla="*/ 489376 w 12191984"/>
              <a:gd name="connsiteY507" fmla="*/ 6679066 h 6857991"/>
              <a:gd name="connsiteX508" fmla="*/ 488220 w 12191984"/>
              <a:gd name="connsiteY508" fmla="*/ 6681905 h 6857991"/>
              <a:gd name="connsiteX509" fmla="*/ 489376 w 12191984"/>
              <a:gd name="connsiteY509" fmla="*/ 6684730 h 6857991"/>
              <a:gd name="connsiteX510" fmla="*/ 492169 w 12191984"/>
              <a:gd name="connsiteY510" fmla="*/ 6685841 h 6857991"/>
              <a:gd name="connsiteX511" fmla="*/ 495018 w 12191984"/>
              <a:gd name="connsiteY511" fmla="*/ 6684689 h 6857991"/>
              <a:gd name="connsiteX512" fmla="*/ 496194 w 12191984"/>
              <a:gd name="connsiteY512" fmla="*/ 6681905 h 6857991"/>
              <a:gd name="connsiteX513" fmla="*/ 495018 w 12191984"/>
              <a:gd name="connsiteY513" fmla="*/ 6679066 h 6857991"/>
              <a:gd name="connsiteX514" fmla="*/ 492169 w 12191984"/>
              <a:gd name="connsiteY514" fmla="*/ 6677935 h 6857991"/>
              <a:gd name="connsiteX515" fmla="*/ 328732 w 12191984"/>
              <a:gd name="connsiteY515" fmla="*/ 6677935 h 6857991"/>
              <a:gd name="connsiteX516" fmla="*/ 325939 w 12191984"/>
              <a:gd name="connsiteY516" fmla="*/ 6679066 h 6857991"/>
              <a:gd name="connsiteX517" fmla="*/ 324783 w 12191984"/>
              <a:gd name="connsiteY517" fmla="*/ 6681905 h 6857991"/>
              <a:gd name="connsiteX518" fmla="*/ 325939 w 12191984"/>
              <a:gd name="connsiteY518" fmla="*/ 6684730 h 6857991"/>
              <a:gd name="connsiteX519" fmla="*/ 328732 w 12191984"/>
              <a:gd name="connsiteY519" fmla="*/ 6685841 h 6857991"/>
              <a:gd name="connsiteX520" fmla="*/ 331581 w 12191984"/>
              <a:gd name="connsiteY520" fmla="*/ 6684689 h 6857991"/>
              <a:gd name="connsiteX521" fmla="*/ 332757 w 12191984"/>
              <a:gd name="connsiteY521" fmla="*/ 6681905 h 6857991"/>
              <a:gd name="connsiteX522" fmla="*/ 331581 w 12191984"/>
              <a:gd name="connsiteY522" fmla="*/ 6679066 h 6857991"/>
              <a:gd name="connsiteX523" fmla="*/ 328732 w 12191984"/>
              <a:gd name="connsiteY523" fmla="*/ 6677935 h 6857991"/>
              <a:gd name="connsiteX524" fmla="*/ 659876 w 12191984"/>
              <a:gd name="connsiteY524" fmla="*/ 6677229 h 6857991"/>
              <a:gd name="connsiteX525" fmla="*/ 659876 w 12191984"/>
              <a:gd name="connsiteY525" fmla="*/ 6733519 h 6857991"/>
              <a:gd name="connsiteX526" fmla="*/ 665985 w 12191984"/>
              <a:gd name="connsiteY526" fmla="*/ 6733519 h 6857991"/>
              <a:gd name="connsiteX527" fmla="*/ 665985 w 12191984"/>
              <a:gd name="connsiteY527" fmla="*/ 6677229 h 6857991"/>
              <a:gd name="connsiteX528" fmla="*/ 659876 w 12191984"/>
              <a:gd name="connsiteY528" fmla="*/ 6677229 h 6857991"/>
              <a:gd name="connsiteX529" fmla="*/ 539429 w 12191984"/>
              <a:gd name="connsiteY529" fmla="*/ 6677229 h 6857991"/>
              <a:gd name="connsiteX530" fmla="*/ 539429 w 12191984"/>
              <a:gd name="connsiteY530" fmla="*/ 6733519 h 6857991"/>
              <a:gd name="connsiteX531" fmla="*/ 545538 w 12191984"/>
              <a:gd name="connsiteY531" fmla="*/ 6733519 h 6857991"/>
              <a:gd name="connsiteX532" fmla="*/ 545538 w 12191984"/>
              <a:gd name="connsiteY532" fmla="*/ 6711981 h 6857991"/>
              <a:gd name="connsiteX533" fmla="*/ 548592 w 12191984"/>
              <a:gd name="connsiteY533" fmla="*/ 6703163 h 6857991"/>
              <a:gd name="connsiteX534" fmla="*/ 556120 w 12191984"/>
              <a:gd name="connsiteY534" fmla="*/ 6699727 h 6857991"/>
              <a:gd name="connsiteX535" fmla="*/ 564987 w 12191984"/>
              <a:gd name="connsiteY535" fmla="*/ 6711611 h 6857991"/>
              <a:gd name="connsiteX536" fmla="*/ 564987 w 12191984"/>
              <a:gd name="connsiteY536" fmla="*/ 6733519 h 6857991"/>
              <a:gd name="connsiteX537" fmla="*/ 571098 w 12191984"/>
              <a:gd name="connsiteY537" fmla="*/ 6733519 h 6857991"/>
              <a:gd name="connsiteX538" fmla="*/ 571104 w 12191984"/>
              <a:gd name="connsiteY538" fmla="*/ 6733519 h 6857991"/>
              <a:gd name="connsiteX539" fmla="*/ 571104 w 12191984"/>
              <a:gd name="connsiteY539" fmla="*/ 6710088 h 6857991"/>
              <a:gd name="connsiteX540" fmla="*/ 558212 w 12191984"/>
              <a:gd name="connsiteY540" fmla="*/ 6694605 h 6857991"/>
              <a:gd name="connsiteX541" fmla="*/ 545689 w 12191984"/>
              <a:gd name="connsiteY541" fmla="*/ 6701812 h 6857991"/>
              <a:gd name="connsiteX542" fmla="*/ 545538 w 12191984"/>
              <a:gd name="connsiteY542" fmla="*/ 6701812 h 6857991"/>
              <a:gd name="connsiteX543" fmla="*/ 545538 w 12191984"/>
              <a:gd name="connsiteY543" fmla="*/ 6677229 h 6857991"/>
              <a:gd name="connsiteX544" fmla="*/ 539429 w 12191984"/>
              <a:gd name="connsiteY544" fmla="*/ 6677229 h 6857991"/>
              <a:gd name="connsiteX545" fmla="*/ 444715 w 12191984"/>
              <a:gd name="connsiteY545" fmla="*/ 6677229 h 6857991"/>
              <a:gd name="connsiteX546" fmla="*/ 444715 w 12191984"/>
              <a:gd name="connsiteY546" fmla="*/ 6733519 h 6857991"/>
              <a:gd name="connsiteX547" fmla="*/ 450826 w 12191984"/>
              <a:gd name="connsiteY547" fmla="*/ 6733519 h 6857991"/>
              <a:gd name="connsiteX548" fmla="*/ 450826 w 12191984"/>
              <a:gd name="connsiteY548" fmla="*/ 6728027 h 6857991"/>
              <a:gd name="connsiteX549" fmla="*/ 450977 w 12191984"/>
              <a:gd name="connsiteY549" fmla="*/ 6728027 h 6857991"/>
              <a:gd name="connsiteX550" fmla="*/ 462412 w 12191984"/>
              <a:gd name="connsiteY550" fmla="*/ 6734410 h 6857991"/>
              <a:gd name="connsiteX551" fmla="*/ 475153 w 12191984"/>
              <a:gd name="connsiteY551" fmla="*/ 6728671 h 6857991"/>
              <a:gd name="connsiteX552" fmla="*/ 479811 w 12191984"/>
              <a:gd name="connsiteY552" fmla="*/ 6713393 h 6857991"/>
              <a:gd name="connsiteX553" fmla="*/ 475656 w 12191984"/>
              <a:gd name="connsiteY553" fmla="*/ 6699713 h 6857991"/>
              <a:gd name="connsiteX554" fmla="*/ 464166 w 12191984"/>
              <a:gd name="connsiteY554" fmla="*/ 6694605 h 6857991"/>
              <a:gd name="connsiteX555" fmla="*/ 450977 w 12191984"/>
              <a:gd name="connsiteY555" fmla="*/ 6702182 h 6857991"/>
              <a:gd name="connsiteX556" fmla="*/ 450826 w 12191984"/>
              <a:gd name="connsiteY556" fmla="*/ 6702182 h 6857991"/>
              <a:gd name="connsiteX557" fmla="*/ 450826 w 12191984"/>
              <a:gd name="connsiteY557" fmla="*/ 6677229 h 6857991"/>
              <a:gd name="connsiteX558" fmla="*/ 444715 w 12191984"/>
              <a:gd name="connsiteY558" fmla="*/ 6677229 h 6857991"/>
              <a:gd name="connsiteX559" fmla="*/ 5869921 w 12191984"/>
              <a:gd name="connsiteY559" fmla="*/ 5098107 h 6857991"/>
              <a:gd name="connsiteX560" fmla="*/ 5920961 w 12191984"/>
              <a:gd name="connsiteY560" fmla="*/ 5098107 h 6857991"/>
              <a:gd name="connsiteX561" fmla="*/ 5920204 w 12191984"/>
              <a:gd name="connsiteY561" fmla="*/ 5102776 h 6857991"/>
              <a:gd name="connsiteX562" fmla="*/ 5911688 w 12191984"/>
              <a:gd name="connsiteY562" fmla="*/ 5108453 h 6857991"/>
              <a:gd name="connsiteX563" fmla="*/ 5875851 w 12191984"/>
              <a:gd name="connsiteY563" fmla="*/ 5108453 h 6857991"/>
              <a:gd name="connsiteX564" fmla="*/ 5869921 w 12191984"/>
              <a:gd name="connsiteY564" fmla="*/ 5103785 h 6857991"/>
              <a:gd name="connsiteX565" fmla="*/ 5869921 w 12191984"/>
              <a:gd name="connsiteY565" fmla="*/ 5098107 h 6857991"/>
              <a:gd name="connsiteX566" fmla="*/ 5482738 w 12191984"/>
              <a:gd name="connsiteY566" fmla="*/ 5091577 h 6857991"/>
              <a:gd name="connsiteX567" fmla="*/ 5482738 w 12191984"/>
              <a:gd name="connsiteY567" fmla="*/ 5106972 h 6857991"/>
              <a:gd name="connsiteX568" fmla="*/ 5626078 w 12191984"/>
              <a:gd name="connsiteY568" fmla="*/ 5106972 h 6857991"/>
              <a:gd name="connsiteX569" fmla="*/ 5626078 w 12191984"/>
              <a:gd name="connsiteY569" fmla="*/ 5091577 h 6857991"/>
              <a:gd name="connsiteX570" fmla="*/ 5482738 w 12191984"/>
              <a:gd name="connsiteY570" fmla="*/ 5091577 h 6857991"/>
              <a:gd name="connsiteX571" fmla="*/ 5816988 w 12191984"/>
              <a:gd name="connsiteY571" fmla="*/ 5076782 h 6857991"/>
              <a:gd name="connsiteX572" fmla="*/ 5855537 w 12191984"/>
              <a:gd name="connsiteY572" fmla="*/ 5076782 h 6857991"/>
              <a:gd name="connsiteX573" fmla="*/ 5855537 w 12191984"/>
              <a:gd name="connsiteY573" fmla="*/ 5086940 h 6857991"/>
              <a:gd name="connsiteX574" fmla="*/ 5816988 w 12191984"/>
              <a:gd name="connsiteY574" fmla="*/ 5086940 h 6857991"/>
              <a:gd name="connsiteX575" fmla="*/ 5816988 w 12191984"/>
              <a:gd name="connsiteY575" fmla="*/ 5076782 h 6857991"/>
              <a:gd name="connsiteX576" fmla="*/ 5869857 w 12191984"/>
              <a:gd name="connsiteY576" fmla="*/ 5076719 h 6857991"/>
              <a:gd name="connsiteX577" fmla="*/ 5909037 w 12191984"/>
              <a:gd name="connsiteY577" fmla="*/ 5076719 h 6857991"/>
              <a:gd name="connsiteX578" fmla="*/ 5909037 w 12191984"/>
              <a:gd name="connsiteY578" fmla="*/ 5086877 h 6857991"/>
              <a:gd name="connsiteX579" fmla="*/ 5869857 w 12191984"/>
              <a:gd name="connsiteY579" fmla="*/ 5086877 h 6857991"/>
              <a:gd name="connsiteX580" fmla="*/ 5869857 w 12191984"/>
              <a:gd name="connsiteY580" fmla="*/ 5076719 h 6857991"/>
              <a:gd name="connsiteX581" fmla="*/ 5690745 w 12191984"/>
              <a:gd name="connsiteY581" fmla="*/ 5076120 h 6857991"/>
              <a:gd name="connsiteX582" fmla="*/ 5737180 w 12191984"/>
              <a:gd name="connsiteY582" fmla="*/ 5076120 h 6857991"/>
              <a:gd name="connsiteX583" fmla="*/ 5712889 w 12191984"/>
              <a:gd name="connsiteY583" fmla="*/ 5089433 h 6857991"/>
              <a:gd name="connsiteX584" fmla="*/ 5690745 w 12191984"/>
              <a:gd name="connsiteY584" fmla="*/ 5076120 h 6857991"/>
              <a:gd name="connsiteX585" fmla="*/ 5869857 w 12191984"/>
              <a:gd name="connsiteY585" fmla="*/ 5058044 h 6857991"/>
              <a:gd name="connsiteX586" fmla="*/ 5909037 w 12191984"/>
              <a:gd name="connsiteY586" fmla="*/ 5058044 h 6857991"/>
              <a:gd name="connsiteX587" fmla="*/ 5909037 w 12191984"/>
              <a:gd name="connsiteY587" fmla="*/ 5066625 h 6857991"/>
              <a:gd name="connsiteX588" fmla="*/ 5869857 w 12191984"/>
              <a:gd name="connsiteY588" fmla="*/ 5066625 h 6857991"/>
              <a:gd name="connsiteX589" fmla="*/ 5869857 w 12191984"/>
              <a:gd name="connsiteY589" fmla="*/ 5058044 h 6857991"/>
              <a:gd name="connsiteX590" fmla="*/ 5816988 w 12191984"/>
              <a:gd name="connsiteY590" fmla="*/ 5058044 h 6857991"/>
              <a:gd name="connsiteX591" fmla="*/ 5855537 w 12191984"/>
              <a:gd name="connsiteY591" fmla="*/ 5058044 h 6857991"/>
              <a:gd name="connsiteX592" fmla="*/ 5855537 w 12191984"/>
              <a:gd name="connsiteY592" fmla="*/ 5066688 h 6857991"/>
              <a:gd name="connsiteX593" fmla="*/ 5816988 w 12191984"/>
              <a:gd name="connsiteY593" fmla="*/ 5066625 h 6857991"/>
              <a:gd name="connsiteX594" fmla="*/ 5816988 w 12191984"/>
              <a:gd name="connsiteY594" fmla="*/ 5058044 h 6857991"/>
              <a:gd name="connsiteX595" fmla="*/ 5699703 w 12191984"/>
              <a:gd name="connsiteY595" fmla="*/ 5050001 h 6857991"/>
              <a:gd name="connsiteX596" fmla="*/ 5640273 w 12191984"/>
              <a:gd name="connsiteY596" fmla="*/ 5079465 h 6857991"/>
              <a:gd name="connsiteX597" fmla="*/ 5647086 w 12191984"/>
              <a:gd name="connsiteY597" fmla="*/ 5091830 h 6857991"/>
              <a:gd name="connsiteX598" fmla="*/ 5677307 w 12191984"/>
              <a:gd name="connsiteY598" fmla="*/ 5082240 h 6857991"/>
              <a:gd name="connsiteX599" fmla="*/ 5693332 w 12191984"/>
              <a:gd name="connsiteY599" fmla="*/ 5094796 h 6857991"/>
              <a:gd name="connsiteX600" fmla="*/ 5639704 w 12191984"/>
              <a:gd name="connsiteY600" fmla="*/ 5100284 h 6857991"/>
              <a:gd name="connsiteX601" fmla="*/ 5646771 w 12191984"/>
              <a:gd name="connsiteY601" fmla="*/ 5114353 h 6857991"/>
              <a:gd name="connsiteX602" fmla="*/ 5711690 w 12191984"/>
              <a:gd name="connsiteY602" fmla="*/ 5103124 h 6857991"/>
              <a:gd name="connsiteX603" fmla="*/ 5730240 w 12191984"/>
              <a:gd name="connsiteY603" fmla="*/ 5107982 h 6857991"/>
              <a:gd name="connsiteX604" fmla="*/ 5776421 w 12191984"/>
              <a:gd name="connsiteY604" fmla="*/ 5113597 h 6857991"/>
              <a:gd name="connsiteX605" fmla="*/ 5782730 w 12191984"/>
              <a:gd name="connsiteY605" fmla="*/ 5098391 h 6857991"/>
              <a:gd name="connsiteX606" fmla="*/ 5733456 w 12191984"/>
              <a:gd name="connsiteY606" fmla="*/ 5094417 h 6857991"/>
              <a:gd name="connsiteX607" fmla="*/ 5759324 w 12191984"/>
              <a:gd name="connsiteY607" fmla="*/ 5074985 h 6857991"/>
              <a:gd name="connsiteX608" fmla="*/ 5759324 w 12191984"/>
              <a:gd name="connsiteY608" fmla="*/ 5064701 h 6857991"/>
              <a:gd name="connsiteX609" fmla="*/ 5702795 w 12191984"/>
              <a:gd name="connsiteY609" fmla="*/ 5064827 h 6857991"/>
              <a:gd name="connsiteX610" fmla="*/ 5714719 w 12191984"/>
              <a:gd name="connsiteY610" fmla="*/ 5052651 h 6857991"/>
              <a:gd name="connsiteX611" fmla="*/ 5699703 w 12191984"/>
              <a:gd name="connsiteY611" fmla="*/ 5050001 h 6857991"/>
              <a:gd name="connsiteX612" fmla="*/ 5803361 w 12191984"/>
              <a:gd name="connsiteY612" fmla="*/ 5047256 h 6857991"/>
              <a:gd name="connsiteX613" fmla="*/ 5803361 w 12191984"/>
              <a:gd name="connsiteY613" fmla="*/ 5107002 h 6857991"/>
              <a:gd name="connsiteX614" fmla="*/ 5817052 w 12191984"/>
              <a:gd name="connsiteY614" fmla="*/ 5107002 h 6857991"/>
              <a:gd name="connsiteX615" fmla="*/ 5817052 w 12191984"/>
              <a:gd name="connsiteY615" fmla="*/ 5098044 h 6857991"/>
              <a:gd name="connsiteX616" fmla="*/ 5855599 w 12191984"/>
              <a:gd name="connsiteY616" fmla="*/ 5098044 h 6857991"/>
              <a:gd name="connsiteX617" fmla="*/ 5855599 w 12191984"/>
              <a:gd name="connsiteY617" fmla="*/ 5109022 h 6857991"/>
              <a:gd name="connsiteX618" fmla="*/ 5871562 w 12191984"/>
              <a:gd name="connsiteY618" fmla="*/ 5120567 h 6857991"/>
              <a:gd name="connsiteX619" fmla="*/ 5913769 w 12191984"/>
              <a:gd name="connsiteY619" fmla="*/ 5120567 h 6857991"/>
              <a:gd name="connsiteX620" fmla="*/ 5935030 w 12191984"/>
              <a:gd name="connsiteY620" fmla="*/ 5105994 h 6857991"/>
              <a:gd name="connsiteX621" fmla="*/ 5936166 w 12191984"/>
              <a:gd name="connsiteY621" fmla="*/ 5094700 h 6857991"/>
              <a:gd name="connsiteX622" fmla="*/ 5922728 w 12191984"/>
              <a:gd name="connsiteY622" fmla="*/ 5089653 h 6857991"/>
              <a:gd name="connsiteX623" fmla="*/ 5922728 w 12191984"/>
              <a:gd name="connsiteY623" fmla="*/ 5047256 h 6857991"/>
              <a:gd name="connsiteX624" fmla="*/ 5922665 w 12191984"/>
              <a:gd name="connsiteY624" fmla="*/ 5047256 h 6857991"/>
              <a:gd name="connsiteX625" fmla="*/ 5803361 w 12191984"/>
              <a:gd name="connsiteY625" fmla="*/ 5047256 h 6857991"/>
              <a:gd name="connsiteX626" fmla="*/ 6417295 w 12191984"/>
              <a:gd name="connsiteY626" fmla="*/ 5039654 h 6857991"/>
              <a:gd name="connsiteX627" fmla="*/ 6417295 w 12191984"/>
              <a:gd name="connsiteY627" fmla="*/ 5054039 h 6857991"/>
              <a:gd name="connsiteX628" fmla="*/ 6461206 w 12191984"/>
              <a:gd name="connsiteY628" fmla="*/ 5054039 h 6857991"/>
              <a:gd name="connsiteX629" fmla="*/ 6441585 w 12191984"/>
              <a:gd name="connsiteY629" fmla="*/ 5091136 h 6857991"/>
              <a:gd name="connsiteX630" fmla="*/ 6420765 w 12191984"/>
              <a:gd name="connsiteY630" fmla="*/ 5092020 h 6857991"/>
              <a:gd name="connsiteX631" fmla="*/ 6423604 w 12191984"/>
              <a:gd name="connsiteY631" fmla="*/ 5107351 h 6857991"/>
              <a:gd name="connsiteX632" fmla="*/ 6527641 w 12191984"/>
              <a:gd name="connsiteY632" fmla="*/ 5097635 h 6857991"/>
              <a:gd name="connsiteX633" fmla="*/ 6539377 w 12191984"/>
              <a:gd name="connsiteY633" fmla="*/ 5110631 h 6857991"/>
              <a:gd name="connsiteX634" fmla="*/ 6551553 w 12191984"/>
              <a:gd name="connsiteY634" fmla="*/ 5100915 h 6857991"/>
              <a:gd name="connsiteX635" fmla="*/ 6510481 w 12191984"/>
              <a:gd name="connsiteY635" fmla="*/ 5059843 h 6857991"/>
              <a:gd name="connsiteX636" fmla="*/ 6498745 w 12191984"/>
              <a:gd name="connsiteY636" fmla="*/ 5068108 h 6857991"/>
              <a:gd name="connsiteX637" fmla="*/ 6516475 w 12191984"/>
              <a:gd name="connsiteY637" fmla="*/ 5085584 h 6857991"/>
              <a:gd name="connsiteX638" fmla="*/ 6459629 w 12191984"/>
              <a:gd name="connsiteY638" fmla="*/ 5090631 h 6857991"/>
              <a:gd name="connsiteX639" fmla="*/ 6478809 w 12191984"/>
              <a:gd name="connsiteY639" fmla="*/ 5054039 h 6857991"/>
              <a:gd name="connsiteX640" fmla="*/ 6550859 w 12191984"/>
              <a:gd name="connsiteY640" fmla="*/ 5054039 h 6857991"/>
              <a:gd name="connsiteX641" fmla="*/ 6550859 w 12191984"/>
              <a:gd name="connsiteY641" fmla="*/ 5039654 h 6857991"/>
              <a:gd name="connsiteX642" fmla="*/ 6417295 w 12191984"/>
              <a:gd name="connsiteY642" fmla="*/ 5039654 h 6857991"/>
              <a:gd name="connsiteX643" fmla="*/ 5497184 w 12191984"/>
              <a:gd name="connsiteY643" fmla="*/ 5034733 h 6857991"/>
              <a:gd name="connsiteX644" fmla="*/ 5497184 w 12191984"/>
              <a:gd name="connsiteY644" fmla="*/ 5049685 h 6857991"/>
              <a:gd name="connsiteX645" fmla="*/ 5611503 w 12191984"/>
              <a:gd name="connsiteY645" fmla="*/ 5049685 h 6857991"/>
              <a:gd name="connsiteX646" fmla="*/ 5611503 w 12191984"/>
              <a:gd name="connsiteY646" fmla="*/ 5034733 h 6857991"/>
              <a:gd name="connsiteX647" fmla="*/ 5497184 w 12191984"/>
              <a:gd name="connsiteY647" fmla="*/ 5034733 h 6857991"/>
              <a:gd name="connsiteX648" fmla="*/ 6059508 w 12191984"/>
              <a:gd name="connsiteY648" fmla="*/ 5034292 h 6857991"/>
              <a:gd name="connsiteX649" fmla="*/ 6063862 w 12191984"/>
              <a:gd name="connsiteY649" fmla="*/ 5044575 h 6857991"/>
              <a:gd name="connsiteX650" fmla="*/ 6049035 w 12191984"/>
              <a:gd name="connsiteY650" fmla="*/ 5044575 h 6857991"/>
              <a:gd name="connsiteX651" fmla="*/ 6047520 w 12191984"/>
              <a:gd name="connsiteY651" fmla="*/ 5034670 h 6857991"/>
              <a:gd name="connsiteX652" fmla="*/ 6059508 w 12191984"/>
              <a:gd name="connsiteY652" fmla="*/ 5034292 h 6857991"/>
              <a:gd name="connsiteX653" fmla="*/ 6265435 w 12191984"/>
              <a:gd name="connsiteY653" fmla="*/ 5030001 h 6857991"/>
              <a:gd name="connsiteX654" fmla="*/ 6265435 w 12191984"/>
              <a:gd name="connsiteY654" fmla="*/ 5045080 h 6857991"/>
              <a:gd name="connsiteX655" fmla="*/ 6293321 w 12191984"/>
              <a:gd name="connsiteY655" fmla="*/ 5045080 h 6857991"/>
              <a:gd name="connsiteX656" fmla="*/ 6293321 w 12191984"/>
              <a:gd name="connsiteY656" fmla="*/ 5087287 h 6857991"/>
              <a:gd name="connsiteX657" fmla="*/ 6259631 w 12191984"/>
              <a:gd name="connsiteY657" fmla="*/ 5091641 h 6857991"/>
              <a:gd name="connsiteX658" fmla="*/ 6261397 w 12191984"/>
              <a:gd name="connsiteY658" fmla="*/ 5107918 h 6857991"/>
              <a:gd name="connsiteX659" fmla="*/ 6339756 w 12191984"/>
              <a:gd name="connsiteY659" fmla="*/ 5092335 h 6857991"/>
              <a:gd name="connsiteX660" fmla="*/ 6339756 w 12191984"/>
              <a:gd name="connsiteY660" fmla="*/ 5076940 h 6857991"/>
              <a:gd name="connsiteX661" fmla="*/ 6308527 w 12191984"/>
              <a:gd name="connsiteY661" fmla="*/ 5084385 h 6857991"/>
              <a:gd name="connsiteX662" fmla="*/ 6308527 w 12191984"/>
              <a:gd name="connsiteY662" fmla="*/ 5045080 h 6857991"/>
              <a:gd name="connsiteX663" fmla="*/ 6335151 w 12191984"/>
              <a:gd name="connsiteY663" fmla="*/ 5045080 h 6857991"/>
              <a:gd name="connsiteX664" fmla="*/ 6335151 w 12191984"/>
              <a:gd name="connsiteY664" fmla="*/ 5030001 h 6857991"/>
              <a:gd name="connsiteX665" fmla="*/ 6265435 w 12191984"/>
              <a:gd name="connsiteY665" fmla="*/ 5030001 h 6857991"/>
              <a:gd name="connsiteX666" fmla="*/ 5877177 w 12191984"/>
              <a:gd name="connsiteY666" fmla="*/ 5025901 h 6857991"/>
              <a:gd name="connsiteX667" fmla="*/ 5877177 w 12191984"/>
              <a:gd name="connsiteY667" fmla="*/ 5032967 h 6857991"/>
              <a:gd name="connsiteX668" fmla="*/ 5912508 w 12191984"/>
              <a:gd name="connsiteY668" fmla="*/ 5032967 h 6857991"/>
              <a:gd name="connsiteX669" fmla="*/ 5912508 w 12191984"/>
              <a:gd name="connsiteY669" fmla="*/ 5025901 h 6857991"/>
              <a:gd name="connsiteX670" fmla="*/ 5877177 w 12191984"/>
              <a:gd name="connsiteY670" fmla="*/ 5025901 h 6857991"/>
              <a:gd name="connsiteX671" fmla="*/ 5813960 w 12191984"/>
              <a:gd name="connsiteY671" fmla="*/ 5025901 h 6857991"/>
              <a:gd name="connsiteX672" fmla="*/ 5813960 w 12191984"/>
              <a:gd name="connsiteY672" fmla="*/ 5032967 h 6857991"/>
              <a:gd name="connsiteX673" fmla="*/ 5849292 w 12191984"/>
              <a:gd name="connsiteY673" fmla="*/ 5032967 h 6857991"/>
              <a:gd name="connsiteX674" fmla="*/ 5849292 w 12191984"/>
              <a:gd name="connsiteY674" fmla="*/ 5025901 h 6857991"/>
              <a:gd name="connsiteX675" fmla="*/ 5813960 w 12191984"/>
              <a:gd name="connsiteY675" fmla="*/ 5025901 h 6857991"/>
              <a:gd name="connsiteX676" fmla="*/ 5877177 w 12191984"/>
              <a:gd name="connsiteY676" fmla="*/ 5011516 h 6857991"/>
              <a:gd name="connsiteX677" fmla="*/ 5877177 w 12191984"/>
              <a:gd name="connsiteY677" fmla="*/ 5018582 h 6857991"/>
              <a:gd name="connsiteX678" fmla="*/ 5912508 w 12191984"/>
              <a:gd name="connsiteY678" fmla="*/ 5018582 h 6857991"/>
              <a:gd name="connsiteX679" fmla="*/ 5912508 w 12191984"/>
              <a:gd name="connsiteY679" fmla="*/ 5011516 h 6857991"/>
              <a:gd name="connsiteX680" fmla="*/ 5877177 w 12191984"/>
              <a:gd name="connsiteY680" fmla="*/ 5011516 h 6857991"/>
              <a:gd name="connsiteX681" fmla="*/ 5813960 w 12191984"/>
              <a:gd name="connsiteY681" fmla="*/ 5011516 h 6857991"/>
              <a:gd name="connsiteX682" fmla="*/ 5813960 w 12191984"/>
              <a:gd name="connsiteY682" fmla="*/ 5018582 h 6857991"/>
              <a:gd name="connsiteX683" fmla="*/ 5849292 w 12191984"/>
              <a:gd name="connsiteY683" fmla="*/ 5018582 h 6857991"/>
              <a:gd name="connsiteX684" fmla="*/ 5849292 w 12191984"/>
              <a:gd name="connsiteY684" fmla="*/ 5011516 h 6857991"/>
              <a:gd name="connsiteX685" fmla="*/ 5813960 w 12191984"/>
              <a:gd name="connsiteY685" fmla="*/ 5011516 h 6857991"/>
              <a:gd name="connsiteX686" fmla="*/ 6176289 w 12191984"/>
              <a:gd name="connsiteY686" fmla="*/ 5006153 h 6857991"/>
              <a:gd name="connsiteX687" fmla="*/ 6196035 w 12191984"/>
              <a:gd name="connsiteY687" fmla="*/ 5006153 h 6857991"/>
              <a:gd name="connsiteX688" fmla="*/ 6196035 w 12191984"/>
              <a:gd name="connsiteY688" fmla="*/ 5026469 h 6857991"/>
              <a:gd name="connsiteX689" fmla="*/ 6158181 w 12191984"/>
              <a:gd name="connsiteY689" fmla="*/ 5026469 h 6857991"/>
              <a:gd name="connsiteX690" fmla="*/ 6158181 w 12191984"/>
              <a:gd name="connsiteY690" fmla="*/ 5038393 h 6857991"/>
              <a:gd name="connsiteX691" fmla="*/ 6142661 w 12191984"/>
              <a:gd name="connsiteY691" fmla="*/ 5013031 h 6857991"/>
              <a:gd name="connsiteX692" fmla="*/ 6155910 w 12191984"/>
              <a:gd name="connsiteY692" fmla="*/ 5013031 h 6857991"/>
              <a:gd name="connsiteX693" fmla="*/ 6155910 w 12191984"/>
              <a:gd name="connsiteY693" fmla="*/ 5012526 h 6857991"/>
              <a:gd name="connsiteX694" fmla="*/ 6167519 w 12191984"/>
              <a:gd name="connsiteY694" fmla="*/ 5022115 h 6857991"/>
              <a:gd name="connsiteX695" fmla="*/ 6176289 w 12191984"/>
              <a:gd name="connsiteY695" fmla="*/ 5006153 h 6857991"/>
              <a:gd name="connsiteX696" fmla="*/ 5989793 w 12191984"/>
              <a:gd name="connsiteY696" fmla="*/ 5003062 h 6857991"/>
              <a:gd name="connsiteX697" fmla="*/ 6001211 w 12191984"/>
              <a:gd name="connsiteY697" fmla="*/ 5016121 h 6857991"/>
              <a:gd name="connsiteX698" fmla="*/ 5993831 w 12191984"/>
              <a:gd name="connsiteY698" fmla="*/ 5026342 h 6857991"/>
              <a:gd name="connsiteX699" fmla="*/ 5990299 w 12191984"/>
              <a:gd name="connsiteY699" fmla="*/ 5026342 h 6857991"/>
              <a:gd name="connsiteX700" fmla="*/ 5990299 w 12191984"/>
              <a:gd name="connsiteY700" fmla="*/ 5031895 h 6857991"/>
              <a:gd name="connsiteX701" fmla="*/ 5977932 w 12191984"/>
              <a:gd name="connsiteY701" fmla="*/ 5012904 h 6857991"/>
              <a:gd name="connsiteX702" fmla="*/ 5989793 w 12191984"/>
              <a:gd name="connsiteY702" fmla="*/ 5012904 h 6857991"/>
              <a:gd name="connsiteX703" fmla="*/ 5989793 w 12191984"/>
              <a:gd name="connsiteY703" fmla="*/ 5003062 h 6857991"/>
              <a:gd name="connsiteX704" fmla="*/ 5703048 w 12191984"/>
              <a:gd name="connsiteY704" fmla="*/ 4996690 h 6857991"/>
              <a:gd name="connsiteX705" fmla="*/ 5703048 w 12191984"/>
              <a:gd name="connsiteY705" fmla="*/ 5004829 h 6857991"/>
              <a:gd name="connsiteX706" fmla="*/ 5650810 w 12191984"/>
              <a:gd name="connsiteY706" fmla="*/ 5004829 h 6857991"/>
              <a:gd name="connsiteX707" fmla="*/ 5650810 w 12191984"/>
              <a:gd name="connsiteY707" fmla="*/ 5016500 h 6857991"/>
              <a:gd name="connsiteX708" fmla="*/ 5703048 w 12191984"/>
              <a:gd name="connsiteY708" fmla="*/ 5016500 h 6857991"/>
              <a:gd name="connsiteX709" fmla="*/ 5703048 w 12191984"/>
              <a:gd name="connsiteY709" fmla="*/ 5024703 h 6857991"/>
              <a:gd name="connsiteX710" fmla="*/ 5639200 w 12191984"/>
              <a:gd name="connsiteY710" fmla="*/ 5024703 h 6857991"/>
              <a:gd name="connsiteX711" fmla="*/ 5639200 w 12191984"/>
              <a:gd name="connsiteY711" fmla="*/ 5036185 h 6857991"/>
              <a:gd name="connsiteX712" fmla="*/ 5681850 w 12191984"/>
              <a:gd name="connsiteY712" fmla="*/ 5036185 h 6857991"/>
              <a:gd name="connsiteX713" fmla="*/ 5637623 w 12191984"/>
              <a:gd name="connsiteY713" fmla="*/ 5055427 h 6857991"/>
              <a:gd name="connsiteX714" fmla="*/ 5644374 w 12191984"/>
              <a:gd name="connsiteY714" fmla="*/ 5068487 h 6857991"/>
              <a:gd name="connsiteX715" fmla="*/ 5700335 w 12191984"/>
              <a:gd name="connsiteY715" fmla="*/ 5036185 h 6857991"/>
              <a:gd name="connsiteX716" fmla="*/ 5721092 w 12191984"/>
              <a:gd name="connsiteY716" fmla="*/ 5036185 h 6857991"/>
              <a:gd name="connsiteX717" fmla="*/ 5721155 w 12191984"/>
              <a:gd name="connsiteY717" fmla="*/ 5049245 h 6857991"/>
              <a:gd name="connsiteX718" fmla="*/ 5732133 w 12191984"/>
              <a:gd name="connsiteY718" fmla="*/ 5058140 h 6857991"/>
              <a:gd name="connsiteX719" fmla="*/ 5765635 w 12191984"/>
              <a:gd name="connsiteY719" fmla="*/ 5058140 h 6857991"/>
              <a:gd name="connsiteX720" fmla="*/ 5779639 w 12191984"/>
              <a:gd name="connsiteY720" fmla="*/ 5047352 h 6857991"/>
              <a:gd name="connsiteX721" fmla="*/ 5780208 w 12191984"/>
              <a:gd name="connsiteY721" fmla="*/ 5043377 h 6857991"/>
              <a:gd name="connsiteX722" fmla="*/ 5765129 w 12191984"/>
              <a:gd name="connsiteY722" fmla="*/ 5038835 h 6857991"/>
              <a:gd name="connsiteX723" fmla="*/ 5764372 w 12191984"/>
              <a:gd name="connsiteY723" fmla="*/ 5043882 h 6857991"/>
              <a:gd name="connsiteX724" fmla="*/ 5759262 w 12191984"/>
              <a:gd name="connsiteY724" fmla="*/ 5047226 h 6857991"/>
              <a:gd name="connsiteX725" fmla="*/ 5740144 w 12191984"/>
              <a:gd name="connsiteY725" fmla="*/ 5047226 h 6857991"/>
              <a:gd name="connsiteX726" fmla="*/ 5735350 w 12191984"/>
              <a:gd name="connsiteY726" fmla="*/ 5043629 h 6857991"/>
              <a:gd name="connsiteX727" fmla="*/ 5735350 w 12191984"/>
              <a:gd name="connsiteY727" fmla="*/ 5036122 h 6857991"/>
              <a:gd name="connsiteX728" fmla="*/ 5781533 w 12191984"/>
              <a:gd name="connsiteY728" fmla="*/ 5036122 h 6857991"/>
              <a:gd name="connsiteX729" fmla="*/ 5781533 w 12191984"/>
              <a:gd name="connsiteY729" fmla="*/ 5024639 h 6857991"/>
              <a:gd name="connsiteX730" fmla="*/ 5717558 w 12191984"/>
              <a:gd name="connsiteY730" fmla="*/ 5024639 h 6857991"/>
              <a:gd name="connsiteX731" fmla="*/ 5717558 w 12191984"/>
              <a:gd name="connsiteY731" fmla="*/ 5016438 h 6857991"/>
              <a:gd name="connsiteX732" fmla="*/ 5770807 w 12191984"/>
              <a:gd name="connsiteY732" fmla="*/ 5016438 h 6857991"/>
              <a:gd name="connsiteX733" fmla="*/ 5770807 w 12191984"/>
              <a:gd name="connsiteY733" fmla="*/ 5005145 h 6857991"/>
              <a:gd name="connsiteX734" fmla="*/ 5717558 w 12191984"/>
              <a:gd name="connsiteY734" fmla="*/ 5005145 h 6857991"/>
              <a:gd name="connsiteX735" fmla="*/ 5717558 w 12191984"/>
              <a:gd name="connsiteY735" fmla="*/ 4996690 h 6857991"/>
              <a:gd name="connsiteX736" fmla="*/ 5703048 w 12191984"/>
              <a:gd name="connsiteY736" fmla="*/ 4996690 h 6857991"/>
              <a:gd name="connsiteX737" fmla="*/ 6044934 w 12191984"/>
              <a:gd name="connsiteY737" fmla="*/ 4993914 h 6857991"/>
              <a:gd name="connsiteX738" fmla="*/ 6060769 w 12191984"/>
              <a:gd name="connsiteY738" fmla="*/ 5012588 h 6857991"/>
              <a:gd name="connsiteX739" fmla="*/ 6051180 w 12191984"/>
              <a:gd name="connsiteY739" fmla="*/ 5023755 h 6857991"/>
              <a:gd name="connsiteX740" fmla="*/ 6046384 w 12191984"/>
              <a:gd name="connsiteY740" fmla="*/ 5023755 h 6857991"/>
              <a:gd name="connsiteX741" fmla="*/ 6046384 w 12191984"/>
              <a:gd name="connsiteY741" fmla="*/ 5023692 h 6857991"/>
              <a:gd name="connsiteX742" fmla="*/ 6044934 w 12191984"/>
              <a:gd name="connsiteY742" fmla="*/ 4993914 h 6857991"/>
              <a:gd name="connsiteX743" fmla="*/ 6484487 w 12191984"/>
              <a:gd name="connsiteY743" fmla="*/ 4982810 h 6857991"/>
              <a:gd name="connsiteX744" fmla="*/ 6521080 w 12191984"/>
              <a:gd name="connsiteY744" fmla="*/ 5010570 h 6857991"/>
              <a:gd name="connsiteX745" fmla="*/ 6448273 w 12191984"/>
              <a:gd name="connsiteY745" fmla="*/ 5010570 h 6857991"/>
              <a:gd name="connsiteX746" fmla="*/ 6484487 w 12191984"/>
              <a:gd name="connsiteY746" fmla="*/ 4982810 h 6857991"/>
              <a:gd name="connsiteX747" fmla="*/ 5492074 w 12191984"/>
              <a:gd name="connsiteY747" fmla="*/ 4980917 h 6857991"/>
              <a:gd name="connsiteX748" fmla="*/ 5492074 w 12191984"/>
              <a:gd name="connsiteY748" fmla="*/ 4995743 h 6857991"/>
              <a:gd name="connsiteX749" fmla="*/ 5616677 w 12191984"/>
              <a:gd name="connsiteY749" fmla="*/ 4995743 h 6857991"/>
              <a:gd name="connsiteX750" fmla="*/ 5616677 w 12191984"/>
              <a:gd name="connsiteY750" fmla="*/ 4980917 h 6857991"/>
              <a:gd name="connsiteX751" fmla="*/ 5492074 w 12191984"/>
              <a:gd name="connsiteY751" fmla="*/ 4980917 h 6857991"/>
              <a:gd name="connsiteX752" fmla="*/ 5801090 w 12191984"/>
              <a:gd name="connsiteY752" fmla="*/ 4974040 h 6857991"/>
              <a:gd name="connsiteX753" fmla="*/ 5801090 w 12191984"/>
              <a:gd name="connsiteY753" fmla="*/ 4985902 h 6857991"/>
              <a:gd name="connsiteX754" fmla="*/ 5855599 w 12191984"/>
              <a:gd name="connsiteY754" fmla="*/ 4985902 h 6857991"/>
              <a:gd name="connsiteX755" fmla="*/ 5855599 w 12191984"/>
              <a:gd name="connsiteY755" fmla="*/ 4993093 h 6857991"/>
              <a:gd name="connsiteX756" fmla="*/ 5794213 w 12191984"/>
              <a:gd name="connsiteY756" fmla="*/ 4993093 h 6857991"/>
              <a:gd name="connsiteX757" fmla="*/ 5794213 w 12191984"/>
              <a:gd name="connsiteY757" fmla="*/ 5029813 h 6857991"/>
              <a:gd name="connsiteX758" fmla="*/ 5807651 w 12191984"/>
              <a:gd name="connsiteY758" fmla="*/ 5029813 h 6857991"/>
              <a:gd name="connsiteX759" fmla="*/ 5807651 w 12191984"/>
              <a:gd name="connsiteY759" fmla="*/ 5004702 h 6857991"/>
              <a:gd name="connsiteX760" fmla="*/ 5855599 w 12191984"/>
              <a:gd name="connsiteY760" fmla="*/ 5004702 h 6857991"/>
              <a:gd name="connsiteX761" fmla="*/ 5855599 w 12191984"/>
              <a:gd name="connsiteY761" fmla="*/ 5035049 h 6857991"/>
              <a:gd name="connsiteX762" fmla="*/ 5869858 w 12191984"/>
              <a:gd name="connsiteY762" fmla="*/ 5035049 h 6857991"/>
              <a:gd name="connsiteX763" fmla="*/ 5869858 w 12191984"/>
              <a:gd name="connsiteY763" fmla="*/ 5004702 h 6857991"/>
              <a:gd name="connsiteX764" fmla="*/ 5919574 w 12191984"/>
              <a:gd name="connsiteY764" fmla="*/ 5004702 h 6857991"/>
              <a:gd name="connsiteX765" fmla="*/ 5919574 w 12191984"/>
              <a:gd name="connsiteY765" fmla="*/ 5029813 h 6857991"/>
              <a:gd name="connsiteX766" fmla="*/ 5933012 w 12191984"/>
              <a:gd name="connsiteY766" fmla="*/ 5029813 h 6857991"/>
              <a:gd name="connsiteX767" fmla="*/ 5933012 w 12191984"/>
              <a:gd name="connsiteY767" fmla="*/ 4993093 h 6857991"/>
              <a:gd name="connsiteX768" fmla="*/ 5869858 w 12191984"/>
              <a:gd name="connsiteY768" fmla="*/ 4993093 h 6857991"/>
              <a:gd name="connsiteX769" fmla="*/ 5869858 w 12191984"/>
              <a:gd name="connsiteY769" fmla="*/ 4985902 h 6857991"/>
              <a:gd name="connsiteX770" fmla="*/ 5925441 w 12191984"/>
              <a:gd name="connsiteY770" fmla="*/ 4985902 h 6857991"/>
              <a:gd name="connsiteX771" fmla="*/ 5925441 w 12191984"/>
              <a:gd name="connsiteY771" fmla="*/ 4974040 h 6857991"/>
              <a:gd name="connsiteX772" fmla="*/ 5801090 w 12191984"/>
              <a:gd name="connsiteY772" fmla="*/ 4974040 h 6857991"/>
              <a:gd name="connsiteX773" fmla="*/ 6658870 w 12191984"/>
              <a:gd name="connsiteY773" fmla="*/ 4970002 h 6857991"/>
              <a:gd name="connsiteX774" fmla="*/ 6658870 w 12191984"/>
              <a:gd name="connsiteY774" fmla="*/ 5006720 h 6857991"/>
              <a:gd name="connsiteX775" fmla="*/ 6630733 w 12191984"/>
              <a:gd name="connsiteY775" fmla="*/ 5006720 h 6857991"/>
              <a:gd name="connsiteX776" fmla="*/ 6630733 w 12191984"/>
              <a:gd name="connsiteY776" fmla="*/ 5021231 h 6857991"/>
              <a:gd name="connsiteX777" fmla="*/ 6658870 w 12191984"/>
              <a:gd name="connsiteY777" fmla="*/ 5021231 h 6857991"/>
              <a:gd name="connsiteX778" fmla="*/ 6658870 w 12191984"/>
              <a:gd name="connsiteY778" fmla="*/ 5093218 h 6857991"/>
              <a:gd name="connsiteX779" fmla="*/ 6621773 w 12191984"/>
              <a:gd name="connsiteY779" fmla="*/ 5093218 h 6857991"/>
              <a:gd name="connsiteX780" fmla="*/ 6621773 w 12191984"/>
              <a:gd name="connsiteY780" fmla="*/ 5107602 h 6857991"/>
              <a:gd name="connsiteX781" fmla="*/ 6708207 w 12191984"/>
              <a:gd name="connsiteY781" fmla="*/ 5107602 h 6857991"/>
              <a:gd name="connsiteX782" fmla="*/ 6708207 w 12191984"/>
              <a:gd name="connsiteY782" fmla="*/ 5093218 h 6857991"/>
              <a:gd name="connsiteX783" fmla="*/ 6673886 w 12191984"/>
              <a:gd name="connsiteY783" fmla="*/ 5093218 h 6857991"/>
              <a:gd name="connsiteX784" fmla="*/ 6673886 w 12191984"/>
              <a:gd name="connsiteY784" fmla="*/ 5021231 h 6857991"/>
              <a:gd name="connsiteX785" fmla="*/ 6703792 w 12191984"/>
              <a:gd name="connsiteY785" fmla="*/ 5021231 h 6857991"/>
              <a:gd name="connsiteX786" fmla="*/ 6703792 w 12191984"/>
              <a:gd name="connsiteY786" fmla="*/ 5006720 h 6857991"/>
              <a:gd name="connsiteX787" fmla="*/ 6673886 w 12191984"/>
              <a:gd name="connsiteY787" fmla="*/ 5006720 h 6857991"/>
              <a:gd name="connsiteX788" fmla="*/ 6673886 w 12191984"/>
              <a:gd name="connsiteY788" fmla="*/ 4970002 h 6857991"/>
              <a:gd name="connsiteX789" fmla="*/ 6658870 w 12191984"/>
              <a:gd name="connsiteY789" fmla="*/ 4970002 h 6857991"/>
              <a:gd name="connsiteX790" fmla="*/ 5674405 w 12191984"/>
              <a:gd name="connsiteY790" fmla="*/ 4969435 h 6857991"/>
              <a:gd name="connsiteX791" fmla="*/ 5674405 w 12191984"/>
              <a:gd name="connsiteY791" fmla="*/ 4979214 h 6857991"/>
              <a:gd name="connsiteX792" fmla="*/ 5639956 w 12191984"/>
              <a:gd name="connsiteY792" fmla="*/ 4979214 h 6857991"/>
              <a:gd name="connsiteX793" fmla="*/ 5639956 w 12191984"/>
              <a:gd name="connsiteY793" fmla="*/ 4991327 h 6857991"/>
              <a:gd name="connsiteX794" fmla="*/ 5674594 w 12191984"/>
              <a:gd name="connsiteY794" fmla="*/ 4991327 h 6857991"/>
              <a:gd name="connsiteX795" fmla="*/ 5674594 w 12191984"/>
              <a:gd name="connsiteY795" fmla="*/ 5000664 h 6857991"/>
              <a:gd name="connsiteX796" fmla="*/ 5689294 w 12191984"/>
              <a:gd name="connsiteY796" fmla="*/ 5000664 h 6857991"/>
              <a:gd name="connsiteX797" fmla="*/ 5689294 w 12191984"/>
              <a:gd name="connsiteY797" fmla="*/ 4991327 h 6857991"/>
              <a:gd name="connsiteX798" fmla="*/ 5732636 w 12191984"/>
              <a:gd name="connsiteY798" fmla="*/ 4991327 h 6857991"/>
              <a:gd name="connsiteX799" fmla="*/ 5732636 w 12191984"/>
              <a:gd name="connsiteY799" fmla="*/ 5000664 h 6857991"/>
              <a:gd name="connsiteX800" fmla="*/ 5747147 w 12191984"/>
              <a:gd name="connsiteY800" fmla="*/ 5000664 h 6857991"/>
              <a:gd name="connsiteX801" fmla="*/ 5747147 w 12191984"/>
              <a:gd name="connsiteY801" fmla="*/ 4991327 h 6857991"/>
              <a:gd name="connsiteX802" fmla="*/ 5782541 w 12191984"/>
              <a:gd name="connsiteY802" fmla="*/ 4991327 h 6857991"/>
              <a:gd name="connsiteX803" fmla="*/ 5782541 w 12191984"/>
              <a:gd name="connsiteY803" fmla="*/ 4979214 h 6857991"/>
              <a:gd name="connsiteX804" fmla="*/ 5747147 w 12191984"/>
              <a:gd name="connsiteY804" fmla="*/ 4979088 h 6857991"/>
              <a:gd name="connsiteX805" fmla="*/ 5747147 w 12191984"/>
              <a:gd name="connsiteY805" fmla="*/ 4969435 h 6857991"/>
              <a:gd name="connsiteX806" fmla="*/ 5732636 w 12191984"/>
              <a:gd name="connsiteY806" fmla="*/ 4969435 h 6857991"/>
              <a:gd name="connsiteX807" fmla="*/ 5732636 w 12191984"/>
              <a:gd name="connsiteY807" fmla="*/ 4979025 h 6857991"/>
              <a:gd name="connsiteX808" fmla="*/ 5689294 w 12191984"/>
              <a:gd name="connsiteY808" fmla="*/ 4979025 h 6857991"/>
              <a:gd name="connsiteX809" fmla="*/ 5689294 w 12191984"/>
              <a:gd name="connsiteY809" fmla="*/ 4969435 h 6857991"/>
              <a:gd name="connsiteX810" fmla="*/ 5674405 w 12191984"/>
              <a:gd name="connsiteY810" fmla="*/ 4969435 h 6857991"/>
              <a:gd name="connsiteX811" fmla="*/ 6476222 w 12191984"/>
              <a:gd name="connsiteY811" fmla="*/ 4968299 h 6857991"/>
              <a:gd name="connsiteX812" fmla="*/ 6410860 w 12191984"/>
              <a:gd name="connsiteY812" fmla="*/ 5010191 h 6857991"/>
              <a:gd name="connsiteX813" fmla="*/ 6418242 w 12191984"/>
              <a:gd name="connsiteY813" fmla="*/ 5025207 h 6857991"/>
              <a:gd name="connsiteX814" fmla="*/ 6441901 w 12191984"/>
              <a:gd name="connsiteY814" fmla="*/ 5014418 h 6857991"/>
              <a:gd name="connsiteX815" fmla="*/ 6441901 w 12191984"/>
              <a:gd name="connsiteY815" fmla="*/ 5024071 h 6857991"/>
              <a:gd name="connsiteX816" fmla="*/ 6526064 w 12191984"/>
              <a:gd name="connsiteY816" fmla="*/ 5024071 h 6857991"/>
              <a:gd name="connsiteX817" fmla="*/ 6526064 w 12191984"/>
              <a:gd name="connsiteY817" fmla="*/ 5012841 h 6857991"/>
              <a:gd name="connsiteX818" fmla="*/ 6550544 w 12191984"/>
              <a:gd name="connsiteY818" fmla="*/ 5022242 h 6857991"/>
              <a:gd name="connsiteX819" fmla="*/ 6557231 w 12191984"/>
              <a:gd name="connsiteY819" fmla="*/ 5008362 h 6857991"/>
              <a:gd name="connsiteX820" fmla="*/ 6491364 w 12191984"/>
              <a:gd name="connsiteY820" fmla="*/ 4968299 h 6857991"/>
              <a:gd name="connsiteX821" fmla="*/ 6476222 w 12191984"/>
              <a:gd name="connsiteY821" fmla="*/ 4968299 h 6857991"/>
              <a:gd name="connsiteX822" fmla="*/ 5963484 w 12191984"/>
              <a:gd name="connsiteY822" fmla="*/ 4968299 h 6857991"/>
              <a:gd name="connsiteX823" fmla="*/ 5963484 w 12191984"/>
              <a:gd name="connsiteY823" fmla="*/ 4998772 h 6857991"/>
              <a:gd name="connsiteX824" fmla="*/ 5947902 w 12191984"/>
              <a:gd name="connsiteY824" fmla="*/ 4998772 h 6857991"/>
              <a:gd name="connsiteX825" fmla="*/ 5947902 w 12191984"/>
              <a:gd name="connsiteY825" fmla="*/ 5012841 h 6857991"/>
              <a:gd name="connsiteX826" fmla="*/ 5963484 w 12191984"/>
              <a:gd name="connsiteY826" fmla="*/ 5012841 h 6857991"/>
              <a:gd name="connsiteX827" fmla="*/ 5943484 w 12191984"/>
              <a:gd name="connsiteY827" fmla="*/ 5057194 h 6857991"/>
              <a:gd name="connsiteX828" fmla="*/ 5949605 w 12191984"/>
              <a:gd name="connsiteY828" fmla="*/ 5074543 h 6857991"/>
              <a:gd name="connsiteX829" fmla="*/ 5963484 w 12191984"/>
              <a:gd name="connsiteY829" fmla="*/ 5045143 h 6857991"/>
              <a:gd name="connsiteX830" fmla="*/ 5964368 w 12191984"/>
              <a:gd name="connsiteY830" fmla="*/ 5042368 h 6857991"/>
              <a:gd name="connsiteX831" fmla="*/ 5963484 w 12191984"/>
              <a:gd name="connsiteY831" fmla="*/ 5053849 h 6857991"/>
              <a:gd name="connsiteX832" fmla="*/ 5963484 w 12191984"/>
              <a:gd name="connsiteY832" fmla="*/ 5116056 h 6857991"/>
              <a:gd name="connsiteX833" fmla="*/ 5977238 w 12191984"/>
              <a:gd name="connsiteY833" fmla="*/ 5115994 h 6857991"/>
              <a:gd name="connsiteX834" fmla="*/ 5977238 w 12191984"/>
              <a:gd name="connsiteY834" fmla="*/ 5044134 h 6857991"/>
              <a:gd name="connsiteX835" fmla="*/ 5976355 w 12191984"/>
              <a:gd name="connsiteY835" fmla="*/ 5031390 h 6857991"/>
              <a:gd name="connsiteX836" fmla="*/ 5985124 w 12191984"/>
              <a:gd name="connsiteY836" fmla="*/ 5047730 h 6857991"/>
              <a:gd name="connsiteX837" fmla="*/ 5990928 w 12191984"/>
              <a:gd name="connsiteY837" fmla="*/ 5038203 h 6857991"/>
              <a:gd name="connsiteX838" fmla="*/ 6020770 w 12191984"/>
              <a:gd name="connsiteY838" fmla="*/ 5035301 h 6857991"/>
              <a:gd name="connsiteX839" fmla="*/ 6022977 w 12191984"/>
              <a:gd name="connsiteY839" fmla="*/ 5041168 h 6857991"/>
              <a:gd name="connsiteX840" fmla="*/ 6034271 w 12191984"/>
              <a:gd name="connsiteY840" fmla="*/ 5036689 h 6857991"/>
              <a:gd name="connsiteX841" fmla="*/ 6035219 w 12191984"/>
              <a:gd name="connsiteY841" fmla="*/ 5044701 h 6857991"/>
              <a:gd name="connsiteX842" fmla="*/ 5987332 w 12191984"/>
              <a:gd name="connsiteY842" fmla="*/ 5044701 h 6857991"/>
              <a:gd name="connsiteX843" fmla="*/ 5987332 w 12191984"/>
              <a:gd name="connsiteY843" fmla="*/ 5057572 h 6857991"/>
              <a:gd name="connsiteX844" fmla="*/ 6000014 w 12191984"/>
              <a:gd name="connsiteY844" fmla="*/ 5057572 h 6857991"/>
              <a:gd name="connsiteX845" fmla="*/ 5982475 w 12191984"/>
              <a:gd name="connsiteY845" fmla="*/ 5101356 h 6857991"/>
              <a:gd name="connsiteX846" fmla="*/ 5992506 w 12191984"/>
              <a:gd name="connsiteY846" fmla="*/ 5113722 h 6857991"/>
              <a:gd name="connsiteX847" fmla="*/ 6011243 w 12191984"/>
              <a:gd name="connsiteY847" fmla="*/ 5078707 h 6857991"/>
              <a:gd name="connsiteX848" fmla="*/ 6027710 w 12191984"/>
              <a:gd name="connsiteY848" fmla="*/ 5090379 h 6857991"/>
              <a:gd name="connsiteX849" fmla="*/ 6034965 w 12191984"/>
              <a:gd name="connsiteY849" fmla="*/ 5078202 h 6857991"/>
              <a:gd name="connsiteX850" fmla="*/ 6014021 w 12191984"/>
              <a:gd name="connsiteY850" fmla="*/ 5063881 h 6857991"/>
              <a:gd name="connsiteX851" fmla="*/ 6014334 w 12191984"/>
              <a:gd name="connsiteY851" fmla="*/ 5057572 h 6857991"/>
              <a:gd name="connsiteX852" fmla="*/ 6037679 w 12191984"/>
              <a:gd name="connsiteY852" fmla="*/ 5057572 h 6857991"/>
              <a:gd name="connsiteX853" fmla="*/ 6046826 w 12191984"/>
              <a:gd name="connsiteY853" fmla="*/ 5083565 h 6857991"/>
              <a:gd name="connsiteX854" fmla="*/ 6014272 w 12191984"/>
              <a:gd name="connsiteY854" fmla="*/ 5099779 h 6857991"/>
              <a:gd name="connsiteX855" fmla="*/ 6022600 w 12191984"/>
              <a:gd name="connsiteY855" fmla="*/ 5113028 h 6857991"/>
              <a:gd name="connsiteX856" fmla="*/ 6054208 w 12191984"/>
              <a:gd name="connsiteY856" fmla="*/ 5096246 h 6857991"/>
              <a:gd name="connsiteX857" fmla="*/ 6066763 w 12191984"/>
              <a:gd name="connsiteY857" fmla="*/ 5109243 h 6857991"/>
              <a:gd name="connsiteX858" fmla="*/ 6086321 w 12191984"/>
              <a:gd name="connsiteY858" fmla="*/ 5108296 h 6857991"/>
              <a:gd name="connsiteX859" fmla="*/ 6095280 w 12191984"/>
              <a:gd name="connsiteY859" fmla="*/ 5092082 h 6857991"/>
              <a:gd name="connsiteX860" fmla="*/ 6084112 w 12191984"/>
              <a:gd name="connsiteY860" fmla="*/ 5080032 h 6857991"/>
              <a:gd name="connsiteX861" fmla="*/ 6078056 w 12191984"/>
              <a:gd name="connsiteY861" fmla="*/ 5093470 h 6857991"/>
              <a:gd name="connsiteX862" fmla="*/ 6068720 w 12191984"/>
              <a:gd name="connsiteY862" fmla="*/ 5091767 h 6857991"/>
              <a:gd name="connsiteX863" fmla="*/ 6065564 w 12191984"/>
              <a:gd name="connsiteY863" fmla="*/ 5086972 h 6857991"/>
              <a:gd name="connsiteX864" fmla="*/ 6081211 w 12191984"/>
              <a:gd name="connsiteY864" fmla="*/ 5067540 h 6857991"/>
              <a:gd name="connsiteX865" fmla="*/ 6069476 w 12191984"/>
              <a:gd name="connsiteY865" fmla="*/ 5059023 h 6857991"/>
              <a:gd name="connsiteX866" fmla="*/ 6057867 w 12191984"/>
              <a:gd name="connsiteY866" fmla="*/ 5075174 h 6857991"/>
              <a:gd name="connsiteX867" fmla="*/ 6051496 w 12191984"/>
              <a:gd name="connsiteY867" fmla="*/ 5057572 h 6857991"/>
              <a:gd name="connsiteX868" fmla="*/ 6092567 w 12191984"/>
              <a:gd name="connsiteY868" fmla="*/ 5057572 h 6857991"/>
              <a:gd name="connsiteX869" fmla="*/ 6092567 w 12191984"/>
              <a:gd name="connsiteY869" fmla="*/ 5044701 h 6857991"/>
              <a:gd name="connsiteX870" fmla="*/ 6077551 w 12191984"/>
              <a:gd name="connsiteY870" fmla="*/ 5044701 h 6857991"/>
              <a:gd name="connsiteX871" fmla="*/ 6072316 w 12191984"/>
              <a:gd name="connsiteY871" fmla="*/ 5033534 h 6857991"/>
              <a:gd name="connsiteX872" fmla="*/ 6081715 w 12191984"/>
              <a:gd name="connsiteY872" fmla="*/ 5032272 h 6857991"/>
              <a:gd name="connsiteX873" fmla="*/ 6083986 w 12191984"/>
              <a:gd name="connsiteY873" fmla="*/ 5038077 h 6857991"/>
              <a:gd name="connsiteX874" fmla="*/ 6094018 w 12191984"/>
              <a:gd name="connsiteY874" fmla="*/ 5034039 h 6857991"/>
              <a:gd name="connsiteX875" fmla="*/ 6086512 w 12191984"/>
              <a:gd name="connsiteY875" fmla="*/ 5011516 h 6857991"/>
              <a:gd name="connsiteX876" fmla="*/ 6076480 w 12191984"/>
              <a:gd name="connsiteY876" fmla="*/ 5014670 h 6857991"/>
              <a:gd name="connsiteX877" fmla="*/ 6079004 w 12191984"/>
              <a:gd name="connsiteY877" fmla="*/ 5022368 h 6857991"/>
              <a:gd name="connsiteX878" fmla="*/ 6066258 w 12191984"/>
              <a:gd name="connsiteY878" fmla="*/ 5023755 h 6857991"/>
              <a:gd name="connsiteX879" fmla="*/ 6089349 w 12191984"/>
              <a:gd name="connsiteY879" fmla="*/ 4994671 h 6857991"/>
              <a:gd name="connsiteX880" fmla="*/ 6079004 w 12191984"/>
              <a:gd name="connsiteY880" fmla="*/ 4988614 h 6857991"/>
              <a:gd name="connsiteX881" fmla="*/ 6068973 w 12191984"/>
              <a:gd name="connsiteY881" fmla="*/ 5002810 h 6857991"/>
              <a:gd name="connsiteX882" fmla="*/ 6064239 w 12191984"/>
              <a:gd name="connsiteY882" fmla="*/ 4997321 h 6857991"/>
              <a:gd name="connsiteX883" fmla="*/ 6077678 w 12191984"/>
              <a:gd name="connsiteY883" fmla="*/ 4975365 h 6857991"/>
              <a:gd name="connsiteX884" fmla="*/ 6065881 w 12191984"/>
              <a:gd name="connsiteY884" fmla="*/ 4970255 h 6857991"/>
              <a:gd name="connsiteX885" fmla="*/ 6056670 w 12191984"/>
              <a:gd name="connsiteY885" fmla="*/ 4987731 h 6857991"/>
              <a:gd name="connsiteX886" fmla="*/ 6052758 w 12191984"/>
              <a:gd name="connsiteY886" fmla="*/ 4984135 h 6857991"/>
              <a:gd name="connsiteX887" fmla="*/ 6044871 w 12191984"/>
              <a:gd name="connsiteY887" fmla="*/ 4992967 h 6857991"/>
              <a:gd name="connsiteX888" fmla="*/ 6044114 w 12191984"/>
              <a:gd name="connsiteY888" fmla="*/ 4968488 h 6857991"/>
              <a:gd name="connsiteX889" fmla="*/ 6030361 w 12191984"/>
              <a:gd name="connsiteY889" fmla="*/ 4968488 h 6857991"/>
              <a:gd name="connsiteX890" fmla="*/ 6033577 w 12191984"/>
              <a:gd name="connsiteY890" fmla="*/ 5033282 h 6857991"/>
              <a:gd name="connsiteX891" fmla="*/ 6026764 w 12191984"/>
              <a:gd name="connsiteY891" fmla="*/ 5013787 h 6857991"/>
              <a:gd name="connsiteX892" fmla="*/ 6017237 w 12191984"/>
              <a:gd name="connsiteY892" fmla="*/ 5016248 h 6857991"/>
              <a:gd name="connsiteX893" fmla="*/ 6019446 w 12191984"/>
              <a:gd name="connsiteY893" fmla="*/ 5024955 h 6857991"/>
              <a:gd name="connsiteX894" fmla="*/ 6007460 w 12191984"/>
              <a:gd name="connsiteY894" fmla="*/ 5026027 h 6857991"/>
              <a:gd name="connsiteX895" fmla="*/ 6029665 w 12191984"/>
              <a:gd name="connsiteY895" fmla="*/ 4995239 h 6857991"/>
              <a:gd name="connsiteX896" fmla="*/ 6019130 w 12191984"/>
              <a:gd name="connsiteY896" fmla="*/ 4989434 h 6857991"/>
              <a:gd name="connsiteX897" fmla="*/ 6009161 w 12191984"/>
              <a:gd name="connsiteY897" fmla="*/ 5005522 h 6857991"/>
              <a:gd name="connsiteX898" fmla="*/ 6004682 w 12191984"/>
              <a:gd name="connsiteY898" fmla="*/ 5000286 h 6857991"/>
              <a:gd name="connsiteX899" fmla="*/ 6018058 w 12191984"/>
              <a:gd name="connsiteY899" fmla="*/ 4975744 h 6857991"/>
              <a:gd name="connsiteX900" fmla="*/ 6006323 w 12191984"/>
              <a:gd name="connsiteY900" fmla="*/ 4971265 h 6857991"/>
              <a:gd name="connsiteX901" fmla="*/ 5996102 w 12191984"/>
              <a:gd name="connsiteY901" fmla="*/ 4991516 h 6857991"/>
              <a:gd name="connsiteX902" fmla="*/ 5992064 w 12191984"/>
              <a:gd name="connsiteY902" fmla="*/ 4988299 h 6857991"/>
              <a:gd name="connsiteX903" fmla="*/ 5984809 w 12191984"/>
              <a:gd name="connsiteY903" fmla="*/ 4998835 h 6857991"/>
              <a:gd name="connsiteX904" fmla="*/ 5977238 w 12191984"/>
              <a:gd name="connsiteY904" fmla="*/ 4998835 h 6857991"/>
              <a:gd name="connsiteX905" fmla="*/ 5977238 w 12191984"/>
              <a:gd name="connsiteY905" fmla="*/ 4968299 h 6857991"/>
              <a:gd name="connsiteX906" fmla="*/ 5963484 w 12191984"/>
              <a:gd name="connsiteY906" fmla="*/ 4968299 h 6857991"/>
              <a:gd name="connsiteX907" fmla="*/ 6589218 w 12191984"/>
              <a:gd name="connsiteY907" fmla="*/ 4968173 h 6857991"/>
              <a:gd name="connsiteX908" fmla="*/ 6589218 w 12191984"/>
              <a:gd name="connsiteY908" fmla="*/ 4992779 h 6857991"/>
              <a:gd name="connsiteX909" fmla="*/ 6565811 w 12191984"/>
              <a:gd name="connsiteY909" fmla="*/ 4992779 h 6857991"/>
              <a:gd name="connsiteX910" fmla="*/ 6565811 w 12191984"/>
              <a:gd name="connsiteY910" fmla="*/ 5007605 h 6857991"/>
              <a:gd name="connsiteX911" fmla="*/ 6610038 w 12191984"/>
              <a:gd name="connsiteY911" fmla="*/ 5007605 h 6857991"/>
              <a:gd name="connsiteX912" fmla="*/ 6562215 w 12191984"/>
              <a:gd name="connsiteY912" fmla="*/ 5061358 h 6857991"/>
              <a:gd name="connsiteX913" fmla="*/ 6568588 w 12191984"/>
              <a:gd name="connsiteY913" fmla="*/ 5076499 h 6857991"/>
              <a:gd name="connsiteX914" fmla="*/ 6590669 w 12191984"/>
              <a:gd name="connsiteY914" fmla="*/ 5056878 h 6857991"/>
              <a:gd name="connsiteX915" fmla="*/ 6590669 w 12191984"/>
              <a:gd name="connsiteY915" fmla="*/ 5114101 h 6857991"/>
              <a:gd name="connsiteX916" fmla="*/ 6604738 w 12191984"/>
              <a:gd name="connsiteY916" fmla="*/ 5114101 h 6857991"/>
              <a:gd name="connsiteX917" fmla="*/ 6604738 w 12191984"/>
              <a:gd name="connsiteY917" fmla="*/ 5049497 h 6857991"/>
              <a:gd name="connsiteX918" fmla="*/ 6626442 w 12191984"/>
              <a:gd name="connsiteY918" fmla="*/ 5069371 h 6857991"/>
              <a:gd name="connsiteX919" fmla="*/ 6635085 w 12191984"/>
              <a:gd name="connsiteY919" fmla="*/ 5057447 h 6857991"/>
              <a:gd name="connsiteX920" fmla="*/ 6609849 w 12191984"/>
              <a:gd name="connsiteY920" fmla="*/ 5034607 h 6857991"/>
              <a:gd name="connsiteX921" fmla="*/ 6625873 w 12191984"/>
              <a:gd name="connsiteY921" fmla="*/ 5006469 h 6857991"/>
              <a:gd name="connsiteX922" fmla="*/ 6625873 w 12191984"/>
              <a:gd name="connsiteY922" fmla="*/ 4992967 h 6857991"/>
              <a:gd name="connsiteX923" fmla="*/ 6604234 w 12191984"/>
              <a:gd name="connsiteY923" fmla="*/ 4992967 h 6857991"/>
              <a:gd name="connsiteX924" fmla="*/ 6604234 w 12191984"/>
              <a:gd name="connsiteY924" fmla="*/ 4968173 h 6857991"/>
              <a:gd name="connsiteX925" fmla="*/ 6589218 w 12191984"/>
              <a:gd name="connsiteY925" fmla="*/ 4968173 h 6857991"/>
              <a:gd name="connsiteX926" fmla="*/ 6376665 w 12191984"/>
              <a:gd name="connsiteY926" fmla="*/ 4968173 h 6857991"/>
              <a:gd name="connsiteX927" fmla="*/ 6364678 w 12191984"/>
              <a:gd name="connsiteY927" fmla="*/ 4974420 h 6857991"/>
              <a:gd name="connsiteX928" fmla="*/ 6378621 w 12191984"/>
              <a:gd name="connsiteY928" fmla="*/ 4993662 h 6857991"/>
              <a:gd name="connsiteX929" fmla="*/ 6358242 w 12191984"/>
              <a:gd name="connsiteY929" fmla="*/ 4993725 h 6857991"/>
              <a:gd name="connsiteX930" fmla="*/ 6357675 w 12191984"/>
              <a:gd name="connsiteY930" fmla="*/ 4968236 h 6857991"/>
              <a:gd name="connsiteX931" fmla="*/ 6341713 w 12191984"/>
              <a:gd name="connsiteY931" fmla="*/ 4968236 h 6857991"/>
              <a:gd name="connsiteX932" fmla="*/ 6342344 w 12191984"/>
              <a:gd name="connsiteY932" fmla="*/ 4993599 h 6857991"/>
              <a:gd name="connsiteX933" fmla="*/ 6259505 w 12191984"/>
              <a:gd name="connsiteY933" fmla="*/ 4993599 h 6857991"/>
              <a:gd name="connsiteX934" fmla="*/ 6259505 w 12191984"/>
              <a:gd name="connsiteY934" fmla="*/ 5008993 h 6857991"/>
              <a:gd name="connsiteX935" fmla="*/ 6343479 w 12191984"/>
              <a:gd name="connsiteY935" fmla="*/ 5008993 h 6857991"/>
              <a:gd name="connsiteX936" fmla="*/ 6350104 w 12191984"/>
              <a:gd name="connsiteY936" fmla="*/ 5060916 h 6857991"/>
              <a:gd name="connsiteX937" fmla="*/ 6369725 w 12191984"/>
              <a:gd name="connsiteY937" fmla="*/ 5107982 h 6857991"/>
              <a:gd name="connsiteX938" fmla="*/ 6392627 w 12191984"/>
              <a:gd name="connsiteY938" fmla="*/ 5106341 h 6857991"/>
              <a:gd name="connsiteX939" fmla="*/ 6403289 w 12191984"/>
              <a:gd name="connsiteY939" fmla="*/ 5080790 h 6857991"/>
              <a:gd name="connsiteX940" fmla="*/ 6391618 w 12191984"/>
              <a:gd name="connsiteY940" fmla="*/ 5065206 h 6857991"/>
              <a:gd name="connsiteX941" fmla="*/ 6385056 w 12191984"/>
              <a:gd name="connsiteY941" fmla="*/ 5086910 h 6857991"/>
              <a:gd name="connsiteX942" fmla="*/ 6374204 w 12191984"/>
              <a:gd name="connsiteY942" fmla="*/ 5086531 h 6857991"/>
              <a:gd name="connsiteX943" fmla="*/ 6363921 w 12191984"/>
              <a:gd name="connsiteY943" fmla="*/ 5052463 h 6857991"/>
              <a:gd name="connsiteX944" fmla="*/ 6359126 w 12191984"/>
              <a:gd name="connsiteY944" fmla="*/ 5009182 h 6857991"/>
              <a:gd name="connsiteX945" fmla="*/ 6398053 w 12191984"/>
              <a:gd name="connsiteY945" fmla="*/ 5008993 h 6857991"/>
              <a:gd name="connsiteX946" fmla="*/ 6398053 w 12191984"/>
              <a:gd name="connsiteY946" fmla="*/ 4993725 h 6857991"/>
              <a:gd name="connsiteX947" fmla="*/ 6382091 w 12191984"/>
              <a:gd name="connsiteY947" fmla="*/ 4993725 h 6857991"/>
              <a:gd name="connsiteX948" fmla="*/ 6392880 w 12191984"/>
              <a:gd name="connsiteY948" fmla="*/ 4986659 h 6857991"/>
              <a:gd name="connsiteX949" fmla="*/ 6376665 w 12191984"/>
              <a:gd name="connsiteY949" fmla="*/ 4968173 h 6857991"/>
              <a:gd name="connsiteX950" fmla="*/ 6195973 w 12191984"/>
              <a:gd name="connsiteY950" fmla="*/ 4967984 h 6857991"/>
              <a:gd name="connsiteX951" fmla="*/ 6195973 w 12191984"/>
              <a:gd name="connsiteY951" fmla="*/ 4992652 h 6857991"/>
              <a:gd name="connsiteX952" fmla="*/ 6180957 w 12191984"/>
              <a:gd name="connsiteY952" fmla="*/ 4992652 h 6857991"/>
              <a:gd name="connsiteX953" fmla="*/ 6185436 w 12191984"/>
              <a:gd name="connsiteY953" fmla="*/ 4975618 h 6857991"/>
              <a:gd name="connsiteX954" fmla="*/ 6171746 w 12191984"/>
              <a:gd name="connsiteY954" fmla="*/ 4972337 h 6857991"/>
              <a:gd name="connsiteX955" fmla="*/ 6155846 w 12191984"/>
              <a:gd name="connsiteY955" fmla="*/ 5011453 h 6857991"/>
              <a:gd name="connsiteX956" fmla="*/ 6155846 w 12191984"/>
              <a:gd name="connsiteY956" fmla="*/ 4999151 h 6857991"/>
              <a:gd name="connsiteX957" fmla="*/ 6142219 w 12191984"/>
              <a:gd name="connsiteY957" fmla="*/ 4999151 h 6857991"/>
              <a:gd name="connsiteX958" fmla="*/ 6142219 w 12191984"/>
              <a:gd name="connsiteY958" fmla="*/ 4968299 h 6857991"/>
              <a:gd name="connsiteX959" fmla="*/ 6127960 w 12191984"/>
              <a:gd name="connsiteY959" fmla="*/ 4968299 h 6857991"/>
              <a:gd name="connsiteX960" fmla="*/ 6127960 w 12191984"/>
              <a:gd name="connsiteY960" fmla="*/ 4999087 h 6857991"/>
              <a:gd name="connsiteX961" fmla="*/ 6104932 w 12191984"/>
              <a:gd name="connsiteY961" fmla="*/ 4999087 h 6857991"/>
              <a:gd name="connsiteX962" fmla="*/ 6104932 w 12191984"/>
              <a:gd name="connsiteY962" fmla="*/ 5013031 h 6857991"/>
              <a:gd name="connsiteX963" fmla="*/ 6126825 w 12191984"/>
              <a:gd name="connsiteY963" fmla="*/ 5013031 h 6857991"/>
              <a:gd name="connsiteX964" fmla="*/ 6101210 w 12191984"/>
              <a:gd name="connsiteY964" fmla="*/ 5059465 h 6857991"/>
              <a:gd name="connsiteX965" fmla="*/ 6107835 w 12191984"/>
              <a:gd name="connsiteY965" fmla="*/ 5074733 h 6857991"/>
              <a:gd name="connsiteX966" fmla="*/ 6128844 w 12191984"/>
              <a:gd name="connsiteY966" fmla="*/ 5038330 h 6857991"/>
              <a:gd name="connsiteX967" fmla="*/ 6127960 w 12191984"/>
              <a:gd name="connsiteY967" fmla="*/ 5050632 h 6857991"/>
              <a:gd name="connsiteX968" fmla="*/ 6127960 w 12191984"/>
              <a:gd name="connsiteY968" fmla="*/ 5116057 h 6857991"/>
              <a:gd name="connsiteX969" fmla="*/ 6142219 w 12191984"/>
              <a:gd name="connsiteY969" fmla="*/ 5116057 h 6857991"/>
              <a:gd name="connsiteX970" fmla="*/ 6142219 w 12191984"/>
              <a:gd name="connsiteY970" fmla="*/ 5044638 h 6857991"/>
              <a:gd name="connsiteX971" fmla="*/ 6141336 w 12191984"/>
              <a:gd name="connsiteY971" fmla="*/ 5032462 h 6857991"/>
              <a:gd name="connsiteX972" fmla="*/ 6155468 w 12191984"/>
              <a:gd name="connsiteY972" fmla="*/ 5056184 h 6857991"/>
              <a:gd name="connsiteX973" fmla="*/ 6163039 w 12191984"/>
              <a:gd name="connsiteY973" fmla="*/ 5043314 h 6857991"/>
              <a:gd name="connsiteX974" fmla="*/ 6160011 w 12191984"/>
              <a:gd name="connsiteY974" fmla="*/ 5040349 h 6857991"/>
              <a:gd name="connsiteX975" fmla="*/ 6191304 w 12191984"/>
              <a:gd name="connsiteY975" fmla="*/ 5040349 h 6857991"/>
              <a:gd name="connsiteX976" fmla="*/ 6149349 w 12191984"/>
              <a:gd name="connsiteY976" fmla="*/ 5090883 h 6857991"/>
              <a:gd name="connsiteX977" fmla="*/ 6158938 w 12191984"/>
              <a:gd name="connsiteY977" fmla="*/ 5102934 h 6857991"/>
              <a:gd name="connsiteX978" fmla="*/ 6195973 w 12191984"/>
              <a:gd name="connsiteY978" fmla="*/ 5058140 h 6857991"/>
              <a:gd name="connsiteX979" fmla="*/ 6195973 w 12191984"/>
              <a:gd name="connsiteY979" fmla="*/ 5115805 h 6857991"/>
              <a:gd name="connsiteX980" fmla="*/ 6209538 w 12191984"/>
              <a:gd name="connsiteY980" fmla="*/ 5115805 h 6857991"/>
              <a:gd name="connsiteX981" fmla="*/ 6209538 w 12191984"/>
              <a:gd name="connsiteY981" fmla="*/ 5057446 h 6857991"/>
              <a:gd name="connsiteX982" fmla="*/ 6244679 w 12191984"/>
              <a:gd name="connsiteY982" fmla="*/ 5101420 h 6857991"/>
              <a:gd name="connsiteX983" fmla="*/ 6253448 w 12191984"/>
              <a:gd name="connsiteY983" fmla="*/ 5087414 h 6857991"/>
              <a:gd name="connsiteX984" fmla="*/ 6213701 w 12191984"/>
              <a:gd name="connsiteY984" fmla="*/ 5039970 h 6857991"/>
              <a:gd name="connsiteX985" fmla="*/ 6250104 w 12191984"/>
              <a:gd name="connsiteY985" fmla="*/ 5039970 h 6857991"/>
              <a:gd name="connsiteX986" fmla="*/ 6250104 w 12191984"/>
              <a:gd name="connsiteY986" fmla="*/ 5026469 h 6857991"/>
              <a:gd name="connsiteX987" fmla="*/ 6209538 w 12191984"/>
              <a:gd name="connsiteY987" fmla="*/ 5026469 h 6857991"/>
              <a:gd name="connsiteX988" fmla="*/ 6209538 w 12191984"/>
              <a:gd name="connsiteY988" fmla="*/ 5006153 h 6857991"/>
              <a:gd name="connsiteX989" fmla="*/ 6242975 w 12191984"/>
              <a:gd name="connsiteY989" fmla="*/ 5006153 h 6857991"/>
              <a:gd name="connsiteX990" fmla="*/ 6242975 w 12191984"/>
              <a:gd name="connsiteY990" fmla="*/ 4992652 h 6857991"/>
              <a:gd name="connsiteX991" fmla="*/ 6209538 w 12191984"/>
              <a:gd name="connsiteY991" fmla="*/ 4992652 h 6857991"/>
              <a:gd name="connsiteX992" fmla="*/ 6209538 w 12191984"/>
              <a:gd name="connsiteY992" fmla="*/ 4967984 h 6857991"/>
              <a:gd name="connsiteX993" fmla="*/ 6195973 w 12191984"/>
              <a:gd name="connsiteY993" fmla="*/ 4967984 h 6857991"/>
              <a:gd name="connsiteX994" fmla="*/ 2915927 w 12191984"/>
              <a:gd name="connsiteY994" fmla="*/ 3507227 h 6857991"/>
              <a:gd name="connsiteX995" fmla="*/ 2915927 w 12191984"/>
              <a:gd name="connsiteY995" fmla="*/ 3525227 h 6857991"/>
              <a:gd name="connsiteX996" fmla="*/ 9270955 w 12191984"/>
              <a:gd name="connsiteY996" fmla="*/ 3525227 h 6857991"/>
              <a:gd name="connsiteX997" fmla="*/ 9270955 w 12191984"/>
              <a:gd name="connsiteY997" fmla="*/ 3507227 h 6857991"/>
              <a:gd name="connsiteX998" fmla="*/ 2915927 w 12191984"/>
              <a:gd name="connsiteY998" fmla="*/ 3507227 h 6857991"/>
              <a:gd name="connsiteX999" fmla="*/ 11760606 w 12191984"/>
              <a:gd name="connsiteY999" fmla="*/ 508703 h 6857991"/>
              <a:gd name="connsiteX1000" fmla="*/ 11778080 w 12191984"/>
              <a:gd name="connsiteY1000" fmla="*/ 520736 h 6857991"/>
              <a:gd name="connsiteX1001" fmla="*/ 11760884 w 12191984"/>
              <a:gd name="connsiteY1001" fmla="*/ 532622 h 6857991"/>
              <a:gd name="connsiteX1002" fmla="*/ 11753623 w 12191984"/>
              <a:gd name="connsiteY1002" fmla="*/ 531749 h 6857991"/>
              <a:gd name="connsiteX1003" fmla="*/ 11760606 w 12191984"/>
              <a:gd name="connsiteY1003" fmla="*/ 508703 h 6857991"/>
              <a:gd name="connsiteX1004" fmla="*/ 11305012 w 12191984"/>
              <a:gd name="connsiteY1004" fmla="*/ 505325 h 6857991"/>
              <a:gd name="connsiteX1005" fmla="*/ 11307909 w 12191984"/>
              <a:gd name="connsiteY1005" fmla="*/ 508686 h 6857991"/>
              <a:gd name="connsiteX1006" fmla="*/ 11294688 w 12191984"/>
              <a:gd name="connsiteY1006" fmla="*/ 517005 h 6857991"/>
              <a:gd name="connsiteX1007" fmla="*/ 11298383 w 12191984"/>
              <a:gd name="connsiteY1007" fmla="*/ 509559 h 6857991"/>
              <a:gd name="connsiteX1008" fmla="*/ 11305012 w 12191984"/>
              <a:gd name="connsiteY1008" fmla="*/ 505325 h 6857991"/>
              <a:gd name="connsiteX1009" fmla="*/ 11947624 w 12191984"/>
              <a:gd name="connsiteY1009" fmla="*/ 505324 h 6857991"/>
              <a:gd name="connsiteX1010" fmla="*/ 11950539 w 12191984"/>
              <a:gd name="connsiteY1010" fmla="*/ 508685 h 6857991"/>
              <a:gd name="connsiteX1011" fmla="*/ 11937318 w 12191984"/>
              <a:gd name="connsiteY1011" fmla="*/ 517004 h 6857991"/>
              <a:gd name="connsiteX1012" fmla="*/ 11940994 w 12191984"/>
              <a:gd name="connsiteY1012" fmla="*/ 509558 h 6857991"/>
              <a:gd name="connsiteX1013" fmla="*/ 11947624 w 12191984"/>
              <a:gd name="connsiteY1013" fmla="*/ 505324 h 6857991"/>
              <a:gd name="connsiteX1014" fmla="*/ 11831376 w 12191984"/>
              <a:gd name="connsiteY1014" fmla="*/ 505324 h 6857991"/>
              <a:gd name="connsiteX1015" fmla="*/ 11834310 w 12191984"/>
              <a:gd name="connsiteY1015" fmla="*/ 508685 h 6857991"/>
              <a:gd name="connsiteX1016" fmla="*/ 11821107 w 12191984"/>
              <a:gd name="connsiteY1016" fmla="*/ 517004 h 6857991"/>
              <a:gd name="connsiteX1017" fmla="*/ 11824747 w 12191984"/>
              <a:gd name="connsiteY1017" fmla="*/ 509558 h 6857991"/>
              <a:gd name="connsiteX1018" fmla="*/ 11831376 w 12191984"/>
              <a:gd name="connsiteY1018" fmla="*/ 505324 h 6857991"/>
              <a:gd name="connsiteX1019" fmla="*/ 11680477 w 12191984"/>
              <a:gd name="connsiteY1019" fmla="*/ 505324 h 6857991"/>
              <a:gd name="connsiteX1020" fmla="*/ 11683374 w 12191984"/>
              <a:gd name="connsiteY1020" fmla="*/ 508685 h 6857991"/>
              <a:gd name="connsiteX1021" fmla="*/ 11670189 w 12191984"/>
              <a:gd name="connsiteY1021" fmla="*/ 517004 h 6857991"/>
              <a:gd name="connsiteX1022" fmla="*/ 11673847 w 12191984"/>
              <a:gd name="connsiteY1022" fmla="*/ 509558 h 6857991"/>
              <a:gd name="connsiteX1023" fmla="*/ 11680477 w 12191984"/>
              <a:gd name="connsiteY1023" fmla="*/ 505324 h 6857991"/>
              <a:gd name="connsiteX1024" fmla="*/ 11465531 w 12191984"/>
              <a:gd name="connsiteY1024" fmla="*/ 504804 h 6857991"/>
              <a:gd name="connsiteX1025" fmla="*/ 11470006 w 12191984"/>
              <a:gd name="connsiteY1025" fmla="*/ 507459 h 6857991"/>
              <a:gd name="connsiteX1026" fmla="*/ 11470767 w 12191984"/>
              <a:gd name="connsiteY1026" fmla="*/ 513142 h 6857991"/>
              <a:gd name="connsiteX1027" fmla="*/ 11466682 w 12191984"/>
              <a:gd name="connsiteY1027" fmla="*/ 525676 h 6857991"/>
              <a:gd name="connsiteX1028" fmla="*/ 11456524 w 12191984"/>
              <a:gd name="connsiteY1028" fmla="*/ 532844 h 6857991"/>
              <a:gd name="connsiteX1029" fmla="*/ 11452105 w 12191984"/>
              <a:gd name="connsiteY1029" fmla="*/ 530133 h 6857991"/>
              <a:gd name="connsiteX1030" fmla="*/ 11451306 w 12191984"/>
              <a:gd name="connsiteY1030" fmla="*/ 524544 h 6857991"/>
              <a:gd name="connsiteX1031" fmla="*/ 11455354 w 12191984"/>
              <a:gd name="connsiteY1031" fmla="*/ 511916 h 6857991"/>
              <a:gd name="connsiteX1032" fmla="*/ 11465531 w 12191984"/>
              <a:gd name="connsiteY1032" fmla="*/ 504804 h 6857991"/>
              <a:gd name="connsiteX1033" fmla="*/ 11253350 w 12191984"/>
              <a:gd name="connsiteY1033" fmla="*/ 504509 h 6857991"/>
              <a:gd name="connsiteX1034" fmla="*/ 11258067 w 12191984"/>
              <a:gd name="connsiteY1034" fmla="*/ 505716 h 6857991"/>
              <a:gd name="connsiteX1035" fmla="*/ 11256711 w 12191984"/>
              <a:gd name="connsiteY1035" fmla="*/ 510469 h 6857991"/>
              <a:gd name="connsiteX1036" fmla="*/ 11249209 w 12191984"/>
              <a:gd name="connsiteY1036" fmla="*/ 520479 h 6857991"/>
              <a:gd name="connsiteX1037" fmla="*/ 11240073 w 12191984"/>
              <a:gd name="connsiteY1037" fmla="*/ 527907 h 6857991"/>
              <a:gd name="connsiteX1038" fmla="*/ 11238959 w 12191984"/>
              <a:gd name="connsiteY1038" fmla="*/ 525251 h 6857991"/>
              <a:gd name="connsiteX1039" fmla="*/ 11243452 w 12191984"/>
              <a:gd name="connsiteY1039" fmla="*/ 512401 h 6857991"/>
              <a:gd name="connsiteX1040" fmla="*/ 11253350 w 12191984"/>
              <a:gd name="connsiteY1040" fmla="*/ 504509 h 6857991"/>
              <a:gd name="connsiteX1041" fmla="*/ 11145162 w 12191984"/>
              <a:gd name="connsiteY1041" fmla="*/ 504508 h 6857991"/>
              <a:gd name="connsiteX1042" fmla="*/ 11149990 w 12191984"/>
              <a:gd name="connsiteY1042" fmla="*/ 505975 h 6857991"/>
              <a:gd name="connsiteX1043" fmla="*/ 11148690 w 12191984"/>
              <a:gd name="connsiteY1043" fmla="*/ 510525 h 6857991"/>
              <a:gd name="connsiteX1044" fmla="*/ 11141225 w 12191984"/>
              <a:gd name="connsiteY1044" fmla="*/ 520478 h 6857991"/>
              <a:gd name="connsiteX1045" fmla="*/ 11131532 w 12191984"/>
              <a:gd name="connsiteY1045" fmla="*/ 528835 h 6857991"/>
              <a:gd name="connsiteX1046" fmla="*/ 11130046 w 12191984"/>
              <a:gd name="connsiteY1046" fmla="*/ 526235 h 6857991"/>
              <a:gd name="connsiteX1047" fmla="*/ 11134689 w 12191984"/>
              <a:gd name="connsiteY1047" fmla="*/ 512790 h 6857991"/>
              <a:gd name="connsiteX1048" fmla="*/ 11145162 w 12191984"/>
              <a:gd name="connsiteY1048" fmla="*/ 504508 h 6857991"/>
              <a:gd name="connsiteX1049" fmla="*/ 12012098 w 12191984"/>
              <a:gd name="connsiteY1049" fmla="*/ 495277 h 6857991"/>
              <a:gd name="connsiteX1050" fmla="*/ 11998988 w 12191984"/>
              <a:gd name="connsiteY1050" fmla="*/ 502408 h 6857991"/>
              <a:gd name="connsiteX1051" fmla="*/ 11989740 w 12191984"/>
              <a:gd name="connsiteY1051" fmla="*/ 515351 h 6857991"/>
              <a:gd name="connsiteX1052" fmla="*/ 11988756 w 12191984"/>
              <a:gd name="connsiteY1052" fmla="*/ 515351 h 6857991"/>
              <a:gd name="connsiteX1053" fmla="*/ 11995478 w 12191984"/>
              <a:gd name="connsiteY1053" fmla="*/ 495444 h 6857991"/>
              <a:gd name="connsiteX1054" fmla="*/ 11980047 w 12191984"/>
              <a:gd name="connsiteY1054" fmla="*/ 495444 h 6857991"/>
              <a:gd name="connsiteX1055" fmla="*/ 11966732 w 12191984"/>
              <a:gd name="connsiteY1055" fmla="*/ 541330 h 6857991"/>
              <a:gd name="connsiteX1056" fmla="*/ 11982331 w 12191984"/>
              <a:gd name="connsiteY1056" fmla="*/ 541330 h 6857991"/>
              <a:gd name="connsiteX1057" fmla="*/ 11986398 w 12191984"/>
              <a:gd name="connsiteY1057" fmla="*/ 527291 h 6857991"/>
              <a:gd name="connsiteX1058" fmla="*/ 11994531 w 12191984"/>
              <a:gd name="connsiteY1058" fmla="*/ 516242 h 6857991"/>
              <a:gd name="connsiteX1059" fmla="*/ 12005840 w 12191984"/>
              <a:gd name="connsiteY1059" fmla="*/ 509074 h 6857991"/>
              <a:gd name="connsiteX1060" fmla="*/ 12010631 w 12191984"/>
              <a:gd name="connsiteY1060" fmla="*/ 510133 h 6857991"/>
              <a:gd name="connsiteX1061" fmla="*/ 12015924 w 12191984"/>
              <a:gd name="connsiteY1061" fmla="*/ 496242 h 6857991"/>
              <a:gd name="connsiteX1062" fmla="*/ 12012098 w 12191984"/>
              <a:gd name="connsiteY1062" fmla="*/ 495277 h 6857991"/>
              <a:gd name="connsiteX1063" fmla="*/ 11311326 w 12191984"/>
              <a:gd name="connsiteY1063" fmla="*/ 495260 h 6857991"/>
              <a:gd name="connsiteX1064" fmla="*/ 11288615 w 12191984"/>
              <a:gd name="connsiteY1064" fmla="*/ 504879 h 6857991"/>
              <a:gd name="connsiteX1065" fmla="*/ 11277102 w 12191984"/>
              <a:gd name="connsiteY1065" fmla="*/ 527293 h 6857991"/>
              <a:gd name="connsiteX1066" fmla="*/ 11281819 w 12191984"/>
              <a:gd name="connsiteY1066" fmla="*/ 538732 h 6857991"/>
              <a:gd name="connsiteX1067" fmla="*/ 11294075 w 12191984"/>
              <a:gd name="connsiteY1067" fmla="*/ 542390 h 6857991"/>
              <a:gd name="connsiteX1068" fmla="*/ 11317491 w 12191984"/>
              <a:gd name="connsiteY1068" fmla="*/ 537432 h 6857991"/>
              <a:gd name="connsiteX1069" fmla="*/ 11320760 w 12191984"/>
              <a:gd name="connsiteY1069" fmla="*/ 526253 h 6857991"/>
              <a:gd name="connsiteX1070" fmla="*/ 11300091 w 12191984"/>
              <a:gd name="connsiteY1070" fmla="*/ 532845 h 6857991"/>
              <a:gd name="connsiteX1071" fmla="*/ 11292812 w 12191984"/>
              <a:gd name="connsiteY1071" fmla="*/ 526012 h 6857991"/>
              <a:gd name="connsiteX1072" fmla="*/ 11311252 w 12191984"/>
              <a:gd name="connsiteY1072" fmla="*/ 520626 h 6857991"/>
              <a:gd name="connsiteX1073" fmla="*/ 11322227 w 12191984"/>
              <a:gd name="connsiteY1073" fmla="*/ 505362 h 6857991"/>
              <a:gd name="connsiteX1074" fmla="*/ 11319237 w 12191984"/>
              <a:gd name="connsiteY1074" fmla="*/ 497823 h 6857991"/>
              <a:gd name="connsiteX1075" fmla="*/ 11311326 w 12191984"/>
              <a:gd name="connsiteY1075" fmla="*/ 495260 h 6857991"/>
              <a:gd name="connsiteX1076" fmla="*/ 11953938 w 12191984"/>
              <a:gd name="connsiteY1076" fmla="*/ 495259 h 6857991"/>
              <a:gd name="connsiteX1077" fmla="*/ 11931245 w 12191984"/>
              <a:gd name="connsiteY1077" fmla="*/ 504878 h 6857991"/>
              <a:gd name="connsiteX1078" fmla="*/ 11919732 w 12191984"/>
              <a:gd name="connsiteY1078" fmla="*/ 527292 h 6857991"/>
              <a:gd name="connsiteX1079" fmla="*/ 11924449 w 12191984"/>
              <a:gd name="connsiteY1079" fmla="*/ 538731 h 6857991"/>
              <a:gd name="connsiteX1080" fmla="*/ 11936723 w 12191984"/>
              <a:gd name="connsiteY1080" fmla="*/ 542389 h 6857991"/>
              <a:gd name="connsiteX1081" fmla="*/ 11960121 w 12191984"/>
              <a:gd name="connsiteY1081" fmla="*/ 537431 h 6857991"/>
              <a:gd name="connsiteX1082" fmla="*/ 11963371 w 12191984"/>
              <a:gd name="connsiteY1082" fmla="*/ 526252 h 6857991"/>
              <a:gd name="connsiteX1083" fmla="*/ 11942703 w 12191984"/>
              <a:gd name="connsiteY1083" fmla="*/ 532844 h 6857991"/>
              <a:gd name="connsiteX1084" fmla="*/ 11935442 w 12191984"/>
              <a:gd name="connsiteY1084" fmla="*/ 526011 h 6857991"/>
              <a:gd name="connsiteX1085" fmla="*/ 11953863 w 12191984"/>
              <a:gd name="connsiteY1085" fmla="*/ 520625 h 6857991"/>
              <a:gd name="connsiteX1086" fmla="*/ 11964875 w 12191984"/>
              <a:gd name="connsiteY1086" fmla="*/ 505361 h 6857991"/>
              <a:gd name="connsiteX1087" fmla="*/ 11961886 w 12191984"/>
              <a:gd name="connsiteY1087" fmla="*/ 497822 h 6857991"/>
              <a:gd name="connsiteX1088" fmla="*/ 11953938 w 12191984"/>
              <a:gd name="connsiteY1088" fmla="*/ 495259 h 6857991"/>
              <a:gd name="connsiteX1089" fmla="*/ 11837727 w 12191984"/>
              <a:gd name="connsiteY1089" fmla="*/ 495259 h 6857991"/>
              <a:gd name="connsiteX1090" fmla="*/ 11814998 w 12191984"/>
              <a:gd name="connsiteY1090" fmla="*/ 504878 h 6857991"/>
              <a:gd name="connsiteX1091" fmla="*/ 11803484 w 12191984"/>
              <a:gd name="connsiteY1091" fmla="*/ 527292 h 6857991"/>
              <a:gd name="connsiteX1092" fmla="*/ 11808182 w 12191984"/>
              <a:gd name="connsiteY1092" fmla="*/ 538731 h 6857991"/>
              <a:gd name="connsiteX1093" fmla="*/ 11820457 w 12191984"/>
              <a:gd name="connsiteY1093" fmla="*/ 542389 h 6857991"/>
              <a:gd name="connsiteX1094" fmla="*/ 11843874 w 12191984"/>
              <a:gd name="connsiteY1094" fmla="*/ 537431 h 6857991"/>
              <a:gd name="connsiteX1095" fmla="*/ 11847124 w 12191984"/>
              <a:gd name="connsiteY1095" fmla="*/ 526252 h 6857991"/>
              <a:gd name="connsiteX1096" fmla="*/ 11826455 w 12191984"/>
              <a:gd name="connsiteY1096" fmla="*/ 532844 h 6857991"/>
              <a:gd name="connsiteX1097" fmla="*/ 11819194 w 12191984"/>
              <a:gd name="connsiteY1097" fmla="*/ 526011 h 6857991"/>
              <a:gd name="connsiteX1098" fmla="*/ 11837634 w 12191984"/>
              <a:gd name="connsiteY1098" fmla="*/ 520625 h 6857991"/>
              <a:gd name="connsiteX1099" fmla="*/ 11848628 w 12191984"/>
              <a:gd name="connsiteY1099" fmla="*/ 505361 h 6857991"/>
              <a:gd name="connsiteX1100" fmla="*/ 11845619 w 12191984"/>
              <a:gd name="connsiteY1100" fmla="*/ 497822 h 6857991"/>
              <a:gd name="connsiteX1101" fmla="*/ 11837727 w 12191984"/>
              <a:gd name="connsiteY1101" fmla="*/ 495259 h 6857991"/>
              <a:gd name="connsiteX1102" fmla="*/ 11686772 w 12191984"/>
              <a:gd name="connsiteY1102" fmla="*/ 495259 h 6857991"/>
              <a:gd name="connsiteX1103" fmla="*/ 11664061 w 12191984"/>
              <a:gd name="connsiteY1103" fmla="*/ 504878 h 6857991"/>
              <a:gd name="connsiteX1104" fmla="*/ 11652566 w 12191984"/>
              <a:gd name="connsiteY1104" fmla="*/ 527292 h 6857991"/>
              <a:gd name="connsiteX1105" fmla="*/ 11657302 w 12191984"/>
              <a:gd name="connsiteY1105" fmla="*/ 538731 h 6857991"/>
              <a:gd name="connsiteX1106" fmla="*/ 11669521 w 12191984"/>
              <a:gd name="connsiteY1106" fmla="*/ 542389 h 6857991"/>
              <a:gd name="connsiteX1107" fmla="*/ 11692974 w 12191984"/>
              <a:gd name="connsiteY1107" fmla="*/ 537431 h 6857991"/>
              <a:gd name="connsiteX1108" fmla="*/ 11696205 w 12191984"/>
              <a:gd name="connsiteY1108" fmla="*/ 526252 h 6857991"/>
              <a:gd name="connsiteX1109" fmla="*/ 11675556 w 12191984"/>
              <a:gd name="connsiteY1109" fmla="*/ 532844 h 6857991"/>
              <a:gd name="connsiteX1110" fmla="*/ 11668258 w 12191984"/>
              <a:gd name="connsiteY1110" fmla="*/ 526011 h 6857991"/>
              <a:gd name="connsiteX1111" fmla="*/ 11686716 w 12191984"/>
              <a:gd name="connsiteY1111" fmla="*/ 520625 h 6857991"/>
              <a:gd name="connsiteX1112" fmla="*/ 11697673 w 12191984"/>
              <a:gd name="connsiteY1112" fmla="*/ 505361 h 6857991"/>
              <a:gd name="connsiteX1113" fmla="*/ 11694701 w 12191984"/>
              <a:gd name="connsiteY1113" fmla="*/ 497822 h 6857991"/>
              <a:gd name="connsiteX1114" fmla="*/ 11686772 w 12191984"/>
              <a:gd name="connsiteY1114" fmla="*/ 495259 h 6857991"/>
              <a:gd name="connsiteX1115" fmla="*/ 11469635 w 12191984"/>
              <a:gd name="connsiteY1115" fmla="*/ 495259 h 6857991"/>
              <a:gd name="connsiteX1116" fmla="*/ 11446924 w 12191984"/>
              <a:gd name="connsiteY1116" fmla="*/ 504878 h 6857991"/>
              <a:gd name="connsiteX1117" fmla="*/ 11435429 w 12191984"/>
              <a:gd name="connsiteY1117" fmla="*/ 527292 h 6857991"/>
              <a:gd name="connsiteX1118" fmla="*/ 11440127 w 12191984"/>
              <a:gd name="connsiteY1118" fmla="*/ 538731 h 6857991"/>
              <a:gd name="connsiteX1119" fmla="*/ 11452402 w 12191984"/>
              <a:gd name="connsiteY1119" fmla="*/ 542389 h 6857991"/>
              <a:gd name="connsiteX1120" fmla="*/ 11475039 w 12191984"/>
              <a:gd name="connsiteY1120" fmla="*/ 532603 h 6857991"/>
              <a:gd name="connsiteX1121" fmla="*/ 11486626 w 12191984"/>
              <a:gd name="connsiteY1121" fmla="*/ 510301 h 6857991"/>
              <a:gd name="connsiteX1122" fmla="*/ 11481946 w 12191984"/>
              <a:gd name="connsiteY1122" fmla="*/ 498880 h 6857991"/>
              <a:gd name="connsiteX1123" fmla="*/ 11469635 w 12191984"/>
              <a:gd name="connsiteY1123" fmla="*/ 495259 h 6857991"/>
              <a:gd name="connsiteX1124" fmla="*/ 11532995 w 12191984"/>
              <a:gd name="connsiteY1124" fmla="*/ 495241 h 6857991"/>
              <a:gd name="connsiteX1125" fmla="*/ 11519885 w 12191984"/>
              <a:gd name="connsiteY1125" fmla="*/ 502372 h 6857991"/>
              <a:gd name="connsiteX1126" fmla="*/ 11510600 w 12191984"/>
              <a:gd name="connsiteY1126" fmla="*/ 515315 h 6857991"/>
              <a:gd name="connsiteX1127" fmla="*/ 11509634 w 12191984"/>
              <a:gd name="connsiteY1127" fmla="*/ 515315 h 6857991"/>
              <a:gd name="connsiteX1128" fmla="*/ 11516468 w 12191984"/>
              <a:gd name="connsiteY1128" fmla="*/ 495352 h 6857991"/>
              <a:gd name="connsiteX1129" fmla="*/ 11501036 w 12191984"/>
              <a:gd name="connsiteY1129" fmla="*/ 495352 h 6857991"/>
              <a:gd name="connsiteX1130" fmla="*/ 11487610 w 12191984"/>
              <a:gd name="connsiteY1130" fmla="*/ 541313 h 6857991"/>
              <a:gd name="connsiteX1131" fmla="*/ 11503190 w 12191984"/>
              <a:gd name="connsiteY1131" fmla="*/ 541313 h 6857991"/>
              <a:gd name="connsiteX1132" fmla="*/ 11507276 w 12191984"/>
              <a:gd name="connsiteY1132" fmla="*/ 527274 h 6857991"/>
              <a:gd name="connsiteX1133" fmla="*/ 11515409 w 12191984"/>
              <a:gd name="connsiteY1133" fmla="*/ 516225 h 6857991"/>
              <a:gd name="connsiteX1134" fmla="*/ 11526718 w 12191984"/>
              <a:gd name="connsiteY1134" fmla="*/ 509057 h 6857991"/>
              <a:gd name="connsiteX1135" fmla="*/ 11531844 w 12191984"/>
              <a:gd name="connsiteY1135" fmla="*/ 510097 h 6857991"/>
              <a:gd name="connsiteX1136" fmla="*/ 11536245 w 12191984"/>
              <a:gd name="connsiteY1136" fmla="*/ 495761 h 6857991"/>
              <a:gd name="connsiteX1137" fmla="*/ 11532995 w 12191984"/>
              <a:gd name="connsiteY1137" fmla="*/ 495241 h 6857991"/>
              <a:gd name="connsiteX1138" fmla="*/ 11212199 w 12191984"/>
              <a:gd name="connsiteY1138" fmla="*/ 495240 h 6857991"/>
              <a:gd name="connsiteX1139" fmla="*/ 11199071 w 12191984"/>
              <a:gd name="connsiteY1139" fmla="*/ 502389 h 6857991"/>
              <a:gd name="connsiteX1140" fmla="*/ 11189841 w 12191984"/>
              <a:gd name="connsiteY1140" fmla="*/ 515351 h 6857991"/>
              <a:gd name="connsiteX1141" fmla="*/ 11188838 w 12191984"/>
              <a:gd name="connsiteY1141" fmla="*/ 515351 h 6857991"/>
              <a:gd name="connsiteX1142" fmla="*/ 11195579 w 12191984"/>
              <a:gd name="connsiteY1142" fmla="*/ 495277 h 6857991"/>
              <a:gd name="connsiteX1143" fmla="*/ 11180166 w 12191984"/>
              <a:gd name="connsiteY1143" fmla="*/ 495277 h 6857991"/>
              <a:gd name="connsiteX1144" fmla="*/ 11166796 w 12191984"/>
              <a:gd name="connsiteY1144" fmla="*/ 541349 h 6857991"/>
              <a:gd name="connsiteX1145" fmla="*/ 11182413 w 12191984"/>
              <a:gd name="connsiteY1145" fmla="*/ 541349 h 6857991"/>
              <a:gd name="connsiteX1146" fmla="*/ 11186462 w 12191984"/>
              <a:gd name="connsiteY1146" fmla="*/ 527310 h 6857991"/>
              <a:gd name="connsiteX1147" fmla="*/ 11193388 w 12191984"/>
              <a:gd name="connsiteY1147" fmla="*/ 517765 h 6857991"/>
              <a:gd name="connsiteX1148" fmla="*/ 11202097 w 12191984"/>
              <a:gd name="connsiteY1148" fmla="*/ 509465 h 6857991"/>
              <a:gd name="connsiteX1149" fmla="*/ 11202840 w 12191984"/>
              <a:gd name="connsiteY1149" fmla="*/ 510746 h 6857991"/>
              <a:gd name="connsiteX1150" fmla="*/ 11194094 w 12191984"/>
              <a:gd name="connsiteY1150" fmla="*/ 541330 h 6857991"/>
              <a:gd name="connsiteX1151" fmla="*/ 11209581 w 12191984"/>
              <a:gd name="connsiteY1151" fmla="*/ 541368 h 6857991"/>
              <a:gd name="connsiteX1152" fmla="*/ 11219293 w 12191984"/>
              <a:gd name="connsiteY1152" fmla="*/ 507180 h 6857991"/>
              <a:gd name="connsiteX1153" fmla="*/ 11218309 w 12191984"/>
              <a:gd name="connsiteY1153" fmla="*/ 497951 h 6857991"/>
              <a:gd name="connsiteX1154" fmla="*/ 11212199 w 12191984"/>
              <a:gd name="connsiteY1154" fmla="*/ 495240 h 6857991"/>
              <a:gd name="connsiteX1155" fmla="*/ 11265903 w 12191984"/>
              <a:gd name="connsiteY1155" fmla="*/ 495224 h 6857991"/>
              <a:gd name="connsiteX1156" fmla="*/ 11255449 w 12191984"/>
              <a:gd name="connsiteY1156" fmla="*/ 495428 h 6857991"/>
              <a:gd name="connsiteX1157" fmla="*/ 11233963 w 12191984"/>
              <a:gd name="connsiteY1157" fmla="*/ 506718 h 6857991"/>
              <a:gd name="connsiteX1158" fmla="*/ 11222970 w 12191984"/>
              <a:gd name="connsiteY1158" fmla="*/ 529244 h 6857991"/>
              <a:gd name="connsiteX1159" fmla="*/ 11224864 w 12191984"/>
              <a:gd name="connsiteY1159" fmla="*/ 537433 h 6857991"/>
              <a:gd name="connsiteX1160" fmla="*/ 11232125 w 12191984"/>
              <a:gd name="connsiteY1160" fmla="*/ 540980 h 6857991"/>
              <a:gd name="connsiteX1161" fmla="*/ 11253424 w 12191984"/>
              <a:gd name="connsiteY1161" fmla="*/ 522373 h 6857991"/>
              <a:gd name="connsiteX1162" fmla="*/ 11255281 w 12191984"/>
              <a:gd name="connsiteY1162" fmla="*/ 522373 h 6857991"/>
              <a:gd name="connsiteX1163" fmla="*/ 11252013 w 12191984"/>
              <a:gd name="connsiteY1163" fmla="*/ 532958 h 6857991"/>
              <a:gd name="connsiteX1164" fmla="*/ 11246888 w 12191984"/>
              <a:gd name="connsiteY1164" fmla="*/ 544230 h 6857991"/>
              <a:gd name="connsiteX1165" fmla="*/ 11237900 w 12191984"/>
              <a:gd name="connsiteY1165" fmla="*/ 549448 h 6857991"/>
              <a:gd name="connsiteX1166" fmla="*/ 11219163 w 12191984"/>
              <a:gd name="connsiteY1166" fmla="*/ 543877 h 6857991"/>
              <a:gd name="connsiteX1167" fmla="*/ 11220351 w 12191984"/>
              <a:gd name="connsiteY1167" fmla="*/ 557173 h 6857991"/>
              <a:gd name="connsiteX1168" fmla="*/ 11234706 w 12191984"/>
              <a:gd name="connsiteY1168" fmla="*/ 558436 h 6857991"/>
              <a:gd name="connsiteX1169" fmla="*/ 11264622 w 12191984"/>
              <a:gd name="connsiteY1169" fmla="*/ 538361 h 6857991"/>
              <a:gd name="connsiteX1170" fmla="*/ 11276693 w 12191984"/>
              <a:gd name="connsiteY1170" fmla="*/ 495224 h 6857991"/>
              <a:gd name="connsiteX1171" fmla="*/ 11265903 w 12191984"/>
              <a:gd name="connsiteY1171" fmla="*/ 495224 h 6857991"/>
              <a:gd name="connsiteX1172" fmla="*/ 11168783 w 12191984"/>
              <a:gd name="connsiteY1172" fmla="*/ 495186 h 6857991"/>
              <a:gd name="connsiteX1173" fmla="*/ 11158050 w 12191984"/>
              <a:gd name="connsiteY1173" fmla="*/ 495260 h 6857991"/>
              <a:gd name="connsiteX1174" fmla="*/ 11146592 w 12191984"/>
              <a:gd name="connsiteY1174" fmla="*/ 495427 h 6857991"/>
              <a:gd name="connsiteX1175" fmla="*/ 11125069 w 12191984"/>
              <a:gd name="connsiteY1175" fmla="*/ 507516 h 6857991"/>
              <a:gd name="connsiteX1176" fmla="*/ 11114076 w 12191984"/>
              <a:gd name="connsiteY1176" fmla="*/ 530487 h 6857991"/>
              <a:gd name="connsiteX1177" fmla="*/ 11115952 w 12191984"/>
              <a:gd name="connsiteY1177" fmla="*/ 538658 h 6857991"/>
              <a:gd name="connsiteX1178" fmla="*/ 11122915 w 12191984"/>
              <a:gd name="connsiteY1178" fmla="*/ 542372 h 6857991"/>
              <a:gd name="connsiteX1179" fmla="*/ 11136026 w 12191984"/>
              <a:gd name="connsiteY1179" fmla="*/ 535241 h 6857991"/>
              <a:gd name="connsiteX1180" fmla="*/ 11145273 w 12191984"/>
              <a:gd name="connsiteY1180" fmla="*/ 522317 h 6857991"/>
              <a:gd name="connsiteX1181" fmla="*/ 11146276 w 12191984"/>
              <a:gd name="connsiteY1181" fmla="*/ 522317 h 6857991"/>
              <a:gd name="connsiteX1182" fmla="*/ 11139832 w 12191984"/>
              <a:gd name="connsiteY1182" fmla="*/ 541332 h 6857991"/>
              <a:gd name="connsiteX1183" fmla="*/ 11155320 w 12191984"/>
              <a:gd name="connsiteY1183" fmla="*/ 541332 h 6857991"/>
              <a:gd name="connsiteX1184" fmla="*/ 11168783 w 12191984"/>
              <a:gd name="connsiteY1184" fmla="*/ 495186 h 6857991"/>
              <a:gd name="connsiteX1185" fmla="*/ 11357156 w 12191984"/>
              <a:gd name="connsiteY1185" fmla="*/ 495056 h 6857991"/>
              <a:gd name="connsiteX1186" fmla="*/ 11343563 w 12191984"/>
              <a:gd name="connsiteY1186" fmla="*/ 497934 h 6857991"/>
              <a:gd name="connsiteX1187" fmla="*/ 11335615 w 12191984"/>
              <a:gd name="connsiteY1187" fmla="*/ 509021 h 6857991"/>
              <a:gd name="connsiteX1188" fmla="*/ 11338122 w 12191984"/>
              <a:gd name="connsiteY1188" fmla="*/ 517024 h 6857991"/>
              <a:gd name="connsiteX1189" fmla="*/ 11343582 w 12191984"/>
              <a:gd name="connsiteY1189" fmla="*/ 523021 h 6857991"/>
              <a:gd name="connsiteX1190" fmla="*/ 11346237 w 12191984"/>
              <a:gd name="connsiteY1190" fmla="*/ 528834 h 6857991"/>
              <a:gd name="connsiteX1191" fmla="*/ 11344473 w 12191984"/>
              <a:gd name="connsiteY1191" fmla="*/ 531899 h 6857991"/>
              <a:gd name="connsiteX1192" fmla="*/ 11340963 w 12191984"/>
              <a:gd name="connsiteY1192" fmla="*/ 533106 h 6857991"/>
              <a:gd name="connsiteX1193" fmla="*/ 11327444 w 12191984"/>
              <a:gd name="connsiteY1193" fmla="*/ 529113 h 6857991"/>
              <a:gd name="connsiteX1194" fmla="*/ 11324399 w 12191984"/>
              <a:gd name="connsiteY1194" fmla="*/ 539679 h 6857991"/>
              <a:gd name="connsiteX1195" fmla="*/ 11340128 w 12191984"/>
              <a:gd name="connsiteY1195" fmla="*/ 542130 h 6857991"/>
              <a:gd name="connsiteX1196" fmla="*/ 11354148 w 12191984"/>
              <a:gd name="connsiteY1196" fmla="*/ 538955 h 6857991"/>
              <a:gd name="connsiteX1197" fmla="*/ 11361966 w 12191984"/>
              <a:gd name="connsiteY1197" fmla="*/ 527182 h 6857991"/>
              <a:gd name="connsiteX1198" fmla="*/ 11359292 w 12191984"/>
              <a:gd name="connsiteY1198" fmla="*/ 519085 h 6857991"/>
              <a:gd name="connsiteX1199" fmla="*/ 11353350 w 12191984"/>
              <a:gd name="connsiteY1199" fmla="*/ 513235 h 6857991"/>
              <a:gd name="connsiteX1200" fmla="*/ 11350360 w 12191984"/>
              <a:gd name="connsiteY1200" fmla="*/ 508222 h 6857991"/>
              <a:gd name="connsiteX1201" fmla="*/ 11356878 w 12191984"/>
              <a:gd name="connsiteY1201" fmla="*/ 504081 h 6857991"/>
              <a:gd name="connsiteX1202" fmla="*/ 11366478 w 12191984"/>
              <a:gd name="connsiteY1202" fmla="*/ 506142 h 6857991"/>
              <a:gd name="connsiteX1203" fmla="*/ 11369245 w 12191984"/>
              <a:gd name="connsiteY1203" fmla="*/ 496429 h 6857991"/>
              <a:gd name="connsiteX1204" fmla="*/ 11357156 w 12191984"/>
              <a:gd name="connsiteY1204" fmla="*/ 495056 h 6857991"/>
              <a:gd name="connsiteX1205" fmla="*/ 11915925 w 12191984"/>
              <a:gd name="connsiteY1205" fmla="*/ 486866 h 6857991"/>
              <a:gd name="connsiteX1206" fmla="*/ 11899676 w 12191984"/>
              <a:gd name="connsiteY1206" fmla="*/ 489187 h 6857991"/>
              <a:gd name="connsiteX1207" fmla="*/ 11890651 w 12191984"/>
              <a:gd name="connsiteY1207" fmla="*/ 518843 h 6857991"/>
              <a:gd name="connsiteX1208" fmla="*/ 11887438 w 12191984"/>
              <a:gd name="connsiteY1208" fmla="*/ 532808 h 6857991"/>
              <a:gd name="connsiteX1209" fmla="*/ 11890187 w 12191984"/>
              <a:gd name="connsiteY1209" fmla="*/ 540162 h 6857991"/>
              <a:gd name="connsiteX1210" fmla="*/ 11897967 w 12191984"/>
              <a:gd name="connsiteY1210" fmla="*/ 542390 h 6857991"/>
              <a:gd name="connsiteX1211" fmla="*/ 11909722 w 12191984"/>
              <a:gd name="connsiteY1211" fmla="*/ 540366 h 6857991"/>
              <a:gd name="connsiteX1212" fmla="*/ 11912526 w 12191984"/>
              <a:gd name="connsiteY1212" fmla="*/ 530524 h 6857991"/>
              <a:gd name="connsiteX1213" fmla="*/ 11907531 w 12191984"/>
              <a:gd name="connsiteY1213" fmla="*/ 532399 h 6857991"/>
              <a:gd name="connsiteX1214" fmla="*/ 11904393 w 12191984"/>
              <a:gd name="connsiteY1214" fmla="*/ 527980 h 6857991"/>
              <a:gd name="connsiteX1215" fmla="*/ 11906992 w 12191984"/>
              <a:gd name="connsiteY1215" fmla="*/ 516504 h 6857991"/>
              <a:gd name="connsiteX1216" fmla="*/ 11910799 w 12191984"/>
              <a:gd name="connsiteY1216" fmla="*/ 504359 h 6857991"/>
              <a:gd name="connsiteX1217" fmla="*/ 11918302 w 12191984"/>
              <a:gd name="connsiteY1217" fmla="*/ 504359 h 6857991"/>
              <a:gd name="connsiteX1218" fmla="*/ 11920952 w 12191984"/>
              <a:gd name="connsiteY1218" fmla="*/ 495445 h 6857991"/>
              <a:gd name="connsiteX1219" fmla="*/ 11920957 w 12191984"/>
              <a:gd name="connsiteY1219" fmla="*/ 495445 h 6857991"/>
              <a:gd name="connsiteX1220" fmla="*/ 11920957 w 12191984"/>
              <a:gd name="connsiteY1220" fmla="*/ 495427 h 6857991"/>
              <a:gd name="connsiteX1221" fmla="*/ 11920952 w 12191984"/>
              <a:gd name="connsiteY1221" fmla="*/ 495445 h 6857991"/>
              <a:gd name="connsiteX1222" fmla="*/ 11913418 w 12191984"/>
              <a:gd name="connsiteY1222" fmla="*/ 495445 h 6857991"/>
              <a:gd name="connsiteX1223" fmla="*/ 11915925 w 12191984"/>
              <a:gd name="connsiteY1223" fmla="*/ 486866 h 6857991"/>
              <a:gd name="connsiteX1224" fmla="*/ 11882833 w 12191984"/>
              <a:gd name="connsiteY1224" fmla="*/ 486866 h 6857991"/>
              <a:gd name="connsiteX1225" fmla="*/ 11866585 w 12191984"/>
              <a:gd name="connsiteY1225" fmla="*/ 489187 h 6857991"/>
              <a:gd name="connsiteX1226" fmla="*/ 11857560 w 12191984"/>
              <a:gd name="connsiteY1226" fmla="*/ 518843 h 6857991"/>
              <a:gd name="connsiteX1227" fmla="*/ 11854347 w 12191984"/>
              <a:gd name="connsiteY1227" fmla="*/ 532808 h 6857991"/>
              <a:gd name="connsiteX1228" fmla="*/ 11857114 w 12191984"/>
              <a:gd name="connsiteY1228" fmla="*/ 540162 h 6857991"/>
              <a:gd name="connsiteX1229" fmla="*/ 11864895 w 12191984"/>
              <a:gd name="connsiteY1229" fmla="*/ 542390 h 6857991"/>
              <a:gd name="connsiteX1230" fmla="*/ 11876631 w 12191984"/>
              <a:gd name="connsiteY1230" fmla="*/ 540366 h 6857991"/>
              <a:gd name="connsiteX1231" fmla="*/ 11879454 w 12191984"/>
              <a:gd name="connsiteY1231" fmla="*/ 530524 h 6857991"/>
              <a:gd name="connsiteX1232" fmla="*/ 11874495 w 12191984"/>
              <a:gd name="connsiteY1232" fmla="*/ 532399 h 6857991"/>
              <a:gd name="connsiteX1233" fmla="*/ 11871320 w 12191984"/>
              <a:gd name="connsiteY1233" fmla="*/ 527980 h 6857991"/>
              <a:gd name="connsiteX1234" fmla="*/ 11873883 w 12191984"/>
              <a:gd name="connsiteY1234" fmla="*/ 516504 h 6857991"/>
              <a:gd name="connsiteX1235" fmla="*/ 11877559 w 12191984"/>
              <a:gd name="connsiteY1235" fmla="*/ 504359 h 6857991"/>
              <a:gd name="connsiteX1236" fmla="*/ 11885099 w 12191984"/>
              <a:gd name="connsiteY1236" fmla="*/ 504359 h 6857991"/>
              <a:gd name="connsiteX1237" fmla="*/ 11887749 w 12191984"/>
              <a:gd name="connsiteY1237" fmla="*/ 495445 h 6857991"/>
              <a:gd name="connsiteX1238" fmla="*/ 11887754 w 12191984"/>
              <a:gd name="connsiteY1238" fmla="*/ 495445 h 6857991"/>
              <a:gd name="connsiteX1239" fmla="*/ 11887754 w 12191984"/>
              <a:gd name="connsiteY1239" fmla="*/ 495427 h 6857991"/>
              <a:gd name="connsiteX1240" fmla="*/ 11887749 w 12191984"/>
              <a:gd name="connsiteY1240" fmla="*/ 495445 h 6857991"/>
              <a:gd name="connsiteX1241" fmla="*/ 11880215 w 12191984"/>
              <a:gd name="connsiteY1241" fmla="*/ 495445 h 6857991"/>
              <a:gd name="connsiteX1242" fmla="*/ 11882833 w 12191984"/>
              <a:gd name="connsiteY1242" fmla="*/ 486866 h 6857991"/>
              <a:gd name="connsiteX1243" fmla="*/ 11592548 w 12191984"/>
              <a:gd name="connsiteY1243" fmla="*/ 486847 h 6857991"/>
              <a:gd name="connsiteX1244" fmla="*/ 11576300 w 12191984"/>
              <a:gd name="connsiteY1244" fmla="*/ 489168 h 6857991"/>
              <a:gd name="connsiteX1245" fmla="*/ 11567256 w 12191984"/>
              <a:gd name="connsiteY1245" fmla="*/ 518824 h 6857991"/>
              <a:gd name="connsiteX1246" fmla="*/ 11564062 w 12191984"/>
              <a:gd name="connsiteY1246" fmla="*/ 532789 h 6857991"/>
              <a:gd name="connsiteX1247" fmla="*/ 11566848 w 12191984"/>
              <a:gd name="connsiteY1247" fmla="*/ 540143 h 6857991"/>
              <a:gd name="connsiteX1248" fmla="*/ 11574628 w 12191984"/>
              <a:gd name="connsiteY1248" fmla="*/ 542371 h 6857991"/>
              <a:gd name="connsiteX1249" fmla="*/ 11586327 w 12191984"/>
              <a:gd name="connsiteY1249" fmla="*/ 540347 h 6857991"/>
              <a:gd name="connsiteX1250" fmla="*/ 11589150 w 12191984"/>
              <a:gd name="connsiteY1250" fmla="*/ 530523 h 6857991"/>
              <a:gd name="connsiteX1251" fmla="*/ 11584173 w 12191984"/>
              <a:gd name="connsiteY1251" fmla="*/ 532399 h 6857991"/>
              <a:gd name="connsiteX1252" fmla="*/ 11581054 w 12191984"/>
              <a:gd name="connsiteY1252" fmla="*/ 527979 h 6857991"/>
              <a:gd name="connsiteX1253" fmla="*/ 11583579 w 12191984"/>
              <a:gd name="connsiteY1253" fmla="*/ 516503 h 6857991"/>
              <a:gd name="connsiteX1254" fmla="*/ 11587200 w 12191984"/>
              <a:gd name="connsiteY1254" fmla="*/ 505213 h 6857991"/>
              <a:gd name="connsiteX1255" fmla="*/ 11594702 w 12191984"/>
              <a:gd name="connsiteY1255" fmla="*/ 505213 h 6857991"/>
              <a:gd name="connsiteX1256" fmla="*/ 11597339 w 12191984"/>
              <a:gd name="connsiteY1256" fmla="*/ 496262 h 6857991"/>
              <a:gd name="connsiteX1257" fmla="*/ 11597339 w 12191984"/>
              <a:gd name="connsiteY1257" fmla="*/ 496243 h 6857991"/>
              <a:gd name="connsiteX1258" fmla="*/ 11589800 w 12191984"/>
              <a:gd name="connsiteY1258" fmla="*/ 496243 h 6857991"/>
              <a:gd name="connsiteX1259" fmla="*/ 11592548 w 12191984"/>
              <a:gd name="connsiteY1259" fmla="*/ 486847 h 6857991"/>
              <a:gd name="connsiteX1260" fmla="*/ 11076862 w 12191984"/>
              <a:gd name="connsiteY1260" fmla="*/ 477153 h 6857991"/>
              <a:gd name="connsiteX1261" fmla="*/ 11058292 w 12191984"/>
              <a:gd name="connsiteY1261" fmla="*/ 541368 h 6857991"/>
              <a:gd name="connsiteX1262" fmla="*/ 11073891 w 12191984"/>
              <a:gd name="connsiteY1262" fmla="*/ 541368 h 6857991"/>
              <a:gd name="connsiteX1263" fmla="*/ 11077958 w 12191984"/>
              <a:gd name="connsiteY1263" fmla="*/ 527292 h 6857991"/>
              <a:gd name="connsiteX1264" fmla="*/ 11084903 w 12191984"/>
              <a:gd name="connsiteY1264" fmla="*/ 517784 h 6857991"/>
              <a:gd name="connsiteX1265" fmla="*/ 11093593 w 12191984"/>
              <a:gd name="connsiteY1265" fmla="*/ 509465 h 6857991"/>
              <a:gd name="connsiteX1266" fmla="*/ 11094355 w 12191984"/>
              <a:gd name="connsiteY1266" fmla="*/ 510746 h 6857991"/>
              <a:gd name="connsiteX1267" fmla="*/ 11085571 w 12191984"/>
              <a:gd name="connsiteY1267" fmla="*/ 541331 h 6857991"/>
              <a:gd name="connsiteX1268" fmla="*/ 11085571 w 12191984"/>
              <a:gd name="connsiteY1268" fmla="*/ 541349 h 6857991"/>
              <a:gd name="connsiteX1269" fmla="*/ 11101059 w 12191984"/>
              <a:gd name="connsiteY1269" fmla="*/ 541349 h 6857991"/>
              <a:gd name="connsiteX1270" fmla="*/ 11110752 w 12191984"/>
              <a:gd name="connsiteY1270" fmla="*/ 507181 h 6857991"/>
              <a:gd name="connsiteX1271" fmla="*/ 11109768 w 12191984"/>
              <a:gd name="connsiteY1271" fmla="*/ 497951 h 6857991"/>
              <a:gd name="connsiteX1272" fmla="*/ 11103640 w 12191984"/>
              <a:gd name="connsiteY1272" fmla="*/ 495203 h 6857991"/>
              <a:gd name="connsiteX1273" fmla="*/ 11090511 w 12191984"/>
              <a:gd name="connsiteY1273" fmla="*/ 502371 h 6857991"/>
              <a:gd name="connsiteX1274" fmla="*/ 11081263 w 12191984"/>
              <a:gd name="connsiteY1274" fmla="*/ 515351 h 6857991"/>
              <a:gd name="connsiteX1275" fmla="*/ 11080260 w 12191984"/>
              <a:gd name="connsiteY1275" fmla="*/ 515351 h 6857991"/>
              <a:gd name="connsiteX1276" fmla="*/ 11092349 w 12191984"/>
              <a:gd name="connsiteY1276" fmla="*/ 477153 h 6857991"/>
              <a:gd name="connsiteX1277" fmla="*/ 11076862 w 12191984"/>
              <a:gd name="connsiteY1277" fmla="*/ 477153 h 6857991"/>
              <a:gd name="connsiteX1278" fmla="*/ 11615018 w 12191984"/>
              <a:gd name="connsiteY1278" fmla="*/ 477134 h 6857991"/>
              <a:gd name="connsiteX1279" fmla="*/ 11596448 w 12191984"/>
              <a:gd name="connsiteY1279" fmla="*/ 541330 h 6857991"/>
              <a:gd name="connsiteX1280" fmla="*/ 11612028 w 12191984"/>
              <a:gd name="connsiteY1280" fmla="*/ 541330 h 6857991"/>
              <a:gd name="connsiteX1281" fmla="*/ 11616114 w 12191984"/>
              <a:gd name="connsiteY1281" fmla="*/ 527291 h 6857991"/>
              <a:gd name="connsiteX1282" fmla="*/ 11623040 w 12191984"/>
              <a:gd name="connsiteY1282" fmla="*/ 517746 h 6857991"/>
              <a:gd name="connsiteX1283" fmla="*/ 11631749 w 12191984"/>
              <a:gd name="connsiteY1283" fmla="*/ 509446 h 6857991"/>
              <a:gd name="connsiteX1284" fmla="*/ 11632492 w 12191984"/>
              <a:gd name="connsiteY1284" fmla="*/ 510727 h 6857991"/>
              <a:gd name="connsiteX1285" fmla="*/ 11623746 w 12191984"/>
              <a:gd name="connsiteY1285" fmla="*/ 541330 h 6857991"/>
              <a:gd name="connsiteX1286" fmla="*/ 11623746 w 12191984"/>
              <a:gd name="connsiteY1286" fmla="*/ 541349 h 6857991"/>
              <a:gd name="connsiteX1287" fmla="*/ 11639233 w 12191984"/>
              <a:gd name="connsiteY1287" fmla="*/ 541349 h 6857991"/>
              <a:gd name="connsiteX1288" fmla="*/ 11648927 w 12191984"/>
              <a:gd name="connsiteY1288" fmla="*/ 507162 h 6857991"/>
              <a:gd name="connsiteX1289" fmla="*/ 11647942 w 12191984"/>
              <a:gd name="connsiteY1289" fmla="*/ 497951 h 6857991"/>
              <a:gd name="connsiteX1290" fmla="*/ 11641814 w 12191984"/>
              <a:gd name="connsiteY1290" fmla="*/ 495221 h 6857991"/>
              <a:gd name="connsiteX1291" fmla="*/ 11628685 w 12191984"/>
              <a:gd name="connsiteY1291" fmla="*/ 502370 h 6857991"/>
              <a:gd name="connsiteX1292" fmla="*/ 11619438 w 12191984"/>
              <a:gd name="connsiteY1292" fmla="*/ 515351 h 6857991"/>
              <a:gd name="connsiteX1293" fmla="*/ 11618435 w 12191984"/>
              <a:gd name="connsiteY1293" fmla="*/ 515351 h 6857991"/>
              <a:gd name="connsiteX1294" fmla="*/ 11630524 w 12191984"/>
              <a:gd name="connsiteY1294" fmla="*/ 477134 h 6857991"/>
              <a:gd name="connsiteX1295" fmla="*/ 11615018 w 12191984"/>
              <a:gd name="connsiteY1295" fmla="*/ 477134 h 6857991"/>
              <a:gd name="connsiteX1296" fmla="*/ 11436969 w 12191984"/>
              <a:gd name="connsiteY1296" fmla="*/ 476207 h 6857991"/>
              <a:gd name="connsiteX1297" fmla="*/ 11420758 w 12191984"/>
              <a:gd name="connsiteY1297" fmla="*/ 481667 h 6857991"/>
              <a:gd name="connsiteX1298" fmla="*/ 11410767 w 12191984"/>
              <a:gd name="connsiteY1298" fmla="*/ 496244 h 6857991"/>
              <a:gd name="connsiteX1299" fmla="*/ 11394667 w 12191984"/>
              <a:gd name="connsiteY1299" fmla="*/ 551582 h 6857991"/>
              <a:gd name="connsiteX1300" fmla="*/ 11410340 w 12191984"/>
              <a:gd name="connsiteY1300" fmla="*/ 551582 h 6857991"/>
              <a:gd name="connsiteX1301" fmla="*/ 11423785 w 12191984"/>
              <a:gd name="connsiteY1301" fmla="*/ 505213 h 6857991"/>
              <a:gd name="connsiteX1302" fmla="*/ 11435075 w 12191984"/>
              <a:gd name="connsiteY1302" fmla="*/ 505213 h 6857991"/>
              <a:gd name="connsiteX1303" fmla="*/ 11437749 w 12191984"/>
              <a:gd name="connsiteY1303" fmla="*/ 496244 h 6857991"/>
              <a:gd name="connsiteX1304" fmla="*/ 11426273 w 12191984"/>
              <a:gd name="connsiteY1304" fmla="*/ 496244 h 6857991"/>
              <a:gd name="connsiteX1305" fmla="*/ 11428873 w 12191984"/>
              <a:gd name="connsiteY1305" fmla="*/ 488612 h 6857991"/>
              <a:gd name="connsiteX1306" fmla="*/ 11435428 w 12191984"/>
              <a:gd name="connsiteY1306" fmla="*/ 485139 h 6857991"/>
              <a:gd name="connsiteX1307" fmla="*/ 11445344 w 12191984"/>
              <a:gd name="connsiteY1307" fmla="*/ 487702 h 6857991"/>
              <a:gd name="connsiteX1308" fmla="*/ 11448056 w 12191984"/>
              <a:gd name="connsiteY1308" fmla="*/ 478138 h 6857991"/>
              <a:gd name="connsiteX1309" fmla="*/ 11436969 w 12191984"/>
              <a:gd name="connsiteY1309" fmla="*/ 476207 h 6857991"/>
              <a:gd name="connsiteX1310" fmla="*/ 11775945 w 12191984"/>
              <a:gd name="connsiteY1310" fmla="*/ 475537 h 6857991"/>
              <a:gd name="connsiteX1311" fmla="*/ 11786251 w 12191984"/>
              <a:gd name="connsiteY1311" fmla="*/ 481981 h 6857991"/>
              <a:gd name="connsiteX1312" fmla="*/ 11770615 w 12191984"/>
              <a:gd name="connsiteY1312" fmla="*/ 496707 h 6857991"/>
              <a:gd name="connsiteX1313" fmla="*/ 11764468 w 12191984"/>
              <a:gd name="connsiteY1313" fmla="*/ 496707 h 6857991"/>
              <a:gd name="connsiteX1314" fmla="*/ 11770541 w 12191984"/>
              <a:gd name="connsiteY1314" fmla="*/ 476391 h 6857991"/>
              <a:gd name="connsiteX1315" fmla="*/ 11775945 w 12191984"/>
              <a:gd name="connsiteY1315" fmla="*/ 475537 h 6857991"/>
              <a:gd name="connsiteX1316" fmla="*/ 11754236 w 12191984"/>
              <a:gd name="connsiteY1316" fmla="*/ 465528 h 6857991"/>
              <a:gd name="connsiteX1317" fmla="*/ 11731711 w 12191984"/>
              <a:gd name="connsiteY1317" fmla="*/ 542036 h 6857991"/>
              <a:gd name="connsiteX1318" fmla="*/ 11769185 w 12191984"/>
              <a:gd name="connsiteY1318" fmla="*/ 542036 h 6857991"/>
              <a:gd name="connsiteX1319" fmla="*/ 11797114 w 12191984"/>
              <a:gd name="connsiteY1319" fmla="*/ 520329 h 6857991"/>
              <a:gd name="connsiteX1320" fmla="*/ 11781070 w 12191984"/>
              <a:gd name="connsiteY1320" fmla="*/ 502650 h 6857991"/>
              <a:gd name="connsiteX1321" fmla="*/ 11781088 w 12191984"/>
              <a:gd name="connsiteY1321" fmla="*/ 502427 h 6857991"/>
              <a:gd name="connsiteX1322" fmla="*/ 11805006 w 12191984"/>
              <a:gd name="connsiteY1322" fmla="*/ 480236 h 6857991"/>
              <a:gd name="connsiteX1323" fmla="*/ 11778470 w 12191984"/>
              <a:gd name="connsiteY1323" fmla="*/ 465528 h 6857991"/>
              <a:gd name="connsiteX1324" fmla="*/ 11754236 w 12191984"/>
              <a:gd name="connsiteY1324" fmla="*/ 465528 h 6857991"/>
              <a:gd name="connsiteX1325" fmla="*/ 11044105 w 12191984"/>
              <a:gd name="connsiteY1325" fmla="*/ 465250 h 6857991"/>
              <a:gd name="connsiteX1326" fmla="*/ 10983641 w 12191984"/>
              <a:gd name="connsiteY1326" fmla="*/ 516670 h 6857991"/>
              <a:gd name="connsiteX1327" fmla="*/ 11013780 w 12191984"/>
              <a:gd name="connsiteY1327" fmla="*/ 545435 h 6857991"/>
              <a:gd name="connsiteX1328" fmla="*/ 11046631 w 12191984"/>
              <a:gd name="connsiteY1328" fmla="*/ 541368 h 6857991"/>
              <a:gd name="connsiteX1329" fmla="*/ 11050103 w 12191984"/>
              <a:gd name="connsiteY1329" fmla="*/ 529966 h 6857991"/>
              <a:gd name="connsiteX1330" fmla="*/ 11048283 w 12191984"/>
              <a:gd name="connsiteY1330" fmla="*/ 530449 h 6857991"/>
              <a:gd name="connsiteX1331" fmla="*/ 11023827 w 12191984"/>
              <a:gd name="connsiteY1331" fmla="*/ 535166 h 6857991"/>
              <a:gd name="connsiteX1332" fmla="*/ 11004941 w 12191984"/>
              <a:gd name="connsiteY1332" fmla="*/ 514163 h 6857991"/>
              <a:gd name="connsiteX1333" fmla="*/ 11041338 w 12191984"/>
              <a:gd name="connsiteY1333" fmla="*/ 475519 h 6857991"/>
              <a:gd name="connsiteX1334" fmla="*/ 11064439 w 12191984"/>
              <a:gd name="connsiteY1334" fmla="*/ 480514 h 6857991"/>
              <a:gd name="connsiteX1335" fmla="*/ 11068097 w 12191984"/>
              <a:gd name="connsiteY1335" fmla="*/ 468258 h 6857991"/>
              <a:gd name="connsiteX1336" fmla="*/ 11044105 w 12191984"/>
              <a:gd name="connsiteY1336" fmla="*/ 465250 h 6857991"/>
              <a:gd name="connsiteX1337" fmla="*/ 11757356 w 12191984"/>
              <a:gd name="connsiteY1337" fmla="*/ 346605 h 6857991"/>
              <a:gd name="connsiteX1338" fmla="*/ 11780847 w 12191984"/>
              <a:gd name="connsiteY1338" fmla="*/ 346605 h 6857991"/>
              <a:gd name="connsiteX1339" fmla="*/ 11794069 w 12191984"/>
              <a:gd name="connsiteY1339" fmla="*/ 359772 h 6857991"/>
              <a:gd name="connsiteX1340" fmla="*/ 11781441 w 12191984"/>
              <a:gd name="connsiteY1340" fmla="*/ 372826 h 6857991"/>
              <a:gd name="connsiteX1341" fmla="*/ 11757356 w 12191984"/>
              <a:gd name="connsiteY1341" fmla="*/ 372826 h 6857991"/>
              <a:gd name="connsiteX1342" fmla="*/ 11757356 w 12191984"/>
              <a:gd name="connsiteY1342" fmla="*/ 346605 h 6857991"/>
              <a:gd name="connsiteX1343" fmla="*/ 11360295 w 12191984"/>
              <a:gd name="connsiteY1343" fmla="*/ 330005 h 6857991"/>
              <a:gd name="connsiteX1344" fmla="*/ 11360295 w 12191984"/>
              <a:gd name="connsiteY1344" fmla="*/ 346718 h 6857991"/>
              <a:gd name="connsiteX1345" fmla="*/ 11360295 w 12191984"/>
              <a:gd name="connsiteY1345" fmla="*/ 409707 h 6857991"/>
              <a:gd name="connsiteX1346" fmla="*/ 11360295 w 12191984"/>
              <a:gd name="connsiteY1346" fmla="*/ 426476 h 6857991"/>
              <a:gd name="connsiteX1347" fmla="*/ 11379849 w 12191984"/>
              <a:gd name="connsiteY1347" fmla="*/ 426476 h 6857991"/>
              <a:gd name="connsiteX1348" fmla="*/ 11433089 w 12191984"/>
              <a:gd name="connsiteY1348" fmla="*/ 426476 h 6857991"/>
              <a:gd name="connsiteX1349" fmla="*/ 11433089 w 12191984"/>
              <a:gd name="connsiteY1349" fmla="*/ 409707 h 6857991"/>
              <a:gd name="connsiteX1350" fmla="*/ 11379849 w 12191984"/>
              <a:gd name="connsiteY1350" fmla="*/ 409707 h 6857991"/>
              <a:gd name="connsiteX1351" fmla="*/ 11379849 w 12191984"/>
              <a:gd name="connsiteY1351" fmla="*/ 384006 h 6857991"/>
              <a:gd name="connsiteX1352" fmla="*/ 11425958 w 12191984"/>
              <a:gd name="connsiteY1352" fmla="*/ 384006 h 6857991"/>
              <a:gd name="connsiteX1353" fmla="*/ 11425958 w 12191984"/>
              <a:gd name="connsiteY1353" fmla="*/ 367312 h 6857991"/>
              <a:gd name="connsiteX1354" fmla="*/ 11379849 w 12191984"/>
              <a:gd name="connsiteY1354" fmla="*/ 367312 h 6857991"/>
              <a:gd name="connsiteX1355" fmla="*/ 11379849 w 12191984"/>
              <a:gd name="connsiteY1355" fmla="*/ 346718 h 6857991"/>
              <a:gd name="connsiteX1356" fmla="*/ 11431733 w 12191984"/>
              <a:gd name="connsiteY1356" fmla="*/ 346718 h 6857991"/>
              <a:gd name="connsiteX1357" fmla="*/ 11431733 w 12191984"/>
              <a:gd name="connsiteY1357" fmla="*/ 330005 h 6857991"/>
              <a:gd name="connsiteX1358" fmla="*/ 11379849 w 12191984"/>
              <a:gd name="connsiteY1358" fmla="*/ 330005 h 6857991"/>
              <a:gd name="connsiteX1359" fmla="*/ 11360295 w 12191984"/>
              <a:gd name="connsiteY1359" fmla="*/ 330005 h 6857991"/>
              <a:gd name="connsiteX1360" fmla="*/ 11818990 w 12191984"/>
              <a:gd name="connsiteY1360" fmla="*/ 330004 h 6857991"/>
              <a:gd name="connsiteX1361" fmla="*/ 11818990 w 12191984"/>
              <a:gd name="connsiteY1361" fmla="*/ 426475 h 6857991"/>
              <a:gd name="connsiteX1362" fmla="*/ 11838414 w 12191984"/>
              <a:gd name="connsiteY1362" fmla="*/ 426475 h 6857991"/>
              <a:gd name="connsiteX1363" fmla="*/ 11838414 w 12191984"/>
              <a:gd name="connsiteY1363" fmla="*/ 330004 h 6857991"/>
              <a:gd name="connsiteX1364" fmla="*/ 11818990 w 12191984"/>
              <a:gd name="connsiteY1364" fmla="*/ 330004 h 6857991"/>
              <a:gd name="connsiteX1365" fmla="*/ 11666030 w 12191984"/>
              <a:gd name="connsiteY1365" fmla="*/ 330004 h 6857991"/>
              <a:gd name="connsiteX1366" fmla="*/ 11666030 w 12191984"/>
              <a:gd name="connsiteY1366" fmla="*/ 346717 h 6857991"/>
              <a:gd name="connsiteX1367" fmla="*/ 11689614 w 12191984"/>
              <a:gd name="connsiteY1367" fmla="*/ 346717 h 6857991"/>
              <a:gd name="connsiteX1368" fmla="*/ 11689614 w 12191984"/>
              <a:gd name="connsiteY1368" fmla="*/ 426475 h 6857991"/>
              <a:gd name="connsiteX1369" fmla="*/ 11709446 w 12191984"/>
              <a:gd name="connsiteY1369" fmla="*/ 426475 h 6857991"/>
              <a:gd name="connsiteX1370" fmla="*/ 11709446 w 12191984"/>
              <a:gd name="connsiteY1370" fmla="*/ 346717 h 6857991"/>
              <a:gd name="connsiteX1371" fmla="*/ 11733030 w 12191984"/>
              <a:gd name="connsiteY1371" fmla="*/ 346717 h 6857991"/>
              <a:gd name="connsiteX1372" fmla="*/ 11733030 w 12191984"/>
              <a:gd name="connsiteY1372" fmla="*/ 330004 h 6857991"/>
              <a:gd name="connsiteX1373" fmla="*/ 11709446 w 12191984"/>
              <a:gd name="connsiteY1373" fmla="*/ 330004 h 6857991"/>
              <a:gd name="connsiteX1374" fmla="*/ 11689614 w 12191984"/>
              <a:gd name="connsiteY1374" fmla="*/ 330004 h 6857991"/>
              <a:gd name="connsiteX1375" fmla="*/ 11666030 w 12191984"/>
              <a:gd name="connsiteY1375" fmla="*/ 330004 h 6857991"/>
              <a:gd name="connsiteX1376" fmla="*/ 11509949 w 12191984"/>
              <a:gd name="connsiteY1376" fmla="*/ 330004 h 6857991"/>
              <a:gd name="connsiteX1377" fmla="*/ 11509949 w 12191984"/>
              <a:gd name="connsiteY1377" fmla="*/ 346717 h 6857991"/>
              <a:gd name="connsiteX1378" fmla="*/ 11509949 w 12191984"/>
              <a:gd name="connsiteY1378" fmla="*/ 409706 h 6857991"/>
              <a:gd name="connsiteX1379" fmla="*/ 11509949 w 12191984"/>
              <a:gd name="connsiteY1379" fmla="*/ 426475 h 6857991"/>
              <a:gd name="connsiteX1380" fmla="*/ 11529485 w 12191984"/>
              <a:gd name="connsiteY1380" fmla="*/ 426475 h 6857991"/>
              <a:gd name="connsiteX1381" fmla="*/ 11582725 w 12191984"/>
              <a:gd name="connsiteY1381" fmla="*/ 426475 h 6857991"/>
              <a:gd name="connsiteX1382" fmla="*/ 11582725 w 12191984"/>
              <a:gd name="connsiteY1382" fmla="*/ 409706 h 6857991"/>
              <a:gd name="connsiteX1383" fmla="*/ 11529485 w 12191984"/>
              <a:gd name="connsiteY1383" fmla="*/ 409706 h 6857991"/>
              <a:gd name="connsiteX1384" fmla="*/ 11529485 w 12191984"/>
              <a:gd name="connsiteY1384" fmla="*/ 384005 h 6857991"/>
              <a:gd name="connsiteX1385" fmla="*/ 11575631 w 12191984"/>
              <a:gd name="connsiteY1385" fmla="*/ 384005 h 6857991"/>
              <a:gd name="connsiteX1386" fmla="*/ 11575631 w 12191984"/>
              <a:gd name="connsiteY1386" fmla="*/ 367311 h 6857991"/>
              <a:gd name="connsiteX1387" fmla="*/ 11529485 w 12191984"/>
              <a:gd name="connsiteY1387" fmla="*/ 367311 h 6857991"/>
              <a:gd name="connsiteX1388" fmla="*/ 11529485 w 12191984"/>
              <a:gd name="connsiteY1388" fmla="*/ 346717 h 6857991"/>
              <a:gd name="connsiteX1389" fmla="*/ 11581387 w 12191984"/>
              <a:gd name="connsiteY1389" fmla="*/ 346717 h 6857991"/>
              <a:gd name="connsiteX1390" fmla="*/ 11581387 w 12191984"/>
              <a:gd name="connsiteY1390" fmla="*/ 330004 h 6857991"/>
              <a:gd name="connsiteX1391" fmla="*/ 11529485 w 12191984"/>
              <a:gd name="connsiteY1391" fmla="*/ 330004 h 6857991"/>
              <a:gd name="connsiteX1392" fmla="*/ 11509949 w 12191984"/>
              <a:gd name="connsiteY1392" fmla="*/ 330004 h 6857991"/>
              <a:gd name="connsiteX1393" fmla="*/ 11439365 w 12191984"/>
              <a:gd name="connsiteY1393" fmla="*/ 330004 h 6857991"/>
              <a:gd name="connsiteX1394" fmla="*/ 11439365 w 12191984"/>
              <a:gd name="connsiteY1394" fmla="*/ 409705 h 6857991"/>
              <a:gd name="connsiteX1395" fmla="*/ 11439365 w 12191984"/>
              <a:gd name="connsiteY1395" fmla="*/ 426475 h 6857991"/>
              <a:gd name="connsiteX1396" fmla="*/ 11458901 w 12191984"/>
              <a:gd name="connsiteY1396" fmla="*/ 426475 h 6857991"/>
              <a:gd name="connsiteX1397" fmla="*/ 11504378 w 12191984"/>
              <a:gd name="connsiteY1397" fmla="*/ 426475 h 6857991"/>
              <a:gd name="connsiteX1398" fmla="*/ 11504378 w 12191984"/>
              <a:gd name="connsiteY1398" fmla="*/ 409705 h 6857991"/>
              <a:gd name="connsiteX1399" fmla="*/ 11458901 w 12191984"/>
              <a:gd name="connsiteY1399" fmla="*/ 409705 h 6857991"/>
              <a:gd name="connsiteX1400" fmla="*/ 11458901 w 12191984"/>
              <a:gd name="connsiteY1400" fmla="*/ 330004 h 6857991"/>
              <a:gd name="connsiteX1401" fmla="*/ 11439365 w 12191984"/>
              <a:gd name="connsiteY1401" fmla="*/ 330004 h 6857991"/>
              <a:gd name="connsiteX1402" fmla="*/ 11737839 w 12191984"/>
              <a:gd name="connsiteY1402" fmla="*/ 329874 h 6857991"/>
              <a:gd name="connsiteX1403" fmla="*/ 11737839 w 12191984"/>
              <a:gd name="connsiteY1403" fmla="*/ 426345 h 6857991"/>
              <a:gd name="connsiteX1404" fmla="*/ 11757375 w 12191984"/>
              <a:gd name="connsiteY1404" fmla="*/ 426345 h 6857991"/>
              <a:gd name="connsiteX1405" fmla="*/ 11757375 w 12191984"/>
              <a:gd name="connsiteY1405" fmla="*/ 388332 h 6857991"/>
              <a:gd name="connsiteX1406" fmla="*/ 11773939 w 12191984"/>
              <a:gd name="connsiteY1406" fmla="*/ 388332 h 6857991"/>
              <a:gd name="connsiteX1407" fmla="*/ 11791079 w 12191984"/>
              <a:gd name="connsiteY1407" fmla="*/ 400384 h 6857991"/>
              <a:gd name="connsiteX1408" fmla="*/ 11794347 w 12191984"/>
              <a:gd name="connsiteY1408" fmla="*/ 426345 h 6857991"/>
              <a:gd name="connsiteX1409" fmla="*/ 11813994 w 12191984"/>
              <a:gd name="connsiteY1409" fmla="*/ 426345 h 6857991"/>
              <a:gd name="connsiteX1410" fmla="*/ 11810540 w 12191984"/>
              <a:gd name="connsiteY1410" fmla="*/ 400997 h 6857991"/>
              <a:gd name="connsiteX1411" fmla="*/ 11796074 w 12191984"/>
              <a:gd name="connsiteY1411" fmla="*/ 380161 h 6857991"/>
              <a:gd name="connsiteX1412" fmla="*/ 11813214 w 12191984"/>
              <a:gd name="connsiteY1412" fmla="*/ 356856 h 6857991"/>
              <a:gd name="connsiteX1413" fmla="*/ 11781850 w 12191984"/>
              <a:gd name="connsiteY1413" fmla="*/ 329874 h 6857991"/>
              <a:gd name="connsiteX1414" fmla="*/ 11757375 w 12191984"/>
              <a:gd name="connsiteY1414" fmla="*/ 329874 h 6857991"/>
              <a:gd name="connsiteX1415" fmla="*/ 11738006 w 12191984"/>
              <a:gd name="connsiteY1415" fmla="*/ 329874 h 6857991"/>
              <a:gd name="connsiteX1416" fmla="*/ 11737839 w 12191984"/>
              <a:gd name="connsiteY1416" fmla="*/ 329874 h 6857991"/>
              <a:gd name="connsiteX1417" fmla="*/ 11887568 w 12191984"/>
              <a:gd name="connsiteY1417" fmla="*/ 327645 h 6857991"/>
              <a:gd name="connsiteX1418" fmla="*/ 11843149 w 12191984"/>
              <a:gd name="connsiteY1418" fmla="*/ 378099 h 6857991"/>
              <a:gd name="connsiteX1419" fmla="*/ 11887568 w 12191984"/>
              <a:gd name="connsiteY1419" fmla="*/ 428535 h 6857991"/>
              <a:gd name="connsiteX1420" fmla="*/ 11929202 w 12191984"/>
              <a:gd name="connsiteY1420" fmla="*/ 394478 h 6857991"/>
              <a:gd name="connsiteX1421" fmla="*/ 11908831 w 12191984"/>
              <a:gd name="connsiteY1421" fmla="*/ 394478 h 6857991"/>
              <a:gd name="connsiteX1422" fmla="*/ 11888125 w 12191984"/>
              <a:gd name="connsiteY1422" fmla="*/ 411544 h 6857991"/>
              <a:gd name="connsiteX1423" fmla="*/ 11863260 w 12191984"/>
              <a:gd name="connsiteY1423" fmla="*/ 377821 h 6857991"/>
              <a:gd name="connsiteX1424" fmla="*/ 11888125 w 12191984"/>
              <a:gd name="connsiteY1424" fmla="*/ 344061 h 6857991"/>
              <a:gd name="connsiteX1425" fmla="*/ 11908831 w 12191984"/>
              <a:gd name="connsiteY1425" fmla="*/ 360588 h 6857991"/>
              <a:gd name="connsiteX1426" fmla="*/ 11929072 w 12191984"/>
              <a:gd name="connsiteY1426" fmla="*/ 360588 h 6857991"/>
              <a:gd name="connsiteX1427" fmla="*/ 11887568 w 12191984"/>
              <a:gd name="connsiteY1427" fmla="*/ 327645 h 6857991"/>
              <a:gd name="connsiteX1428" fmla="*/ 11626160 w 12191984"/>
              <a:gd name="connsiteY1428" fmla="*/ 327645 h 6857991"/>
              <a:gd name="connsiteX1429" fmla="*/ 11581704 w 12191984"/>
              <a:gd name="connsiteY1429" fmla="*/ 378099 h 6857991"/>
              <a:gd name="connsiteX1430" fmla="*/ 11626160 w 12191984"/>
              <a:gd name="connsiteY1430" fmla="*/ 428535 h 6857991"/>
              <a:gd name="connsiteX1431" fmla="*/ 11667757 w 12191984"/>
              <a:gd name="connsiteY1431" fmla="*/ 394478 h 6857991"/>
              <a:gd name="connsiteX1432" fmla="*/ 11647423 w 12191984"/>
              <a:gd name="connsiteY1432" fmla="*/ 394478 h 6857991"/>
              <a:gd name="connsiteX1433" fmla="*/ 11626699 w 12191984"/>
              <a:gd name="connsiteY1433" fmla="*/ 411544 h 6857991"/>
              <a:gd name="connsiteX1434" fmla="*/ 11601815 w 12191984"/>
              <a:gd name="connsiteY1434" fmla="*/ 377821 h 6857991"/>
              <a:gd name="connsiteX1435" fmla="*/ 11626699 w 12191984"/>
              <a:gd name="connsiteY1435" fmla="*/ 344061 h 6857991"/>
              <a:gd name="connsiteX1436" fmla="*/ 11647423 w 12191984"/>
              <a:gd name="connsiteY1436" fmla="*/ 360588 h 6857991"/>
              <a:gd name="connsiteX1437" fmla="*/ 11667627 w 12191984"/>
              <a:gd name="connsiteY1437" fmla="*/ 360588 h 6857991"/>
              <a:gd name="connsiteX1438" fmla="*/ 11626160 w 12191984"/>
              <a:gd name="connsiteY1438" fmla="*/ 327645 h 6857991"/>
              <a:gd name="connsiteX1439" fmla="*/ 11741033 w 12191984"/>
              <a:gd name="connsiteY1439" fmla="*/ 271341 h 6857991"/>
              <a:gd name="connsiteX1440" fmla="*/ 11763577 w 12191984"/>
              <a:gd name="connsiteY1440" fmla="*/ 271341 h 6857991"/>
              <a:gd name="connsiteX1441" fmla="*/ 11778563 w 12191984"/>
              <a:gd name="connsiteY1441" fmla="*/ 285380 h 6857991"/>
              <a:gd name="connsiteX1442" fmla="*/ 11763819 w 12191984"/>
              <a:gd name="connsiteY1442" fmla="*/ 299326 h 6857991"/>
              <a:gd name="connsiteX1443" fmla="*/ 11741033 w 12191984"/>
              <a:gd name="connsiteY1443" fmla="*/ 299326 h 6857991"/>
              <a:gd name="connsiteX1444" fmla="*/ 11741033 w 12191984"/>
              <a:gd name="connsiteY1444" fmla="*/ 271341 h 6857991"/>
              <a:gd name="connsiteX1445" fmla="*/ 11741015 w 12191984"/>
              <a:gd name="connsiteY1445" fmla="*/ 232772 h 6857991"/>
              <a:gd name="connsiteX1446" fmla="*/ 11765230 w 12191984"/>
              <a:gd name="connsiteY1446" fmla="*/ 232772 h 6857991"/>
              <a:gd name="connsiteX1447" fmla="*/ 11776465 w 12191984"/>
              <a:gd name="connsiteY1447" fmla="*/ 244192 h 6857991"/>
              <a:gd name="connsiteX1448" fmla="*/ 11764134 w 12191984"/>
              <a:gd name="connsiteY1448" fmla="*/ 256318 h 6857991"/>
              <a:gd name="connsiteX1449" fmla="*/ 11741015 w 12191984"/>
              <a:gd name="connsiteY1449" fmla="*/ 256318 h 6857991"/>
              <a:gd name="connsiteX1450" fmla="*/ 11741015 w 12191984"/>
              <a:gd name="connsiteY1450" fmla="*/ 232772 h 6857991"/>
              <a:gd name="connsiteX1451" fmla="*/ 11803150 w 12191984"/>
              <a:gd name="connsiteY1451" fmla="*/ 217434 h 6857991"/>
              <a:gd name="connsiteX1452" fmla="*/ 11803150 w 12191984"/>
              <a:gd name="connsiteY1452" fmla="*/ 313886 h 6857991"/>
              <a:gd name="connsiteX1453" fmla="*/ 11822593 w 12191984"/>
              <a:gd name="connsiteY1453" fmla="*/ 313886 h 6857991"/>
              <a:gd name="connsiteX1454" fmla="*/ 11822593 w 12191984"/>
              <a:gd name="connsiteY1454" fmla="*/ 217434 h 6857991"/>
              <a:gd name="connsiteX1455" fmla="*/ 11803150 w 12191984"/>
              <a:gd name="connsiteY1455" fmla="*/ 217434 h 6857991"/>
              <a:gd name="connsiteX1456" fmla="*/ 11360295 w 12191984"/>
              <a:gd name="connsiteY1456" fmla="*/ 217434 h 6857991"/>
              <a:gd name="connsiteX1457" fmla="*/ 11360295 w 12191984"/>
              <a:gd name="connsiteY1457" fmla="*/ 313886 h 6857991"/>
              <a:gd name="connsiteX1458" fmla="*/ 11378512 w 12191984"/>
              <a:gd name="connsiteY1458" fmla="*/ 313886 h 6857991"/>
              <a:gd name="connsiteX1459" fmla="*/ 11378512 w 12191984"/>
              <a:gd name="connsiteY1459" fmla="*/ 242188 h 6857991"/>
              <a:gd name="connsiteX1460" fmla="*/ 11398976 w 12191984"/>
              <a:gd name="connsiteY1460" fmla="*/ 313886 h 6857991"/>
              <a:gd name="connsiteX1461" fmla="*/ 11399812 w 12191984"/>
              <a:gd name="connsiteY1461" fmla="*/ 313886 h 6857991"/>
              <a:gd name="connsiteX1462" fmla="*/ 11416952 w 12191984"/>
              <a:gd name="connsiteY1462" fmla="*/ 313886 h 6857991"/>
              <a:gd name="connsiteX1463" fmla="*/ 11417769 w 12191984"/>
              <a:gd name="connsiteY1463" fmla="*/ 313886 h 6857991"/>
              <a:gd name="connsiteX1464" fmla="*/ 11438233 w 12191984"/>
              <a:gd name="connsiteY1464" fmla="*/ 242188 h 6857991"/>
              <a:gd name="connsiteX1465" fmla="*/ 11438233 w 12191984"/>
              <a:gd name="connsiteY1465" fmla="*/ 313886 h 6857991"/>
              <a:gd name="connsiteX1466" fmla="*/ 11456450 w 12191984"/>
              <a:gd name="connsiteY1466" fmla="*/ 313886 h 6857991"/>
              <a:gd name="connsiteX1467" fmla="*/ 11456450 w 12191984"/>
              <a:gd name="connsiteY1467" fmla="*/ 217434 h 6857991"/>
              <a:gd name="connsiteX1468" fmla="*/ 11446515 w 12191984"/>
              <a:gd name="connsiteY1468" fmla="*/ 217434 h 6857991"/>
              <a:gd name="connsiteX1469" fmla="*/ 11437954 w 12191984"/>
              <a:gd name="connsiteY1469" fmla="*/ 217434 h 6857991"/>
              <a:gd name="connsiteX1470" fmla="*/ 11428577 w 12191984"/>
              <a:gd name="connsiteY1470" fmla="*/ 217434 h 6857991"/>
              <a:gd name="connsiteX1471" fmla="*/ 11408372 w 12191984"/>
              <a:gd name="connsiteY1471" fmla="*/ 285140 h 6857991"/>
              <a:gd name="connsiteX1472" fmla="*/ 11388187 w 12191984"/>
              <a:gd name="connsiteY1472" fmla="*/ 217434 h 6857991"/>
              <a:gd name="connsiteX1473" fmla="*/ 11378828 w 12191984"/>
              <a:gd name="connsiteY1473" fmla="*/ 217434 h 6857991"/>
              <a:gd name="connsiteX1474" fmla="*/ 11370248 w 12191984"/>
              <a:gd name="connsiteY1474" fmla="*/ 217434 h 6857991"/>
              <a:gd name="connsiteX1475" fmla="*/ 11360295 w 12191984"/>
              <a:gd name="connsiteY1475" fmla="*/ 217434 h 6857991"/>
              <a:gd name="connsiteX1476" fmla="*/ 11995330 w 12191984"/>
              <a:gd name="connsiteY1476" fmla="*/ 217433 h 6857991"/>
              <a:gd name="connsiteX1477" fmla="*/ 11995330 w 12191984"/>
              <a:gd name="connsiteY1477" fmla="*/ 313885 h 6857991"/>
              <a:gd name="connsiteX1478" fmla="*/ 12014773 w 12191984"/>
              <a:gd name="connsiteY1478" fmla="*/ 313885 h 6857991"/>
              <a:gd name="connsiteX1479" fmla="*/ 12014773 w 12191984"/>
              <a:gd name="connsiteY1479" fmla="*/ 217433 h 6857991"/>
              <a:gd name="connsiteX1480" fmla="*/ 11995330 w 12191984"/>
              <a:gd name="connsiteY1480" fmla="*/ 217433 h 6857991"/>
              <a:gd name="connsiteX1481" fmla="*/ 11910428 w 12191984"/>
              <a:gd name="connsiteY1481" fmla="*/ 217433 h 6857991"/>
              <a:gd name="connsiteX1482" fmla="*/ 11910428 w 12191984"/>
              <a:gd name="connsiteY1482" fmla="*/ 313885 h 6857991"/>
              <a:gd name="connsiteX1483" fmla="*/ 11929555 w 12191984"/>
              <a:gd name="connsiteY1483" fmla="*/ 313885 h 6857991"/>
              <a:gd name="connsiteX1484" fmla="*/ 11929555 w 12191984"/>
              <a:gd name="connsiteY1484" fmla="*/ 271787 h 6857991"/>
              <a:gd name="connsiteX1485" fmla="*/ 11968180 w 12191984"/>
              <a:gd name="connsiteY1485" fmla="*/ 271787 h 6857991"/>
              <a:gd name="connsiteX1486" fmla="*/ 11968180 w 12191984"/>
              <a:gd name="connsiteY1486" fmla="*/ 313885 h 6857991"/>
              <a:gd name="connsiteX1487" fmla="*/ 11987307 w 12191984"/>
              <a:gd name="connsiteY1487" fmla="*/ 313885 h 6857991"/>
              <a:gd name="connsiteX1488" fmla="*/ 11987307 w 12191984"/>
              <a:gd name="connsiteY1488" fmla="*/ 217433 h 6857991"/>
              <a:gd name="connsiteX1489" fmla="*/ 11968180 w 12191984"/>
              <a:gd name="connsiteY1489" fmla="*/ 217433 h 6857991"/>
              <a:gd name="connsiteX1490" fmla="*/ 11968180 w 12191984"/>
              <a:gd name="connsiteY1490" fmla="*/ 255056 h 6857991"/>
              <a:gd name="connsiteX1491" fmla="*/ 11929555 w 12191984"/>
              <a:gd name="connsiteY1491" fmla="*/ 255056 h 6857991"/>
              <a:gd name="connsiteX1492" fmla="*/ 11929555 w 12191984"/>
              <a:gd name="connsiteY1492" fmla="*/ 217433 h 6857991"/>
              <a:gd name="connsiteX1493" fmla="*/ 11910428 w 12191984"/>
              <a:gd name="connsiteY1493" fmla="*/ 217433 h 6857991"/>
              <a:gd name="connsiteX1494" fmla="*/ 11721702 w 12191984"/>
              <a:gd name="connsiteY1494" fmla="*/ 217433 h 6857991"/>
              <a:gd name="connsiteX1495" fmla="*/ 11721702 w 12191984"/>
              <a:gd name="connsiteY1495" fmla="*/ 313885 h 6857991"/>
              <a:gd name="connsiteX1496" fmla="*/ 11721795 w 12191984"/>
              <a:gd name="connsiteY1496" fmla="*/ 313885 h 6857991"/>
              <a:gd name="connsiteX1497" fmla="*/ 11741739 w 12191984"/>
              <a:gd name="connsiteY1497" fmla="*/ 313885 h 6857991"/>
              <a:gd name="connsiteX1498" fmla="*/ 11769594 w 12191984"/>
              <a:gd name="connsiteY1498" fmla="*/ 313885 h 6857991"/>
              <a:gd name="connsiteX1499" fmla="*/ 11798581 w 12191984"/>
              <a:gd name="connsiteY1499" fmla="*/ 287850 h 6857991"/>
              <a:gd name="connsiteX1500" fmla="*/ 11779956 w 12191984"/>
              <a:gd name="connsiteY1500" fmla="*/ 262614 h 6857991"/>
              <a:gd name="connsiteX1501" fmla="*/ 11795239 w 12191984"/>
              <a:gd name="connsiteY1501" fmla="*/ 241184 h 6857991"/>
              <a:gd name="connsiteX1502" fmla="*/ 11765174 w 12191984"/>
              <a:gd name="connsiteY1502" fmla="*/ 217433 h 6857991"/>
              <a:gd name="connsiteX1503" fmla="*/ 11741739 w 12191984"/>
              <a:gd name="connsiteY1503" fmla="*/ 217433 h 6857991"/>
              <a:gd name="connsiteX1504" fmla="*/ 11721795 w 12191984"/>
              <a:gd name="connsiteY1504" fmla="*/ 217433 h 6857991"/>
              <a:gd name="connsiteX1505" fmla="*/ 11721702 w 12191984"/>
              <a:gd name="connsiteY1505" fmla="*/ 217433 h 6857991"/>
              <a:gd name="connsiteX1506" fmla="*/ 11638323 w 12191984"/>
              <a:gd name="connsiteY1506" fmla="*/ 217433 h 6857991"/>
              <a:gd name="connsiteX1507" fmla="*/ 11638323 w 12191984"/>
              <a:gd name="connsiteY1507" fmla="*/ 283802 h 6857991"/>
              <a:gd name="connsiteX1508" fmla="*/ 11676373 w 12191984"/>
              <a:gd name="connsiteY1508" fmla="*/ 316596 h 6857991"/>
              <a:gd name="connsiteX1509" fmla="*/ 11714831 w 12191984"/>
              <a:gd name="connsiteY1509" fmla="*/ 283802 h 6857991"/>
              <a:gd name="connsiteX1510" fmla="*/ 11714831 w 12191984"/>
              <a:gd name="connsiteY1510" fmla="*/ 217433 h 6857991"/>
              <a:gd name="connsiteX1511" fmla="*/ 11695407 w 12191984"/>
              <a:gd name="connsiteY1511" fmla="*/ 217433 h 6857991"/>
              <a:gd name="connsiteX1512" fmla="*/ 11695407 w 12191984"/>
              <a:gd name="connsiteY1512" fmla="*/ 285547 h 6857991"/>
              <a:gd name="connsiteX1513" fmla="*/ 11676354 w 12191984"/>
              <a:gd name="connsiteY1513" fmla="*/ 300775 h 6857991"/>
              <a:gd name="connsiteX1514" fmla="*/ 11657431 w 12191984"/>
              <a:gd name="connsiteY1514" fmla="*/ 285547 h 6857991"/>
              <a:gd name="connsiteX1515" fmla="*/ 11657431 w 12191984"/>
              <a:gd name="connsiteY1515" fmla="*/ 217433 h 6857991"/>
              <a:gd name="connsiteX1516" fmla="*/ 11638323 w 12191984"/>
              <a:gd name="connsiteY1516" fmla="*/ 217433 h 6857991"/>
              <a:gd name="connsiteX1517" fmla="*/ 11488798 w 12191984"/>
              <a:gd name="connsiteY1517" fmla="*/ 217433 h 6857991"/>
              <a:gd name="connsiteX1518" fmla="*/ 11488798 w 12191984"/>
              <a:gd name="connsiteY1518" fmla="*/ 234146 h 6857991"/>
              <a:gd name="connsiteX1519" fmla="*/ 11512382 w 12191984"/>
              <a:gd name="connsiteY1519" fmla="*/ 234146 h 6857991"/>
              <a:gd name="connsiteX1520" fmla="*/ 11512382 w 12191984"/>
              <a:gd name="connsiteY1520" fmla="*/ 313885 h 6857991"/>
              <a:gd name="connsiteX1521" fmla="*/ 11532214 w 12191984"/>
              <a:gd name="connsiteY1521" fmla="*/ 313885 h 6857991"/>
              <a:gd name="connsiteX1522" fmla="*/ 11532214 w 12191984"/>
              <a:gd name="connsiteY1522" fmla="*/ 234146 h 6857991"/>
              <a:gd name="connsiteX1523" fmla="*/ 11555798 w 12191984"/>
              <a:gd name="connsiteY1523" fmla="*/ 234146 h 6857991"/>
              <a:gd name="connsiteX1524" fmla="*/ 11555798 w 12191984"/>
              <a:gd name="connsiteY1524" fmla="*/ 217433 h 6857991"/>
              <a:gd name="connsiteX1525" fmla="*/ 11532214 w 12191984"/>
              <a:gd name="connsiteY1525" fmla="*/ 217433 h 6857991"/>
              <a:gd name="connsiteX1526" fmla="*/ 11512382 w 12191984"/>
              <a:gd name="connsiteY1526" fmla="*/ 217433 h 6857991"/>
              <a:gd name="connsiteX1527" fmla="*/ 11488798 w 12191984"/>
              <a:gd name="connsiteY1527" fmla="*/ 217433 h 6857991"/>
              <a:gd name="connsiteX1528" fmla="*/ 11464212 w 12191984"/>
              <a:gd name="connsiteY1528" fmla="*/ 217433 h 6857991"/>
              <a:gd name="connsiteX1529" fmla="*/ 11464212 w 12191984"/>
              <a:gd name="connsiteY1529" fmla="*/ 313885 h 6857991"/>
              <a:gd name="connsiteX1530" fmla="*/ 11483636 w 12191984"/>
              <a:gd name="connsiteY1530" fmla="*/ 313885 h 6857991"/>
              <a:gd name="connsiteX1531" fmla="*/ 11483636 w 12191984"/>
              <a:gd name="connsiteY1531" fmla="*/ 217433 h 6857991"/>
              <a:gd name="connsiteX1532" fmla="*/ 11464212 w 12191984"/>
              <a:gd name="connsiteY1532" fmla="*/ 217433 h 6857991"/>
              <a:gd name="connsiteX1533" fmla="*/ 11865062 w 12191984"/>
              <a:gd name="connsiteY1533" fmla="*/ 214498 h 6857991"/>
              <a:gd name="connsiteX1534" fmla="*/ 11829018 w 12191984"/>
              <a:gd name="connsiteY1534" fmla="*/ 243783 h 6857991"/>
              <a:gd name="connsiteX1535" fmla="*/ 11860383 w 12191984"/>
              <a:gd name="connsiteY1535" fmla="*/ 273142 h 6857991"/>
              <a:gd name="connsiteX1536" fmla="*/ 11884913 w 12191984"/>
              <a:gd name="connsiteY1536" fmla="*/ 288109 h 6857991"/>
              <a:gd name="connsiteX1537" fmla="*/ 11865675 w 12191984"/>
              <a:gd name="connsiteY1537" fmla="*/ 300421 h 6857991"/>
              <a:gd name="connsiteX1538" fmla="*/ 11846009 w 12191984"/>
              <a:gd name="connsiteY1538" fmla="*/ 284265 h 6857991"/>
              <a:gd name="connsiteX1539" fmla="*/ 11827291 w 12191984"/>
              <a:gd name="connsiteY1539" fmla="*/ 284265 h 6857991"/>
              <a:gd name="connsiteX1540" fmla="*/ 11866511 w 12191984"/>
              <a:gd name="connsiteY1540" fmla="*/ 316372 h 6857991"/>
              <a:gd name="connsiteX1541" fmla="*/ 11905210 w 12191984"/>
              <a:gd name="connsiteY1541" fmla="*/ 285788 h 6857991"/>
              <a:gd name="connsiteX1542" fmla="*/ 11877411 w 12191984"/>
              <a:gd name="connsiteY1542" fmla="*/ 257450 h 6857991"/>
              <a:gd name="connsiteX1543" fmla="*/ 11848554 w 12191984"/>
              <a:gd name="connsiteY1543" fmla="*/ 242539 h 6857991"/>
              <a:gd name="connsiteX1544" fmla="*/ 11865842 w 12191984"/>
              <a:gd name="connsiteY1544" fmla="*/ 230672 h 6857991"/>
              <a:gd name="connsiteX1545" fmla="*/ 11883372 w 12191984"/>
              <a:gd name="connsiteY1545" fmla="*/ 245398 h 6857991"/>
              <a:gd name="connsiteX1546" fmla="*/ 11902258 w 12191984"/>
              <a:gd name="connsiteY1546" fmla="*/ 245398 h 6857991"/>
              <a:gd name="connsiteX1547" fmla="*/ 11865062 w 12191984"/>
              <a:gd name="connsiteY1547" fmla="*/ 214498 h 6857991"/>
              <a:gd name="connsiteX1548" fmla="*/ 11593106 w 12191984"/>
              <a:gd name="connsiteY1548" fmla="*/ 214498 h 6857991"/>
              <a:gd name="connsiteX1549" fmla="*/ 11557024 w 12191984"/>
              <a:gd name="connsiteY1549" fmla="*/ 243783 h 6857991"/>
              <a:gd name="connsiteX1550" fmla="*/ 11588407 w 12191984"/>
              <a:gd name="connsiteY1550" fmla="*/ 273142 h 6857991"/>
              <a:gd name="connsiteX1551" fmla="*/ 11612957 w 12191984"/>
              <a:gd name="connsiteY1551" fmla="*/ 288109 h 6857991"/>
              <a:gd name="connsiteX1552" fmla="*/ 11593681 w 12191984"/>
              <a:gd name="connsiteY1552" fmla="*/ 300421 h 6857991"/>
              <a:gd name="connsiteX1553" fmla="*/ 11574071 w 12191984"/>
              <a:gd name="connsiteY1553" fmla="*/ 284265 h 6857991"/>
              <a:gd name="connsiteX1554" fmla="*/ 11555353 w 12191984"/>
              <a:gd name="connsiteY1554" fmla="*/ 284265 h 6857991"/>
              <a:gd name="connsiteX1555" fmla="*/ 11594554 w 12191984"/>
              <a:gd name="connsiteY1555" fmla="*/ 316372 h 6857991"/>
              <a:gd name="connsiteX1556" fmla="*/ 11633235 w 12191984"/>
              <a:gd name="connsiteY1556" fmla="*/ 285788 h 6857991"/>
              <a:gd name="connsiteX1557" fmla="*/ 11605436 w 12191984"/>
              <a:gd name="connsiteY1557" fmla="*/ 257450 h 6857991"/>
              <a:gd name="connsiteX1558" fmla="*/ 11576560 w 12191984"/>
              <a:gd name="connsiteY1558" fmla="*/ 242539 h 6857991"/>
              <a:gd name="connsiteX1559" fmla="*/ 11593848 w 12191984"/>
              <a:gd name="connsiteY1559" fmla="*/ 230672 h 6857991"/>
              <a:gd name="connsiteX1560" fmla="*/ 11611378 w 12191984"/>
              <a:gd name="connsiteY1560" fmla="*/ 245398 h 6857991"/>
              <a:gd name="connsiteX1561" fmla="*/ 11630283 w 12191984"/>
              <a:gd name="connsiteY1561" fmla="*/ 245398 h 6857991"/>
              <a:gd name="connsiteX1562" fmla="*/ 11593106 w 12191984"/>
              <a:gd name="connsiteY1562" fmla="*/ 214498 h 6857991"/>
              <a:gd name="connsiteX1563" fmla="*/ 11155431 w 12191984"/>
              <a:gd name="connsiteY1563" fmla="*/ 127315 h 6857991"/>
              <a:gd name="connsiteX1564" fmla="*/ 11097883 w 12191984"/>
              <a:gd name="connsiteY1564" fmla="*/ 227035 h 6857991"/>
              <a:gd name="connsiteX1565" fmla="*/ 11155431 w 12191984"/>
              <a:gd name="connsiteY1565" fmla="*/ 326755 h 6857991"/>
              <a:gd name="connsiteX1566" fmla="*/ 11040298 w 12191984"/>
              <a:gd name="connsiteY1566" fmla="*/ 326755 h 6857991"/>
              <a:gd name="connsiteX1567" fmla="*/ 10982713 w 12191984"/>
              <a:gd name="connsiteY1567" fmla="*/ 426475 h 6857991"/>
              <a:gd name="connsiteX1568" fmla="*/ 11097884 w 12191984"/>
              <a:gd name="connsiteY1568" fmla="*/ 426475 h 6857991"/>
              <a:gd name="connsiteX1569" fmla="*/ 11155432 w 12191984"/>
              <a:gd name="connsiteY1569" fmla="*/ 326756 h 6857991"/>
              <a:gd name="connsiteX1570" fmla="*/ 11212998 w 12191984"/>
              <a:gd name="connsiteY1570" fmla="*/ 426475 h 6857991"/>
              <a:gd name="connsiteX1571" fmla="*/ 11328150 w 12191984"/>
              <a:gd name="connsiteY1571" fmla="*/ 426475 h 6857991"/>
              <a:gd name="connsiteX1572" fmla="*/ 11270564 w 12191984"/>
              <a:gd name="connsiteY1572" fmla="*/ 326755 h 6857991"/>
              <a:gd name="connsiteX1573" fmla="*/ 11155432 w 12191984"/>
              <a:gd name="connsiteY1573" fmla="*/ 326755 h 6857991"/>
              <a:gd name="connsiteX1574" fmla="*/ 11212998 w 12191984"/>
              <a:gd name="connsiteY1574" fmla="*/ 227035 h 6857991"/>
              <a:gd name="connsiteX1575" fmla="*/ 11155431 w 12191984"/>
              <a:gd name="connsiteY1575" fmla="*/ 127315 h 6857991"/>
              <a:gd name="connsiteX1576" fmla="*/ 0 w 12191984"/>
              <a:gd name="connsiteY1576" fmla="*/ 0 h 6857991"/>
              <a:gd name="connsiteX1577" fmla="*/ 12191984 w 12191984"/>
              <a:gd name="connsiteY1577" fmla="*/ 0 h 6857991"/>
              <a:gd name="connsiteX1578" fmla="*/ 12191984 w 12191984"/>
              <a:gd name="connsiteY1578" fmla="*/ 6857991 h 6857991"/>
              <a:gd name="connsiteX1579" fmla="*/ 11961745 w 12191984"/>
              <a:gd name="connsiteY1579" fmla="*/ 6857991 h 6857991"/>
              <a:gd name="connsiteX1580" fmla="*/ 11617585 w 12191984"/>
              <a:gd name="connsiteY1580" fmla="*/ 6857991 h 6857991"/>
              <a:gd name="connsiteX1581" fmla="*/ 11606785 w 12191984"/>
              <a:gd name="connsiteY1581" fmla="*/ 6857991 h 6857991"/>
              <a:gd name="connsiteX1582" fmla="*/ 0 w 12191984"/>
              <a:gd name="connsiteY1582" fmla="*/ 6857991 h 6857991"/>
              <a:gd name="connsiteX1583" fmla="*/ 0 w 12191984"/>
              <a:gd name="connsiteY1583" fmla="*/ 0 h 6857991"/>
              <a:gd name="connsiteX0" fmla="*/ 1134521 w 12191984"/>
              <a:gd name="connsiteY0" fmla="*/ 6714216 h 6857991"/>
              <a:gd name="connsiteX1" fmla="*/ 1134521 w 12191984"/>
              <a:gd name="connsiteY1" fmla="*/ 6718001 h 6857991"/>
              <a:gd name="connsiteX2" fmla="*/ 1131563 w 12191984"/>
              <a:gd name="connsiteY2" fmla="*/ 6726037 h 6857991"/>
              <a:gd name="connsiteX3" fmla="*/ 1124056 w 12191984"/>
              <a:gd name="connsiteY3" fmla="*/ 6729212 h 6857991"/>
              <a:gd name="connsiteX4" fmla="*/ 1118746 w 12191984"/>
              <a:gd name="connsiteY4" fmla="*/ 6727450 h 6857991"/>
              <a:gd name="connsiteX5" fmla="*/ 1116750 w 12191984"/>
              <a:gd name="connsiteY5" fmla="*/ 6722904 h 6857991"/>
              <a:gd name="connsiteX6" fmla="*/ 1118910 w 12191984"/>
              <a:gd name="connsiteY6" fmla="*/ 6717576 h 6857991"/>
              <a:gd name="connsiteX7" fmla="*/ 1125316 w 12191984"/>
              <a:gd name="connsiteY7" fmla="*/ 6715477 h 6857991"/>
              <a:gd name="connsiteX8" fmla="*/ 1134521 w 12191984"/>
              <a:gd name="connsiteY8" fmla="*/ 6714216 h 6857991"/>
              <a:gd name="connsiteX9" fmla="*/ 462639 w 12191984"/>
              <a:gd name="connsiteY9" fmla="*/ 6699727 h 6857991"/>
              <a:gd name="connsiteX10" fmla="*/ 470612 w 12191984"/>
              <a:gd name="connsiteY10" fmla="*/ 6703327 h 6857991"/>
              <a:gd name="connsiteX11" fmla="*/ 473557 w 12191984"/>
              <a:gd name="connsiteY11" fmla="*/ 6713277 h 6857991"/>
              <a:gd name="connsiteX12" fmla="*/ 470406 w 12191984"/>
              <a:gd name="connsiteY12" fmla="*/ 6725051 h 6857991"/>
              <a:gd name="connsiteX13" fmla="*/ 461710 w 12191984"/>
              <a:gd name="connsiteY13" fmla="*/ 6729281 h 6857991"/>
              <a:gd name="connsiteX14" fmla="*/ 453907 w 12191984"/>
              <a:gd name="connsiteY14" fmla="*/ 6725997 h 6857991"/>
              <a:gd name="connsiteX15" fmla="*/ 450832 w 12191984"/>
              <a:gd name="connsiteY15" fmla="*/ 6717995 h 6857991"/>
              <a:gd name="connsiteX16" fmla="*/ 450832 w 12191984"/>
              <a:gd name="connsiteY16" fmla="*/ 6712687 h 6857991"/>
              <a:gd name="connsiteX17" fmla="*/ 454072 w 12191984"/>
              <a:gd name="connsiteY17" fmla="*/ 6703423 h 6857991"/>
              <a:gd name="connsiteX18" fmla="*/ 462639 w 12191984"/>
              <a:gd name="connsiteY18" fmla="*/ 6699727 h 6857991"/>
              <a:gd name="connsiteX19" fmla="*/ 1212176 w 12191984"/>
              <a:gd name="connsiteY19" fmla="*/ 6699665 h 6857991"/>
              <a:gd name="connsiteX20" fmla="*/ 1221285 w 12191984"/>
              <a:gd name="connsiteY20" fmla="*/ 6703519 h 6857991"/>
              <a:gd name="connsiteX21" fmla="*/ 1224471 w 12191984"/>
              <a:gd name="connsiteY21" fmla="*/ 6714511 h 6857991"/>
              <a:gd name="connsiteX22" fmla="*/ 1221285 w 12191984"/>
              <a:gd name="connsiteY22" fmla="*/ 6725393 h 6857991"/>
              <a:gd name="connsiteX23" fmla="*/ 1212176 w 12191984"/>
              <a:gd name="connsiteY23" fmla="*/ 6729219 h 6857991"/>
              <a:gd name="connsiteX24" fmla="*/ 1202902 w 12191984"/>
              <a:gd name="connsiteY24" fmla="*/ 6725318 h 6857991"/>
              <a:gd name="connsiteX25" fmla="*/ 1199434 w 12191984"/>
              <a:gd name="connsiteY25" fmla="*/ 6714662 h 6857991"/>
              <a:gd name="connsiteX26" fmla="*/ 1202861 w 12191984"/>
              <a:gd name="connsiteY26" fmla="*/ 6703656 h 6857991"/>
              <a:gd name="connsiteX27" fmla="*/ 1212176 w 12191984"/>
              <a:gd name="connsiteY27" fmla="*/ 6699665 h 6857991"/>
              <a:gd name="connsiteX28" fmla="*/ 1059404 w 12191984"/>
              <a:gd name="connsiteY28" fmla="*/ 6699665 h 6857991"/>
              <a:gd name="connsiteX29" fmla="*/ 1068513 w 12191984"/>
              <a:gd name="connsiteY29" fmla="*/ 6703519 h 6857991"/>
              <a:gd name="connsiteX30" fmla="*/ 1071698 w 12191984"/>
              <a:gd name="connsiteY30" fmla="*/ 6714511 h 6857991"/>
              <a:gd name="connsiteX31" fmla="*/ 1068513 w 12191984"/>
              <a:gd name="connsiteY31" fmla="*/ 6725393 h 6857991"/>
              <a:gd name="connsiteX32" fmla="*/ 1059404 w 12191984"/>
              <a:gd name="connsiteY32" fmla="*/ 6729219 h 6857991"/>
              <a:gd name="connsiteX33" fmla="*/ 1050130 w 12191984"/>
              <a:gd name="connsiteY33" fmla="*/ 6725318 h 6857991"/>
              <a:gd name="connsiteX34" fmla="*/ 1046662 w 12191984"/>
              <a:gd name="connsiteY34" fmla="*/ 6714662 h 6857991"/>
              <a:gd name="connsiteX35" fmla="*/ 1050088 w 12191984"/>
              <a:gd name="connsiteY35" fmla="*/ 6703656 h 6857991"/>
              <a:gd name="connsiteX36" fmla="*/ 1059404 w 12191984"/>
              <a:gd name="connsiteY36" fmla="*/ 6699665 h 6857991"/>
              <a:gd name="connsiteX37" fmla="*/ 944775 w 12191984"/>
              <a:gd name="connsiteY37" fmla="*/ 6699665 h 6857991"/>
              <a:gd name="connsiteX38" fmla="*/ 953884 w 12191984"/>
              <a:gd name="connsiteY38" fmla="*/ 6703519 h 6857991"/>
              <a:gd name="connsiteX39" fmla="*/ 957070 w 12191984"/>
              <a:gd name="connsiteY39" fmla="*/ 6714511 h 6857991"/>
              <a:gd name="connsiteX40" fmla="*/ 953884 w 12191984"/>
              <a:gd name="connsiteY40" fmla="*/ 6725393 h 6857991"/>
              <a:gd name="connsiteX41" fmla="*/ 944775 w 12191984"/>
              <a:gd name="connsiteY41" fmla="*/ 6729219 h 6857991"/>
              <a:gd name="connsiteX42" fmla="*/ 935501 w 12191984"/>
              <a:gd name="connsiteY42" fmla="*/ 6725318 h 6857991"/>
              <a:gd name="connsiteX43" fmla="*/ 932034 w 12191984"/>
              <a:gd name="connsiteY43" fmla="*/ 6714662 h 6857991"/>
              <a:gd name="connsiteX44" fmla="*/ 935460 w 12191984"/>
              <a:gd name="connsiteY44" fmla="*/ 6703656 h 6857991"/>
              <a:gd name="connsiteX45" fmla="*/ 944775 w 12191984"/>
              <a:gd name="connsiteY45" fmla="*/ 6699665 h 6857991"/>
              <a:gd name="connsiteX46" fmla="*/ 1016610 w 12191984"/>
              <a:gd name="connsiteY46" fmla="*/ 6699658 h 6857991"/>
              <a:gd name="connsiteX47" fmla="*/ 1024584 w 12191984"/>
              <a:gd name="connsiteY47" fmla="*/ 6703258 h 6857991"/>
              <a:gd name="connsiteX48" fmla="*/ 1027528 w 12191984"/>
              <a:gd name="connsiteY48" fmla="*/ 6713208 h 6857991"/>
              <a:gd name="connsiteX49" fmla="*/ 1024378 w 12191984"/>
              <a:gd name="connsiteY49" fmla="*/ 6724982 h 6857991"/>
              <a:gd name="connsiteX50" fmla="*/ 1015681 w 12191984"/>
              <a:gd name="connsiteY50" fmla="*/ 6729212 h 6857991"/>
              <a:gd name="connsiteX51" fmla="*/ 1007879 w 12191984"/>
              <a:gd name="connsiteY51" fmla="*/ 6725928 h 6857991"/>
              <a:gd name="connsiteX52" fmla="*/ 1004804 w 12191984"/>
              <a:gd name="connsiteY52" fmla="*/ 6717926 h 6857991"/>
              <a:gd name="connsiteX53" fmla="*/ 1004804 w 12191984"/>
              <a:gd name="connsiteY53" fmla="*/ 6712618 h 6857991"/>
              <a:gd name="connsiteX54" fmla="*/ 1008045 w 12191984"/>
              <a:gd name="connsiteY54" fmla="*/ 6703354 h 6857991"/>
              <a:gd name="connsiteX55" fmla="*/ 1016610 w 12191984"/>
              <a:gd name="connsiteY55" fmla="*/ 6699658 h 6857991"/>
              <a:gd name="connsiteX56" fmla="*/ 693066 w 12191984"/>
              <a:gd name="connsiteY56" fmla="*/ 6699658 h 6857991"/>
              <a:gd name="connsiteX57" fmla="*/ 700049 w 12191984"/>
              <a:gd name="connsiteY57" fmla="*/ 6702593 h 6857991"/>
              <a:gd name="connsiteX58" fmla="*/ 702601 w 12191984"/>
              <a:gd name="connsiteY58" fmla="*/ 6710801 h 6857991"/>
              <a:gd name="connsiteX59" fmla="*/ 682002 w 12191984"/>
              <a:gd name="connsiteY59" fmla="*/ 6710801 h 6857991"/>
              <a:gd name="connsiteX60" fmla="*/ 685725 w 12191984"/>
              <a:gd name="connsiteY60" fmla="*/ 6702743 h 6857991"/>
              <a:gd name="connsiteX61" fmla="*/ 693066 w 12191984"/>
              <a:gd name="connsiteY61" fmla="*/ 6699658 h 6857991"/>
              <a:gd name="connsiteX62" fmla="*/ 1177459 w 12191984"/>
              <a:gd name="connsiteY62" fmla="*/ 6695496 h 6857991"/>
              <a:gd name="connsiteX63" fmla="*/ 1177459 w 12191984"/>
              <a:gd name="connsiteY63" fmla="*/ 6733519 h 6857991"/>
              <a:gd name="connsiteX64" fmla="*/ 1183569 w 12191984"/>
              <a:gd name="connsiteY64" fmla="*/ 6733519 h 6857991"/>
              <a:gd name="connsiteX65" fmla="*/ 1183569 w 12191984"/>
              <a:gd name="connsiteY65" fmla="*/ 6695496 h 6857991"/>
              <a:gd name="connsiteX66" fmla="*/ 1177459 w 12191984"/>
              <a:gd name="connsiteY66" fmla="*/ 6695496 h 6857991"/>
              <a:gd name="connsiteX67" fmla="*/ 805033 w 12191984"/>
              <a:gd name="connsiteY67" fmla="*/ 6695496 h 6857991"/>
              <a:gd name="connsiteX68" fmla="*/ 805033 w 12191984"/>
              <a:gd name="connsiteY68" fmla="*/ 6733519 h 6857991"/>
              <a:gd name="connsiteX69" fmla="*/ 811143 w 12191984"/>
              <a:gd name="connsiteY69" fmla="*/ 6733519 h 6857991"/>
              <a:gd name="connsiteX70" fmla="*/ 811143 w 12191984"/>
              <a:gd name="connsiteY70" fmla="*/ 6695496 h 6857991"/>
              <a:gd name="connsiteX71" fmla="*/ 805033 w 12191984"/>
              <a:gd name="connsiteY71" fmla="*/ 6695496 h 6857991"/>
              <a:gd name="connsiteX72" fmla="*/ 582228 w 12191984"/>
              <a:gd name="connsiteY72" fmla="*/ 6695496 h 6857991"/>
              <a:gd name="connsiteX73" fmla="*/ 582228 w 12191984"/>
              <a:gd name="connsiteY73" fmla="*/ 6733519 h 6857991"/>
              <a:gd name="connsiteX74" fmla="*/ 588339 w 12191984"/>
              <a:gd name="connsiteY74" fmla="*/ 6733519 h 6857991"/>
              <a:gd name="connsiteX75" fmla="*/ 588339 w 12191984"/>
              <a:gd name="connsiteY75" fmla="*/ 6695496 h 6857991"/>
              <a:gd name="connsiteX76" fmla="*/ 582228 w 12191984"/>
              <a:gd name="connsiteY76" fmla="*/ 6695496 h 6857991"/>
              <a:gd name="connsiteX77" fmla="*/ 489038 w 12191984"/>
              <a:gd name="connsiteY77" fmla="*/ 6695496 h 6857991"/>
              <a:gd name="connsiteX78" fmla="*/ 489038 w 12191984"/>
              <a:gd name="connsiteY78" fmla="*/ 6733519 h 6857991"/>
              <a:gd name="connsiteX79" fmla="*/ 495147 w 12191984"/>
              <a:gd name="connsiteY79" fmla="*/ 6733519 h 6857991"/>
              <a:gd name="connsiteX80" fmla="*/ 495147 w 12191984"/>
              <a:gd name="connsiteY80" fmla="*/ 6695496 h 6857991"/>
              <a:gd name="connsiteX81" fmla="*/ 489038 w 12191984"/>
              <a:gd name="connsiteY81" fmla="*/ 6695496 h 6857991"/>
              <a:gd name="connsiteX82" fmla="*/ 325602 w 12191984"/>
              <a:gd name="connsiteY82" fmla="*/ 6695496 h 6857991"/>
              <a:gd name="connsiteX83" fmla="*/ 325602 w 12191984"/>
              <a:gd name="connsiteY83" fmla="*/ 6733519 h 6857991"/>
              <a:gd name="connsiteX84" fmla="*/ 331711 w 12191984"/>
              <a:gd name="connsiteY84" fmla="*/ 6733519 h 6857991"/>
              <a:gd name="connsiteX85" fmla="*/ 331711 w 12191984"/>
              <a:gd name="connsiteY85" fmla="*/ 6695496 h 6857991"/>
              <a:gd name="connsiteX86" fmla="*/ 325602 w 12191984"/>
              <a:gd name="connsiteY86" fmla="*/ 6695496 h 6857991"/>
              <a:gd name="connsiteX87" fmla="*/ 401104 w 12191984"/>
              <a:gd name="connsiteY87" fmla="*/ 6695427 h 6857991"/>
              <a:gd name="connsiteX88" fmla="*/ 401104 w 12191984"/>
              <a:gd name="connsiteY88" fmla="*/ 6718151 h 6857991"/>
              <a:gd name="connsiteX89" fmla="*/ 414741 w 12191984"/>
              <a:gd name="connsiteY89" fmla="*/ 6734341 h 6857991"/>
              <a:gd name="connsiteX90" fmla="*/ 426511 w 12191984"/>
              <a:gd name="connsiteY90" fmla="*/ 6727436 h 6857991"/>
              <a:gd name="connsiteX91" fmla="*/ 426664 w 12191984"/>
              <a:gd name="connsiteY91" fmla="*/ 6727436 h 6857991"/>
              <a:gd name="connsiteX92" fmla="*/ 426664 w 12191984"/>
              <a:gd name="connsiteY92" fmla="*/ 6733450 h 6857991"/>
              <a:gd name="connsiteX93" fmla="*/ 432773 w 12191984"/>
              <a:gd name="connsiteY93" fmla="*/ 6733450 h 6857991"/>
              <a:gd name="connsiteX94" fmla="*/ 432780 w 12191984"/>
              <a:gd name="connsiteY94" fmla="*/ 6733450 h 6857991"/>
              <a:gd name="connsiteX95" fmla="*/ 432780 w 12191984"/>
              <a:gd name="connsiteY95" fmla="*/ 6695427 h 6857991"/>
              <a:gd name="connsiteX96" fmla="*/ 426671 w 12191984"/>
              <a:gd name="connsiteY96" fmla="*/ 6695427 h 6857991"/>
              <a:gd name="connsiteX97" fmla="*/ 426671 w 12191984"/>
              <a:gd name="connsiteY97" fmla="*/ 6717329 h 6857991"/>
              <a:gd name="connsiteX98" fmla="*/ 423781 w 12191984"/>
              <a:gd name="connsiteY98" fmla="*/ 6725927 h 6857991"/>
              <a:gd name="connsiteX99" fmla="*/ 416420 w 12191984"/>
              <a:gd name="connsiteY99" fmla="*/ 6729212 h 6857991"/>
              <a:gd name="connsiteX100" fmla="*/ 407179 w 12191984"/>
              <a:gd name="connsiteY100" fmla="*/ 6717185 h 6857991"/>
              <a:gd name="connsiteX101" fmla="*/ 407179 w 12191984"/>
              <a:gd name="connsiteY101" fmla="*/ 6695427 h 6857991"/>
              <a:gd name="connsiteX102" fmla="*/ 401104 w 12191984"/>
              <a:gd name="connsiteY102" fmla="*/ 6695427 h 6857991"/>
              <a:gd name="connsiteX103" fmla="*/ 1103582 w 12191984"/>
              <a:gd name="connsiteY103" fmla="*/ 6694831 h 6857991"/>
              <a:gd name="connsiteX104" fmla="*/ 1097582 w 12191984"/>
              <a:gd name="connsiteY104" fmla="*/ 6697080 h 6857991"/>
              <a:gd name="connsiteX105" fmla="*/ 1093599 w 12191984"/>
              <a:gd name="connsiteY105" fmla="*/ 6703334 h 6857991"/>
              <a:gd name="connsiteX106" fmla="*/ 1093447 w 12191984"/>
              <a:gd name="connsiteY106" fmla="*/ 6703334 h 6857991"/>
              <a:gd name="connsiteX107" fmla="*/ 1093447 w 12191984"/>
              <a:gd name="connsiteY107" fmla="*/ 6695496 h 6857991"/>
              <a:gd name="connsiteX108" fmla="*/ 1087338 w 12191984"/>
              <a:gd name="connsiteY108" fmla="*/ 6695496 h 6857991"/>
              <a:gd name="connsiteX109" fmla="*/ 1087338 w 12191984"/>
              <a:gd name="connsiteY109" fmla="*/ 6733519 h 6857991"/>
              <a:gd name="connsiteX110" fmla="*/ 1093447 w 12191984"/>
              <a:gd name="connsiteY110" fmla="*/ 6733519 h 6857991"/>
              <a:gd name="connsiteX111" fmla="*/ 1093447 w 12191984"/>
              <a:gd name="connsiteY111" fmla="*/ 6714134 h 6857991"/>
              <a:gd name="connsiteX112" fmla="*/ 1096076 w 12191984"/>
              <a:gd name="connsiteY112" fmla="*/ 6704109 h 6857991"/>
              <a:gd name="connsiteX113" fmla="*/ 1102612 w 12191984"/>
              <a:gd name="connsiteY113" fmla="*/ 6700433 h 6857991"/>
              <a:gd name="connsiteX114" fmla="*/ 1107228 w 12191984"/>
              <a:gd name="connsiteY114" fmla="*/ 6701661 h 6857991"/>
              <a:gd name="connsiteX115" fmla="*/ 1107235 w 12191984"/>
              <a:gd name="connsiteY115" fmla="*/ 6701661 h 6857991"/>
              <a:gd name="connsiteX116" fmla="*/ 1107235 w 12191984"/>
              <a:gd name="connsiteY116" fmla="*/ 6695352 h 6857991"/>
              <a:gd name="connsiteX117" fmla="*/ 1103582 w 12191984"/>
              <a:gd name="connsiteY117" fmla="*/ 6694831 h 6857991"/>
              <a:gd name="connsiteX118" fmla="*/ 988952 w 12191984"/>
              <a:gd name="connsiteY118" fmla="*/ 6694831 h 6857991"/>
              <a:gd name="connsiteX119" fmla="*/ 982953 w 12191984"/>
              <a:gd name="connsiteY119" fmla="*/ 6697080 h 6857991"/>
              <a:gd name="connsiteX120" fmla="*/ 978969 w 12191984"/>
              <a:gd name="connsiteY120" fmla="*/ 6703334 h 6857991"/>
              <a:gd name="connsiteX121" fmla="*/ 978818 w 12191984"/>
              <a:gd name="connsiteY121" fmla="*/ 6703334 h 6857991"/>
              <a:gd name="connsiteX122" fmla="*/ 978818 w 12191984"/>
              <a:gd name="connsiteY122" fmla="*/ 6695496 h 6857991"/>
              <a:gd name="connsiteX123" fmla="*/ 972709 w 12191984"/>
              <a:gd name="connsiteY123" fmla="*/ 6695496 h 6857991"/>
              <a:gd name="connsiteX124" fmla="*/ 972709 w 12191984"/>
              <a:gd name="connsiteY124" fmla="*/ 6733519 h 6857991"/>
              <a:gd name="connsiteX125" fmla="*/ 978818 w 12191984"/>
              <a:gd name="connsiteY125" fmla="*/ 6733519 h 6857991"/>
              <a:gd name="connsiteX126" fmla="*/ 978818 w 12191984"/>
              <a:gd name="connsiteY126" fmla="*/ 6714134 h 6857991"/>
              <a:gd name="connsiteX127" fmla="*/ 981447 w 12191984"/>
              <a:gd name="connsiteY127" fmla="*/ 6704109 h 6857991"/>
              <a:gd name="connsiteX128" fmla="*/ 987982 w 12191984"/>
              <a:gd name="connsiteY128" fmla="*/ 6700433 h 6857991"/>
              <a:gd name="connsiteX129" fmla="*/ 992599 w 12191984"/>
              <a:gd name="connsiteY129" fmla="*/ 6701661 h 6857991"/>
              <a:gd name="connsiteX130" fmla="*/ 992606 w 12191984"/>
              <a:gd name="connsiteY130" fmla="*/ 6701661 h 6857991"/>
              <a:gd name="connsiteX131" fmla="*/ 992606 w 12191984"/>
              <a:gd name="connsiteY131" fmla="*/ 6695352 h 6857991"/>
              <a:gd name="connsiteX132" fmla="*/ 988952 w 12191984"/>
              <a:gd name="connsiteY132" fmla="*/ 6694831 h 6857991"/>
              <a:gd name="connsiteX133" fmla="*/ 795290 w 12191984"/>
              <a:gd name="connsiteY133" fmla="*/ 6694831 h 6857991"/>
              <a:gd name="connsiteX134" fmla="*/ 789291 w 12191984"/>
              <a:gd name="connsiteY134" fmla="*/ 6697080 h 6857991"/>
              <a:gd name="connsiteX135" fmla="*/ 785307 w 12191984"/>
              <a:gd name="connsiteY135" fmla="*/ 6703334 h 6857991"/>
              <a:gd name="connsiteX136" fmla="*/ 785156 w 12191984"/>
              <a:gd name="connsiteY136" fmla="*/ 6703334 h 6857991"/>
              <a:gd name="connsiteX137" fmla="*/ 785156 w 12191984"/>
              <a:gd name="connsiteY137" fmla="*/ 6695496 h 6857991"/>
              <a:gd name="connsiteX138" fmla="*/ 779046 w 12191984"/>
              <a:gd name="connsiteY138" fmla="*/ 6695496 h 6857991"/>
              <a:gd name="connsiteX139" fmla="*/ 779046 w 12191984"/>
              <a:gd name="connsiteY139" fmla="*/ 6733519 h 6857991"/>
              <a:gd name="connsiteX140" fmla="*/ 785156 w 12191984"/>
              <a:gd name="connsiteY140" fmla="*/ 6733519 h 6857991"/>
              <a:gd name="connsiteX141" fmla="*/ 785156 w 12191984"/>
              <a:gd name="connsiteY141" fmla="*/ 6714134 h 6857991"/>
              <a:gd name="connsiteX142" fmla="*/ 787784 w 12191984"/>
              <a:gd name="connsiteY142" fmla="*/ 6704109 h 6857991"/>
              <a:gd name="connsiteX143" fmla="*/ 794320 w 12191984"/>
              <a:gd name="connsiteY143" fmla="*/ 6700433 h 6857991"/>
              <a:gd name="connsiteX144" fmla="*/ 798936 w 12191984"/>
              <a:gd name="connsiteY144" fmla="*/ 6701661 h 6857991"/>
              <a:gd name="connsiteX145" fmla="*/ 798943 w 12191984"/>
              <a:gd name="connsiteY145" fmla="*/ 6701661 h 6857991"/>
              <a:gd name="connsiteX146" fmla="*/ 798943 w 12191984"/>
              <a:gd name="connsiteY146" fmla="*/ 6695352 h 6857991"/>
              <a:gd name="connsiteX147" fmla="*/ 795290 w 12191984"/>
              <a:gd name="connsiteY147" fmla="*/ 6694831 h 6857991"/>
              <a:gd name="connsiteX148" fmla="*/ 693177 w 12191984"/>
              <a:gd name="connsiteY148" fmla="*/ 6694556 h 6857991"/>
              <a:gd name="connsiteX149" fmla="*/ 680640 w 12191984"/>
              <a:gd name="connsiteY149" fmla="*/ 6700145 h 6857991"/>
              <a:gd name="connsiteX150" fmla="*/ 675590 w 12191984"/>
              <a:gd name="connsiteY150" fmla="*/ 6714606 h 6857991"/>
              <a:gd name="connsiteX151" fmla="*/ 680206 w 12191984"/>
              <a:gd name="connsiteY151" fmla="*/ 6729178 h 6857991"/>
              <a:gd name="connsiteX152" fmla="*/ 692915 w 12191984"/>
              <a:gd name="connsiteY152" fmla="*/ 6734355 h 6857991"/>
              <a:gd name="connsiteX153" fmla="*/ 706214 w 12191984"/>
              <a:gd name="connsiteY153" fmla="*/ 6730714 h 6857991"/>
              <a:gd name="connsiteX154" fmla="*/ 706214 w 12191984"/>
              <a:gd name="connsiteY154" fmla="*/ 6724995 h 6857991"/>
              <a:gd name="connsiteX155" fmla="*/ 694366 w 12191984"/>
              <a:gd name="connsiteY155" fmla="*/ 6729226 h 6857991"/>
              <a:gd name="connsiteX156" fmla="*/ 685353 w 12191984"/>
              <a:gd name="connsiteY156" fmla="*/ 6725770 h 6857991"/>
              <a:gd name="connsiteX157" fmla="*/ 681926 w 12191984"/>
              <a:gd name="connsiteY157" fmla="*/ 6715964 h 6857991"/>
              <a:gd name="connsiteX158" fmla="*/ 708863 w 12191984"/>
              <a:gd name="connsiteY158" fmla="*/ 6715964 h 6857991"/>
              <a:gd name="connsiteX159" fmla="*/ 708863 w 12191984"/>
              <a:gd name="connsiteY159" fmla="*/ 6712789 h 6857991"/>
              <a:gd name="connsiteX160" fmla="*/ 704761 w 12191984"/>
              <a:gd name="connsiteY160" fmla="*/ 6699383 h 6857991"/>
              <a:gd name="connsiteX161" fmla="*/ 693177 w 12191984"/>
              <a:gd name="connsiteY161" fmla="*/ 6694556 h 6857991"/>
              <a:gd name="connsiteX162" fmla="*/ 1212616 w 12191984"/>
              <a:gd name="connsiteY162" fmla="*/ 6694543 h 6857991"/>
              <a:gd name="connsiteX163" fmla="*/ 1198423 w 12191984"/>
              <a:gd name="connsiteY163" fmla="*/ 6699926 h 6857991"/>
              <a:gd name="connsiteX164" fmla="*/ 1193173 w 12191984"/>
              <a:gd name="connsiteY164" fmla="*/ 6714888 h 6857991"/>
              <a:gd name="connsiteX165" fmla="*/ 1198223 w 12191984"/>
              <a:gd name="connsiteY165" fmla="*/ 6729014 h 6857991"/>
              <a:gd name="connsiteX166" fmla="*/ 1211729 w 12191984"/>
              <a:gd name="connsiteY166" fmla="*/ 6734342 h 6857991"/>
              <a:gd name="connsiteX167" fmla="*/ 1225564 w 12191984"/>
              <a:gd name="connsiteY167" fmla="*/ 6728870 h 6857991"/>
              <a:gd name="connsiteX168" fmla="*/ 1230724 w 12191984"/>
              <a:gd name="connsiteY168" fmla="*/ 6714298 h 6857991"/>
              <a:gd name="connsiteX169" fmla="*/ 1225936 w 12191984"/>
              <a:gd name="connsiteY169" fmla="*/ 6699782 h 6857991"/>
              <a:gd name="connsiteX170" fmla="*/ 1212616 w 12191984"/>
              <a:gd name="connsiteY170" fmla="*/ 6694543 h 6857991"/>
              <a:gd name="connsiteX171" fmla="*/ 1059844 w 12191984"/>
              <a:gd name="connsiteY171" fmla="*/ 6694543 h 6857991"/>
              <a:gd name="connsiteX172" fmla="*/ 1045651 w 12191984"/>
              <a:gd name="connsiteY172" fmla="*/ 6699926 h 6857991"/>
              <a:gd name="connsiteX173" fmla="*/ 1040401 w 12191984"/>
              <a:gd name="connsiteY173" fmla="*/ 6714888 h 6857991"/>
              <a:gd name="connsiteX174" fmla="*/ 1045451 w 12191984"/>
              <a:gd name="connsiteY174" fmla="*/ 6729014 h 6857991"/>
              <a:gd name="connsiteX175" fmla="*/ 1058957 w 12191984"/>
              <a:gd name="connsiteY175" fmla="*/ 6734342 h 6857991"/>
              <a:gd name="connsiteX176" fmla="*/ 1072792 w 12191984"/>
              <a:gd name="connsiteY176" fmla="*/ 6728870 h 6857991"/>
              <a:gd name="connsiteX177" fmla="*/ 1077952 w 12191984"/>
              <a:gd name="connsiteY177" fmla="*/ 6714298 h 6857991"/>
              <a:gd name="connsiteX178" fmla="*/ 1073164 w 12191984"/>
              <a:gd name="connsiteY178" fmla="*/ 6699782 h 6857991"/>
              <a:gd name="connsiteX179" fmla="*/ 1059844 w 12191984"/>
              <a:gd name="connsiteY179" fmla="*/ 6694543 h 6857991"/>
              <a:gd name="connsiteX180" fmla="*/ 945216 w 12191984"/>
              <a:gd name="connsiteY180" fmla="*/ 6694543 h 6857991"/>
              <a:gd name="connsiteX181" fmla="*/ 931022 w 12191984"/>
              <a:gd name="connsiteY181" fmla="*/ 6699926 h 6857991"/>
              <a:gd name="connsiteX182" fmla="*/ 925773 w 12191984"/>
              <a:gd name="connsiteY182" fmla="*/ 6714888 h 6857991"/>
              <a:gd name="connsiteX183" fmla="*/ 930823 w 12191984"/>
              <a:gd name="connsiteY183" fmla="*/ 6729014 h 6857991"/>
              <a:gd name="connsiteX184" fmla="*/ 944328 w 12191984"/>
              <a:gd name="connsiteY184" fmla="*/ 6734342 h 6857991"/>
              <a:gd name="connsiteX185" fmla="*/ 958164 w 12191984"/>
              <a:gd name="connsiteY185" fmla="*/ 6728870 h 6857991"/>
              <a:gd name="connsiteX186" fmla="*/ 963324 w 12191984"/>
              <a:gd name="connsiteY186" fmla="*/ 6714298 h 6857991"/>
              <a:gd name="connsiteX187" fmla="*/ 958536 w 12191984"/>
              <a:gd name="connsiteY187" fmla="*/ 6699782 h 6857991"/>
              <a:gd name="connsiteX188" fmla="*/ 945216 w 12191984"/>
              <a:gd name="connsiteY188" fmla="*/ 6694543 h 6857991"/>
              <a:gd name="connsiteX189" fmla="*/ 840568 w 12191984"/>
              <a:gd name="connsiteY189" fmla="*/ 6694543 h 6857991"/>
              <a:gd name="connsiteX190" fmla="*/ 826147 w 12191984"/>
              <a:gd name="connsiteY190" fmla="*/ 6700241 h 6857991"/>
              <a:gd name="connsiteX191" fmla="*/ 820746 w 12191984"/>
              <a:gd name="connsiteY191" fmla="*/ 6715334 h 6857991"/>
              <a:gd name="connsiteX192" fmla="*/ 825762 w 12191984"/>
              <a:gd name="connsiteY192" fmla="*/ 6729055 h 6857991"/>
              <a:gd name="connsiteX193" fmla="*/ 838930 w 12191984"/>
              <a:gd name="connsiteY193" fmla="*/ 6734349 h 6857991"/>
              <a:gd name="connsiteX194" fmla="*/ 849361 w 12191984"/>
              <a:gd name="connsiteY194" fmla="*/ 6731709 h 6857991"/>
              <a:gd name="connsiteX195" fmla="*/ 849375 w 12191984"/>
              <a:gd name="connsiteY195" fmla="*/ 6731709 h 6857991"/>
              <a:gd name="connsiteX196" fmla="*/ 849375 w 12191984"/>
              <a:gd name="connsiteY196" fmla="*/ 6725921 h 6857991"/>
              <a:gd name="connsiteX197" fmla="*/ 839983 w 12191984"/>
              <a:gd name="connsiteY197" fmla="*/ 6729226 h 6857991"/>
              <a:gd name="connsiteX198" fmla="*/ 830537 w 12191984"/>
              <a:gd name="connsiteY198" fmla="*/ 6725366 h 6857991"/>
              <a:gd name="connsiteX199" fmla="*/ 827014 w 12191984"/>
              <a:gd name="connsiteY199" fmla="*/ 6714819 h 6857991"/>
              <a:gd name="connsiteX200" fmla="*/ 830757 w 12191984"/>
              <a:gd name="connsiteY200" fmla="*/ 6703848 h 6857991"/>
              <a:gd name="connsiteX201" fmla="*/ 840348 w 12191984"/>
              <a:gd name="connsiteY201" fmla="*/ 6699672 h 6857991"/>
              <a:gd name="connsiteX202" fmla="*/ 849437 w 12191984"/>
              <a:gd name="connsiteY202" fmla="*/ 6702641 h 6857991"/>
              <a:gd name="connsiteX203" fmla="*/ 849437 w 12191984"/>
              <a:gd name="connsiteY203" fmla="*/ 6696401 h 6857991"/>
              <a:gd name="connsiteX204" fmla="*/ 840568 w 12191984"/>
              <a:gd name="connsiteY204" fmla="*/ 6694543 h 6857991"/>
              <a:gd name="connsiteX205" fmla="*/ 735165 w 12191984"/>
              <a:gd name="connsiteY205" fmla="*/ 6694543 h 6857991"/>
              <a:gd name="connsiteX206" fmla="*/ 720746 w 12191984"/>
              <a:gd name="connsiteY206" fmla="*/ 6700241 h 6857991"/>
              <a:gd name="connsiteX207" fmla="*/ 715344 w 12191984"/>
              <a:gd name="connsiteY207" fmla="*/ 6715334 h 6857991"/>
              <a:gd name="connsiteX208" fmla="*/ 720353 w 12191984"/>
              <a:gd name="connsiteY208" fmla="*/ 6729055 h 6857991"/>
              <a:gd name="connsiteX209" fmla="*/ 733523 w 12191984"/>
              <a:gd name="connsiteY209" fmla="*/ 6734349 h 6857991"/>
              <a:gd name="connsiteX210" fmla="*/ 743952 w 12191984"/>
              <a:gd name="connsiteY210" fmla="*/ 6731709 h 6857991"/>
              <a:gd name="connsiteX211" fmla="*/ 743974 w 12191984"/>
              <a:gd name="connsiteY211" fmla="*/ 6731709 h 6857991"/>
              <a:gd name="connsiteX212" fmla="*/ 743974 w 12191984"/>
              <a:gd name="connsiteY212" fmla="*/ 6725921 h 6857991"/>
              <a:gd name="connsiteX213" fmla="*/ 734581 w 12191984"/>
              <a:gd name="connsiteY213" fmla="*/ 6729226 h 6857991"/>
              <a:gd name="connsiteX214" fmla="*/ 725135 w 12191984"/>
              <a:gd name="connsiteY214" fmla="*/ 6725366 h 6857991"/>
              <a:gd name="connsiteX215" fmla="*/ 721612 w 12191984"/>
              <a:gd name="connsiteY215" fmla="*/ 6714819 h 6857991"/>
              <a:gd name="connsiteX216" fmla="*/ 725354 w 12191984"/>
              <a:gd name="connsiteY216" fmla="*/ 6703848 h 6857991"/>
              <a:gd name="connsiteX217" fmla="*/ 734945 w 12191984"/>
              <a:gd name="connsiteY217" fmla="*/ 6699672 h 6857991"/>
              <a:gd name="connsiteX218" fmla="*/ 744034 w 12191984"/>
              <a:gd name="connsiteY218" fmla="*/ 6702641 h 6857991"/>
              <a:gd name="connsiteX219" fmla="*/ 744034 w 12191984"/>
              <a:gd name="connsiteY219" fmla="*/ 6696401 h 6857991"/>
              <a:gd name="connsiteX220" fmla="*/ 735165 w 12191984"/>
              <a:gd name="connsiteY220" fmla="*/ 6694543 h 6857991"/>
              <a:gd name="connsiteX221" fmla="*/ 1258893 w 12191984"/>
              <a:gd name="connsiteY221" fmla="*/ 6694536 h 6857991"/>
              <a:gd name="connsiteX222" fmla="*/ 1246371 w 12191984"/>
              <a:gd name="connsiteY222" fmla="*/ 6701743 h 6857991"/>
              <a:gd name="connsiteX223" fmla="*/ 1246220 w 12191984"/>
              <a:gd name="connsiteY223" fmla="*/ 6701743 h 6857991"/>
              <a:gd name="connsiteX224" fmla="*/ 1246220 w 12191984"/>
              <a:gd name="connsiteY224" fmla="*/ 6695427 h 6857991"/>
              <a:gd name="connsiteX225" fmla="*/ 1240110 w 12191984"/>
              <a:gd name="connsiteY225" fmla="*/ 6695427 h 6857991"/>
              <a:gd name="connsiteX226" fmla="*/ 1240110 w 12191984"/>
              <a:gd name="connsiteY226" fmla="*/ 6733450 h 6857991"/>
              <a:gd name="connsiteX227" fmla="*/ 1246220 w 12191984"/>
              <a:gd name="connsiteY227" fmla="*/ 6733450 h 6857991"/>
              <a:gd name="connsiteX228" fmla="*/ 1246220 w 12191984"/>
              <a:gd name="connsiteY228" fmla="*/ 6711768 h 6857991"/>
              <a:gd name="connsiteX229" fmla="*/ 1249220 w 12191984"/>
              <a:gd name="connsiteY229" fmla="*/ 6703101 h 6857991"/>
              <a:gd name="connsiteX230" fmla="*/ 1256801 w 12191984"/>
              <a:gd name="connsiteY230" fmla="*/ 6699665 h 6857991"/>
              <a:gd name="connsiteX231" fmla="*/ 1265670 w 12191984"/>
              <a:gd name="connsiteY231" fmla="*/ 6711768 h 6857991"/>
              <a:gd name="connsiteX232" fmla="*/ 1265670 w 12191984"/>
              <a:gd name="connsiteY232" fmla="*/ 6733450 h 6857991"/>
              <a:gd name="connsiteX233" fmla="*/ 1271779 w 12191984"/>
              <a:gd name="connsiteY233" fmla="*/ 6733450 h 6857991"/>
              <a:gd name="connsiteX234" fmla="*/ 1271786 w 12191984"/>
              <a:gd name="connsiteY234" fmla="*/ 6733450 h 6857991"/>
              <a:gd name="connsiteX235" fmla="*/ 1271786 w 12191984"/>
              <a:gd name="connsiteY235" fmla="*/ 6710211 h 6857991"/>
              <a:gd name="connsiteX236" fmla="*/ 1268470 w 12191984"/>
              <a:gd name="connsiteY236" fmla="*/ 6698568 h 6857991"/>
              <a:gd name="connsiteX237" fmla="*/ 1258893 w 12191984"/>
              <a:gd name="connsiteY237" fmla="*/ 6694536 h 6857991"/>
              <a:gd name="connsiteX238" fmla="*/ 1018137 w 12191984"/>
              <a:gd name="connsiteY238" fmla="*/ 6694536 h 6857991"/>
              <a:gd name="connsiteX239" fmla="*/ 1004948 w 12191984"/>
              <a:gd name="connsiteY239" fmla="*/ 6702113 h 6857991"/>
              <a:gd name="connsiteX240" fmla="*/ 1004797 w 12191984"/>
              <a:gd name="connsiteY240" fmla="*/ 6702113 h 6857991"/>
              <a:gd name="connsiteX241" fmla="*/ 1004797 w 12191984"/>
              <a:gd name="connsiteY241" fmla="*/ 6695427 h 6857991"/>
              <a:gd name="connsiteX242" fmla="*/ 998687 w 12191984"/>
              <a:gd name="connsiteY242" fmla="*/ 6695427 h 6857991"/>
              <a:gd name="connsiteX243" fmla="*/ 998687 w 12191984"/>
              <a:gd name="connsiteY243" fmla="*/ 6750943 h 6857991"/>
              <a:gd name="connsiteX244" fmla="*/ 1004797 w 12191984"/>
              <a:gd name="connsiteY244" fmla="*/ 6750943 h 6857991"/>
              <a:gd name="connsiteX245" fmla="*/ 1004797 w 12191984"/>
              <a:gd name="connsiteY245" fmla="*/ 6727958 h 6857991"/>
              <a:gd name="connsiteX246" fmla="*/ 1004948 w 12191984"/>
              <a:gd name="connsiteY246" fmla="*/ 6727958 h 6857991"/>
              <a:gd name="connsiteX247" fmla="*/ 1016383 w 12191984"/>
              <a:gd name="connsiteY247" fmla="*/ 6734342 h 6857991"/>
              <a:gd name="connsiteX248" fmla="*/ 1029125 w 12191984"/>
              <a:gd name="connsiteY248" fmla="*/ 6728602 h 6857991"/>
              <a:gd name="connsiteX249" fmla="*/ 1033782 w 12191984"/>
              <a:gd name="connsiteY249" fmla="*/ 6713325 h 6857991"/>
              <a:gd name="connsiteX250" fmla="*/ 1029647 w 12191984"/>
              <a:gd name="connsiteY250" fmla="*/ 6699645 h 6857991"/>
              <a:gd name="connsiteX251" fmla="*/ 1018137 w 12191984"/>
              <a:gd name="connsiteY251" fmla="*/ 6694536 h 6857991"/>
              <a:gd name="connsiteX252" fmla="*/ 519744 w 12191984"/>
              <a:gd name="connsiteY252" fmla="*/ 6694536 h 6857991"/>
              <a:gd name="connsiteX253" fmla="*/ 514323 w 12191984"/>
              <a:gd name="connsiteY253" fmla="*/ 6695242 h 6857991"/>
              <a:gd name="connsiteX254" fmla="*/ 509644 w 12191984"/>
              <a:gd name="connsiteY254" fmla="*/ 6697341 h 6857991"/>
              <a:gd name="connsiteX255" fmla="*/ 506362 w 12191984"/>
              <a:gd name="connsiteY255" fmla="*/ 6700797 h 6857991"/>
              <a:gd name="connsiteX256" fmla="*/ 505129 w 12191984"/>
              <a:gd name="connsiteY256" fmla="*/ 6705528 h 6857991"/>
              <a:gd name="connsiteX257" fmla="*/ 505783 w 12191984"/>
              <a:gd name="connsiteY257" fmla="*/ 6709354 h 6857991"/>
              <a:gd name="connsiteX258" fmla="*/ 507724 w 12191984"/>
              <a:gd name="connsiteY258" fmla="*/ 6712269 h 6857991"/>
              <a:gd name="connsiteX259" fmla="*/ 510930 w 12191984"/>
              <a:gd name="connsiteY259" fmla="*/ 6714572 h 6857991"/>
              <a:gd name="connsiteX260" fmla="*/ 515382 w 12191984"/>
              <a:gd name="connsiteY260" fmla="*/ 6716595 h 6857991"/>
              <a:gd name="connsiteX261" fmla="*/ 518788 w 12191984"/>
              <a:gd name="connsiteY261" fmla="*/ 6717953 h 6857991"/>
              <a:gd name="connsiteX262" fmla="*/ 521546 w 12191984"/>
              <a:gd name="connsiteY262" fmla="*/ 6719420 h 6857991"/>
              <a:gd name="connsiteX263" fmla="*/ 523410 w 12191984"/>
              <a:gd name="connsiteY263" fmla="*/ 6721292 h 6857991"/>
              <a:gd name="connsiteX264" fmla="*/ 524100 w 12191984"/>
              <a:gd name="connsiteY264" fmla="*/ 6723871 h 6857991"/>
              <a:gd name="connsiteX265" fmla="*/ 516050 w 12191984"/>
              <a:gd name="connsiteY265" fmla="*/ 6729219 h 6857991"/>
              <a:gd name="connsiteX266" fmla="*/ 505055 w 12191984"/>
              <a:gd name="connsiteY266" fmla="*/ 6725544 h 6857991"/>
              <a:gd name="connsiteX267" fmla="*/ 505055 w 12191984"/>
              <a:gd name="connsiteY267" fmla="*/ 6732079 h 6857991"/>
              <a:gd name="connsiteX268" fmla="*/ 515271 w 12191984"/>
              <a:gd name="connsiteY268" fmla="*/ 6734348 h 6857991"/>
              <a:gd name="connsiteX269" fmla="*/ 520969 w 12191984"/>
              <a:gd name="connsiteY269" fmla="*/ 6733676 h 6857991"/>
              <a:gd name="connsiteX270" fmla="*/ 525778 w 12191984"/>
              <a:gd name="connsiteY270" fmla="*/ 6731633 h 6857991"/>
              <a:gd name="connsiteX271" fmla="*/ 529115 w 12191984"/>
              <a:gd name="connsiteY271" fmla="*/ 6728177 h 6857991"/>
              <a:gd name="connsiteX272" fmla="*/ 530360 w 12191984"/>
              <a:gd name="connsiteY272" fmla="*/ 6723274 h 6857991"/>
              <a:gd name="connsiteX273" fmla="*/ 529596 w 12191984"/>
              <a:gd name="connsiteY273" fmla="*/ 6719304 h 6857991"/>
              <a:gd name="connsiteX274" fmla="*/ 527416 w 12191984"/>
              <a:gd name="connsiteY274" fmla="*/ 6716355 h 6857991"/>
              <a:gd name="connsiteX275" fmla="*/ 523989 w 12191984"/>
              <a:gd name="connsiteY275" fmla="*/ 6714051 h 6857991"/>
              <a:gd name="connsiteX276" fmla="*/ 519448 w 12191984"/>
              <a:gd name="connsiteY276" fmla="*/ 6712063 h 6857991"/>
              <a:gd name="connsiteX277" fmla="*/ 516056 w 12191984"/>
              <a:gd name="connsiteY277" fmla="*/ 6710691 h 6857991"/>
              <a:gd name="connsiteX278" fmla="*/ 513524 w 12191984"/>
              <a:gd name="connsiteY278" fmla="*/ 6709279 h 6857991"/>
              <a:gd name="connsiteX279" fmla="*/ 511942 w 12191984"/>
              <a:gd name="connsiteY279" fmla="*/ 6707496 h 6857991"/>
              <a:gd name="connsiteX280" fmla="*/ 511404 w 12191984"/>
              <a:gd name="connsiteY280" fmla="*/ 6705007 h 6857991"/>
              <a:gd name="connsiteX281" fmla="*/ 511942 w 12191984"/>
              <a:gd name="connsiteY281" fmla="*/ 6702833 h 6857991"/>
              <a:gd name="connsiteX282" fmla="*/ 513468 w 12191984"/>
              <a:gd name="connsiteY282" fmla="*/ 6701146 h 6857991"/>
              <a:gd name="connsiteX283" fmla="*/ 515836 w 12191984"/>
              <a:gd name="connsiteY283" fmla="*/ 6700049 h 6857991"/>
              <a:gd name="connsiteX284" fmla="*/ 518925 w 12191984"/>
              <a:gd name="connsiteY284" fmla="*/ 6699658 h 6857991"/>
              <a:gd name="connsiteX285" fmla="*/ 528613 w 12191984"/>
              <a:gd name="connsiteY285" fmla="*/ 6702408 h 6857991"/>
              <a:gd name="connsiteX286" fmla="*/ 528613 w 12191984"/>
              <a:gd name="connsiteY286" fmla="*/ 6696243 h 6857991"/>
              <a:gd name="connsiteX287" fmla="*/ 519744 w 12191984"/>
              <a:gd name="connsiteY287" fmla="*/ 6694536 h 6857991"/>
              <a:gd name="connsiteX288" fmla="*/ 382239 w 12191984"/>
              <a:gd name="connsiteY288" fmla="*/ 6694536 h 6857991"/>
              <a:gd name="connsiteX289" fmla="*/ 376818 w 12191984"/>
              <a:gd name="connsiteY289" fmla="*/ 6695242 h 6857991"/>
              <a:gd name="connsiteX290" fmla="*/ 372139 w 12191984"/>
              <a:gd name="connsiteY290" fmla="*/ 6697341 h 6857991"/>
              <a:gd name="connsiteX291" fmla="*/ 368857 w 12191984"/>
              <a:gd name="connsiteY291" fmla="*/ 6700797 h 6857991"/>
              <a:gd name="connsiteX292" fmla="*/ 367624 w 12191984"/>
              <a:gd name="connsiteY292" fmla="*/ 6705528 h 6857991"/>
              <a:gd name="connsiteX293" fmla="*/ 368279 w 12191984"/>
              <a:gd name="connsiteY293" fmla="*/ 6709354 h 6857991"/>
              <a:gd name="connsiteX294" fmla="*/ 370220 w 12191984"/>
              <a:gd name="connsiteY294" fmla="*/ 6712269 h 6857991"/>
              <a:gd name="connsiteX295" fmla="*/ 373425 w 12191984"/>
              <a:gd name="connsiteY295" fmla="*/ 6714572 h 6857991"/>
              <a:gd name="connsiteX296" fmla="*/ 377877 w 12191984"/>
              <a:gd name="connsiteY296" fmla="*/ 6716595 h 6857991"/>
              <a:gd name="connsiteX297" fmla="*/ 381283 w 12191984"/>
              <a:gd name="connsiteY297" fmla="*/ 6717953 h 6857991"/>
              <a:gd name="connsiteX298" fmla="*/ 384042 w 12191984"/>
              <a:gd name="connsiteY298" fmla="*/ 6719420 h 6857991"/>
              <a:gd name="connsiteX299" fmla="*/ 385906 w 12191984"/>
              <a:gd name="connsiteY299" fmla="*/ 6721292 h 6857991"/>
              <a:gd name="connsiteX300" fmla="*/ 386595 w 12191984"/>
              <a:gd name="connsiteY300" fmla="*/ 6723871 h 6857991"/>
              <a:gd name="connsiteX301" fmla="*/ 378545 w 12191984"/>
              <a:gd name="connsiteY301" fmla="*/ 6729219 h 6857991"/>
              <a:gd name="connsiteX302" fmla="*/ 367550 w 12191984"/>
              <a:gd name="connsiteY302" fmla="*/ 6725544 h 6857991"/>
              <a:gd name="connsiteX303" fmla="*/ 367550 w 12191984"/>
              <a:gd name="connsiteY303" fmla="*/ 6732079 h 6857991"/>
              <a:gd name="connsiteX304" fmla="*/ 377766 w 12191984"/>
              <a:gd name="connsiteY304" fmla="*/ 6734348 h 6857991"/>
              <a:gd name="connsiteX305" fmla="*/ 383464 w 12191984"/>
              <a:gd name="connsiteY305" fmla="*/ 6733676 h 6857991"/>
              <a:gd name="connsiteX306" fmla="*/ 388273 w 12191984"/>
              <a:gd name="connsiteY306" fmla="*/ 6731633 h 6857991"/>
              <a:gd name="connsiteX307" fmla="*/ 391608 w 12191984"/>
              <a:gd name="connsiteY307" fmla="*/ 6728177 h 6857991"/>
              <a:gd name="connsiteX308" fmla="*/ 392855 w 12191984"/>
              <a:gd name="connsiteY308" fmla="*/ 6723274 h 6857991"/>
              <a:gd name="connsiteX309" fmla="*/ 392091 w 12191984"/>
              <a:gd name="connsiteY309" fmla="*/ 6719304 h 6857991"/>
              <a:gd name="connsiteX310" fmla="*/ 389911 w 12191984"/>
              <a:gd name="connsiteY310" fmla="*/ 6716355 h 6857991"/>
              <a:gd name="connsiteX311" fmla="*/ 386484 w 12191984"/>
              <a:gd name="connsiteY311" fmla="*/ 6714051 h 6857991"/>
              <a:gd name="connsiteX312" fmla="*/ 381942 w 12191984"/>
              <a:gd name="connsiteY312" fmla="*/ 6712063 h 6857991"/>
              <a:gd name="connsiteX313" fmla="*/ 378551 w 12191984"/>
              <a:gd name="connsiteY313" fmla="*/ 6710691 h 6857991"/>
              <a:gd name="connsiteX314" fmla="*/ 376019 w 12191984"/>
              <a:gd name="connsiteY314" fmla="*/ 6709279 h 6857991"/>
              <a:gd name="connsiteX315" fmla="*/ 374437 w 12191984"/>
              <a:gd name="connsiteY315" fmla="*/ 6707496 h 6857991"/>
              <a:gd name="connsiteX316" fmla="*/ 373900 w 12191984"/>
              <a:gd name="connsiteY316" fmla="*/ 6705007 h 6857991"/>
              <a:gd name="connsiteX317" fmla="*/ 374437 w 12191984"/>
              <a:gd name="connsiteY317" fmla="*/ 6702833 h 6857991"/>
              <a:gd name="connsiteX318" fmla="*/ 375964 w 12191984"/>
              <a:gd name="connsiteY318" fmla="*/ 6701146 h 6857991"/>
              <a:gd name="connsiteX319" fmla="*/ 378331 w 12191984"/>
              <a:gd name="connsiteY319" fmla="*/ 6700049 h 6857991"/>
              <a:gd name="connsiteX320" fmla="*/ 381420 w 12191984"/>
              <a:gd name="connsiteY320" fmla="*/ 6699658 h 6857991"/>
              <a:gd name="connsiteX321" fmla="*/ 391108 w 12191984"/>
              <a:gd name="connsiteY321" fmla="*/ 6702408 h 6857991"/>
              <a:gd name="connsiteX322" fmla="*/ 391108 w 12191984"/>
              <a:gd name="connsiteY322" fmla="*/ 6696243 h 6857991"/>
              <a:gd name="connsiteX323" fmla="*/ 382239 w 12191984"/>
              <a:gd name="connsiteY323" fmla="*/ 6694536 h 6857991"/>
              <a:gd name="connsiteX324" fmla="*/ 1127167 w 12191984"/>
              <a:gd name="connsiteY324" fmla="*/ 6694529 h 6857991"/>
              <a:gd name="connsiteX325" fmla="*/ 1114204 w 12191984"/>
              <a:gd name="connsiteY325" fmla="*/ 6698095 h 6857991"/>
              <a:gd name="connsiteX326" fmla="*/ 1114204 w 12191984"/>
              <a:gd name="connsiteY326" fmla="*/ 6704335 h 6857991"/>
              <a:gd name="connsiteX327" fmla="*/ 1126650 w 12191984"/>
              <a:gd name="connsiteY327" fmla="*/ 6699658 h 6857991"/>
              <a:gd name="connsiteX328" fmla="*/ 1134514 w 12191984"/>
              <a:gd name="connsiteY328" fmla="*/ 6709347 h 6857991"/>
              <a:gd name="connsiteX329" fmla="*/ 1123080 w 12191984"/>
              <a:gd name="connsiteY329" fmla="*/ 6710945 h 6857991"/>
              <a:gd name="connsiteX330" fmla="*/ 1110489 w 12191984"/>
              <a:gd name="connsiteY330" fmla="*/ 6723349 h 6857991"/>
              <a:gd name="connsiteX331" fmla="*/ 1113709 w 12191984"/>
              <a:gd name="connsiteY331" fmla="*/ 6731331 h 6857991"/>
              <a:gd name="connsiteX332" fmla="*/ 1122633 w 12191984"/>
              <a:gd name="connsiteY332" fmla="*/ 6734341 h 6857991"/>
              <a:gd name="connsiteX333" fmla="*/ 1134370 w 12191984"/>
              <a:gd name="connsiteY333" fmla="*/ 6727512 h 6857991"/>
              <a:gd name="connsiteX334" fmla="*/ 1134521 w 12191984"/>
              <a:gd name="connsiteY334" fmla="*/ 6727512 h 6857991"/>
              <a:gd name="connsiteX335" fmla="*/ 1134521 w 12191984"/>
              <a:gd name="connsiteY335" fmla="*/ 6733450 h 6857991"/>
              <a:gd name="connsiteX336" fmla="*/ 1140617 w 12191984"/>
              <a:gd name="connsiteY336" fmla="*/ 6733450 h 6857991"/>
              <a:gd name="connsiteX337" fmla="*/ 1140617 w 12191984"/>
              <a:gd name="connsiteY337" fmla="*/ 6708716 h 6857991"/>
              <a:gd name="connsiteX338" fmla="*/ 1127167 w 12191984"/>
              <a:gd name="connsiteY338" fmla="*/ 6694529 h 6857991"/>
              <a:gd name="connsiteX339" fmla="*/ 217997 w 12191984"/>
              <a:gd name="connsiteY339" fmla="*/ 6689860 h 6857991"/>
              <a:gd name="connsiteX340" fmla="*/ 205104 w 12191984"/>
              <a:gd name="connsiteY340" fmla="*/ 6694687 h 6857991"/>
              <a:gd name="connsiteX341" fmla="*/ 200150 w 12191984"/>
              <a:gd name="connsiteY341" fmla="*/ 6707606 h 6857991"/>
              <a:gd name="connsiteX342" fmla="*/ 204994 w 12191984"/>
              <a:gd name="connsiteY342" fmla="*/ 6719229 h 6857991"/>
              <a:gd name="connsiteX343" fmla="*/ 216993 w 12191984"/>
              <a:gd name="connsiteY343" fmla="*/ 6723871 h 6857991"/>
              <a:gd name="connsiteX344" fmla="*/ 226233 w 12191984"/>
              <a:gd name="connsiteY344" fmla="*/ 6721306 h 6857991"/>
              <a:gd name="connsiteX345" fmla="*/ 226233 w 12191984"/>
              <a:gd name="connsiteY345" fmla="*/ 6716246 h 6857991"/>
              <a:gd name="connsiteX346" fmla="*/ 217812 w 12191984"/>
              <a:gd name="connsiteY346" fmla="*/ 6719140 h 6857991"/>
              <a:gd name="connsiteX347" fmla="*/ 208964 w 12191984"/>
              <a:gd name="connsiteY347" fmla="*/ 6715834 h 6857991"/>
              <a:gd name="connsiteX348" fmla="*/ 205482 w 12191984"/>
              <a:gd name="connsiteY348" fmla="*/ 6707037 h 6857991"/>
              <a:gd name="connsiteX349" fmla="*/ 208888 w 12191984"/>
              <a:gd name="connsiteY349" fmla="*/ 6698054 h 6857991"/>
              <a:gd name="connsiteX350" fmla="*/ 217550 w 12191984"/>
              <a:gd name="connsiteY350" fmla="*/ 6694715 h 6857991"/>
              <a:gd name="connsiteX351" fmla="*/ 226081 w 12191984"/>
              <a:gd name="connsiteY351" fmla="*/ 6697389 h 6857991"/>
              <a:gd name="connsiteX352" fmla="*/ 226081 w 12191984"/>
              <a:gd name="connsiteY352" fmla="*/ 6691828 h 6857991"/>
              <a:gd name="connsiteX353" fmla="*/ 217997 w 12191984"/>
              <a:gd name="connsiteY353" fmla="*/ 6689860 h 6857991"/>
              <a:gd name="connsiteX354" fmla="*/ 1159613 w 12191984"/>
              <a:gd name="connsiteY354" fmla="*/ 6684243 h 6857991"/>
              <a:gd name="connsiteX355" fmla="*/ 1153503 w 12191984"/>
              <a:gd name="connsiteY355" fmla="*/ 6686211 h 6857991"/>
              <a:gd name="connsiteX356" fmla="*/ 1153503 w 12191984"/>
              <a:gd name="connsiteY356" fmla="*/ 6695496 h 6857991"/>
              <a:gd name="connsiteX357" fmla="*/ 1146947 w 12191984"/>
              <a:gd name="connsiteY357" fmla="*/ 6695496 h 6857991"/>
              <a:gd name="connsiteX358" fmla="*/ 1146947 w 12191984"/>
              <a:gd name="connsiteY358" fmla="*/ 6700693 h 6857991"/>
              <a:gd name="connsiteX359" fmla="*/ 1153503 w 12191984"/>
              <a:gd name="connsiteY359" fmla="*/ 6700693 h 6857991"/>
              <a:gd name="connsiteX360" fmla="*/ 1153503 w 12191984"/>
              <a:gd name="connsiteY360" fmla="*/ 6723198 h 6857991"/>
              <a:gd name="connsiteX361" fmla="*/ 1163528 w 12191984"/>
              <a:gd name="connsiteY361" fmla="*/ 6734334 h 6857991"/>
              <a:gd name="connsiteX362" fmla="*/ 1169231 w 12191984"/>
              <a:gd name="connsiteY362" fmla="*/ 6733148 h 6857991"/>
              <a:gd name="connsiteX363" fmla="*/ 1169231 w 12191984"/>
              <a:gd name="connsiteY363" fmla="*/ 6727950 h 6857991"/>
              <a:gd name="connsiteX364" fmla="*/ 1165241 w 12191984"/>
              <a:gd name="connsiteY364" fmla="*/ 6729212 h 6857991"/>
              <a:gd name="connsiteX365" fmla="*/ 1160920 w 12191984"/>
              <a:gd name="connsiteY365" fmla="*/ 6727580 h 6857991"/>
              <a:gd name="connsiteX366" fmla="*/ 1159613 w 12191984"/>
              <a:gd name="connsiteY366" fmla="*/ 6722122 h 6857991"/>
              <a:gd name="connsiteX367" fmla="*/ 1159613 w 12191984"/>
              <a:gd name="connsiteY367" fmla="*/ 6700693 h 6857991"/>
              <a:gd name="connsiteX368" fmla="*/ 1169224 w 12191984"/>
              <a:gd name="connsiteY368" fmla="*/ 6700693 h 6857991"/>
              <a:gd name="connsiteX369" fmla="*/ 1169224 w 12191984"/>
              <a:gd name="connsiteY369" fmla="*/ 6695496 h 6857991"/>
              <a:gd name="connsiteX370" fmla="*/ 1159613 w 12191984"/>
              <a:gd name="connsiteY370" fmla="*/ 6695496 h 6857991"/>
              <a:gd name="connsiteX371" fmla="*/ 1159613 w 12191984"/>
              <a:gd name="connsiteY371" fmla="*/ 6684243 h 6857991"/>
              <a:gd name="connsiteX372" fmla="*/ 761187 w 12191984"/>
              <a:gd name="connsiteY372" fmla="*/ 6684243 h 6857991"/>
              <a:gd name="connsiteX373" fmla="*/ 755076 w 12191984"/>
              <a:gd name="connsiteY373" fmla="*/ 6686211 h 6857991"/>
              <a:gd name="connsiteX374" fmla="*/ 755076 w 12191984"/>
              <a:gd name="connsiteY374" fmla="*/ 6695496 h 6857991"/>
              <a:gd name="connsiteX375" fmla="*/ 748520 w 12191984"/>
              <a:gd name="connsiteY375" fmla="*/ 6695496 h 6857991"/>
              <a:gd name="connsiteX376" fmla="*/ 748520 w 12191984"/>
              <a:gd name="connsiteY376" fmla="*/ 6700693 h 6857991"/>
              <a:gd name="connsiteX377" fmla="*/ 755076 w 12191984"/>
              <a:gd name="connsiteY377" fmla="*/ 6700693 h 6857991"/>
              <a:gd name="connsiteX378" fmla="*/ 755076 w 12191984"/>
              <a:gd name="connsiteY378" fmla="*/ 6723198 h 6857991"/>
              <a:gd name="connsiteX379" fmla="*/ 765101 w 12191984"/>
              <a:gd name="connsiteY379" fmla="*/ 6734334 h 6857991"/>
              <a:gd name="connsiteX380" fmla="*/ 770804 w 12191984"/>
              <a:gd name="connsiteY380" fmla="*/ 6733148 h 6857991"/>
              <a:gd name="connsiteX381" fmla="*/ 770804 w 12191984"/>
              <a:gd name="connsiteY381" fmla="*/ 6727950 h 6857991"/>
              <a:gd name="connsiteX382" fmla="*/ 766814 w 12191984"/>
              <a:gd name="connsiteY382" fmla="*/ 6729212 h 6857991"/>
              <a:gd name="connsiteX383" fmla="*/ 762493 w 12191984"/>
              <a:gd name="connsiteY383" fmla="*/ 6727580 h 6857991"/>
              <a:gd name="connsiteX384" fmla="*/ 761187 w 12191984"/>
              <a:gd name="connsiteY384" fmla="*/ 6722122 h 6857991"/>
              <a:gd name="connsiteX385" fmla="*/ 761187 w 12191984"/>
              <a:gd name="connsiteY385" fmla="*/ 6700693 h 6857991"/>
              <a:gd name="connsiteX386" fmla="*/ 770797 w 12191984"/>
              <a:gd name="connsiteY386" fmla="*/ 6700693 h 6857991"/>
              <a:gd name="connsiteX387" fmla="*/ 770797 w 12191984"/>
              <a:gd name="connsiteY387" fmla="*/ 6695496 h 6857991"/>
              <a:gd name="connsiteX388" fmla="*/ 761187 w 12191984"/>
              <a:gd name="connsiteY388" fmla="*/ 6695496 h 6857991"/>
              <a:gd name="connsiteX389" fmla="*/ 761187 w 12191984"/>
              <a:gd name="connsiteY389" fmla="*/ 6684243 h 6857991"/>
              <a:gd name="connsiteX390" fmla="*/ 352007 w 12191984"/>
              <a:gd name="connsiteY390" fmla="*/ 6684243 h 6857991"/>
              <a:gd name="connsiteX391" fmla="*/ 345898 w 12191984"/>
              <a:gd name="connsiteY391" fmla="*/ 6686211 h 6857991"/>
              <a:gd name="connsiteX392" fmla="*/ 345898 w 12191984"/>
              <a:gd name="connsiteY392" fmla="*/ 6695496 h 6857991"/>
              <a:gd name="connsiteX393" fmla="*/ 339341 w 12191984"/>
              <a:gd name="connsiteY393" fmla="*/ 6695496 h 6857991"/>
              <a:gd name="connsiteX394" fmla="*/ 339341 w 12191984"/>
              <a:gd name="connsiteY394" fmla="*/ 6700693 h 6857991"/>
              <a:gd name="connsiteX395" fmla="*/ 345898 w 12191984"/>
              <a:gd name="connsiteY395" fmla="*/ 6700693 h 6857991"/>
              <a:gd name="connsiteX396" fmla="*/ 345898 w 12191984"/>
              <a:gd name="connsiteY396" fmla="*/ 6723198 h 6857991"/>
              <a:gd name="connsiteX397" fmla="*/ 355922 w 12191984"/>
              <a:gd name="connsiteY397" fmla="*/ 6734334 h 6857991"/>
              <a:gd name="connsiteX398" fmla="*/ 361624 w 12191984"/>
              <a:gd name="connsiteY398" fmla="*/ 6733148 h 6857991"/>
              <a:gd name="connsiteX399" fmla="*/ 361624 w 12191984"/>
              <a:gd name="connsiteY399" fmla="*/ 6727950 h 6857991"/>
              <a:gd name="connsiteX400" fmla="*/ 357635 w 12191984"/>
              <a:gd name="connsiteY400" fmla="*/ 6729212 h 6857991"/>
              <a:gd name="connsiteX401" fmla="*/ 353314 w 12191984"/>
              <a:gd name="connsiteY401" fmla="*/ 6727580 h 6857991"/>
              <a:gd name="connsiteX402" fmla="*/ 352007 w 12191984"/>
              <a:gd name="connsiteY402" fmla="*/ 6722122 h 6857991"/>
              <a:gd name="connsiteX403" fmla="*/ 352007 w 12191984"/>
              <a:gd name="connsiteY403" fmla="*/ 6700693 h 6857991"/>
              <a:gd name="connsiteX404" fmla="*/ 361618 w 12191984"/>
              <a:gd name="connsiteY404" fmla="*/ 6700693 h 6857991"/>
              <a:gd name="connsiteX405" fmla="*/ 361618 w 12191984"/>
              <a:gd name="connsiteY405" fmla="*/ 6695496 h 6857991"/>
              <a:gd name="connsiteX406" fmla="*/ 352007 w 12191984"/>
              <a:gd name="connsiteY406" fmla="*/ 6695496 h 6857991"/>
              <a:gd name="connsiteX407" fmla="*/ 352007 w 12191984"/>
              <a:gd name="connsiteY407" fmla="*/ 6684243 h 6857991"/>
              <a:gd name="connsiteX408" fmla="*/ 216133 w 12191984"/>
              <a:gd name="connsiteY408" fmla="*/ 6682317 h 6857991"/>
              <a:gd name="connsiteX409" fmla="*/ 233546 w 12191984"/>
              <a:gd name="connsiteY409" fmla="*/ 6689524 h 6857991"/>
              <a:gd name="connsiteX410" fmla="*/ 240757 w 12191984"/>
              <a:gd name="connsiteY410" fmla="*/ 6706900 h 6857991"/>
              <a:gd name="connsiteX411" fmla="*/ 233546 w 12191984"/>
              <a:gd name="connsiteY411" fmla="*/ 6724262 h 6857991"/>
              <a:gd name="connsiteX412" fmla="*/ 216133 w 12191984"/>
              <a:gd name="connsiteY412" fmla="*/ 6731448 h 6857991"/>
              <a:gd name="connsiteX413" fmla="*/ 198698 w 12191984"/>
              <a:gd name="connsiteY413" fmla="*/ 6724262 h 6857991"/>
              <a:gd name="connsiteX414" fmla="*/ 191474 w 12191984"/>
              <a:gd name="connsiteY414" fmla="*/ 6706900 h 6857991"/>
              <a:gd name="connsiteX415" fmla="*/ 198698 w 12191984"/>
              <a:gd name="connsiteY415" fmla="*/ 6689524 h 6857991"/>
              <a:gd name="connsiteX416" fmla="*/ 216133 w 12191984"/>
              <a:gd name="connsiteY416" fmla="*/ 6682317 h 6857991"/>
              <a:gd name="connsiteX417" fmla="*/ 622483 w 12191984"/>
              <a:gd name="connsiteY417" fmla="*/ 6680273 h 6857991"/>
              <a:gd name="connsiteX418" fmla="*/ 622483 w 12191984"/>
              <a:gd name="connsiteY418" fmla="*/ 6733519 h 6857991"/>
              <a:gd name="connsiteX419" fmla="*/ 650795 w 12191984"/>
              <a:gd name="connsiteY419" fmla="*/ 6733519 h 6857991"/>
              <a:gd name="connsiteX420" fmla="*/ 650803 w 12191984"/>
              <a:gd name="connsiteY420" fmla="*/ 6733519 h 6857991"/>
              <a:gd name="connsiteX421" fmla="*/ 650803 w 12191984"/>
              <a:gd name="connsiteY421" fmla="*/ 6727875 h 6857991"/>
              <a:gd name="connsiteX422" fmla="*/ 628744 w 12191984"/>
              <a:gd name="connsiteY422" fmla="*/ 6727875 h 6857991"/>
              <a:gd name="connsiteX423" fmla="*/ 628744 w 12191984"/>
              <a:gd name="connsiteY423" fmla="*/ 6709237 h 6857991"/>
              <a:gd name="connsiteX424" fmla="*/ 648043 w 12191984"/>
              <a:gd name="connsiteY424" fmla="*/ 6709237 h 6857991"/>
              <a:gd name="connsiteX425" fmla="*/ 648043 w 12191984"/>
              <a:gd name="connsiteY425" fmla="*/ 6703628 h 6857991"/>
              <a:gd name="connsiteX426" fmla="*/ 628744 w 12191984"/>
              <a:gd name="connsiteY426" fmla="*/ 6703628 h 6857991"/>
              <a:gd name="connsiteX427" fmla="*/ 628744 w 12191984"/>
              <a:gd name="connsiteY427" fmla="*/ 6685916 h 6857991"/>
              <a:gd name="connsiteX428" fmla="*/ 649605 w 12191984"/>
              <a:gd name="connsiteY428" fmla="*/ 6685916 h 6857991"/>
              <a:gd name="connsiteX429" fmla="*/ 649605 w 12191984"/>
              <a:gd name="connsiteY429" fmla="*/ 6680273 h 6857991"/>
              <a:gd name="connsiteX430" fmla="*/ 622483 w 12191984"/>
              <a:gd name="connsiteY430" fmla="*/ 6680273 h 6857991"/>
              <a:gd name="connsiteX431" fmla="*/ 257757 w 12191984"/>
              <a:gd name="connsiteY431" fmla="*/ 6680273 h 6857991"/>
              <a:gd name="connsiteX432" fmla="*/ 257757 w 12191984"/>
              <a:gd name="connsiteY432" fmla="*/ 6733519 h 6857991"/>
              <a:gd name="connsiteX433" fmla="*/ 263791 w 12191984"/>
              <a:gd name="connsiteY433" fmla="*/ 6733519 h 6857991"/>
              <a:gd name="connsiteX434" fmla="*/ 263791 w 12191984"/>
              <a:gd name="connsiteY434" fmla="*/ 6697875 h 6857991"/>
              <a:gd name="connsiteX435" fmla="*/ 263495 w 12191984"/>
              <a:gd name="connsiteY435" fmla="*/ 6687439 h 6857991"/>
              <a:gd name="connsiteX436" fmla="*/ 263647 w 12191984"/>
              <a:gd name="connsiteY436" fmla="*/ 6687439 h 6857991"/>
              <a:gd name="connsiteX437" fmla="*/ 265249 w 12191984"/>
              <a:gd name="connsiteY437" fmla="*/ 6692897 h 6857991"/>
              <a:gd name="connsiteX438" fmla="*/ 283468 w 12191984"/>
              <a:gd name="connsiteY438" fmla="*/ 6733519 h 6857991"/>
              <a:gd name="connsiteX439" fmla="*/ 286523 w 12191984"/>
              <a:gd name="connsiteY439" fmla="*/ 6733519 h 6857991"/>
              <a:gd name="connsiteX440" fmla="*/ 304776 w 12191984"/>
              <a:gd name="connsiteY440" fmla="*/ 6692602 h 6857991"/>
              <a:gd name="connsiteX441" fmla="*/ 306379 w 12191984"/>
              <a:gd name="connsiteY441" fmla="*/ 6687439 h 6857991"/>
              <a:gd name="connsiteX442" fmla="*/ 306530 w 12191984"/>
              <a:gd name="connsiteY442" fmla="*/ 6687439 h 6857991"/>
              <a:gd name="connsiteX443" fmla="*/ 306007 w 12191984"/>
              <a:gd name="connsiteY443" fmla="*/ 6697800 h 6857991"/>
              <a:gd name="connsiteX444" fmla="*/ 306007 w 12191984"/>
              <a:gd name="connsiteY444" fmla="*/ 6733519 h 6857991"/>
              <a:gd name="connsiteX445" fmla="*/ 312227 w 12191984"/>
              <a:gd name="connsiteY445" fmla="*/ 6733519 h 6857991"/>
              <a:gd name="connsiteX446" fmla="*/ 312227 w 12191984"/>
              <a:gd name="connsiteY446" fmla="*/ 6680273 h 6857991"/>
              <a:gd name="connsiteX447" fmla="*/ 304404 w 12191984"/>
              <a:gd name="connsiteY447" fmla="*/ 6680273 h 6857991"/>
              <a:gd name="connsiteX448" fmla="*/ 287679 w 12191984"/>
              <a:gd name="connsiteY448" fmla="*/ 6717253 h 6857991"/>
              <a:gd name="connsiteX449" fmla="*/ 285106 w 12191984"/>
              <a:gd name="connsiteY449" fmla="*/ 6723788 h 6857991"/>
              <a:gd name="connsiteX450" fmla="*/ 284878 w 12191984"/>
              <a:gd name="connsiteY450" fmla="*/ 6723788 h 6857991"/>
              <a:gd name="connsiteX451" fmla="*/ 282423 w 12191984"/>
              <a:gd name="connsiteY451" fmla="*/ 6717404 h 6857991"/>
              <a:gd name="connsiteX452" fmla="*/ 266027 w 12191984"/>
              <a:gd name="connsiteY452" fmla="*/ 6680273 h 6857991"/>
              <a:gd name="connsiteX453" fmla="*/ 257757 w 12191984"/>
              <a:gd name="connsiteY453" fmla="*/ 6680273 h 6857991"/>
              <a:gd name="connsiteX454" fmla="*/ 905738 w 12191984"/>
              <a:gd name="connsiteY454" fmla="*/ 6679375 h 6857991"/>
              <a:gd name="connsiteX455" fmla="*/ 886178 w 12191984"/>
              <a:gd name="connsiteY455" fmla="*/ 6687247 h 6857991"/>
              <a:gd name="connsiteX456" fmla="*/ 878465 w 12191984"/>
              <a:gd name="connsiteY456" fmla="*/ 6707894 h 6857991"/>
              <a:gd name="connsiteX457" fmla="*/ 885318 w 12191984"/>
              <a:gd name="connsiteY457" fmla="*/ 6727094 h 6857991"/>
              <a:gd name="connsiteX458" fmla="*/ 903571 w 12191984"/>
              <a:gd name="connsiteY458" fmla="*/ 6734410 h 6857991"/>
              <a:gd name="connsiteX459" fmla="*/ 918321 w 12191984"/>
              <a:gd name="connsiteY459" fmla="*/ 6731290 h 6857991"/>
              <a:gd name="connsiteX460" fmla="*/ 918328 w 12191984"/>
              <a:gd name="connsiteY460" fmla="*/ 6731290 h 6857991"/>
              <a:gd name="connsiteX461" fmla="*/ 918328 w 12191984"/>
              <a:gd name="connsiteY461" fmla="*/ 6725229 h 6857991"/>
              <a:gd name="connsiteX462" fmla="*/ 904396 w 12191984"/>
              <a:gd name="connsiteY462" fmla="*/ 6728794 h 6857991"/>
              <a:gd name="connsiteX463" fmla="*/ 890368 w 12191984"/>
              <a:gd name="connsiteY463" fmla="*/ 6723021 h 6857991"/>
              <a:gd name="connsiteX464" fmla="*/ 885022 w 12191984"/>
              <a:gd name="connsiteY464" fmla="*/ 6707517 h 6857991"/>
              <a:gd name="connsiteX465" fmla="*/ 890739 w 12191984"/>
              <a:gd name="connsiteY465" fmla="*/ 6691142 h 6857991"/>
              <a:gd name="connsiteX466" fmla="*/ 905662 w 12191984"/>
              <a:gd name="connsiteY466" fmla="*/ 6685018 h 6857991"/>
              <a:gd name="connsiteX467" fmla="*/ 918328 w 12191984"/>
              <a:gd name="connsiteY467" fmla="*/ 6688214 h 6857991"/>
              <a:gd name="connsiteX468" fmla="*/ 918328 w 12191984"/>
              <a:gd name="connsiteY468" fmla="*/ 6681569 h 6857991"/>
              <a:gd name="connsiteX469" fmla="*/ 905738 w 12191984"/>
              <a:gd name="connsiteY469" fmla="*/ 6679375 h 6857991"/>
              <a:gd name="connsiteX470" fmla="*/ 216140 w 12191984"/>
              <a:gd name="connsiteY470" fmla="*/ 6679046 h 6857991"/>
              <a:gd name="connsiteX471" fmla="*/ 196373 w 12191984"/>
              <a:gd name="connsiteY471" fmla="*/ 6687199 h 6857991"/>
              <a:gd name="connsiteX472" fmla="*/ 188192 w 12191984"/>
              <a:gd name="connsiteY472" fmla="*/ 6706900 h 6857991"/>
              <a:gd name="connsiteX473" fmla="*/ 196366 w 12191984"/>
              <a:gd name="connsiteY473" fmla="*/ 6726593 h 6857991"/>
              <a:gd name="connsiteX474" fmla="*/ 216133 w 12191984"/>
              <a:gd name="connsiteY474" fmla="*/ 6734746 h 6857991"/>
              <a:gd name="connsiteX475" fmla="*/ 235865 w 12191984"/>
              <a:gd name="connsiteY475" fmla="*/ 6726600 h 6857991"/>
              <a:gd name="connsiteX476" fmla="*/ 244045 w 12191984"/>
              <a:gd name="connsiteY476" fmla="*/ 6706900 h 6857991"/>
              <a:gd name="connsiteX477" fmla="*/ 235865 w 12191984"/>
              <a:gd name="connsiteY477" fmla="*/ 6687199 h 6857991"/>
              <a:gd name="connsiteX478" fmla="*/ 216140 w 12191984"/>
              <a:gd name="connsiteY478" fmla="*/ 6679046 h 6857991"/>
              <a:gd name="connsiteX479" fmla="*/ 1180590 w 12191984"/>
              <a:gd name="connsiteY479" fmla="*/ 6677935 h 6857991"/>
              <a:gd name="connsiteX480" fmla="*/ 1177796 w 12191984"/>
              <a:gd name="connsiteY480" fmla="*/ 6679066 h 6857991"/>
              <a:gd name="connsiteX481" fmla="*/ 1176640 w 12191984"/>
              <a:gd name="connsiteY481" fmla="*/ 6681905 h 6857991"/>
              <a:gd name="connsiteX482" fmla="*/ 1177796 w 12191984"/>
              <a:gd name="connsiteY482" fmla="*/ 6684730 h 6857991"/>
              <a:gd name="connsiteX483" fmla="*/ 1180590 w 12191984"/>
              <a:gd name="connsiteY483" fmla="*/ 6685841 h 6857991"/>
              <a:gd name="connsiteX484" fmla="*/ 1183439 w 12191984"/>
              <a:gd name="connsiteY484" fmla="*/ 6684689 h 6857991"/>
              <a:gd name="connsiteX485" fmla="*/ 1184615 w 12191984"/>
              <a:gd name="connsiteY485" fmla="*/ 6681905 h 6857991"/>
              <a:gd name="connsiteX486" fmla="*/ 1183439 w 12191984"/>
              <a:gd name="connsiteY486" fmla="*/ 6679066 h 6857991"/>
              <a:gd name="connsiteX487" fmla="*/ 1180590 w 12191984"/>
              <a:gd name="connsiteY487" fmla="*/ 6677935 h 6857991"/>
              <a:gd name="connsiteX488" fmla="*/ 808165 w 12191984"/>
              <a:gd name="connsiteY488" fmla="*/ 6677935 h 6857991"/>
              <a:gd name="connsiteX489" fmla="*/ 805370 w 12191984"/>
              <a:gd name="connsiteY489" fmla="*/ 6679066 h 6857991"/>
              <a:gd name="connsiteX490" fmla="*/ 804214 w 12191984"/>
              <a:gd name="connsiteY490" fmla="*/ 6681905 h 6857991"/>
              <a:gd name="connsiteX491" fmla="*/ 805370 w 12191984"/>
              <a:gd name="connsiteY491" fmla="*/ 6684730 h 6857991"/>
              <a:gd name="connsiteX492" fmla="*/ 808165 w 12191984"/>
              <a:gd name="connsiteY492" fmla="*/ 6685841 h 6857991"/>
              <a:gd name="connsiteX493" fmla="*/ 811012 w 12191984"/>
              <a:gd name="connsiteY493" fmla="*/ 6684689 h 6857991"/>
              <a:gd name="connsiteX494" fmla="*/ 812188 w 12191984"/>
              <a:gd name="connsiteY494" fmla="*/ 6681905 h 6857991"/>
              <a:gd name="connsiteX495" fmla="*/ 811012 w 12191984"/>
              <a:gd name="connsiteY495" fmla="*/ 6679066 h 6857991"/>
              <a:gd name="connsiteX496" fmla="*/ 808165 w 12191984"/>
              <a:gd name="connsiteY496" fmla="*/ 6677935 h 6857991"/>
              <a:gd name="connsiteX497" fmla="*/ 585359 w 12191984"/>
              <a:gd name="connsiteY497" fmla="*/ 6677935 h 6857991"/>
              <a:gd name="connsiteX498" fmla="*/ 582565 w 12191984"/>
              <a:gd name="connsiteY498" fmla="*/ 6679066 h 6857991"/>
              <a:gd name="connsiteX499" fmla="*/ 581409 w 12191984"/>
              <a:gd name="connsiteY499" fmla="*/ 6681905 h 6857991"/>
              <a:gd name="connsiteX500" fmla="*/ 582565 w 12191984"/>
              <a:gd name="connsiteY500" fmla="*/ 6684730 h 6857991"/>
              <a:gd name="connsiteX501" fmla="*/ 585359 w 12191984"/>
              <a:gd name="connsiteY501" fmla="*/ 6685841 h 6857991"/>
              <a:gd name="connsiteX502" fmla="*/ 588208 w 12191984"/>
              <a:gd name="connsiteY502" fmla="*/ 6684689 h 6857991"/>
              <a:gd name="connsiteX503" fmla="*/ 589384 w 12191984"/>
              <a:gd name="connsiteY503" fmla="*/ 6681905 h 6857991"/>
              <a:gd name="connsiteX504" fmla="*/ 588208 w 12191984"/>
              <a:gd name="connsiteY504" fmla="*/ 6679066 h 6857991"/>
              <a:gd name="connsiteX505" fmla="*/ 585359 w 12191984"/>
              <a:gd name="connsiteY505" fmla="*/ 6677935 h 6857991"/>
              <a:gd name="connsiteX506" fmla="*/ 492169 w 12191984"/>
              <a:gd name="connsiteY506" fmla="*/ 6677935 h 6857991"/>
              <a:gd name="connsiteX507" fmla="*/ 489376 w 12191984"/>
              <a:gd name="connsiteY507" fmla="*/ 6679066 h 6857991"/>
              <a:gd name="connsiteX508" fmla="*/ 488220 w 12191984"/>
              <a:gd name="connsiteY508" fmla="*/ 6681905 h 6857991"/>
              <a:gd name="connsiteX509" fmla="*/ 489376 w 12191984"/>
              <a:gd name="connsiteY509" fmla="*/ 6684730 h 6857991"/>
              <a:gd name="connsiteX510" fmla="*/ 492169 w 12191984"/>
              <a:gd name="connsiteY510" fmla="*/ 6685841 h 6857991"/>
              <a:gd name="connsiteX511" fmla="*/ 495018 w 12191984"/>
              <a:gd name="connsiteY511" fmla="*/ 6684689 h 6857991"/>
              <a:gd name="connsiteX512" fmla="*/ 496194 w 12191984"/>
              <a:gd name="connsiteY512" fmla="*/ 6681905 h 6857991"/>
              <a:gd name="connsiteX513" fmla="*/ 495018 w 12191984"/>
              <a:gd name="connsiteY513" fmla="*/ 6679066 h 6857991"/>
              <a:gd name="connsiteX514" fmla="*/ 492169 w 12191984"/>
              <a:gd name="connsiteY514" fmla="*/ 6677935 h 6857991"/>
              <a:gd name="connsiteX515" fmla="*/ 328732 w 12191984"/>
              <a:gd name="connsiteY515" fmla="*/ 6677935 h 6857991"/>
              <a:gd name="connsiteX516" fmla="*/ 325939 w 12191984"/>
              <a:gd name="connsiteY516" fmla="*/ 6679066 h 6857991"/>
              <a:gd name="connsiteX517" fmla="*/ 324783 w 12191984"/>
              <a:gd name="connsiteY517" fmla="*/ 6681905 h 6857991"/>
              <a:gd name="connsiteX518" fmla="*/ 325939 w 12191984"/>
              <a:gd name="connsiteY518" fmla="*/ 6684730 h 6857991"/>
              <a:gd name="connsiteX519" fmla="*/ 328732 w 12191984"/>
              <a:gd name="connsiteY519" fmla="*/ 6685841 h 6857991"/>
              <a:gd name="connsiteX520" fmla="*/ 331581 w 12191984"/>
              <a:gd name="connsiteY520" fmla="*/ 6684689 h 6857991"/>
              <a:gd name="connsiteX521" fmla="*/ 332757 w 12191984"/>
              <a:gd name="connsiteY521" fmla="*/ 6681905 h 6857991"/>
              <a:gd name="connsiteX522" fmla="*/ 331581 w 12191984"/>
              <a:gd name="connsiteY522" fmla="*/ 6679066 h 6857991"/>
              <a:gd name="connsiteX523" fmla="*/ 328732 w 12191984"/>
              <a:gd name="connsiteY523" fmla="*/ 6677935 h 6857991"/>
              <a:gd name="connsiteX524" fmla="*/ 659876 w 12191984"/>
              <a:gd name="connsiteY524" fmla="*/ 6677229 h 6857991"/>
              <a:gd name="connsiteX525" fmla="*/ 659876 w 12191984"/>
              <a:gd name="connsiteY525" fmla="*/ 6733519 h 6857991"/>
              <a:gd name="connsiteX526" fmla="*/ 665985 w 12191984"/>
              <a:gd name="connsiteY526" fmla="*/ 6733519 h 6857991"/>
              <a:gd name="connsiteX527" fmla="*/ 665985 w 12191984"/>
              <a:gd name="connsiteY527" fmla="*/ 6677229 h 6857991"/>
              <a:gd name="connsiteX528" fmla="*/ 659876 w 12191984"/>
              <a:gd name="connsiteY528" fmla="*/ 6677229 h 6857991"/>
              <a:gd name="connsiteX529" fmla="*/ 539429 w 12191984"/>
              <a:gd name="connsiteY529" fmla="*/ 6677229 h 6857991"/>
              <a:gd name="connsiteX530" fmla="*/ 539429 w 12191984"/>
              <a:gd name="connsiteY530" fmla="*/ 6733519 h 6857991"/>
              <a:gd name="connsiteX531" fmla="*/ 545538 w 12191984"/>
              <a:gd name="connsiteY531" fmla="*/ 6733519 h 6857991"/>
              <a:gd name="connsiteX532" fmla="*/ 545538 w 12191984"/>
              <a:gd name="connsiteY532" fmla="*/ 6711981 h 6857991"/>
              <a:gd name="connsiteX533" fmla="*/ 548592 w 12191984"/>
              <a:gd name="connsiteY533" fmla="*/ 6703163 h 6857991"/>
              <a:gd name="connsiteX534" fmla="*/ 556120 w 12191984"/>
              <a:gd name="connsiteY534" fmla="*/ 6699727 h 6857991"/>
              <a:gd name="connsiteX535" fmla="*/ 564987 w 12191984"/>
              <a:gd name="connsiteY535" fmla="*/ 6711611 h 6857991"/>
              <a:gd name="connsiteX536" fmla="*/ 564987 w 12191984"/>
              <a:gd name="connsiteY536" fmla="*/ 6733519 h 6857991"/>
              <a:gd name="connsiteX537" fmla="*/ 571098 w 12191984"/>
              <a:gd name="connsiteY537" fmla="*/ 6733519 h 6857991"/>
              <a:gd name="connsiteX538" fmla="*/ 571104 w 12191984"/>
              <a:gd name="connsiteY538" fmla="*/ 6733519 h 6857991"/>
              <a:gd name="connsiteX539" fmla="*/ 571104 w 12191984"/>
              <a:gd name="connsiteY539" fmla="*/ 6710088 h 6857991"/>
              <a:gd name="connsiteX540" fmla="*/ 558212 w 12191984"/>
              <a:gd name="connsiteY540" fmla="*/ 6694605 h 6857991"/>
              <a:gd name="connsiteX541" fmla="*/ 545689 w 12191984"/>
              <a:gd name="connsiteY541" fmla="*/ 6701812 h 6857991"/>
              <a:gd name="connsiteX542" fmla="*/ 545538 w 12191984"/>
              <a:gd name="connsiteY542" fmla="*/ 6701812 h 6857991"/>
              <a:gd name="connsiteX543" fmla="*/ 545538 w 12191984"/>
              <a:gd name="connsiteY543" fmla="*/ 6677229 h 6857991"/>
              <a:gd name="connsiteX544" fmla="*/ 539429 w 12191984"/>
              <a:gd name="connsiteY544" fmla="*/ 6677229 h 6857991"/>
              <a:gd name="connsiteX545" fmla="*/ 444715 w 12191984"/>
              <a:gd name="connsiteY545" fmla="*/ 6677229 h 6857991"/>
              <a:gd name="connsiteX546" fmla="*/ 444715 w 12191984"/>
              <a:gd name="connsiteY546" fmla="*/ 6733519 h 6857991"/>
              <a:gd name="connsiteX547" fmla="*/ 450826 w 12191984"/>
              <a:gd name="connsiteY547" fmla="*/ 6733519 h 6857991"/>
              <a:gd name="connsiteX548" fmla="*/ 450826 w 12191984"/>
              <a:gd name="connsiteY548" fmla="*/ 6728027 h 6857991"/>
              <a:gd name="connsiteX549" fmla="*/ 450977 w 12191984"/>
              <a:gd name="connsiteY549" fmla="*/ 6728027 h 6857991"/>
              <a:gd name="connsiteX550" fmla="*/ 462412 w 12191984"/>
              <a:gd name="connsiteY550" fmla="*/ 6734410 h 6857991"/>
              <a:gd name="connsiteX551" fmla="*/ 475153 w 12191984"/>
              <a:gd name="connsiteY551" fmla="*/ 6728671 h 6857991"/>
              <a:gd name="connsiteX552" fmla="*/ 479811 w 12191984"/>
              <a:gd name="connsiteY552" fmla="*/ 6713393 h 6857991"/>
              <a:gd name="connsiteX553" fmla="*/ 475656 w 12191984"/>
              <a:gd name="connsiteY553" fmla="*/ 6699713 h 6857991"/>
              <a:gd name="connsiteX554" fmla="*/ 464166 w 12191984"/>
              <a:gd name="connsiteY554" fmla="*/ 6694605 h 6857991"/>
              <a:gd name="connsiteX555" fmla="*/ 450977 w 12191984"/>
              <a:gd name="connsiteY555" fmla="*/ 6702182 h 6857991"/>
              <a:gd name="connsiteX556" fmla="*/ 450826 w 12191984"/>
              <a:gd name="connsiteY556" fmla="*/ 6702182 h 6857991"/>
              <a:gd name="connsiteX557" fmla="*/ 450826 w 12191984"/>
              <a:gd name="connsiteY557" fmla="*/ 6677229 h 6857991"/>
              <a:gd name="connsiteX558" fmla="*/ 444715 w 12191984"/>
              <a:gd name="connsiteY558" fmla="*/ 6677229 h 6857991"/>
              <a:gd name="connsiteX559" fmla="*/ 5869921 w 12191984"/>
              <a:gd name="connsiteY559" fmla="*/ 5098107 h 6857991"/>
              <a:gd name="connsiteX560" fmla="*/ 5920961 w 12191984"/>
              <a:gd name="connsiteY560" fmla="*/ 5098107 h 6857991"/>
              <a:gd name="connsiteX561" fmla="*/ 5920204 w 12191984"/>
              <a:gd name="connsiteY561" fmla="*/ 5102776 h 6857991"/>
              <a:gd name="connsiteX562" fmla="*/ 5911688 w 12191984"/>
              <a:gd name="connsiteY562" fmla="*/ 5108453 h 6857991"/>
              <a:gd name="connsiteX563" fmla="*/ 5875851 w 12191984"/>
              <a:gd name="connsiteY563" fmla="*/ 5108453 h 6857991"/>
              <a:gd name="connsiteX564" fmla="*/ 5869921 w 12191984"/>
              <a:gd name="connsiteY564" fmla="*/ 5103785 h 6857991"/>
              <a:gd name="connsiteX565" fmla="*/ 5869921 w 12191984"/>
              <a:gd name="connsiteY565" fmla="*/ 5098107 h 6857991"/>
              <a:gd name="connsiteX566" fmla="*/ 5482738 w 12191984"/>
              <a:gd name="connsiteY566" fmla="*/ 5091577 h 6857991"/>
              <a:gd name="connsiteX567" fmla="*/ 5482738 w 12191984"/>
              <a:gd name="connsiteY567" fmla="*/ 5106972 h 6857991"/>
              <a:gd name="connsiteX568" fmla="*/ 5626078 w 12191984"/>
              <a:gd name="connsiteY568" fmla="*/ 5106972 h 6857991"/>
              <a:gd name="connsiteX569" fmla="*/ 5626078 w 12191984"/>
              <a:gd name="connsiteY569" fmla="*/ 5091577 h 6857991"/>
              <a:gd name="connsiteX570" fmla="*/ 5482738 w 12191984"/>
              <a:gd name="connsiteY570" fmla="*/ 5091577 h 6857991"/>
              <a:gd name="connsiteX571" fmla="*/ 5816988 w 12191984"/>
              <a:gd name="connsiteY571" fmla="*/ 5076782 h 6857991"/>
              <a:gd name="connsiteX572" fmla="*/ 5855537 w 12191984"/>
              <a:gd name="connsiteY572" fmla="*/ 5076782 h 6857991"/>
              <a:gd name="connsiteX573" fmla="*/ 5855537 w 12191984"/>
              <a:gd name="connsiteY573" fmla="*/ 5086940 h 6857991"/>
              <a:gd name="connsiteX574" fmla="*/ 5816988 w 12191984"/>
              <a:gd name="connsiteY574" fmla="*/ 5086940 h 6857991"/>
              <a:gd name="connsiteX575" fmla="*/ 5816988 w 12191984"/>
              <a:gd name="connsiteY575" fmla="*/ 5076782 h 6857991"/>
              <a:gd name="connsiteX576" fmla="*/ 5869857 w 12191984"/>
              <a:gd name="connsiteY576" fmla="*/ 5076719 h 6857991"/>
              <a:gd name="connsiteX577" fmla="*/ 5909037 w 12191984"/>
              <a:gd name="connsiteY577" fmla="*/ 5076719 h 6857991"/>
              <a:gd name="connsiteX578" fmla="*/ 5909037 w 12191984"/>
              <a:gd name="connsiteY578" fmla="*/ 5086877 h 6857991"/>
              <a:gd name="connsiteX579" fmla="*/ 5869857 w 12191984"/>
              <a:gd name="connsiteY579" fmla="*/ 5086877 h 6857991"/>
              <a:gd name="connsiteX580" fmla="*/ 5869857 w 12191984"/>
              <a:gd name="connsiteY580" fmla="*/ 5076719 h 6857991"/>
              <a:gd name="connsiteX581" fmla="*/ 5690745 w 12191984"/>
              <a:gd name="connsiteY581" fmla="*/ 5076120 h 6857991"/>
              <a:gd name="connsiteX582" fmla="*/ 5737180 w 12191984"/>
              <a:gd name="connsiteY582" fmla="*/ 5076120 h 6857991"/>
              <a:gd name="connsiteX583" fmla="*/ 5712889 w 12191984"/>
              <a:gd name="connsiteY583" fmla="*/ 5089433 h 6857991"/>
              <a:gd name="connsiteX584" fmla="*/ 5690745 w 12191984"/>
              <a:gd name="connsiteY584" fmla="*/ 5076120 h 6857991"/>
              <a:gd name="connsiteX585" fmla="*/ 5869857 w 12191984"/>
              <a:gd name="connsiteY585" fmla="*/ 5058044 h 6857991"/>
              <a:gd name="connsiteX586" fmla="*/ 5909037 w 12191984"/>
              <a:gd name="connsiteY586" fmla="*/ 5058044 h 6857991"/>
              <a:gd name="connsiteX587" fmla="*/ 5909037 w 12191984"/>
              <a:gd name="connsiteY587" fmla="*/ 5066625 h 6857991"/>
              <a:gd name="connsiteX588" fmla="*/ 5869857 w 12191984"/>
              <a:gd name="connsiteY588" fmla="*/ 5066625 h 6857991"/>
              <a:gd name="connsiteX589" fmla="*/ 5869857 w 12191984"/>
              <a:gd name="connsiteY589" fmla="*/ 5058044 h 6857991"/>
              <a:gd name="connsiteX590" fmla="*/ 5816988 w 12191984"/>
              <a:gd name="connsiteY590" fmla="*/ 5058044 h 6857991"/>
              <a:gd name="connsiteX591" fmla="*/ 5855537 w 12191984"/>
              <a:gd name="connsiteY591" fmla="*/ 5058044 h 6857991"/>
              <a:gd name="connsiteX592" fmla="*/ 5855537 w 12191984"/>
              <a:gd name="connsiteY592" fmla="*/ 5066688 h 6857991"/>
              <a:gd name="connsiteX593" fmla="*/ 5816988 w 12191984"/>
              <a:gd name="connsiteY593" fmla="*/ 5066625 h 6857991"/>
              <a:gd name="connsiteX594" fmla="*/ 5816988 w 12191984"/>
              <a:gd name="connsiteY594" fmla="*/ 5058044 h 6857991"/>
              <a:gd name="connsiteX595" fmla="*/ 5699703 w 12191984"/>
              <a:gd name="connsiteY595" fmla="*/ 5050001 h 6857991"/>
              <a:gd name="connsiteX596" fmla="*/ 5640273 w 12191984"/>
              <a:gd name="connsiteY596" fmla="*/ 5079465 h 6857991"/>
              <a:gd name="connsiteX597" fmla="*/ 5647086 w 12191984"/>
              <a:gd name="connsiteY597" fmla="*/ 5091830 h 6857991"/>
              <a:gd name="connsiteX598" fmla="*/ 5677307 w 12191984"/>
              <a:gd name="connsiteY598" fmla="*/ 5082240 h 6857991"/>
              <a:gd name="connsiteX599" fmla="*/ 5693332 w 12191984"/>
              <a:gd name="connsiteY599" fmla="*/ 5094796 h 6857991"/>
              <a:gd name="connsiteX600" fmla="*/ 5639704 w 12191984"/>
              <a:gd name="connsiteY600" fmla="*/ 5100284 h 6857991"/>
              <a:gd name="connsiteX601" fmla="*/ 5646771 w 12191984"/>
              <a:gd name="connsiteY601" fmla="*/ 5114353 h 6857991"/>
              <a:gd name="connsiteX602" fmla="*/ 5711690 w 12191984"/>
              <a:gd name="connsiteY602" fmla="*/ 5103124 h 6857991"/>
              <a:gd name="connsiteX603" fmla="*/ 5730240 w 12191984"/>
              <a:gd name="connsiteY603" fmla="*/ 5107982 h 6857991"/>
              <a:gd name="connsiteX604" fmla="*/ 5776421 w 12191984"/>
              <a:gd name="connsiteY604" fmla="*/ 5113597 h 6857991"/>
              <a:gd name="connsiteX605" fmla="*/ 5782730 w 12191984"/>
              <a:gd name="connsiteY605" fmla="*/ 5098391 h 6857991"/>
              <a:gd name="connsiteX606" fmla="*/ 5733456 w 12191984"/>
              <a:gd name="connsiteY606" fmla="*/ 5094417 h 6857991"/>
              <a:gd name="connsiteX607" fmla="*/ 5759324 w 12191984"/>
              <a:gd name="connsiteY607" fmla="*/ 5074985 h 6857991"/>
              <a:gd name="connsiteX608" fmla="*/ 5759324 w 12191984"/>
              <a:gd name="connsiteY608" fmla="*/ 5064701 h 6857991"/>
              <a:gd name="connsiteX609" fmla="*/ 5702795 w 12191984"/>
              <a:gd name="connsiteY609" fmla="*/ 5064827 h 6857991"/>
              <a:gd name="connsiteX610" fmla="*/ 5714719 w 12191984"/>
              <a:gd name="connsiteY610" fmla="*/ 5052651 h 6857991"/>
              <a:gd name="connsiteX611" fmla="*/ 5699703 w 12191984"/>
              <a:gd name="connsiteY611" fmla="*/ 5050001 h 6857991"/>
              <a:gd name="connsiteX612" fmla="*/ 5803361 w 12191984"/>
              <a:gd name="connsiteY612" fmla="*/ 5047256 h 6857991"/>
              <a:gd name="connsiteX613" fmla="*/ 5803361 w 12191984"/>
              <a:gd name="connsiteY613" fmla="*/ 5107002 h 6857991"/>
              <a:gd name="connsiteX614" fmla="*/ 5817052 w 12191984"/>
              <a:gd name="connsiteY614" fmla="*/ 5107002 h 6857991"/>
              <a:gd name="connsiteX615" fmla="*/ 5817052 w 12191984"/>
              <a:gd name="connsiteY615" fmla="*/ 5098044 h 6857991"/>
              <a:gd name="connsiteX616" fmla="*/ 5855599 w 12191984"/>
              <a:gd name="connsiteY616" fmla="*/ 5098044 h 6857991"/>
              <a:gd name="connsiteX617" fmla="*/ 5855599 w 12191984"/>
              <a:gd name="connsiteY617" fmla="*/ 5109022 h 6857991"/>
              <a:gd name="connsiteX618" fmla="*/ 5871562 w 12191984"/>
              <a:gd name="connsiteY618" fmla="*/ 5120567 h 6857991"/>
              <a:gd name="connsiteX619" fmla="*/ 5913769 w 12191984"/>
              <a:gd name="connsiteY619" fmla="*/ 5120567 h 6857991"/>
              <a:gd name="connsiteX620" fmla="*/ 5935030 w 12191984"/>
              <a:gd name="connsiteY620" fmla="*/ 5105994 h 6857991"/>
              <a:gd name="connsiteX621" fmla="*/ 5936166 w 12191984"/>
              <a:gd name="connsiteY621" fmla="*/ 5094700 h 6857991"/>
              <a:gd name="connsiteX622" fmla="*/ 5922728 w 12191984"/>
              <a:gd name="connsiteY622" fmla="*/ 5089653 h 6857991"/>
              <a:gd name="connsiteX623" fmla="*/ 5922728 w 12191984"/>
              <a:gd name="connsiteY623" fmla="*/ 5047256 h 6857991"/>
              <a:gd name="connsiteX624" fmla="*/ 5922665 w 12191984"/>
              <a:gd name="connsiteY624" fmla="*/ 5047256 h 6857991"/>
              <a:gd name="connsiteX625" fmla="*/ 5803361 w 12191984"/>
              <a:gd name="connsiteY625" fmla="*/ 5047256 h 6857991"/>
              <a:gd name="connsiteX626" fmla="*/ 6417295 w 12191984"/>
              <a:gd name="connsiteY626" fmla="*/ 5039654 h 6857991"/>
              <a:gd name="connsiteX627" fmla="*/ 6417295 w 12191984"/>
              <a:gd name="connsiteY627" fmla="*/ 5054039 h 6857991"/>
              <a:gd name="connsiteX628" fmla="*/ 6461206 w 12191984"/>
              <a:gd name="connsiteY628" fmla="*/ 5054039 h 6857991"/>
              <a:gd name="connsiteX629" fmla="*/ 6441585 w 12191984"/>
              <a:gd name="connsiteY629" fmla="*/ 5091136 h 6857991"/>
              <a:gd name="connsiteX630" fmla="*/ 6420765 w 12191984"/>
              <a:gd name="connsiteY630" fmla="*/ 5092020 h 6857991"/>
              <a:gd name="connsiteX631" fmla="*/ 6423604 w 12191984"/>
              <a:gd name="connsiteY631" fmla="*/ 5107351 h 6857991"/>
              <a:gd name="connsiteX632" fmla="*/ 6527641 w 12191984"/>
              <a:gd name="connsiteY632" fmla="*/ 5097635 h 6857991"/>
              <a:gd name="connsiteX633" fmla="*/ 6539377 w 12191984"/>
              <a:gd name="connsiteY633" fmla="*/ 5110631 h 6857991"/>
              <a:gd name="connsiteX634" fmla="*/ 6551553 w 12191984"/>
              <a:gd name="connsiteY634" fmla="*/ 5100915 h 6857991"/>
              <a:gd name="connsiteX635" fmla="*/ 6510481 w 12191984"/>
              <a:gd name="connsiteY635" fmla="*/ 5059843 h 6857991"/>
              <a:gd name="connsiteX636" fmla="*/ 6498745 w 12191984"/>
              <a:gd name="connsiteY636" fmla="*/ 5068108 h 6857991"/>
              <a:gd name="connsiteX637" fmla="*/ 6516475 w 12191984"/>
              <a:gd name="connsiteY637" fmla="*/ 5085584 h 6857991"/>
              <a:gd name="connsiteX638" fmla="*/ 6459629 w 12191984"/>
              <a:gd name="connsiteY638" fmla="*/ 5090631 h 6857991"/>
              <a:gd name="connsiteX639" fmla="*/ 6478809 w 12191984"/>
              <a:gd name="connsiteY639" fmla="*/ 5054039 h 6857991"/>
              <a:gd name="connsiteX640" fmla="*/ 6550859 w 12191984"/>
              <a:gd name="connsiteY640" fmla="*/ 5054039 h 6857991"/>
              <a:gd name="connsiteX641" fmla="*/ 6550859 w 12191984"/>
              <a:gd name="connsiteY641" fmla="*/ 5039654 h 6857991"/>
              <a:gd name="connsiteX642" fmla="*/ 6417295 w 12191984"/>
              <a:gd name="connsiteY642" fmla="*/ 5039654 h 6857991"/>
              <a:gd name="connsiteX643" fmla="*/ 5497184 w 12191984"/>
              <a:gd name="connsiteY643" fmla="*/ 5034733 h 6857991"/>
              <a:gd name="connsiteX644" fmla="*/ 5497184 w 12191984"/>
              <a:gd name="connsiteY644" fmla="*/ 5049685 h 6857991"/>
              <a:gd name="connsiteX645" fmla="*/ 5611503 w 12191984"/>
              <a:gd name="connsiteY645" fmla="*/ 5049685 h 6857991"/>
              <a:gd name="connsiteX646" fmla="*/ 5611503 w 12191984"/>
              <a:gd name="connsiteY646" fmla="*/ 5034733 h 6857991"/>
              <a:gd name="connsiteX647" fmla="*/ 5497184 w 12191984"/>
              <a:gd name="connsiteY647" fmla="*/ 5034733 h 6857991"/>
              <a:gd name="connsiteX648" fmla="*/ 6059508 w 12191984"/>
              <a:gd name="connsiteY648" fmla="*/ 5034292 h 6857991"/>
              <a:gd name="connsiteX649" fmla="*/ 6063862 w 12191984"/>
              <a:gd name="connsiteY649" fmla="*/ 5044575 h 6857991"/>
              <a:gd name="connsiteX650" fmla="*/ 6049035 w 12191984"/>
              <a:gd name="connsiteY650" fmla="*/ 5044575 h 6857991"/>
              <a:gd name="connsiteX651" fmla="*/ 6047520 w 12191984"/>
              <a:gd name="connsiteY651" fmla="*/ 5034670 h 6857991"/>
              <a:gd name="connsiteX652" fmla="*/ 6059508 w 12191984"/>
              <a:gd name="connsiteY652" fmla="*/ 5034292 h 6857991"/>
              <a:gd name="connsiteX653" fmla="*/ 6265435 w 12191984"/>
              <a:gd name="connsiteY653" fmla="*/ 5030001 h 6857991"/>
              <a:gd name="connsiteX654" fmla="*/ 6265435 w 12191984"/>
              <a:gd name="connsiteY654" fmla="*/ 5045080 h 6857991"/>
              <a:gd name="connsiteX655" fmla="*/ 6293321 w 12191984"/>
              <a:gd name="connsiteY655" fmla="*/ 5045080 h 6857991"/>
              <a:gd name="connsiteX656" fmla="*/ 6293321 w 12191984"/>
              <a:gd name="connsiteY656" fmla="*/ 5087287 h 6857991"/>
              <a:gd name="connsiteX657" fmla="*/ 6259631 w 12191984"/>
              <a:gd name="connsiteY657" fmla="*/ 5091641 h 6857991"/>
              <a:gd name="connsiteX658" fmla="*/ 6261397 w 12191984"/>
              <a:gd name="connsiteY658" fmla="*/ 5107918 h 6857991"/>
              <a:gd name="connsiteX659" fmla="*/ 6339756 w 12191984"/>
              <a:gd name="connsiteY659" fmla="*/ 5092335 h 6857991"/>
              <a:gd name="connsiteX660" fmla="*/ 6339756 w 12191984"/>
              <a:gd name="connsiteY660" fmla="*/ 5076940 h 6857991"/>
              <a:gd name="connsiteX661" fmla="*/ 6308527 w 12191984"/>
              <a:gd name="connsiteY661" fmla="*/ 5084385 h 6857991"/>
              <a:gd name="connsiteX662" fmla="*/ 6308527 w 12191984"/>
              <a:gd name="connsiteY662" fmla="*/ 5045080 h 6857991"/>
              <a:gd name="connsiteX663" fmla="*/ 6335151 w 12191984"/>
              <a:gd name="connsiteY663" fmla="*/ 5045080 h 6857991"/>
              <a:gd name="connsiteX664" fmla="*/ 6335151 w 12191984"/>
              <a:gd name="connsiteY664" fmla="*/ 5030001 h 6857991"/>
              <a:gd name="connsiteX665" fmla="*/ 6265435 w 12191984"/>
              <a:gd name="connsiteY665" fmla="*/ 5030001 h 6857991"/>
              <a:gd name="connsiteX666" fmla="*/ 5877177 w 12191984"/>
              <a:gd name="connsiteY666" fmla="*/ 5025901 h 6857991"/>
              <a:gd name="connsiteX667" fmla="*/ 5877177 w 12191984"/>
              <a:gd name="connsiteY667" fmla="*/ 5032967 h 6857991"/>
              <a:gd name="connsiteX668" fmla="*/ 5912508 w 12191984"/>
              <a:gd name="connsiteY668" fmla="*/ 5032967 h 6857991"/>
              <a:gd name="connsiteX669" fmla="*/ 5912508 w 12191984"/>
              <a:gd name="connsiteY669" fmla="*/ 5025901 h 6857991"/>
              <a:gd name="connsiteX670" fmla="*/ 5877177 w 12191984"/>
              <a:gd name="connsiteY670" fmla="*/ 5025901 h 6857991"/>
              <a:gd name="connsiteX671" fmla="*/ 5813960 w 12191984"/>
              <a:gd name="connsiteY671" fmla="*/ 5025901 h 6857991"/>
              <a:gd name="connsiteX672" fmla="*/ 5813960 w 12191984"/>
              <a:gd name="connsiteY672" fmla="*/ 5032967 h 6857991"/>
              <a:gd name="connsiteX673" fmla="*/ 5849292 w 12191984"/>
              <a:gd name="connsiteY673" fmla="*/ 5032967 h 6857991"/>
              <a:gd name="connsiteX674" fmla="*/ 5849292 w 12191984"/>
              <a:gd name="connsiteY674" fmla="*/ 5025901 h 6857991"/>
              <a:gd name="connsiteX675" fmla="*/ 5813960 w 12191984"/>
              <a:gd name="connsiteY675" fmla="*/ 5025901 h 6857991"/>
              <a:gd name="connsiteX676" fmla="*/ 5877177 w 12191984"/>
              <a:gd name="connsiteY676" fmla="*/ 5011516 h 6857991"/>
              <a:gd name="connsiteX677" fmla="*/ 5877177 w 12191984"/>
              <a:gd name="connsiteY677" fmla="*/ 5018582 h 6857991"/>
              <a:gd name="connsiteX678" fmla="*/ 5912508 w 12191984"/>
              <a:gd name="connsiteY678" fmla="*/ 5018582 h 6857991"/>
              <a:gd name="connsiteX679" fmla="*/ 5912508 w 12191984"/>
              <a:gd name="connsiteY679" fmla="*/ 5011516 h 6857991"/>
              <a:gd name="connsiteX680" fmla="*/ 5877177 w 12191984"/>
              <a:gd name="connsiteY680" fmla="*/ 5011516 h 6857991"/>
              <a:gd name="connsiteX681" fmla="*/ 5813960 w 12191984"/>
              <a:gd name="connsiteY681" fmla="*/ 5011516 h 6857991"/>
              <a:gd name="connsiteX682" fmla="*/ 5813960 w 12191984"/>
              <a:gd name="connsiteY682" fmla="*/ 5018582 h 6857991"/>
              <a:gd name="connsiteX683" fmla="*/ 5849292 w 12191984"/>
              <a:gd name="connsiteY683" fmla="*/ 5018582 h 6857991"/>
              <a:gd name="connsiteX684" fmla="*/ 5849292 w 12191984"/>
              <a:gd name="connsiteY684" fmla="*/ 5011516 h 6857991"/>
              <a:gd name="connsiteX685" fmla="*/ 5813960 w 12191984"/>
              <a:gd name="connsiteY685" fmla="*/ 5011516 h 6857991"/>
              <a:gd name="connsiteX686" fmla="*/ 6176289 w 12191984"/>
              <a:gd name="connsiteY686" fmla="*/ 5006153 h 6857991"/>
              <a:gd name="connsiteX687" fmla="*/ 6196035 w 12191984"/>
              <a:gd name="connsiteY687" fmla="*/ 5006153 h 6857991"/>
              <a:gd name="connsiteX688" fmla="*/ 6196035 w 12191984"/>
              <a:gd name="connsiteY688" fmla="*/ 5026469 h 6857991"/>
              <a:gd name="connsiteX689" fmla="*/ 6158181 w 12191984"/>
              <a:gd name="connsiteY689" fmla="*/ 5026469 h 6857991"/>
              <a:gd name="connsiteX690" fmla="*/ 6158181 w 12191984"/>
              <a:gd name="connsiteY690" fmla="*/ 5038393 h 6857991"/>
              <a:gd name="connsiteX691" fmla="*/ 6142661 w 12191984"/>
              <a:gd name="connsiteY691" fmla="*/ 5013031 h 6857991"/>
              <a:gd name="connsiteX692" fmla="*/ 6155910 w 12191984"/>
              <a:gd name="connsiteY692" fmla="*/ 5013031 h 6857991"/>
              <a:gd name="connsiteX693" fmla="*/ 6155910 w 12191984"/>
              <a:gd name="connsiteY693" fmla="*/ 5012526 h 6857991"/>
              <a:gd name="connsiteX694" fmla="*/ 6167519 w 12191984"/>
              <a:gd name="connsiteY694" fmla="*/ 5022115 h 6857991"/>
              <a:gd name="connsiteX695" fmla="*/ 6176289 w 12191984"/>
              <a:gd name="connsiteY695" fmla="*/ 5006153 h 6857991"/>
              <a:gd name="connsiteX696" fmla="*/ 5989793 w 12191984"/>
              <a:gd name="connsiteY696" fmla="*/ 5003062 h 6857991"/>
              <a:gd name="connsiteX697" fmla="*/ 6001211 w 12191984"/>
              <a:gd name="connsiteY697" fmla="*/ 5016121 h 6857991"/>
              <a:gd name="connsiteX698" fmla="*/ 5993831 w 12191984"/>
              <a:gd name="connsiteY698" fmla="*/ 5026342 h 6857991"/>
              <a:gd name="connsiteX699" fmla="*/ 5990299 w 12191984"/>
              <a:gd name="connsiteY699" fmla="*/ 5026342 h 6857991"/>
              <a:gd name="connsiteX700" fmla="*/ 5990299 w 12191984"/>
              <a:gd name="connsiteY700" fmla="*/ 5031895 h 6857991"/>
              <a:gd name="connsiteX701" fmla="*/ 5977932 w 12191984"/>
              <a:gd name="connsiteY701" fmla="*/ 5012904 h 6857991"/>
              <a:gd name="connsiteX702" fmla="*/ 5989793 w 12191984"/>
              <a:gd name="connsiteY702" fmla="*/ 5012904 h 6857991"/>
              <a:gd name="connsiteX703" fmla="*/ 5989793 w 12191984"/>
              <a:gd name="connsiteY703" fmla="*/ 5003062 h 6857991"/>
              <a:gd name="connsiteX704" fmla="*/ 5703048 w 12191984"/>
              <a:gd name="connsiteY704" fmla="*/ 4996690 h 6857991"/>
              <a:gd name="connsiteX705" fmla="*/ 5703048 w 12191984"/>
              <a:gd name="connsiteY705" fmla="*/ 5004829 h 6857991"/>
              <a:gd name="connsiteX706" fmla="*/ 5650810 w 12191984"/>
              <a:gd name="connsiteY706" fmla="*/ 5004829 h 6857991"/>
              <a:gd name="connsiteX707" fmla="*/ 5650810 w 12191984"/>
              <a:gd name="connsiteY707" fmla="*/ 5016500 h 6857991"/>
              <a:gd name="connsiteX708" fmla="*/ 5703048 w 12191984"/>
              <a:gd name="connsiteY708" fmla="*/ 5016500 h 6857991"/>
              <a:gd name="connsiteX709" fmla="*/ 5703048 w 12191984"/>
              <a:gd name="connsiteY709" fmla="*/ 5024703 h 6857991"/>
              <a:gd name="connsiteX710" fmla="*/ 5639200 w 12191984"/>
              <a:gd name="connsiteY710" fmla="*/ 5024703 h 6857991"/>
              <a:gd name="connsiteX711" fmla="*/ 5639200 w 12191984"/>
              <a:gd name="connsiteY711" fmla="*/ 5036185 h 6857991"/>
              <a:gd name="connsiteX712" fmla="*/ 5681850 w 12191984"/>
              <a:gd name="connsiteY712" fmla="*/ 5036185 h 6857991"/>
              <a:gd name="connsiteX713" fmla="*/ 5637623 w 12191984"/>
              <a:gd name="connsiteY713" fmla="*/ 5055427 h 6857991"/>
              <a:gd name="connsiteX714" fmla="*/ 5644374 w 12191984"/>
              <a:gd name="connsiteY714" fmla="*/ 5068487 h 6857991"/>
              <a:gd name="connsiteX715" fmla="*/ 5700335 w 12191984"/>
              <a:gd name="connsiteY715" fmla="*/ 5036185 h 6857991"/>
              <a:gd name="connsiteX716" fmla="*/ 5721092 w 12191984"/>
              <a:gd name="connsiteY716" fmla="*/ 5036185 h 6857991"/>
              <a:gd name="connsiteX717" fmla="*/ 5721155 w 12191984"/>
              <a:gd name="connsiteY717" fmla="*/ 5049245 h 6857991"/>
              <a:gd name="connsiteX718" fmla="*/ 5732133 w 12191984"/>
              <a:gd name="connsiteY718" fmla="*/ 5058140 h 6857991"/>
              <a:gd name="connsiteX719" fmla="*/ 5765635 w 12191984"/>
              <a:gd name="connsiteY719" fmla="*/ 5058140 h 6857991"/>
              <a:gd name="connsiteX720" fmla="*/ 5779639 w 12191984"/>
              <a:gd name="connsiteY720" fmla="*/ 5047352 h 6857991"/>
              <a:gd name="connsiteX721" fmla="*/ 5780208 w 12191984"/>
              <a:gd name="connsiteY721" fmla="*/ 5043377 h 6857991"/>
              <a:gd name="connsiteX722" fmla="*/ 5765129 w 12191984"/>
              <a:gd name="connsiteY722" fmla="*/ 5038835 h 6857991"/>
              <a:gd name="connsiteX723" fmla="*/ 5764372 w 12191984"/>
              <a:gd name="connsiteY723" fmla="*/ 5043882 h 6857991"/>
              <a:gd name="connsiteX724" fmla="*/ 5759262 w 12191984"/>
              <a:gd name="connsiteY724" fmla="*/ 5047226 h 6857991"/>
              <a:gd name="connsiteX725" fmla="*/ 5740144 w 12191984"/>
              <a:gd name="connsiteY725" fmla="*/ 5047226 h 6857991"/>
              <a:gd name="connsiteX726" fmla="*/ 5735350 w 12191984"/>
              <a:gd name="connsiteY726" fmla="*/ 5043629 h 6857991"/>
              <a:gd name="connsiteX727" fmla="*/ 5735350 w 12191984"/>
              <a:gd name="connsiteY727" fmla="*/ 5036122 h 6857991"/>
              <a:gd name="connsiteX728" fmla="*/ 5781533 w 12191984"/>
              <a:gd name="connsiteY728" fmla="*/ 5036122 h 6857991"/>
              <a:gd name="connsiteX729" fmla="*/ 5781533 w 12191984"/>
              <a:gd name="connsiteY729" fmla="*/ 5024639 h 6857991"/>
              <a:gd name="connsiteX730" fmla="*/ 5717558 w 12191984"/>
              <a:gd name="connsiteY730" fmla="*/ 5024639 h 6857991"/>
              <a:gd name="connsiteX731" fmla="*/ 5717558 w 12191984"/>
              <a:gd name="connsiteY731" fmla="*/ 5016438 h 6857991"/>
              <a:gd name="connsiteX732" fmla="*/ 5770807 w 12191984"/>
              <a:gd name="connsiteY732" fmla="*/ 5016438 h 6857991"/>
              <a:gd name="connsiteX733" fmla="*/ 5770807 w 12191984"/>
              <a:gd name="connsiteY733" fmla="*/ 5005145 h 6857991"/>
              <a:gd name="connsiteX734" fmla="*/ 5717558 w 12191984"/>
              <a:gd name="connsiteY734" fmla="*/ 5005145 h 6857991"/>
              <a:gd name="connsiteX735" fmla="*/ 5717558 w 12191984"/>
              <a:gd name="connsiteY735" fmla="*/ 4996690 h 6857991"/>
              <a:gd name="connsiteX736" fmla="*/ 5703048 w 12191984"/>
              <a:gd name="connsiteY736" fmla="*/ 4996690 h 6857991"/>
              <a:gd name="connsiteX737" fmla="*/ 6044934 w 12191984"/>
              <a:gd name="connsiteY737" fmla="*/ 4993914 h 6857991"/>
              <a:gd name="connsiteX738" fmla="*/ 6060769 w 12191984"/>
              <a:gd name="connsiteY738" fmla="*/ 5012588 h 6857991"/>
              <a:gd name="connsiteX739" fmla="*/ 6051180 w 12191984"/>
              <a:gd name="connsiteY739" fmla="*/ 5023755 h 6857991"/>
              <a:gd name="connsiteX740" fmla="*/ 6046384 w 12191984"/>
              <a:gd name="connsiteY740" fmla="*/ 5023755 h 6857991"/>
              <a:gd name="connsiteX741" fmla="*/ 6046384 w 12191984"/>
              <a:gd name="connsiteY741" fmla="*/ 5023692 h 6857991"/>
              <a:gd name="connsiteX742" fmla="*/ 6044934 w 12191984"/>
              <a:gd name="connsiteY742" fmla="*/ 4993914 h 6857991"/>
              <a:gd name="connsiteX743" fmla="*/ 6484487 w 12191984"/>
              <a:gd name="connsiteY743" fmla="*/ 4982810 h 6857991"/>
              <a:gd name="connsiteX744" fmla="*/ 6521080 w 12191984"/>
              <a:gd name="connsiteY744" fmla="*/ 5010570 h 6857991"/>
              <a:gd name="connsiteX745" fmla="*/ 6448273 w 12191984"/>
              <a:gd name="connsiteY745" fmla="*/ 5010570 h 6857991"/>
              <a:gd name="connsiteX746" fmla="*/ 6484487 w 12191984"/>
              <a:gd name="connsiteY746" fmla="*/ 4982810 h 6857991"/>
              <a:gd name="connsiteX747" fmla="*/ 5492074 w 12191984"/>
              <a:gd name="connsiteY747" fmla="*/ 4980917 h 6857991"/>
              <a:gd name="connsiteX748" fmla="*/ 5492074 w 12191984"/>
              <a:gd name="connsiteY748" fmla="*/ 4995743 h 6857991"/>
              <a:gd name="connsiteX749" fmla="*/ 5616677 w 12191984"/>
              <a:gd name="connsiteY749" fmla="*/ 4995743 h 6857991"/>
              <a:gd name="connsiteX750" fmla="*/ 5616677 w 12191984"/>
              <a:gd name="connsiteY750" fmla="*/ 4980917 h 6857991"/>
              <a:gd name="connsiteX751" fmla="*/ 5492074 w 12191984"/>
              <a:gd name="connsiteY751" fmla="*/ 4980917 h 6857991"/>
              <a:gd name="connsiteX752" fmla="*/ 5801090 w 12191984"/>
              <a:gd name="connsiteY752" fmla="*/ 4974040 h 6857991"/>
              <a:gd name="connsiteX753" fmla="*/ 5801090 w 12191984"/>
              <a:gd name="connsiteY753" fmla="*/ 4985902 h 6857991"/>
              <a:gd name="connsiteX754" fmla="*/ 5855599 w 12191984"/>
              <a:gd name="connsiteY754" fmla="*/ 4985902 h 6857991"/>
              <a:gd name="connsiteX755" fmla="*/ 5855599 w 12191984"/>
              <a:gd name="connsiteY755" fmla="*/ 4993093 h 6857991"/>
              <a:gd name="connsiteX756" fmla="*/ 5794213 w 12191984"/>
              <a:gd name="connsiteY756" fmla="*/ 4993093 h 6857991"/>
              <a:gd name="connsiteX757" fmla="*/ 5794213 w 12191984"/>
              <a:gd name="connsiteY757" fmla="*/ 5029813 h 6857991"/>
              <a:gd name="connsiteX758" fmla="*/ 5807651 w 12191984"/>
              <a:gd name="connsiteY758" fmla="*/ 5029813 h 6857991"/>
              <a:gd name="connsiteX759" fmla="*/ 5807651 w 12191984"/>
              <a:gd name="connsiteY759" fmla="*/ 5004702 h 6857991"/>
              <a:gd name="connsiteX760" fmla="*/ 5855599 w 12191984"/>
              <a:gd name="connsiteY760" fmla="*/ 5004702 h 6857991"/>
              <a:gd name="connsiteX761" fmla="*/ 5855599 w 12191984"/>
              <a:gd name="connsiteY761" fmla="*/ 5035049 h 6857991"/>
              <a:gd name="connsiteX762" fmla="*/ 5869858 w 12191984"/>
              <a:gd name="connsiteY762" fmla="*/ 5035049 h 6857991"/>
              <a:gd name="connsiteX763" fmla="*/ 5869858 w 12191984"/>
              <a:gd name="connsiteY763" fmla="*/ 5004702 h 6857991"/>
              <a:gd name="connsiteX764" fmla="*/ 5919574 w 12191984"/>
              <a:gd name="connsiteY764" fmla="*/ 5004702 h 6857991"/>
              <a:gd name="connsiteX765" fmla="*/ 5919574 w 12191984"/>
              <a:gd name="connsiteY765" fmla="*/ 5029813 h 6857991"/>
              <a:gd name="connsiteX766" fmla="*/ 5933012 w 12191984"/>
              <a:gd name="connsiteY766" fmla="*/ 5029813 h 6857991"/>
              <a:gd name="connsiteX767" fmla="*/ 5933012 w 12191984"/>
              <a:gd name="connsiteY767" fmla="*/ 4993093 h 6857991"/>
              <a:gd name="connsiteX768" fmla="*/ 5869858 w 12191984"/>
              <a:gd name="connsiteY768" fmla="*/ 4993093 h 6857991"/>
              <a:gd name="connsiteX769" fmla="*/ 5869858 w 12191984"/>
              <a:gd name="connsiteY769" fmla="*/ 4985902 h 6857991"/>
              <a:gd name="connsiteX770" fmla="*/ 5925441 w 12191984"/>
              <a:gd name="connsiteY770" fmla="*/ 4985902 h 6857991"/>
              <a:gd name="connsiteX771" fmla="*/ 5925441 w 12191984"/>
              <a:gd name="connsiteY771" fmla="*/ 4974040 h 6857991"/>
              <a:gd name="connsiteX772" fmla="*/ 5801090 w 12191984"/>
              <a:gd name="connsiteY772" fmla="*/ 4974040 h 6857991"/>
              <a:gd name="connsiteX773" fmla="*/ 6658870 w 12191984"/>
              <a:gd name="connsiteY773" fmla="*/ 4970002 h 6857991"/>
              <a:gd name="connsiteX774" fmla="*/ 6658870 w 12191984"/>
              <a:gd name="connsiteY774" fmla="*/ 5006720 h 6857991"/>
              <a:gd name="connsiteX775" fmla="*/ 6630733 w 12191984"/>
              <a:gd name="connsiteY775" fmla="*/ 5006720 h 6857991"/>
              <a:gd name="connsiteX776" fmla="*/ 6630733 w 12191984"/>
              <a:gd name="connsiteY776" fmla="*/ 5021231 h 6857991"/>
              <a:gd name="connsiteX777" fmla="*/ 6658870 w 12191984"/>
              <a:gd name="connsiteY777" fmla="*/ 5021231 h 6857991"/>
              <a:gd name="connsiteX778" fmla="*/ 6658870 w 12191984"/>
              <a:gd name="connsiteY778" fmla="*/ 5093218 h 6857991"/>
              <a:gd name="connsiteX779" fmla="*/ 6621773 w 12191984"/>
              <a:gd name="connsiteY779" fmla="*/ 5093218 h 6857991"/>
              <a:gd name="connsiteX780" fmla="*/ 6621773 w 12191984"/>
              <a:gd name="connsiteY780" fmla="*/ 5107602 h 6857991"/>
              <a:gd name="connsiteX781" fmla="*/ 6708207 w 12191984"/>
              <a:gd name="connsiteY781" fmla="*/ 5107602 h 6857991"/>
              <a:gd name="connsiteX782" fmla="*/ 6708207 w 12191984"/>
              <a:gd name="connsiteY782" fmla="*/ 5093218 h 6857991"/>
              <a:gd name="connsiteX783" fmla="*/ 6673886 w 12191984"/>
              <a:gd name="connsiteY783" fmla="*/ 5093218 h 6857991"/>
              <a:gd name="connsiteX784" fmla="*/ 6673886 w 12191984"/>
              <a:gd name="connsiteY784" fmla="*/ 5021231 h 6857991"/>
              <a:gd name="connsiteX785" fmla="*/ 6703792 w 12191984"/>
              <a:gd name="connsiteY785" fmla="*/ 5021231 h 6857991"/>
              <a:gd name="connsiteX786" fmla="*/ 6703792 w 12191984"/>
              <a:gd name="connsiteY786" fmla="*/ 5006720 h 6857991"/>
              <a:gd name="connsiteX787" fmla="*/ 6673886 w 12191984"/>
              <a:gd name="connsiteY787" fmla="*/ 5006720 h 6857991"/>
              <a:gd name="connsiteX788" fmla="*/ 6673886 w 12191984"/>
              <a:gd name="connsiteY788" fmla="*/ 4970002 h 6857991"/>
              <a:gd name="connsiteX789" fmla="*/ 6658870 w 12191984"/>
              <a:gd name="connsiteY789" fmla="*/ 4970002 h 6857991"/>
              <a:gd name="connsiteX790" fmla="*/ 5674405 w 12191984"/>
              <a:gd name="connsiteY790" fmla="*/ 4969435 h 6857991"/>
              <a:gd name="connsiteX791" fmla="*/ 5674405 w 12191984"/>
              <a:gd name="connsiteY791" fmla="*/ 4979214 h 6857991"/>
              <a:gd name="connsiteX792" fmla="*/ 5639956 w 12191984"/>
              <a:gd name="connsiteY792" fmla="*/ 4979214 h 6857991"/>
              <a:gd name="connsiteX793" fmla="*/ 5639956 w 12191984"/>
              <a:gd name="connsiteY793" fmla="*/ 4991327 h 6857991"/>
              <a:gd name="connsiteX794" fmla="*/ 5674594 w 12191984"/>
              <a:gd name="connsiteY794" fmla="*/ 4991327 h 6857991"/>
              <a:gd name="connsiteX795" fmla="*/ 5674594 w 12191984"/>
              <a:gd name="connsiteY795" fmla="*/ 5000664 h 6857991"/>
              <a:gd name="connsiteX796" fmla="*/ 5689294 w 12191984"/>
              <a:gd name="connsiteY796" fmla="*/ 5000664 h 6857991"/>
              <a:gd name="connsiteX797" fmla="*/ 5689294 w 12191984"/>
              <a:gd name="connsiteY797" fmla="*/ 4991327 h 6857991"/>
              <a:gd name="connsiteX798" fmla="*/ 5732636 w 12191984"/>
              <a:gd name="connsiteY798" fmla="*/ 4991327 h 6857991"/>
              <a:gd name="connsiteX799" fmla="*/ 5732636 w 12191984"/>
              <a:gd name="connsiteY799" fmla="*/ 5000664 h 6857991"/>
              <a:gd name="connsiteX800" fmla="*/ 5747147 w 12191984"/>
              <a:gd name="connsiteY800" fmla="*/ 5000664 h 6857991"/>
              <a:gd name="connsiteX801" fmla="*/ 5747147 w 12191984"/>
              <a:gd name="connsiteY801" fmla="*/ 4991327 h 6857991"/>
              <a:gd name="connsiteX802" fmla="*/ 5782541 w 12191984"/>
              <a:gd name="connsiteY802" fmla="*/ 4991327 h 6857991"/>
              <a:gd name="connsiteX803" fmla="*/ 5782541 w 12191984"/>
              <a:gd name="connsiteY803" fmla="*/ 4979214 h 6857991"/>
              <a:gd name="connsiteX804" fmla="*/ 5747147 w 12191984"/>
              <a:gd name="connsiteY804" fmla="*/ 4979088 h 6857991"/>
              <a:gd name="connsiteX805" fmla="*/ 5747147 w 12191984"/>
              <a:gd name="connsiteY805" fmla="*/ 4969435 h 6857991"/>
              <a:gd name="connsiteX806" fmla="*/ 5732636 w 12191984"/>
              <a:gd name="connsiteY806" fmla="*/ 4969435 h 6857991"/>
              <a:gd name="connsiteX807" fmla="*/ 5732636 w 12191984"/>
              <a:gd name="connsiteY807" fmla="*/ 4979025 h 6857991"/>
              <a:gd name="connsiteX808" fmla="*/ 5689294 w 12191984"/>
              <a:gd name="connsiteY808" fmla="*/ 4979025 h 6857991"/>
              <a:gd name="connsiteX809" fmla="*/ 5689294 w 12191984"/>
              <a:gd name="connsiteY809" fmla="*/ 4969435 h 6857991"/>
              <a:gd name="connsiteX810" fmla="*/ 5674405 w 12191984"/>
              <a:gd name="connsiteY810" fmla="*/ 4969435 h 6857991"/>
              <a:gd name="connsiteX811" fmla="*/ 6476222 w 12191984"/>
              <a:gd name="connsiteY811" fmla="*/ 4968299 h 6857991"/>
              <a:gd name="connsiteX812" fmla="*/ 6410860 w 12191984"/>
              <a:gd name="connsiteY812" fmla="*/ 5010191 h 6857991"/>
              <a:gd name="connsiteX813" fmla="*/ 6418242 w 12191984"/>
              <a:gd name="connsiteY813" fmla="*/ 5025207 h 6857991"/>
              <a:gd name="connsiteX814" fmla="*/ 6441901 w 12191984"/>
              <a:gd name="connsiteY814" fmla="*/ 5014418 h 6857991"/>
              <a:gd name="connsiteX815" fmla="*/ 6441901 w 12191984"/>
              <a:gd name="connsiteY815" fmla="*/ 5024071 h 6857991"/>
              <a:gd name="connsiteX816" fmla="*/ 6526064 w 12191984"/>
              <a:gd name="connsiteY816" fmla="*/ 5024071 h 6857991"/>
              <a:gd name="connsiteX817" fmla="*/ 6526064 w 12191984"/>
              <a:gd name="connsiteY817" fmla="*/ 5012841 h 6857991"/>
              <a:gd name="connsiteX818" fmla="*/ 6550544 w 12191984"/>
              <a:gd name="connsiteY818" fmla="*/ 5022242 h 6857991"/>
              <a:gd name="connsiteX819" fmla="*/ 6557231 w 12191984"/>
              <a:gd name="connsiteY819" fmla="*/ 5008362 h 6857991"/>
              <a:gd name="connsiteX820" fmla="*/ 6491364 w 12191984"/>
              <a:gd name="connsiteY820" fmla="*/ 4968299 h 6857991"/>
              <a:gd name="connsiteX821" fmla="*/ 6476222 w 12191984"/>
              <a:gd name="connsiteY821" fmla="*/ 4968299 h 6857991"/>
              <a:gd name="connsiteX822" fmla="*/ 5963484 w 12191984"/>
              <a:gd name="connsiteY822" fmla="*/ 4968299 h 6857991"/>
              <a:gd name="connsiteX823" fmla="*/ 5963484 w 12191984"/>
              <a:gd name="connsiteY823" fmla="*/ 4998772 h 6857991"/>
              <a:gd name="connsiteX824" fmla="*/ 5947902 w 12191984"/>
              <a:gd name="connsiteY824" fmla="*/ 4998772 h 6857991"/>
              <a:gd name="connsiteX825" fmla="*/ 5947902 w 12191984"/>
              <a:gd name="connsiteY825" fmla="*/ 5012841 h 6857991"/>
              <a:gd name="connsiteX826" fmla="*/ 5963484 w 12191984"/>
              <a:gd name="connsiteY826" fmla="*/ 5012841 h 6857991"/>
              <a:gd name="connsiteX827" fmla="*/ 5943484 w 12191984"/>
              <a:gd name="connsiteY827" fmla="*/ 5057194 h 6857991"/>
              <a:gd name="connsiteX828" fmla="*/ 5949605 w 12191984"/>
              <a:gd name="connsiteY828" fmla="*/ 5074543 h 6857991"/>
              <a:gd name="connsiteX829" fmla="*/ 5963484 w 12191984"/>
              <a:gd name="connsiteY829" fmla="*/ 5045143 h 6857991"/>
              <a:gd name="connsiteX830" fmla="*/ 5964368 w 12191984"/>
              <a:gd name="connsiteY830" fmla="*/ 5042368 h 6857991"/>
              <a:gd name="connsiteX831" fmla="*/ 5963484 w 12191984"/>
              <a:gd name="connsiteY831" fmla="*/ 5053849 h 6857991"/>
              <a:gd name="connsiteX832" fmla="*/ 5963484 w 12191984"/>
              <a:gd name="connsiteY832" fmla="*/ 5116056 h 6857991"/>
              <a:gd name="connsiteX833" fmla="*/ 5977238 w 12191984"/>
              <a:gd name="connsiteY833" fmla="*/ 5115994 h 6857991"/>
              <a:gd name="connsiteX834" fmla="*/ 5977238 w 12191984"/>
              <a:gd name="connsiteY834" fmla="*/ 5044134 h 6857991"/>
              <a:gd name="connsiteX835" fmla="*/ 5976355 w 12191984"/>
              <a:gd name="connsiteY835" fmla="*/ 5031390 h 6857991"/>
              <a:gd name="connsiteX836" fmla="*/ 5985124 w 12191984"/>
              <a:gd name="connsiteY836" fmla="*/ 5047730 h 6857991"/>
              <a:gd name="connsiteX837" fmla="*/ 5990928 w 12191984"/>
              <a:gd name="connsiteY837" fmla="*/ 5038203 h 6857991"/>
              <a:gd name="connsiteX838" fmla="*/ 6020770 w 12191984"/>
              <a:gd name="connsiteY838" fmla="*/ 5035301 h 6857991"/>
              <a:gd name="connsiteX839" fmla="*/ 6022977 w 12191984"/>
              <a:gd name="connsiteY839" fmla="*/ 5041168 h 6857991"/>
              <a:gd name="connsiteX840" fmla="*/ 6034271 w 12191984"/>
              <a:gd name="connsiteY840" fmla="*/ 5036689 h 6857991"/>
              <a:gd name="connsiteX841" fmla="*/ 6035219 w 12191984"/>
              <a:gd name="connsiteY841" fmla="*/ 5044701 h 6857991"/>
              <a:gd name="connsiteX842" fmla="*/ 5987332 w 12191984"/>
              <a:gd name="connsiteY842" fmla="*/ 5044701 h 6857991"/>
              <a:gd name="connsiteX843" fmla="*/ 5987332 w 12191984"/>
              <a:gd name="connsiteY843" fmla="*/ 5057572 h 6857991"/>
              <a:gd name="connsiteX844" fmla="*/ 6000014 w 12191984"/>
              <a:gd name="connsiteY844" fmla="*/ 5057572 h 6857991"/>
              <a:gd name="connsiteX845" fmla="*/ 5982475 w 12191984"/>
              <a:gd name="connsiteY845" fmla="*/ 5101356 h 6857991"/>
              <a:gd name="connsiteX846" fmla="*/ 5992506 w 12191984"/>
              <a:gd name="connsiteY846" fmla="*/ 5113722 h 6857991"/>
              <a:gd name="connsiteX847" fmla="*/ 6011243 w 12191984"/>
              <a:gd name="connsiteY847" fmla="*/ 5078707 h 6857991"/>
              <a:gd name="connsiteX848" fmla="*/ 6027710 w 12191984"/>
              <a:gd name="connsiteY848" fmla="*/ 5090379 h 6857991"/>
              <a:gd name="connsiteX849" fmla="*/ 6034965 w 12191984"/>
              <a:gd name="connsiteY849" fmla="*/ 5078202 h 6857991"/>
              <a:gd name="connsiteX850" fmla="*/ 6014021 w 12191984"/>
              <a:gd name="connsiteY850" fmla="*/ 5063881 h 6857991"/>
              <a:gd name="connsiteX851" fmla="*/ 6014334 w 12191984"/>
              <a:gd name="connsiteY851" fmla="*/ 5057572 h 6857991"/>
              <a:gd name="connsiteX852" fmla="*/ 6037679 w 12191984"/>
              <a:gd name="connsiteY852" fmla="*/ 5057572 h 6857991"/>
              <a:gd name="connsiteX853" fmla="*/ 6046826 w 12191984"/>
              <a:gd name="connsiteY853" fmla="*/ 5083565 h 6857991"/>
              <a:gd name="connsiteX854" fmla="*/ 6014272 w 12191984"/>
              <a:gd name="connsiteY854" fmla="*/ 5099779 h 6857991"/>
              <a:gd name="connsiteX855" fmla="*/ 6022600 w 12191984"/>
              <a:gd name="connsiteY855" fmla="*/ 5113028 h 6857991"/>
              <a:gd name="connsiteX856" fmla="*/ 6054208 w 12191984"/>
              <a:gd name="connsiteY856" fmla="*/ 5096246 h 6857991"/>
              <a:gd name="connsiteX857" fmla="*/ 6066763 w 12191984"/>
              <a:gd name="connsiteY857" fmla="*/ 5109243 h 6857991"/>
              <a:gd name="connsiteX858" fmla="*/ 6086321 w 12191984"/>
              <a:gd name="connsiteY858" fmla="*/ 5108296 h 6857991"/>
              <a:gd name="connsiteX859" fmla="*/ 6095280 w 12191984"/>
              <a:gd name="connsiteY859" fmla="*/ 5092082 h 6857991"/>
              <a:gd name="connsiteX860" fmla="*/ 6084112 w 12191984"/>
              <a:gd name="connsiteY860" fmla="*/ 5080032 h 6857991"/>
              <a:gd name="connsiteX861" fmla="*/ 6078056 w 12191984"/>
              <a:gd name="connsiteY861" fmla="*/ 5093470 h 6857991"/>
              <a:gd name="connsiteX862" fmla="*/ 6068720 w 12191984"/>
              <a:gd name="connsiteY862" fmla="*/ 5091767 h 6857991"/>
              <a:gd name="connsiteX863" fmla="*/ 6065564 w 12191984"/>
              <a:gd name="connsiteY863" fmla="*/ 5086972 h 6857991"/>
              <a:gd name="connsiteX864" fmla="*/ 6081211 w 12191984"/>
              <a:gd name="connsiteY864" fmla="*/ 5067540 h 6857991"/>
              <a:gd name="connsiteX865" fmla="*/ 6069476 w 12191984"/>
              <a:gd name="connsiteY865" fmla="*/ 5059023 h 6857991"/>
              <a:gd name="connsiteX866" fmla="*/ 6057867 w 12191984"/>
              <a:gd name="connsiteY866" fmla="*/ 5075174 h 6857991"/>
              <a:gd name="connsiteX867" fmla="*/ 6051496 w 12191984"/>
              <a:gd name="connsiteY867" fmla="*/ 5057572 h 6857991"/>
              <a:gd name="connsiteX868" fmla="*/ 6092567 w 12191984"/>
              <a:gd name="connsiteY868" fmla="*/ 5057572 h 6857991"/>
              <a:gd name="connsiteX869" fmla="*/ 6092567 w 12191984"/>
              <a:gd name="connsiteY869" fmla="*/ 5044701 h 6857991"/>
              <a:gd name="connsiteX870" fmla="*/ 6077551 w 12191984"/>
              <a:gd name="connsiteY870" fmla="*/ 5044701 h 6857991"/>
              <a:gd name="connsiteX871" fmla="*/ 6072316 w 12191984"/>
              <a:gd name="connsiteY871" fmla="*/ 5033534 h 6857991"/>
              <a:gd name="connsiteX872" fmla="*/ 6081715 w 12191984"/>
              <a:gd name="connsiteY872" fmla="*/ 5032272 h 6857991"/>
              <a:gd name="connsiteX873" fmla="*/ 6083986 w 12191984"/>
              <a:gd name="connsiteY873" fmla="*/ 5038077 h 6857991"/>
              <a:gd name="connsiteX874" fmla="*/ 6094018 w 12191984"/>
              <a:gd name="connsiteY874" fmla="*/ 5034039 h 6857991"/>
              <a:gd name="connsiteX875" fmla="*/ 6086512 w 12191984"/>
              <a:gd name="connsiteY875" fmla="*/ 5011516 h 6857991"/>
              <a:gd name="connsiteX876" fmla="*/ 6076480 w 12191984"/>
              <a:gd name="connsiteY876" fmla="*/ 5014670 h 6857991"/>
              <a:gd name="connsiteX877" fmla="*/ 6079004 w 12191984"/>
              <a:gd name="connsiteY877" fmla="*/ 5022368 h 6857991"/>
              <a:gd name="connsiteX878" fmla="*/ 6066258 w 12191984"/>
              <a:gd name="connsiteY878" fmla="*/ 5023755 h 6857991"/>
              <a:gd name="connsiteX879" fmla="*/ 6089349 w 12191984"/>
              <a:gd name="connsiteY879" fmla="*/ 4994671 h 6857991"/>
              <a:gd name="connsiteX880" fmla="*/ 6079004 w 12191984"/>
              <a:gd name="connsiteY880" fmla="*/ 4988614 h 6857991"/>
              <a:gd name="connsiteX881" fmla="*/ 6068973 w 12191984"/>
              <a:gd name="connsiteY881" fmla="*/ 5002810 h 6857991"/>
              <a:gd name="connsiteX882" fmla="*/ 6064239 w 12191984"/>
              <a:gd name="connsiteY882" fmla="*/ 4997321 h 6857991"/>
              <a:gd name="connsiteX883" fmla="*/ 6077678 w 12191984"/>
              <a:gd name="connsiteY883" fmla="*/ 4975365 h 6857991"/>
              <a:gd name="connsiteX884" fmla="*/ 6065881 w 12191984"/>
              <a:gd name="connsiteY884" fmla="*/ 4970255 h 6857991"/>
              <a:gd name="connsiteX885" fmla="*/ 6056670 w 12191984"/>
              <a:gd name="connsiteY885" fmla="*/ 4987731 h 6857991"/>
              <a:gd name="connsiteX886" fmla="*/ 6052758 w 12191984"/>
              <a:gd name="connsiteY886" fmla="*/ 4984135 h 6857991"/>
              <a:gd name="connsiteX887" fmla="*/ 6044871 w 12191984"/>
              <a:gd name="connsiteY887" fmla="*/ 4992967 h 6857991"/>
              <a:gd name="connsiteX888" fmla="*/ 6044114 w 12191984"/>
              <a:gd name="connsiteY888" fmla="*/ 4968488 h 6857991"/>
              <a:gd name="connsiteX889" fmla="*/ 6030361 w 12191984"/>
              <a:gd name="connsiteY889" fmla="*/ 4968488 h 6857991"/>
              <a:gd name="connsiteX890" fmla="*/ 6033577 w 12191984"/>
              <a:gd name="connsiteY890" fmla="*/ 5033282 h 6857991"/>
              <a:gd name="connsiteX891" fmla="*/ 6026764 w 12191984"/>
              <a:gd name="connsiteY891" fmla="*/ 5013787 h 6857991"/>
              <a:gd name="connsiteX892" fmla="*/ 6017237 w 12191984"/>
              <a:gd name="connsiteY892" fmla="*/ 5016248 h 6857991"/>
              <a:gd name="connsiteX893" fmla="*/ 6019446 w 12191984"/>
              <a:gd name="connsiteY893" fmla="*/ 5024955 h 6857991"/>
              <a:gd name="connsiteX894" fmla="*/ 6007460 w 12191984"/>
              <a:gd name="connsiteY894" fmla="*/ 5026027 h 6857991"/>
              <a:gd name="connsiteX895" fmla="*/ 6029665 w 12191984"/>
              <a:gd name="connsiteY895" fmla="*/ 4995239 h 6857991"/>
              <a:gd name="connsiteX896" fmla="*/ 6019130 w 12191984"/>
              <a:gd name="connsiteY896" fmla="*/ 4989434 h 6857991"/>
              <a:gd name="connsiteX897" fmla="*/ 6009161 w 12191984"/>
              <a:gd name="connsiteY897" fmla="*/ 5005522 h 6857991"/>
              <a:gd name="connsiteX898" fmla="*/ 6004682 w 12191984"/>
              <a:gd name="connsiteY898" fmla="*/ 5000286 h 6857991"/>
              <a:gd name="connsiteX899" fmla="*/ 6018058 w 12191984"/>
              <a:gd name="connsiteY899" fmla="*/ 4975744 h 6857991"/>
              <a:gd name="connsiteX900" fmla="*/ 6006323 w 12191984"/>
              <a:gd name="connsiteY900" fmla="*/ 4971265 h 6857991"/>
              <a:gd name="connsiteX901" fmla="*/ 5996102 w 12191984"/>
              <a:gd name="connsiteY901" fmla="*/ 4991516 h 6857991"/>
              <a:gd name="connsiteX902" fmla="*/ 5992064 w 12191984"/>
              <a:gd name="connsiteY902" fmla="*/ 4988299 h 6857991"/>
              <a:gd name="connsiteX903" fmla="*/ 5984809 w 12191984"/>
              <a:gd name="connsiteY903" fmla="*/ 4998835 h 6857991"/>
              <a:gd name="connsiteX904" fmla="*/ 5977238 w 12191984"/>
              <a:gd name="connsiteY904" fmla="*/ 4998835 h 6857991"/>
              <a:gd name="connsiteX905" fmla="*/ 5977238 w 12191984"/>
              <a:gd name="connsiteY905" fmla="*/ 4968299 h 6857991"/>
              <a:gd name="connsiteX906" fmla="*/ 5963484 w 12191984"/>
              <a:gd name="connsiteY906" fmla="*/ 4968299 h 6857991"/>
              <a:gd name="connsiteX907" fmla="*/ 6589218 w 12191984"/>
              <a:gd name="connsiteY907" fmla="*/ 4968173 h 6857991"/>
              <a:gd name="connsiteX908" fmla="*/ 6589218 w 12191984"/>
              <a:gd name="connsiteY908" fmla="*/ 4992779 h 6857991"/>
              <a:gd name="connsiteX909" fmla="*/ 6565811 w 12191984"/>
              <a:gd name="connsiteY909" fmla="*/ 4992779 h 6857991"/>
              <a:gd name="connsiteX910" fmla="*/ 6565811 w 12191984"/>
              <a:gd name="connsiteY910" fmla="*/ 5007605 h 6857991"/>
              <a:gd name="connsiteX911" fmla="*/ 6610038 w 12191984"/>
              <a:gd name="connsiteY911" fmla="*/ 5007605 h 6857991"/>
              <a:gd name="connsiteX912" fmla="*/ 6562215 w 12191984"/>
              <a:gd name="connsiteY912" fmla="*/ 5061358 h 6857991"/>
              <a:gd name="connsiteX913" fmla="*/ 6568588 w 12191984"/>
              <a:gd name="connsiteY913" fmla="*/ 5076499 h 6857991"/>
              <a:gd name="connsiteX914" fmla="*/ 6590669 w 12191984"/>
              <a:gd name="connsiteY914" fmla="*/ 5056878 h 6857991"/>
              <a:gd name="connsiteX915" fmla="*/ 6590669 w 12191984"/>
              <a:gd name="connsiteY915" fmla="*/ 5114101 h 6857991"/>
              <a:gd name="connsiteX916" fmla="*/ 6604738 w 12191984"/>
              <a:gd name="connsiteY916" fmla="*/ 5114101 h 6857991"/>
              <a:gd name="connsiteX917" fmla="*/ 6604738 w 12191984"/>
              <a:gd name="connsiteY917" fmla="*/ 5049497 h 6857991"/>
              <a:gd name="connsiteX918" fmla="*/ 6626442 w 12191984"/>
              <a:gd name="connsiteY918" fmla="*/ 5069371 h 6857991"/>
              <a:gd name="connsiteX919" fmla="*/ 6635085 w 12191984"/>
              <a:gd name="connsiteY919" fmla="*/ 5057447 h 6857991"/>
              <a:gd name="connsiteX920" fmla="*/ 6609849 w 12191984"/>
              <a:gd name="connsiteY920" fmla="*/ 5034607 h 6857991"/>
              <a:gd name="connsiteX921" fmla="*/ 6625873 w 12191984"/>
              <a:gd name="connsiteY921" fmla="*/ 5006469 h 6857991"/>
              <a:gd name="connsiteX922" fmla="*/ 6625873 w 12191984"/>
              <a:gd name="connsiteY922" fmla="*/ 4992967 h 6857991"/>
              <a:gd name="connsiteX923" fmla="*/ 6604234 w 12191984"/>
              <a:gd name="connsiteY923" fmla="*/ 4992967 h 6857991"/>
              <a:gd name="connsiteX924" fmla="*/ 6604234 w 12191984"/>
              <a:gd name="connsiteY924" fmla="*/ 4968173 h 6857991"/>
              <a:gd name="connsiteX925" fmla="*/ 6589218 w 12191984"/>
              <a:gd name="connsiteY925" fmla="*/ 4968173 h 6857991"/>
              <a:gd name="connsiteX926" fmla="*/ 6376665 w 12191984"/>
              <a:gd name="connsiteY926" fmla="*/ 4968173 h 6857991"/>
              <a:gd name="connsiteX927" fmla="*/ 6364678 w 12191984"/>
              <a:gd name="connsiteY927" fmla="*/ 4974420 h 6857991"/>
              <a:gd name="connsiteX928" fmla="*/ 6378621 w 12191984"/>
              <a:gd name="connsiteY928" fmla="*/ 4993662 h 6857991"/>
              <a:gd name="connsiteX929" fmla="*/ 6358242 w 12191984"/>
              <a:gd name="connsiteY929" fmla="*/ 4993725 h 6857991"/>
              <a:gd name="connsiteX930" fmla="*/ 6357675 w 12191984"/>
              <a:gd name="connsiteY930" fmla="*/ 4968236 h 6857991"/>
              <a:gd name="connsiteX931" fmla="*/ 6341713 w 12191984"/>
              <a:gd name="connsiteY931" fmla="*/ 4968236 h 6857991"/>
              <a:gd name="connsiteX932" fmla="*/ 6342344 w 12191984"/>
              <a:gd name="connsiteY932" fmla="*/ 4993599 h 6857991"/>
              <a:gd name="connsiteX933" fmla="*/ 6259505 w 12191984"/>
              <a:gd name="connsiteY933" fmla="*/ 4993599 h 6857991"/>
              <a:gd name="connsiteX934" fmla="*/ 6259505 w 12191984"/>
              <a:gd name="connsiteY934" fmla="*/ 5008993 h 6857991"/>
              <a:gd name="connsiteX935" fmla="*/ 6343479 w 12191984"/>
              <a:gd name="connsiteY935" fmla="*/ 5008993 h 6857991"/>
              <a:gd name="connsiteX936" fmla="*/ 6350104 w 12191984"/>
              <a:gd name="connsiteY936" fmla="*/ 5060916 h 6857991"/>
              <a:gd name="connsiteX937" fmla="*/ 6369725 w 12191984"/>
              <a:gd name="connsiteY937" fmla="*/ 5107982 h 6857991"/>
              <a:gd name="connsiteX938" fmla="*/ 6392627 w 12191984"/>
              <a:gd name="connsiteY938" fmla="*/ 5106341 h 6857991"/>
              <a:gd name="connsiteX939" fmla="*/ 6403289 w 12191984"/>
              <a:gd name="connsiteY939" fmla="*/ 5080790 h 6857991"/>
              <a:gd name="connsiteX940" fmla="*/ 6391618 w 12191984"/>
              <a:gd name="connsiteY940" fmla="*/ 5065206 h 6857991"/>
              <a:gd name="connsiteX941" fmla="*/ 6385056 w 12191984"/>
              <a:gd name="connsiteY941" fmla="*/ 5086910 h 6857991"/>
              <a:gd name="connsiteX942" fmla="*/ 6374204 w 12191984"/>
              <a:gd name="connsiteY942" fmla="*/ 5086531 h 6857991"/>
              <a:gd name="connsiteX943" fmla="*/ 6363921 w 12191984"/>
              <a:gd name="connsiteY943" fmla="*/ 5052463 h 6857991"/>
              <a:gd name="connsiteX944" fmla="*/ 6359126 w 12191984"/>
              <a:gd name="connsiteY944" fmla="*/ 5009182 h 6857991"/>
              <a:gd name="connsiteX945" fmla="*/ 6398053 w 12191984"/>
              <a:gd name="connsiteY945" fmla="*/ 5008993 h 6857991"/>
              <a:gd name="connsiteX946" fmla="*/ 6398053 w 12191984"/>
              <a:gd name="connsiteY946" fmla="*/ 4993725 h 6857991"/>
              <a:gd name="connsiteX947" fmla="*/ 6382091 w 12191984"/>
              <a:gd name="connsiteY947" fmla="*/ 4993725 h 6857991"/>
              <a:gd name="connsiteX948" fmla="*/ 6392880 w 12191984"/>
              <a:gd name="connsiteY948" fmla="*/ 4986659 h 6857991"/>
              <a:gd name="connsiteX949" fmla="*/ 6376665 w 12191984"/>
              <a:gd name="connsiteY949" fmla="*/ 4968173 h 6857991"/>
              <a:gd name="connsiteX950" fmla="*/ 6195973 w 12191984"/>
              <a:gd name="connsiteY950" fmla="*/ 4967984 h 6857991"/>
              <a:gd name="connsiteX951" fmla="*/ 6195973 w 12191984"/>
              <a:gd name="connsiteY951" fmla="*/ 4992652 h 6857991"/>
              <a:gd name="connsiteX952" fmla="*/ 6180957 w 12191984"/>
              <a:gd name="connsiteY952" fmla="*/ 4992652 h 6857991"/>
              <a:gd name="connsiteX953" fmla="*/ 6185436 w 12191984"/>
              <a:gd name="connsiteY953" fmla="*/ 4975618 h 6857991"/>
              <a:gd name="connsiteX954" fmla="*/ 6171746 w 12191984"/>
              <a:gd name="connsiteY954" fmla="*/ 4972337 h 6857991"/>
              <a:gd name="connsiteX955" fmla="*/ 6155846 w 12191984"/>
              <a:gd name="connsiteY955" fmla="*/ 5011453 h 6857991"/>
              <a:gd name="connsiteX956" fmla="*/ 6155846 w 12191984"/>
              <a:gd name="connsiteY956" fmla="*/ 4999151 h 6857991"/>
              <a:gd name="connsiteX957" fmla="*/ 6142219 w 12191984"/>
              <a:gd name="connsiteY957" fmla="*/ 4999151 h 6857991"/>
              <a:gd name="connsiteX958" fmla="*/ 6142219 w 12191984"/>
              <a:gd name="connsiteY958" fmla="*/ 4968299 h 6857991"/>
              <a:gd name="connsiteX959" fmla="*/ 6127960 w 12191984"/>
              <a:gd name="connsiteY959" fmla="*/ 4968299 h 6857991"/>
              <a:gd name="connsiteX960" fmla="*/ 6127960 w 12191984"/>
              <a:gd name="connsiteY960" fmla="*/ 4999087 h 6857991"/>
              <a:gd name="connsiteX961" fmla="*/ 6104932 w 12191984"/>
              <a:gd name="connsiteY961" fmla="*/ 4999087 h 6857991"/>
              <a:gd name="connsiteX962" fmla="*/ 6104932 w 12191984"/>
              <a:gd name="connsiteY962" fmla="*/ 5013031 h 6857991"/>
              <a:gd name="connsiteX963" fmla="*/ 6126825 w 12191984"/>
              <a:gd name="connsiteY963" fmla="*/ 5013031 h 6857991"/>
              <a:gd name="connsiteX964" fmla="*/ 6101210 w 12191984"/>
              <a:gd name="connsiteY964" fmla="*/ 5059465 h 6857991"/>
              <a:gd name="connsiteX965" fmla="*/ 6107835 w 12191984"/>
              <a:gd name="connsiteY965" fmla="*/ 5074733 h 6857991"/>
              <a:gd name="connsiteX966" fmla="*/ 6128844 w 12191984"/>
              <a:gd name="connsiteY966" fmla="*/ 5038330 h 6857991"/>
              <a:gd name="connsiteX967" fmla="*/ 6127960 w 12191984"/>
              <a:gd name="connsiteY967" fmla="*/ 5050632 h 6857991"/>
              <a:gd name="connsiteX968" fmla="*/ 6127960 w 12191984"/>
              <a:gd name="connsiteY968" fmla="*/ 5116057 h 6857991"/>
              <a:gd name="connsiteX969" fmla="*/ 6142219 w 12191984"/>
              <a:gd name="connsiteY969" fmla="*/ 5116057 h 6857991"/>
              <a:gd name="connsiteX970" fmla="*/ 6142219 w 12191984"/>
              <a:gd name="connsiteY970" fmla="*/ 5044638 h 6857991"/>
              <a:gd name="connsiteX971" fmla="*/ 6141336 w 12191984"/>
              <a:gd name="connsiteY971" fmla="*/ 5032462 h 6857991"/>
              <a:gd name="connsiteX972" fmla="*/ 6155468 w 12191984"/>
              <a:gd name="connsiteY972" fmla="*/ 5056184 h 6857991"/>
              <a:gd name="connsiteX973" fmla="*/ 6163039 w 12191984"/>
              <a:gd name="connsiteY973" fmla="*/ 5043314 h 6857991"/>
              <a:gd name="connsiteX974" fmla="*/ 6160011 w 12191984"/>
              <a:gd name="connsiteY974" fmla="*/ 5040349 h 6857991"/>
              <a:gd name="connsiteX975" fmla="*/ 6191304 w 12191984"/>
              <a:gd name="connsiteY975" fmla="*/ 5040349 h 6857991"/>
              <a:gd name="connsiteX976" fmla="*/ 6149349 w 12191984"/>
              <a:gd name="connsiteY976" fmla="*/ 5090883 h 6857991"/>
              <a:gd name="connsiteX977" fmla="*/ 6158938 w 12191984"/>
              <a:gd name="connsiteY977" fmla="*/ 5102934 h 6857991"/>
              <a:gd name="connsiteX978" fmla="*/ 6195973 w 12191984"/>
              <a:gd name="connsiteY978" fmla="*/ 5058140 h 6857991"/>
              <a:gd name="connsiteX979" fmla="*/ 6195973 w 12191984"/>
              <a:gd name="connsiteY979" fmla="*/ 5115805 h 6857991"/>
              <a:gd name="connsiteX980" fmla="*/ 6209538 w 12191984"/>
              <a:gd name="connsiteY980" fmla="*/ 5115805 h 6857991"/>
              <a:gd name="connsiteX981" fmla="*/ 6209538 w 12191984"/>
              <a:gd name="connsiteY981" fmla="*/ 5057446 h 6857991"/>
              <a:gd name="connsiteX982" fmla="*/ 6244679 w 12191984"/>
              <a:gd name="connsiteY982" fmla="*/ 5101420 h 6857991"/>
              <a:gd name="connsiteX983" fmla="*/ 6253448 w 12191984"/>
              <a:gd name="connsiteY983" fmla="*/ 5087414 h 6857991"/>
              <a:gd name="connsiteX984" fmla="*/ 6213701 w 12191984"/>
              <a:gd name="connsiteY984" fmla="*/ 5039970 h 6857991"/>
              <a:gd name="connsiteX985" fmla="*/ 6250104 w 12191984"/>
              <a:gd name="connsiteY985" fmla="*/ 5039970 h 6857991"/>
              <a:gd name="connsiteX986" fmla="*/ 6250104 w 12191984"/>
              <a:gd name="connsiteY986" fmla="*/ 5026469 h 6857991"/>
              <a:gd name="connsiteX987" fmla="*/ 6209538 w 12191984"/>
              <a:gd name="connsiteY987" fmla="*/ 5026469 h 6857991"/>
              <a:gd name="connsiteX988" fmla="*/ 6209538 w 12191984"/>
              <a:gd name="connsiteY988" fmla="*/ 5006153 h 6857991"/>
              <a:gd name="connsiteX989" fmla="*/ 6242975 w 12191984"/>
              <a:gd name="connsiteY989" fmla="*/ 5006153 h 6857991"/>
              <a:gd name="connsiteX990" fmla="*/ 6242975 w 12191984"/>
              <a:gd name="connsiteY990" fmla="*/ 4992652 h 6857991"/>
              <a:gd name="connsiteX991" fmla="*/ 6209538 w 12191984"/>
              <a:gd name="connsiteY991" fmla="*/ 4992652 h 6857991"/>
              <a:gd name="connsiteX992" fmla="*/ 6209538 w 12191984"/>
              <a:gd name="connsiteY992" fmla="*/ 4967984 h 6857991"/>
              <a:gd name="connsiteX993" fmla="*/ 6195973 w 12191984"/>
              <a:gd name="connsiteY993" fmla="*/ 4967984 h 6857991"/>
              <a:gd name="connsiteX994" fmla="*/ 2915927 w 12191984"/>
              <a:gd name="connsiteY994" fmla="*/ 3507227 h 6857991"/>
              <a:gd name="connsiteX995" fmla="*/ 2915927 w 12191984"/>
              <a:gd name="connsiteY995" fmla="*/ 3525227 h 6857991"/>
              <a:gd name="connsiteX996" fmla="*/ 9270955 w 12191984"/>
              <a:gd name="connsiteY996" fmla="*/ 3525227 h 6857991"/>
              <a:gd name="connsiteX997" fmla="*/ 9270955 w 12191984"/>
              <a:gd name="connsiteY997" fmla="*/ 3507227 h 6857991"/>
              <a:gd name="connsiteX998" fmla="*/ 2915927 w 12191984"/>
              <a:gd name="connsiteY998" fmla="*/ 3507227 h 6857991"/>
              <a:gd name="connsiteX999" fmla="*/ 11760606 w 12191984"/>
              <a:gd name="connsiteY999" fmla="*/ 508703 h 6857991"/>
              <a:gd name="connsiteX1000" fmla="*/ 11778080 w 12191984"/>
              <a:gd name="connsiteY1000" fmla="*/ 520736 h 6857991"/>
              <a:gd name="connsiteX1001" fmla="*/ 11760884 w 12191984"/>
              <a:gd name="connsiteY1001" fmla="*/ 532622 h 6857991"/>
              <a:gd name="connsiteX1002" fmla="*/ 11753623 w 12191984"/>
              <a:gd name="connsiteY1002" fmla="*/ 531749 h 6857991"/>
              <a:gd name="connsiteX1003" fmla="*/ 11760606 w 12191984"/>
              <a:gd name="connsiteY1003" fmla="*/ 508703 h 6857991"/>
              <a:gd name="connsiteX1004" fmla="*/ 11305012 w 12191984"/>
              <a:gd name="connsiteY1004" fmla="*/ 505325 h 6857991"/>
              <a:gd name="connsiteX1005" fmla="*/ 11307909 w 12191984"/>
              <a:gd name="connsiteY1005" fmla="*/ 508686 h 6857991"/>
              <a:gd name="connsiteX1006" fmla="*/ 11294688 w 12191984"/>
              <a:gd name="connsiteY1006" fmla="*/ 517005 h 6857991"/>
              <a:gd name="connsiteX1007" fmla="*/ 11298383 w 12191984"/>
              <a:gd name="connsiteY1007" fmla="*/ 509559 h 6857991"/>
              <a:gd name="connsiteX1008" fmla="*/ 11305012 w 12191984"/>
              <a:gd name="connsiteY1008" fmla="*/ 505325 h 6857991"/>
              <a:gd name="connsiteX1009" fmla="*/ 11947624 w 12191984"/>
              <a:gd name="connsiteY1009" fmla="*/ 505324 h 6857991"/>
              <a:gd name="connsiteX1010" fmla="*/ 11950539 w 12191984"/>
              <a:gd name="connsiteY1010" fmla="*/ 508685 h 6857991"/>
              <a:gd name="connsiteX1011" fmla="*/ 11937318 w 12191984"/>
              <a:gd name="connsiteY1011" fmla="*/ 517004 h 6857991"/>
              <a:gd name="connsiteX1012" fmla="*/ 11940994 w 12191984"/>
              <a:gd name="connsiteY1012" fmla="*/ 509558 h 6857991"/>
              <a:gd name="connsiteX1013" fmla="*/ 11947624 w 12191984"/>
              <a:gd name="connsiteY1013" fmla="*/ 505324 h 6857991"/>
              <a:gd name="connsiteX1014" fmla="*/ 11831376 w 12191984"/>
              <a:gd name="connsiteY1014" fmla="*/ 505324 h 6857991"/>
              <a:gd name="connsiteX1015" fmla="*/ 11834310 w 12191984"/>
              <a:gd name="connsiteY1015" fmla="*/ 508685 h 6857991"/>
              <a:gd name="connsiteX1016" fmla="*/ 11821107 w 12191984"/>
              <a:gd name="connsiteY1016" fmla="*/ 517004 h 6857991"/>
              <a:gd name="connsiteX1017" fmla="*/ 11824747 w 12191984"/>
              <a:gd name="connsiteY1017" fmla="*/ 509558 h 6857991"/>
              <a:gd name="connsiteX1018" fmla="*/ 11831376 w 12191984"/>
              <a:gd name="connsiteY1018" fmla="*/ 505324 h 6857991"/>
              <a:gd name="connsiteX1019" fmla="*/ 11680477 w 12191984"/>
              <a:gd name="connsiteY1019" fmla="*/ 505324 h 6857991"/>
              <a:gd name="connsiteX1020" fmla="*/ 11683374 w 12191984"/>
              <a:gd name="connsiteY1020" fmla="*/ 508685 h 6857991"/>
              <a:gd name="connsiteX1021" fmla="*/ 11670189 w 12191984"/>
              <a:gd name="connsiteY1021" fmla="*/ 517004 h 6857991"/>
              <a:gd name="connsiteX1022" fmla="*/ 11673847 w 12191984"/>
              <a:gd name="connsiteY1022" fmla="*/ 509558 h 6857991"/>
              <a:gd name="connsiteX1023" fmla="*/ 11680477 w 12191984"/>
              <a:gd name="connsiteY1023" fmla="*/ 505324 h 6857991"/>
              <a:gd name="connsiteX1024" fmla="*/ 11465531 w 12191984"/>
              <a:gd name="connsiteY1024" fmla="*/ 504804 h 6857991"/>
              <a:gd name="connsiteX1025" fmla="*/ 11470006 w 12191984"/>
              <a:gd name="connsiteY1025" fmla="*/ 507459 h 6857991"/>
              <a:gd name="connsiteX1026" fmla="*/ 11470767 w 12191984"/>
              <a:gd name="connsiteY1026" fmla="*/ 513142 h 6857991"/>
              <a:gd name="connsiteX1027" fmla="*/ 11466682 w 12191984"/>
              <a:gd name="connsiteY1027" fmla="*/ 525676 h 6857991"/>
              <a:gd name="connsiteX1028" fmla="*/ 11456524 w 12191984"/>
              <a:gd name="connsiteY1028" fmla="*/ 532844 h 6857991"/>
              <a:gd name="connsiteX1029" fmla="*/ 11452105 w 12191984"/>
              <a:gd name="connsiteY1029" fmla="*/ 530133 h 6857991"/>
              <a:gd name="connsiteX1030" fmla="*/ 11451306 w 12191984"/>
              <a:gd name="connsiteY1030" fmla="*/ 524544 h 6857991"/>
              <a:gd name="connsiteX1031" fmla="*/ 11455354 w 12191984"/>
              <a:gd name="connsiteY1031" fmla="*/ 511916 h 6857991"/>
              <a:gd name="connsiteX1032" fmla="*/ 11465531 w 12191984"/>
              <a:gd name="connsiteY1032" fmla="*/ 504804 h 6857991"/>
              <a:gd name="connsiteX1033" fmla="*/ 11253350 w 12191984"/>
              <a:gd name="connsiteY1033" fmla="*/ 504509 h 6857991"/>
              <a:gd name="connsiteX1034" fmla="*/ 11258067 w 12191984"/>
              <a:gd name="connsiteY1034" fmla="*/ 505716 h 6857991"/>
              <a:gd name="connsiteX1035" fmla="*/ 11256711 w 12191984"/>
              <a:gd name="connsiteY1035" fmla="*/ 510469 h 6857991"/>
              <a:gd name="connsiteX1036" fmla="*/ 11249209 w 12191984"/>
              <a:gd name="connsiteY1036" fmla="*/ 520479 h 6857991"/>
              <a:gd name="connsiteX1037" fmla="*/ 11240073 w 12191984"/>
              <a:gd name="connsiteY1037" fmla="*/ 527907 h 6857991"/>
              <a:gd name="connsiteX1038" fmla="*/ 11238959 w 12191984"/>
              <a:gd name="connsiteY1038" fmla="*/ 525251 h 6857991"/>
              <a:gd name="connsiteX1039" fmla="*/ 11243452 w 12191984"/>
              <a:gd name="connsiteY1039" fmla="*/ 512401 h 6857991"/>
              <a:gd name="connsiteX1040" fmla="*/ 11253350 w 12191984"/>
              <a:gd name="connsiteY1040" fmla="*/ 504509 h 6857991"/>
              <a:gd name="connsiteX1041" fmla="*/ 11145162 w 12191984"/>
              <a:gd name="connsiteY1041" fmla="*/ 504508 h 6857991"/>
              <a:gd name="connsiteX1042" fmla="*/ 11149990 w 12191984"/>
              <a:gd name="connsiteY1042" fmla="*/ 505975 h 6857991"/>
              <a:gd name="connsiteX1043" fmla="*/ 11148690 w 12191984"/>
              <a:gd name="connsiteY1043" fmla="*/ 510525 h 6857991"/>
              <a:gd name="connsiteX1044" fmla="*/ 11141225 w 12191984"/>
              <a:gd name="connsiteY1044" fmla="*/ 520478 h 6857991"/>
              <a:gd name="connsiteX1045" fmla="*/ 11131532 w 12191984"/>
              <a:gd name="connsiteY1045" fmla="*/ 528835 h 6857991"/>
              <a:gd name="connsiteX1046" fmla="*/ 11130046 w 12191984"/>
              <a:gd name="connsiteY1046" fmla="*/ 526235 h 6857991"/>
              <a:gd name="connsiteX1047" fmla="*/ 11134689 w 12191984"/>
              <a:gd name="connsiteY1047" fmla="*/ 512790 h 6857991"/>
              <a:gd name="connsiteX1048" fmla="*/ 11145162 w 12191984"/>
              <a:gd name="connsiteY1048" fmla="*/ 504508 h 6857991"/>
              <a:gd name="connsiteX1049" fmla="*/ 12012098 w 12191984"/>
              <a:gd name="connsiteY1049" fmla="*/ 495277 h 6857991"/>
              <a:gd name="connsiteX1050" fmla="*/ 11998988 w 12191984"/>
              <a:gd name="connsiteY1050" fmla="*/ 502408 h 6857991"/>
              <a:gd name="connsiteX1051" fmla="*/ 11989740 w 12191984"/>
              <a:gd name="connsiteY1051" fmla="*/ 515351 h 6857991"/>
              <a:gd name="connsiteX1052" fmla="*/ 11988756 w 12191984"/>
              <a:gd name="connsiteY1052" fmla="*/ 515351 h 6857991"/>
              <a:gd name="connsiteX1053" fmla="*/ 11995478 w 12191984"/>
              <a:gd name="connsiteY1053" fmla="*/ 495444 h 6857991"/>
              <a:gd name="connsiteX1054" fmla="*/ 11980047 w 12191984"/>
              <a:gd name="connsiteY1054" fmla="*/ 495444 h 6857991"/>
              <a:gd name="connsiteX1055" fmla="*/ 11966732 w 12191984"/>
              <a:gd name="connsiteY1055" fmla="*/ 541330 h 6857991"/>
              <a:gd name="connsiteX1056" fmla="*/ 11982331 w 12191984"/>
              <a:gd name="connsiteY1056" fmla="*/ 541330 h 6857991"/>
              <a:gd name="connsiteX1057" fmla="*/ 11986398 w 12191984"/>
              <a:gd name="connsiteY1057" fmla="*/ 527291 h 6857991"/>
              <a:gd name="connsiteX1058" fmla="*/ 11994531 w 12191984"/>
              <a:gd name="connsiteY1058" fmla="*/ 516242 h 6857991"/>
              <a:gd name="connsiteX1059" fmla="*/ 12005840 w 12191984"/>
              <a:gd name="connsiteY1059" fmla="*/ 509074 h 6857991"/>
              <a:gd name="connsiteX1060" fmla="*/ 12010631 w 12191984"/>
              <a:gd name="connsiteY1060" fmla="*/ 510133 h 6857991"/>
              <a:gd name="connsiteX1061" fmla="*/ 12015924 w 12191984"/>
              <a:gd name="connsiteY1061" fmla="*/ 496242 h 6857991"/>
              <a:gd name="connsiteX1062" fmla="*/ 12012098 w 12191984"/>
              <a:gd name="connsiteY1062" fmla="*/ 495277 h 6857991"/>
              <a:gd name="connsiteX1063" fmla="*/ 11311326 w 12191984"/>
              <a:gd name="connsiteY1063" fmla="*/ 495260 h 6857991"/>
              <a:gd name="connsiteX1064" fmla="*/ 11288615 w 12191984"/>
              <a:gd name="connsiteY1064" fmla="*/ 504879 h 6857991"/>
              <a:gd name="connsiteX1065" fmla="*/ 11277102 w 12191984"/>
              <a:gd name="connsiteY1065" fmla="*/ 527293 h 6857991"/>
              <a:gd name="connsiteX1066" fmla="*/ 11281819 w 12191984"/>
              <a:gd name="connsiteY1066" fmla="*/ 538732 h 6857991"/>
              <a:gd name="connsiteX1067" fmla="*/ 11294075 w 12191984"/>
              <a:gd name="connsiteY1067" fmla="*/ 542390 h 6857991"/>
              <a:gd name="connsiteX1068" fmla="*/ 11317491 w 12191984"/>
              <a:gd name="connsiteY1068" fmla="*/ 537432 h 6857991"/>
              <a:gd name="connsiteX1069" fmla="*/ 11320760 w 12191984"/>
              <a:gd name="connsiteY1069" fmla="*/ 526253 h 6857991"/>
              <a:gd name="connsiteX1070" fmla="*/ 11300091 w 12191984"/>
              <a:gd name="connsiteY1070" fmla="*/ 532845 h 6857991"/>
              <a:gd name="connsiteX1071" fmla="*/ 11292812 w 12191984"/>
              <a:gd name="connsiteY1071" fmla="*/ 526012 h 6857991"/>
              <a:gd name="connsiteX1072" fmla="*/ 11311252 w 12191984"/>
              <a:gd name="connsiteY1072" fmla="*/ 520626 h 6857991"/>
              <a:gd name="connsiteX1073" fmla="*/ 11322227 w 12191984"/>
              <a:gd name="connsiteY1073" fmla="*/ 505362 h 6857991"/>
              <a:gd name="connsiteX1074" fmla="*/ 11319237 w 12191984"/>
              <a:gd name="connsiteY1074" fmla="*/ 497823 h 6857991"/>
              <a:gd name="connsiteX1075" fmla="*/ 11311326 w 12191984"/>
              <a:gd name="connsiteY1075" fmla="*/ 495260 h 6857991"/>
              <a:gd name="connsiteX1076" fmla="*/ 11953938 w 12191984"/>
              <a:gd name="connsiteY1076" fmla="*/ 495259 h 6857991"/>
              <a:gd name="connsiteX1077" fmla="*/ 11931245 w 12191984"/>
              <a:gd name="connsiteY1077" fmla="*/ 504878 h 6857991"/>
              <a:gd name="connsiteX1078" fmla="*/ 11919732 w 12191984"/>
              <a:gd name="connsiteY1078" fmla="*/ 527292 h 6857991"/>
              <a:gd name="connsiteX1079" fmla="*/ 11924449 w 12191984"/>
              <a:gd name="connsiteY1079" fmla="*/ 538731 h 6857991"/>
              <a:gd name="connsiteX1080" fmla="*/ 11936723 w 12191984"/>
              <a:gd name="connsiteY1080" fmla="*/ 542389 h 6857991"/>
              <a:gd name="connsiteX1081" fmla="*/ 11960121 w 12191984"/>
              <a:gd name="connsiteY1081" fmla="*/ 537431 h 6857991"/>
              <a:gd name="connsiteX1082" fmla="*/ 11963371 w 12191984"/>
              <a:gd name="connsiteY1082" fmla="*/ 526252 h 6857991"/>
              <a:gd name="connsiteX1083" fmla="*/ 11942703 w 12191984"/>
              <a:gd name="connsiteY1083" fmla="*/ 532844 h 6857991"/>
              <a:gd name="connsiteX1084" fmla="*/ 11935442 w 12191984"/>
              <a:gd name="connsiteY1084" fmla="*/ 526011 h 6857991"/>
              <a:gd name="connsiteX1085" fmla="*/ 11953863 w 12191984"/>
              <a:gd name="connsiteY1085" fmla="*/ 520625 h 6857991"/>
              <a:gd name="connsiteX1086" fmla="*/ 11964875 w 12191984"/>
              <a:gd name="connsiteY1086" fmla="*/ 505361 h 6857991"/>
              <a:gd name="connsiteX1087" fmla="*/ 11961886 w 12191984"/>
              <a:gd name="connsiteY1087" fmla="*/ 497822 h 6857991"/>
              <a:gd name="connsiteX1088" fmla="*/ 11953938 w 12191984"/>
              <a:gd name="connsiteY1088" fmla="*/ 495259 h 6857991"/>
              <a:gd name="connsiteX1089" fmla="*/ 11837727 w 12191984"/>
              <a:gd name="connsiteY1089" fmla="*/ 495259 h 6857991"/>
              <a:gd name="connsiteX1090" fmla="*/ 11814998 w 12191984"/>
              <a:gd name="connsiteY1090" fmla="*/ 504878 h 6857991"/>
              <a:gd name="connsiteX1091" fmla="*/ 11803484 w 12191984"/>
              <a:gd name="connsiteY1091" fmla="*/ 527292 h 6857991"/>
              <a:gd name="connsiteX1092" fmla="*/ 11808182 w 12191984"/>
              <a:gd name="connsiteY1092" fmla="*/ 538731 h 6857991"/>
              <a:gd name="connsiteX1093" fmla="*/ 11820457 w 12191984"/>
              <a:gd name="connsiteY1093" fmla="*/ 542389 h 6857991"/>
              <a:gd name="connsiteX1094" fmla="*/ 11843874 w 12191984"/>
              <a:gd name="connsiteY1094" fmla="*/ 537431 h 6857991"/>
              <a:gd name="connsiteX1095" fmla="*/ 11847124 w 12191984"/>
              <a:gd name="connsiteY1095" fmla="*/ 526252 h 6857991"/>
              <a:gd name="connsiteX1096" fmla="*/ 11826455 w 12191984"/>
              <a:gd name="connsiteY1096" fmla="*/ 532844 h 6857991"/>
              <a:gd name="connsiteX1097" fmla="*/ 11819194 w 12191984"/>
              <a:gd name="connsiteY1097" fmla="*/ 526011 h 6857991"/>
              <a:gd name="connsiteX1098" fmla="*/ 11837634 w 12191984"/>
              <a:gd name="connsiteY1098" fmla="*/ 520625 h 6857991"/>
              <a:gd name="connsiteX1099" fmla="*/ 11848628 w 12191984"/>
              <a:gd name="connsiteY1099" fmla="*/ 505361 h 6857991"/>
              <a:gd name="connsiteX1100" fmla="*/ 11845619 w 12191984"/>
              <a:gd name="connsiteY1100" fmla="*/ 497822 h 6857991"/>
              <a:gd name="connsiteX1101" fmla="*/ 11837727 w 12191984"/>
              <a:gd name="connsiteY1101" fmla="*/ 495259 h 6857991"/>
              <a:gd name="connsiteX1102" fmla="*/ 11686772 w 12191984"/>
              <a:gd name="connsiteY1102" fmla="*/ 495259 h 6857991"/>
              <a:gd name="connsiteX1103" fmla="*/ 11664061 w 12191984"/>
              <a:gd name="connsiteY1103" fmla="*/ 504878 h 6857991"/>
              <a:gd name="connsiteX1104" fmla="*/ 11652566 w 12191984"/>
              <a:gd name="connsiteY1104" fmla="*/ 527292 h 6857991"/>
              <a:gd name="connsiteX1105" fmla="*/ 11657302 w 12191984"/>
              <a:gd name="connsiteY1105" fmla="*/ 538731 h 6857991"/>
              <a:gd name="connsiteX1106" fmla="*/ 11669521 w 12191984"/>
              <a:gd name="connsiteY1106" fmla="*/ 542389 h 6857991"/>
              <a:gd name="connsiteX1107" fmla="*/ 11692974 w 12191984"/>
              <a:gd name="connsiteY1107" fmla="*/ 537431 h 6857991"/>
              <a:gd name="connsiteX1108" fmla="*/ 11696205 w 12191984"/>
              <a:gd name="connsiteY1108" fmla="*/ 526252 h 6857991"/>
              <a:gd name="connsiteX1109" fmla="*/ 11675556 w 12191984"/>
              <a:gd name="connsiteY1109" fmla="*/ 532844 h 6857991"/>
              <a:gd name="connsiteX1110" fmla="*/ 11668258 w 12191984"/>
              <a:gd name="connsiteY1110" fmla="*/ 526011 h 6857991"/>
              <a:gd name="connsiteX1111" fmla="*/ 11686716 w 12191984"/>
              <a:gd name="connsiteY1111" fmla="*/ 520625 h 6857991"/>
              <a:gd name="connsiteX1112" fmla="*/ 11697673 w 12191984"/>
              <a:gd name="connsiteY1112" fmla="*/ 505361 h 6857991"/>
              <a:gd name="connsiteX1113" fmla="*/ 11694701 w 12191984"/>
              <a:gd name="connsiteY1113" fmla="*/ 497822 h 6857991"/>
              <a:gd name="connsiteX1114" fmla="*/ 11686772 w 12191984"/>
              <a:gd name="connsiteY1114" fmla="*/ 495259 h 6857991"/>
              <a:gd name="connsiteX1115" fmla="*/ 11469635 w 12191984"/>
              <a:gd name="connsiteY1115" fmla="*/ 495259 h 6857991"/>
              <a:gd name="connsiteX1116" fmla="*/ 11446924 w 12191984"/>
              <a:gd name="connsiteY1116" fmla="*/ 504878 h 6857991"/>
              <a:gd name="connsiteX1117" fmla="*/ 11435429 w 12191984"/>
              <a:gd name="connsiteY1117" fmla="*/ 527292 h 6857991"/>
              <a:gd name="connsiteX1118" fmla="*/ 11440127 w 12191984"/>
              <a:gd name="connsiteY1118" fmla="*/ 538731 h 6857991"/>
              <a:gd name="connsiteX1119" fmla="*/ 11452402 w 12191984"/>
              <a:gd name="connsiteY1119" fmla="*/ 542389 h 6857991"/>
              <a:gd name="connsiteX1120" fmla="*/ 11475039 w 12191984"/>
              <a:gd name="connsiteY1120" fmla="*/ 532603 h 6857991"/>
              <a:gd name="connsiteX1121" fmla="*/ 11486626 w 12191984"/>
              <a:gd name="connsiteY1121" fmla="*/ 510301 h 6857991"/>
              <a:gd name="connsiteX1122" fmla="*/ 11481946 w 12191984"/>
              <a:gd name="connsiteY1122" fmla="*/ 498880 h 6857991"/>
              <a:gd name="connsiteX1123" fmla="*/ 11469635 w 12191984"/>
              <a:gd name="connsiteY1123" fmla="*/ 495259 h 6857991"/>
              <a:gd name="connsiteX1124" fmla="*/ 11532995 w 12191984"/>
              <a:gd name="connsiteY1124" fmla="*/ 495241 h 6857991"/>
              <a:gd name="connsiteX1125" fmla="*/ 11519885 w 12191984"/>
              <a:gd name="connsiteY1125" fmla="*/ 502372 h 6857991"/>
              <a:gd name="connsiteX1126" fmla="*/ 11510600 w 12191984"/>
              <a:gd name="connsiteY1126" fmla="*/ 515315 h 6857991"/>
              <a:gd name="connsiteX1127" fmla="*/ 11509634 w 12191984"/>
              <a:gd name="connsiteY1127" fmla="*/ 515315 h 6857991"/>
              <a:gd name="connsiteX1128" fmla="*/ 11516468 w 12191984"/>
              <a:gd name="connsiteY1128" fmla="*/ 495352 h 6857991"/>
              <a:gd name="connsiteX1129" fmla="*/ 11501036 w 12191984"/>
              <a:gd name="connsiteY1129" fmla="*/ 495352 h 6857991"/>
              <a:gd name="connsiteX1130" fmla="*/ 11487610 w 12191984"/>
              <a:gd name="connsiteY1130" fmla="*/ 541313 h 6857991"/>
              <a:gd name="connsiteX1131" fmla="*/ 11503190 w 12191984"/>
              <a:gd name="connsiteY1131" fmla="*/ 541313 h 6857991"/>
              <a:gd name="connsiteX1132" fmla="*/ 11507276 w 12191984"/>
              <a:gd name="connsiteY1132" fmla="*/ 527274 h 6857991"/>
              <a:gd name="connsiteX1133" fmla="*/ 11515409 w 12191984"/>
              <a:gd name="connsiteY1133" fmla="*/ 516225 h 6857991"/>
              <a:gd name="connsiteX1134" fmla="*/ 11526718 w 12191984"/>
              <a:gd name="connsiteY1134" fmla="*/ 509057 h 6857991"/>
              <a:gd name="connsiteX1135" fmla="*/ 11531844 w 12191984"/>
              <a:gd name="connsiteY1135" fmla="*/ 510097 h 6857991"/>
              <a:gd name="connsiteX1136" fmla="*/ 11536245 w 12191984"/>
              <a:gd name="connsiteY1136" fmla="*/ 495761 h 6857991"/>
              <a:gd name="connsiteX1137" fmla="*/ 11532995 w 12191984"/>
              <a:gd name="connsiteY1137" fmla="*/ 495241 h 6857991"/>
              <a:gd name="connsiteX1138" fmla="*/ 11212199 w 12191984"/>
              <a:gd name="connsiteY1138" fmla="*/ 495240 h 6857991"/>
              <a:gd name="connsiteX1139" fmla="*/ 11199071 w 12191984"/>
              <a:gd name="connsiteY1139" fmla="*/ 502389 h 6857991"/>
              <a:gd name="connsiteX1140" fmla="*/ 11189841 w 12191984"/>
              <a:gd name="connsiteY1140" fmla="*/ 515351 h 6857991"/>
              <a:gd name="connsiteX1141" fmla="*/ 11188838 w 12191984"/>
              <a:gd name="connsiteY1141" fmla="*/ 515351 h 6857991"/>
              <a:gd name="connsiteX1142" fmla="*/ 11195579 w 12191984"/>
              <a:gd name="connsiteY1142" fmla="*/ 495277 h 6857991"/>
              <a:gd name="connsiteX1143" fmla="*/ 11180166 w 12191984"/>
              <a:gd name="connsiteY1143" fmla="*/ 495277 h 6857991"/>
              <a:gd name="connsiteX1144" fmla="*/ 11166796 w 12191984"/>
              <a:gd name="connsiteY1144" fmla="*/ 541349 h 6857991"/>
              <a:gd name="connsiteX1145" fmla="*/ 11182413 w 12191984"/>
              <a:gd name="connsiteY1145" fmla="*/ 541349 h 6857991"/>
              <a:gd name="connsiteX1146" fmla="*/ 11186462 w 12191984"/>
              <a:gd name="connsiteY1146" fmla="*/ 527310 h 6857991"/>
              <a:gd name="connsiteX1147" fmla="*/ 11193388 w 12191984"/>
              <a:gd name="connsiteY1147" fmla="*/ 517765 h 6857991"/>
              <a:gd name="connsiteX1148" fmla="*/ 11202097 w 12191984"/>
              <a:gd name="connsiteY1148" fmla="*/ 509465 h 6857991"/>
              <a:gd name="connsiteX1149" fmla="*/ 11202840 w 12191984"/>
              <a:gd name="connsiteY1149" fmla="*/ 510746 h 6857991"/>
              <a:gd name="connsiteX1150" fmla="*/ 11194094 w 12191984"/>
              <a:gd name="connsiteY1150" fmla="*/ 541330 h 6857991"/>
              <a:gd name="connsiteX1151" fmla="*/ 11209581 w 12191984"/>
              <a:gd name="connsiteY1151" fmla="*/ 541368 h 6857991"/>
              <a:gd name="connsiteX1152" fmla="*/ 11219293 w 12191984"/>
              <a:gd name="connsiteY1152" fmla="*/ 507180 h 6857991"/>
              <a:gd name="connsiteX1153" fmla="*/ 11218309 w 12191984"/>
              <a:gd name="connsiteY1153" fmla="*/ 497951 h 6857991"/>
              <a:gd name="connsiteX1154" fmla="*/ 11212199 w 12191984"/>
              <a:gd name="connsiteY1154" fmla="*/ 495240 h 6857991"/>
              <a:gd name="connsiteX1155" fmla="*/ 11265903 w 12191984"/>
              <a:gd name="connsiteY1155" fmla="*/ 495224 h 6857991"/>
              <a:gd name="connsiteX1156" fmla="*/ 11255449 w 12191984"/>
              <a:gd name="connsiteY1156" fmla="*/ 495428 h 6857991"/>
              <a:gd name="connsiteX1157" fmla="*/ 11233963 w 12191984"/>
              <a:gd name="connsiteY1157" fmla="*/ 506718 h 6857991"/>
              <a:gd name="connsiteX1158" fmla="*/ 11222970 w 12191984"/>
              <a:gd name="connsiteY1158" fmla="*/ 529244 h 6857991"/>
              <a:gd name="connsiteX1159" fmla="*/ 11224864 w 12191984"/>
              <a:gd name="connsiteY1159" fmla="*/ 537433 h 6857991"/>
              <a:gd name="connsiteX1160" fmla="*/ 11232125 w 12191984"/>
              <a:gd name="connsiteY1160" fmla="*/ 540980 h 6857991"/>
              <a:gd name="connsiteX1161" fmla="*/ 11253424 w 12191984"/>
              <a:gd name="connsiteY1161" fmla="*/ 522373 h 6857991"/>
              <a:gd name="connsiteX1162" fmla="*/ 11255281 w 12191984"/>
              <a:gd name="connsiteY1162" fmla="*/ 522373 h 6857991"/>
              <a:gd name="connsiteX1163" fmla="*/ 11252013 w 12191984"/>
              <a:gd name="connsiteY1163" fmla="*/ 532958 h 6857991"/>
              <a:gd name="connsiteX1164" fmla="*/ 11246888 w 12191984"/>
              <a:gd name="connsiteY1164" fmla="*/ 544230 h 6857991"/>
              <a:gd name="connsiteX1165" fmla="*/ 11237900 w 12191984"/>
              <a:gd name="connsiteY1165" fmla="*/ 549448 h 6857991"/>
              <a:gd name="connsiteX1166" fmla="*/ 11219163 w 12191984"/>
              <a:gd name="connsiteY1166" fmla="*/ 543877 h 6857991"/>
              <a:gd name="connsiteX1167" fmla="*/ 11220351 w 12191984"/>
              <a:gd name="connsiteY1167" fmla="*/ 557173 h 6857991"/>
              <a:gd name="connsiteX1168" fmla="*/ 11234706 w 12191984"/>
              <a:gd name="connsiteY1168" fmla="*/ 558436 h 6857991"/>
              <a:gd name="connsiteX1169" fmla="*/ 11264622 w 12191984"/>
              <a:gd name="connsiteY1169" fmla="*/ 538361 h 6857991"/>
              <a:gd name="connsiteX1170" fmla="*/ 11276693 w 12191984"/>
              <a:gd name="connsiteY1170" fmla="*/ 495224 h 6857991"/>
              <a:gd name="connsiteX1171" fmla="*/ 11265903 w 12191984"/>
              <a:gd name="connsiteY1171" fmla="*/ 495224 h 6857991"/>
              <a:gd name="connsiteX1172" fmla="*/ 11168783 w 12191984"/>
              <a:gd name="connsiteY1172" fmla="*/ 495186 h 6857991"/>
              <a:gd name="connsiteX1173" fmla="*/ 11158050 w 12191984"/>
              <a:gd name="connsiteY1173" fmla="*/ 495260 h 6857991"/>
              <a:gd name="connsiteX1174" fmla="*/ 11146592 w 12191984"/>
              <a:gd name="connsiteY1174" fmla="*/ 495427 h 6857991"/>
              <a:gd name="connsiteX1175" fmla="*/ 11125069 w 12191984"/>
              <a:gd name="connsiteY1175" fmla="*/ 507516 h 6857991"/>
              <a:gd name="connsiteX1176" fmla="*/ 11114076 w 12191984"/>
              <a:gd name="connsiteY1176" fmla="*/ 530487 h 6857991"/>
              <a:gd name="connsiteX1177" fmla="*/ 11115952 w 12191984"/>
              <a:gd name="connsiteY1177" fmla="*/ 538658 h 6857991"/>
              <a:gd name="connsiteX1178" fmla="*/ 11122915 w 12191984"/>
              <a:gd name="connsiteY1178" fmla="*/ 542372 h 6857991"/>
              <a:gd name="connsiteX1179" fmla="*/ 11136026 w 12191984"/>
              <a:gd name="connsiteY1179" fmla="*/ 535241 h 6857991"/>
              <a:gd name="connsiteX1180" fmla="*/ 11145273 w 12191984"/>
              <a:gd name="connsiteY1180" fmla="*/ 522317 h 6857991"/>
              <a:gd name="connsiteX1181" fmla="*/ 11146276 w 12191984"/>
              <a:gd name="connsiteY1181" fmla="*/ 522317 h 6857991"/>
              <a:gd name="connsiteX1182" fmla="*/ 11139832 w 12191984"/>
              <a:gd name="connsiteY1182" fmla="*/ 541332 h 6857991"/>
              <a:gd name="connsiteX1183" fmla="*/ 11155320 w 12191984"/>
              <a:gd name="connsiteY1183" fmla="*/ 541332 h 6857991"/>
              <a:gd name="connsiteX1184" fmla="*/ 11168783 w 12191984"/>
              <a:gd name="connsiteY1184" fmla="*/ 495186 h 6857991"/>
              <a:gd name="connsiteX1185" fmla="*/ 11357156 w 12191984"/>
              <a:gd name="connsiteY1185" fmla="*/ 495056 h 6857991"/>
              <a:gd name="connsiteX1186" fmla="*/ 11343563 w 12191984"/>
              <a:gd name="connsiteY1186" fmla="*/ 497934 h 6857991"/>
              <a:gd name="connsiteX1187" fmla="*/ 11335615 w 12191984"/>
              <a:gd name="connsiteY1187" fmla="*/ 509021 h 6857991"/>
              <a:gd name="connsiteX1188" fmla="*/ 11338122 w 12191984"/>
              <a:gd name="connsiteY1188" fmla="*/ 517024 h 6857991"/>
              <a:gd name="connsiteX1189" fmla="*/ 11343582 w 12191984"/>
              <a:gd name="connsiteY1189" fmla="*/ 523021 h 6857991"/>
              <a:gd name="connsiteX1190" fmla="*/ 11346237 w 12191984"/>
              <a:gd name="connsiteY1190" fmla="*/ 528834 h 6857991"/>
              <a:gd name="connsiteX1191" fmla="*/ 11344473 w 12191984"/>
              <a:gd name="connsiteY1191" fmla="*/ 531899 h 6857991"/>
              <a:gd name="connsiteX1192" fmla="*/ 11340963 w 12191984"/>
              <a:gd name="connsiteY1192" fmla="*/ 533106 h 6857991"/>
              <a:gd name="connsiteX1193" fmla="*/ 11327444 w 12191984"/>
              <a:gd name="connsiteY1193" fmla="*/ 529113 h 6857991"/>
              <a:gd name="connsiteX1194" fmla="*/ 11324399 w 12191984"/>
              <a:gd name="connsiteY1194" fmla="*/ 539679 h 6857991"/>
              <a:gd name="connsiteX1195" fmla="*/ 11340128 w 12191984"/>
              <a:gd name="connsiteY1195" fmla="*/ 542130 h 6857991"/>
              <a:gd name="connsiteX1196" fmla="*/ 11354148 w 12191984"/>
              <a:gd name="connsiteY1196" fmla="*/ 538955 h 6857991"/>
              <a:gd name="connsiteX1197" fmla="*/ 11361966 w 12191984"/>
              <a:gd name="connsiteY1197" fmla="*/ 527182 h 6857991"/>
              <a:gd name="connsiteX1198" fmla="*/ 11359292 w 12191984"/>
              <a:gd name="connsiteY1198" fmla="*/ 519085 h 6857991"/>
              <a:gd name="connsiteX1199" fmla="*/ 11353350 w 12191984"/>
              <a:gd name="connsiteY1199" fmla="*/ 513235 h 6857991"/>
              <a:gd name="connsiteX1200" fmla="*/ 11350360 w 12191984"/>
              <a:gd name="connsiteY1200" fmla="*/ 508222 h 6857991"/>
              <a:gd name="connsiteX1201" fmla="*/ 11356878 w 12191984"/>
              <a:gd name="connsiteY1201" fmla="*/ 504081 h 6857991"/>
              <a:gd name="connsiteX1202" fmla="*/ 11366478 w 12191984"/>
              <a:gd name="connsiteY1202" fmla="*/ 506142 h 6857991"/>
              <a:gd name="connsiteX1203" fmla="*/ 11369245 w 12191984"/>
              <a:gd name="connsiteY1203" fmla="*/ 496429 h 6857991"/>
              <a:gd name="connsiteX1204" fmla="*/ 11357156 w 12191984"/>
              <a:gd name="connsiteY1204" fmla="*/ 495056 h 6857991"/>
              <a:gd name="connsiteX1205" fmla="*/ 11915925 w 12191984"/>
              <a:gd name="connsiteY1205" fmla="*/ 486866 h 6857991"/>
              <a:gd name="connsiteX1206" fmla="*/ 11899676 w 12191984"/>
              <a:gd name="connsiteY1206" fmla="*/ 489187 h 6857991"/>
              <a:gd name="connsiteX1207" fmla="*/ 11890651 w 12191984"/>
              <a:gd name="connsiteY1207" fmla="*/ 518843 h 6857991"/>
              <a:gd name="connsiteX1208" fmla="*/ 11887438 w 12191984"/>
              <a:gd name="connsiteY1208" fmla="*/ 532808 h 6857991"/>
              <a:gd name="connsiteX1209" fmla="*/ 11890187 w 12191984"/>
              <a:gd name="connsiteY1209" fmla="*/ 540162 h 6857991"/>
              <a:gd name="connsiteX1210" fmla="*/ 11897967 w 12191984"/>
              <a:gd name="connsiteY1210" fmla="*/ 542390 h 6857991"/>
              <a:gd name="connsiteX1211" fmla="*/ 11909722 w 12191984"/>
              <a:gd name="connsiteY1211" fmla="*/ 540366 h 6857991"/>
              <a:gd name="connsiteX1212" fmla="*/ 11912526 w 12191984"/>
              <a:gd name="connsiteY1212" fmla="*/ 530524 h 6857991"/>
              <a:gd name="connsiteX1213" fmla="*/ 11907531 w 12191984"/>
              <a:gd name="connsiteY1213" fmla="*/ 532399 h 6857991"/>
              <a:gd name="connsiteX1214" fmla="*/ 11904393 w 12191984"/>
              <a:gd name="connsiteY1214" fmla="*/ 527980 h 6857991"/>
              <a:gd name="connsiteX1215" fmla="*/ 11906992 w 12191984"/>
              <a:gd name="connsiteY1215" fmla="*/ 516504 h 6857991"/>
              <a:gd name="connsiteX1216" fmla="*/ 11910799 w 12191984"/>
              <a:gd name="connsiteY1216" fmla="*/ 504359 h 6857991"/>
              <a:gd name="connsiteX1217" fmla="*/ 11918302 w 12191984"/>
              <a:gd name="connsiteY1217" fmla="*/ 504359 h 6857991"/>
              <a:gd name="connsiteX1218" fmla="*/ 11920952 w 12191984"/>
              <a:gd name="connsiteY1218" fmla="*/ 495445 h 6857991"/>
              <a:gd name="connsiteX1219" fmla="*/ 11920957 w 12191984"/>
              <a:gd name="connsiteY1219" fmla="*/ 495445 h 6857991"/>
              <a:gd name="connsiteX1220" fmla="*/ 11920957 w 12191984"/>
              <a:gd name="connsiteY1220" fmla="*/ 495427 h 6857991"/>
              <a:gd name="connsiteX1221" fmla="*/ 11920952 w 12191984"/>
              <a:gd name="connsiteY1221" fmla="*/ 495445 h 6857991"/>
              <a:gd name="connsiteX1222" fmla="*/ 11913418 w 12191984"/>
              <a:gd name="connsiteY1222" fmla="*/ 495445 h 6857991"/>
              <a:gd name="connsiteX1223" fmla="*/ 11915925 w 12191984"/>
              <a:gd name="connsiteY1223" fmla="*/ 486866 h 6857991"/>
              <a:gd name="connsiteX1224" fmla="*/ 11882833 w 12191984"/>
              <a:gd name="connsiteY1224" fmla="*/ 486866 h 6857991"/>
              <a:gd name="connsiteX1225" fmla="*/ 11866585 w 12191984"/>
              <a:gd name="connsiteY1225" fmla="*/ 489187 h 6857991"/>
              <a:gd name="connsiteX1226" fmla="*/ 11857560 w 12191984"/>
              <a:gd name="connsiteY1226" fmla="*/ 518843 h 6857991"/>
              <a:gd name="connsiteX1227" fmla="*/ 11854347 w 12191984"/>
              <a:gd name="connsiteY1227" fmla="*/ 532808 h 6857991"/>
              <a:gd name="connsiteX1228" fmla="*/ 11857114 w 12191984"/>
              <a:gd name="connsiteY1228" fmla="*/ 540162 h 6857991"/>
              <a:gd name="connsiteX1229" fmla="*/ 11864895 w 12191984"/>
              <a:gd name="connsiteY1229" fmla="*/ 542390 h 6857991"/>
              <a:gd name="connsiteX1230" fmla="*/ 11876631 w 12191984"/>
              <a:gd name="connsiteY1230" fmla="*/ 540366 h 6857991"/>
              <a:gd name="connsiteX1231" fmla="*/ 11879454 w 12191984"/>
              <a:gd name="connsiteY1231" fmla="*/ 530524 h 6857991"/>
              <a:gd name="connsiteX1232" fmla="*/ 11874495 w 12191984"/>
              <a:gd name="connsiteY1232" fmla="*/ 532399 h 6857991"/>
              <a:gd name="connsiteX1233" fmla="*/ 11871320 w 12191984"/>
              <a:gd name="connsiteY1233" fmla="*/ 527980 h 6857991"/>
              <a:gd name="connsiteX1234" fmla="*/ 11873883 w 12191984"/>
              <a:gd name="connsiteY1234" fmla="*/ 516504 h 6857991"/>
              <a:gd name="connsiteX1235" fmla="*/ 11877559 w 12191984"/>
              <a:gd name="connsiteY1235" fmla="*/ 504359 h 6857991"/>
              <a:gd name="connsiteX1236" fmla="*/ 11885099 w 12191984"/>
              <a:gd name="connsiteY1236" fmla="*/ 504359 h 6857991"/>
              <a:gd name="connsiteX1237" fmla="*/ 11887749 w 12191984"/>
              <a:gd name="connsiteY1237" fmla="*/ 495445 h 6857991"/>
              <a:gd name="connsiteX1238" fmla="*/ 11887754 w 12191984"/>
              <a:gd name="connsiteY1238" fmla="*/ 495445 h 6857991"/>
              <a:gd name="connsiteX1239" fmla="*/ 11887754 w 12191984"/>
              <a:gd name="connsiteY1239" fmla="*/ 495427 h 6857991"/>
              <a:gd name="connsiteX1240" fmla="*/ 11887749 w 12191984"/>
              <a:gd name="connsiteY1240" fmla="*/ 495445 h 6857991"/>
              <a:gd name="connsiteX1241" fmla="*/ 11880215 w 12191984"/>
              <a:gd name="connsiteY1241" fmla="*/ 495445 h 6857991"/>
              <a:gd name="connsiteX1242" fmla="*/ 11882833 w 12191984"/>
              <a:gd name="connsiteY1242" fmla="*/ 486866 h 6857991"/>
              <a:gd name="connsiteX1243" fmla="*/ 11592548 w 12191984"/>
              <a:gd name="connsiteY1243" fmla="*/ 486847 h 6857991"/>
              <a:gd name="connsiteX1244" fmla="*/ 11576300 w 12191984"/>
              <a:gd name="connsiteY1244" fmla="*/ 489168 h 6857991"/>
              <a:gd name="connsiteX1245" fmla="*/ 11567256 w 12191984"/>
              <a:gd name="connsiteY1245" fmla="*/ 518824 h 6857991"/>
              <a:gd name="connsiteX1246" fmla="*/ 11564062 w 12191984"/>
              <a:gd name="connsiteY1246" fmla="*/ 532789 h 6857991"/>
              <a:gd name="connsiteX1247" fmla="*/ 11566848 w 12191984"/>
              <a:gd name="connsiteY1247" fmla="*/ 540143 h 6857991"/>
              <a:gd name="connsiteX1248" fmla="*/ 11574628 w 12191984"/>
              <a:gd name="connsiteY1248" fmla="*/ 542371 h 6857991"/>
              <a:gd name="connsiteX1249" fmla="*/ 11586327 w 12191984"/>
              <a:gd name="connsiteY1249" fmla="*/ 540347 h 6857991"/>
              <a:gd name="connsiteX1250" fmla="*/ 11589150 w 12191984"/>
              <a:gd name="connsiteY1250" fmla="*/ 530523 h 6857991"/>
              <a:gd name="connsiteX1251" fmla="*/ 11584173 w 12191984"/>
              <a:gd name="connsiteY1251" fmla="*/ 532399 h 6857991"/>
              <a:gd name="connsiteX1252" fmla="*/ 11581054 w 12191984"/>
              <a:gd name="connsiteY1252" fmla="*/ 527979 h 6857991"/>
              <a:gd name="connsiteX1253" fmla="*/ 11583579 w 12191984"/>
              <a:gd name="connsiteY1253" fmla="*/ 516503 h 6857991"/>
              <a:gd name="connsiteX1254" fmla="*/ 11587200 w 12191984"/>
              <a:gd name="connsiteY1254" fmla="*/ 505213 h 6857991"/>
              <a:gd name="connsiteX1255" fmla="*/ 11594702 w 12191984"/>
              <a:gd name="connsiteY1255" fmla="*/ 505213 h 6857991"/>
              <a:gd name="connsiteX1256" fmla="*/ 11597339 w 12191984"/>
              <a:gd name="connsiteY1256" fmla="*/ 496262 h 6857991"/>
              <a:gd name="connsiteX1257" fmla="*/ 11597339 w 12191984"/>
              <a:gd name="connsiteY1257" fmla="*/ 496243 h 6857991"/>
              <a:gd name="connsiteX1258" fmla="*/ 11589800 w 12191984"/>
              <a:gd name="connsiteY1258" fmla="*/ 496243 h 6857991"/>
              <a:gd name="connsiteX1259" fmla="*/ 11592548 w 12191984"/>
              <a:gd name="connsiteY1259" fmla="*/ 486847 h 6857991"/>
              <a:gd name="connsiteX1260" fmla="*/ 11076862 w 12191984"/>
              <a:gd name="connsiteY1260" fmla="*/ 477153 h 6857991"/>
              <a:gd name="connsiteX1261" fmla="*/ 11058292 w 12191984"/>
              <a:gd name="connsiteY1261" fmla="*/ 541368 h 6857991"/>
              <a:gd name="connsiteX1262" fmla="*/ 11073891 w 12191984"/>
              <a:gd name="connsiteY1262" fmla="*/ 541368 h 6857991"/>
              <a:gd name="connsiteX1263" fmla="*/ 11077958 w 12191984"/>
              <a:gd name="connsiteY1263" fmla="*/ 527292 h 6857991"/>
              <a:gd name="connsiteX1264" fmla="*/ 11084903 w 12191984"/>
              <a:gd name="connsiteY1264" fmla="*/ 517784 h 6857991"/>
              <a:gd name="connsiteX1265" fmla="*/ 11093593 w 12191984"/>
              <a:gd name="connsiteY1265" fmla="*/ 509465 h 6857991"/>
              <a:gd name="connsiteX1266" fmla="*/ 11094355 w 12191984"/>
              <a:gd name="connsiteY1266" fmla="*/ 510746 h 6857991"/>
              <a:gd name="connsiteX1267" fmla="*/ 11085571 w 12191984"/>
              <a:gd name="connsiteY1267" fmla="*/ 541331 h 6857991"/>
              <a:gd name="connsiteX1268" fmla="*/ 11085571 w 12191984"/>
              <a:gd name="connsiteY1268" fmla="*/ 541349 h 6857991"/>
              <a:gd name="connsiteX1269" fmla="*/ 11101059 w 12191984"/>
              <a:gd name="connsiteY1269" fmla="*/ 541349 h 6857991"/>
              <a:gd name="connsiteX1270" fmla="*/ 11110752 w 12191984"/>
              <a:gd name="connsiteY1270" fmla="*/ 507181 h 6857991"/>
              <a:gd name="connsiteX1271" fmla="*/ 11109768 w 12191984"/>
              <a:gd name="connsiteY1271" fmla="*/ 497951 h 6857991"/>
              <a:gd name="connsiteX1272" fmla="*/ 11103640 w 12191984"/>
              <a:gd name="connsiteY1272" fmla="*/ 495203 h 6857991"/>
              <a:gd name="connsiteX1273" fmla="*/ 11090511 w 12191984"/>
              <a:gd name="connsiteY1273" fmla="*/ 502371 h 6857991"/>
              <a:gd name="connsiteX1274" fmla="*/ 11081263 w 12191984"/>
              <a:gd name="connsiteY1274" fmla="*/ 515351 h 6857991"/>
              <a:gd name="connsiteX1275" fmla="*/ 11080260 w 12191984"/>
              <a:gd name="connsiteY1275" fmla="*/ 515351 h 6857991"/>
              <a:gd name="connsiteX1276" fmla="*/ 11092349 w 12191984"/>
              <a:gd name="connsiteY1276" fmla="*/ 477153 h 6857991"/>
              <a:gd name="connsiteX1277" fmla="*/ 11076862 w 12191984"/>
              <a:gd name="connsiteY1277" fmla="*/ 477153 h 6857991"/>
              <a:gd name="connsiteX1278" fmla="*/ 11615018 w 12191984"/>
              <a:gd name="connsiteY1278" fmla="*/ 477134 h 6857991"/>
              <a:gd name="connsiteX1279" fmla="*/ 11596448 w 12191984"/>
              <a:gd name="connsiteY1279" fmla="*/ 541330 h 6857991"/>
              <a:gd name="connsiteX1280" fmla="*/ 11612028 w 12191984"/>
              <a:gd name="connsiteY1280" fmla="*/ 541330 h 6857991"/>
              <a:gd name="connsiteX1281" fmla="*/ 11616114 w 12191984"/>
              <a:gd name="connsiteY1281" fmla="*/ 527291 h 6857991"/>
              <a:gd name="connsiteX1282" fmla="*/ 11623040 w 12191984"/>
              <a:gd name="connsiteY1282" fmla="*/ 517746 h 6857991"/>
              <a:gd name="connsiteX1283" fmla="*/ 11631749 w 12191984"/>
              <a:gd name="connsiteY1283" fmla="*/ 509446 h 6857991"/>
              <a:gd name="connsiteX1284" fmla="*/ 11632492 w 12191984"/>
              <a:gd name="connsiteY1284" fmla="*/ 510727 h 6857991"/>
              <a:gd name="connsiteX1285" fmla="*/ 11623746 w 12191984"/>
              <a:gd name="connsiteY1285" fmla="*/ 541330 h 6857991"/>
              <a:gd name="connsiteX1286" fmla="*/ 11623746 w 12191984"/>
              <a:gd name="connsiteY1286" fmla="*/ 541349 h 6857991"/>
              <a:gd name="connsiteX1287" fmla="*/ 11639233 w 12191984"/>
              <a:gd name="connsiteY1287" fmla="*/ 541349 h 6857991"/>
              <a:gd name="connsiteX1288" fmla="*/ 11648927 w 12191984"/>
              <a:gd name="connsiteY1288" fmla="*/ 507162 h 6857991"/>
              <a:gd name="connsiteX1289" fmla="*/ 11647942 w 12191984"/>
              <a:gd name="connsiteY1289" fmla="*/ 497951 h 6857991"/>
              <a:gd name="connsiteX1290" fmla="*/ 11641814 w 12191984"/>
              <a:gd name="connsiteY1290" fmla="*/ 495221 h 6857991"/>
              <a:gd name="connsiteX1291" fmla="*/ 11628685 w 12191984"/>
              <a:gd name="connsiteY1291" fmla="*/ 502370 h 6857991"/>
              <a:gd name="connsiteX1292" fmla="*/ 11619438 w 12191984"/>
              <a:gd name="connsiteY1292" fmla="*/ 515351 h 6857991"/>
              <a:gd name="connsiteX1293" fmla="*/ 11618435 w 12191984"/>
              <a:gd name="connsiteY1293" fmla="*/ 515351 h 6857991"/>
              <a:gd name="connsiteX1294" fmla="*/ 11630524 w 12191984"/>
              <a:gd name="connsiteY1294" fmla="*/ 477134 h 6857991"/>
              <a:gd name="connsiteX1295" fmla="*/ 11615018 w 12191984"/>
              <a:gd name="connsiteY1295" fmla="*/ 477134 h 6857991"/>
              <a:gd name="connsiteX1296" fmla="*/ 11436969 w 12191984"/>
              <a:gd name="connsiteY1296" fmla="*/ 476207 h 6857991"/>
              <a:gd name="connsiteX1297" fmla="*/ 11420758 w 12191984"/>
              <a:gd name="connsiteY1297" fmla="*/ 481667 h 6857991"/>
              <a:gd name="connsiteX1298" fmla="*/ 11410767 w 12191984"/>
              <a:gd name="connsiteY1298" fmla="*/ 496244 h 6857991"/>
              <a:gd name="connsiteX1299" fmla="*/ 11394667 w 12191984"/>
              <a:gd name="connsiteY1299" fmla="*/ 551582 h 6857991"/>
              <a:gd name="connsiteX1300" fmla="*/ 11410340 w 12191984"/>
              <a:gd name="connsiteY1300" fmla="*/ 551582 h 6857991"/>
              <a:gd name="connsiteX1301" fmla="*/ 11423785 w 12191984"/>
              <a:gd name="connsiteY1301" fmla="*/ 505213 h 6857991"/>
              <a:gd name="connsiteX1302" fmla="*/ 11435075 w 12191984"/>
              <a:gd name="connsiteY1302" fmla="*/ 505213 h 6857991"/>
              <a:gd name="connsiteX1303" fmla="*/ 11437749 w 12191984"/>
              <a:gd name="connsiteY1303" fmla="*/ 496244 h 6857991"/>
              <a:gd name="connsiteX1304" fmla="*/ 11426273 w 12191984"/>
              <a:gd name="connsiteY1304" fmla="*/ 496244 h 6857991"/>
              <a:gd name="connsiteX1305" fmla="*/ 11428873 w 12191984"/>
              <a:gd name="connsiteY1305" fmla="*/ 488612 h 6857991"/>
              <a:gd name="connsiteX1306" fmla="*/ 11435428 w 12191984"/>
              <a:gd name="connsiteY1306" fmla="*/ 485139 h 6857991"/>
              <a:gd name="connsiteX1307" fmla="*/ 11445344 w 12191984"/>
              <a:gd name="connsiteY1307" fmla="*/ 487702 h 6857991"/>
              <a:gd name="connsiteX1308" fmla="*/ 11448056 w 12191984"/>
              <a:gd name="connsiteY1308" fmla="*/ 478138 h 6857991"/>
              <a:gd name="connsiteX1309" fmla="*/ 11436969 w 12191984"/>
              <a:gd name="connsiteY1309" fmla="*/ 476207 h 6857991"/>
              <a:gd name="connsiteX1310" fmla="*/ 11775945 w 12191984"/>
              <a:gd name="connsiteY1310" fmla="*/ 475537 h 6857991"/>
              <a:gd name="connsiteX1311" fmla="*/ 11786251 w 12191984"/>
              <a:gd name="connsiteY1311" fmla="*/ 481981 h 6857991"/>
              <a:gd name="connsiteX1312" fmla="*/ 11770615 w 12191984"/>
              <a:gd name="connsiteY1312" fmla="*/ 496707 h 6857991"/>
              <a:gd name="connsiteX1313" fmla="*/ 11764468 w 12191984"/>
              <a:gd name="connsiteY1313" fmla="*/ 496707 h 6857991"/>
              <a:gd name="connsiteX1314" fmla="*/ 11770541 w 12191984"/>
              <a:gd name="connsiteY1314" fmla="*/ 476391 h 6857991"/>
              <a:gd name="connsiteX1315" fmla="*/ 11775945 w 12191984"/>
              <a:gd name="connsiteY1315" fmla="*/ 475537 h 6857991"/>
              <a:gd name="connsiteX1316" fmla="*/ 11754236 w 12191984"/>
              <a:gd name="connsiteY1316" fmla="*/ 465528 h 6857991"/>
              <a:gd name="connsiteX1317" fmla="*/ 11731711 w 12191984"/>
              <a:gd name="connsiteY1317" fmla="*/ 542036 h 6857991"/>
              <a:gd name="connsiteX1318" fmla="*/ 11769185 w 12191984"/>
              <a:gd name="connsiteY1318" fmla="*/ 542036 h 6857991"/>
              <a:gd name="connsiteX1319" fmla="*/ 11797114 w 12191984"/>
              <a:gd name="connsiteY1319" fmla="*/ 520329 h 6857991"/>
              <a:gd name="connsiteX1320" fmla="*/ 11781070 w 12191984"/>
              <a:gd name="connsiteY1320" fmla="*/ 502650 h 6857991"/>
              <a:gd name="connsiteX1321" fmla="*/ 11781088 w 12191984"/>
              <a:gd name="connsiteY1321" fmla="*/ 502427 h 6857991"/>
              <a:gd name="connsiteX1322" fmla="*/ 11805006 w 12191984"/>
              <a:gd name="connsiteY1322" fmla="*/ 480236 h 6857991"/>
              <a:gd name="connsiteX1323" fmla="*/ 11778470 w 12191984"/>
              <a:gd name="connsiteY1323" fmla="*/ 465528 h 6857991"/>
              <a:gd name="connsiteX1324" fmla="*/ 11754236 w 12191984"/>
              <a:gd name="connsiteY1324" fmla="*/ 465528 h 6857991"/>
              <a:gd name="connsiteX1325" fmla="*/ 11044105 w 12191984"/>
              <a:gd name="connsiteY1325" fmla="*/ 465250 h 6857991"/>
              <a:gd name="connsiteX1326" fmla="*/ 10983641 w 12191984"/>
              <a:gd name="connsiteY1326" fmla="*/ 516670 h 6857991"/>
              <a:gd name="connsiteX1327" fmla="*/ 11013780 w 12191984"/>
              <a:gd name="connsiteY1327" fmla="*/ 545435 h 6857991"/>
              <a:gd name="connsiteX1328" fmla="*/ 11046631 w 12191984"/>
              <a:gd name="connsiteY1328" fmla="*/ 541368 h 6857991"/>
              <a:gd name="connsiteX1329" fmla="*/ 11050103 w 12191984"/>
              <a:gd name="connsiteY1329" fmla="*/ 529966 h 6857991"/>
              <a:gd name="connsiteX1330" fmla="*/ 11048283 w 12191984"/>
              <a:gd name="connsiteY1330" fmla="*/ 530449 h 6857991"/>
              <a:gd name="connsiteX1331" fmla="*/ 11023827 w 12191984"/>
              <a:gd name="connsiteY1331" fmla="*/ 535166 h 6857991"/>
              <a:gd name="connsiteX1332" fmla="*/ 11004941 w 12191984"/>
              <a:gd name="connsiteY1332" fmla="*/ 514163 h 6857991"/>
              <a:gd name="connsiteX1333" fmla="*/ 11041338 w 12191984"/>
              <a:gd name="connsiteY1333" fmla="*/ 475519 h 6857991"/>
              <a:gd name="connsiteX1334" fmla="*/ 11064439 w 12191984"/>
              <a:gd name="connsiteY1334" fmla="*/ 480514 h 6857991"/>
              <a:gd name="connsiteX1335" fmla="*/ 11068097 w 12191984"/>
              <a:gd name="connsiteY1335" fmla="*/ 468258 h 6857991"/>
              <a:gd name="connsiteX1336" fmla="*/ 11044105 w 12191984"/>
              <a:gd name="connsiteY1336" fmla="*/ 465250 h 6857991"/>
              <a:gd name="connsiteX1337" fmla="*/ 11757356 w 12191984"/>
              <a:gd name="connsiteY1337" fmla="*/ 346605 h 6857991"/>
              <a:gd name="connsiteX1338" fmla="*/ 11780847 w 12191984"/>
              <a:gd name="connsiteY1338" fmla="*/ 346605 h 6857991"/>
              <a:gd name="connsiteX1339" fmla="*/ 11794069 w 12191984"/>
              <a:gd name="connsiteY1339" fmla="*/ 359772 h 6857991"/>
              <a:gd name="connsiteX1340" fmla="*/ 11781441 w 12191984"/>
              <a:gd name="connsiteY1340" fmla="*/ 372826 h 6857991"/>
              <a:gd name="connsiteX1341" fmla="*/ 11757356 w 12191984"/>
              <a:gd name="connsiteY1341" fmla="*/ 372826 h 6857991"/>
              <a:gd name="connsiteX1342" fmla="*/ 11757356 w 12191984"/>
              <a:gd name="connsiteY1342" fmla="*/ 346605 h 6857991"/>
              <a:gd name="connsiteX1343" fmla="*/ 11360295 w 12191984"/>
              <a:gd name="connsiteY1343" fmla="*/ 330005 h 6857991"/>
              <a:gd name="connsiteX1344" fmla="*/ 11360295 w 12191984"/>
              <a:gd name="connsiteY1344" fmla="*/ 346718 h 6857991"/>
              <a:gd name="connsiteX1345" fmla="*/ 11360295 w 12191984"/>
              <a:gd name="connsiteY1345" fmla="*/ 409707 h 6857991"/>
              <a:gd name="connsiteX1346" fmla="*/ 11360295 w 12191984"/>
              <a:gd name="connsiteY1346" fmla="*/ 426476 h 6857991"/>
              <a:gd name="connsiteX1347" fmla="*/ 11379849 w 12191984"/>
              <a:gd name="connsiteY1347" fmla="*/ 426476 h 6857991"/>
              <a:gd name="connsiteX1348" fmla="*/ 11433089 w 12191984"/>
              <a:gd name="connsiteY1348" fmla="*/ 426476 h 6857991"/>
              <a:gd name="connsiteX1349" fmla="*/ 11433089 w 12191984"/>
              <a:gd name="connsiteY1349" fmla="*/ 409707 h 6857991"/>
              <a:gd name="connsiteX1350" fmla="*/ 11379849 w 12191984"/>
              <a:gd name="connsiteY1350" fmla="*/ 409707 h 6857991"/>
              <a:gd name="connsiteX1351" fmla="*/ 11379849 w 12191984"/>
              <a:gd name="connsiteY1351" fmla="*/ 384006 h 6857991"/>
              <a:gd name="connsiteX1352" fmla="*/ 11425958 w 12191984"/>
              <a:gd name="connsiteY1352" fmla="*/ 384006 h 6857991"/>
              <a:gd name="connsiteX1353" fmla="*/ 11425958 w 12191984"/>
              <a:gd name="connsiteY1353" fmla="*/ 367312 h 6857991"/>
              <a:gd name="connsiteX1354" fmla="*/ 11379849 w 12191984"/>
              <a:gd name="connsiteY1354" fmla="*/ 367312 h 6857991"/>
              <a:gd name="connsiteX1355" fmla="*/ 11379849 w 12191984"/>
              <a:gd name="connsiteY1355" fmla="*/ 346718 h 6857991"/>
              <a:gd name="connsiteX1356" fmla="*/ 11431733 w 12191984"/>
              <a:gd name="connsiteY1356" fmla="*/ 346718 h 6857991"/>
              <a:gd name="connsiteX1357" fmla="*/ 11431733 w 12191984"/>
              <a:gd name="connsiteY1357" fmla="*/ 330005 h 6857991"/>
              <a:gd name="connsiteX1358" fmla="*/ 11379849 w 12191984"/>
              <a:gd name="connsiteY1358" fmla="*/ 330005 h 6857991"/>
              <a:gd name="connsiteX1359" fmla="*/ 11360295 w 12191984"/>
              <a:gd name="connsiteY1359" fmla="*/ 330005 h 6857991"/>
              <a:gd name="connsiteX1360" fmla="*/ 11818990 w 12191984"/>
              <a:gd name="connsiteY1360" fmla="*/ 330004 h 6857991"/>
              <a:gd name="connsiteX1361" fmla="*/ 11818990 w 12191984"/>
              <a:gd name="connsiteY1361" fmla="*/ 426475 h 6857991"/>
              <a:gd name="connsiteX1362" fmla="*/ 11838414 w 12191984"/>
              <a:gd name="connsiteY1362" fmla="*/ 426475 h 6857991"/>
              <a:gd name="connsiteX1363" fmla="*/ 11838414 w 12191984"/>
              <a:gd name="connsiteY1363" fmla="*/ 330004 h 6857991"/>
              <a:gd name="connsiteX1364" fmla="*/ 11818990 w 12191984"/>
              <a:gd name="connsiteY1364" fmla="*/ 330004 h 6857991"/>
              <a:gd name="connsiteX1365" fmla="*/ 11666030 w 12191984"/>
              <a:gd name="connsiteY1365" fmla="*/ 330004 h 6857991"/>
              <a:gd name="connsiteX1366" fmla="*/ 11666030 w 12191984"/>
              <a:gd name="connsiteY1366" fmla="*/ 346717 h 6857991"/>
              <a:gd name="connsiteX1367" fmla="*/ 11689614 w 12191984"/>
              <a:gd name="connsiteY1367" fmla="*/ 346717 h 6857991"/>
              <a:gd name="connsiteX1368" fmla="*/ 11689614 w 12191984"/>
              <a:gd name="connsiteY1368" fmla="*/ 426475 h 6857991"/>
              <a:gd name="connsiteX1369" fmla="*/ 11709446 w 12191984"/>
              <a:gd name="connsiteY1369" fmla="*/ 426475 h 6857991"/>
              <a:gd name="connsiteX1370" fmla="*/ 11709446 w 12191984"/>
              <a:gd name="connsiteY1370" fmla="*/ 346717 h 6857991"/>
              <a:gd name="connsiteX1371" fmla="*/ 11733030 w 12191984"/>
              <a:gd name="connsiteY1371" fmla="*/ 346717 h 6857991"/>
              <a:gd name="connsiteX1372" fmla="*/ 11733030 w 12191984"/>
              <a:gd name="connsiteY1372" fmla="*/ 330004 h 6857991"/>
              <a:gd name="connsiteX1373" fmla="*/ 11709446 w 12191984"/>
              <a:gd name="connsiteY1373" fmla="*/ 330004 h 6857991"/>
              <a:gd name="connsiteX1374" fmla="*/ 11689614 w 12191984"/>
              <a:gd name="connsiteY1374" fmla="*/ 330004 h 6857991"/>
              <a:gd name="connsiteX1375" fmla="*/ 11666030 w 12191984"/>
              <a:gd name="connsiteY1375" fmla="*/ 330004 h 6857991"/>
              <a:gd name="connsiteX1376" fmla="*/ 11509949 w 12191984"/>
              <a:gd name="connsiteY1376" fmla="*/ 330004 h 6857991"/>
              <a:gd name="connsiteX1377" fmla="*/ 11509949 w 12191984"/>
              <a:gd name="connsiteY1377" fmla="*/ 346717 h 6857991"/>
              <a:gd name="connsiteX1378" fmla="*/ 11509949 w 12191984"/>
              <a:gd name="connsiteY1378" fmla="*/ 409706 h 6857991"/>
              <a:gd name="connsiteX1379" fmla="*/ 11509949 w 12191984"/>
              <a:gd name="connsiteY1379" fmla="*/ 426475 h 6857991"/>
              <a:gd name="connsiteX1380" fmla="*/ 11529485 w 12191984"/>
              <a:gd name="connsiteY1380" fmla="*/ 426475 h 6857991"/>
              <a:gd name="connsiteX1381" fmla="*/ 11582725 w 12191984"/>
              <a:gd name="connsiteY1381" fmla="*/ 426475 h 6857991"/>
              <a:gd name="connsiteX1382" fmla="*/ 11582725 w 12191984"/>
              <a:gd name="connsiteY1382" fmla="*/ 409706 h 6857991"/>
              <a:gd name="connsiteX1383" fmla="*/ 11529485 w 12191984"/>
              <a:gd name="connsiteY1383" fmla="*/ 409706 h 6857991"/>
              <a:gd name="connsiteX1384" fmla="*/ 11529485 w 12191984"/>
              <a:gd name="connsiteY1384" fmla="*/ 384005 h 6857991"/>
              <a:gd name="connsiteX1385" fmla="*/ 11575631 w 12191984"/>
              <a:gd name="connsiteY1385" fmla="*/ 384005 h 6857991"/>
              <a:gd name="connsiteX1386" fmla="*/ 11575631 w 12191984"/>
              <a:gd name="connsiteY1386" fmla="*/ 367311 h 6857991"/>
              <a:gd name="connsiteX1387" fmla="*/ 11529485 w 12191984"/>
              <a:gd name="connsiteY1387" fmla="*/ 367311 h 6857991"/>
              <a:gd name="connsiteX1388" fmla="*/ 11529485 w 12191984"/>
              <a:gd name="connsiteY1388" fmla="*/ 346717 h 6857991"/>
              <a:gd name="connsiteX1389" fmla="*/ 11581387 w 12191984"/>
              <a:gd name="connsiteY1389" fmla="*/ 346717 h 6857991"/>
              <a:gd name="connsiteX1390" fmla="*/ 11581387 w 12191984"/>
              <a:gd name="connsiteY1390" fmla="*/ 330004 h 6857991"/>
              <a:gd name="connsiteX1391" fmla="*/ 11529485 w 12191984"/>
              <a:gd name="connsiteY1391" fmla="*/ 330004 h 6857991"/>
              <a:gd name="connsiteX1392" fmla="*/ 11509949 w 12191984"/>
              <a:gd name="connsiteY1392" fmla="*/ 330004 h 6857991"/>
              <a:gd name="connsiteX1393" fmla="*/ 11439365 w 12191984"/>
              <a:gd name="connsiteY1393" fmla="*/ 330004 h 6857991"/>
              <a:gd name="connsiteX1394" fmla="*/ 11439365 w 12191984"/>
              <a:gd name="connsiteY1394" fmla="*/ 409705 h 6857991"/>
              <a:gd name="connsiteX1395" fmla="*/ 11439365 w 12191984"/>
              <a:gd name="connsiteY1395" fmla="*/ 426475 h 6857991"/>
              <a:gd name="connsiteX1396" fmla="*/ 11458901 w 12191984"/>
              <a:gd name="connsiteY1396" fmla="*/ 426475 h 6857991"/>
              <a:gd name="connsiteX1397" fmla="*/ 11504378 w 12191984"/>
              <a:gd name="connsiteY1397" fmla="*/ 426475 h 6857991"/>
              <a:gd name="connsiteX1398" fmla="*/ 11504378 w 12191984"/>
              <a:gd name="connsiteY1398" fmla="*/ 409705 h 6857991"/>
              <a:gd name="connsiteX1399" fmla="*/ 11458901 w 12191984"/>
              <a:gd name="connsiteY1399" fmla="*/ 409705 h 6857991"/>
              <a:gd name="connsiteX1400" fmla="*/ 11458901 w 12191984"/>
              <a:gd name="connsiteY1400" fmla="*/ 330004 h 6857991"/>
              <a:gd name="connsiteX1401" fmla="*/ 11439365 w 12191984"/>
              <a:gd name="connsiteY1401" fmla="*/ 330004 h 6857991"/>
              <a:gd name="connsiteX1402" fmla="*/ 11737839 w 12191984"/>
              <a:gd name="connsiteY1402" fmla="*/ 329874 h 6857991"/>
              <a:gd name="connsiteX1403" fmla="*/ 11737839 w 12191984"/>
              <a:gd name="connsiteY1403" fmla="*/ 426345 h 6857991"/>
              <a:gd name="connsiteX1404" fmla="*/ 11757375 w 12191984"/>
              <a:gd name="connsiteY1404" fmla="*/ 426345 h 6857991"/>
              <a:gd name="connsiteX1405" fmla="*/ 11757375 w 12191984"/>
              <a:gd name="connsiteY1405" fmla="*/ 388332 h 6857991"/>
              <a:gd name="connsiteX1406" fmla="*/ 11773939 w 12191984"/>
              <a:gd name="connsiteY1406" fmla="*/ 388332 h 6857991"/>
              <a:gd name="connsiteX1407" fmla="*/ 11791079 w 12191984"/>
              <a:gd name="connsiteY1407" fmla="*/ 400384 h 6857991"/>
              <a:gd name="connsiteX1408" fmla="*/ 11794347 w 12191984"/>
              <a:gd name="connsiteY1408" fmla="*/ 426345 h 6857991"/>
              <a:gd name="connsiteX1409" fmla="*/ 11813994 w 12191984"/>
              <a:gd name="connsiteY1409" fmla="*/ 426345 h 6857991"/>
              <a:gd name="connsiteX1410" fmla="*/ 11810540 w 12191984"/>
              <a:gd name="connsiteY1410" fmla="*/ 400997 h 6857991"/>
              <a:gd name="connsiteX1411" fmla="*/ 11796074 w 12191984"/>
              <a:gd name="connsiteY1411" fmla="*/ 380161 h 6857991"/>
              <a:gd name="connsiteX1412" fmla="*/ 11813214 w 12191984"/>
              <a:gd name="connsiteY1412" fmla="*/ 356856 h 6857991"/>
              <a:gd name="connsiteX1413" fmla="*/ 11781850 w 12191984"/>
              <a:gd name="connsiteY1413" fmla="*/ 329874 h 6857991"/>
              <a:gd name="connsiteX1414" fmla="*/ 11757375 w 12191984"/>
              <a:gd name="connsiteY1414" fmla="*/ 329874 h 6857991"/>
              <a:gd name="connsiteX1415" fmla="*/ 11738006 w 12191984"/>
              <a:gd name="connsiteY1415" fmla="*/ 329874 h 6857991"/>
              <a:gd name="connsiteX1416" fmla="*/ 11737839 w 12191984"/>
              <a:gd name="connsiteY1416" fmla="*/ 329874 h 6857991"/>
              <a:gd name="connsiteX1417" fmla="*/ 11887568 w 12191984"/>
              <a:gd name="connsiteY1417" fmla="*/ 327645 h 6857991"/>
              <a:gd name="connsiteX1418" fmla="*/ 11843149 w 12191984"/>
              <a:gd name="connsiteY1418" fmla="*/ 378099 h 6857991"/>
              <a:gd name="connsiteX1419" fmla="*/ 11887568 w 12191984"/>
              <a:gd name="connsiteY1419" fmla="*/ 428535 h 6857991"/>
              <a:gd name="connsiteX1420" fmla="*/ 11929202 w 12191984"/>
              <a:gd name="connsiteY1420" fmla="*/ 394478 h 6857991"/>
              <a:gd name="connsiteX1421" fmla="*/ 11908831 w 12191984"/>
              <a:gd name="connsiteY1421" fmla="*/ 394478 h 6857991"/>
              <a:gd name="connsiteX1422" fmla="*/ 11888125 w 12191984"/>
              <a:gd name="connsiteY1422" fmla="*/ 411544 h 6857991"/>
              <a:gd name="connsiteX1423" fmla="*/ 11863260 w 12191984"/>
              <a:gd name="connsiteY1423" fmla="*/ 377821 h 6857991"/>
              <a:gd name="connsiteX1424" fmla="*/ 11888125 w 12191984"/>
              <a:gd name="connsiteY1424" fmla="*/ 344061 h 6857991"/>
              <a:gd name="connsiteX1425" fmla="*/ 11908831 w 12191984"/>
              <a:gd name="connsiteY1425" fmla="*/ 360588 h 6857991"/>
              <a:gd name="connsiteX1426" fmla="*/ 11929072 w 12191984"/>
              <a:gd name="connsiteY1426" fmla="*/ 360588 h 6857991"/>
              <a:gd name="connsiteX1427" fmla="*/ 11887568 w 12191984"/>
              <a:gd name="connsiteY1427" fmla="*/ 327645 h 6857991"/>
              <a:gd name="connsiteX1428" fmla="*/ 11626160 w 12191984"/>
              <a:gd name="connsiteY1428" fmla="*/ 327645 h 6857991"/>
              <a:gd name="connsiteX1429" fmla="*/ 11581704 w 12191984"/>
              <a:gd name="connsiteY1429" fmla="*/ 378099 h 6857991"/>
              <a:gd name="connsiteX1430" fmla="*/ 11626160 w 12191984"/>
              <a:gd name="connsiteY1430" fmla="*/ 428535 h 6857991"/>
              <a:gd name="connsiteX1431" fmla="*/ 11667757 w 12191984"/>
              <a:gd name="connsiteY1431" fmla="*/ 394478 h 6857991"/>
              <a:gd name="connsiteX1432" fmla="*/ 11647423 w 12191984"/>
              <a:gd name="connsiteY1432" fmla="*/ 394478 h 6857991"/>
              <a:gd name="connsiteX1433" fmla="*/ 11626699 w 12191984"/>
              <a:gd name="connsiteY1433" fmla="*/ 411544 h 6857991"/>
              <a:gd name="connsiteX1434" fmla="*/ 11601815 w 12191984"/>
              <a:gd name="connsiteY1434" fmla="*/ 377821 h 6857991"/>
              <a:gd name="connsiteX1435" fmla="*/ 11626699 w 12191984"/>
              <a:gd name="connsiteY1435" fmla="*/ 344061 h 6857991"/>
              <a:gd name="connsiteX1436" fmla="*/ 11647423 w 12191984"/>
              <a:gd name="connsiteY1436" fmla="*/ 360588 h 6857991"/>
              <a:gd name="connsiteX1437" fmla="*/ 11667627 w 12191984"/>
              <a:gd name="connsiteY1437" fmla="*/ 360588 h 6857991"/>
              <a:gd name="connsiteX1438" fmla="*/ 11626160 w 12191984"/>
              <a:gd name="connsiteY1438" fmla="*/ 327645 h 6857991"/>
              <a:gd name="connsiteX1439" fmla="*/ 11741033 w 12191984"/>
              <a:gd name="connsiteY1439" fmla="*/ 271341 h 6857991"/>
              <a:gd name="connsiteX1440" fmla="*/ 11763577 w 12191984"/>
              <a:gd name="connsiteY1440" fmla="*/ 271341 h 6857991"/>
              <a:gd name="connsiteX1441" fmla="*/ 11778563 w 12191984"/>
              <a:gd name="connsiteY1441" fmla="*/ 285380 h 6857991"/>
              <a:gd name="connsiteX1442" fmla="*/ 11763819 w 12191984"/>
              <a:gd name="connsiteY1442" fmla="*/ 299326 h 6857991"/>
              <a:gd name="connsiteX1443" fmla="*/ 11741033 w 12191984"/>
              <a:gd name="connsiteY1443" fmla="*/ 299326 h 6857991"/>
              <a:gd name="connsiteX1444" fmla="*/ 11741033 w 12191984"/>
              <a:gd name="connsiteY1444" fmla="*/ 271341 h 6857991"/>
              <a:gd name="connsiteX1445" fmla="*/ 11741015 w 12191984"/>
              <a:gd name="connsiteY1445" fmla="*/ 232772 h 6857991"/>
              <a:gd name="connsiteX1446" fmla="*/ 11765230 w 12191984"/>
              <a:gd name="connsiteY1446" fmla="*/ 232772 h 6857991"/>
              <a:gd name="connsiteX1447" fmla="*/ 11776465 w 12191984"/>
              <a:gd name="connsiteY1447" fmla="*/ 244192 h 6857991"/>
              <a:gd name="connsiteX1448" fmla="*/ 11764134 w 12191984"/>
              <a:gd name="connsiteY1448" fmla="*/ 256318 h 6857991"/>
              <a:gd name="connsiteX1449" fmla="*/ 11741015 w 12191984"/>
              <a:gd name="connsiteY1449" fmla="*/ 256318 h 6857991"/>
              <a:gd name="connsiteX1450" fmla="*/ 11741015 w 12191984"/>
              <a:gd name="connsiteY1450" fmla="*/ 232772 h 6857991"/>
              <a:gd name="connsiteX1451" fmla="*/ 11803150 w 12191984"/>
              <a:gd name="connsiteY1451" fmla="*/ 217434 h 6857991"/>
              <a:gd name="connsiteX1452" fmla="*/ 11803150 w 12191984"/>
              <a:gd name="connsiteY1452" fmla="*/ 313886 h 6857991"/>
              <a:gd name="connsiteX1453" fmla="*/ 11822593 w 12191984"/>
              <a:gd name="connsiteY1453" fmla="*/ 313886 h 6857991"/>
              <a:gd name="connsiteX1454" fmla="*/ 11822593 w 12191984"/>
              <a:gd name="connsiteY1454" fmla="*/ 217434 h 6857991"/>
              <a:gd name="connsiteX1455" fmla="*/ 11803150 w 12191984"/>
              <a:gd name="connsiteY1455" fmla="*/ 217434 h 6857991"/>
              <a:gd name="connsiteX1456" fmla="*/ 11360295 w 12191984"/>
              <a:gd name="connsiteY1456" fmla="*/ 217434 h 6857991"/>
              <a:gd name="connsiteX1457" fmla="*/ 11360295 w 12191984"/>
              <a:gd name="connsiteY1457" fmla="*/ 313886 h 6857991"/>
              <a:gd name="connsiteX1458" fmla="*/ 11378512 w 12191984"/>
              <a:gd name="connsiteY1458" fmla="*/ 313886 h 6857991"/>
              <a:gd name="connsiteX1459" fmla="*/ 11378512 w 12191984"/>
              <a:gd name="connsiteY1459" fmla="*/ 242188 h 6857991"/>
              <a:gd name="connsiteX1460" fmla="*/ 11398976 w 12191984"/>
              <a:gd name="connsiteY1460" fmla="*/ 313886 h 6857991"/>
              <a:gd name="connsiteX1461" fmla="*/ 11399812 w 12191984"/>
              <a:gd name="connsiteY1461" fmla="*/ 313886 h 6857991"/>
              <a:gd name="connsiteX1462" fmla="*/ 11416952 w 12191984"/>
              <a:gd name="connsiteY1462" fmla="*/ 313886 h 6857991"/>
              <a:gd name="connsiteX1463" fmla="*/ 11417769 w 12191984"/>
              <a:gd name="connsiteY1463" fmla="*/ 313886 h 6857991"/>
              <a:gd name="connsiteX1464" fmla="*/ 11438233 w 12191984"/>
              <a:gd name="connsiteY1464" fmla="*/ 242188 h 6857991"/>
              <a:gd name="connsiteX1465" fmla="*/ 11438233 w 12191984"/>
              <a:gd name="connsiteY1465" fmla="*/ 313886 h 6857991"/>
              <a:gd name="connsiteX1466" fmla="*/ 11456450 w 12191984"/>
              <a:gd name="connsiteY1466" fmla="*/ 313886 h 6857991"/>
              <a:gd name="connsiteX1467" fmla="*/ 11456450 w 12191984"/>
              <a:gd name="connsiteY1467" fmla="*/ 217434 h 6857991"/>
              <a:gd name="connsiteX1468" fmla="*/ 11446515 w 12191984"/>
              <a:gd name="connsiteY1468" fmla="*/ 217434 h 6857991"/>
              <a:gd name="connsiteX1469" fmla="*/ 11437954 w 12191984"/>
              <a:gd name="connsiteY1469" fmla="*/ 217434 h 6857991"/>
              <a:gd name="connsiteX1470" fmla="*/ 11428577 w 12191984"/>
              <a:gd name="connsiteY1470" fmla="*/ 217434 h 6857991"/>
              <a:gd name="connsiteX1471" fmla="*/ 11408372 w 12191984"/>
              <a:gd name="connsiteY1471" fmla="*/ 285140 h 6857991"/>
              <a:gd name="connsiteX1472" fmla="*/ 11388187 w 12191984"/>
              <a:gd name="connsiteY1472" fmla="*/ 217434 h 6857991"/>
              <a:gd name="connsiteX1473" fmla="*/ 11378828 w 12191984"/>
              <a:gd name="connsiteY1473" fmla="*/ 217434 h 6857991"/>
              <a:gd name="connsiteX1474" fmla="*/ 11370248 w 12191984"/>
              <a:gd name="connsiteY1474" fmla="*/ 217434 h 6857991"/>
              <a:gd name="connsiteX1475" fmla="*/ 11360295 w 12191984"/>
              <a:gd name="connsiteY1475" fmla="*/ 217434 h 6857991"/>
              <a:gd name="connsiteX1476" fmla="*/ 11995330 w 12191984"/>
              <a:gd name="connsiteY1476" fmla="*/ 217433 h 6857991"/>
              <a:gd name="connsiteX1477" fmla="*/ 11995330 w 12191984"/>
              <a:gd name="connsiteY1477" fmla="*/ 313885 h 6857991"/>
              <a:gd name="connsiteX1478" fmla="*/ 12014773 w 12191984"/>
              <a:gd name="connsiteY1478" fmla="*/ 313885 h 6857991"/>
              <a:gd name="connsiteX1479" fmla="*/ 12014773 w 12191984"/>
              <a:gd name="connsiteY1479" fmla="*/ 217433 h 6857991"/>
              <a:gd name="connsiteX1480" fmla="*/ 11995330 w 12191984"/>
              <a:gd name="connsiteY1480" fmla="*/ 217433 h 6857991"/>
              <a:gd name="connsiteX1481" fmla="*/ 11910428 w 12191984"/>
              <a:gd name="connsiteY1481" fmla="*/ 217433 h 6857991"/>
              <a:gd name="connsiteX1482" fmla="*/ 11910428 w 12191984"/>
              <a:gd name="connsiteY1482" fmla="*/ 313885 h 6857991"/>
              <a:gd name="connsiteX1483" fmla="*/ 11929555 w 12191984"/>
              <a:gd name="connsiteY1483" fmla="*/ 313885 h 6857991"/>
              <a:gd name="connsiteX1484" fmla="*/ 11929555 w 12191984"/>
              <a:gd name="connsiteY1484" fmla="*/ 271787 h 6857991"/>
              <a:gd name="connsiteX1485" fmla="*/ 11968180 w 12191984"/>
              <a:gd name="connsiteY1485" fmla="*/ 271787 h 6857991"/>
              <a:gd name="connsiteX1486" fmla="*/ 11968180 w 12191984"/>
              <a:gd name="connsiteY1486" fmla="*/ 313885 h 6857991"/>
              <a:gd name="connsiteX1487" fmla="*/ 11987307 w 12191984"/>
              <a:gd name="connsiteY1487" fmla="*/ 313885 h 6857991"/>
              <a:gd name="connsiteX1488" fmla="*/ 11987307 w 12191984"/>
              <a:gd name="connsiteY1488" fmla="*/ 217433 h 6857991"/>
              <a:gd name="connsiteX1489" fmla="*/ 11968180 w 12191984"/>
              <a:gd name="connsiteY1489" fmla="*/ 217433 h 6857991"/>
              <a:gd name="connsiteX1490" fmla="*/ 11968180 w 12191984"/>
              <a:gd name="connsiteY1490" fmla="*/ 255056 h 6857991"/>
              <a:gd name="connsiteX1491" fmla="*/ 11929555 w 12191984"/>
              <a:gd name="connsiteY1491" fmla="*/ 255056 h 6857991"/>
              <a:gd name="connsiteX1492" fmla="*/ 11929555 w 12191984"/>
              <a:gd name="connsiteY1492" fmla="*/ 217433 h 6857991"/>
              <a:gd name="connsiteX1493" fmla="*/ 11910428 w 12191984"/>
              <a:gd name="connsiteY1493" fmla="*/ 217433 h 6857991"/>
              <a:gd name="connsiteX1494" fmla="*/ 11721702 w 12191984"/>
              <a:gd name="connsiteY1494" fmla="*/ 217433 h 6857991"/>
              <a:gd name="connsiteX1495" fmla="*/ 11721702 w 12191984"/>
              <a:gd name="connsiteY1495" fmla="*/ 313885 h 6857991"/>
              <a:gd name="connsiteX1496" fmla="*/ 11721795 w 12191984"/>
              <a:gd name="connsiteY1496" fmla="*/ 313885 h 6857991"/>
              <a:gd name="connsiteX1497" fmla="*/ 11741739 w 12191984"/>
              <a:gd name="connsiteY1497" fmla="*/ 313885 h 6857991"/>
              <a:gd name="connsiteX1498" fmla="*/ 11769594 w 12191984"/>
              <a:gd name="connsiteY1498" fmla="*/ 313885 h 6857991"/>
              <a:gd name="connsiteX1499" fmla="*/ 11798581 w 12191984"/>
              <a:gd name="connsiteY1499" fmla="*/ 287850 h 6857991"/>
              <a:gd name="connsiteX1500" fmla="*/ 11779956 w 12191984"/>
              <a:gd name="connsiteY1500" fmla="*/ 262614 h 6857991"/>
              <a:gd name="connsiteX1501" fmla="*/ 11795239 w 12191984"/>
              <a:gd name="connsiteY1501" fmla="*/ 241184 h 6857991"/>
              <a:gd name="connsiteX1502" fmla="*/ 11765174 w 12191984"/>
              <a:gd name="connsiteY1502" fmla="*/ 217433 h 6857991"/>
              <a:gd name="connsiteX1503" fmla="*/ 11741739 w 12191984"/>
              <a:gd name="connsiteY1503" fmla="*/ 217433 h 6857991"/>
              <a:gd name="connsiteX1504" fmla="*/ 11721795 w 12191984"/>
              <a:gd name="connsiteY1504" fmla="*/ 217433 h 6857991"/>
              <a:gd name="connsiteX1505" fmla="*/ 11721702 w 12191984"/>
              <a:gd name="connsiteY1505" fmla="*/ 217433 h 6857991"/>
              <a:gd name="connsiteX1506" fmla="*/ 11638323 w 12191984"/>
              <a:gd name="connsiteY1506" fmla="*/ 217433 h 6857991"/>
              <a:gd name="connsiteX1507" fmla="*/ 11638323 w 12191984"/>
              <a:gd name="connsiteY1507" fmla="*/ 283802 h 6857991"/>
              <a:gd name="connsiteX1508" fmla="*/ 11676373 w 12191984"/>
              <a:gd name="connsiteY1508" fmla="*/ 316596 h 6857991"/>
              <a:gd name="connsiteX1509" fmla="*/ 11714831 w 12191984"/>
              <a:gd name="connsiteY1509" fmla="*/ 283802 h 6857991"/>
              <a:gd name="connsiteX1510" fmla="*/ 11714831 w 12191984"/>
              <a:gd name="connsiteY1510" fmla="*/ 217433 h 6857991"/>
              <a:gd name="connsiteX1511" fmla="*/ 11695407 w 12191984"/>
              <a:gd name="connsiteY1511" fmla="*/ 217433 h 6857991"/>
              <a:gd name="connsiteX1512" fmla="*/ 11695407 w 12191984"/>
              <a:gd name="connsiteY1512" fmla="*/ 285547 h 6857991"/>
              <a:gd name="connsiteX1513" fmla="*/ 11676354 w 12191984"/>
              <a:gd name="connsiteY1513" fmla="*/ 300775 h 6857991"/>
              <a:gd name="connsiteX1514" fmla="*/ 11657431 w 12191984"/>
              <a:gd name="connsiteY1514" fmla="*/ 285547 h 6857991"/>
              <a:gd name="connsiteX1515" fmla="*/ 11657431 w 12191984"/>
              <a:gd name="connsiteY1515" fmla="*/ 217433 h 6857991"/>
              <a:gd name="connsiteX1516" fmla="*/ 11638323 w 12191984"/>
              <a:gd name="connsiteY1516" fmla="*/ 217433 h 6857991"/>
              <a:gd name="connsiteX1517" fmla="*/ 11488798 w 12191984"/>
              <a:gd name="connsiteY1517" fmla="*/ 217433 h 6857991"/>
              <a:gd name="connsiteX1518" fmla="*/ 11488798 w 12191984"/>
              <a:gd name="connsiteY1518" fmla="*/ 234146 h 6857991"/>
              <a:gd name="connsiteX1519" fmla="*/ 11512382 w 12191984"/>
              <a:gd name="connsiteY1519" fmla="*/ 234146 h 6857991"/>
              <a:gd name="connsiteX1520" fmla="*/ 11512382 w 12191984"/>
              <a:gd name="connsiteY1520" fmla="*/ 313885 h 6857991"/>
              <a:gd name="connsiteX1521" fmla="*/ 11532214 w 12191984"/>
              <a:gd name="connsiteY1521" fmla="*/ 313885 h 6857991"/>
              <a:gd name="connsiteX1522" fmla="*/ 11532214 w 12191984"/>
              <a:gd name="connsiteY1522" fmla="*/ 234146 h 6857991"/>
              <a:gd name="connsiteX1523" fmla="*/ 11555798 w 12191984"/>
              <a:gd name="connsiteY1523" fmla="*/ 234146 h 6857991"/>
              <a:gd name="connsiteX1524" fmla="*/ 11555798 w 12191984"/>
              <a:gd name="connsiteY1524" fmla="*/ 217433 h 6857991"/>
              <a:gd name="connsiteX1525" fmla="*/ 11532214 w 12191984"/>
              <a:gd name="connsiteY1525" fmla="*/ 217433 h 6857991"/>
              <a:gd name="connsiteX1526" fmla="*/ 11512382 w 12191984"/>
              <a:gd name="connsiteY1526" fmla="*/ 217433 h 6857991"/>
              <a:gd name="connsiteX1527" fmla="*/ 11488798 w 12191984"/>
              <a:gd name="connsiteY1527" fmla="*/ 217433 h 6857991"/>
              <a:gd name="connsiteX1528" fmla="*/ 11464212 w 12191984"/>
              <a:gd name="connsiteY1528" fmla="*/ 217433 h 6857991"/>
              <a:gd name="connsiteX1529" fmla="*/ 11464212 w 12191984"/>
              <a:gd name="connsiteY1529" fmla="*/ 313885 h 6857991"/>
              <a:gd name="connsiteX1530" fmla="*/ 11483636 w 12191984"/>
              <a:gd name="connsiteY1530" fmla="*/ 313885 h 6857991"/>
              <a:gd name="connsiteX1531" fmla="*/ 11483636 w 12191984"/>
              <a:gd name="connsiteY1531" fmla="*/ 217433 h 6857991"/>
              <a:gd name="connsiteX1532" fmla="*/ 11464212 w 12191984"/>
              <a:gd name="connsiteY1532" fmla="*/ 217433 h 6857991"/>
              <a:gd name="connsiteX1533" fmla="*/ 11865062 w 12191984"/>
              <a:gd name="connsiteY1533" fmla="*/ 214498 h 6857991"/>
              <a:gd name="connsiteX1534" fmla="*/ 11829018 w 12191984"/>
              <a:gd name="connsiteY1534" fmla="*/ 243783 h 6857991"/>
              <a:gd name="connsiteX1535" fmla="*/ 11860383 w 12191984"/>
              <a:gd name="connsiteY1535" fmla="*/ 273142 h 6857991"/>
              <a:gd name="connsiteX1536" fmla="*/ 11884913 w 12191984"/>
              <a:gd name="connsiteY1536" fmla="*/ 288109 h 6857991"/>
              <a:gd name="connsiteX1537" fmla="*/ 11865675 w 12191984"/>
              <a:gd name="connsiteY1537" fmla="*/ 300421 h 6857991"/>
              <a:gd name="connsiteX1538" fmla="*/ 11846009 w 12191984"/>
              <a:gd name="connsiteY1538" fmla="*/ 284265 h 6857991"/>
              <a:gd name="connsiteX1539" fmla="*/ 11827291 w 12191984"/>
              <a:gd name="connsiteY1539" fmla="*/ 284265 h 6857991"/>
              <a:gd name="connsiteX1540" fmla="*/ 11866511 w 12191984"/>
              <a:gd name="connsiteY1540" fmla="*/ 316372 h 6857991"/>
              <a:gd name="connsiteX1541" fmla="*/ 11905210 w 12191984"/>
              <a:gd name="connsiteY1541" fmla="*/ 285788 h 6857991"/>
              <a:gd name="connsiteX1542" fmla="*/ 11877411 w 12191984"/>
              <a:gd name="connsiteY1542" fmla="*/ 257450 h 6857991"/>
              <a:gd name="connsiteX1543" fmla="*/ 11848554 w 12191984"/>
              <a:gd name="connsiteY1543" fmla="*/ 242539 h 6857991"/>
              <a:gd name="connsiteX1544" fmla="*/ 11865842 w 12191984"/>
              <a:gd name="connsiteY1544" fmla="*/ 230672 h 6857991"/>
              <a:gd name="connsiteX1545" fmla="*/ 11883372 w 12191984"/>
              <a:gd name="connsiteY1545" fmla="*/ 245398 h 6857991"/>
              <a:gd name="connsiteX1546" fmla="*/ 11902258 w 12191984"/>
              <a:gd name="connsiteY1546" fmla="*/ 245398 h 6857991"/>
              <a:gd name="connsiteX1547" fmla="*/ 11865062 w 12191984"/>
              <a:gd name="connsiteY1547" fmla="*/ 214498 h 6857991"/>
              <a:gd name="connsiteX1548" fmla="*/ 11593106 w 12191984"/>
              <a:gd name="connsiteY1548" fmla="*/ 214498 h 6857991"/>
              <a:gd name="connsiteX1549" fmla="*/ 11557024 w 12191984"/>
              <a:gd name="connsiteY1549" fmla="*/ 243783 h 6857991"/>
              <a:gd name="connsiteX1550" fmla="*/ 11588407 w 12191984"/>
              <a:gd name="connsiteY1550" fmla="*/ 273142 h 6857991"/>
              <a:gd name="connsiteX1551" fmla="*/ 11612957 w 12191984"/>
              <a:gd name="connsiteY1551" fmla="*/ 288109 h 6857991"/>
              <a:gd name="connsiteX1552" fmla="*/ 11593681 w 12191984"/>
              <a:gd name="connsiteY1552" fmla="*/ 300421 h 6857991"/>
              <a:gd name="connsiteX1553" fmla="*/ 11574071 w 12191984"/>
              <a:gd name="connsiteY1553" fmla="*/ 284265 h 6857991"/>
              <a:gd name="connsiteX1554" fmla="*/ 11555353 w 12191984"/>
              <a:gd name="connsiteY1554" fmla="*/ 284265 h 6857991"/>
              <a:gd name="connsiteX1555" fmla="*/ 11594554 w 12191984"/>
              <a:gd name="connsiteY1555" fmla="*/ 316372 h 6857991"/>
              <a:gd name="connsiteX1556" fmla="*/ 11633235 w 12191984"/>
              <a:gd name="connsiteY1556" fmla="*/ 285788 h 6857991"/>
              <a:gd name="connsiteX1557" fmla="*/ 11605436 w 12191984"/>
              <a:gd name="connsiteY1557" fmla="*/ 257450 h 6857991"/>
              <a:gd name="connsiteX1558" fmla="*/ 11576560 w 12191984"/>
              <a:gd name="connsiteY1558" fmla="*/ 242539 h 6857991"/>
              <a:gd name="connsiteX1559" fmla="*/ 11593848 w 12191984"/>
              <a:gd name="connsiteY1559" fmla="*/ 230672 h 6857991"/>
              <a:gd name="connsiteX1560" fmla="*/ 11611378 w 12191984"/>
              <a:gd name="connsiteY1560" fmla="*/ 245398 h 6857991"/>
              <a:gd name="connsiteX1561" fmla="*/ 11630283 w 12191984"/>
              <a:gd name="connsiteY1561" fmla="*/ 245398 h 6857991"/>
              <a:gd name="connsiteX1562" fmla="*/ 11593106 w 12191984"/>
              <a:gd name="connsiteY1562" fmla="*/ 214498 h 6857991"/>
              <a:gd name="connsiteX1563" fmla="*/ 11155431 w 12191984"/>
              <a:gd name="connsiteY1563" fmla="*/ 127315 h 6857991"/>
              <a:gd name="connsiteX1564" fmla="*/ 11097883 w 12191984"/>
              <a:gd name="connsiteY1564" fmla="*/ 227035 h 6857991"/>
              <a:gd name="connsiteX1565" fmla="*/ 11155431 w 12191984"/>
              <a:gd name="connsiteY1565" fmla="*/ 326755 h 6857991"/>
              <a:gd name="connsiteX1566" fmla="*/ 11040298 w 12191984"/>
              <a:gd name="connsiteY1566" fmla="*/ 326755 h 6857991"/>
              <a:gd name="connsiteX1567" fmla="*/ 10982713 w 12191984"/>
              <a:gd name="connsiteY1567" fmla="*/ 426475 h 6857991"/>
              <a:gd name="connsiteX1568" fmla="*/ 11097884 w 12191984"/>
              <a:gd name="connsiteY1568" fmla="*/ 426475 h 6857991"/>
              <a:gd name="connsiteX1569" fmla="*/ 11155432 w 12191984"/>
              <a:gd name="connsiteY1569" fmla="*/ 326756 h 6857991"/>
              <a:gd name="connsiteX1570" fmla="*/ 11212998 w 12191984"/>
              <a:gd name="connsiteY1570" fmla="*/ 426475 h 6857991"/>
              <a:gd name="connsiteX1571" fmla="*/ 11328150 w 12191984"/>
              <a:gd name="connsiteY1571" fmla="*/ 426475 h 6857991"/>
              <a:gd name="connsiteX1572" fmla="*/ 11270564 w 12191984"/>
              <a:gd name="connsiteY1572" fmla="*/ 326755 h 6857991"/>
              <a:gd name="connsiteX1573" fmla="*/ 11155432 w 12191984"/>
              <a:gd name="connsiteY1573" fmla="*/ 326755 h 6857991"/>
              <a:gd name="connsiteX1574" fmla="*/ 11212998 w 12191984"/>
              <a:gd name="connsiteY1574" fmla="*/ 227035 h 6857991"/>
              <a:gd name="connsiteX1575" fmla="*/ 11155431 w 12191984"/>
              <a:gd name="connsiteY1575" fmla="*/ 127315 h 6857991"/>
              <a:gd name="connsiteX1576" fmla="*/ 0 w 12191984"/>
              <a:gd name="connsiteY1576" fmla="*/ 0 h 6857991"/>
              <a:gd name="connsiteX1577" fmla="*/ 12191984 w 12191984"/>
              <a:gd name="connsiteY1577" fmla="*/ 0 h 6857991"/>
              <a:gd name="connsiteX1578" fmla="*/ 12191984 w 12191984"/>
              <a:gd name="connsiteY1578" fmla="*/ 6857991 h 6857991"/>
              <a:gd name="connsiteX1579" fmla="*/ 11961745 w 12191984"/>
              <a:gd name="connsiteY1579" fmla="*/ 6857991 h 6857991"/>
              <a:gd name="connsiteX1580" fmla="*/ 11617585 w 12191984"/>
              <a:gd name="connsiteY1580" fmla="*/ 6857991 h 6857991"/>
              <a:gd name="connsiteX1581" fmla="*/ 0 w 12191984"/>
              <a:gd name="connsiteY1581" fmla="*/ 6857991 h 6857991"/>
              <a:gd name="connsiteX1582" fmla="*/ 0 w 12191984"/>
              <a:gd name="connsiteY1582" fmla="*/ 0 h 6857991"/>
              <a:gd name="connsiteX0" fmla="*/ 1134521 w 12191984"/>
              <a:gd name="connsiteY0" fmla="*/ 6714216 h 6857991"/>
              <a:gd name="connsiteX1" fmla="*/ 1134521 w 12191984"/>
              <a:gd name="connsiteY1" fmla="*/ 6718001 h 6857991"/>
              <a:gd name="connsiteX2" fmla="*/ 1131563 w 12191984"/>
              <a:gd name="connsiteY2" fmla="*/ 6726037 h 6857991"/>
              <a:gd name="connsiteX3" fmla="*/ 1124056 w 12191984"/>
              <a:gd name="connsiteY3" fmla="*/ 6729212 h 6857991"/>
              <a:gd name="connsiteX4" fmla="*/ 1118746 w 12191984"/>
              <a:gd name="connsiteY4" fmla="*/ 6727450 h 6857991"/>
              <a:gd name="connsiteX5" fmla="*/ 1116750 w 12191984"/>
              <a:gd name="connsiteY5" fmla="*/ 6722904 h 6857991"/>
              <a:gd name="connsiteX6" fmla="*/ 1118910 w 12191984"/>
              <a:gd name="connsiteY6" fmla="*/ 6717576 h 6857991"/>
              <a:gd name="connsiteX7" fmla="*/ 1125316 w 12191984"/>
              <a:gd name="connsiteY7" fmla="*/ 6715477 h 6857991"/>
              <a:gd name="connsiteX8" fmla="*/ 1134521 w 12191984"/>
              <a:gd name="connsiteY8" fmla="*/ 6714216 h 6857991"/>
              <a:gd name="connsiteX9" fmla="*/ 462639 w 12191984"/>
              <a:gd name="connsiteY9" fmla="*/ 6699727 h 6857991"/>
              <a:gd name="connsiteX10" fmla="*/ 470612 w 12191984"/>
              <a:gd name="connsiteY10" fmla="*/ 6703327 h 6857991"/>
              <a:gd name="connsiteX11" fmla="*/ 473557 w 12191984"/>
              <a:gd name="connsiteY11" fmla="*/ 6713277 h 6857991"/>
              <a:gd name="connsiteX12" fmla="*/ 470406 w 12191984"/>
              <a:gd name="connsiteY12" fmla="*/ 6725051 h 6857991"/>
              <a:gd name="connsiteX13" fmla="*/ 461710 w 12191984"/>
              <a:gd name="connsiteY13" fmla="*/ 6729281 h 6857991"/>
              <a:gd name="connsiteX14" fmla="*/ 453907 w 12191984"/>
              <a:gd name="connsiteY14" fmla="*/ 6725997 h 6857991"/>
              <a:gd name="connsiteX15" fmla="*/ 450832 w 12191984"/>
              <a:gd name="connsiteY15" fmla="*/ 6717995 h 6857991"/>
              <a:gd name="connsiteX16" fmla="*/ 450832 w 12191984"/>
              <a:gd name="connsiteY16" fmla="*/ 6712687 h 6857991"/>
              <a:gd name="connsiteX17" fmla="*/ 454072 w 12191984"/>
              <a:gd name="connsiteY17" fmla="*/ 6703423 h 6857991"/>
              <a:gd name="connsiteX18" fmla="*/ 462639 w 12191984"/>
              <a:gd name="connsiteY18" fmla="*/ 6699727 h 6857991"/>
              <a:gd name="connsiteX19" fmla="*/ 1212176 w 12191984"/>
              <a:gd name="connsiteY19" fmla="*/ 6699665 h 6857991"/>
              <a:gd name="connsiteX20" fmla="*/ 1221285 w 12191984"/>
              <a:gd name="connsiteY20" fmla="*/ 6703519 h 6857991"/>
              <a:gd name="connsiteX21" fmla="*/ 1224471 w 12191984"/>
              <a:gd name="connsiteY21" fmla="*/ 6714511 h 6857991"/>
              <a:gd name="connsiteX22" fmla="*/ 1221285 w 12191984"/>
              <a:gd name="connsiteY22" fmla="*/ 6725393 h 6857991"/>
              <a:gd name="connsiteX23" fmla="*/ 1212176 w 12191984"/>
              <a:gd name="connsiteY23" fmla="*/ 6729219 h 6857991"/>
              <a:gd name="connsiteX24" fmla="*/ 1202902 w 12191984"/>
              <a:gd name="connsiteY24" fmla="*/ 6725318 h 6857991"/>
              <a:gd name="connsiteX25" fmla="*/ 1199434 w 12191984"/>
              <a:gd name="connsiteY25" fmla="*/ 6714662 h 6857991"/>
              <a:gd name="connsiteX26" fmla="*/ 1202861 w 12191984"/>
              <a:gd name="connsiteY26" fmla="*/ 6703656 h 6857991"/>
              <a:gd name="connsiteX27" fmla="*/ 1212176 w 12191984"/>
              <a:gd name="connsiteY27" fmla="*/ 6699665 h 6857991"/>
              <a:gd name="connsiteX28" fmla="*/ 1059404 w 12191984"/>
              <a:gd name="connsiteY28" fmla="*/ 6699665 h 6857991"/>
              <a:gd name="connsiteX29" fmla="*/ 1068513 w 12191984"/>
              <a:gd name="connsiteY29" fmla="*/ 6703519 h 6857991"/>
              <a:gd name="connsiteX30" fmla="*/ 1071698 w 12191984"/>
              <a:gd name="connsiteY30" fmla="*/ 6714511 h 6857991"/>
              <a:gd name="connsiteX31" fmla="*/ 1068513 w 12191984"/>
              <a:gd name="connsiteY31" fmla="*/ 6725393 h 6857991"/>
              <a:gd name="connsiteX32" fmla="*/ 1059404 w 12191984"/>
              <a:gd name="connsiteY32" fmla="*/ 6729219 h 6857991"/>
              <a:gd name="connsiteX33" fmla="*/ 1050130 w 12191984"/>
              <a:gd name="connsiteY33" fmla="*/ 6725318 h 6857991"/>
              <a:gd name="connsiteX34" fmla="*/ 1046662 w 12191984"/>
              <a:gd name="connsiteY34" fmla="*/ 6714662 h 6857991"/>
              <a:gd name="connsiteX35" fmla="*/ 1050088 w 12191984"/>
              <a:gd name="connsiteY35" fmla="*/ 6703656 h 6857991"/>
              <a:gd name="connsiteX36" fmla="*/ 1059404 w 12191984"/>
              <a:gd name="connsiteY36" fmla="*/ 6699665 h 6857991"/>
              <a:gd name="connsiteX37" fmla="*/ 944775 w 12191984"/>
              <a:gd name="connsiteY37" fmla="*/ 6699665 h 6857991"/>
              <a:gd name="connsiteX38" fmla="*/ 953884 w 12191984"/>
              <a:gd name="connsiteY38" fmla="*/ 6703519 h 6857991"/>
              <a:gd name="connsiteX39" fmla="*/ 957070 w 12191984"/>
              <a:gd name="connsiteY39" fmla="*/ 6714511 h 6857991"/>
              <a:gd name="connsiteX40" fmla="*/ 953884 w 12191984"/>
              <a:gd name="connsiteY40" fmla="*/ 6725393 h 6857991"/>
              <a:gd name="connsiteX41" fmla="*/ 944775 w 12191984"/>
              <a:gd name="connsiteY41" fmla="*/ 6729219 h 6857991"/>
              <a:gd name="connsiteX42" fmla="*/ 935501 w 12191984"/>
              <a:gd name="connsiteY42" fmla="*/ 6725318 h 6857991"/>
              <a:gd name="connsiteX43" fmla="*/ 932034 w 12191984"/>
              <a:gd name="connsiteY43" fmla="*/ 6714662 h 6857991"/>
              <a:gd name="connsiteX44" fmla="*/ 935460 w 12191984"/>
              <a:gd name="connsiteY44" fmla="*/ 6703656 h 6857991"/>
              <a:gd name="connsiteX45" fmla="*/ 944775 w 12191984"/>
              <a:gd name="connsiteY45" fmla="*/ 6699665 h 6857991"/>
              <a:gd name="connsiteX46" fmla="*/ 1016610 w 12191984"/>
              <a:gd name="connsiteY46" fmla="*/ 6699658 h 6857991"/>
              <a:gd name="connsiteX47" fmla="*/ 1024584 w 12191984"/>
              <a:gd name="connsiteY47" fmla="*/ 6703258 h 6857991"/>
              <a:gd name="connsiteX48" fmla="*/ 1027528 w 12191984"/>
              <a:gd name="connsiteY48" fmla="*/ 6713208 h 6857991"/>
              <a:gd name="connsiteX49" fmla="*/ 1024378 w 12191984"/>
              <a:gd name="connsiteY49" fmla="*/ 6724982 h 6857991"/>
              <a:gd name="connsiteX50" fmla="*/ 1015681 w 12191984"/>
              <a:gd name="connsiteY50" fmla="*/ 6729212 h 6857991"/>
              <a:gd name="connsiteX51" fmla="*/ 1007879 w 12191984"/>
              <a:gd name="connsiteY51" fmla="*/ 6725928 h 6857991"/>
              <a:gd name="connsiteX52" fmla="*/ 1004804 w 12191984"/>
              <a:gd name="connsiteY52" fmla="*/ 6717926 h 6857991"/>
              <a:gd name="connsiteX53" fmla="*/ 1004804 w 12191984"/>
              <a:gd name="connsiteY53" fmla="*/ 6712618 h 6857991"/>
              <a:gd name="connsiteX54" fmla="*/ 1008045 w 12191984"/>
              <a:gd name="connsiteY54" fmla="*/ 6703354 h 6857991"/>
              <a:gd name="connsiteX55" fmla="*/ 1016610 w 12191984"/>
              <a:gd name="connsiteY55" fmla="*/ 6699658 h 6857991"/>
              <a:gd name="connsiteX56" fmla="*/ 693066 w 12191984"/>
              <a:gd name="connsiteY56" fmla="*/ 6699658 h 6857991"/>
              <a:gd name="connsiteX57" fmla="*/ 700049 w 12191984"/>
              <a:gd name="connsiteY57" fmla="*/ 6702593 h 6857991"/>
              <a:gd name="connsiteX58" fmla="*/ 702601 w 12191984"/>
              <a:gd name="connsiteY58" fmla="*/ 6710801 h 6857991"/>
              <a:gd name="connsiteX59" fmla="*/ 682002 w 12191984"/>
              <a:gd name="connsiteY59" fmla="*/ 6710801 h 6857991"/>
              <a:gd name="connsiteX60" fmla="*/ 685725 w 12191984"/>
              <a:gd name="connsiteY60" fmla="*/ 6702743 h 6857991"/>
              <a:gd name="connsiteX61" fmla="*/ 693066 w 12191984"/>
              <a:gd name="connsiteY61" fmla="*/ 6699658 h 6857991"/>
              <a:gd name="connsiteX62" fmla="*/ 1177459 w 12191984"/>
              <a:gd name="connsiteY62" fmla="*/ 6695496 h 6857991"/>
              <a:gd name="connsiteX63" fmla="*/ 1177459 w 12191984"/>
              <a:gd name="connsiteY63" fmla="*/ 6733519 h 6857991"/>
              <a:gd name="connsiteX64" fmla="*/ 1183569 w 12191984"/>
              <a:gd name="connsiteY64" fmla="*/ 6733519 h 6857991"/>
              <a:gd name="connsiteX65" fmla="*/ 1183569 w 12191984"/>
              <a:gd name="connsiteY65" fmla="*/ 6695496 h 6857991"/>
              <a:gd name="connsiteX66" fmla="*/ 1177459 w 12191984"/>
              <a:gd name="connsiteY66" fmla="*/ 6695496 h 6857991"/>
              <a:gd name="connsiteX67" fmla="*/ 805033 w 12191984"/>
              <a:gd name="connsiteY67" fmla="*/ 6695496 h 6857991"/>
              <a:gd name="connsiteX68" fmla="*/ 805033 w 12191984"/>
              <a:gd name="connsiteY68" fmla="*/ 6733519 h 6857991"/>
              <a:gd name="connsiteX69" fmla="*/ 811143 w 12191984"/>
              <a:gd name="connsiteY69" fmla="*/ 6733519 h 6857991"/>
              <a:gd name="connsiteX70" fmla="*/ 811143 w 12191984"/>
              <a:gd name="connsiteY70" fmla="*/ 6695496 h 6857991"/>
              <a:gd name="connsiteX71" fmla="*/ 805033 w 12191984"/>
              <a:gd name="connsiteY71" fmla="*/ 6695496 h 6857991"/>
              <a:gd name="connsiteX72" fmla="*/ 582228 w 12191984"/>
              <a:gd name="connsiteY72" fmla="*/ 6695496 h 6857991"/>
              <a:gd name="connsiteX73" fmla="*/ 582228 w 12191984"/>
              <a:gd name="connsiteY73" fmla="*/ 6733519 h 6857991"/>
              <a:gd name="connsiteX74" fmla="*/ 588339 w 12191984"/>
              <a:gd name="connsiteY74" fmla="*/ 6733519 h 6857991"/>
              <a:gd name="connsiteX75" fmla="*/ 588339 w 12191984"/>
              <a:gd name="connsiteY75" fmla="*/ 6695496 h 6857991"/>
              <a:gd name="connsiteX76" fmla="*/ 582228 w 12191984"/>
              <a:gd name="connsiteY76" fmla="*/ 6695496 h 6857991"/>
              <a:gd name="connsiteX77" fmla="*/ 489038 w 12191984"/>
              <a:gd name="connsiteY77" fmla="*/ 6695496 h 6857991"/>
              <a:gd name="connsiteX78" fmla="*/ 489038 w 12191984"/>
              <a:gd name="connsiteY78" fmla="*/ 6733519 h 6857991"/>
              <a:gd name="connsiteX79" fmla="*/ 495147 w 12191984"/>
              <a:gd name="connsiteY79" fmla="*/ 6733519 h 6857991"/>
              <a:gd name="connsiteX80" fmla="*/ 495147 w 12191984"/>
              <a:gd name="connsiteY80" fmla="*/ 6695496 h 6857991"/>
              <a:gd name="connsiteX81" fmla="*/ 489038 w 12191984"/>
              <a:gd name="connsiteY81" fmla="*/ 6695496 h 6857991"/>
              <a:gd name="connsiteX82" fmla="*/ 325602 w 12191984"/>
              <a:gd name="connsiteY82" fmla="*/ 6695496 h 6857991"/>
              <a:gd name="connsiteX83" fmla="*/ 325602 w 12191984"/>
              <a:gd name="connsiteY83" fmla="*/ 6733519 h 6857991"/>
              <a:gd name="connsiteX84" fmla="*/ 331711 w 12191984"/>
              <a:gd name="connsiteY84" fmla="*/ 6733519 h 6857991"/>
              <a:gd name="connsiteX85" fmla="*/ 331711 w 12191984"/>
              <a:gd name="connsiteY85" fmla="*/ 6695496 h 6857991"/>
              <a:gd name="connsiteX86" fmla="*/ 325602 w 12191984"/>
              <a:gd name="connsiteY86" fmla="*/ 6695496 h 6857991"/>
              <a:gd name="connsiteX87" fmla="*/ 401104 w 12191984"/>
              <a:gd name="connsiteY87" fmla="*/ 6695427 h 6857991"/>
              <a:gd name="connsiteX88" fmla="*/ 401104 w 12191984"/>
              <a:gd name="connsiteY88" fmla="*/ 6718151 h 6857991"/>
              <a:gd name="connsiteX89" fmla="*/ 414741 w 12191984"/>
              <a:gd name="connsiteY89" fmla="*/ 6734341 h 6857991"/>
              <a:gd name="connsiteX90" fmla="*/ 426511 w 12191984"/>
              <a:gd name="connsiteY90" fmla="*/ 6727436 h 6857991"/>
              <a:gd name="connsiteX91" fmla="*/ 426664 w 12191984"/>
              <a:gd name="connsiteY91" fmla="*/ 6727436 h 6857991"/>
              <a:gd name="connsiteX92" fmla="*/ 426664 w 12191984"/>
              <a:gd name="connsiteY92" fmla="*/ 6733450 h 6857991"/>
              <a:gd name="connsiteX93" fmla="*/ 432773 w 12191984"/>
              <a:gd name="connsiteY93" fmla="*/ 6733450 h 6857991"/>
              <a:gd name="connsiteX94" fmla="*/ 432780 w 12191984"/>
              <a:gd name="connsiteY94" fmla="*/ 6733450 h 6857991"/>
              <a:gd name="connsiteX95" fmla="*/ 432780 w 12191984"/>
              <a:gd name="connsiteY95" fmla="*/ 6695427 h 6857991"/>
              <a:gd name="connsiteX96" fmla="*/ 426671 w 12191984"/>
              <a:gd name="connsiteY96" fmla="*/ 6695427 h 6857991"/>
              <a:gd name="connsiteX97" fmla="*/ 426671 w 12191984"/>
              <a:gd name="connsiteY97" fmla="*/ 6717329 h 6857991"/>
              <a:gd name="connsiteX98" fmla="*/ 423781 w 12191984"/>
              <a:gd name="connsiteY98" fmla="*/ 6725927 h 6857991"/>
              <a:gd name="connsiteX99" fmla="*/ 416420 w 12191984"/>
              <a:gd name="connsiteY99" fmla="*/ 6729212 h 6857991"/>
              <a:gd name="connsiteX100" fmla="*/ 407179 w 12191984"/>
              <a:gd name="connsiteY100" fmla="*/ 6717185 h 6857991"/>
              <a:gd name="connsiteX101" fmla="*/ 407179 w 12191984"/>
              <a:gd name="connsiteY101" fmla="*/ 6695427 h 6857991"/>
              <a:gd name="connsiteX102" fmla="*/ 401104 w 12191984"/>
              <a:gd name="connsiteY102" fmla="*/ 6695427 h 6857991"/>
              <a:gd name="connsiteX103" fmla="*/ 1103582 w 12191984"/>
              <a:gd name="connsiteY103" fmla="*/ 6694831 h 6857991"/>
              <a:gd name="connsiteX104" fmla="*/ 1097582 w 12191984"/>
              <a:gd name="connsiteY104" fmla="*/ 6697080 h 6857991"/>
              <a:gd name="connsiteX105" fmla="*/ 1093599 w 12191984"/>
              <a:gd name="connsiteY105" fmla="*/ 6703334 h 6857991"/>
              <a:gd name="connsiteX106" fmla="*/ 1093447 w 12191984"/>
              <a:gd name="connsiteY106" fmla="*/ 6703334 h 6857991"/>
              <a:gd name="connsiteX107" fmla="*/ 1093447 w 12191984"/>
              <a:gd name="connsiteY107" fmla="*/ 6695496 h 6857991"/>
              <a:gd name="connsiteX108" fmla="*/ 1087338 w 12191984"/>
              <a:gd name="connsiteY108" fmla="*/ 6695496 h 6857991"/>
              <a:gd name="connsiteX109" fmla="*/ 1087338 w 12191984"/>
              <a:gd name="connsiteY109" fmla="*/ 6733519 h 6857991"/>
              <a:gd name="connsiteX110" fmla="*/ 1093447 w 12191984"/>
              <a:gd name="connsiteY110" fmla="*/ 6733519 h 6857991"/>
              <a:gd name="connsiteX111" fmla="*/ 1093447 w 12191984"/>
              <a:gd name="connsiteY111" fmla="*/ 6714134 h 6857991"/>
              <a:gd name="connsiteX112" fmla="*/ 1096076 w 12191984"/>
              <a:gd name="connsiteY112" fmla="*/ 6704109 h 6857991"/>
              <a:gd name="connsiteX113" fmla="*/ 1102612 w 12191984"/>
              <a:gd name="connsiteY113" fmla="*/ 6700433 h 6857991"/>
              <a:gd name="connsiteX114" fmla="*/ 1107228 w 12191984"/>
              <a:gd name="connsiteY114" fmla="*/ 6701661 h 6857991"/>
              <a:gd name="connsiteX115" fmla="*/ 1107235 w 12191984"/>
              <a:gd name="connsiteY115" fmla="*/ 6701661 h 6857991"/>
              <a:gd name="connsiteX116" fmla="*/ 1107235 w 12191984"/>
              <a:gd name="connsiteY116" fmla="*/ 6695352 h 6857991"/>
              <a:gd name="connsiteX117" fmla="*/ 1103582 w 12191984"/>
              <a:gd name="connsiteY117" fmla="*/ 6694831 h 6857991"/>
              <a:gd name="connsiteX118" fmla="*/ 988952 w 12191984"/>
              <a:gd name="connsiteY118" fmla="*/ 6694831 h 6857991"/>
              <a:gd name="connsiteX119" fmla="*/ 982953 w 12191984"/>
              <a:gd name="connsiteY119" fmla="*/ 6697080 h 6857991"/>
              <a:gd name="connsiteX120" fmla="*/ 978969 w 12191984"/>
              <a:gd name="connsiteY120" fmla="*/ 6703334 h 6857991"/>
              <a:gd name="connsiteX121" fmla="*/ 978818 w 12191984"/>
              <a:gd name="connsiteY121" fmla="*/ 6703334 h 6857991"/>
              <a:gd name="connsiteX122" fmla="*/ 978818 w 12191984"/>
              <a:gd name="connsiteY122" fmla="*/ 6695496 h 6857991"/>
              <a:gd name="connsiteX123" fmla="*/ 972709 w 12191984"/>
              <a:gd name="connsiteY123" fmla="*/ 6695496 h 6857991"/>
              <a:gd name="connsiteX124" fmla="*/ 972709 w 12191984"/>
              <a:gd name="connsiteY124" fmla="*/ 6733519 h 6857991"/>
              <a:gd name="connsiteX125" fmla="*/ 978818 w 12191984"/>
              <a:gd name="connsiteY125" fmla="*/ 6733519 h 6857991"/>
              <a:gd name="connsiteX126" fmla="*/ 978818 w 12191984"/>
              <a:gd name="connsiteY126" fmla="*/ 6714134 h 6857991"/>
              <a:gd name="connsiteX127" fmla="*/ 981447 w 12191984"/>
              <a:gd name="connsiteY127" fmla="*/ 6704109 h 6857991"/>
              <a:gd name="connsiteX128" fmla="*/ 987982 w 12191984"/>
              <a:gd name="connsiteY128" fmla="*/ 6700433 h 6857991"/>
              <a:gd name="connsiteX129" fmla="*/ 992599 w 12191984"/>
              <a:gd name="connsiteY129" fmla="*/ 6701661 h 6857991"/>
              <a:gd name="connsiteX130" fmla="*/ 992606 w 12191984"/>
              <a:gd name="connsiteY130" fmla="*/ 6701661 h 6857991"/>
              <a:gd name="connsiteX131" fmla="*/ 992606 w 12191984"/>
              <a:gd name="connsiteY131" fmla="*/ 6695352 h 6857991"/>
              <a:gd name="connsiteX132" fmla="*/ 988952 w 12191984"/>
              <a:gd name="connsiteY132" fmla="*/ 6694831 h 6857991"/>
              <a:gd name="connsiteX133" fmla="*/ 795290 w 12191984"/>
              <a:gd name="connsiteY133" fmla="*/ 6694831 h 6857991"/>
              <a:gd name="connsiteX134" fmla="*/ 789291 w 12191984"/>
              <a:gd name="connsiteY134" fmla="*/ 6697080 h 6857991"/>
              <a:gd name="connsiteX135" fmla="*/ 785307 w 12191984"/>
              <a:gd name="connsiteY135" fmla="*/ 6703334 h 6857991"/>
              <a:gd name="connsiteX136" fmla="*/ 785156 w 12191984"/>
              <a:gd name="connsiteY136" fmla="*/ 6703334 h 6857991"/>
              <a:gd name="connsiteX137" fmla="*/ 785156 w 12191984"/>
              <a:gd name="connsiteY137" fmla="*/ 6695496 h 6857991"/>
              <a:gd name="connsiteX138" fmla="*/ 779046 w 12191984"/>
              <a:gd name="connsiteY138" fmla="*/ 6695496 h 6857991"/>
              <a:gd name="connsiteX139" fmla="*/ 779046 w 12191984"/>
              <a:gd name="connsiteY139" fmla="*/ 6733519 h 6857991"/>
              <a:gd name="connsiteX140" fmla="*/ 785156 w 12191984"/>
              <a:gd name="connsiteY140" fmla="*/ 6733519 h 6857991"/>
              <a:gd name="connsiteX141" fmla="*/ 785156 w 12191984"/>
              <a:gd name="connsiteY141" fmla="*/ 6714134 h 6857991"/>
              <a:gd name="connsiteX142" fmla="*/ 787784 w 12191984"/>
              <a:gd name="connsiteY142" fmla="*/ 6704109 h 6857991"/>
              <a:gd name="connsiteX143" fmla="*/ 794320 w 12191984"/>
              <a:gd name="connsiteY143" fmla="*/ 6700433 h 6857991"/>
              <a:gd name="connsiteX144" fmla="*/ 798936 w 12191984"/>
              <a:gd name="connsiteY144" fmla="*/ 6701661 h 6857991"/>
              <a:gd name="connsiteX145" fmla="*/ 798943 w 12191984"/>
              <a:gd name="connsiteY145" fmla="*/ 6701661 h 6857991"/>
              <a:gd name="connsiteX146" fmla="*/ 798943 w 12191984"/>
              <a:gd name="connsiteY146" fmla="*/ 6695352 h 6857991"/>
              <a:gd name="connsiteX147" fmla="*/ 795290 w 12191984"/>
              <a:gd name="connsiteY147" fmla="*/ 6694831 h 6857991"/>
              <a:gd name="connsiteX148" fmla="*/ 693177 w 12191984"/>
              <a:gd name="connsiteY148" fmla="*/ 6694556 h 6857991"/>
              <a:gd name="connsiteX149" fmla="*/ 680640 w 12191984"/>
              <a:gd name="connsiteY149" fmla="*/ 6700145 h 6857991"/>
              <a:gd name="connsiteX150" fmla="*/ 675590 w 12191984"/>
              <a:gd name="connsiteY150" fmla="*/ 6714606 h 6857991"/>
              <a:gd name="connsiteX151" fmla="*/ 680206 w 12191984"/>
              <a:gd name="connsiteY151" fmla="*/ 6729178 h 6857991"/>
              <a:gd name="connsiteX152" fmla="*/ 692915 w 12191984"/>
              <a:gd name="connsiteY152" fmla="*/ 6734355 h 6857991"/>
              <a:gd name="connsiteX153" fmla="*/ 706214 w 12191984"/>
              <a:gd name="connsiteY153" fmla="*/ 6730714 h 6857991"/>
              <a:gd name="connsiteX154" fmla="*/ 706214 w 12191984"/>
              <a:gd name="connsiteY154" fmla="*/ 6724995 h 6857991"/>
              <a:gd name="connsiteX155" fmla="*/ 694366 w 12191984"/>
              <a:gd name="connsiteY155" fmla="*/ 6729226 h 6857991"/>
              <a:gd name="connsiteX156" fmla="*/ 685353 w 12191984"/>
              <a:gd name="connsiteY156" fmla="*/ 6725770 h 6857991"/>
              <a:gd name="connsiteX157" fmla="*/ 681926 w 12191984"/>
              <a:gd name="connsiteY157" fmla="*/ 6715964 h 6857991"/>
              <a:gd name="connsiteX158" fmla="*/ 708863 w 12191984"/>
              <a:gd name="connsiteY158" fmla="*/ 6715964 h 6857991"/>
              <a:gd name="connsiteX159" fmla="*/ 708863 w 12191984"/>
              <a:gd name="connsiteY159" fmla="*/ 6712789 h 6857991"/>
              <a:gd name="connsiteX160" fmla="*/ 704761 w 12191984"/>
              <a:gd name="connsiteY160" fmla="*/ 6699383 h 6857991"/>
              <a:gd name="connsiteX161" fmla="*/ 693177 w 12191984"/>
              <a:gd name="connsiteY161" fmla="*/ 6694556 h 6857991"/>
              <a:gd name="connsiteX162" fmla="*/ 1212616 w 12191984"/>
              <a:gd name="connsiteY162" fmla="*/ 6694543 h 6857991"/>
              <a:gd name="connsiteX163" fmla="*/ 1198423 w 12191984"/>
              <a:gd name="connsiteY163" fmla="*/ 6699926 h 6857991"/>
              <a:gd name="connsiteX164" fmla="*/ 1193173 w 12191984"/>
              <a:gd name="connsiteY164" fmla="*/ 6714888 h 6857991"/>
              <a:gd name="connsiteX165" fmla="*/ 1198223 w 12191984"/>
              <a:gd name="connsiteY165" fmla="*/ 6729014 h 6857991"/>
              <a:gd name="connsiteX166" fmla="*/ 1211729 w 12191984"/>
              <a:gd name="connsiteY166" fmla="*/ 6734342 h 6857991"/>
              <a:gd name="connsiteX167" fmla="*/ 1225564 w 12191984"/>
              <a:gd name="connsiteY167" fmla="*/ 6728870 h 6857991"/>
              <a:gd name="connsiteX168" fmla="*/ 1230724 w 12191984"/>
              <a:gd name="connsiteY168" fmla="*/ 6714298 h 6857991"/>
              <a:gd name="connsiteX169" fmla="*/ 1225936 w 12191984"/>
              <a:gd name="connsiteY169" fmla="*/ 6699782 h 6857991"/>
              <a:gd name="connsiteX170" fmla="*/ 1212616 w 12191984"/>
              <a:gd name="connsiteY170" fmla="*/ 6694543 h 6857991"/>
              <a:gd name="connsiteX171" fmla="*/ 1059844 w 12191984"/>
              <a:gd name="connsiteY171" fmla="*/ 6694543 h 6857991"/>
              <a:gd name="connsiteX172" fmla="*/ 1045651 w 12191984"/>
              <a:gd name="connsiteY172" fmla="*/ 6699926 h 6857991"/>
              <a:gd name="connsiteX173" fmla="*/ 1040401 w 12191984"/>
              <a:gd name="connsiteY173" fmla="*/ 6714888 h 6857991"/>
              <a:gd name="connsiteX174" fmla="*/ 1045451 w 12191984"/>
              <a:gd name="connsiteY174" fmla="*/ 6729014 h 6857991"/>
              <a:gd name="connsiteX175" fmla="*/ 1058957 w 12191984"/>
              <a:gd name="connsiteY175" fmla="*/ 6734342 h 6857991"/>
              <a:gd name="connsiteX176" fmla="*/ 1072792 w 12191984"/>
              <a:gd name="connsiteY176" fmla="*/ 6728870 h 6857991"/>
              <a:gd name="connsiteX177" fmla="*/ 1077952 w 12191984"/>
              <a:gd name="connsiteY177" fmla="*/ 6714298 h 6857991"/>
              <a:gd name="connsiteX178" fmla="*/ 1073164 w 12191984"/>
              <a:gd name="connsiteY178" fmla="*/ 6699782 h 6857991"/>
              <a:gd name="connsiteX179" fmla="*/ 1059844 w 12191984"/>
              <a:gd name="connsiteY179" fmla="*/ 6694543 h 6857991"/>
              <a:gd name="connsiteX180" fmla="*/ 945216 w 12191984"/>
              <a:gd name="connsiteY180" fmla="*/ 6694543 h 6857991"/>
              <a:gd name="connsiteX181" fmla="*/ 931022 w 12191984"/>
              <a:gd name="connsiteY181" fmla="*/ 6699926 h 6857991"/>
              <a:gd name="connsiteX182" fmla="*/ 925773 w 12191984"/>
              <a:gd name="connsiteY182" fmla="*/ 6714888 h 6857991"/>
              <a:gd name="connsiteX183" fmla="*/ 930823 w 12191984"/>
              <a:gd name="connsiteY183" fmla="*/ 6729014 h 6857991"/>
              <a:gd name="connsiteX184" fmla="*/ 944328 w 12191984"/>
              <a:gd name="connsiteY184" fmla="*/ 6734342 h 6857991"/>
              <a:gd name="connsiteX185" fmla="*/ 958164 w 12191984"/>
              <a:gd name="connsiteY185" fmla="*/ 6728870 h 6857991"/>
              <a:gd name="connsiteX186" fmla="*/ 963324 w 12191984"/>
              <a:gd name="connsiteY186" fmla="*/ 6714298 h 6857991"/>
              <a:gd name="connsiteX187" fmla="*/ 958536 w 12191984"/>
              <a:gd name="connsiteY187" fmla="*/ 6699782 h 6857991"/>
              <a:gd name="connsiteX188" fmla="*/ 945216 w 12191984"/>
              <a:gd name="connsiteY188" fmla="*/ 6694543 h 6857991"/>
              <a:gd name="connsiteX189" fmla="*/ 840568 w 12191984"/>
              <a:gd name="connsiteY189" fmla="*/ 6694543 h 6857991"/>
              <a:gd name="connsiteX190" fmla="*/ 826147 w 12191984"/>
              <a:gd name="connsiteY190" fmla="*/ 6700241 h 6857991"/>
              <a:gd name="connsiteX191" fmla="*/ 820746 w 12191984"/>
              <a:gd name="connsiteY191" fmla="*/ 6715334 h 6857991"/>
              <a:gd name="connsiteX192" fmla="*/ 825762 w 12191984"/>
              <a:gd name="connsiteY192" fmla="*/ 6729055 h 6857991"/>
              <a:gd name="connsiteX193" fmla="*/ 838930 w 12191984"/>
              <a:gd name="connsiteY193" fmla="*/ 6734349 h 6857991"/>
              <a:gd name="connsiteX194" fmla="*/ 849361 w 12191984"/>
              <a:gd name="connsiteY194" fmla="*/ 6731709 h 6857991"/>
              <a:gd name="connsiteX195" fmla="*/ 849375 w 12191984"/>
              <a:gd name="connsiteY195" fmla="*/ 6731709 h 6857991"/>
              <a:gd name="connsiteX196" fmla="*/ 849375 w 12191984"/>
              <a:gd name="connsiteY196" fmla="*/ 6725921 h 6857991"/>
              <a:gd name="connsiteX197" fmla="*/ 839983 w 12191984"/>
              <a:gd name="connsiteY197" fmla="*/ 6729226 h 6857991"/>
              <a:gd name="connsiteX198" fmla="*/ 830537 w 12191984"/>
              <a:gd name="connsiteY198" fmla="*/ 6725366 h 6857991"/>
              <a:gd name="connsiteX199" fmla="*/ 827014 w 12191984"/>
              <a:gd name="connsiteY199" fmla="*/ 6714819 h 6857991"/>
              <a:gd name="connsiteX200" fmla="*/ 830757 w 12191984"/>
              <a:gd name="connsiteY200" fmla="*/ 6703848 h 6857991"/>
              <a:gd name="connsiteX201" fmla="*/ 840348 w 12191984"/>
              <a:gd name="connsiteY201" fmla="*/ 6699672 h 6857991"/>
              <a:gd name="connsiteX202" fmla="*/ 849437 w 12191984"/>
              <a:gd name="connsiteY202" fmla="*/ 6702641 h 6857991"/>
              <a:gd name="connsiteX203" fmla="*/ 849437 w 12191984"/>
              <a:gd name="connsiteY203" fmla="*/ 6696401 h 6857991"/>
              <a:gd name="connsiteX204" fmla="*/ 840568 w 12191984"/>
              <a:gd name="connsiteY204" fmla="*/ 6694543 h 6857991"/>
              <a:gd name="connsiteX205" fmla="*/ 735165 w 12191984"/>
              <a:gd name="connsiteY205" fmla="*/ 6694543 h 6857991"/>
              <a:gd name="connsiteX206" fmla="*/ 720746 w 12191984"/>
              <a:gd name="connsiteY206" fmla="*/ 6700241 h 6857991"/>
              <a:gd name="connsiteX207" fmla="*/ 715344 w 12191984"/>
              <a:gd name="connsiteY207" fmla="*/ 6715334 h 6857991"/>
              <a:gd name="connsiteX208" fmla="*/ 720353 w 12191984"/>
              <a:gd name="connsiteY208" fmla="*/ 6729055 h 6857991"/>
              <a:gd name="connsiteX209" fmla="*/ 733523 w 12191984"/>
              <a:gd name="connsiteY209" fmla="*/ 6734349 h 6857991"/>
              <a:gd name="connsiteX210" fmla="*/ 743952 w 12191984"/>
              <a:gd name="connsiteY210" fmla="*/ 6731709 h 6857991"/>
              <a:gd name="connsiteX211" fmla="*/ 743974 w 12191984"/>
              <a:gd name="connsiteY211" fmla="*/ 6731709 h 6857991"/>
              <a:gd name="connsiteX212" fmla="*/ 743974 w 12191984"/>
              <a:gd name="connsiteY212" fmla="*/ 6725921 h 6857991"/>
              <a:gd name="connsiteX213" fmla="*/ 734581 w 12191984"/>
              <a:gd name="connsiteY213" fmla="*/ 6729226 h 6857991"/>
              <a:gd name="connsiteX214" fmla="*/ 725135 w 12191984"/>
              <a:gd name="connsiteY214" fmla="*/ 6725366 h 6857991"/>
              <a:gd name="connsiteX215" fmla="*/ 721612 w 12191984"/>
              <a:gd name="connsiteY215" fmla="*/ 6714819 h 6857991"/>
              <a:gd name="connsiteX216" fmla="*/ 725354 w 12191984"/>
              <a:gd name="connsiteY216" fmla="*/ 6703848 h 6857991"/>
              <a:gd name="connsiteX217" fmla="*/ 734945 w 12191984"/>
              <a:gd name="connsiteY217" fmla="*/ 6699672 h 6857991"/>
              <a:gd name="connsiteX218" fmla="*/ 744034 w 12191984"/>
              <a:gd name="connsiteY218" fmla="*/ 6702641 h 6857991"/>
              <a:gd name="connsiteX219" fmla="*/ 744034 w 12191984"/>
              <a:gd name="connsiteY219" fmla="*/ 6696401 h 6857991"/>
              <a:gd name="connsiteX220" fmla="*/ 735165 w 12191984"/>
              <a:gd name="connsiteY220" fmla="*/ 6694543 h 6857991"/>
              <a:gd name="connsiteX221" fmla="*/ 1258893 w 12191984"/>
              <a:gd name="connsiteY221" fmla="*/ 6694536 h 6857991"/>
              <a:gd name="connsiteX222" fmla="*/ 1246371 w 12191984"/>
              <a:gd name="connsiteY222" fmla="*/ 6701743 h 6857991"/>
              <a:gd name="connsiteX223" fmla="*/ 1246220 w 12191984"/>
              <a:gd name="connsiteY223" fmla="*/ 6701743 h 6857991"/>
              <a:gd name="connsiteX224" fmla="*/ 1246220 w 12191984"/>
              <a:gd name="connsiteY224" fmla="*/ 6695427 h 6857991"/>
              <a:gd name="connsiteX225" fmla="*/ 1240110 w 12191984"/>
              <a:gd name="connsiteY225" fmla="*/ 6695427 h 6857991"/>
              <a:gd name="connsiteX226" fmla="*/ 1240110 w 12191984"/>
              <a:gd name="connsiteY226" fmla="*/ 6733450 h 6857991"/>
              <a:gd name="connsiteX227" fmla="*/ 1246220 w 12191984"/>
              <a:gd name="connsiteY227" fmla="*/ 6733450 h 6857991"/>
              <a:gd name="connsiteX228" fmla="*/ 1246220 w 12191984"/>
              <a:gd name="connsiteY228" fmla="*/ 6711768 h 6857991"/>
              <a:gd name="connsiteX229" fmla="*/ 1249220 w 12191984"/>
              <a:gd name="connsiteY229" fmla="*/ 6703101 h 6857991"/>
              <a:gd name="connsiteX230" fmla="*/ 1256801 w 12191984"/>
              <a:gd name="connsiteY230" fmla="*/ 6699665 h 6857991"/>
              <a:gd name="connsiteX231" fmla="*/ 1265670 w 12191984"/>
              <a:gd name="connsiteY231" fmla="*/ 6711768 h 6857991"/>
              <a:gd name="connsiteX232" fmla="*/ 1265670 w 12191984"/>
              <a:gd name="connsiteY232" fmla="*/ 6733450 h 6857991"/>
              <a:gd name="connsiteX233" fmla="*/ 1271779 w 12191984"/>
              <a:gd name="connsiteY233" fmla="*/ 6733450 h 6857991"/>
              <a:gd name="connsiteX234" fmla="*/ 1271786 w 12191984"/>
              <a:gd name="connsiteY234" fmla="*/ 6733450 h 6857991"/>
              <a:gd name="connsiteX235" fmla="*/ 1271786 w 12191984"/>
              <a:gd name="connsiteY235" fmla="*/ 6710211 h 6857991"/>
              <a:gd name="connsiteX236" fmla="*/ 1268470 w 12191984"/>
              <a:gd name="connsiteY236" fmla="*/ 6698568 h 6857991"/>
              <a:gd name="connsiteX237" fmla="*/ 1258893 w 12191984"/>
              <a:gd name="connsiteY237" fmla="*/ 6694536 h 6857991"/>
              <a:gd name="connsiteX238" fmla="*/ 1018137 w 12191984"/>
              <a:gd name="connsiteY238" fmla="*/ 6694536 h 6857991"/>
              <a:gd name="connsiteX239" fmla="*/ 1004948 w 12191984"/>
              <a:gd name="connsiteY239" fmla="*/ 6702113 h 6857991"/>
              <a:gd name="connsiteX240" fmla="*/ 1004797 w 12191984"/>
              <a:gd name="connsiteY240" fmla="*/ 6702113 h 6857991"/>
              <a:gd name="connsiteX241" fmla="*/ 1004797 w 12191984"/>
              <a:gd name="connsiteY241" fmla="*/ 6695427 h 6857991"/>
              <a:gd name="connsiteX242" fmla="*/ 998687 w 12191984"/>
              <a:gd name="connsiteY242" fmla="*/ 6695427 h 6857991"/>
              <a:gd name="connsiteX243" fmla="*/ 998687 w 12191984"/>
              <a:gd name="connsiteY243" fmla="*/ 6750943 h 6857991"/>
              <a:gd name="connsiteX244" fmla="*/ 1004797 w 12191984"/>
              <a:gd name="connsiteY244" fmla="*/ 6750943 h 6857991"/>
              <a:gd name="connsiteX245" fmla="*/ 1004797 w 12191984"/>
              <a:gd name="connsiteY245" fmla="*/ 6727958 h 6857991"/>
              <a:gd name="connsiteX246" fmla="*/ 1004948 w 12191984"/>
              <a:gd name="connsiteY246" fmla="*/ 6727958 h 6857991"/>
              <a:gd name="connsiteX247" fmla="*/ 1016383 w 12191984"/>
              <a:gd name="connsiteY247" fmla="*/ 6734342 h 6857991"/>
              <a:gd name="connsiteX248" fmla="*/ 1029125 w 12191984"/>
              <a:gd name="connsiteY248" fmla="*/ 6728602 h 6857991"/>
              <a:gd name="connsiteX249" fmla="*/ 1033782 w 12191984"/>
              <a:gd name="connsiteY249" fmla="*/ 6713325 h 6857991"/>
              <a:gd name="connsiteX250" fmla="*/ 1029647 w 12191984"/>
              <a:gd name="connsiteY250" fmla="*/ 6699645 h 6857991"/>
              <a:gd name="connsiteX251" fmla="*/ 1018137 w 12191984"/>
              <a:gd name="connsiteY251" fmla="*/ 6694536 h 6857991"/>
              <a:gd name="connsiteX252" fmla="*/ 519744 w 12191984"/>
              <a:gd name="connsiteY252" fmla="*/ 6694536 h 6857991"/>
              <a:gd name="connsiteX253" fmla="*/ 514323 w 12191984"/>
              <a:gd name="connsiteY253" fmla="*/ 6695242 h 6857991"/>
              <a:gd name="connsiteX254" fmla="*/ 509644 w 12191984"/>
              <a:gd name="connsiteY254" fmla="*/ 6697341 h 6857991"/>
              <a:gd name="connsiteX255" fmla="*/ 506362 w 12191984"/>
              <a:gd name="connsiteY255" fmla="*/ 6700797 h 6857991"/>
              <a:gd name="connsiteX256" fmla="*/ 505129 w 12191984"/>
              <a:gd name="connsiteY256" fmla="*/ 6705528 h 6857991"/>
              <a:gd name="connsiteX257" fmla="*/ 505783 w 12191984"/>
              <a:gd name="connsiteY257" fmla="*/ 6709354 h 6857991"/>
              <a:gd name="connsiteX258" fmla="*/ 507724 w 12191984"/>
              <a:gd name="connsiteY258" fmla="*/ 6712269 h 6857991"/>
              <a:gd name="connsiteX259" fmla="*/ 510930 w 12191984"/>
              <a:gd name="connsiteY259" fmla="*/ 6714572 h 6857991"/>
              <a:gd name="connsiteX260" fmla="*/ 515382 w 12191984"/>
              <a:gd name="connsiteY260" fmla="*/ 6716595 h 6857991"/>
              <a:gd name="connsiteX261" fmla="*/ 518788 w 12191984"/>
              <a:gd name="connsiteY261" fmla="*/ 6717953 h 6857991"/>
              <a:gd name="connsiteX262" fmla="*/ 521546 w 12191984"/>
              <a:gd name="connsiteY262" fmla="*/ 6719420 h 6857991"/>
              <a:gd name="connsiteX263" fmla="*/ 523410 w 12191984"/>
              <a:gd name="connsiteY263" fmla="*/ 6721292 h 6857991"/>
              <a:gd name="connsiteX264" fmla="*/ 524100 w 12191984"/>
              <a:gd name="connsiteY264" fmla="*/ 6723871 h 6857991"/>
              <a:gd name="connsiteX265" fmla="*/ 516050 w 12191984"/>
              <a:gd name="connsiteY265" fmla="*/ 6729219 h 6857991"/>
              <a:gd name="connsiteX266" fmla="*/ 505055 w 12191984"/>
              <a:gd name="connsiteY266" fmla="*/ 6725544 h 6857991"/>
              <a:gd name="connsiteX267" fmla="*/ 505055 w 12191984"/>
              <a:gd name="connsiteY267" fmla="*/ 6732079 h 6857991"/>
              <a:gd name="connsiteX268" fmla="*/ 515271 w 12191984"/>
              <a:gd name="connsiteY268" fmla="*/ 6734348 h 6857991"/>
              <a:gd name="connsiteX269" fmla="*/ 520969 w 12191984"/>
              <a:gd name="connsiteY269" fmla="*/ 6733676 h 6857991"/>
              <a:gd name="connsiteX270" fmla="*/ 525778 w 12191984"/>
              <a:gd name="connsiteY270" fmla="*/ 6731633 h 6857991"/>
              <a:gd name="connsiteX271" fmla="*/ 529115 w 12191984"/>
              <a:gd name="connsiteY271" fmla="*/ 6728177 h 6857991"/>
              <a:gd name="connsiteX272" fmla="*/ 530360 w 12191984"/>
              <a:gd name="connsiteY272" fmla="*/ 6723274 h 6857991"/>
              <a:gd name="connsiteX273" fmla="*/ 529596 w 12191984"/>
              <a:gd name="connsiteY273" fmla="*/ 6719304 h 6857991"/>
              <a:gd name="connsiteX274" fmla="*/ 527416 w 12191984"/>
              <a:gd name="connsiteY274" fmla="*/ 6716355 h 6857991"/>
              <a:gd name="connsiteX275" fmla="*/ 523989 w 12191984"/>
              <a:gd name="connsiteY275" fmla="*/ 6714051 h 6857991"/>
              <a:gd name="connsiteX276" fmla="*/ 519448 w 12191984"/>
              <a:gd name="connsiteY276" fmla="*/ 6712063 h 6857991"/>
              <a:gd name="connsiteX277" fmla="*/ 516056 w 12191984"/>
              <a:gd name="connsiteY277" fmla="*/ 6710691 h 6857991"/>
              <a:gd name="connsiteX278" fmla="*/ 513524 w 12191984"/>
              <a:gd name="connsiteY278" fmla="*/ 6709279 h 6857991"/>
              <a:gd name="connsiteX279" fmla="*/ 511942 w 12191984"/>
              <a:gd name="connsiteY279" fmla="*/ 6707496 h 6857991"/>
              <a:gd name="connsiteX280" fmla="*/ 511404 w 12191984"/>
              <a:gd name="connsiteY280" fmla="*/ 6705007 h 6857991"/>
              <a:gd name="connsiteX281" fmla="*/ 511942 w 12191984"/>
              <a:gd name="connsiteY281" fmla="*/ 6702833 h 6857991"/>
              <a:gd name="connsiteX282" fmla="*/ 513468 w 12191984"/>
              <a:gd name="connsiteY282" fmla="*/ 6701146 h 6857991"/>
              <a:gd name="connsiteX283" fmla="*/ 515836 w 12191984"/>
              <a:gd name="connsiteY283" fmla="*/ 6700049 h 6857991"/>
              <a:gd name="connsiteX284" fmla="*/ 518925 w 12191984"/>
              <a:gd name="connsiteY284" fmla="*/ 6699658 h 6857991"/>
              <a:gd name="connsiteX285" fmla="*/ 528613 w 12191984"/>
              <a:gd name="connsiteY285" fmla="*/ 6702408 h 6857991"/>
              <a:gd name="connsiteX286" fmla="*/ 528613 w 12191984"/>
              <a:gd name="connsiteY286" fmla="*/ 6696243 h 6857991"/>
              <a:gd name="connsiteX287" fmla="*/ 519744 w 12191984"/>
              <a:gd name="connsiteY287" fmla="*/ 6694536 h 6857991"/>
              <a:gd name="connsiteX288" fmla="*/ 382239 w 12191984"/>
              <a:gd name="connsiteY288" fmla="*/ 6694536 h 6857991"/>
              <a:gd name="connsiteX289" fmla="*/ 376818 w 12191984"/>
              <a:gd name="connsiteY289" fmla="*/ 6695242 h 6857991"/>
              <a:gd name="connsiteX290" fmla="*/ 372139 w 12191984"/>
              <a:gd name="connsiteY290" fmla="*/ 6697341 h 6857991"/>
              <a:gd name="connsiteX291" fmla="*/ 368857 w 12191984"/>
              <a:gd name="connsiteY291" fmla="*/ 6700797 h 6857991"/>
              <a:gd name="connsiteX292" fmla="*/ 367624 w 12191984"/>
              <a:gd name="connsiteY292" fmla="*/ 6705528 h 6857991"/>
              <a:gd name="connsiteX293" fmla="*/ 368279 w 12191984"/>
              <a:gd name="connsiteY293" fmla="*/ 6709354 h 6857991"/>
              <a:gd name="connsiteX294" fmla="*/ 370220 w 12191984"/>
              <a:gd name="connsiteY294" fmla="*/ 6712269 h 6857991"/>
              <a:gd name="connsiteX295" fmla="*/ 373425 w 12191984"/>
              <a:gd name="connsiteY295" fmla="*/ 6714572 h 6857991"/>
              <a:gd name="connsiteX296" fmla="*/ 377877 w 12191984"/>
              <a:gd name="connsiteY296" fmla="*/ 6716595 h 6857991"/>
              <a:gd name="connsiteX297" fmla="*/ 381283 w 12191984"/>
              <a:gd name="connsiteY297" fmla="*/ 6717953 h 6857991"/>
              <a:gd name="connsiteX298" fmla="*/ 384042 w 12191984"/>
              <a:gd name="connsiteY298" fmla="*/ 6719420 h 6857991"/>
              <a:gd name="connsiteX299" fmla="*/ 385906 w 12191984"/>
              <a:gd name="connsiteY299" fmla="*/ 6721292 h 6857991"/>
              <a:gd name="connsiteX300" fmla="*/ 386595 w 12191984"/>
              <a:gd name="connsiteY300" fmla="*/ 6723871 h 6857991"/>
              <a:gd name="connsiteX301" fmla="*/ 378545 w 12191984"/>
              <a:gd name="connsiteY301" fmla="*/ 6729219 h 6857991"/>
              <a:gd name="connsiteX302" fmla="*/ 367550 w 12191984"/>
              <a:gd name="connsiteY302" fmla="*/ 6725544 h 6857991"/>
              <a:gd name="connsiteX303" fmla="*/ 367550 w 12191984"/>
              <a:gd name="connsiteY303" fmla="*/ 6732079 h 6857991"/>
              <a:gd name="connsiteX304" fmla="*/ 377766 w 12191984"/>
              <a:gd name="connsiteY304" fmla="*/ 6734348 h 6857991"/>
              <a:gd name="connsiteX305" fmla="*/ 383464 w 12191984"/>
              <a:gd name="connsiteY305" fmla="*/ 6733676 h 6857991"/>
              <a:gd name="connsiteX306" fmla="*/ 388273 w 12191984"/>
              <a:gd name="connsiteY306" fmla="*/ 6731633 h 6857991"/>
              <a:gd name="connsiteX307" fmla="*/ 391608 w 12191984"/>
              <a:gd name="connsiteY307" fmla="*/ 6728177 h 6857991"/>
              <a:gd name="connsiteX308" fmla="*/ 392855 w 12191984"/>
              <a:gd name="connsiteY308" fmla="*/ 6723274 h 6857991"/>
              <a:gd name="connsiteX309" fmla="*/ 392091 w 12191984"/>
              <a:gd name="connsiteY309" fmla="*/ 6719304 h 6857991"/>
              <a:gd name="connsiteX310" fmla="*/ 389911 w 12191984"/>
              <a:gd name="connsiteY310" fmla="*/ 6716355 h 6857991"/>
              <a:gd name="connsiteX311" fmla="*/ 386484 w 12191984"/>
              <a:gd name="connsiteY311" fmla="*/ 6714051 h 6857991"/>
              <a:gd name="connsiteX312" fmla="*/ 381942 w 12191984"/>
              <a:gd name="connsiteY312" fmla="*/ 6712063 h 6857991"/>
              <a:gd name="connsiteX313" fmla="*/ 378551 w 12191984"/>
              <a:gd name="connsiteY313" fmla="*/ 6710691 h 6857991"/>
              <a:gd name="connsiteX314" fmla="*/ 376019 w 12191984"/>
              <a:gd name="connsiteY314" fmla="*/ 6709279 h 6857991"/>
              <a:gd name="connsiteX315" fmla="*/ 374437 w 12191984"/>
              <a:gd name="connsiteY315" fmla="*/ 6707496 h 6857991"/>
              <a:gd name="connsiteX316" fmla="*/ 373900 w 12191984"/>
              <a:gd name="connsiteY316" fmla="*/ 6705007 h 6857991"/>
              <a:gd name="connsiteX317" fmla="*/ 374437 w 12191984"/>
              <a:gd name="connsiteY317" fmla="*/ 6702833 h 6857991"/>
              <a:gd name="connsiteX318" fmla="*/ 375964 w 12191984"/>
              <a:gd name="connsiteY318" fmla="*/ 6701146 h 6857991"/>
              <a:gd name="connsiteX319" fmla="*/ 378331 w 12191984"/>
              <a:gd name="connsiteY319" fmla="*/ 6700049 h 6857991"/>
              <a:gd name="connsiteX320" fmla="*/ 381420 w 12191984"/>
              <a:gd name="connsiteY320" fmla="*/ 6699658 h 6857991"/>
              <a:gd name="connsiteX321" fmla="*/ 391108 w 12191984"/>
              <a:gd name="connsiteY321" fmla="*/ 6702408 h 6857991"/>
              <a:gd name="connsiteX322" fmla="*/ 391108 w 12191984"/>
              <a:gd name="connsiteY322" fmla="*/ 6696243 h 6857991"/>
              <a:gd name="connsiteX323" fmla="*/ 382239 w 12191984"/>
              <a:gd name="connsiteY323" fmla="*/ 6694536 h 6857991"/>
              <a:gd name="connsiteX324" fmla="*/ 1127167 w 12191984"/>
              <a:gd name="connsiteY324" fmla="*/ 6694529 h 6857991"/>
              <a:gd name="connsiteX325" fmla="*/ 1114204 w 12191984"/>
              <a:gd name="connsiteY325" fmla="*/ 6698095 h 6857991"/>
              <a:gd name="connsiteX326" fmla="*/ 1114204 w 12191984"/>
              <a:gd name="connsiteY326" fmla="*/ 6704335 h 6857991"/>
              <a:gd name="connsiteX327" fmla="*/ 1126650 w 12191984"/>
              <a:gd name="connsiteY327" fmla="*/ 6699658 h 6857991"/>
              <a:gd name="connsiteX328" fmla="*/ 1134514 w 12191984"/>
              <a:gd name="connsiteY328" fmla="*/ 6709347 h 6857991"/>
              <a:gd name="connsiteX329" fmla="*/ 1123080 w 12191984"/>
              <a:gd name="connsiteY329" fmla="*/ 6710945 h 6857991"/>
              <a:gd name="connsiteX330" fmla="*/ 1110489 w 12191984"/>
              <a:gd name="connsiteY330" fmla="*/ 6723349 h 6857991"/>
              <a:gd name="connsiteX331" fmla="*/ 1113709 w 12191984"/>
              <a:gd name="connsiteY331" fmla="*/ 6731331 h 6857991"/>
              <a:gd name="connsiteX332" fmla="*/ 1122633 w 12191984"/>
              <a:gd name="connsiteY332" fmla="*/ 6734341 h 6857991"/>
              <a:gd name="connsiteX333" fmla="*/ 1134370 w 12191984"/>
              <a:gd name="connsiteY333" fmla="*/ 6727512 h 6857991"/>
              <a:gd name="connsiteX334" fmla="*/ 1134521 w 12191984"/>
              <a:gd name="connsiteY334" fmla="*/ 6727512 h 6857991"/>
              <a:gd name="connsiteX335" fmla="*/ 1134521 w 12191984"/>
              <a:gd name="connsiteY335" fmla="*/ 6733450 h 6857991"/>
              <a:gd name="connsiteX336" fmla="*/ 1140617 w 12191984"/>
              <a:gd name="connsiteY336" fmla="*/ 6733450 h 6857991"/>
              <a:gd name="connsiteX337" fmla="*/ 1140617 w 12191984"/>
              <a:gd name="connsiteY337" fmla="*/ 6708716 h 6857991"/>
              <a:gd name="connsiteX338" fmla="*/ 1127167 w 12191984"/>
              <a:gd name="connsiteY338" fmla="*/ 6694529 h 6857991"/>
              <a:gd name="connsiteX339" fmla="*/ 217997 w 12191984"/>
              <a:gd name="connsiteY339" fmla="*/ 6689860 h 6857991"/>
              <a:gd name="connsiteX340" fmla="*/ 205104 w 12191984"/>
              <a:gd name="connsiteY340" fmla="*/ 6694687 h 6857991"/>
              <a:gd name="connsiteX341" fmla="*/ 200150 w 12191984"/>
              <a:gd name="connsiteY341" fmla="*/ 6707606 h 6857991"/>
              <a:gd name="connsiteX342" fmla="*/ 204994 w 12191984"/>
              <a:gd name="connsiteY342" fmla="*/ 6719229 h 6857991"/>
              <a:gd name="connsiteX343" fmla="*/ 216993 w 12191984"/>
              <a:gd name="connsiteY343" fmla="*/ 6723871 h 6857991"/>
              <a:gd name="connsiteX344" fmla="*/ 226233 w 12191984"/>
              <a:gd name="connsiteY344" fmla="*/ 6721306 h 6857991"/>
              <a:gd name="connsiteX345" fmla="*/ 226233 w 12191984"/>
              <a:gd name="connsiteY345" fmla="*/ 6716246 h 6857991"/>
              <a:gd name="connsiteX346" fmla="*/ 217812 w 12191984"/>
              <a:gd name="connsiteY346" fmla="*/ 6719140 h 6857991"/>
              <a:gd name="connsiteX347" fmla="*/ 208964 w 12191984"/>
              <a:gd name="connsiteY347" fmla="*/ 6715834 h 6857991"/>
              <a:gd name="connsiteX348" fmla="*/ 205482 w 12191984"/>
              <a:gd name="connsiteY348" fmla="*/ 6707037 h 6857991"/>
              <a:gd name="connsiteX349" fmla="*/ 208888 w 12191984"/>
              <a:gd name="connsiteY349" fmla="*/ 6698054 h 6857991"/>
              <a:gd name="connsiteX350" fmla="*/ 217550 w 12191984"/>
              <a:gd name="connsiteY350" fmla="*/ 6694715 h 6857991"/>
              <a:gd name="connsiteX351" fmla="*/ 226081 w 12191984"/>
              <a:gd name="connsiteY351" fmla="*/ 6697389 h 6857991"/>
              <a:gd name="connsiteX352" fmla="*/ 226081 w 12191984"/>
              <a:gd name="connsiteY352" fmla="*/ 6691828 h 6857991"/>
              <a:gd name="connsiteX353" fmla="*/ 217997 w 12191984"/>
              <a:gd name="connsiteY353" fmla="*/ 6689860 h 6857991"/>
              <a:gd name="connsiteX354" fmla="*/ 1159613 w 12191984"/>
              <a:gd name="connsiteY354" fmla="*/ 6684243 h 6857991"/>
              <a:gd name="connsiteX355" fmla="*/ 1153503 w 12191984"/>
              <a:gd name="connsiteY355" fmla="*/ 6686211 h 6857991"/>
              <a:gd name="connsiteX356" fmla="*/ 1153503 w 12191984"/>
              <a:gd name="connsiteY356" fmla="*/ 6695496 h 6857991"/>
              <a:gd name="connsiteX357" fmla="*/ 1146947 w 12191984"/>
              <a:gd name="connsiteY357" fmla="*/ 6695496 h 6857991"/>
              <a:gd name="connsiteX358" fmla="*/ 1146947 w 12191984"/>
              <a:gd name="connsiteY358" fmla="*/ 6700693 h 6857991"/>
              <a:gd name="connsiteX359" fmla="*/ 1153503 w 12191984"/>
              <a:gd name="connsiteY359" fmla="*/ 6700693 h 6857991"/>
              <a:gd name="connsiteX360" fmla="*/ 1153503 w 12191984"/>
              <a:gd name="connsiteY360" fmla="*/ 6723198 h 6857991"/>
              <a:gd name="connsiteX361" fmla="*/ 1163528 w 12191984"/>
              <a:gd name="connsiteY361" fmla="*/ 6734334 h 6857991"/>
              <a:gd name="connsiteX362" fmla="*/ 1169231 w 12191984"/>
              <a:gd name="connsiteY362" fmla="*/ 6733148 h 6857991"/>
              <a:gd name="connsiteX363" fmla="*/ 1169231 w 12191984"/>
              <a:gd name="connsiteY363" fmla="*/ 6727950 h 6857991"/>
              <a:gd name="connsiteX364" fmla="*/ 1165241 w 12191984"/>
              <a:gd name="connsiteY364" fmla="*/ 6729212 h 6857991"/>
              <a:gd name="connsiteX365" fmla="*/ 1160920 w 12191984"/>
              <a:gd name="connsiteY365" fmla="*/ 6727580 h 6857991"/>
              <a:gd name="connsiteX366" fmla="*/ 1159613 w 12191984"/>
              <a:gd name="connsiteY366" fmla="*/ 6722122 h 6857991"/>
              <a:gd name="connsiteX367" fmla="*/ 1159613 w 12191984"/>
              <a:gd name="connsiteY367" fmla="*/ 6700693 h 6857991"/>
              <a:gd name="connsiteX368" fmla="*/ 1169224 w 12191984"/>
              <a:gd name="connsiteY368" fmla="*/ 6700693 h 6857991"/>
              <a:gd name="connsiteX369" fmla="*/ 1169224 w 12191984"/>
              <a:gd name="connsiteY369" fmla="*/ 6695496 h 6857991"/>
              <a:gd name="connsiteX370" fmla="*/ 1159613 w 12191984"/>
              <a:gd name="connsiteY370" fmla="*/ 6695496 h 6857991"/>
              <a:gd name="connsiteX371" fmla="*/ 1159613 w 12191984"/>
              <a:gd name="connsiteY371" fmla="*/ 6684243 h 6857991"/>
              <a:gd name="connsiteX372" fmla="*/ 761187 w 12191984"/>
              <a:gd name="connsiteY372" fmla="*/ 6684243 h 6857991"/>
              <a:gd name="connsiteX373" fmla="*/ 755076 w 12191984"/>
              <a:gd name="connsiteY373" fmla="*/ 6686211 h 6857991"/>
              <a:gd name="connsiteX374" fmla="*/ 755076 w 12191984"/>
              <a:gd name="connsiteY374" fmla="*/ 6695496 h 6857991"/>
              <a:gd name="connsiteX375" fmla="*/ 748520 w 12191984"/>
              <a:gd name="connsiteY375" fmla="*/ 6695496 h 6857991"/>
              <a:gd name="connsiteX376" fmla="*/ 748520 w 12191984"/>
              <a:gd name="connsiteY376" fmla="*/ 6700693 h 6857991"/>
              <a:gd name="connsiteX377" fmla="*/ 755076 w 12191984"/>
              <a:gd name="connsiteY377" fmla="*/ 6700693 h 6857991"/>
              <a:gd name="connsiteX378" fmla="*/ 755076 w 12191984"/>
              <a:gd name="connsiteY378" fmla="*/ 6723198 h 6857991"/>
              <a:gd name="connsiteX379" fmla="*/ 765101 w 12191984"/>
              <a:gd name="connsiteY379" fmla="*/ 6734334 h 6857991"/>
              <a:gd name="connsiteX380" fmla="*/ 770804 w 12191984"/>
              <a:gd name="connsiteY380" fmla="*/ 6733148 h 6857991"/>
              <a:gd name="connsiteX381" fmla="*/ 770804 w 12191984"/>
              <a:gd name="connsiteY381" fmla="*/ 6727950 h 6857991"/>
              <a:gd name="connsiteX382" fmla="*/ 766814 w 12191984"/>
              <a:gd name="connsiteY382" fmla="*/ 6729212 h 6857991"/>
              <a:gd name="connsiteX383" fmla="*/ 762493 w 12191984"/>
              <a:gd name="connsiteY383" fmla="*/ 6727580 h 6857991"/>
              <a:gd name="connsiteX384" fmla="*/ 761187 w 12191984"/>
              <a:gd name="connsiteY384" fmla="*/ 6722122 h 6857991"/>
              <a:gd name="connsiteX385" fmla="*/ 761187 w 12191984"/>
              <a:gd name="connsiteY385" fmla="*/ 6700693 h 6857991"/>
              <a:gd name="connsiteX386" fmla="*/ 770797 w 12191984"/>
              <a:gd name="connsiteY386" fmla="*/ 6700693 h 6857991"/>
              <a:gd name="connsiteX387" fmla="*/ 770797 w 12191984"/>
              <a:gd name="connsiteY387" fmla="*/ 6695496 h 6857991"/>
              <a:gd name="connsiteX388" fmla="*/ 761187 w 12191984"/>
              <a:gd name="connsiteY388" fmla="*/ 6695496 h 6857991"/>
              <a:gd name="connsiteX389" fmla="*/ 761187 w 12191984"/>
              <a:gd name="connsiteY389" fmla="*/ 6684243 h 6857991"/>
              <a:gd name="connsiteX390" fmla="*/ 352007 w 12191984"/>
              <a:gd name="connsiteY390" fmla="*/ 6684243 h 6857991"/>
              <a:gd name="connsiteX391" fmla="*/ 345898 w 12191984"/>
              <a:gd name="connsiteY391" fmla="*/ 6686211 h 6857991"/>
              <a:gd name="connsiteX392" fmla="*/ 345898 w 12191984"/>
              <a:gd name="connsiteY392" fmla="*/ 6695496 h 6857991"/>
              <a:gd name="connsiteX393" fmla="*/ 339341 w 12191984"/>
              <a:gd name="connsiteY393" fmla="*/ 6695496 h 6857991"/>
              <a:gd name="connsiteX394" fmla="*/ 339341 w 12191984"/>
              <a:gd name="connsiteY394" fmla="*/ 6700693 h 6857991"/>
              <a:gd name="connsiteX395" fmla="*/ 345898 w 12191984"/>
              <a:gd name="connsiteY395" fmla="*/ 6700693 h 6857991"/>
              <a:gd name="connsiteX396" fmla="*/ 345898 w 12191984"/>
              <a:gd name="connsiteY396" fmla="*/ 6723198 h 6857991"/>
              <a:gd name="connsiteX397" fmla="*/ 355922 w 12191984"/>
              <a:gd name="connsiteY397" fmla="*/ 6734334 h 6857991"/>
              <a:gd name="connsiteX398" fmla="*/ 361624 w 12191984"/>
              <a:gd name="connsiteY398" fmla="*/ 6733148 h 6857991"/>
              <a:gd name="connsiteX399" fmla="*/ 361624 w 12191984"/>
              <a:gd name="connsiteY399" fmla="*/ 6727950 h 6857991"/>
              <a:gd name="connsiteX400" fmla="*/ 357635 w 12191984"/>
              <a:gd name="connsiteY400" fmla="*/ 6729212 h 6857991"/>
              <a:gd name="connsiteX401" fmla="*/ 353314 w 12191984"/>
              <a:gd name="connsiteY401" fmla="*/ 6727580 h 6857991"/>
              <a:gd name="connsiteX402" fmla="*/ 352007 w 12191984"/>
              <a:gd name="connsiteY402" fmla="*/ 6722122 h 6857991"/>
              <a:gd name="connsiteX403" fmla="*/ 352007 w 12191984"/>
              <a:gd name="connsiteY403" fmla="*/ 6700693 h 6857991"/>
              <a:gd name="connsiteX404" fmla="*/ 361618 w 12191984"/>
              <a:gd name="connsiteY404" fmla="*/ 6700693 h 6857991"/>
              <a:gd name="connsiteX405" fmla="*/ 361618 w 12191984"/>
              <a:gd name="connsiteY405" fmla="*/ 6695496 h 6857991"/>
              <a:gd name="connsiteX406" fmla="*/ 352007 w 12191984"/>
              <a:gd name="connsiteY406" fmla="*/ 6695496 h 6857991"/>
              <a:gd name="connsiteX407" fmla="*/ 352007 w 12191984"/>
              <a:gd name="connsiteY407" fmla="*/ 6684243 h 6857991"/>
              <a:gd name="connsiteX408" fmla="*/ 216133 w 12191984"/>
              <a:gd name="connsiteY408" fmla="*/ 6682317 h 6857991"/>
              <a:gd name="connsiteX409" fmla="*/ 233546 w 12191984"/>
              <a:gd name="connsiteY409" fmla="*/ 6689524 h 6857991"/>
              <a:gd name="connsiteX410" fmla="*/ 240757 w 12191984"/>
              <a:gd name="connsiteY410" fmla="*/ 6706900 h 6857991"/>
              <a:gd name="connsiteX411" fmla="*/ 233546 w 12191984"/>
              <a:gd name="connsiteY411" fmla="*/ 6724262 h 6857991"/>
              <a:gd name="connsiteX412" fmla="*/ 216133 w 12191984"/>
              <a:gd name="connsiteY412" fmla="*/ 6731448 h 6857991"/>
              <a:gd name="connsiteX413" fmla="*/ 198698 w 12191984"/>
              <a:gd name="connsiteY413" fmla="*/ 6724262 h 6857991"/>
              <a:gd name="connsiteX414" fmla="*/ 191474 w 12191984"/>
              <a:gd name="connsiteY414" fmla="*/ 6706900 h 6857991"/>
              <a:gd name="connsiteX415" fmla="*/ 198698 w 12191984"/>
              <a:gd name="connsiteY415" fmla="*/ 6689524 h 6857991"/>
              <a:gd name="connsiteX416" fmla="*/ 216133 w 12191984"/>
              <a:gd name="connsiteY416" fmla="*/ 6682317 h 6857991"/>
              <a:gd name="connsiteX417" fmla="*/ 622483 w 12191984"/>
              <a:gd name="connsiteY417" fmla="*/ 6680273 h 6857991"/>
              <a:gd name="connsiteX418" fmla="*/ 622483 w 12191984"/>
              <a:gd name="connsiteY418" fmla="*/ 6733519 h 6857991"/>
              <a:gd name="connsiteX419" fmla="*/ 650795 w 12191984"/>
              <a:gd name="connsiteY419" fmla="*/ 6733519 h 6857991"/>
              <a:gd name="connsiteX420" fmla="*/ 650803 w 12191984"/>
              <a:gd name="connsiteY420" fmla="*/ 6733519 h 6857991"/>
              <a:gd name="connsiteX421" fmla="*/ 650803 w 12191984"/>
              <a:gd name="connsiteY421" fmla="*/ 6727875 h 6857991"/>
              <a:gd name="connsiteX422" fmla="*/ 628744 w 12191984"/>
              <a:gd name="connsiteY422" fmla="*/ 6727875 h 6857991"/>
              <a:gd name="connsiteX423" fmla="*/ 628744 w 12191984"/>
              <a:gd name="connsiteY423" fmla="*/ 6709237 h 6857991"/>
              <a:gd name="connsiteX424" fmla="*/ 648043 w 12191984"/>
              <a:gd name="connsiteY424" fmla="*/ 6709237 h 6857991"/>
              <a:gd name="connsiteX425" fmla="*/ 648043 w 12191984"/>
              <a:gd name="connsiteY425" fmla="*/ 6703628 h 6857991"/>
              <a:gd name="connsiteX426" fmla="*/ 628744 w 12191984"/>
              <a:gd name="connsiteY426" fmla="*/ 6703628 h 6857991"/>
              <a:gd name="connsiteX427" fmla="*/ 628744 w 12191984"/>
              <a:gd name="connsiteY427" fmla="*/ 6685916 h 6857991"/>
              <a:gd name="connsiteX428" fmla="*/ 649605 w 12191984"/>
              <a:gd name="connsiteY428" fmla="*/ 6685916 h 6857991"/>
              <a:gd name="connsiteX429" fmla="*/ 649605 w 12191984"/>
              <a:gd name="connsiteY429" fmla="*/ 6680273 h 6857991"/>
              <a:gd name="connsiteX430" fmla="*/ 622483 w 12191984"/>
              <a:gd name="connsiteY430" fmla="*/ 6680273 h 6857991"/>
              <a:gd name="connsiteX431" fmla="*/ 257757 w 12191984"/>
              <a:gd name="connsiteY431" fmla="*/ 6680273 h 6857991"/>
              <a:gd name="connsiteX432" fmla="*/ 257757 w 12191984"/>
              <a:gd name="connsiteY432" fmla="*/ 6733519 h 6857991"/>
              <a:gd name="connsiteX433" fmla="*/ 263791 w 12191984"/>
              <a:gd name="connsiteY433" fmla="*/ 6733519 h 6857991"/>
              <a:gd name="connsiteX434" fmla="*/ 263791 w 12191984"/>
              <a:gd name="connsiteY434" fmla="*/ 6697875 h 6857991"/>
              <a:gd name="connsiteX435" fmla="*/ 263495 w 12191984"/>
              <a:gd name="connsiteY435" fmla="*/ 6687439 h 6857991"/>
              <a:gd name="connsiteX436" fmla="*/ 263647 w 12191984"/>
              <a:gd name="connsiteY436" fmla="*/ 6687439 h 6857991"/>
              <a:gd name="connsiteX437" fmla="*/ 265249 w 12191984"/>
              <a:gd name="connsiteY437" fmla="*/ 6692897 h 6857991"/>
              <a:gd name="connsiteX438" fmla="*/ 283468 w 12191984"/>
              <a:gd name="connsiteY438" fmla="*/ 6733519 h 6857991"/>
              <a:gd name="connsiteX439" fmla="*/ 286523 w 12191984"/>
              <a:gd name="connsiteY439" fmla="*/ 6733519 h 6857991"/>
              <a:gd name="connsiteX440" fmla="*/ 304776 w 12191984"/>
              <a:gd name="connsiteY440" fmla="*/ 6692602 h 6857991"/>
              <a:gd name="connsiteX441" fmla="*/ 306379 w 12191984"/>
              <a:gd name="connsiteY441" fmla="*/ 6687439 h 6857991"/>
              <a:gd name="connsiteX442" fmla="*/ 306530 w 12191984"/>
              <a:gd name="connsiteY442" fmla="*/ 6687439 h 6857991"/>
              <a:gd name="connsiteX443" fmla="*/ 306007 w 12191984"/>
              <a:gd name="connsiteY443" fmla="*/ 6697800 h 6857991"/>
              <a:gd name="connsiteX444" fmla="*/ 306007 w 12191984"/>
              <a:gd name="connsiteY444" fmla="*/ 6733519 h 6857991"/>
              <a:gd name="connsiteX445" fmla="*/ 312227 w 12191984"/>
              <a:gd name="connsiteY445" fmla="*/ 6733519 h 6857991"/>
              <a:gd name="connsiteX446" fmla="*/ 312227 w 12191984"/>
              <a:gd name="connsiteY446" fmla="*/ 6680273 h 6857991"/>
              <a:gd name="connsiteX447" fmla="*/ 304404 w 12191984"/>
              <a:gd name="connsiteY447" fmla="*/ 6680273 h 6857991"/>
              <a:gd name="connsiteX448" fmla="*/ 287679 w 12191984"/>
              <a:gd name="connsiteY448" fmla="*/ 6717253 h 6857991"/>
              <a:gd name="connsiteX449" fmla="*/ 285106 w 12191984"/>
              <a:gd name="connsiteY449" fmla="*/ 6723788 h 6857991"/>
              <a:gd name="connsiteX450" fmla="*/ 284878 w 12191984"/>
              <a:gd name="connsiteY450" fmla="*/ 6723788 h 6857991"/>
              <a:gd name="connsiteX451" fmla="*/ 282423 w 12191984"/>
              <a:gd name="connsiteY451" fmla="*/ 6717404 h 6857991"/>
              <a:gd name="connsiteX452" fmla="*/ 266027 w 12191984"/>
              <a:gd name="connsiteY452" fmla="*/ 6680273 h 6857991"/>
              <a:gd name="connsiteX453" fmla="*/ 257757 w 12191984"/>
              <a:gd name="connsiteY453" fmla="*/ 6680273 h 6857991"/>
              <a:gd name="connsiteX454" fmla="*/ 905738 w 12191984"/>
              <a:gd name="connsiteY454" fmla="*/ 6679375 h 6857991"/>
              <a:gd name="connsiteX455" fmla="*/ 886178 w 12191984"/>
              <a:gd name="connsiteY455" fmla="*/ 6687247 h 6857991"/>
              <a:gd name="connsiteX456" fmla="*/ 878465 w 12191984"/>
              <a:gd name="connsiteY456" fmla="*/ 6707894 h 6857991"/>
              <a:gd name="connsiteX457" fmla="*/ 885318 w 12191984"/>
              <a:gd name="connsiteY457" fmla="*/ 6727094 h 6857991"/>
              <a:gd name="connsiteX458" fmla="*/ 903571 w 12191984"/>
              <a:gd name="connsiteY458" fmla="*/ 6734410 h 6857991"/>
              <a:gd name="connsiteX459" fmla="*/ 918321 w 12191984"/>
              <a:gd name="connsiteY459" fmla="*/ 6731290 h 6857991"/>
              <a:gd name="connsiteX460" fmla="*/ 918328 w 12191984"/>
              <a:gd name="connsiteY460" fmla="*/ 6731290 h 6857991"/>
              <a:gd name="connsiteX461" fmla="*/ 918328 w 12191984"/>
              <a:gd name="connsiteY461" fmla="*/ 6725229 h 6857991"/>
              <a:gd name="connsiteX462" fmla="*/ 904396 w 12191984"/>
              <a:gd name="connsiteY462" fmla="*/ 6728794 h 6857991"/>
              <a:gd name="connsiteX463" fmla="*/ 890368 w 12191984"/>
              <a:gd name="connsiteY463" fmla="*/ 6723021 h 6857991"/>
              <a:gd name="connsiteX464" fmla="*/ 885022 w 12191984"/>
              <a:gd name="connsiteY464" fmla="*/ 6707517 h 6857991"/>
              <a:gd name="connsiteX465" fmla="*/ 890739 w 12191984"/>
              <a:gd name="connsiteY465" fmla="*/ 6691142 h 6857991"/>
              <a:gd name="connsiteX466" fmla="*/ 905662 w 12191984"/>
              <a:gd name="connsiteY466" fmla="*/ 6685018 h 6857991"/>
              <a:gd name="connsiteX467" fmla="*/ 918328 w 12191984"/>
              <a:gd name="connsiteY467" fmla="*/ 6688214 h 6857991"/>
              <a:gd name="connsiteX468" fmla="*/ 918328 w 12191984"/>
              <a:gd name="connsiteY468" fmla="*/ 6681569 h 6857991"/>
              <a:gd name="connsiteX469" fmla="*/ 905738 w 12191984"/>
              <a:gd name="connsiteY469" fmla="*/ 6679375 h 6857991"/>
              <a:gd name="connsiteX470" fmla="*/ 216140 w 12191984"/>
              <a:gd name="connsiteY470" fmla="*/ 6679046 h 6857991"/>
              <a:gd name="connsiteX471" fmla="*/ 196373 w 12191984"/>
              <a:gd name="connsiteY471" fmla="*/ 6687199 h 6857991"/>
              <a:gd name="connsiteX472" fmla="*/ 188192 w 12191984"/>
              <a:gd name="connsiteY472" fmla="*/ 6706900 h 6857991"/>
              <a:gd name="connsiteX473" fmla="*/ 196366 w 12191984"/>
              <a:gd name="connsiteY473" fmla="*/ 6726593 h 6857991"/>
              <a:gd name="connsiteX474" fmla="*/ 216133 w 12191984"/>
              <a:gd name="connsiteY474" fmla="*/ 6734746 h 6857991"/>
              <a:gd name="connsiteX475" fmla="*/ 235865 w 12191984"/>
              <a:gd name="connsiteY475" fmla="*/ 6726600 h 6857991"/>
              <a:gd name="connsiteX476" fmla="*/ 244045 w 12191984"/>
              <a:gd name="connsiteY476" fmla="*/ 6706900 h 6857991"/>
              <a:gd name="connsiteX477" fmla="*/ 235865 w 12191984"/>
              <a:gd name="connsiteY477" fmla="*/ 6687199 h 6857991"/>
              <a:gd name="connsiteX478" fmla="*/ 216140 w 12191984"/>
              <a:gd name="connsiteY478" fmla="*/ 6679046 h 6857991"/>
              <a:gd name="connsiteX479" fmla="*/ 1180590 w 12191984"/>
              <a:gd name="connsiteY479" fmla="*/ 6677935 h 6857991"/>
              <a:gd name="connsiteX480" fmla="*/ 1177796 w 12191984"/>
              <a:gd name="connsiteY480" fmla="*/ 6679066 h 6857991"/>
              <a:gd name="connsiteX481" fmla="*/ 1176640 w 12191984"/>
              <a:gd name="connsiteY481" fmla="*/ 6681905 h 6857991"/>
              <a:gd name="connsiteX482" fmla="*/ 1177796 w 12191984"/>
              <a:gd name="connsiteY482" fmla="*/ 6684730 h 6857991"/>
              <a:gd name="connsiteX483" fmla="*/ 1180590 w 12191984"/>
              <a:gd name="connsiteY483" fmla="*/ 6685841 h 6857991"/>
              <a:gd name="connsiteX484" fmla="*/ 1183439 w 12191984"/>
              <a:gd name="connsiteY484" fmla="*/ 6684689 h 6857991"/>
              <a:gd name="connsiteX485" fmla="*/ 1184615 w 12191984"/>
              <a:gd name="connsiteY485" fmla="*/ 6681905 h 6857991"/>
              <a:gd name="connsiteX486" fmla="*/ 1183439 w 12191984"/>
              <a:gd name="connsiteY486" fmla="*/ 6679066 h 6857991"/>
              <a:gd name="connsiteX487" fmla="*/ 1180590 w 12191984"/>
              <a:gd name="connsiteY487" fmla="*/ 6677935 h 6857991"/>
              <a:gd name="connsiteX488" fmla="*/ 808165 w 12191984"/>
              <a:gd name="connsiteY488" fmla="*/ 6677935 h 6857991"/>
              <a:gd name="connsiteX489" fmla="*/ 805370 w 12191984"/>
              <a:gd name="connsiteY489" fmla="*/ 6679066 h 6857991"/>
              <a:gd name="connsiteX490" fmla="*/ 804214 w 12191984"/>
              <a:gd name="connsiteY490" fmla="*/ 6681905 h 6857991"/>
              <a:gd name="connsiteX491" fmla="*/ 805370 w 12191984"/>
              <a:gd name="connsiteY491" fmla="*/ 6684730 h 6857991"/>
              <a:gd name="connsiteX492" fmla="*/ 808165 w 12191984"/>
              <a:gd name="connsiteY492" fmla="*/ 6685841 h 6857991"/>
              <a:gd name="connsiteX493" fmla="*/ 811012 w 12191984"/>
              <a:gd name="connsiteY493" fmla="*/ 6684689 h 6857991"/>
              <a:gd name="connsiteX494" fmla="*/ 812188 w 12191984"/>
              <a:gd name="connsiteY494" fmla="*/ 6681905 h 6857991"/>
              <a:gd name="connsiteX495" fmla="*/ 811012 w 12191984"/>
              <a:gd name="connsiteY495" fmla="*/ 6679066 h 6857991"/>
              <a:gd name="connsiteX496" fmla="*/ 808165 w 12191984"/>
              <a:gd name="connsiteY496" fmla="*/ 6677935 h 6857991"/>
              <a:gd name="connsiteX497" fmla="*/ 585359 w 12191984"/>
              <a:gd name="connsiteY497" fmla="*/ 6677935 h 6857991"/>
              <a:gd name="connsiteX498" fmla="*/ 582565 w 12191984"/>
              <a:gd name="connsiteY498" fmla="*/ 6679066 h 6857991"/>
              <a:gd name="connsiteX499" fmla="*/ 581409 w 12191984"/>
              <a:gd name="connsiteY499" fmla="*/ 6681905 h 6857991"/>
              <a:gd name="connsiteX500" fmla="*/ 582565 w 12191984"/>
              <a:gd name="connsiteY500" fmla="*/ 6684730 h 6857991"/>
              <a:gd name="connsiteX501" fmla="*/ 585359 w 12191984"/>
              <a:gd name="connsiteY501" fmla="*/ 6685841 h 6857991"/>
              <a:gd name="connsiteX502" fmla="*/ 588208 w 12191984"/>
              <a:gd name="connsiteY502" fmla="*/ 6684689 h 6857991"/>
              <a:gd name="connsiteX503" fmla="*/ 589384 w 12191984"/>
              <a:gd name="connsiteY503" fmla="*/ 6681905 h 6857991"/>
              <a:gd name="connsiteX504" fmla="*/ 588208 w 12191984"/>
              <a:gd name="connsiteY504" fmla="*/ 6679066 h 6857991"/>
              <a:gd name="connsiteX505" fmla="*/ 585359 w 12191984"/>
              <a:gd name="connsiteY505" fmla="*/ 6677935 h 6857991"/>
              <a:gd name="connsiteX506" fmla="*/ 492169 w 12191984"/>
              <a:gd name="connsiteY506" fmla="*/ 6677935 h 6857991"/>
              <a:gd name="connsiteX507" fmla="*/ 489376 w 12191984"/>
              <a:gd name="connsiteY507" fmla="*/ 6679066 h 6857991"/>
              <a:gd name="connsiteX508" fmla="*/ 488220 w 12191984"/>
              <a:gd name="connsiteY508" fmla="*/ 6681905 h 6857991"/>
              <a:gd name="connsiteX509" fmla="*/ 489376 w 12191984"/>
              <a:gd name="connsiteY509" fmla="*/ 6684730 h 6857991"/>
              <a:gd name="connsiteX510" fmla="*/ 492169 w 12191984"/>
              <a:gd name="connsiteY510" fmla="*/ 6685841 h 6857991"/>
              <a:gd name="connsiteX511" fmla="*/ 495018 w 12191984"/>
              <a:gd name="connsiteY511" fmla="*/ 6684689 h 6857991"/>
              <a:gd name="connsiteX512" fmla="*/ 496194 w 12191984"/>
              <a:gd name="connsiteY512" fmla="*/ 6681905 h 6857991"/>
              <a:gd name="connsiteX513" fmla="*/ 495018 w 12191984"/>
              <a:gd name="connsiteY513" fmla="*/ 6679066 h 6857991"/>
              <a:gd name="connsiteX514" fmla="*/ 492169 w 12191984"/>
              <a:gd name="connsiteY514" fmla="*/ 6677935 h 6857991"/>
              <a:gd name="connsiteX515" fmla="*/ 328732 w 12191984"/>
              <a:gd name="connsiteY515" fmla="*/ 6677935 h 6857991"/>
              <a:gd name="connsiteX516" fmla="*/ 325939 w 12191984"/>
              <a:gd name="connsiteY516" fmla="*/ 6679066 h 6857991"/>
              <a:gd name="connsiteX517" fmla="*/ 324783 w 12191984"/>
              <a:gd name="connsiteY517" fmla="*/ 6681905 h 6857991"/>
              <a:gd name="connsiteX518" fmla="*/ 325939 w 12191984"/>
              <a:gd name="connsiteY518" fmla="*/ 6684730 h 6857991"/>
              <a:gd name="connsiteX519" fmla="*/ 328732 w 12191984"/>
              <a:gd name="connsiteY519" fmla="*/ 6685841 h 6857991"/>
              <a:gd name="connsiteX520" fmla="*/ 331581 w 12191984"/>
              <a:gd name="connsiteY520" fmla="*/ 6684689 h 6857991"/>
              <a:gd name="connsiteX521" fmla="*/ 332757 w 12191984"/>
              <a:gd name="connsiteY521" fmla="*/ 6681905 h 6857991"/>
              <a:gd name="connsiteX522" fmla="*/ 331581 w 12191984"/>
              <a:gd name="connsiteY522" fmla="*/ 6679066 h 6857991"/>
              <a:gd name="connsiteX523" fmla="*/ 328732 w 12191984"/>
              <a:gd name="connsiteY523" fmla="*/ 6677935 h 6857991"/>
              <a:gd name="connsiteX524" fmla="*/ 659876 w 12191984"/>
              <a:gd name="connsiteY524" fmla="*/ 6677229 h 6857991"/>
              <a:gd name="connsiteX525" fmla="*/ 659876 w 12191984"/>
              <a:gd name="connsiteY525" fmla="*/ 6733519 h 6857991"/>
              <a:gd name="connsiteX526" fmla="*/ 665985 w 12191984"/>
              <a:gd name="connsiteY526" fmla="*/ 6733519 h 6857991"/>
              <a:gd name="connsiteX527" fmla="*/ 665985 w 12191984"/>
              <a:gd name="connsiteY527" fmla="*/ 6677229 h 6857991"/>
              <a:gd name="connsiteX528" fmla="*/ 659876 w 12191984"/>
              <a:gd name="connsiteY528" fmla="*/ 6677229 h 6857991"/>
              <a:gd name="connsiteX529" fmla="*/ 539429 w 12191984"/>
              <a:gd name="connsiteY529" fmla="*/ 6677229 h 6857991"/>
              <a:gd name="connsiteX530" fmla="*/ 539429 w 12191984"/>
              <a:gd name="connsiteY530" fmla="*/ 6733519 h 6857991"/>
              <a:gd name="connsiteX531" fmla="*/ 545538 w 12191984"/>
              <a:gd name="connsiteY531" fmla="*/ 6733519 h 6857991"/>
              <a:gd name="connsiteX532" fmla="*/ 545538 w 12191984"/>
              <a:gd name="connsiteY532" fmla="*/ 6711981 h 6857991"/>
              <a:gd name="connsiteX533" fmla="*/ 548592 w 12191984"/>
              <a:gd name="connsiteY533" fmla="*/ 6703163 h 6857991"/>
              <a:gd name="connsiteX534" fmla="*/ 556120 w 12191984"/>
              <a:gd name="connsiteY534" fmla="*/ 6699727 h 6857991"/>
              <a:gd name="connsiteX535" fmla="*/ 564987 w 12191984"/>
              <a:gd name="connsiteY535" fmla="*/ 6711611 h 6857991"/>
              <a:gd name="connsiteX536" fmla="*/ 564987 w 12191984"/>
              <a:gd name="connsiteY536" fmla="*/ 6733519 h 6857991"/>
              <a:gd name="connsiteX537" fmla="*/ 571098 w 12191984"/>
              <a:gd name="connsiteY537" fmla="*/ 6733519 h 6857991"/>
              <a:gd name="connsiteX538" fmla="*/ 571104 w 12191984"/>
              <a:gd name="connsiteY538" fmla="*/ 6733519 h 6857991"/>
              <a:gd name="connsiteX539" fmla="*/ 571104 w 12191984"/>
              <a:gd name="connsiteY539" fmla="*/ 6710088 h 6857991"/>
              <a:gd name="connsiteX540" fmla="*/ 558212 w 12191984"/>
              <a:gd name="connsiteY540" fmla="*/ 6694605 h 6857991"/>
              <a:gd name="connsiteX541" fmla="*/ 545689 w 12191984"/>
              <a:gd name="connsiteY541" fmla="*/ 6701812 h 6857991"/>
              <a:gd name="connsiteX542" fmla="*/ 545538 w 12191984"/>
              <a:gd name="connsiteY542" fmla="*/ 6701812 h 6857991"/>
              <a:gd name="connsiteX543" fmla="*/ 545538 w 12191984"/>
              <a:gd name="connsiteY543" fmla="*/ 6677229 h 6857991"/>
              <a:gd name="connsiteX544" fmla="*/ 539429 w 12191984"/>
              <a:gd name="connsiteY544" fmla="*/ 6677229 h 6857991"/>
              <a:gd name="connsiteX545" fmla="*/ 444715 w 12191984"/>
              <a:gd name="connsiteY545" fmla="*/ 6677229 h 6857991"/>
              <a:gd name="connsiteX546" fmla="*/ 444715 w 12191984"/>
              <a:gd name="connsiteY546" fmla="*/ 6733519 h 6857991"/>
              <a:gd name="connsiteX547" fmla="*/ 450826 w 12191984"/>
              <a:gd name="connsiteY547" fmla="*/ 6733519 h 6857991"/>
              <a:gd name="connsiteX548" fmla="*/ 450826 w 12191984"/>
              <a:gd name="connsiteY548" fmla="*/ 6728027 h 6857991"/>
              <a:gd name="connsiteX549" fmla="*/ 450977 w 12191984"/>
              <a:gd name="connsiteY549" fmla="*/ 6728027 h 6857991"/>
              <a:gd name="connsiteX550" fmla="*/ 462412 w 12191984"/>
              <a:gd name="connsiteY550" fmla="*/ 6734410 h 6857991"/>
              <a:gd name="connsiteX551" fmla="*/ 475153 w 12191984"/>
              <a:gd name="connsiteY551" fmla="*/ 6728671 h 6857991"/>
              <a:gd name="connsiteX552" fmla="*/ 479811 w 12191984"/>
              <a:gd name="connsiteY552" fmla="*/ 6713393 h 6857991"/>
              <a:gd name="connsiteX553" fmla="*/ 475656 w 12191984"/>
              <a:gd name="connsiteY553" fmla="*/ 6699713 h 6857991"/>
              <a:gd name="connsiteX554" fmla="*/ 464166 w 12191984"/>
              <a:gd name="connsiteY554" fmla="*/ 6694605 h 6857991"/>
              <a:gd name="connsiteX555" fmla="*/ 450977 w 12191984"/>
              <a:gd name="connsiteY555" fmla="*/ 6702182 h 6857991"/>
              <a:gd name="connsiteX556" fmla="*/ 450826 w 12191984"/>
              <a:gd name="connsiteY556" fmla="*/ 6702182 h 6857991"/>
              <a:gd name="connsiteX557" fmla="*/ 450826 w 12191984"/>
              <a:gd name="connsiteY557" fmla="*/ 6677229 h 6857991"/>
              <a:gd name="connsiteX558" fmla="*/ 444715 w 12191984"/>
              <a:gd name="connsiteY558" fmla="*/ 6677229 h 6857991"/>
              <a:gd name="connsiteX559" fmla="*/ 5869921 w 12191984"/>
              <a:gd name="connsiteY559" fmla="*/ 5098107 h 6857991"/>
              <a:gd name="connsiteX560" fmla="*/ 5920961 w 12191984"/>
              <a:gd name="connsiteY560" fmla="*/ 5098107 h 6857991"/>
              <a:gd name="connsiteX561" fmla="*/ 5920204 w 12191984"/>
              <a:gd name="connsiteY561" fmla="*/ 5102776 h 6857991"/>
              <a:gd name="connsiteX562" fmla="*/ 5911688 w 12191984"/>
              <a:gd name="connsiteY562" fmla="*/ 5108453 h 6857991"/>
              <a:gd name="connsiteX563" fmla="*/ 5875851 w 12191984"/>
              <a:gd name="connsiteY563" fmla="*/ 5108453 h 6857991"/>
              <a:gd name="connsiteX564" fmla="*/ 5869921 w 12191984"/>
              <a:gd name="connsiteY564" fmla="*/ 5103785 h 6857991"/>
              <a:gd name="connsiteX565" fmla="*/ 5869921 w 12191984"/>
              <a:gd name="connsiteY565" fmla="*/ 5098107 h 6857991"/>
              <a:gd name="connsiteX566" fmla="*/ 5482738 w 12191984"/>
              <a:gd name="connsiteY566" fmla="*/ 5091577 h 6857991"/>
              <a:gd name="connsiteX567" fmla="*/ 5482738 w 12191984"/>
              <a:gd name="connsiteY567" fmla="*/ 5106972 h 6857991"/>
              <a:gd name="connsiteX568" fmla="*/ 5626078 w 12191984"/>
              <a:gd name="connsiteY568" fmla="*/ 5106972 h 6857991"/>
              <a:gd name="connsiteX569" fmla="*/ 5626078 w 12191984"/>
              <a:gd name="connsiteY569" fmla="*/ 5091577 h 6857991"/>
              <a:gd name="connsiteX570" fmla="*/ 5482738 w 12191984"/>
              <a:gd name="connsiteY570" fmla="*/ 5091577 h 6857991"/>
              <a:gd name="connsiteX571" fmla="*/ 5816988 w 12191984"/>
              <a:gd name="connsiteY571" fmla="*/ 5076782 h 6857991"/>
              <a:gd name="connsiteX572" fmla="*/ 5855537 w 12191984"/>
              <a:gd name="connsiteY572" fmla="*/ 5076782 h 6857991"/>
              <a:gd name="connsiteX573" fmla="*/ 5855537 w 12191984"/>
              <a:gd name="connsiteY573" fmla="*/ 5086940 h 6857991"/>
              <a:gd name="connsiteX574" fmla="*/ 5816988 w 12191984"/>
              <a:gd name="connsiteY574" fmla="*/ 5086940 h 6857991"/>
              <a:gd name="connsiteX575" fmla="*/ 5816988 w 12191984"/>
              <a:gd name="connsiteY575" fmla="*/ 5076782 h 6857991"/>
              <a:gd name="connsiteX576" fmla="*/ 5869857 w 12191984"/>
              <a:gd name="connsiteY576" fmla="*/ 5076719 h 6857991"/>
              <a:gd name="connsiteX577" fmla="*/ 5909037 w 12191984"/>
              <a:gd name="connsiteY577" fmla="*/ 5076719 h 6857991"/>
              <a:gd name="connsiteX578" fmla="*/ 5909037 w 12191984"/>
              <a:gd name="connsiteY578" fmla="*/ 5086877 h 6857991"/>
              <a:gd name="connsiteX579" fmla="*/ 5869857 w 12191984"/>
              <a:gd name="connsiteY579" fmla="*/ 5086877 h 6857991"/>
              <a:gd name="connsiteX580" fmla="*/ 5869857 w 12191984"/>
              <a:gd name="connsiteY580" fmla="*/ 5076719 h 6857991"/>
              <a:gd name="connsiteX581" fmla="*/ 5690745 w 12191984"/>
              <a:gd name="connsiteY581" fmla="*/ 5076120 h 6857991"/>
              <a:gd name="connsiteX582" fmla="*/ 5737180 w 12191984"/>
              <a:gd name="connsiteY582" fmla="*/ 5076120 h 6857991"/>
              <a:gd name="connsiteX583" fmla="*/ 5712889 w 12191984"/>
              <a:gd name="connsiteY583" fmla="*/ 5089433 h 6857991"/>
              <a:gd name="connsiteX584" fmla="*/ 5690745 w 12191984"/>
              <a:gd name="connsiteY584" fmla="*/ 5076120 h 6857991"/>
              <a:gd name="connsiteX585" fmla="*/ 5869857 w 12191984"/>
              <a:gd name="connsiteY585" fmla="*/ 5058044 h 6857991"/>
              <a:gd name="connsiteX586" fmla="*/ 5909037 w 12191984"/>
              <a:gd name="connsiteY586" fmla="*/ 5058044 h 6857991"/>
              <a:gd name="connsiteX587" fmla="*/ 5909037 w 12191984"/>
              <a:gd name="connsiteY587" fmla="*/ 5066625 h 6857991"/>
              <a:gd name="connsiteX588" fmla="*/ 5869857 w 12191984"/>
              <a:gd name="connsiteY588" fmla="*/ 5066625 h 6857991"/>
              <a:gd name="connsiteX589" fmla="*/ 5869857 w 12191984"/>
              <a:gd name="connsiteY589" fmla="*/ 5058044 h 6857991"/>
              <a:gd name="connsiteX590" fmla="*/ 5816988 w 12191984"/>
              <a:gd name="connsiteY590" fmla="*/ 5058044 h 6857991"/>
              <a:gd name="connsiteX591" fmla="*/ 5855537 w 12191984"/>
              <a:gd name="connsiteY591" fmla="*/ 5058044 h 6857991"/>
              <a:gd name="connsiteX592" fmla="*/ 5855537 w 12191984"/>
              <a:gd name="connsiteY592" fmla="*/ 5066688 h 6857991"/>
              <a:gd name="connsiteX593" fmla="*/ 5816988 w 12191984"/>
              <a:gd name="connsiteY593" fmla="*/ 5066625 h 6857991"/>
              <a:gd name="connsiteX594" fmla="*/ 5816988 w 12191984"/>
              <a:gd name="connsiteY594" fmla="*/ 5058044 h 6857991"/>
              <a:gd name="connsiteX595" fmla="*/ 5699703 w 12191984"/>
              <a:gd name="connsiteY595" fmla="*/ 5050001 h 6857991"/>
              <a:gd name="connsiteX596" fmla="*/ 5640273 w 12191984"/>
              <a:gd name="connsiteY596" fmla="*/ 5079465 h 6857991"/>
              <a:gd name="connsiteX597" fmla="*/ 5647086 w 12191984"/>
              <a:gd name="connsiteY597" fmla="*/ 5091830 h 6857991"/>
              <a:gd name="connsiteX598" fmla="*/ 5677307 w 12191984"/>
              <a:gd name="connsiteY598" fmla="*/ 5082240 h 6857991"/>
              <a:gd name="connsiteX599" fmla="*/ 5693332 w 12191984"/>
              <a:gd name="connsiteY599" fmla="*/ 5094796 h 6857991"/>
              <a:gd name="connsiteX600" fmla="*/ 5639704 w 12191984"/>
              <a:gd name="connsiteY600" fmla="*/ 5100284 h 6857991"/>
              <a:gd name="connsiteX601" fmla="*/ 5646771 w 12191984"/>
              <a:gd name="connsiteY601" fmla="*/ 5114353 h 6857991"/>
              <a:gd name="connsiteX602" fmla="*/ 5711690 w 12191984"/>
              <a:gd name="connsiteY602" fmla="*/ 5103124 h 6857991"/>
              <a:gd name="connsiteX603" fmla="*/ 5730240 w 12191984"/>
              <a:gd name="connsiteY603" fmla="*/ 5107982 h 6857991"/>
              <a:gd name="connsiteX604" fmla="*/ 5776421 w 12191984"/>
              <a:gd name="connsiteY604" fmla="*/ 5113597 h 6857991"/>
              <a:gd name="connsiteX605" fmla="*/ 5782730 w 12191984"/>
              <a:gd name="connsiteY605" fmla="*/ 5098391 h 6857991"/>
              <a:gd name="connsiteX606" fmla="*/ 5733456 w 12191984"/>
              <a:gd name="connsiteY606" fmla="*/ 5094417 h 6857991"/>
              <a:gd name="connsiteX607" fmla="*/ 5759324 w 12191984"/>
              <a:gd name="connsiteY607" fmla="*/ 5074985 h 6857991"/>
              <a:gd name="connsiteX608" fmla="*/ 5759324 w 12191984"/>
              <a:gd name="connsiteY608" fmla="*/ 5064701 h 6857991"/>
              <a:gd name="connsiteX609" fmla="*/ 5702795 w 12191984"/>
              <a:gd name="connsiteY609" fmla="*/ 5064827 h 6857991"/>
              <a:gd name="connsiteX610" fmla="*/ 5714719 w 12191984"/>
              <a:gd name="connsiteY610" fmla="*/ 5052651 h 6857991"/>
              <a:gd name="connsiteX611" fmla="*/ 5699703 w 12191984"/>
              <a:gd name="connsiteY611" fmla="*/ 5050001 h 6857991"/>
              <a:gd name="connsiteX612" fmla="*/ 5803361 w 12191984"/>
              <a:gd name="connsiteY612" fmla="*/ 5047256 h 6857991"/>
              <a:gd name="connsiteX613" fmla="*/ 5803361 w 12191984"/>
              <a:gd name="connsiteY613" fmla="*/ 5107002 h 6857991"/>
              <a:gd name="connsiteX614" fmla="*/ 5817052 w 12191984"/>
              <a:gd name="connsiteY614" fmla="*/ 5107002 h 6857991"/>
              <a:gd name="connsiteX615" fmla="*/ 5817052 w 12191984"/>
              <a:gd name="connsiteY615" fmla="*/ 5098044 h 6857991"/>
              <a:gd name="connsiteX616" fmla="*/ 5855599 w 12191984"/>
              <a:gd name="connsiteY616" fmla="*/ 5098044 h 6857991"/>
              <a:gd name="connsiteX617" fmla="*/ 5855599 w 12191984"/>
              <a:gd name="connsiteY617" fmla="*/ 5109022 h 6857991"/>
              <a:gd name="connsiteX618" fmla="*/ 5871562 w 12191984"/>
              <a:gd name="connsiteY618" fmla="*/ 5120567 h 6857991"/>
              <a:gd name="connsiteX619" fmla="*/ 5913769 w 12191984"/>
              <a:gd name="connsiteY619" fmla="*/ 5120567 h 6857991"/>
              <a:gd name="connsiteX620" fmla="*/ 5935030 w 12191984"/>
              <a:gd name="connsiteY620" fmla="*/ 5105994 h 6857991"/>
              <a:gd name="connsiteX621" fmla="*/ 5936166 w 12191984"/>
              <a:gd name="connsiteY621" fmla="*/ 5094700 h 6857991"/>
              <a:gd name="connsiteX622" fmla="*/ 5922728 w 12191984"/>
              <a:gd name="connsiteY622" fmla="*/ 5089653 h 6857991"/>
              <a:gd name="connsiteX623" fmla="*/ 5922728 w 12191984"/>
              <a:gd name="connsiteY623" fmla="*/ 5047256 h 6857991"/>
              <a:gd name="connsiteX624" fmla="*/ 5922665 w 12191984"/>
              <a:gd name="connsiteY624" fmla="*/ 5047256 h 6857991"/>
              <a:gd name="connsiteX625" fmla="*/ 5803361 w 12191984"/>
              <a:gd name="connsiteY625" fmla="*/ 5047256 h 6857991"/>
              <a:gd name="connsiteX626" fmla="*/ 6417295 w 12191984"/>
              <a:gd name="connsiteY626" fmla="*/ 5039654 h 6857991"/>
              <a:gd name="connsiteX627" fmla="*/ 6417295 w 12191984"/>
              <a:gd name="connsiteY627" fmla="*/ 5054039 h 6857991"/>
              <a:gd name="connsiteX628" fmla="*/ 6461206 w 12191984"/>
              <a:gd name="connsiteY628" fmla="*/ 5054039 h 6857991"/>
              <a:gd name="connsiteX629" fmla="*/ 6441585 w 12191984"/>
              <a:gd name="connsiteY629" fmla="*/ 5091136 h 6857991"/>
              <a:gd name="connsiteX630" fmla="*/ 6420765 w 12191984"/>
              <a:gd name="connsiteY630" fmla="*/ 5092020 h 6857991"/>
              <a:gd name="connsiteX631" fmla="*/ 6423604 w 12191984"/>
              <a:gd name="connsiteY631" fmla="*/ 5107351 h 6857991"/>
              <a:gd name="connsiteX632" fmla="*/ 6527641 w 12191984"/>
              <a:gd name="connsiteY632" fmla="*/ 5097635 h 6857991"/>
              <a:gd name="connsiteX633" fmla="*/ 6539377 w 12191984"/>
              <a:gd name="connsiteY633" fmla="*/ 5110631 h 6857991"/>
              <a:gd name="connsiteX634" fmla="*/ 6551553 w 12191984"/>
              <a:gd name="connsiteY634" fmla="*/ 5100915 h 6857991"/>
              <a:gd name="connsiteX635" fmla="*/ 6510481 w 12191984"/>
              <a:gd name="connsiteY635" fmla="*/ 5059843 h 6857991"/>
              <a:gd name="connsiteX636" fmla="*/ 6498745 w 12191984"/>
              <a:gd name="connsiteY636" fmla="*/ 5068108 h 6857991"/>
              <a:gd name="connsiteX637" fmla="*/ 6516475 w 12191984"/>
              <a:gd name="connsiteY637" fmla="*/ 5085584 h 6857991"/>
              <a:gd name="connsiteX638" fmla="*/ 6459629 w 12191984"/>
              <a:gd name="connsiteY638" fmla="*/ 5090631 h 6857991"/>
              <a:gd name="connsiteX639" fmla="*/ 6478809 w 12191984"/>
              <a:gd name="connsiteY639" fmla="*/ 5054039 h 6857991"/>
              <a:gd name="connsiteX640" fmla="*/ 6550859 w 12191984"/>
              <a:gd name="connsiteY640" fmla="*/ 5054039 h 6857991"/>
              <a:gd name="connsiteX641" fmla="*/ 6550859 w 12191984"/>
              <a:gd name="connsiteY641" fmla="*/ 5039654 h 6857991"/>
              <a:gd name="connsiteX642" fmla="*/ 6417295 w 12191984"/>
              <a:gd name="connsiteY642" fmla="*/ 5039654 h 6857991"/>
              <a:gd name="connsiteX643" fmla="*/ 5497184 w 12191984"/>
              <a:gd name="connsiteY643" fmla="*/ 5034733 h 6857991"/>
              <a:gd name="connsiteX644" fmla="*/ 5497184 w 12191984"/>
              <a:gd name="connsiteY644" fmla="*/ 5049685 h 6857991"/>
              <a:gd name="connsiteX645" fmla="*/ 5611503 w 12191984"/>
              <a:gd name="connsiteY645" fmla="*/ 5049685 h 6857991"/>
              <a:gd name="connsiteX646" fmla="*/ 5611503 w 12191984"/>
              <a:gd name="connsiteY646" fmla="*/ 5034733 h 6857991"/>
              <a:gd name="connsiteX647" fmla="*/ 5497184 w 12191984"/>
              <a:gd name="connsiteY647" fmla="*/ 5034733 h 6857991"/>
              <a:gd name="connsiteX648" fmla="*/ 6059508 w 12191984"/>
              <a:gd name="connsiteY648" fmla="*/ 5034292 h 6857991"/>
              <a:gd name="connsiteX649" fmla="*/ 6063862 w 12191984"/>
              <a:gd name="connsiteY649" fmla="*/ 5044575 h 6857991"/>
              <a:gd name="connsiteX650" fmla="*/ 6049035 w 12191984"/>
              <a:gd name="connsiteY650" fmla="*/ 5044575 h 6857991"/>
              <a:gd name="connsiteX651" fmla="*/ 6047520 w 12191984"/>
              <a:gd name="connsiteY651" fmla="*/ 5034670 h 6857991"/>
              <a:gd name="connsiteX652" fmla="*/ 6059508 w 12191984"/>
              <a:gd name="connsiteY652" fmla="*/ 5034292 h 6857991"/>
              <a:gd name="connsiteX653" fmla="*/ 6265435 w 12191984"/>
              <a:gd name="connsiteY653" fmla="*/ 5030001 h 6857991"/>
              <a:gd name="connsiteX654" fmla="*/ 6265435 w 12191984"/>
              <a:gd name="connsiteY654" fmla="*/ 5045080 h 6857991"/>
              <a:gd name="connsiteX655" fmla="*/ 6293321 w 12191984"/>
              <a:gd name="connsiteY655" fmla="*/ 5045080 h 6857991"/>
              <a:gd name="connsiteX656" fmla="*/ 6293321 w 12191984"/>
              <a:gd name="connsiteY656" fmla="*/ 5087287 h 6857991"/>
              <a:gd name="connsiteX657" fmla="*/ 6259631 w 12191984"/>
              <a:gd name="connsiteY657" fmla="*/ 5091641 h 6857991"/>
              <a:gd name="connsiteX658" fmla="*/ 6261397 w 12191984"/>
              <a:gd name="connsiteY658" fmla="*/ 5107918 h 6857991"/>
              <a:gd name="connsiteX659" fmla="*/ 6339756 w 12191984"/>
              <a:gd name="connsiteY659" fmla="*/ 5092335 h 6857991"/>
              <a:gd name="connsiteX660" fmla="*/ 6339756 w 12191984"/>
              <a:gd name="connsiteY660" fmla="*/ 5076940 h 6857991"/>
              <a:gd name="connsiteX661" fmla="*/ 6308527 w 12191984"/>
              <a:gd name="connsiteY661" fmla="*/ 5084385 h 6857991"/>
              <a:gd name="connsiteX662" fmla="*/ 6308527 w 12191984"/>
              <a:gd name="connsiteY662" fmla="*/ 5045080 h 6857991"/>
              <a:gd name="connsiteX663" fmla="*/ 6335151 w 12191984"/>
              <a:gd name="connsiteY663" fmla="*/ 5045080 h 6857991"/>
              <a:gd name="connsiteX664" fmla="*/ 6335151 w 12191984"/>
              <a:gd name="connsiteY664" fmla="*/ 5030001 h 6857991"/>
              <a:gd name="connsiteX665" fmla="*/ 6265435 w 12191984"/>
              <a:gd name="connsiteY665" fmla="*/ 5030001 h 6857991"/>
              <a:gd name="connsiteX666" fmla="*/ 5877177 w 12191984"/>
              <a:gd name="connsiteY666" fmla="*/ 5025901 h 6857991"/>
              <a:gd name="connsiteX667" fmla="*/ 5877177 w 12191984"/>
              <a:gd name="connsiteY667" fmla="*/ 5032967 h 6857991"/>
              <a:gd name="connsiteX668" fmla="*/ 5912508 w 12191984"/>
              <a:gd name="connsiteY668" fmla="*/ 5032967 h 6857991"/>
              <a:gd name="connsiteX669" fmla="*/ 5912508 w 12191984"/>
              <a:gd name="connsiteY669" fmla="*/ 5025901 h 6857991"/>
              <a:gd name="connsiteX670" fmla="*/ 5877177 w 12191984"/>
              <a:gd name="connsiteY670" fmla="*/ 5025901 h 6857991"/>
              <a:gd name="connsiteX671" fmla="*/ 5813960 w 12191984"/>
              <a:gd name="connsiteY671" fmla="*/ 5025901 h 6857991"/>
              <a:gd name="connsiteX672" fmla="*/ 5813960 w 12191984"/>
              <a:gd name="connsiteY672" fmla="*/ 5032967 h 6857991"/>
              <a:gd name="connsiteX673" fmla="*/ 5849292 w 12191984"/>
              <a:gd name="connsiteY673" fmla="*/ 5032967 h 6857991"/>
              <a:gd name="connsiteX674" fmla="*/ 5849292 w 12191984"/>
              <a:gd name="connsiteY674" fmla="*/ 5025901 h 6857991"/>
              <a:gd name="connsiteX675" fmla="*/ 5813960 w 12191984"/>
              <a:gd name="connsiteY675" fmla="*/ 5025901 h 6857991"/>
              <a:gd name="connsiteX676" fmla="*/ 5877177 w 12191984"/>
              <a:gd name="connsiteY676" fmla="*/ 5011516 h 6857991"/>
              <a:gd name="connsiteX677" fmla="*/ 5877177 w 12191984"/>
              <a:gd name="connsiteY677" fmla="*/ 5018582 h 6857991"/>
              <a:gd name="connsiteX678" fmla="*/ 5912508 w 12191984"/>
              <a:gd name="connsiteY678" fmla="*/ 5018582 h 6857991"/>
              <a:gd name="connsiteX679" fmla="*/ 5912508 w 12191984"/>
              <a:gd name="connsiteY679" fmla="*/ 5011516 h 6857991"/>
              <a:gd name="connsiteX680" fmla="*/ 5877177 w 12191984"/>
              <a:gd name="connsiteY680" fmla="*/ 5011516 h 6857991"/>
              <a:gd name="connsiteX681" fmla="*/ 5813960 w 12191984"/>
              <a:gd name="connsiteY681" fmla="*/ 5011516 h 6857991"/>
              <a:gd name="connsiteX682" fmla="*/ 5813960 w 12191984"/>
              <a:gd name="connsiteY682" fmla="*/ 5018582 h 6857991"/>
              <a:gd name="connsiteX683" fmla="*/ 5849292 w 12191984"/>
              <a:gd name="connsiteY683" fmla="*/ 5018582 h 6857991"/>
              <a:gd name="connsiteX684" fmla="*/ 5849292 w 12191984"/>
              <a:gd name="connsiteY684" fmla="*/ 5011516 h 6857991"/>
              <a:gd name="connsiteX685" fmla="*/ 5813960 w 12191984"/>
              <a:gd name="connsiteY685" fmla="*/ 5011516 h 6857991"/>
              <a:gd name="connsiteX686" fmla="*/ 6176289 w 12191984"/>
              <a:gd name="connsiteY686" fmla="*/ 5006153 h 6857991"/>
              <a:gd name="connsiteX687" fmla="*/ 6196035 w 12191984"/>
              <a:gd name="connsiteY687" fmla="*/ 5006153 h 6857991"/>
              <a:gd name="connsiteX688" fmla="*/ 6196035 w 12191984"/>
              <a:gd name="connsiteY688" fmla="*/ 5026469 h 6857991"/>
              <a:gd name="connsiteX689" fmla="*/ 6158181 w 12191984"/>
              <a:gd name="connsiteY689" fmla="*/ 5026469 h 6857991"/>
              <a:gd name="connsiteX690" fmla="*/ 6158181 w 12191984"/>
              <a:gd name="connsiteY690" fmla="*/ 5038393 h 6857991"/>
              <a:gd name="connsiteX691" fmla="*/ 6142661 w 12191984"/>
              <a:gd name="connsiteY691" fmla="*/ 5013031 h 6857991"/>
              <a:gd name="connsiteX692" fmla="*/ 6155910 w 12191984"/>
              <a:gd name="connsiteY692" fmla="*/ 5013031 h 6857991"/>
              <a:gd name="connsiteX693" fmla="*/ 6155910 w 12191984"/>
              <a:gd name="connsiteY693" fmla="*/ 5012526 h 6857991"/>
              <a:gd name="connsiteX694" fmla="*/ 6167519 w 12191984"/>
              <a:gd name="connsiteY694" fmla="*/ 5022115 h 6857991"/>
              <a:gd name="connsiteX695" fmla="*/ 6176289 w 12191984"/>
              <a:gd name="connsiteY695" fmla="*/ 5006153 h 6857991"/>
              <a:gd name="connsiteX696" fmla="*/ 5989793 w 12191984"/>
              <a:gd name="connsiteY696" fmla="*/ 5003062 h 6857991"/>
              <a:gd name="connsiteX697" fmla="*/ 6001211 w 12191984"/>
              <a:gd name="connsiteY697" fmla="*/ 5016121 h 6857991"/>
              <a:gd name="connsiteX698" fmla="*/ 5993831 w 12191984"/>
              <a:gd name="connsiteY698" fmla="*/ 5026342 h 6857991"/>
              <a:gd name="connsiteX699" fmla="*/ 5990299 w 12191984"/>
              <a:gd name="connsiteY699" fmla="*/ 5026342 h 6857991"/>
              <a:gd name="connsiteX700" fmla="*/ 5990299 w 12191984"/>
              <a:gd name="connsiteY700" fmla="*/ 5031895 h 6857991"/>
              <a:gd name="connsiteX701" fmla="*/ 5977932 w 12191984"/>
              <a:gd name="connsiteY701" fmla="*/ 5012904 h 6857991"/>
              <a:gd name="connsiteX702" fmla="*/ 5989793 w 12191984"/>
              <a:gd name="connsiteY702" fmla="*/ 5012904 h 6857991"/>
              <a:gd name="connsiteX703" fmla="*/ 5989793 w 12191984"/>
              <a:gd name="connsiteY703" fmla="*/ 5003062 h 6857991"/>
              <a:gd name="connsiteX704" fmla="*/ 5703048 w 12191984"/>
              <a:gd name="connsiteY704" fmla="*/ 4996690 h 6857991"/>
              <a:gd name="connsiteX705" fmla="*/ 5703048 w 12191984"/>
              <a:gd name="connsiteY705" fmla="*/ 5004829 h 6857991"/>
              <a:gd name="connsiteX706" fmla="*/ 5650810 w 12191984"/>
              <a:gd name="connsiteY706" fmla="*/ 5004829 h 6857991"/>
              <a:gd name="connsiteX707" fmla="*/ 5650810 w 12191984"/>
              <a:gd name="connsiteY707" fmla="*/ 5016500 h 6857991"/>
              <a:gd name="connsiteX708" fmla="*/ 5703048 w 12191984"/>
              <a:gd name="connsiteY708" fmla="*/ 5016500 h 6857991"/>
              <a:gd name="connsiteX709" fmla="*/ 5703048 w 12191984"/>
              <a:gd name="connsiteY709" fmla="*/ 5024703 h 6857991"/>
              <a:gd name="connsiteX710" fmla="*/ 5639200 w 12191984"/>
              <a:gd name="connsiteY710" fmla="*/ 5024703 h 6857991"/>
              <a:gd name="connsiteX711" fmla="*/ 5639200 w 12191984"/>
              <a:gd name="connsiteY711" fmla="*/ 5036185 h 6857991"/>
              <a:gd name="connsiteX712" fmla="*/ 5681850 w 12191984"/>
              <a:gd name="connsiteY712" fmla="*/ 5036185 h 6857991"/>
              <a:gd name="connsiteX713" fmla="*/ 5637623 w 12191984"/>
              <a:gd name="connsiteY713" fmla="*/ 5055427 h 6857991"/>
              <a:gd name="connsiteX714" fmla="*/ 5644374 w 12191984"/>
              <a:gd name="connsiteY714" fmla="*/ 5068487 h 6857991"/>
              <a:gd name="connsiteX715" fmla="*/ 5700335 w 12191984"/>
              <a:gd name="connsiteY715" fmla="*/ 5036185 h 6857991"/>
              <a:gd name="connsiteX716" fmla="*/ 5721092 w 12191984"/>
              <a:gd name="connsiteY716" fmla="*/ 5036185 h 6857991"/>
              <a:gd name="connsiteX717" fmla="*/ 5721155 w 12191984"/>
              <a:gd name="connsiteY717" fmla="*/ 5049245 h 6857991"/>
              <a:gd name="connsiteX718" fmla="*/ 5732133 w 12191984"/>
              <a:gd name="connsiteY718" fmla="*/ 5058140 h 6857991"/>
              <a:gd name="connsiteX719" fmla="*/ 5765635 w 12191984"/>
              <a:gd name="connsiteY719" fmla="*/ 5058140 h 6857991"/>
              <a:gd name="connsiteX720" fmla="*/ 5779639 w 12191984"/>
              <a:gd name="connsiteY720" fmla="*/ 5047352 h 6857991"/>
              <a:gd name="connsiteX721" fmla="*/ 5780208 w 12191984"/>
              <a:gd name="connsiteY721" fmla="*/ 5043377 h 6857991"/>
              <a:gd name="connsiteX722" fmla="*/ 5765129 w 12191984"/>
              <a:gd name="connsiteY722" fmla="*/ 5038835 h 6857991"/>
              <a:gd name="connsiteX723" fmla="*/ 5764372 w 12191984"/>
              <a:gd name="connsiteY723" fmla="*/ 5043882 h 6857991"/>
              <a:gd name="connsiteX724" fmla="*/ 5759262 w 12191984"/>
              <a:gd name="connsiteY724" fmla="*/ 5047226 h 6857991"/>
              <a:gd name="connsiteX725" fmla="*/ 5740144 w 12191984"/>
              <a:gd name="connsiteY725" fmla="*/ 5047226 h 6857991"/>
              <a:gd name="connsiteX726" fmla="*/ 5735350 w 12191984"/>
              <a:gd name="connsiteY726" fmla="*/ 5043629 h 6857991"/>
              <a:gd name="connsiteX727" fmla="*/ 5735350 w 12191984"/>
              <a:gd name="connsiteY727" fmla="*/ 5036122 h 6857991"/>
              <a:gd name="connsiteX728" fmla="*/ 5781533 w 12191984"/>
              <a:gd name="connsiteY728" fmla="*/ 5036122 h 6857991"/>
              <a:gd name="connsiteX729" fmla="*/ 5781533 w 12191984"/>
              <a:gd name="connsiteY729" fmla="*/ 5024639 h 6857991"/>
              <a:gd name="connsiteX730" fmla="*/ 5717558 w 12191984"/>
              <a:gd name="connsiteY730" fmla="*/ 5024639 h 6857991"/>
              <a:gd name="connsiteX731" fmla="*/ 5717558 w 12191984"/>
              <a:gd name="connsiteY731" fmla="*/ 5016438 h 6857991"/>
              <a:gd name="connsiteX732" fmla="*/ 5770807 w 12191984"/>
              <a:gd name="connsiteY732" fmla="*/ 5016438 h 6857991"/>
              <a:gd name="connsiteX733" fmla="*/ 5770807 w 12191984"/>
              <a:gd name="connsiteY733" fmla="*/ 5005145 h 6857991"/>
              <a:gd name="connsiteX734" fmla="*/ 5717558 w 12191984"/>
              <a:gd name="connsiteY734" fmla="*/ 5005145 h 6857991"/>
              <a:gd name="connsiteX735" fmla="*/ 5717558 w 12191984"/>
              <a:gd name="connsiteY735" fmla="*/ 4996690 h 6857991"/>
              <a:gd name="connsiteX736" fmla="*/ 5703048 w 12191984"/>
              <a:gd name="connsiteY736" fmla="*/ 4996690 h 6857991"/>
              <a:gd name="connsiteX737" fmla="*/ 6044934 w 12191984"/>
              <a:gd name="connsiteY737" fmla="*/ 4993914 h 6857991"/>
              <a:gd name="connsiteX738" fmla="*/ 6060769 w 12191984"/>
              <a:gd name="connsiteY738" fmla="*/ 5012588 h 6857991"/>
              <a:gd name="connsiteX739" fmla="*/ 6051180 w 12191984"/>
              <a:gd name="connsiteY739" fmla="*/ 5023755 h 6857991"/>
              <a:gd name="connsiteX740" fmla="*/ 6046384 w 12191984"/>
              <a:gd name="connsiteY740" fmla="*/ 5023755 h 6857991"/>
              <a:gd name="connsiteX741" fmla="*/ 6046384 w 12191984"/>
              <a:gd name="connsiteY741" fmla="*/ 5023692 h 6857991"/>
              <a:gd name="connsiteX742" fmla="*/ 6044934 w 12191984"/>
              <a:gd name="connsiteY742" fmla="*/ 4993914 h 6857991"/>
              <a:gd name="connsiteX743" fmla="*/ 6484487 w 12191984"/>
              <a:gd name="connsiteY743" fmla="*/ 4982810 h 6857991"/>
              <a:gd name="connsiteX744" fmla="*/ 6521080 w 12191984"/>
              <a:gd name="connsiteY744" fmla="*/ 5010570 h 6857991"/>
              <a:gd name="connsiteX745" fmla="*/ 6448273 w 12191984"/>
              <a:gd name="connsiteY745" fmla="*/ 5010570 h 6857991"/>
              <a:gd name="connsiteX746" fmla="*/ 6484487 w 12191984"/>
              <a:gd name="connsiteY746" fmla="*/ 4982810 h 6857991"/>
              <a:gd name="connsiteX747" fmla="*/ 5492074 w 12191984"/>
              <a:gd name="connsiteY747" fmla="*/ 4980917 h 6857991"/>
              <a:gd name="connsiteX748" fmla="*/ 5492074 w 12191984"/>
              <a:gd name="connsiteY748" fmla="*/ 4995743 h 6857991"/>
              <a:gd name="connsiteX749" fmla="*/ 5616677 w 12191984"/>
              <a:gd name="connsiteY749" fmla="*/ 4995743 h 6857991"/>
              <a:gd name="connsiteX750" fmla="*/ 5616677 w 12191984"/>
              <a:gd name="connsiteY750" fmla="*/ 4980917 h 6857991"/>
              <a:gd name="connsiteX751" fmla="*/ 5492074 w 12191984"/>
              <a:gd name="connsiteY751" fmla="*/ 4980917 h 6857991"/>
              <a:gd name="connsiteX752" fmla="*/ 5801090 w 12191984"/>
              <a:gd name="connsiteY752" fmla="*/ 4974040 h 6857991"/>
              <a:gd name="connsiteX753" fmla="*/ 5801090 w 12191984"/>
              <a:gd name="connsiteY753" fmla="*/ 4985902 h 6857991"/>
              <a:gd name="connsiteX754" fmla="*/ 5855599 w 12191984"/>
              <a:gd name="connsiteY754" fmla="*/ 4985902 h 6857991"/>
              <a:gd name="connsiteX755" fmla="*/ 5855599 w 12191984"/>
              <a:gd name="connsiteY755" fmla="*/ 4993093 h 6857991"/>
              <a:gd name="connsiteX756" fmla="*/ 5794213 w 12191984"/>
              <a:gd name="connsiteY756" fmla="*/ 4993093 h 6857991"/>
              <a:gd name="connsiteX757" fmla="*/ 5794213 w 12191984"/>
              <a:gd name="connsiteY757" fmla="*/ 5029813 h 6857991"/>
              <a:gd name="connsiteX758" fmla="*/ 5807651 w 12191984"/>
              <a:gd name="connsiteY758" fmla="*/ 5029813 h 6857991"/>
              <a:gd name="connsiteX759" fmla="*/ 5807651 w 12191984"/>
              <a:gd name="connsiteY759" fmla="*/ 5004702 h 6857991"/>
              <a:gd name="connsiteX760" fmla="*/ 5855599 w 12191984"/>
              <a:gd name="connsiteY760" fmla="*/ 5004702 h 6857991"/>
              <a:gd name="connsiteX761" fmla="*/ 5855599 w 12191984"/>
              <a:gd name="connsiteY761" fmla="*/ 5035049 h 6857991"/>
              <a:gd name="connsiteX762" fmla="*/ 5869858 w 12191984"/>
              <a:gd name="connsiteY762" fmla="*/ 5035049 h 6857991"/>
              <a:gd name="connsiteX763" fmla="*/ 5869858 w 12191984"/>
              <a:gd name="connsiteY763" fmla="*/ 5004702 h 6857991"/>
              <a:gd name="connsiteX764" fmla="*/ 5919574 w 12191984"/>
              <a:gd name="connsiteY764" fmla="*/ 5004702 h 6857991"/>
              <a:gd name="connsiteX765" fmla="*/ 5919574 w 12191984"/>
              <a:gd name="connsiteY765" fmla="*/ 5029813 h 6857991"/>
              <a:gd name="connsiteX766" fmla="*/ 5933012 w 12191984"/>
              <a:gd name="connsiteY766" fmla="*/ 5029813 h 6857991"/>
              <a:gd name="connsiteX767" fmla="*/ 5933012 w 12191984"/>
              <a:gd name="connsiteY767" fmla="*/ 4993093 h 6857991"/>
              <a:gd name="connsiteX768" fmla="*/ 5869858 w 12191984"/>
              <a:gd name="connsiteY768" fmla="*/ 4993093 h 6857991"/>
              <a:gd name="connsiteX769" fmla="*/ 5869858 w 12191984"/>
              <a:gd name="connsiteY769" fmla="*/ 4985902 h 6857991"/>
              <a:gd name="connsiteX770" fmla="*/ 5925441 w 12191984"/>
              <a:gd name="connsiteY770" fmla="*/ 4985902 h 6857991"/>
              <a:gd name="connsiteX771" fmla="*/ 5925441 w 12191984"/>
              <a:gd name="connsiteY771" fmla="*/ 4974040 h 6857991"/>
              <a:gd name="connsiteX772" fmla="*/ 5801090 w 12191984"/>
              <a:gd name="connsiteY772" fmla="*/ 4974040 h 6857991"/>
              <a:gd name="connsiteX773" fmla="*/ 6658870 w 12191984"/>
              <a:gd name="connsiteY773" fmla="*/ 4970002 h 6857991"/>
              <a:gd name="connsiteX774" fmla="*/ 6658870 w 12191984"/>
              <a:gd name="connsiteY774" fmla="*/ 5006720 h 6857991"/>
              <a:gd name="connsiteX775" fmla="*/ 6630733 w 12191984"/>
              <a:gd name="connsiteY775" fmla="*/ 5006720 h 6857991"/>
              <a:gd name="connsiteX776" fmla="*/ 6630733 w 12191984"/>
              <a:gd name="connsiteY776" fmla="*/ 5021231 h 6857991"/>
              <a:gd name="connsiteX777" fmla="*/ 6658870 w 12191984"/>
              <a:gd name="connsiteY777" fmla="*/ 5021231 h 6857991"/>
              <a:gd name="connsiteX778" fmla="*/ 6658870 w 12191984"/>
              <a:gd name="connsiteY778" fmla="*/ 5093218 h 6857991"/>
              <a:gd name="connsiteX779" fmla="*/ 6621773 w 12191984"/>
              <a:gd name="connsiteY779" fmla="*/ 5093218 h 6857991"/>
              <a:gd name="connsiteX780" fmla="*/ 6621773 w 12191984"/>
              <a:gd name="connsiteY780" fmla="*/ 5107602 h 6857991"/>
              <a:gd name="connsiteX781" fmla="*/ 6708207 w 12191984"/>
              <a:gd name="connsiteY781" fmla="*/ 5107602 h 6857991"/>
              <a:gd name="connsiteX782" fmla="*/ 6708207 w 12191984"/>
              <a:gd name="connsiteY782" fmla="*/ 5093218 h 6857991"/>
              <a:gd name="connsiteX783" fmla="*/ 6673886 w 12191984"/>
              <a:gd name="connsiteY783" fmla="*/ 5093218 h 6857991"/>
              <a:gd name="connsiteX784" fmla="*/ 6673886 w 12191984"/>
              <a:gd name="connsiteY784" fmla="*/ 5021231 h 6857991"/>
              <a:gd name="connsiteX785" fmla="*/ 6703792 w 12191984"/>
              <a:gd name="connsiteY785" fmla="*/ 5021231 h 6857991"/>
              <a:gd name="connsiteX786" fmla="*/ 6703792 w 12191984"/>
              <a:gd name="connsiteY786" fmla="*/ 5006720 h 6857991"/>
              <a:gd name="connsiteX787" fmla="*/ 6673886 w 12191984"/>
              <a:gd name="connsiteY787" fmla="*/ 5006720 h 6857991"/>
              <a:gd name="connsiteX788" fmla="*/ 6673886 w 12191984"/>
              <a:gd name="connsiteY788" fmla="*/ 4970002 h 6857991"/>
              <a:gd name="connsiteX789" fmla="*/ 6658870 w 12191984"/>
              <a:gd name="connsiteY789" fmla="*/ 4970002 h 6857991"/>
              <a:gd name="connsiteX790" fmla="*/ 5674405 w 12191984"/>
              <a:gd name="connsiteY790" fmla="*/ 4969435 h 6857991"/>
              <a:gd name="connsiteX791" fmla="*/ 5674405 w 12191984"/>
              <a:gd name="connsiteY791" fmla="*/ 4979214 h 6857991"/>
              <a:gd name="connsiteX792" fmla="*/ 5639956 w 12191984"/>
              <a:gd name="connsiteY792" fmla="*/ 4979214 h 6857991"/>
              <a:gd name="connsiteX793" fmla="*/ 5639956 w 12191984"/>
              <a:gd name="connsiteY793" fmla="*/ 4991327 h 6857991"/>
              <a:gd name="connsiteX794" fmla="*/ 5674594 w 12191984"/>
              <a:gd name="connsiteY794" fmla="*/ 4991327 h 6857991"/>
              <a:gd name="connsiteX795" fmla="*/ 5674594 w 12191984"/>
              <a:gd name="connsiteY795" fmla="*/ 5000664 h 6857991"/>
              <a:gd name="connsiteX796" fmla="*/ 5689294 w 12191984"/>
              <a:gd name="connsiteY796" fmla="*/ 5000664 h 6857991"/>
              <a:gd name="connsiteX797" fmla="*/ 5689294 w 12191984"/>
              <a:gd name="connsiteY797" fmla="*/ 4991327 h 6857991"/>
              <a:gd name="connsiteX798" fmla="*/ 5732636 w 12191984"/>
              <a:gd name="connsiteY798" fmla="*/ 4991327 h 6857991"/>
              <a:gd name="connsiteX799" fmla="*/ 5732636 w 12191984"/>
              <a:gd name="connsiteY799" fmla="*/ 5000664 h 6857991"/>
              <a:gd name="connsiteX800" fmla="*/ 5747147 w 12191984"/>
              <a:gd name="connsiteY800" fmla="*/ 5000664 h 6857991"/>
              <a:gd name="connsiteX801" fmla="*/ 5747147 w 12191984"/>
              <a:gd name="connsiteY801" fmla="*/ 4991327 h 6857991"/>
              <a:gd name="connsiteX802" fmla="*/ 5782541 w 12191984"/>
              <a:gd name="connsiteY802" fmla="*/ 4991327 h 6857991"/>
              <a:gd name="connsiteX803" fmla="*/ 5782541 w 12191984"/>
              <a:gd name="connsiteY803" fmla="*/ 4979214 h 6857991"/>
              <a:gd name="connsiteX804" fmla="*/ 5747147 w 12191984"/>
              <a:gd name="connsiteY804" fmla="*/ 4979088 h 6857991"/>
              <a:gd name="connsiteX805" fmla="*/ 5747147 w 12191984"/>
              <a:gd name="connsiteY805" fmla="*/ 4969435 h 6857991"/>
              <a:gd name="connsiteX806" fmla="*/ 5732636 w 12191984"/>
              <a:gd name="connsiteY806" fmla="*/ 4969435 h 6857991"/>
              <a:gd name="connsiteX807" fmla="*/ 5732636 w 12191984"/>
              <a:gd name="connsiteY807" fmla="*/ 4979025 h 6857991"/>
              <a:gd name="connsiteX808" fmla="*/ 5689294 w 12191984"/>
              <a:gd name="connsiteY808" fmla="*/ 4979025 h 6857991"/>
              <a:gd name="connsiteX809" fmla="*/ 5689294 w 12191984"/>
              <a:gd name="connsiteY809" fmla="*/ 4969435 h 6857991"/>
              <a:gd name="connsiteX810" fmla="*/ 5674405 w 12191984"/>
              <a:gd name="connsiteY810" fmla="*/ 4969435 h 6857991"/>
              <a:gd name="connsiteX811" fmla="*/ 6476222 w 12191984"/>
              <a:gd name="connsiteY811" fmla="*/ 4968299 h 6857991"/>
              <a:gd name="connsiteX812" fmla="*/ 6410860 w 12191984"/>
              <a:gd name="connsiteY812" fmla="*/ 5010191 h 6857991"/>
              <a:gd name="connsiteX813" fmla="*/ 6418242 w 12191984"/>
              <a:gd name="connsiteY813" fmla="*/ 5025207 h 6857991"/>
              <a:gd name="connsiteX814" fmla="*/ 6441901 w 12191984"/>
              <a:gd name="connsiteY814" fmla="*/ 5014418 h 6857991"/>
              <a:gd name="connsiteX815" fmla="*/ 6441901 w 12191984"/>
              <a:gd name="connsiteY815" fmla="*/ 5024071 h 6857991"/>
              <a:gd name="connsiteX816" fmla="*/ 6526064 w 12191984"/>
              <a:gd name="connsiteY816" fmla="*/ 5024071 h 6857991"/>
              <a:gd name="connsiteX817" fmla="*/ 6526064 w 12191984"/>
              <a:gd name="connsiteY817" fmla="*/ 5012841 h 6857991"/>
              <a:gd name="connsiteX818" fmla="*/ 6550544 w 12191984"/>
              <a:gd name="connsiteY818" fmla="*/ 5022242 h 6857991"/>
              <a:gd name="connsiteX819" fmla="*/ 6557231 w 12191984"/>
              <a:gd name="connsiteY819" fmla="*/ 5008362 h 6857991"/>
              <a:gd name="connsiteX820" fmla="*/ 6491364 w 12191984"/>
              <a:gd name="connsiteY820" fmla="*/ 4968299 h 6857991"/>
              <a:gd name="connsiteX821" fmla="*/ 6476222 w 12191984"/>
              <a:gd name="connsiteY821" fmla="*/ 4968299 h 6857991"/>
              <a:gd name="connsiteX822" fmla="*/ 5963484 w 12191984"/>
              <a:gd name="connsiteY822" fmla="*/ 4968299 h 6857991"/>
              <a:gd name="connsiteX823" fmla="*/ 5963484 w 12191984"/>
              <a:gd name="connsiteY823" fmla="*/ 4998772 h 6857991"/>
              <a:gd name="connsiteX824" fmla="*/ 5947902 w 12191984"/>
              <a:gd name="connsiteY824" fmla="*/ 4998772 h 6857991"/>
              <a:gd name="connsiteX825" fmla="*/ 5947902 w 12191984"/>
              <a:gd name="connsiteY825" fmla="*/ 5012841 h 6857991"/>
              <a:gd name="connsiteX826" fmla="*/ 5963484 w 12191984"/>
              <a:gd name="connsiteY826" fmla="*/ 5012841 h 6857991"/>
              <a:gd name="connsiteX827" fmla="*/ 5943484 w 12191984"/>
              <a:gd name="connsiteY827" fmla="*/ 5057194 h 6857991"/>
              <a:gd name="connsiteX828" fmla="*/ 5949605 w 12191984"/>
              <a:gd name="connsiteY828" fmla="*/ 5074543 h 6857991"/>
              <a:gd name="connsiteX829" fmla="*/ 5963484 w 12191984"/>
              <a:gd name="connsiteY829" fmla="*/ 5045143 h 6857991"/>
              <a:gd name="connsiteX830" fmla="*/ 5964368 w 12191984"/>
              <a:gd name="connsiteY830" fmla="*/ 5042368 h 6857991"/>
              <a:gd name="connsiteX831" fmla="*/ 5963484 w 12191984"/>
              <a:gd name="connsiteY831" fmla="*/ 5053849 h 6857991"/>
              <a:gd name="connsiteX832" fmla="*/ 5963484 w 12191984"/>
              <a:gd name="connsiteY832" fmla="*/ 5116056 h 6857991"/>
              <a:gd name="connsiteX833" fmla="*/ 5977238 w 12191984"/>
              <a:gd name="connsiteY833" fmla="*/ 5115994 h 6857991"/>
              <a:gd name="connsiteX834" fmla="*/ 5977238 w 12191984"/>
              <a:gd name="connsiteY834" fmla="*/ 5044134 h 6857991"/>
              <a:gd name="connsiteX835" fmla="*/ 5976355 w 12191984"/>
              <a:gd name="connsiteY835" fmla="*/ 5031390 h 6857991"/>
              <a:gd name="connsiteX836" fmla="*/ 5985124 w 12191984"/>
              <a:gd name="connsiteY836" fmla="*/ 5047730 h 6857991"/>
              <a:gd name="connsiteX837" fmla="*/ 5990928 w 12191984"/>
              <a:gd name="connsiteY837" fmla="*/ 5038203 h 6857991"/>
              <a:gd name="connsiteX838" fmla="*/ 6020770 w 12191984"/>
              <a:gd name="connsiteY838" fmla="*/ 5035301 h 6857991"/>
              <a:gd name="connsiteX839" fmla="*/ 6022977 w 12191984"/>
              <a:gd name="connsiteY839" fmla="*/ 5041168 h 6857991"/>
              <a:gd name="connsiteX840" fmla="*/ 6034271 w 12191984"/>
              <a:gd name="connsiteY840" fmla="*/ 5036689 h 6857991"/>
              <a:gd name="connsiteX841" fmla="*/ 6035219 w 12191984"/>
              <a:gd name="connsiteY841" fmla="*/ 5044701 h 6857991"/>
              <a:gd name="connsiteX842" fmla="*/ 5987332 w 12191984"/>
              <a:gd name="connsiteY842" fmla="*/ 5044701 h 6857991"/>
              <a:gd name="connsiteX843" fmla="*/ 5987332 w 12191984"/>
              <a:gd name="connsiteY843" fmla="*/ 5057572 h 6857991"/>
              <a:gd name="connsiteX844" fmla="*/ 6000014 w 12191984"/>
              <a:gd name="connsiteY844" fmla="*/ 5057572 h 6857991"/>
              <a:gd name="connsiteX845" fmla="*/ 5982475 w 12191984"/>
              <a:gd name="connsiteY845" fmla="*/ 5101356 h 6857991"/>
              <a:gd name="connsiteX846" fmla="*/ 5992506 w 12191984"/>
              <a:gd name="connsiteY846" fmla="*/ 5113722 h 6857991"/>
              <a:gd name="connsiteX847" fmla="*/ 6011243 w 12191984"/>
              <a:gd name="connsiteY847" fmla="*/ 5078707 h 6857991"/>
              <a:gd name="connsiteX848" fmla="*/ 6027710 w 12191984"/>
              <a:gd name="connsiteY848" fmla="*/ 5090379 h 6857991"/>
              <a:gd name="connsiteX849" fmla="*/ 6034965 w 12191984"/>
              <a:gd name="connsiteY849" fmla="*/ 5078202 h 6857991"/>
              <a:gd name="connsiteX850" fmla="*/ 6014021 w 12191984"/>
              <a:gd name="connsiteY850" fmla="*/ 5063881 h 6857991"/>
              <a:gd name="connsiteX851" fmla="*/ 6014334 w 12191984"/>
              <a:gd name="connsiteY851" fmla="*/ 5057572 h 6857991"/>
              <a:gd name="connsiteX852" fmla="*/ 6037679 w 12191984"/>
              <a:gd name="connsiteY852" fmla="*/ 5057572 h 6857991"/>
              <a:gd name="connsiteX853" fmla="*/ 6046826 w 12191984"/>
              <a:gd name="connsiteY853" fmla="*/ 5083565 h 6857991"/>
              <a:gd name="connsiteX854" fmla="*/ 6014272 w 12191984"/>
              <a:gd name="connsiteY854" fmla="*/ 5099779 h 6857991"/>
              <a:gd name="connsiteX855" fmla="*/ 6022600 w 12191984"/>
              <a:gd name="connsiteY855" fmla="*/ 5113028 h 6857991"/>
              <a:gd name="connsiteX856" fmla="*/ 6054208 w 12191984"/>
              <a:gd name="connsiteY856" fmla="*/ 5096246 h 6857991"/>
              <a:gd name="connsiteX857" fmla="*/ 6066763 w 12191984"/>
              <a:gd name="connsiteY857" fmla="*/ 5109243 h 6857991"/>
              <a:gd name="connsiteX858" fmla="*/ 6086321 w 12191984"/>
              <a:gd name="connsiteY858" fmla="*/ 5108296 h 6857991"/>
              <a:gd name="connsiteX859" fmla="*/ 6095280 w 12191984"/>
              <a:gd name="connsiteY859" fmla="*/ 5092082 h 6857991"/>
              <a:gd name="connsiteX860" fmla="*/ 6084112 w 12191984"/>
              <a:gd name="connsiteY860" fmla="*/ 5080032 h 6857991"/>
              <a:gd name="connsiteX861" fmla="*/ 6078056 w 12191984"/>
              <a:gd name="connsiteY861" fmla="*/ 5093470 h 6857991"/>
              <a:gd name="connsiteX862" fmla="*/ 6068720 w 12191984"/>
              <a:gd name="connsiteY862" fmla="*/ 5091767 h 6857991"/>
              <a:gd name="connsiteX863" fmla="*/ 6065564 w 12191984"/>
              <a:gd name="connsiteY863" fmla="*/ 5086972 h 6857991"/>
              <a:gd name="connsiteX864" fmla="*/ 6081211 w 12191984"/>
              <a:gd name="connsiteY864" fmla="*/ 5067540 h 6857991"/>
              <a:gd name="connsiteX865" fmla="*/ 6069476 w 12191984"/>
              <a:gd name="connsiteY865" fmla="*/ 5059023 h 6857991"/>
              <a:gd name="connsiteX866" fmla="*/ 6057867 w 12191984"/>
              <a:gd name="connsiteY866" fmla="*/ 5075174 h 6857991"/>
              <a:gd name="connsiteX867" fmla="*/ 6051496 w 12191984"/>
              <a:gd name="connsiteY867" fmla="*/ 5057572 h 6857991"/>
              <a:gd name="connsiteX868" fmla="*/ 6092567 w 12191984"/>
              <a:gd name="connsiteY868" fmla="*/ 5057572 h 6857991"/>
              <a:gd name="connsiteX869" fmla="*/ 6092567 w 12191984"/>
              <a:gd name="connsiteY869" fmla="*/ 5044701 h 6857991"/>
              <a:gd name="connsiteX870" fmla="*/ 6077551 w 12191984"/>
              <a:gd name="connsiteY870" fmla="*/ 5044701 h 6857991"/>
              <a:gd name="connsiteX871" fmla="*/ 6072316 w 12191984"/>
              <a:gd name="connsiteY871" fmla="*/ 5033534 h 6857991"/>
              <a:gd name="connsiteX872" fmla="*/ 6081715 w 12191984"/>
              <a:gd name="connsiteY872" fmla="*/ 5032272 h 6857991"/>
              <a:gd name="connsiteX873" fmla="*/ 6083986 w 12191984"/>
              <a:gd name="connsiteY873" fmla="*/ 5038077 h 6857991"/>
              <a:gd name="connsiteX874" fmla="*/ 6094018 w 12191984"/>
              <a:gd name="connsiteY874" fmla="*/ 5034039 h 6857991"/>
              <a:gd name="connsiteX875" fmla="*/ 6086512 w 12191984"/>
              <a:gd name="connsiteY875" fmla="*/ 5011516 h 6857991"/>
              <a:gd name="connsiteX876" fmla="*/ 6076480 w 12191984"/>
              <a:gd name="connsiteY876" fmla="*/ 5014670 h 6857991"/>
              <a:gd name="connsiteX877" fmla="*/ 6079004 w 12191984"/>
              <a:gd name="connsiteY877" fmla="*/ 5022368 h 6857991"/>
              <a:gd name="connsiteX878" fmla="*/ 6066258 w 12191984"/>
              <a:gd name="connsiteY878" fmla="*/ 5023755 h 6857991"/>
              <a:gd name="connsiteX879" fmla="*/ 6089349 w 12191984"/>
              <a:gd name="connsiteY879" fmla="*/ 4994671 h 6857991"/>
              <a:gd name="connsiteX880" fmla="*/ 6079004 w 12191984"/>
              <a:gd name="connsiteY880" fmla="*/ 4988614 h 6857991"/>
              <a:gd name="connsiteX881" fmla="*/ 6068973 w 12191984"/>
              <a:gd name="connsiteY881" fmla="*/ 5002810 h 6857991"/>
              <a:gd name="connsiteX882" fmla="*/ 6064239 w 12191984"/>
              <a:gd name="connsiteY882" fmla="*/ 4997321 h 6857991"/>
              <a:gd name="connsiteX883" fmla="*/ 6077678 w 12191984"/>
              <a:gd name="connsiteY883" fmla="*/ 4975365 h 6857991"/>
              <a:gd name="connsiteX884" fmla="*/ 6065881 w 12191984"/>
              <a:gd name="connsiteY884" fmla="*/ 4970255 h 6857991"/>
              <a:gd name="connsiteX885" fmla="*/ 6056670 w 12191984"/>
              <a:gd name="connsiteY885" fmla="*/ 4987731 h 6857991"/>
              <a:gd name="connsiteX886" fmla="*/ 6052758 w 12191984"/>
              <a:gd name="connsiteY886" fmla="*/ 4984135 h 6857991"/>
              <a:gd name="connsiteX887" fmla="*/ 6044871 w 12191984"/>
              <a:gd name="connsiteY887" fmla="*/ 4992967 h 6857991"/>
              <a:gd name="connsiteX888" fmla="*/ 6044114 w 12191984"/>
              <a:gd name="connsiteY888" fmla="*/ 4968488 h 6857991"/>
              <a:gd name="connsiteX889" fmla="*/ 6030361 w 12191984"/>
              <a:gd name="connsiteY889" fmla="*/ 4968488 h 6857991"/>
              <a:gd name="connsiteX890" fmla="*/ 6033577 w 12191984"/>
              <a:gd name="connsiteY890" fmla="*/ 5033282 h 6857991"/>
              <a:gd name="connsiteX891" fmla="*/ 6026764 w 12191984"/>
              <a:gd name="connsiteY891" fmla="*/ 5013787 h 6857991"/>
              <a:gd name="connsiteX892" fmla="*/ 6017237 w 12191984"/>
              <a:gd name="connsiteY892" fmla="*/ 5016248 h 6857991"/>
              <a:gd name="connsiteX893" fmla="*/ 6019446 w 12191984"/>
              <a:gd name="connsiteY893" fmla="*/ 5024955 h 6857991"/>
              <a:gd name="connsiteX894" fmla="*/ 6007460 w 12191984"/>
              <a:gd name="connsiteY894" fmla="*/ 5026027 h 6857991"/>
              <a:gd name="connsiteX895" fmla="*/ 6029665 w 12191984"/>
              <a:gd name="connsiteY895" fmla="*/ 4995239 h 6857991"/>
              <a:gd name="connsiteX896" fmla="*/ 6019130 w 12191984"/>
              <a:gd name="connsiteY896" fmla="*/ 4989434 h 6857991"/>
              <a:gd name="connsiteX897" fmla="*/ 6009161 w 12191984"/>
              <a:gd name="connsiteY897" fmla="*/ 5005522 h 6857991"/>
              <a:gd name="connsiteX898" fmla="*/ 6004682 w 12191984"/>
              <a:gd name="connsiteY898" fmla="*/ 5000286 h 6857991"/>
              <a:gd name="connsiteX899" fmla="*/ 6018058 w 12191984"/>
              <a:gd name="connsiteY899" fmla="*/ 4975744 h 6857991"/>
              <a:gd name="connsiteX900" fmla="*/ 6006323 w 12191984"/>
              <a:gd name="connsiteY900" fmla="*/ 4971265 h 6857991"/>
              <a:gd name="connsiteX901" fmla="*/ 5996102 w 12191984"/>
              <a:gd name="connsiteY901" fmla="*/ 4991516 h 6857991"/>
              <a:gd name="connsiteX902" fmla="*/ 5992064 w 12191984"/>
              <a:gd name="connsiteY902" fmla="*/ 4988299 h 6857991"/>
              <a:gd name="connsiteX903" fmla="*/ 5984809 w 12191984"/>
              <a:gd name="connsiteY903" fmla="*/ 4998835 h 6857991"/>
              <a:gd name="connsiteX904" fmla="*/ 5977238 w 12191984"/>
              <a:gd name="connsiteY904" fmla="*/ 4998835 h 6857991"/>
              <a:gd name="connsiteX905" fmla="*/ 5977238 w 12191984"/>
              <a:gd name="connsiteY905" fmla="*/ 4968299 h 6857991"/>
              <a:gd name="connsiteX906" fmla="*/ 5963484 w 12191984"/>
              <a:gd name="connsiteY906" fmla="*/ 4968299 h 6857991"/>
              <a:gd name="connsiteX907" fmla="*/ 6589218 w 12191984"/>
              <a:gd name="connsiteY907" fmla="*/ 4968173 h 6857991"/>
              <a:gd name="connsiteX908" fmla="*/ 6589218 w 12191984"/>
              <a:gd name="connsiteY908" fmla="*/ 4992779 h 6857991"/>
              <a:gd name="connsiteX909" fmla="*/ 6565811 w 12191984"/>
              <a:gd name="connsiteY909" fmla="*/ 4992779 h 6857991"/>
              <a:gd name="connsiteX910" fmla="*/ 6565811 w 12191984"/>
              <a:gd name="connsiteY910" fmla="*/ 5007605 h 6857991"/>
              <a:gd name="connsiteX911" fmla="*/ 6610038 w 12191984"/>
              <a:gd name="connsiteY911" fmla="*/ 5007605 h 6857991"/>
              <a:gd name="connsiteX912" fmla="*/ 6562215 w 12191984"/>
              <a:gd name="connsiteY912" fmla="*/ 5061358 h 6857991"/>
              <a:gd name="connsiteX913" fmla="*/ 6568588 w 12191984"/>
              <a:gd name="connsiteY913" fmla="*/ 5076499 h 6857991"/>
              <a:gd name="connsiteX914" fmla="*/ 6590669 w 12191984"/>
              <a:gd name="connsiteY914" fmla="*/ 5056878 h 6857991"/>
              <a:gd name="connsiteX915" fmla="*/ 6590669 w 12191984"/>
              <a:gd name="connsiteY915" fmla="*/ 5114101 h 6857991"/>
              <a:gd name="connsiteX916" fmla="*/ 6604738 w 12191984"/>
              <a:gd name="connsiteY916" fmla="*/ 5114101 h 6857991"/>
              <a:gd name="connsiteX917" fmla="*/ 6604738 w 12191984"/>
              <a:gd name="connsiteY917" fmla="*/ 5049497 h 6857991"/>
              <a:gd name="connsiteX918" fmla="*/ 6626442 w 12191984"/>
              <a:gd name="connsiteY918" fmla="*/ 5069371 h 6857991"/>
              <a:gd name="connsiteX919" fmla="*/ 6635085 w 12191984"/>
              <a:gd name="connsiteY919" fmla="*/ 5057447 h 6857991"/>
              <a:gd name="connsiteX920" fmla="*/ 6609849 w 12191984"/>
              <a:gd name="connsiteY920" fmla="*/ 5034607 h 6857991"/>
              <a:gd name="connsiteX921" fmla="*/ 6625873 w 12191984"/>
              <a:gd name="connsiteY921" fmla="*/ 5006469 h 6857991"/>
              <a:gd name="connsiteX922" fmla="*/ 6625873 w 12191984"/>
              <a:gd name="connsiteY922" fmla="*/ 4992967 h 6857991"/>
              <a:gd name="connsiteX923" fmla="*/ 6604234 w 12191984"/>
              <a:gd name="connsiteY923" fmla="*/ 4992967 h 6857991"/>
              <a:gd name="connsiteX924" fmla="*/ 6604234 w 12191984"/>
              <a:gd name="connsiteY924" fmla="*/ 4968173 h 6857991"/>
              <a:gd name="connsiteX925" fmla="*/ 6589218 w 12191984"/>
              <a:gd name="connsiteY925" fmla="*/ 4968173 h 6857991"/>
              <a:gd name="connsiteX926" fmla="*/ 6376665 w 12191984"/>
              <a:gd name="connsiteY926" fmla="*/ 4968173 h 6857991"/>
              <a:gd name="connsiteX927" fmla="*/ 6364678 w 12191984"/>
              <a:gd name="connsiteY927" fmla="*/ 4974420 h 6857991"/>
              <a:gd name="connsiteX928" fmla="*/ 6378621 w 12191984"/>
              <a:gd name="connsiteY928" fmla="*/ 4993662 h 6857991"/>
              <a:gd name="connsiteX929" fmla="*/ 6358242 w 12191984"/>
              <a:gd name="connsiteY929" fmla="*/ 4993725 h 6857991"/>
              <a:gd name="connsiteX930" fmla="*/ 6357675 w 12191984"/>
              <a:gd name="connsiteY930" fmla="*/ 4968236 h 6857991"/>
              <a:gd name="connsiteX931" fmla="*/ 6341713 w 12191984"/>
              <a:gd name="connsiteY931" fmla="*/ 4968236 h 6857991"/>
              <a:gd name="connsiteX932" fmla="*/ 6342344 w 12191984"/>
              <a:gd name="connsiteY932" fmla="*/ 4993599 h 6857991"/>
              <a:gd name="connsiteX933" fmla="*/ 6259505 w 12191984"/>
              <a:gd name="connsiteY933" fmla="*/ 4993599 h 6857991"/>
              <a:gd name="connsiteX934" fmla="*/ 6259505 w 12191984"/>
              <a:gd name="connsiteY934" fmla="*/ 5008993 h 6857991"/>
              <a:gd name="connsiteX935" fmla="*/ 6343479 w 12191984"/>
              <a:gd name="connsiteY935" fmla="*/ 5008993 h 6857991"/>
              <a:gd name="connsiteX936" fmla="*/ 6350104 w 12191984"/>
              <a:gd name="connsiteY936" fmla="*/ 5060916 h 6857991"/>
              <a:gd name="connsiteX937" fmla="*/ 6369725 w 12191984"/>
              <a:gd name="connsiteY937" fmla="*/ 5107982 h 6857991"/>
              <a:gd name="connsiteX938" fmla="*/ 6392627 w 12191984"/>
              <a:gd name="connsiteY938" fmla="*/ 5106341 h 6857991"/>
              <a:gd name="connsiteX939" fmla="*/ 6403289 w 12191984"/>
              <a:gd name="connsiteY939" fmla="*/ 5080790 h 6857991"/>
              <a:gd name="connsiteX940" fmla="*/ 6391618 w 12191984"/>
              <a:gd name="connsiteY940" fmla="*/ 5065206 h 6857991"/>
              <a:gd name="connsiteX941" fmla="*/ 6385056 w 12191984"/>
              <a:gd name="connsiteY941" fmla="*/ 5086910 h 6857991"/>
              <a:gd name="connsiteX942" fmla="*/ 6374204 w 12191984"/>
              <a:gd name="connsiteY942" fmla="*/ 5086531 h 6857991"/>
              <a:gd name="connsiteX943" fmla="*/ 6363921 w 12191984"/>
              <a:gd name="connsiteY943" fmla="*/ 5052463 h 6857991"/>
              <a:gd name="connsiteX944" fmla="*/ 6359126 w 12191984"/>
              <a:gd name="connsiteY944" fmla="*/ 5009182 h 6857991"/>
              <a:gd name="connsiteX945" fmla="*/ 6398053 w 12191984"/>
              <a:gd name="connsiteY945" fmla="*/ 5008993 h 6857991"/>
              <a:gd name="connsiteX946" fmla="*/ 6398053 w 12191984"/>
              <a:gd name="connsiteY946" fmla="*/ 4993725 h 6857991"/>
              <a:gd name="connsiteX947" fmla="*/ 6382091 w 12191984"/>
              <a:gd name="connsiteY947" fmla="*/ 4993725 h 6857991"/>
              <a:gd name="connsiteX948" fmla="*/ 6392880 w 12191984"/>
              <a:gd name="connsiteY948" fmla="*/ 4986659 h 6857991"/>
              <a:gd name="connsiteX949" fmla="*/ 6376665 w 12191984"/>
              <a:gd name="connsiteY949" fmla="*/ 4968173 h 6857991"/>
              <a:gd name="connsiteX950" fmla="*/ 6195973 w 12191984"/>
              <a:gd name="connsiteY950" fmla="*/ 4967984 h 6857991"/>
              <a:gd name="connsiteX951" fmla="*/ 6195973 w 12191984"/>
              <a:gd name="connsiteY951" fmla="*/ 4992652 h 6857991"/>
              <a:gd name="connsiteX952" fmla="*/ 6180957 w 12191984"/>
              <a:gd name="connsiteY952" fmla="*/ 4992652 h 6857991"/>
              <a:gd name="connsiteX953" fmla="*/ 6185436 w 12191984"/>
              <a:gd name="connsiteY953" fmla="*/ 4975618 h 6857991"/>
              <a:gd name="connsiteX954" fmla="*/ 6171746 w 12191984"/>
              <a:gd name="connsiteY954" fmla="*/ 4972337 h 6857991"/>
              <a:gd name="connsiteX955" fmla="*/ 6155846 w 12191984"/>
              <a:gd name="connsiteY955" fmla="*/ 5011453 h 6857991"/>
              <a:gd name="connsiteX956" fmla="*/ 6155846 w 12191984"/>
              <a:gd name="connsiteY956" fmla="*/ 4999151 h 6857991"/>
              <a:gd name="connsiteX957" fmla="*/ 6142219 w 12191984"/>
              <a:gd name="connsiteY957" fmla="*/ 4999151 h 6857991"/>
              <a:gd name="connsiteX958" fmla="*/ 6142219 w 12191984"/>
              <a:gd name="connsiteY958" fmla="*/ 4968299 h 6857991"/>
              <a:gd name="connsiteX959" fmla="*/ 6127960 w 12191984"/>
              <a:gd name="connsiteY959" fmla="*/ 4968299 h 6857991"/>
              <a:gd name="connsiteX960" fmla="*/ 6127960 w 12191984"/>
              <a:gd name="connsiteY960" fmla="*/ 4999087 h 6857991"/>
              <a:gd name="connsiteX961" fmla="*/ 6104932 w 12191984"/>
              <a:gd name="connsiteY961" fmla="*/ 4999087 h 6857991"/>
              <a:gd name="connsiteX962" fmla="*/ 6104932 w 12191984"/>
              <a:gd name="connsiteY962" fmla="*/ 5013031 h 6857991"/>
              <a:gd name="connsiteX963" fmla="*/ 6126825 w 12191984"/>
              <a:gd name="connsiteY963" fmla="*/ 5013031 h 6857991"/>
              <a:gd name="connsiteX964" fmla="*/ 6101210 w 12191984"/>
              <a:gd name="connsiteY964" fmla="*/ 5059465 h 6857991"/>
              <a:gd name="connsiteX965" fmla="*/ 6107835 w 12191984"/>
              <a:gd name="connsiteY965" fmla="*/ 5074733 h 6857991"/>
              <a:gd name="connsiteX966" fmla="*/ 6128844 w 12191984"/>
              <a:gd name="connsiteY966" fmla="*/ 5038330 h 6857991"/>
              <a:gd name="connsiteX967" fmla="*/ 6127960 w 12191984"/>
              <a:gd name="connsiteY967" fmla="*/ 5050632 h 6857991"/>
              <a:gd name="connsiteX968" fmla="*/ 6127960 w 12191984"/>
              <a:gd name="connsiteY968" fmla="*/ 5116057 h 6857991"/>
              <a:gd name="connsiteX969" fmla="*/ 6142219 w 12191984"/>
              <a:gd name="connsiteY969" fmla="*/ 5116057 h 6857991"/>
              <a:gd name="connsiteX970" fmla="*/ 6142219 w 12191984"/>
              <a:gd name="connsiteY970" fmla="*/ 5044638 h 6857991"/>
              <a:gd name="connsiteX971" fmla="*/ 6141336 w 12191984"/>
              <a:gd name="connsiteY971" fmla="*/ 5032462 h 6857991"/>
              <a:gd name="connsiteX972" fmla="*/ 6155468 w 12191984"/>
              <a:gd name="connsiteY972" fmla="*/ 5056184 h 6857991"/>
              <a:gd name="connsiteX973" fmla="*/ 6163039 w 12191984"/>
              <a:gd name="connsiteY973" fmla="*/ 5043314 h 6857991"/>
              <a:gd name="connsiteX974" fmla="*/ 6160011 w 12191984"/>
              <a:gd name="connsiteY974" fmla="*/ 5040349 h 6857991"/>
              <a:gd name="connsiteX975" fmla="*/ 6191304 w 12191984"/>
              <a:gd name="connsiteY975" fmla="*/ 5040349 h 6857991"/>
              <a:gd name="connsiteX976" fmla="*/ 6149349 w 12191984"/>
              <a:gd name="connsiteY976" fmla="*/ 5090883 h 6857991"/>
              <a:gd name="connsiteX977" fmla="*/ 6158938 w 12191984"/>
              <a:gd name="connsiteY977" fmla="*/ 5102934 h 6857991"/>
              <a:gd name="connsiteX978" fmla="*/ 6195973 w 12191984"/>
              <a:gd name="connsiteY978" fmla="*/ 5058140 h 6857991"/>
              <a:gd name="connsiteX979" fmla="*/ 6195973 w 12191984"/>
              <a:gd name="connsiteY979" fmla="*/ 5115805 h 6857991"/>
              <a:gd name="connsiteX980" fmla="*/ 6209538 w 12191984"/>
              <a:gd name="connsiteY980" fmla="*/ 5115805 h 6857991"/>
              <a:gd name="connsiteX981" fmla="*/ 6209538 w 12191984"/>
              <a:gd name="connsiteY981" fmla="*/ 5057446 h 6857991"/>
              <a:gd name="connsiteX982" fmla="*/ 6244679 w 12191984"/>
              <a:gd name="connsiteY982" fmla="*/ 5101420 h 6857991"/>
              <a:gd name="connsiteX983" fmla="*/ 6253448 w 12191984"/>
              <a:gd name="connsiteY983" fmla="*/ 5087414 h 6857991"/>
              <a:gd name="connsiteX984" fmla="*/ 6213701 w 12191984"/>
              <a:gd name="connsiteY984" fmla="*/ 5039970 h 6857991"/>
              <a:gd name="connsiteX985" fmla="*/ 6250104 w 12191984"/>
              <a:gd name="connsiteY985" fmla="*/ 5039970 h 6857991"/>
              <a:gd name="connsiteX986" fmla="*/ 6250104 w 12191984"/>
              <a:gd name="connsiteY986" fmla="*/ 5026469 h 6857991"/>
              <a:gd name="connsiteX987" fmla="*/ 6209538 w 12191984"/>
              <a:gd name="connsiteY987" fmla="*/ 5026469 h 6857991"/>
              <a:gd name="connsiteX988" fmla="*/ 6209538 w 12191984"/>
              <a:gd name="connsiteY988" fmla="*/ 5006153 h 6857991"/>
              <a:gd name="connsiteX989" fmla="*/ 6242975 w 12191984"/>
              <a:gd name="connsiteY989" fmla="*/ 5006153 h 6857991"/>
              <a:gd name="connsiteX990" fmla="*/ 6242975 w 12191984"/>
              <a:gd name="connsiteY990" fmla="*/ 4992652 h 6857991"/>
              <a:gd name="connsiteX991" fmla="*/ 6209538 w 12191984"/>
              <a:gd name="connsiteY991" fmla="*/ 4992652 h 6857991"/>
              <a:gd name="connsiteX992" fmla="*/ 6209538 w 12191984"/>
              <a:gd name="connsiteY992" fmla="*/ 4967984 h 6857991"/>
              <a:gd name="connsiteX993" fmla="*/ 6195973 w 12191984"/>
              <a:gd name="connsiteY993" fmla="*/ 4967984 h 6857991"/>
              <a:gd name="connsiteX994" fmla="*/ 2915927 w 12191984"/>
              <a:gd name="connsiteY994" fmla="*/ 3507227 h 6857991"/>
              <a:gd name="connsiteX995" fmla="*/ 2915927 w 12191984"/>
              <a:gd name="connsiteY995" fmla="*/ 3525227 h 6857991"/>
              <a:gd name="connsiteX996" fmla="*/ 9270955 w 12191984"/>
              <a:gd name="connsiteY996" fmla="*/ 3525227 h 6857991"/>
              <a:gd name="connsiteX997" fmla="*/ 9270955 w 12191984"/>
              <a:gd name="connsiteY997" fmla="*/ 3507227 h 6857991"/>
              <a:gd name="connsiteX998" fmla="*/ 2915927 w 12191984"/>
              <a:gd name="connsiteY998" fmla="*/ 3507227 h 6857991"/>
              <a:gd name="connsiteX999" fmla="*/ 11760606 w 12191984"/>
              <a:gd name="connsiteY999" fmla="*/ 508703 h 6857991"/>
              <a:gd name="connsiteX1000" fmla="*/ 11778080 w 12191984"/>
              <a:gd name="connsiteY1000" fmla="*/ 520736 h 6857991"/>
              <a:gd name="connsiteX1001" fmla="*/ 11760884 w 12191984"/>
              <a:gd name="connsiteY1001" fmla="*/ 532622 h 6857991"/>
              <a:gd name="connsiteX1002" fmla="*/ 11753623 w 12191984"/>
              <a:gd name="connsiteY1002" fmla="*/ 531749 h 6857991"/>
              <a:gd name="connsiteX1003" fmla="*/ 11760606 w 12191984"/>
              <a:gd name="connsiteY1003" fmla="*/ 508703 h 6857991"/>
              <a:gd name="connsiteX1004" fmla="*/ 11305012 w 12191984"/>
              <a:gd name="connsiteY1004" fmla="*/ 505325 h 6857991"/>
              <a:gd name="connsiteX1005" fmla="*/ 11307909 w 12191984"/>
              <a:gd name="connsiteY1005" fmla="*/ 508686 h 6857991"/>
              <a:gd name="connsiteX1006" fmla="*/ 11294688 w 12191984"/>
              <a:gd name="connsiteY1006" fmla="*/ 517005 h 6857991"/>
              <a:gd name="connsiteX1007" fmla="*/ 11298383 w 12191984"/>
              <a:gd name="connsiteY1007" fmla="*/ 509559 h 6857991"/>
              <a:gd name="connsiteX1008" fmla="*/ 11305012 w 12191984"/>
              <a:gd name="connsiteY1008" fmla="*/ 505325 h 6857991"/>
              <a:gd name="connsiteX1009" fmla="*/ 11947624 w 12191984"/>
              <a:gd name="connsiteY1009" fmla="*/ 505324 h 6857991"/>
              <a:gd name="connsiteX1010" fmla="*/ 11950539 w 12191984"/>
              <a:gd name="connsiteY1010" fmla="*/ 508685 h 6857991"/>
              <a:gd name="connsiteX1011" fmla="*/ 11937318 w 12191984"/>
              <a:gd name="connsiteY1011" fmla="*/ 517004 h 6857991"/>
              <a:gd name="connsiteX1012" fmla="*/ 11940994 w 12191984"/>
              <a:gd name="connsiteY1012" fmla="*/ 509558 h 6857991"/>
              <a:gd name="connsiteX1013" fmla="*/ 11947624 w 12191984"/>
              <a:gd name="connsiteY1013" fmla="*/ 505324 h 6857991"/>
              <a:gd name="connsiteX1014" fmla="*/ 11831376 w 12191984"/>
              <a:gd name="connsiteY1014" fmla="*/ 505324 h 6857991"/>
              <a:gd name="connsiteX1015" fmla="*/ 11834310 w 12191984"/>
              <a:gd name="connsiteY1015" fmla="*/ 508685 h 6857991"/>
              <a:gd name="connsiteX1016" fmla="*/ 11821107 w 12191984"/>
              <a:gd name="connsiteY1016" fmla="*/ 517004 h 6857991"/>
              <a:gd name="connsiteX1017" fmla="*/ 11824747 w 12191984"/>
              <a:gd name="connsiteY1017" fmla="*/ 509558 h 6857991"/>
              <a:gd name="connsiteX1018" fmla="*/ 11831376 w 12191984"/>
              <a:gd name="connsiteY1018" fmla="*/ 505324 h 6857991"/>
              <a:gd name="connsiteX1019" fmla="*/ 11680477 w 12191984"/>
              <a:gd name="connsiteY1019" fmla="*/ 505324 h 6857991"/>
              <a:gd name="connsiteX1020" fmla="*/ 11683374 w 12191984"/>
              <a:gd name="connsiteY1020" fmla="*/ 508685 h 6857991"/>
              <a:gd name="connsiteX1021" fmla="*/ 11670189 w 12191984"/>
              <a:gd name="connsiteY1021" fmla="*/ 517004 h 6857991"/>
              <a:gd name="connsiteX1022" fmla="*/ 11673847 w 12191984"/>
              <a:gd name="connsiteY1022" fmla="*/ 509558 h 6857991"/>
              <a:gd name="connsiteX1023" fmla="*/ 11680477 w 12191984"/>
              <a:gd name="connsiteY1023" fmla="*/ 505324 h 6857991"/>
              <a:gd name="connsiteX1024" fmla="*/ 11465531 w 12191984"/>
              <a:gd name="connsiteY1024" fmla="*/ 504804 h 6857991"/>
              <a:gd name="connsiteX1025" fmla="*/ 11470006 w 12191984"/>
              <a:gd name="connsiteY1025" fmla="*/ 507459 h 6857991"/>
              <a:gd name="connsiteX1026" fmla="*/ 11470767 w 12191984"/>
              <a:gd name="connsiteY1026" fmla="*/ 513142 h 6857991"/>
              <a:gd name="connsiteX1027" fmla="*/ 11466682 w 12191984"/>
              <a:gd name="connsiteY1027" fmla="*/ 525676 h 6857991"/>
              <a:gd name="connsiteX1028" fmla="*/ 11456524 w 12191984"/>
              <a:gd name="connsiteY1028" fmla="*/ 532844 h 6857991"/>
              <a:gd name="connsiteX1029" fmla="*/ 11452105 w 12191984"/>
              <a:gd name="connsiteY1029" fmla="*/ 530133 h 6857991"/>
              <a:gd name="connsiteX1030" fmla="*/ 11451306 w 12191984"/>
              <a:gd name="connsiteY1030" fmla="*/ 524544 h 6857991"/>
              <a:gd name="connsiteX1031" fmla="*/ 11455354 w 12191984"/>
              <a:gd name="connsiteY1031" fmla="*/ 511916 h 6857991"/>
              <a:gd name="connsiteX1032" fmla="*/ 11465531 w 12191984"/>
              <a:gd name="connsiteY1032" fmla="*/ 504804 h 6857991"/>
              <a:gd name="connsiteX1033" fmla="*/ 11253350 w 12191984"/>
              <a:gd name="connsiteY1033" fmla="*/ 504509 h 6857991"/>
              <a:gd name="connsiteX1034" fmla="*/ 11258067 w 12191984"/>
              <a:gd name="connsiteY1034" fmla="*/ 505716 h 6857991"/>
              <a:gd name="connsiteX1035" fmla="*/ 11256711 w 12191984"/>
              <a:gd name="connsiteY1035" fmla="*/ 510469 h 6857991"/>
              <a:gd name="connsiteX1036" fmla="*/ 11249209 w 12191984"/>
              <a:gd name="connsiteY1036" fmla="*/ 520479 h 6857991"/>
              <a:gd name="connsiteX1037" fmla="*/ 11240073 w 12191984"/>
              <a:gd name="connsiteY1037" fmla="*/ 527907 h 6857991"/>
              <a:gd name="connsiteX1038" fmla="*/ 11238959 w 12191984"/>
              <a:gd name="connsiteY1038" fmla="*/ 525251 h 6857991"/>
              <a:gd name="connsiteX1039" fmla="*/ 11243452 w 12191984"/>
              <a:gd name="connsiteY1039" fmla="*/ 512401 h 6857991"/>
              <a:gd name="connsiteX1040" fmla="*/ 11253350 w 12191984"/>
              <a:gd name="connsiteY1040" fmla="*/ 504509 h 6857991"/>
              <a:gd name="connsiteX1041" fmla="*/ 11145162 w 12191984"/>
              <a:gd name="connsiteY1041" fmla="*/ 504508 h 6857991"/>
              <a:gd name="connsiteX1042" fmla="*/ 11149990 w 12191984"/>
              <a:gd name="connsiteY1042" fmla="*/ 505975 h 6857991"/>
              <a:gd name="connsiteX1043" fmla="*/ 11148690 w 12191984"/>
              <a:gd name="connsiteY1043" fmla="*/ 510525 h 6857991"/>
              <a:gd name="connsiteX1044" fmla="*/ 11141225 w 12191984"/>
              <a:gd name="connsiteY1044" fmla="*/ 520478 h 6857991"/>
              <a:gd name="connsiteX1045" fmla="*/ 11131532 w 12191984"/>
              <a:gd name="connsiteY1045" fmla="*/ 528835 h 6857991"/>
              <a:gd name="connsiteX1046" fmla="*/ 11130046 w 12191984"/>
              <a:gd name="connsiteY1046" fmla="*/ 526235 h 6857991"/>
              <a:gd name="connsiteX1047" fmla="*/ 11134689 w 12191984"/>
              <a:gd name="connsiteY1047" fmla="*/ 512790 h 6857991"/>
              <a:gd name="connsiteX1048" fmla="*/ 11145162 w 12191984"/>
              <a:gd name="connsiteY1048" fmla="*/ 504508 h 6857991"/>
              <a:gd name="connsiteX1049" fmla="*/ 12012098 w 12191984"/>
              <a:gd name="connsiteY1049" fmla="*/ 495277 h 6857991"/>
              <a:gd name="connsiteX1050" fmla="*/ 11998988 w 12191984"/>
              <a:gd name="connsiteY1050" fmla="*/ 502408 h 6857991"/>
              <a:gd name="connsiteX1051" fmla="*/ 11989740 w 12191984"/>
              <a:gd name="connsiteY1051" fmla="*/ 515351 h 6857991"/>
              <a:gd name="connsiteX1052" fmla="*/ 11988756 w 12191984"/>
              <a:gd name="connsiteY1052" fmla="*/ 515351 h 6857991"/>
              <a:gd name="connsiteX1053" fmla="*/ 11995478 w 12191984"/>
              <a:gd name="connsiteY1053" fmla="*/ 495444 h 6857991"/>
              <a:gd name="connsiteX1054" fmla="*/ 11980047 w 12191984"/>
              <a:gd name="connsiteY1054" fmla="*/ 495444 h 6857991"/>
              <a:gd name="connsiteX1055" fmla="*/ 11966732 w 12191984"/>
              <a:gd name="connsiteY1055" fmla="*/ 541330 h 6857991"/>
              <a:gd name="connsiteX1056" fmla="*/ 11982331 w 12191984"/>
              <a:gd name="connsiteY1056" fmla="*/ 541330 h 6857991"/>
              <a:gd name="connsiteX1057" fmla="*/ 11986398 w 12191984"/>
              <a:gd name="connsiteY1057" fmla="*/ 527291 h 6857991"/>
              <a:gd name="connsiteX1058" fmla="*/ 11994531 w 12191984"/>
              <a:gd name="connsiteY1058" fmla="*/ 516242 h 6857991"/>
              <a:gd name="connsiteX1059" fmla="*/ 12005840 w 12191984"/>
              <a:gd name="connsiteY1059" fmla="*/ 509074 h 6857991"/>
              <a:gd name="connsiteX1060" fmla="*/ 12010631 w 12191984"/>
              <a:gd name="connsiteY1060" fmla="*/ 510133 h 6857991"/>
              <a:gd name="connsiteX1061" fmla="*/ 12015924 w 12191984"/>
              <a:gd name="connsiteY1061" fmla="*/ 496242 h 6857991"/>
              <a:gd name="connsiteX1062" fmla="*/ 12012098 w 12191984"/>
              <a:gd name="connsiteY1062" fmla="*/ 495277 h 6857991"/>
              <a:gd name="connsiteX1063" fmla="*/ 11311326 w 12191984"/>
              <a:gd name="connsiteY1063" fmla="*/ 495260 h 6857991"/>
              <a:gd name="connsiteX1064" fmla="*/ 11288615 w 12191984"/>
              <a:gd name="connsiteY1064" fmla="*/ 504879 h 6857991"/>
              <a:gd name="connsiteX1065" fmla="*/ 11277102 w 12191984"/>
              <a:gd name="connsiteY1065" fmla="*/ 527293 h 6857991"/>
              <a:gd name="connsiteX1066" fmla="*/ 11281819 w 12191984"/>
              <a:gd name="connsiteY1066" fmla="*/ 538732 h 6857991"/>
              <a:gd name="connsiteX1067" fmla="*/ 11294075 w 12191984"/>
              <a:gd name="connsiteY1067" fmla="*/ 542390 h 6857991"/>
              <a:gd name="connsiteX1068" fmla="*/ 11317491 w 12191984"/>
              <a:gd name="connsiteY1068" fmla="*/ 537432 h 6857991"/>
              <a:gd name="connsiteX1069" fmla="*/ 11320760 w 12191984"/>
              <a:gd name="connsiteY1069" fmla="*/ 526253 h 6857991"/>
              <a:gd name="connsiteX1070" fmla="*/ 11300091 w 12191984"/>
              <a:gd name="connsiteY1070" fmla="*/ 532845 h 6857991"/>
              <a:gd name="connsiteX1071" fmla="*/ 11292812 w 12191984"/>
              <a:gd name="connsiteY1071" fmla="*/ 526012 h 6857991"/>
              <a:gd name="connsiteX1072" fmla="*/ 11311252 w 12191984"/>
              <a:gd name="connsiteY1072" fmla="*/ 520626 h 6857991"/>
              <a:gd name="connsiteX1073" fmla="*/ 11322227 w 12191984"/>
              <a:gd name="connsiteY1073" fmla="*/ 505362 h 6857991"/>
              <a:gd name="connsiteX1074" fmla="*/ 11319237 w 12191984"/>
              <a:gd name="connsiteY1074" fmla="*/ 497823 h 6857991"/>
              <a:gd name="connsiteX1075" fmla="*/ 11311326 w 12191984"/>
              <a:gd name="connsiteY1075" fmla="*/ 495260 h 6857991"/>
              <a:gd name="connsiteX1076" fmla="*/ 11953938 w 12191984"/>
              <a:gd name="connsiteY1076" fmla="*/ 495259 h 6857991"/>
              <a:gd name="connsiteX1077" fmla="*/ 11931245 w 12191984"/>
              <a:gd name="connsiteY1077" fmla="*/ 504878 h 6857991"/>
              <a:gd name="connsiteX1078" fmla="*/ 11919732 w 12191984"/>
              <a:gd name="connsiteY1078" fmla="*/ 527292 h 6857991"/>
              <a:gd name="connsiteX1079" fmla="*/ 11924449 w 12191984"/>
              <a:gd name="connsiteY1079" fmla="*/ 538731 h 6857991"/>
              <a:gd name="connsiteX1080" fmla="*/ 11936723 w 12191984"/>
              <a:gd name="connsiteY1080" fmla="*/ 542389 h 6857991"/>
              <a:gd name="connsiteX1081" fmla="*/ 11960121 w 12191984"/>
              <a:gd name="connsiteY1081" fmla="*/ 537431 h 6857991"/>
              <a:gd name="connsiteX1082" fmla="*/ 11963371 w 12191984"/>
              <a:gd name="connsiteY1082" fmla="*/ 526252 h 6857991"/>
              <a:gd name="connsiteX1083" fmla="*/ 11942703 w 12191984"/>
              <a:gd name="connsiteY1083" fmla="*/ 532844 h 6857991"/>
              <a:gd name="connsiteX1084" fmla="*/ 11935442 w 12191984"/>
              <a:gd name="connsiteY1084" fmla="*/ 526011 h 6857991"/>
              <a:gd name="connsiteX1085" fmla="*/ 11953863 w 12191984"/>
              <a:gd name="connsiteY1085" fmla="*/ 520625 h 6857991"/>
              <a:gd name="connsiteX1086" fmla="*/ 11964875 w 12191984"/>
              <a:gd name="connsiteY1086" fmla="*/ 505361 h 6857991"/>
              <a:gd name="connsiteX1087" fmla="*/ 11961886 w 12191984"/>
              <a:gd name="connsiteY1087" fmla="*/ 497822 h 6857991"/>
              <a:gd name="connsiteX1088" fmla="*/ 11953938 w 12191984"/>
              <a:gd name="connsiteY1088" fmla="*/ 495259 h 6857991"/>
              <a:gd name="connsiteX1089" fmla="*/ 11837727 w 12191984"/>
              <a:gd name="connsiteY1089" fmla="*/ 495259 h 6857991"/>
              <a:gd name="connsiteX1090" fmla="*/ 11814998 w 12191984"/>
              <a:gd name="connsiteY1090" fmla="*/ 504878 h 6857991"/>
              <a:gd name="connsiteX1091" fmla="*/ 11803484 w 12191984"/>
              <a:gd name="connsiteY1091" fmla="*/ 527292 h 6857991"/>
              <a:gd name="connsiteX1092" fmla="*/ 11808182 w 12191984"/>
              <a:gd name="connsiteY1092" fmla="*/ 538731 h 6857991"/>
              <a:gd name="connsiteX1093" fmla="*/ 11820457 w 12191984"/>
              <a:gd name="connsiteY1093" fmla="*/ 542389 h 6857991"/>
              <a:gd name="connsiteX1094" fmla="*/ 11843874 w 12191984"/>
              <a:gd name="connsiteY1094" fmla="*/ 537431 h 6857991"/>
              <a:gd name="connsiteX1095" fmla="*/ 11847124 w 12191984"/>
              <a:gd name="connsiteY1095" fmla="*/ 526252 h 6857991"/>
              <a:gd name="connsiteX1096" fmla="*/ 11826455 w 12191984"/>
              <a:gd name="connsiteY1096" fmla="*/ 532844 h 6857991"/>
              <a:gd name="connsiteX1097" fmla="*/ 11819194 w 12191984"/>
              <a:gd name="connsiteY1097" fmla="*/ 526011 h 6857991"/>
              <a:gd name="connsiteX1098" fmla="*/ 11837634 w 12191984"/>
              <a:gd name="connsiteY1098" fmla="*/ 520625 h 6857991"/>
              <a:gd name="connsiteX1099" fmla="*/ 11848628 w 12191984"/>
              <a:gd name="connsiteY1099" fmla="*/ 505361 h 6857991"/>
              <a:gd name="connsiteX1100" fmla="*/ 11845619 w 12191984"/>
              <a:gd name="connsiteY1100" fmla="*/ 497822 h 6857991"/>
              <a:gd name="connsiteX1101" fmla="*/ 11837727 w 12191984"/>
              <a:gd name="connsiteY1101" fmla="*/ 495259 h 6857991"/>
              <a:gd name="connsiteX1102" fmla="*/ 11686772 w 12191984"/>
              <a:gd name="connsiteY1102" fmla="*/ 495259 h 6857991"/>
              <a:gd name="connsiteX1103" fmla="*/ 11664061 w 12191984"/>
              <a:gd name="connsiteY1103" fmla="*/ 504878 h 6857991"/>
              <a:gd name="connsiteX1104" fmla="*/ 11652566 w 12191984"/>
              <a:gd name="connsiteY1104" fmla="*/ 527292 h 6857991"/>
              <a:gd name="connsiteX1105" fmla="*/ 11657302 w 12191984"/>
              <a:gd name="connsiteY1105" fmla="*/ 538731 h 6857991"/>
              <a:gd name="connsiteX1106" fmla="*/ 11669521 w 12191984"/>
              <a:gd name="connsiteY1106" fmla="*/ 542389 h 6857991"/>
              <a:gd name="connsiteX1107" fmla="*/ 11692974 w 12191984"/>
              <a:gd name="connsiteY1107" fmla="*/ 537431 h 6857991"/>
              <a:gd name="connsiteX1108" fmla="*/ 11696205 w 12191984"/>
              <a:gd name="connsiteY1108" fmla="*/ 526252 h 6857991"/>
              <a:gd name="connsiteX1109" fmla="*/ 11675556 w 12191984"/>
              <a:gd name="connsiteY1109" fmla="*/ 532844 h 6857991"/>
              <a:gd name="connsiteX1110" fmla="*/ 11668258 w 12191984"/>
              <a:gd name="connsiteY1110" fmla="*/ 526011 h 6857991"/>
              <a:gd name="connsiteX1111" fmla="*/ 11686716 w 12191984"/>
              <a:gd name="connsiteY1111" fmla="*/ 520625 h 6857991"/>
              <a:gd name="connsiteX1112" fmla="*/ 11697673 w 12191984"/>
              <a:gd name="connsiteY1112" fmla="*/ 505361 h 6857991"/>
              <a:gd name="connsiteX1113" fmla="*/ 11694701 w 12191984"/>
              <a:gd name="connsiteY1113" fmla="*/ 497822 h 6857991"/>
              <a:gd name="connsiteX1114" fmla="*/ 11686772 w 12191984"/>
              <a:gd name="connsiteY1114" fmla="*/ 495259 h 6857991"/>
              <a:gd name="connsiteX1115" fmla="*/ 11469635 w 12191984"/>
              <a:gd name="connsiteY1115" fmla="*/ 495259 h 6857991"/>
              <a:gd name="connsiteX1116" fmla="*/ 11446924 w 12191984"/>
              <a:gd name="connsiteY1116" fmla="*/ 504878 h 6857991"/>
              <a:gd name="connsiteX1117" fmla="*/ 11435429 w 12191984"/>
              <a:gd name="connsiteY1117" fmla="*/ 527292 h 6857991"/>
              <a:gd name="connsiteX1118" fmla="*/ 11440127 w 12191984"/>
              <a:gd name="connsiteY1118" fmla="*/ 538731 h 6857991"/>
              <a:gd name="connsiteX1119" fmla="*/ 11452402 w 12191984"/>
              <a:gd name="connsiteY1119" fmla="*/ 542389 h 6857991"/>
              <a:gd name="connsiteX1120" fmla="*/ 11475039 w 12191984"/>
              <a:gd name="connsiteY1120" fmla="*/ 532603 h 6857991"/>
              <a:gd name="connsiteX1121" fmla="*/ 11486626 w 12191984"/>
              <a:gd name="connsiteY1121" fmla="*/ 510301 h 6857991"/>
              <a:gd name="connsiteX1122" fmla="*/ 11481946 w 12191984"/>
              <a:gd name="connsiteY1122" fmla="*/ 498880 h 6857991"/>
              <a:gd name="connsiteX1123" fmla="*/ 11469635 w 12191984"/>
              <a:gd name="connsiteY1123" fmla="*/ 495259 h 6857991"/>
              <a:gd name="connsiteX1124" fmla="*/ 11532995 w 12191984"/>
              <a:gd name="connsiteY1124" fmla="*/ 495241 h 6857991"/>
              <a:gd name="connsiteX1125" fmla="*/ 11519885 w 12191984"/>
              <a:gd name="connsiteY1125" fmla="*/ 502372 h 6857991"/>
              <a:gd name="connsiteX1126" fmla="*/ 11510600 w 12191984"/>
              <a:gd name="connsiteY1126" fmla="*/ 515315 h 6857991"/>
              <a:gd name="connsiteX1127" fmla="*/ 11509634 w 12191984"/>
              <a:gd name="connsiteY1127" fmla="*/ 515315 h 6857991"/>
              <a:gd name="connsiteX1128" fmla="*/ 11516468 w 12191984"/>
              <a:gd name="connsiteY1128" fmla="*/ 495352 h 6857991"/>
              <a:gd name="connsiteX1129" fmla="*/ 11501036 w 12191984"/>
              <a:gd name="connsiteY1129" fmla="*/ 495352 h 6857991"/>
              <a:gd name="connsiteX1130" fmla="*/ 11487610 w 12191984"/>
              <a:gd name="connsiteY1130" fmla="*/ 541313 h 6857991"/>
              <a:gd name="connsiteX1131" fmla="*/ 11503190 w 12191984"/>
              <a:gd name="connsiteY1131" fmla="*/ 541313 h 6857991"/>
              <a:gd name="connsiteX1132" fmla="*/ 11507276 w 12191984"/>
              <a:gd name="connsiteY1132" fmla="*/ 527274 h 6857991"/>
              <a:gd name="connsiteX1133" fmla="*/ 11515409 w 12191984"/>
              <a:gd name="connsiteY1133" fmla="*/ 516225 h 6857991"/>
              <a:gd name="connsiteX1134" fmla="*/ 11526718 w 12191984"/>
              <a:gd name="connsiteY1134" fmla="*/ 509057 h 6857991"/>
              <a:gd name="connsiteX1135" fmla="*/ 11531844 w 12191984"/>
              <a:gd name="connsiteY1135" fmla="*/ 510097 h 6857991"/>
              <a:gd name="connsiteX1136" fmla="*/ 11536245 w 12191984"/>
              <a:gd name="connsiteY1136" fmla="*/ 495761 h 6857991"/>
              <a:gd name="connsiteX1137" fmla="*/ 11532995 w 12191984"/>
              <a:gd name="connsiteY1137" fmla="*/ 495241 h 6857991"/>
              <a:gd name="connsiteX1138" fmla="*/ 11212199 w 12191984"/>
              <a:gd name="connsiteY1138" fmla="*/ 495240 h 6857991"/>
              <a:gd name="connsiteX1139" fmla="*/ 11199071 w 12191984"/>
              <a:gd name="connsiteY1139" fmla="*/ 502389 h 6857991"/>
              <a:gd name="connsiteX1140" fmla="*/ 11189841 w 12191984"/>
              <a:gd name="connsiteY1140" fmla="*/ 515351 h 6857991"/>
              <a:gd name="connsiteX1141" fmla="*/ 11188838 w 12191984"/>
              <a:gd name="connsiteY1141" fmla="*/ 515351 h 6857991"/>
              <a:gd name="connsiteX1142" fmla="*/ 11195579 w 12191984"/>
              <a:gd name="connsiteY1142" fmla="*/ 495277 h 6857991"/>
              <a:gd name="connsiteX1143" fmla="*/ 11180166 w 12191984"/>
              <a:gd name="connsiteY1143" fmla="*/ 495277 h 6857991"/>
              <a:gd name="connsiteX1144" fmla="*/ 11166796 w 12191984"/>
              <a:gd name="connsiteY1144" fmla="*/ 541349 h 6857991"/>
              <a:gd name="connsiteX1145" fmla="*/ 11182413 w 12191984"/>
              <a:gd name="connsiteY1145" fmla="*/ 541349 h 6857991"/>
              <a:gd name="connsiteX1146" fmla="*/ 11186462 w 12191984"/>
              <a:gd name="connsiteY1146" fmla="*/ 527310 h 6857991"/>
              <a:gd name="connsiteX1147" fmla="*/ 11193388 w 12191984"/>
              <a:gd name="connsiteY1147" fmla="*/ 517765 h 6857991"/>
              <a:gd name="connsiteX1148" fmla="*/ 11202097 w 12191984"/>
              <a:gd name="connsiteY1148" fmla="*/ 509465 h 6857991"/>
              <a:gd name="connsiteX1149" fmla="*/ 11202840 w 12191984"/>
              <a:gd name="connsiteY1149" fmla="*/ 510746 h 6857991"/>
              <a:gd name="connsiteX1150" fmla="*/ 11194094 w 12191984"/>
              <a:gd name="connsiteY1150" fmla="*/ 541330 h 6857991"/>
              <a:gd name="connsiteX1151" fmla="*/ 11209581 w 12191984"/>
              <a:gd name="connsiteY1151" fmla="*/ 541368 h 6857991"/>
              <a:gd name="connsiteX1152" fmla="*/ 11219293 w 12191984"/>
              <a:gd name="connsiteY1152" fmla="*/ 507180 h 6857991"/>
              <a:gd name="connsiteX1153" fmla="*/ 11218309 w 12191984"/>
              <a:gd name="connsiteY1153" fmla="*/ 497951 h 6857991"/>
              <a:gd name="connsiteX1154" fmla="*/ 11212199 w 12191984"/>
              <a:gd name="connsiteY1154" fmla="*/ 495240 h 6857991"/>
              <a:gd name="connsiteX1155" fmla="*/ 11265903 w 12191984"/>
              <a:gd name="connsiteY1155" fmla="*/ 495224 h 6857991"/>
              <a:gd name="connsiteX1156" fmla="*/ 11255449 w 12191984"/>
              <a:gd name="connsiteY1156" fmla="*/ 495428 h 6857991"/>
              <a:gd name="connsiteX1157" fmla="*/ 11233963 w 12191984"/>
              <a:gd name="connsiteY1157" fmla="*/ 506718 h 6857991"/>
              <a:gd name="connsiteX1158" fmla="*/ 11222970 w 12191984"/>
              <a:gd name="connsiteY1158" fmla="*/ 529244 h 6857991"/>
              <a:gd name="connsiteX1159" fmla="*/ 11224864 w 12191984"/>
              <a:gd name="connsiteY1159" fmla="*/ 537433 h 6857991"/>
              <a:gd name="connsiteX1160" fmla="*/ 11232125 w 12191984"/>
              <a:gd name="connsiteY1160" fmla="*/ 540980 h 6857991"/>
              <a:gd name="connsiteX1161" fmla="*/ 11253424 w 12191984"/>
              <a:gd name="connsiteY1161" fmla="*/ 522373 h 6857991"/>
              <a:gd name="connsiteX1162" fmla="*/ 11255281 w 12191984"/>
              <a:gd name="connsiteY1162" fmla="*/ 522373 h 6857991"/>
              <a:gd name="connsiteX1163" fmla="*/ 11252013 w 12191984"/>
              <a:gd name="connsiteY1163" fmla="*/ 532958 h 6857991"/>
              <a:gd name="connsiteX1164" fmla="*/ 11246888 w 12191984"/>
              <a:gd name="connsiteY1164" fmla="*/ 544230 h 6857991"/>
              <a:gd name="connsiteX1165" fmla="*/ 11237900 w 12191984"/>
              <a:gd name="connsiteY1165" fmla="*/ 549448 h 6857991"/>
              <a:gd name="connsiteX1166" fmla="*/ 11219163 w 12191984"/>
              <a:gd name="connsiteY1166" fmla="*/ 543877 h 6857991"/>
              <a:gd name="connsiteX1167" fmla="*/ 11220351 w 12191984"/>
              <a:gd name="connsiteY1167" fmla="*/ 557173 h 6857991"/>
              <a:gd name="connsiteX1168" fmla="*/ 11234706 w 12191984"/>
              <a:gd name="connsiteY1168" fmla="*/ 558436 h 6857991"/>
              <a:gd name="connsiteX1169" fmla="*/ 11264622 w 12191984"/>
              <a:gd name="connsiteY1169" fmla="*/ 538361 h 6857991"/>
              <a:gd name="connsiteX1170" fmla="*/ 11276693 w 12191984"/>
              <a:gd name="connsiteY1170" fmla="*/ 495224 h 6857991"/>
              <a:gd name="connsiteX1171" fmla="*/ 11265903 w 12191984"/>
              <a:gd name="connsiteY1171" fmla="*/ 495224 h 6857991"/>
              <a:gd name="connsiteX1172" fmla="*/ 11168783 w 12191984"/>
              <a:gd name="connsiteY1172" fmla="*/ 495186 h 6857991"/>
              <a:gd name="connsiteX1173" fmla="*/ 11158050 w 12191984"/>
              <a:gd name="connsiteY1173" fmla="*/ 495260 h 6857991"/>
              <a:gd name="connsiteX1174" fmla="*/ 11146592 w 12191984"/>
              <a:gd name="connsiteY1174" fmla="*/ 495427 h 6857991"/>
              <a:gd name="connsiteX1175" fmla="*/ 11125069 w 12191984"/>
              <a:gd name="connsiteY1175" fmla="*/ 507516 h 6857991"/>
              <a:gd name="connsiteX1176" fmla="*/ 11114076 w 12191984"/>
              <a:gd name="connsiteY1176" fmla="*/ 530487 h 6857991"/>
              <a:gd name="connsiteX1177" fmla="*/ 11115952 w 12191984"/>
              <a:gd name="connsiteY1177" fmla="*/ 538658 h 6857991"/>
              <a:gd name="connsiteX1178" fmla="*/ 11122915 w 12191984"/>
              <a:gd name="connsiteY1178" fmla="*/ 542372 h 6857991"/>
              <a:gd name="connsiteX1179" fmla="*/ 11136026 w 12191984"/>
              <a:gd name="connsiteY1179" fmla="*/ 535241 h 6857991"/>
              <a:gd name="connsiteX1180" fmla="*/ 11145273 w 12191984"/>
              <a:gd name="connsiteY1180" fmla="*/ 522317 h 6857991"/>
              <a:gd name="connsiteX1181" fmla="*/ 11146276 w 12191984"/>
              <a:gd name="connsiteY1181" fmla="*/ 522317 h 6857991"/>
              <a:gd name="connsiteX1182" fmla="*/ 11139832 w 12191984"/>
              <a:gd name="connsiteY1182" fmla="*/ 541332 h 6857991"/>
              <a:gd name="connsiteX1183" fmla="*/ 11155320 w 12191984"/>
              <a:gd name="connsiteY1183" fmla="*/ 541332 h 6857991"/>
              <a:gd name="connsiteX1184" fmla="*/ 11168783 w 12191984"/>
              <a:gd name="connsiteY1184" fmla="*/ 495186 h 6857991"/>
              <a:gd name="connsiteX1185" fmla="*/ 11357156 w 12191984"/>
              <a:gd name="connsiteY1185" fmla="*/ 495056 h 6857991"/>
              <a:gd name="connsiteX1186" fmla="*/ 11343563 w 12191984"/>
              <a:gd name="connsiteY1186" fmla="*/ 497934 h 6857991"/>
              <a:gd name="connsiteX1187" fmla="*/ 11335615 w 12191984"/>
              <a:gd name="connsiteY1187" fmla="*/ 509021 h 6857991"/>
              <a:gd name="connsiteX1188" fmla="*/ 11338122 w 12191984"/>
              <a:gd name="connsiteY1188" fmla="*/ 517024 h 6857991"/>
              <a:gd name="connsiteX1189" fmla="*/ 11343582 w 12191984"/>
              <a:gd name="connsiteY1189" fmla="*/ 523021 h 6857991"/>
              <a:gd name="connsiteX1190" fmla="*/ 11346237 w 12191984"/>
              <a:gd name="connsiteY1190" fmla="*/ 528834 h 6857991"/>
              <a:gd name="connsiteX1191" fmla="*/ 11344473 w 12191984"/>
              <a:gd name="connsiteY1191" fmla="*/ 531899 h 6857991"/>
              <a:gd name="connsiteX1192" fmla="*/ 11340963 w 12191984"/>
              <a:gd name="connsiteY1192" fmla="*/ 533106 h 6857991"/>
              <a:gd name="connsiteX1193" fmla="*/ 11327444 w 12191984"/>
              <a:gd name="connsiteY1193" fmla="*/ 529113 h 6857991"/>
              <a:gd name="connsiteX1194" fmla="*/ 11324399 w 12191984"/>
              <a:gd name="connsiteY1194" fmla="*/ 539679 h 6857991"/>
              <a:gd name="connsiteX1195" fmla="*/ 11340128 w 12191984"/>
              <a:gd name="connsiteY1195" fmla="*/ 542130 h 6857991"/>
              <a:gd name="connsiteX1196" fmla="*/ 11354148 w 12191984"/>
              <a:gd name="connsiteY1196" fmla="*/ 538955 h 6857991"/>
              <a:gd name="connsiteX1197" fmla="*/ 11361966 w 12191984"/>
              <a:gd name="connsiteY1197" fmla="*/ 527182 h 6857991"/>
              <a:gd name="connsiteX1198" fmla="*/ 11359292 w 12191984"/>
              <a:gd name="connsiteY1198" fmla="*/ 519085 h 6857991"/>
              <a:gd name="connsiteX1199" fmla="*/ 11353350 w 12191984"/>
              <a:gd name="connsiteY1199" fmla="*/ 513235 h 6857991"/>
              <a:gd name="connsiteX1200" fmla="*/ 11350360 w 12191984"/>
              <a:gd name="connsiteY1200" fmla="*/ 508222 h 6857991"/>
              <a:gd name="connsiteX1201" fmla="*/ 11356878 w 12191984"/>
              <a:gd name="connsiteY1201" fmla="*/ 504081 h 6857991"/>
              <a:gd name="connsiteX1202" fmla="*/ 11366478 w 12191984"/>
              <a:gd name="connsiteY1202" fmla="*/ 506142 h 6857991"/>
              <a:gd name="connsiteX1203" fmla="*/ 11369245 w 12191984"/>
              <a:gd name="connsiteY1203" fmla="*/ 496429 h 6857991"/>
              <a:gd name="connsiteX1204" fmla="*/ 11357156 w 12191984"/>
              <a:gd name="connsiteY1204" fmla="*/ 495056 h 6857991"/>
              <a:gd name="connsiteX1205" fmla="*/ 11915925 w 12191984"/>
              <a:gd name="connsiteY1205" fmla="*/ 486866 h 6857991"/>
              <a:gd name="connsiteX1206" fmla="*/ 11899676 w 12191984"/>
              <a:gd name="connsiteY1206" fmla="*/ 489187 h 6857991"/>
              <a:gd name="connsiteX1207" fmla="*/ 11890651 w 12191984"/>
              <a:gd name="connsiteY1207" fmla="*/ 518843 h 6857991"/>
              <a:gd name="connsiteX1208" fmla="*/ 11887438 w 12191984"/>
              <a:gd name="connsiteY1208" fmla="*/ 532808 h 6857991"/>
              <a:gd name="connsiteX1209" fmla="*/ 11890187 w 12191984"/>
              <a:gd name="connsiteY1209" fmla="*/ 540162 h 6857991"/>
              <a:gd name="connsiteX1210" fmla="*/ 11897967 w 12191984"/>
              <a:gd name="connsiteY1210" fmla="*/ 542390 h 6857991"/>
              <a:gd name="connsiteX1211" fmla="*/ 11909722 w 12191984"/>
              <a:gd name="connsiteY1211" fmla="*/ 540366 h 6857991"/>
              <a:gd name="connsiteX1212" fmla="*/ 11912526 w 12191984"/>
              <a:gd name="connsiteY1212" fmla="*/ 530524 h 6857991"/>
              <a:gd name="connsiteX1213" fmla="*/ 11907531 w 12191984"/>
              <a:gd name="connsiteY1213" fmla="*/ 532399 h 6857991"/>
              <a:gd name="connsiteX1214" fmla="*/ 11904393 w 12191984"/>
              <a:gd name="connsiteY1214" fmla="*/ 527980 h 6857991"/>
              <a:gd name="connsiteX1215" fmla="*/ 11906992 w 12191984"/>
              <a:gd name="connsiteY1215" fmla="*/ 516504 h 6857991"/>
              <a:gd name="connsiteX1216" fmla="*/ 11910799 w 12191984"/>
              <a:gd name="connsiteY1216" fmla="*/ 504359 h 6857991"/>
              <a:gd name="connsiteX1217" fmla="*/ 11918302 w 12191984"/>
              <a:gd name="connsiteY1217" fmla="*/ 504359 h 6857991"/>
              <a:gd name="connsiteX1218" fmla="*/ 11920952 w 12191984"/>
              <a:gd name="connsiteY1218" fmla="*/ 495445 h 6857991"/>
              <a:gd name="connsiteX1219" fmla="*/ 11920957 w 12191984"/>
              <a:gd name="connsiteY1219" fmla="*/ 495445 h 6857991"/>
              <a:gd name="connsiteX1220" fmla="*/ 11920957 w 12191984"/>
              <a:gd name="connsiteY1220" fmla="*/ 495427 h 6857991"/>
              <a:gd name="connsiteX1221" fmla="*/ 11920952 w 12191984"/>
              <a:gd name="connsiteY1221" fmla="*/ 495445 h 6857991"/>
              <a:gd name="connsiteX1222" fmla="*/ 11913418 w 12191984"/>
              <a:gd name="connsiteY1222" fmla="*/ 495445 h 6857991"/>
              <a:gd name="connsiteX1223" fmla="*/ 11915925 w 12191984"/>
              <a:gd name="connsiteY1223" fmla="*/ 486866 h 6857991"/>
              <a:gd name="connsiteX1224" fmla="*/ 11882833 w 12191984"/>
              <a:gd name="connsiteY1224" fmla="*/ 486866 h 6857991"/>
              <a:gd name="connsiteX1225" fmla="*/ 11866585 w 12191984"/>
              <a:gd name="connsiteY1225" fmla="*/ 489187 h 6857991"/>
              <a:gd name="connsiteX1226" fmla="*/ 11857560 w 12191984"/>
              <a:gd name="connsiteY1226" fmla="*/ 518843 h 6857991"/>
              <a:gd name="connsiteX1227" fmla="*/ 11854347 w 12191984"/>
              <a:gd name="connsiteY1227" fmla="*/ 532808 h 6857991"/>
              <a:gd name="connsiteX1228" fmla="*/ 11857114 w 12191984"/>
              <a:gd name="connsiteY1228" fmla="*/ 540162 h 6857991"/>
              <a:gd name="connsiteX1229" fmla="*/ 11864895 w 12191984"/>
              <a:gd name="connsiteY1229" fmla="*/ 542390 h 6857991"/>
              <a:gd name="connsiteX1230" fmla="*/ 11876631 w 12191984"/>
              <a:gd name="connsiteY1230" fmla="*/ 540366 h 6857991"/>
              <a:gd name="connsiteX1231" fmla="*/ 11879454 w 12191984"/>
              <a:gd name="connsiteY1231" fmla="*/ 530524 h 6857991"/>
              <a:gd name="connsiteX1232" fmla="*/ 11874495 w 12191984"/>
              <a:gd name="connsiteY1232" fmla="*/ 532399 h 6857991"/>
              <a:gd name="connsiteX1233" fmla="*/ 11871320 w 12191984"/>
              <a:gd name="connsiteY1233" fmla="*/ 527980 h 6857991"/>
              <a:gd name="connsiteX1234" fmla="*/ 11873883 w 12191984"/>
              <a:gd name="connsiteY1234" fmla="*/ 516504 h 6857991"/>
              <a:gd name="connsiteX1235" fmla="*/ 11877559 w 12191984"/>
              <a:gd name="connsiteY1235" fmla="*/ 504359 h 6857991"/>
              <a:gd name="connsiteX1236" fmla="*/ 11885099 w 12191984"/>
              <a:gd name="connsiteY1236" fmla="*/ 504359 h 6857991"/>
              <a:gd name="connsiteX1237" fmla="*/ 11887749 w 12191984"/>
              <a:gd name="connsiteY1237" fmla="*/ 495445 h 6857991"/>
              <a:gd name="connsiteX1238" fmla="*/ 11887754 w 12191984"/>
              <a:gd name="connsiteY1238" fmla="*/ 495445 h 6857991"/>
              <a:gd name="connsiteX1239" fmla="*/ 11887754 w 12191984"/>
              <a:gd name="connsiteY1239" fmla="*/ 495427 h 6857991"/>
              <a:gd name="connsiteX1240" fmla="*/ 11887749 w 12191984"/>
              <a:gd name="connsiteY1240" fmla="*/ 495445 h 6857991"/>
              <a:gd name="connsiteX1241" fmla="*/ 11880215 w 12191984"/>
              <a:gd name="connsiteY1241" fmla="*/ 495445 h 6857991"/>
              <a:gd name="connsiteX1242" fmla="*/ 11882833 w 12191984"/>
              <a:gd name="connsiteY1242" fmla="*/ 486866 h 6857991"/>
              <a:gd name="connsiteX1243" fmla="*/ 11592548 w 12191984"/>
              <a:gd name="connsiteY1243" fmla="*/ 486847 h 6857991"/>
              <a:gd name="connsiteX1244" fmla="*/ 11576300 w 12191984"/>
              <a:gd name="connsiteY1244" fmla="*/ 489168 h 6857991"/>
              <a:gd name="connsiteX1245" fmla="*/ 11567256 w 12191984"/>
              <a:gd name="connsiteY1245" fmla="*/ 518824 h 6857991"/>
              <a:gd name="connsiteX1246" fmla="*/ 11564062 w 12191984"/>
              <a:gd name="connsiteY1246" fmla="*/ 532789 h 6857991"/>
              <a:gd name="connsiteX1247" fmla="*/ 11566848 w 12191984"/>
              <a:gd name="connsiteY1247" fmla="*/ 540143 h 6857991"/>
              <a:gd name="connsiteX1248" fmla="*/ 11574628 w 12191984"/>
              <a:gd name="connsiteY1248" fmla="*/ 542371 h 6857991"/>
              <a:gd name="connsiteX1249" fmla="*/ 11586327 w 12191984"/>
              <a:gd name="connsiteY1249" fmla="*/ 540347 h 6857991"/>
              <a:gd name="connsiteX1250" fmla="*/ 11589150 w 12191984"/>
              <a:gd name="connsiteY1250" fmla="*/ 530523 h 6857991"/>
              <a:gd name="connsiteX1251" fmla="*/ 11584173 w 12191984"/>
              <a:gd name="connsiteY1251" fmla="*/ 532399 h 6857991"/>
              <a:gd name="connsiteX1252" fmla="*/ 11581054 w 12191984"/>
              <a:gd name="connsiteY1252" fmla="*/ 527979 h 6857991"/>
              <a:gd name="connsiteX1253" fmla="*/ 11583579 w 12191984"/>
              <a:gd name="connsiteY1253" fmla="*/ 516503 h 6857991"/>
              <a:gd name="connsiteX1254" fmla="*/ 11587200 w 12191984"/>
              <a:gd name="connsiteY1254" fmla="*/ 505213 h 6857991"/>
              <a:gd name="connsiteX1255" fmla="*/ 11594702 w 12191984"/>
              <a:gd name="connsiteY1255" fmla="*/ 505213 h 6857991"/>
              <a:gd name="connsiteX1256" fmla="*/ 11597339 w 12191984"/>
              <a:gd name="connsiteY1256" fmla="*/ 496262 h 6857991"/>
              <a:gd name="connsiteX1257" fmla="*/ 11597339 w 12191984"/>
              <a:gd name="connsiteY1257" fmla="*/ 496243 h 6857991"/>
              <a:gd name="connsiteX1258" fmla="*/ 11589800 w 12191984"/>
              <a:gd name="connsiteY1258" fmla="*/ 496243 h 6857991"/>
              <a:gd name="connsiteX1259" fmla="*/ 11592548 w 12191984"/>
              <a:gd name="connsiteY1259" fmla="*/ 486847 h 6857991"/>
              <a:gd name="connsiteX1260" fmla="*/ 11076862 w 12191984"/>
              <a:gd name="connsiteY1260" fmla="*/ 477153 h 6857991"/>
              <a:gd name="connsiteX1261" fmla="*/ 11058292 w 12191984"/>
              <a:gd name="connsiteY1261" fmla="*/ 541368 h 6857991"/>
              <a:gd name="connsiteX1262" fmla="*/ 11073891 w 12191984"/>
              <a:gd name="connsiteY1262" fmla="*/ 541368 h 6857991"/>
              <a:gd name="connsiteX1263" fmla="*/ 11077958 w 12191984"/>
              <a:gd name="connsiteY1263" fmla="*/ 527292 h 6857991"/>
              <a:gd name="connsiteX1264" fmla="*/ 11084903 w 12191984"/>
              <a:gd name="connsiteY1264" fmla="*/ 517784 h 6857991"/>
              <a:gd name="connsiteX1265" fmla="*/ 11093593 w 12191984"/>
              <a:gd name="connsiteY1265" fmla="*/ 509465 h 6857991"/>
              <a:gd name="connsiteX1266" fmla="*/ 11094355 w 12191984"/>
              <a:gd name="connsiteY1266" fmla="*/ 510746 h 6857991"/>
              <a:gd name="connsiteX1267" fmla="*/ 11085571 w 12191984"/>
              <a:gd name="connsiteY1267" fmla="*/ 541331 h 6857991"/>
              <a:gd name="connsiteX1268" fmla="*/ 11085571 w 12191984"/>
              <a:gd name="connsiteY1268" fmla="*/ 541349 h 6857991"/>
              <a:gd name="connsiteX1269" fmla="*/ 11101059 w 12191984"/>
              <a:gd name="connsiteY1269" fmla="*/ 541349 h 6857991"/>
              <a:gd name="connsiteX1270" fmla="*/ 11110752 w 12191984"/>
              <a:gd name="connsiteY1270" fmla="*/ 507181 h 6857991"/>
              <a:gd name="connsiteX1271" fmla="*/ 11109768 w 12191984"/>
              <a:gd name="connsiteY1271" fmla="*/ 497951 h 6857991"/>
              <a:gd name="connsiteX1272" fmla="*/ 11103640 w 12191984"/>
              <a:gd name="connsiteY1272" fmla="*/ 495203 h 6857991"/>
              <a:gd name="connsiteX1273" fmla="*/ 11090511 w 12191984"/>
              <a:gd name="connsiteY1273" fmla="*/ 502371 h 6857991"/>
              <a:gd name="connsiteX1274" fmla="*/ 11081263 w 12191984"/>
              <a:gd name="connsiteY1274" fmla="*/ 515351 h 6857991"/>
              <a:gd name="connsiteX1275" fmla="*/ 11080260 w 12191984"/>
              <a:gd name="connsiteY1275" fmla="*/ 515351 h 6857991"/>
              <a:gd name="connsiteX1276" fmla="*/ 11092349 w 12191984"/>
              <a:gd name="connsiteY1276" fmla="*/ 477153 h 6857991"/>
              <a:gd name="connsiteX1277" fmla="*/ 11076862 w 12191984"/>
              <a:gd name="connsiteY1277" fmla="*/ 477153 h 6857991"/>
              <a:gd name="connsiteX1278" fmla="*/ 11615018 w 12191984"/>
              <a:gd name="connsiteY1278" fmla="*/ 477134 h 6857991"/>
              <a:gd name="connsiteX1279" fmla="*/ 11596448 w 12191984"/>
              <a:gd name="connsiteY1279" fmla="*/ 541330 h 6857991"/>
              <a:gd name="connsiteX1280" fmla="*/ 11612028 w 12191984"/>
              <a:gd name="connsiteY1280" fmla="*/ 541330 h 6857991"/>
              <a:gd name="connsiteX1281" fmla="*/ 11616114 w 12191984"/>
              <a:gd name="connsiteY1281" fmla="*/ 527291 h 6857991"/>
              <a:gd name="connsiteX1282" fmla="*/ 11623040 w 12191984"/>
              <a:gd name="connsiteY1282" fmla="*/ 517746 h 6857991"/>
              <a:gd name="connsiteX1283" fmla="*/ 11631749 w 12191984"/>
              <a:gd name="connsiteY1283" fmla="*/ 509446 h 6857991"/>
              <a:gd name="connsiteX1284" fmla="*/ 11632492 w 12191984"/>
              <a:gd name="connsiteY1284" fmla="*/ 510727 h 6857991"/>
              <a:gd name="connsiteX1285" fmla="*/ 11623746 w 12191984"/>
              <a:gd name="connsiteY1285" fmla="*/ 541330 h 6857991"/>
              <a:gd name="connsiteX1286" fmla="*/ 11623746 w 12191984"/>
              <a:gd name="connsiteY1286" fmla="*/ 541349 h 6857991"/>
              <a:gd name="connsiteX1287" fmla="*/ 11639233 w 12191984"/>
              <a:gd name="connsiteY1287" fmla="*/ 541349 h 6857991"/>
              <a:gd name="connsiteX1288" fmla="*/ 11648927 w 12191984"/>
              <a:gd name="connsiteY1288" fmla="*/ 507162 h 6857991"/>
              <a:gd name="connsiteX1289" fmla="*/ 11647942 w 12191984"/>
              <a:gd name="connsiteY1289" fmla="*/ 497951 h 6857991"/>
              <a:gd name="connsiteX1290" fmla="*/ 11641814 w 12191984"/>
              <a:gd name="connsiteY1290" fmla="*/ 495221 h 6857991"/>
              <a:gd name="connsiteX1291" fmla="*/ 11628685 w 12191984"/>
              <a:gd name="connsiteY1291" fmla="*/ 502370 h 6857991"/>
              <a:gd name="connsiteX1292" fmla="*/ 11619438 w 12191984"/>
              <a:gd name="connsiteY1292" fmla="*/ 515351 h 6857991"/>
              <a:gd name="connsiteX1293" fmla="*/ 11618435 w 12191984"/>
              <a:gd name="connsiteY1293" fmla="*/ 515351 h 6857991"/>
              <a:gd name="connsiteX1294" fmla="*/ 11630524 w 12191984"/>
              <a:gd name="connsiteY1294" fmla="*/ 477134 h 6857991"/>
              <a:gd name="connsiteX1295" fmla="*/ 11615018 w 12191984"/>
              <a:gd name="connsiteY1295" fmla="*/ 477134 h 6857991"/>
              <a:gd name="connsiteX1296" fmla="*/ 11436969 w 12191984"/>
              <a:gd name="connsiteY1296" fmla="*/ 476207 h 6857991"/>
              <a:gd name="connsiteX1297" fmla="*/ 11420758 w 12191984"/>
              <a:gd name="connsiteY1297" fmla="*/ 481667 h 6857991"/>
              <a:gd name="connsiteX1298" fmla="*/ 11410767 w 12191984"/>
              <a:gd name="connsiteY1298" fmla="*/ 496244 h 6857991"/>
              <a:gd name="connsiteX1299" fmla="*/ 11394667 w 12191984"/>
              <a:gd name="connsiteY1299" fmla="*/ 551582 h 6857991"/>
              <a:gd name="connsiteX1300" fmla="*/ 11410340 w 12191984"/>
              <a:gd name="connsiteY1300" fmla="*/ 551582 h 6857991"/>
              <a:gd name="connsiteX1301" fmla="*/ 11423785 w 12191984"/>
              <a:gd name="connsiteY1301" fmla="*/ 505213 h 6857991"/>
              <a:gd name="connsiteX1302" fmla="*/ 11435075 w 12191984"/>
              <a:gd name="connsiteY1302" fmla="*/ 505213 h 6857991"/>
              <a:gd name="connsiteX1303" fmla="*/ 11437749 w 12191984"/>
              <a:gd name="connsiteY1303" fmla="*/ 496244 h 6857991"/>
              <a:gd name="connsiteX1304" fmla="*/ 11426273 w 12191984"/>
              <a:gd name="connsiteY1304" fmla="*/ 496244 h 6857991"/>
              <a:gd name="connsiteX1305" fmla="*/ 11428873 w 12191984"/>
              <a:gd name="connsiteY1305" fmla="*/ 488612 h 6857991"/>
              <a:gd name="connsiteX1306" fmla="*/ 11435428 w 12191984"/>
              <a:gd name="connsiteY1306" fmla="*/ 485139 h 6857991"/>
              <a:gd name="connsiteX1307" fmla="*/ 11445344 w 12191984"/>
              <a:gd name="connsiteY1307" fmla="*/ 487702 h 6857991"/>
              <a:gd name="connsiteX1308" fmla="*/ 11448056 w 12191984"/>
              <a:gd name="connsiteY1308" fmla="*/ 478138 h 6857991"/>
              <a:gd name="connsiteX1309" fmla="*/ 11436969 w 12191984"/>
              <a:gd name="connsiteY1309" fmla="*/ 476207 h 6857991"/>
              <a:gd name="connsiteX1310" fmla="*/ 11775945 w 12191984"/>
              <a:gd name="connsiteY1310" fmla="*/ 475537 h 6857991"/>
              <a:gd name="connsiteX1311" fmla="*/ 11786251 w 12191984"/>
              <a:gd name="connsiteY1311" fmla="*/ 481981 h 6857991"/>
              <a:gd name="connsiteX1312" fmla="*/ 11770615 w 12191984"/>
              <a:gd name="connsiteY1312" fmla="*/ 496707 h 6857991"/>
              <a:gd name="connsiteX1313" fmla="*/ 11764468 w 12191984"/>
              <a:gd name="connsiteY1313" fmla="*/ 496707 h 6857991"/>
              <a:gd name="connsiteX1314" fmla="*/ 11770541 w 12191984"/>
              <a:gd name="connsiteY1314" fmla="*/ 476391 h 6857991"/>
              <a:gd name="connsiteX1315" fmla="*/ 11775945 w 12191984"/>
              <a:gd name="connsiteY1315" fmla="*/ 475537 h 6857991"/>
              <a:gd name="connsiteX1316" fmla="*/ 11754236 w 12191984"/>
              <a:gd name="connsiteY1316" fmla="*/ 465528 h 6857991"/>
              <a:gd name="connsiteX1317" fmla="*/ 11731711 w 12191984"/>
              <a:gd name="connsiteY1317" fmla="*/ 542036 h 6857991"/>
              <a:gd name="connsiteX1318" fmla="*/ 11769185 w 12191984"/>
              <a:gd name="connsiteY1318" fmla="*/ 542036 h 6857991"/>
              <a:gd name="connsiteX1319" fmla="*/ 11797114 w 12191984"/>
              <a:gd name="connsiteY1319" fmla="*/ 520329 h 6857991"/>
              <a:gd name="connsiteX1320" fmla="*/ 11781070 w 12191984"/>
              <a:gd name="connsiteY1320" fmla="*/ 502650 h 6857991"/>
              <a:gd name="connsiteX1321" fmla="*/ 11781088 w 12191984"/>
              <a:gd name="connsiteY1321" fmla="*/ 502427 h 6857991"/>
              <a:gd name="connsiteX1322" fmla="*/ 11805006 w 12191984"/>
              <a:gd name="connsiteY1322" fmla="*/ 480236 h 6857991"/>
              <a:gd name="connsiteX1323" fmla="*/ 11778470 w 12191984"/>
              <a:gd name="connsiteY1323" fmla="*/ 465528 h 6857991"/>
              <a:gd name="connsiteX1324" fmla="*/ 11754236 w 12191984"/>
              <a:gd name="connsiteY1324" fmla="*/ 465528 h 6857991"/>
              <a:gd name="connsiteX1325" fmla="*/ 11044105 w 12191984"/>
              <a:gd name="connsiteY1325" fmla="*/ 465250 h 6857991"/>
              <a:gd name="connsiteX1326" fmla="*/ 10983641 w 12191984"/>
              <a:gd name="connsiteY1326" fmla="*/ 516670 h 6857991"/>
              <a:gd name="connsiteX1327" fmla="*/ 11013780 w 12191984"/>
              <a:gd name="connsiteY1327" fmla="*/ 545435 h 6857991"/>
              <a:gd name="connsiteX1328" fmla="*/ 11046631 w 12191984"/>
              <a:gd name="connsiteY1328" fmla="*/ 541368 h 6857991"/>
              <a:gd name="connsiteX1329" fmla="*/ 11050103 w 12191984"/>
              <a:gd name="connsiteY1329" fmla="*/ 529966 h 6857991"/>
              <a:gd name="connsiteX1330" fmla="*/ 11048283 w 12191984"/>
              <a:gd name="connsiteY1330" fmla="*/ 530449 h 6857991"/>
              <a:gd name="connsiteX1331" fmla="*/ 11023827 w 12191984"/>
              <a:gd name="connsiteY1331" fmla="*/ 535166 h 6857991"/>
              <a:gd name="connsiteX1332" fmla="*/ 11004941 w 12191984"/>
              <a:gd name="connsiteY1332" fmla="*/ 514163 h 6857991"/>
              <a:gd name="connsiteX1333" fmla="*/ 11041338 w 12191984"/>
              <a:gd name="connsiteY1333" fmla="*/ 475519 h 6857991"/>
              <a:gd name="connsiteX1334" fmla="*/ 11064439 w 12191984"/>
              <a:gd name="connsiteY1334" fmla="*/ 480514 h 6857991"/>
              <a:gd name="connsiteX1335" fmla="*/ 11068097 w 12191984"/>
              <a:gd name="connsiteY1335" fmla="*/ 468258 h 6857991"/>
              <a:gd name="connsiteX1336" fmla="*/ 11044105 w 12191984"/>
              <a:gd name="connsiteY1336" fmla="*/ 465250 h 6857991"/>
              <a:gd name="connsiteX1337" fmla="*/ 11757356 w 12191984"/>
              <a:gd name="connsiteY1337" fmla="*/ 346605 h 6857991"/>
              <a:gd name="connsiteX1338" fmla="*/ 11780847 w 12191984"/>
              <a:gd name="connsiteY1338" fmla="*/ 346605 h 6857991"/>
              <a:gd name="connsiteX1339" fmla="*/ 11794069 w 12191984"/>
              <a:gd name="connsiteY1339" fmla="*/ 359772 h 6857991"/>
              <a:gd name="connsiteX1340" fmla="*/ 11781441 w 12191984"/>
              <a:gd name="connsiteY1340" fmla="*/ 372826 h 6857991"/>
              <a:gd name="connsiteX1341" fmla="*/ 11757356 w 12191984"/>
              <a:gd name="connsiteY1341" fmla="*/ 372826 h 6857991"/>
              <a:gd name="connsiteX1342" fmla="*/ 11757356 w 12191984"/>
              <a:gd name="connsiteY1342" fmla="*/ 346605 h 6857991"/>
              <a:gd name="connsiteX1343" fmla="*/ 11360295 w 12191984"/>
              <a:gd name="connsiteY1343" fmla="*/ 330005 h 6857991"/>
              <a:gd name="connsiteX1344" fmla="*/ 11360295 w 12191984"/>
              <a:gd name="connsiteY1344" fmla="*/ 346718 h 6857991"/>
              <a:gd name="connsiteX1345" fmla="*/ 11360295 w 12191984"/>
              <a:gd name="connsiteY1345" fmla="*/ 409707 h 6857991"/>
              <a:gd name="connsiteX1346" fmla="*/ 11360295 w 12191984"/>
              <a:gd name="connsiteY1346" fmla="*/ 426476 h 6857991"/>
              <a:gd name="connsiteX1347" fmla="*/ 11379849 w 12191984"/>
              <a:gd name="connsiteY1347" fmla="*/ 426476 h 6857991"/>
              <a:gd name="connsiteX1348" fmla="*/ 11433089 w 12191984"/>
              <a:gd name="connsiteY1348" fmla="*/ 426476 h 6857991"/>
              <a:gd name="connsiteX1349" fmla="*/ 11433089 w 12191984"/>
              <a:gd name="connsiteY1349" fmla="*/ 409707 h 6857991"/>
              <a:gd name="connsiteX1350" fmla="*/ 11379849 w 12191984"/>
              <a:gd name="connsiteY1350" fmla="*/ 409707 h 6857991"/>
              <a:gd name="connsiteX1351" fmla="*/ 11379849 w 12191984"/>
              <a:gd name="connsiteY1351" fmla="*/ 384006 h 6857991"/>
              <a:gd name="connsiteX1352" fmla="*/ 11425958 w 12191984"/>
              <a:gd name="connsiteY1352" fmla="*/ 384006 h 6857991"/>
              <a:gd name="connsiteX1353" fmla="*/ 11425958 w 12191984"/>
              <a:gd name="connsiteY1353" fmla="*/ 367312 h 6857991"/>
              <a:gd name="connsiteX1354" fmla="*/ 11379849 w 12191984"/>
              <a:gd name="connsiteY1354" fmla="*/ 367312 h 6857991"/>
              <a:gd name="connsiteX1355" fmla="*/ 11379849 w 12191984"/>
              <a:gd name="connsiteY1355" fmla="*/ 346718 h 6857991"/>
              <a:gd name="connsiteX1356" fmla="*/ 11431733 w 12191984"/>
              <a:gd name="connsiteY1356" fmla="*/ 346718 h 6857991"/>
              <a:gd name="connsiteX1357" fmla="*/ 11431733 w 12191984"/>
              <a:gd name="connsiteY1357" fmla="*/ 330005 h 6857991"/>
              <a:gd name="connsiteX1358" fmla="*/ 11379849 w 12191984"/>
              <a:gd name="connsiteY1358" fmla="*/ 330005 h 6857991"/>
              <a:gd name="connsiteX1359" fmla="*/ 11360295 w 12191984"/>
              <a:gd name="connsiteY1359" fmla="*/ 330005 h 6857991"/>
              <a:gd name="connsiteX1360" fmla="*/ 11818990 w 12191984"/>
              <a:gd name="connsiteY1360" fmla="*/ 330004 h 6857991"/>
              <a:gd name="connsiteX1361" fmla="*/ 11818990 w 12191984"/>
              <a:gd name="connsiteY1361" fmla="*/ 426475 h 6857991"/>
              <a:gd name="connsiteX1362" fmla="*/ 11838414 w 12191984"/>
              <a:gd name="connsiteY1362" fmla="*/ 426475 h 6857991"/>
              <a:gd name="connsiteX1363" fmla="*/ 11838414 w 12191984"/>
              <a:gd name="connsiteY1363" fmla="*/ 330004 h 6857991"/>
              <a:gd name="connsiteX1364" fmla="*/ 11818990 w 12191984"/>
              <a:gd name="connsiteY1364" fmla="*/ 330004 h 6857991"/>
              <a:gd name="connsiteX1365" fmla="*/ 11666030 w 12191984"/>
              <a:gd name="connsiteY1365" fmla="*/ 330004 h 6857991"/>
              <a:gd name="connsiteX1366" fmla="*/ 11666030 w 12191984"/>
              <a:gd name="connsiteY1366" fmla="*/ 346717 h 6857991"/>
              <a:gd name="connsiteX1367" fmla="*/ 11689614 w 12191984"/>
              <a:gd name="connsiteY1367" fmla="*/ 346717 h 6857991"/>
              <a:gd name="connsiteX1368" fmla="*/ 11689614 w 12191984"/>
              <a:gd name="connsiteY1368" fmla="*/ 426475 h 6857991"/>
              <a:gd name="connsiteX1369" fmla="*/ 11709446 w 12191984"/>
              <a:gd name="connsiteY1369" fmla="*/ 426475 h 6857991"/>
              <a:gd name="connsiteX1370" fmla="*/ 11709446 w 12191984"/>
              <a:gd name="connsiteY1370" fmla="*/ 346717 h 6857991"/>
              <a:gd name="connsiteX1371" fmla="*/ 11733030 w 12191984"/>
              <a:gd name="connsiteY1371" fmla="*/ 346717 h 6857991"/>
              <a:gd name="connsiteX1372" fmla="*/ 11733030 w 12191984"/>
              <a:gd name="connsiteY1372" fmla="*/ 330004 h 6857991"/>
              <a:gd name="connsiteX1373" fmla="*/ 11709446 w 12191984"/>
              <a:gd name="connsiteY1373" fmla="*/ 330004 h 6857991"/>
              <a:gd name="connsiteX1374" fmla="*/ 11689614 w 12191984"/>
              <a:gd name="connsiteY1374" fmla="*/ 330004 h 6857991"/>
              <a:gd name="connsiteX1375" fmla="*/ 11666030 w 12191984"/>
              <a:gd name="connsiteY1375" fmla="*/ 330004 h 6857991"/>
              <a:gd name="connsiteX1376" fmla="*/ 11509949 w 12191984"/>
              <a:gd name="connsiteY1376" fmla="*/ 330004 h 6857991"/>
              <a:gd name="connsiteX1377" fmla="*/ 11509949 w 12191984"/>
              <a:gd name="connsiteY1377" fmla="*/ 346717 h 6857991"/>
              <a:gd name="connsiteX1378" fmla="*/ 11509949 w 12191984"/>
              <a:gd name="connsiteY1378" fmla="*/ 409706 h 6857991"/>
              <a:gd name="connsiteX1379" fmla="*/ 11509949 w 12191984"/>
              <a:gd name="connsiteY1379" fmla="*/ 426475 h 6857991"/>
              <a:gd name="connsiteX1380" fmla="*/ 11529485 w 12191984"/>
              <a:gd name="connsiteY1380" fmla="*/ 426475 h 6857991"/>
              <a:gd name="connsiteX1381" fmla="*/ 11582725 w 12191984"/>
              <a:gd name="connsiteY1381" fmla="*/ 426475 h 6857991"/>
              <a:gd name="connsiteX1382" fmla="*/ 11582725 w 12191984"/>
              <a:gd name="connsiteY1382" fmla="*/ 409706 h 6857991"/>
              <a:gd name="connsiteX1383" fmla="*/ 11529485 w 12191984"/>
              <a:gd name="connsiteY1383" fmla="*/ 409706 h 6857991"/>
              <a:gd name="connsiteX1384" fmla="*/ 11529485 w 12191984"/>
              <a:gd name="connsiteY1384" fmla="*/ 384005 h 6857991"/>
              <a:gd name="connsiteX1385" fmla="*/ 11575631 w 12191984"/>
              <a:gd name="connsiteY1385" fmla="*/ 384005 h 6857991"/>
              <a:gd name="connsiteX1386" fmla="*/ 11575631 w 12191984"/>
              <a:gd name="connsiteY1386" fmla="*/ 367311 h 6857991"/>
              <a:gd name="connsiteX1387" fmla="*/ 11529485 w 12191984"/>
              <a:gd name="connsiteY1387" fmla="*/ 367311 h 6857991"/>
              <a:gd name="connsiteX1388" fmla="*/ 11529485 w 12191984"/>
              <a:gd name="connsiteY1388" fmla="*/ 346717 h 6857991"/>
              <a:gd name="connsiteX1389" fmla="*/ 11581387 w 12191984"/>
              <a:gd name="connsiteY1389" fmla="*/ 346717 h 6857991"/>
              <a:gd name="connsiteX1390" fmla="*/ 11581387 w 12191984"/>
              <a:gd name="connsiteY1390" fmla="*/ 330004 h 6857991"/>
              <a:gd name="connsiteX1391" fmla="*/ 11529485 w 12191984"/>
              <a:gd name="connsiteY1391" fmla="*/ 330004 h 6857991"/>
              <a:gd name="connsiteX1392" fmla="*/ 11509949 w 12191984"/>
              <a:gd name="connsiteY1392" fmla="*/ 330004 h 6857991"/>
              <a:gd name="connsiteX1393" fmla="*/ 11439365 w 12191984"/>
              <a:gd name="connsiteY1393" fmla="*/ 330004 h 6857991"/>
              <a:gd name="connsiteX1394" fmla="*/ 11439365 w 12191984"/>
              <a:gd name="connsiteY1394" fmla="*/ 409705 h 6857991"/>
              <a:gd name="connsiteX1395" fmla="*/ 11439365 w 12191984"/>
              <a:gd name="connsiteY1395" fmla="*/ 426475 h 6857991"/>
              <a:gd name="connsiteX1396" fmla="*/ 11458901 w 12191984"/>
              <a:gd name="connsiteY1396" fmla="*/ 426475 h 6857991"/>
              <a:gd name="connsiteX1397" fmla="*/ 11504378 w 12191984"/>
              <a:gd name="connsiteY1397" fmla="*/ 426475 h 6857991"/>
              <a:gd name="connsiteX1398" fmla="*/ 11504378 w 12191984"/>
              <a:gd name="connsiteY1398" fmla="*/ 409705 h 6857991"/>
              <a:gd name="connsiteX1399" fmla="*/ 11458901 w 12191984"/>
              <a:gd name="connsiteY1399" fmla="*/ 409705 h 6857991"/>
              <a:gd name="connsiteX1400" fmla="*/ 11458901 w 12191984"/>
              <a:gd name="connsiteY1400" fmla="*/ 330004 h 6857991"/>
              <a:gd name="connsiteX1401" fmla="*/ 11439365 w 12191984"/>
              <a:gd name="connsiteY1401" fmla="*/ 330004 h 6857991"/>
              <a:gd name="connsiteX1402" fmla="*/ 11737839 w 12191984"/>
              <a:gd name="connsiteY1402" fmla="*/ 329874 h 6857991"/>
              <a:gd name="connsiteX1403" fmla="*/ 11737839 w 12191984"/>
              <a:gd name="connsiteY1403" fmla="*/ 426345 h 6857991"/>
              <a:gd name="connsiteX1404" fmla="*/ 11757375 w 12191984"/>
              <a:gd name="connsiteY1404" fmla="*/ 426345 h 6857991"/>
              <a:gd name="connsiteX1405" fmla="*/ 11757375 w 12191984"/>
              <a:gd name="connsiteY1405" fmla="*/ 388332 h 6857991"/>
              <a:gd name="connsiteX1406" fmla="*/ 11773939 w 12191984"/>
              <a:gd name="connsiteY1406" fmla="*/ 388332 h 6857991"/>
              <a:gd name="connsiteX1407" fmla="*/ 11791079 w 12191984"/>
              <a:gd name="connsiteY1407" fmla="*/ 400384 h 6857991"/>
              <a:gd name="connsiteX1408" fmla="*/ 11794347 w 12191984"/>
              <a:gd name="connsiteY1408" fmla="*/ 426345 h 6857991"/>
              <a:gd name="connsiteX1409" fmla="*/ 11813994 w 12191984"/>
              <a:gd name="connsiteY1409" fmla="*/ 426345 h 6857991"/>
              <a:gd name="connsiteX1410" fmla="*/ 11810540 w 12191984"/>
              <a:gd name="connsiteY1410" fmla="*/ 400997 h 6857991"/>
              <a:gd name="connsiteX1411" fmla="*/ 11796074 w 12191984"/>
              <a:gd name="connsiteY1411" fmla="*/ 380161 h 6857991"/>
              <a:gd name="connsiteX1412" fmla="*/ 11813214 w 12191984"/>
              <a:gd name="connsiteY1412" fmla="*/ 356856 h 6857991"/>
              <a:gd name="connsiteX1413" fmla="*/ 11781850 w 12191984"/>
              <a:gd name="connsiteY1413" fmla="*/ 329874 h 6857991"/>
              <a:gd name="connsiteX1414" fmla="*/ 11757375 w 12191984"/>
              <a:gd name="connsiteY1414" fmla="*/ 329874 h 6857991"/>
              <a:gd name="connsiteX1415" fmla="*/ 11738006 w 12191984"/>
              <a:gd name="connsiteY1415" fmla="*/ 329874 h 6857991"/>
              <a:gd name="connsiteX1416" fmla="*/ 11737839 w 12191984"/>
              <a:gd name="connsiteY1416" fmla="*/ 329874 h 6857991"/>
              <a:gd name="connsiteX1417" fmla="*/ 11887568 w 12191984"/>
              <a:gd name="connsiteY1417" fmla="*/ 327645 h 6857991"/>
              <a:gd name="connsiteX1418" fmla="*/ 11843149 w 12191984"/>
              <a:gd name="connsiteY1418" fmla="*/ 378099 h 6857991"/>
              <a:gd name="connsiteX1419" fmla="*/ 11887568 w 12191984"/>
              <a:gd name="connsiteY1419" fmla="*/ 428535 h 6857991"/>
              <a:gd name="connsiteX1420" fmla="*/ 11929202 w 12191984"/>
              <a:gd name="connsiteY1420" fmla="*/ 394478 h 6857991"/>
              <a:gd name="connsiteX1421" fmla="*/ 11908831 w 12191984"/>
              <a:gd name="connsiteY1421" fmla="*/ 394478 h 6857991"/>
              <a:gd name="connsiteX1422" fmla="*/ 11888125 w 12191984"/>
              <a:gd name="connsiteY1422" fmla="*/ 411544 h 6857991"/>
              <a:gd name="connsiteX1423" fmla="*/ 11863260 w 12191984"/>
              <a:gd name="connsiteY1423" fmla="*/ 377821 h 6857991"/>
              <a:gd name="connsiteX1424" fmla="*/ 11888125 w 12191984"/>
              <a:gd name="connsiteY1424" fmla="*/ 344061 h 6857991"/>
              <a:gd name="connsiteX1425" fmla="*/ 11908831 w 12191984"/>
              <a:gd name="connsiteY1425" fmla="*/ 360588 h 6857991"/>
              <a:gd name="connsiteX1426" fmla="*/ 11929072 w 12191984"/>
              <a:gd name="connsiteY1426" fmla="*/ 360588 h 6857991"/>
              <a:gd name="connsiteX1427" fmla="*/ 11887568 w 12191984"/>
              <a:gd name="connsiteY1427" fmla="*/ 327645 h 6857991"/>
              <a:gd name="connsiteX1428" fmla="*/ 11626160 w 12191984"/>
              <a:gd name="connsiteY1428" fmla="*/ 327645 h 6857991"/>
              <a:gd name="connsiteX1429" fmla="*/ 11581704 w 12191984"/>
              <a:gd name="connsiteY1429" fmla="*/ 378099 h 6857991"/>
              <a:gd name="connsiteX1430" fmla="*/ 11626160 w 12191984"/>
              <a:gd name="connsiteY1430" fmla="*/ 428535 h 6857991"/>
              <a:gd name="connsiteX1431" fmla="*/ 11667757 w 12191984"/>
              <a:gd name="connsiteY1431" fmla="*/ 394478 h 6857991"/>
              <a:gd name="connsiteX1432" fmla="*/ 11647423 w 12191984"/>
              <a:gd name="connsiteY1432" fmla="*/ 394478 h 6857991"/>
              <a:gd name="connsiteX1433" fmla="*/ 11626699 w 12191984"/>
              <a:gd name="connsiteY1433" fmla="*/ 411544 h 6857991"/>
              <a:gd name="connsiteX1434" fmla="*/ 11601815 w 12191984"/>
              <a:gd name="connsiteY1434" fmla="*/ 377821 h 6857991"/>
              <a:gd name="connsiteX1435" fmla="*/ 11626699 w 12191984"/>
              <a:gd name="connsiteY1435" fmla="*/ 344061 h 6857991"/>
              <a:gd name="connsiteX1436" fmla="*/ 11647423 w 12191984"/>
              <a:gd name="connsiteY1436" fmla="*/ 360588 h 6857991"/>
              <a:gd name="connsiteX1437" fmla="*/ 11667627 w 12191984"/>
              <a:gd name="connsiteY1437" fmla="*/ 360588 h 6857991"/>
              <a:gd name="connsiteX1438" fmla="*/ 11626160 w 12191984"/>
              <a:gd name="connsiteY1438" fmla="*/ 327645 h 6857991"/>
              <a:gd name="connsiteX1439" fmla="*/ 11741033 w 12191984"/>
              <a:gd name="connsiteY1439" fmla="*/ 271341 h 6857991"/>
              <a:gd name="connsiteX1440" fmla="*/ 11763577 w 12191984"/>
              <a:gd name="connsiteY1440" fmla="*/ 271341 h 6857991"/>
              <a:gd name="connsiteX1441" fmla="*/ 11778563 w 12191984"/>
              <a:gd name="connsiteY1441" fmla="*/ 285380 h 6857991"/>
              <a:gd name="connsiteX1442" fmla="*/ 11763819 w 12191984"/>
              <a:gd name="connsiteY1442" fmla="*/ 299326 h 6857991"/>
              <a:gd name="connsiteX1443" fmla="*/ 11741033 w 12191984"/>
              <a:gd name="connsiteY1443" fmla="*/ 299326 h 6857991"/>
              <a:gd name="connsiteX1444" fmla="*/ 11741033 w 12191984"/>
              <a:gd name="connsiteY1444" fmla="*/ 271341 h 6857991"/>
              <a:gd name="connsiteX1445" fmla="*/ 11741015 w 12191984"/>
              <a:gd name="connsiteY1445" fmla="*/ 232772 h 6857991"/>
              <a:gd name="connsiteX1446" fmla="*/ 11765230 w 12191984"/>
              <a:gd name="connsiteY1446" fmla="*/ 232772 h 6857991"/>
              <a:gd name="connsiteX1447" fmla="*/ 11776465 w 12191984"/>
              <a:gd name="connsiteY1447" fmla="*/ 244192 h 6857991"/>
              <a:gd name="connsiteX1448" fmla="*/ 11764134 w 12191984"/>
              <a:gd name="connsiteY1448" fmla="*/ 256318 h 6857991"/>
              <a:gd name="connsiteX1449" fmla="*/ 11741015 w 12191984"/>
              <a:gd name="connsiteY1449" fmla="*/ 256318 h 6857991"/>
              <a:gd name="connsiteX1450" fmla="*/ 11741015 w 12191984"/>
              <a:gd name="connsiteY1450" fmla="*/ 232772 h 6857991"/>
              <a:gd name="connsiteX1451" fmla="*/ 11803150 w 12191984"/>
              <a:gd name="connsiteY1451" fmla="*/ 217434 h 6857991"/>
              <a:gd name="connsiteX1452" fmla="*/ 11803150 w 12191984"/>
              <a:gd name="connsiteY1452" fmla="*/ 313886 h 6857991"/>
              <a:gd name="connsiteX1453" fmla="*/ 11822593 w 12191984"/>
              <a:gd name="connsiteY1453" fmla="*/ 313886 h 6857991"/>
              <a:gd name="connsiteX1454" fmla="*/ 11822593 w 12191984"/>
              <a:gd name="connsiteY1454" fmla="*/ 217434 h 6857991"/>
              <a:gd name="connsiteX1455" fmla="*/ 11803150 w 12191984"/>
              <a:gd name="connsiteY1455" fmla="*/ 217434 h 6857991"/>
              <a:gd name="connsiteX1456" fmla="*/ 11360295 w 12191984"/>
              <a:gd name="connsiteY1456" fmla="*/ 217434 h 6857991"/>
              <a:gd name="connsiteX1457" fmla="*/ 11360295 w 12191984"/>
              <a:gd name="connsiteY1457" fmla="*/ 313886 h 6857991"/>
              <a:gd name="connsiteX1458" fmla="*/ 11378512 w 12191984"/>
              <a:gd name="connsiteY1458" fmla="*/ 313886 h 6857991"/>
              <a:gd name="connsiteX1459" fmla="*/ 11378512 w 12191984"/>
              <a:gd name="connsiteY1459" fmla="*/ 242188 h 6857991"/>
              <a:gd name="connsiteX1460" fmla="*/ 11398976 w 12191984"/>
              <a:gd name="connsiteY1460" fmla="*/ 313886 h 6857991"/>
              <a:gd name="connsiteX1461" fmla="*/ 11399812 w 12191984"/>
              <a:gd name="connsiteY1461" fmla="*/ 313886 h 6857991"/>
              <a:gd name="connsiteX1462" fmla="*/ 11416952 w 12191984"/>
              <a:gd name="connsiteY1462" fmla="*/ 313886 h 6857991"/>
              <a:gd name="connsiteX1463" fmla="*/ 11417769 w 12191984"/>
              <a:gd name="connsiteY1463" fmla="*/ 313886 h 6857991"/>
              <a:gd name="connsiteX1464" fmla="*/ 11438233 w 12191984"/>
              <a:gd name="connsiteY1464" fmla="*/ 242188 h 6857991"/>
              <a:gd name="connsiteX1465" fmla="*/ 11438233 w 12191984"/>
              <a:gd name="connsiteY1465" fmla="*/ 313886 h 6857991"/>
              <a:gd name="connsiteX1466" fmla="*/ 11456450 w 12191984"/>
              <a:gd name="connsiteY1466" fmla="*/ 313886 h 6857991"/>
              <a:gd name="connsiteX1467" fmla="*/ 11456450 w 12191984"/>
              <a:gd name="connsiteY1467" fmla="*/ 217434 h 6857991"/>
              <a:gd name="connsiteX1468" fmla="*/ 11446515 w 12191984"/>
              <a:gd name="connsiteY1468" fmla="*/ 217434 h 6857991"/>
              <a:gd name="connsiteX1469" fmla="*/ 11437954 w 12191984"/>
              <a:gd name="connsiteY1469" fmla="*/ 217434 h 6857991"/>
              <a:gd name="connsiteX1470" fmla="*/ 11428577 w 12191984"/>
              <a:gd name="connsiteY1470" fmla="*/ 217434 h 6857991"/>
              <a:gd name="connsiteX1471" fmla="*/ 11408372 w 12191984"/>
              <a:gd name="connsiteY1471" fmla="*/ 285140 h 6857991"/>
              <a:gd name="connsiteX1472" fmla="*/ 11388187 w 12191984"/>
              <a:gd name="connsiteY1472" fmla="*/ 217434 h 6857991"/>
              <a:gd name="connsiteX1473" fmla="*/ 11378828 w 12191984"/>
              <a:gd name="connsiteY1473" fmla="*/ 217434 h 6857991"/>
              <a:gd name="connsiteX1474" fmla="*/ 11370248 w 12191984"/>
              <a:gd name="connsiteY1474" fmla="*/ 217434 h 6857991"/>
              <a:gd name="connsiteX1475" fmla="*/ 11360295 w 12191984"/>
              <a:gd name="connsiteY1475" fmla="*/ 217434 h 6857991"/>
              <a:gd name="connsiteX1476" fmla="*/ 11995330 w 12191984"/>
              <a:gd name="connsiteY1476" fmla="*/ 217433 h 6857991"/>
              <a:gd name="connsiteX1477" fmla="*/ 11995330 w 12191984"/>
              <a:gd name="connsiteY1477" fmla="*/ 313885 h 6857991"/>
              <a:gd name="connsiteX1478" fmla="*/ 12014773 w 12191984"/>
              <a:gd name="connsiteY1478" fmla="*/ 313885 h 6857991"/>
              <a:gd name="connsiteX1479" fmla="*/ 12014773 w 12191984"/>
              <a:gd name="connsiteY1479" fmla="*/ 217433 h 6857991"/>
              <a:gd name="connsiteX1480" fmla="*/ 11995330 w 12191984"/>
              <a:gd name="connsiteY1480" fmla="*/ 217433 h 6857991"/>
              <a:gd name="connsiteX1481" fmla="*/ 11910428 w 12191984"/>
              <a:gd name="connsiteY1481" fmla="*/ 217433 h 6857991"/>
              <a:gd name="connsiteX1482" fmla="*/ 11910428 w 12191984"/>
              <a:gd name="connsiteY1482" fmla="*/ 313885 h 6857991"/>
              <a:gd name="connsiteX1483" fmla="*/ 11929555 w 12191984"/>
              <a:gd name="connsiteY1483" fmla="*/ 313885 h 6857991"/>
              <a:gd name="connsiteX1484" fmla="*/ 11929555 w 12191984"/>
              <a:gd name="connsiteY1484" fmla="*/ 271787 h 6857991"/>
              <a:gd name="connsiteX1485" fmla="*/ 11968180 w 12191984"/>
              <a:gd name="connsiteY1485" fmla="*/ 271787 h 6857991"/>
              <a:gd name="connsiteX1486" fmla="*/ 11968180 w 12191984"/>
              <a:gd name="connsiteY1486" fmla="*/ 313885 h 6857991"/>
              <a:gd name="connsiteX1487" fmla="*/ 11987307 w 12191984"/>
              <a:gd name="connsiteY1487" fmla="*/ 313885 h 6857991"/>
              <a:gd name="connsiteX1488" fmla="*/ 11987307 w 12191984"/>
              <a:gd name="connsiteY1488" fmla="*/ 217433 h 6857991"/>
              <a:gd name="connsiteX1489" fmla="*/ 11968180 w 12191984"/>
              <a:gd name="connsiteY1489" fmla="*/ 217433 h 6857991"/>
              <a:gd name="connsiteX1490" fmla="*/ 11968180 w 12191984"/>
              <a:gd name="connsiteY1490" fmla="*/ 255056 h 6857991"/>
              <a:gd name="connsiteX1491" fmla="*/ 11929555 w 12191984"/>
              <a:gd name="connsiteY1491" fmla="*/ 255056 h 6857991"/>
              <a:gd name="connsiteX1492" fmla="*/ 11929555 w 12191984"/>
              <a:gd name="connsiteY1492" fmla="*/ 217433 h 6857991"/>
              <a:gd name="connsiteX1493" fmla="*/ 11910428 w 12191984"/>
              <a:gd name="connsiteY1493" fmla="*/ 217433 h 6857991"/>
              <a:gd name="connsiteX1494" fmla="*/ 11721702 w 12191984"/>
              <a:gd name="connsiteY1494" fmla="*/ 217433 h 6857991"/>
              <a:gd name="connsiteX1495" fmla="*/ 11721702 w 12191984"/>
              <a:gd name="connsiteY1495" fmla="*/ 313885 h 6857991"/>
              <a:gd name="connsiteX1496" fmla="*/ 11721795 w 12191984"/>
              <a:gd name="connsiteY1496" fmla="*/ 313885 h 6857991"/>
              <a:gd name="connsiteX1497" fmla="*/ 11741739 w 12191984"/>
              <a:gd name="connsiteY1497" fmla="*/ 313885 h 6857991"/>
              <a:gd name="connsiteX1498" fmla="*/ 11769594 w 12191984"/>
              <a:gd name="connsiteY1498" fmla="*/ 313885 h 6857991"/>
              <a:gd name="connsiteX1499" fmla="*/ 11798581 w 12191984"/>
              <a:gd name="connsiteY1499" fmla="*/ 287850 h 6857991"/>
              <a:gd name="connsiteX1500" fmla="*/ 11779956 w 12191984"/>
              <a:gd name="connsiteY1500" fmla="*/ 262614 h 6857991"/>
              <a:gd name="connsiteX1501" fmla="*/ 11795239 w 12191984"/>
              <a:gd name="connsiteY1501" fmla="*/ 241184 h 6857991"/>
              <a:gd name="connsiteX1502" fmla="*/ 11765174 w 12191984"/>
              <a:gd name="connsiteY1502" fmla="*/ 217433 h 6857991"/>
              <a:gd name="connsiteX1503" fmla="*/ 11741739 w 12191984"/>
              <a:gd name="connsiteY1503" fmla="*/ 217433 h 6857991"/>
              <a:gd name="connsiteX1504" fmla="*/ 11721795 w 12191984"/>
              <a:gd name="connsiteY1504" fmla="*/ 217433 h 6857991"/>
              <a:gd name="connsiteX1505" fmla="*/ 11721702 w 12191984"/>
              <a:gd name="connsiteY1505" fmla="*/ 217433 h 6857991"/>
              <a:gd name="connsiteX1506" fmla="*/ 11638323 w 12191984"/>
              <a:gd name="connsiteY1506" fmla="*/ 217433 h 6857991"/>
              <a:gd name="connsiteX1507" fmla="*/ 11638323 w 12191984"/>
              <a:gd name="connsiteY1507" fmla="*/ 283802 h 6857991"/>
              <a:gd name="connsiteX1508" fmla="*/ 11676373 w 12191984"/>
              <a:gd name="connsiteY1508" fmla="*/ 316596 h 6857991"/>
              <a:gd name="connsiteX1509" fmla="*/ 11714831 w 12191984"/>
              <a:gd name="connsiteY1509" fmla="*/ 283802 h 6857991"/>
              <a:gd name="connsiteX1510" fmla="*/ 11714831 w 12191984"/>
              <a:gd name="connsiteY1510" fmla="*/ 217433 h 6857991"/>
              <a:gd name="connsiteX1511" fmla="*/ 11695407 w 12191984"/>
              <a:gd name="connsiteY1511" fmla="*/ 217433 h 6857991"/>
              <a:gd name="connsiteX1512" fmla="*/ 11695407 w 12191984"/>
              <a:gd name="connsiteY1512" fmla="*/ 285547 h 6857991"/>
              <a:gd name="connsiteX1513" fmla="*/ 11676354 w 12191984"/>
              <a:gd name="connsiteY1513" fmla="*/ 300775 h 6857991"/>
              <a:gd name="connsiteX1514" fmla="*/ 11657431 w 12191984"/>
              <a:gd name="connsiteY1514" fmla="*/ 285547 h 6857991"/>
              <a:gd name="connsiteX1515" fmla="*/ 11657431 w 12191984"/>
              <a:gd name="connsiteY1515" fmla="*/ 217433 h 6857991"/>
              <a:gd name="connsiteX1516" fmla="*/ 11638323 w 12191984"/>
              <a:gd name="connsiteY1516" fmla="*/ 217433 h 6857991"/>
              <a:gd name="connsiteX1517" fmla="*/ 11488798 w 12191984"/>
              <a:gd name="connsiteY1517" fmla="*/ 217433 h 6857991"/>
              <a:gd name="connsiteX1518" fmla="*/ 11488798 w 12191984"/>
              <a:gd name="connsiteY1518" fmla="*/ 234146 h 6857991"/>
              <a:gd name="connsiteX1519" fmla="*/ 11512382 w 12191984"/>
              <a:gd name="connsiteY1519" fmla="*/ 234146 h 6857991"/>
              <a:gd name="connsiteX1520" fmla="*/ 11512382 w 12191984"/>
              <a:gd name="connsiteY1520" fmla="*/ 313885 h 6857991"/>
              <a:gd name="connsiteX1521" fmla="*/ 11532214 w 12191984"/>
              <a:gd name="connsiteY1521" fmla="*/ 313885 h 6857991"/>
              <a:gd name="connsiteX1522" fmla="*/ 11532214 w 12191984"/>
              <a:gd name="connsiteY1522" fmla="*/ 234146 h 6857991"/>
              <a:gd name="connsiteX1523" fmla="*/ 11555798 w 12191984"/>
              <a:gd name="connsiteY1523" fmla="*/ 234146 h 6857991"/>
              <a:gd name="connsiteX1524" fmla="*/ 11555798 w 12191984"/>
              <a:gd name="connsiteY1524" fmla="*/ 217433 h 6857991"/>
              <a:gd name="connsiteX1525" fmla="*/ 11532214 w 12191984"/>
              <a:gd name="connsiteY1525" fmla="*/ 217433 h 6857991"/>
              <a:gd name="connsiteX1526" fmla="*/ 11512382 w 12191984"/>
              <a:gd name="connsiteY1526" fmla="*/ 217433 h 6857991"/>
              <a:gd name="connsiteX1527" fmla="*/ 11488798 w 12191984"/>
              <a:gd name="connsiteY1527" fmla="*/ 217433 h 6857991"/>
              <a:gd name="connsiteX1528" fmla="*/ 11464212 w 12191984"/>
              <a:gd name="connsiteY1528" fmla="*/ 217433 h 6857991"/>
              <a:gd name="connsiteX1529" fmla="*/ 11464212 w 12191984"/>
              <a:gd name="connsiteY1529" fmla="*/ 313885 h 6857991"/>
              <a:gd name="connsiteX1530" fmla="*/ 11483636 w 12191984"/>
              <a:gd name="connsiteY1530" fmla="*/ 313885 h 6857991"/>
              <a:gd name="connsiteX1531" fmla="*/ 11483636 w 12191984"/>
              <a:gd name="connsiteY1531" fmla="*/ 217433 h 6857991"/>
              <a:gd name="connsiteX1532" fmla="*/ 11464212 w 12191984"/>
              <a:gd name="connsiteY1532" fmla="*/ 217433 h 6857991"/>
              <a:gd name="connsiteX1533" fmla="*/ 11865062 w 12191984"/>
              <a:gd name="connsiteY1533" fmla="*/ 214498 h 6857991"/>
              <a:gd name="connsiteX1534" fmla="*/ 11829018 w 12191984"/>
              <a:gd name="connsiteY1534" fmla="*/ 243783 h 6857991"/>
              <a:gd name="connsiteX1535" fmla="*/ 11860383 w 12191984"/>
              <a:gd name="connsiteY1535" fmla="*/ 273142 h 6857991"/>
              <a:gd name="connsiteX1536" fmla="*/ 11884913 w 12191984"/>
              <a:gd name="connsiteY1536" fmla="*/ 288109 h 6857991"/>
              <a:gd name="connsiteX1537" fmla="*/ 11865675 w 12191984"/>
              <a:gd name="connsiteY1537" fmla="*/ 300421 h 6857991"/>
              <a:gd name="connsiteX1538" fmla="*/ 11846009 w 12191984"/>
              <a:gd name="connsiteY1538" fmla="*/ 284265 h 6857991"/>
              <a:gd name="connsiteX1539" fmla="*/ 11827291 w 12191984"/>
              <a:gd name="connsiteY1539" fmla="*/ 284265 h 6857991"/>
              <a:gd name="connsiteX1540" fmla="*/ 11866511 w 12191984"/>
              <a:gd name="connsiteY1540" fmla="*/ 316372 h 6857991"/>
              <a:gd name="connsiteX1541" fmla="*/ 11905210 w 12191984"/>
              <a:gd name="connsiteY1541" fmla="*/ 285788 h 6857991"/>
              <a:gd name="connsiteX1542" fmla="*/ 11877411 w 12191984"/>
              <a:gd name="connsiteY1542" fmla="*/ 257450 h 6857991"/>
              <a:gd name="connsiteX1543" fmla="*/ 11848554 w 12191984"/>
              <a:gd name="connsiteY1543" fmla="*/ 242539 h 6857991"/>
              <a:gd name="connsiteX1544" fmla="*/ 11865842 w 12191984"/>
              <a:gd name="connsiteY1544" fmla="*/ 230672 h 6857991"/>
              <a:gd name="connsiteX1545" fmla="*/ 11883372 w 12191984"/>
              <a:gd name="connsiteY1545" fmla="*/ 245398 h 6857991"/>
              <a:gd name="connsiteX1546" fmla="*/ 11902258 w 12191984"/>
              <a:gd name="connsiteY1546" fmla="*/ 245398 h 6857991"/>
              <a:gd name="connsiteX1547" fmla="*/ 11865062 w 12191984"/>
              <a:gd name="connsiteY1547" fmla="*/ 214498 h 6857991"/>
              <a:gd name="connsiteX1548" fmla="*/ 11593106 w 12191984"/>
              <a:gd name="connsiteY1548" fmla="*/ 214498 h 6857991"/>
              <a:gd name="connsiteX1549" fmla="*/ 11557024 w 12191984"/>
              <a:gd name="connsiteY1549" fmla="*/ 243783 h 6857991"/>
              <a:gd name="connsiteX1550" fmla="*/ 11588407 w 12191984"/>
              <a:gd name="connsiteY1550" fmla="*/ 273142 h 6857991"/>
              <a:gd name="connsiteX1551" fmla="*/ 11612957 w 12191984"/>
              <a:gd name="connsiteY1551" fmla="*/ 288109 h 6857991"/>
              <a:gd name="connsiteX1552" fmla="*/ 11593681 w 12191984"/>
              <a:gd name="connsiteY1552" fmla="*/ 300421 h 6857991"/>
              <a:gd name="connsiteX1553" fmla="*/ 11574071 w 12191984"/>
              <a:gd name="connsiteY1553" fmla="*/ 284265 h 6857991"/>
              <a:gd name="connsiteX1554" fmla="*/ 11555353 w 12191984"/>
              <a:gd name="connsiteY1554" fmla="*/ 284265 h 6857991"/>
              <a:gd name="connsiteX1555" fmla="*/ 11594554 w 12191984"/>
              <a:gd name="connsiteY1555" fmla="*/ 316372 h 6857991"/>
              <a:gd name="connsiteX1556" fmla="*/ 11633235 w 12191984"/>
              <a:gd name="connsiteY1556" fmla="*/ 285788 h 6857991"/>
              <a:gd name="connsiteX1557" fmla="*/ 11605436 w 12191984"/>
              <a:gd name="connsiteY1557" fmla="*/ 257450 h 6857991"/>
              <a:gd name="connsiteX1558" fmla="*/ 11576560 w 12191984"/>
              <a:gd name="connsiteY1558" fmla="*/ 242539 h 6857991"/>
              <a:gd name="connsiteX1559" fmla="*/ 11593848 w 12191984"/>
              <a:gd name="connsiteY1559" fmla="*/ 230672 h 6857991"/>
              <a:gd name="connsiteX1560" fmla="*/ 11611378 w 12191984"/>
              <a:gd name="connsiteY1560" fmla="*/ 245398 h 6857991"/>
              <a:gd name="connsiteX1561" fmla="*/ 11630283 w 12191984"/>
              <a:gd name="connsiteY1561" fmla="*/ 245398 h 6857991"/>
              <a:gd name="connsiteX1562" fmla="*/ 11593106 w 12191984"/>
              <a:gd name="connsiteY1562" fmla="*/ 214498 h 6857991"/>
              <a:gd name="connsiteX1563" fmla="*/ 11155431 w 12191984"/>
              <a:gd name="connsiteY1563" fmla="*/ 127315 h 6857991"/>
              <a:gd name="connsiteX1564" fmla="*/ 11097883 w 12191984"/>
              <a:gd name="connsiteY1564" fmla="*/ 227035 h 6857991"/>
              <a:gd name="connsiteX1565" fmla="*/ 11155431 w 12191984"/>
              <a:gd name="connsiteY1565" fmla="*/ 326755 h 6857991"/>
              <a:gd name="connsiteX1566" fmla="*/ 11040298 w 12191984"/>
              <a:gd name="connsiteY1566" fmla="*/ 326755 h 6857991"/>
              <a:gd name="connsiteX1567" fmla="*/ 10982713 w 12191984"/>
              <a:gd name="connsiteY1567" fmla="*/ 426475 h 6857991"/>
              <a:gd name="connsiteX1568" fmla="*/ 11097884 w 12191984"/>
              <a:gd name="connsiteY1568" fmla="*/ 426475 h 6857991"/>
              <a:gd name="connsiteX1569" fmla="*/ 11155432 w 12191984"/>
              <a:gd name="connsiteY1569" fmla="*/ 326756 h 6857991"/>
              <a:gd name="connsiteX1570" fmla="*/ 11212998 w 12191984"/>
              <a:gd name="connsiteY1570" fmla="*/ 426475 h 6857991"/>
              <a:gd name="connsiteX1571" fmla="*/ 11328150 w 12191984"/>
              <a:gd name="connsiteY1571" fmla="*/ 426475 h 6857991"/>
              <a:gd name="connsiteX1572" fmla="*/ 11270564 w 12191984"/>
              <a:gd name="connsiteY1572" fmla="*/ 326755 h 6857991"/>
              <a:gd name="connsiteX1573" fmla="*/ 11155432 w 12191984"/>
              <a:gd name="connsiteY1573" fmla="*/ 326755 h 6857991"/>
              <a:gd name="connsiteX1574" fmla="*/ 11212998 w 12191984"/>
              <a:gd name="connsiteY1574" fmla="*/ 227035 h 6857991"/>
              <a:gd name="connsiteX1575" fmla="*/ 11155431 w 12191984"/>
              <a:gd name="connsiteY1575" fmla="*/ 127315 h 6857991"/>
              <a:gd name="connsiteX1576" fmla="*/ 0 w 12191984"/>
              <a:gd name="connsiteY1576" fmla="*/ 0 h 6857991"/>
              <a:gd name="connsiteX1577" fmla="*/ 12191984 w 12191984"/>
              <a:gd name="connsiteY1577" fmla="*/ 0 h 6857991"/>
              <a:gd name="connsiteX1578" fmla="*/ 12191984 w 12191984"/>
              <a:gd name="connsiteY1578" fmla="*/ 6857991 h 6857991"/>
              <a:gd name="connsiteX1579" fmla="*/ 11961745 w 12191984"/>
              <a:gd name="connsiteY1579" fmla="*/ 6857991 h 6857991"/>
              <a:gd name="connsiteX1580" fmla="*/ 0 w 12191984"/>
              <a:gd name="connsiteY1580" fmla="*/ 6857991 h 6857991"/>
              <a:gd name="connsiteX1581" fmla="*/ 0 w 12191984"/>
              <a:gd name="connsiteY1581" fmla="*/ 0 h 6857991"/>
              <a:gd name="connsiteX0" fmla="*/ 1134521 w 12191984"/>
              <a:gd name="connsiteY0" fmla="*/ 6714216 h 6857991"/>
              <a:gd name="connsiteX1" fmla="*/ 1134521 w 12191984"/>
              <a:gd name="connsiteY1" fmla="*/ 6718001 h 6857991"/>
              <a:gd name="connsiteX2" fmla="*/ 1131563 w 12191984"/>
              <a:gd name="connsiteY2" fmla="*/ 6726037 h 6857991"/>
              <a:gd name="connsiteX3" fmla="*/ 1124056 w 12191984"/>
              <a:gd name="connsiteY3" fmla="*/ 6729212 h 6857991"/>
              <a:gd name="connsiteX4" fmla="*/ 1118746 w 12191984"/>
              <a:gd name="connsiteY4" fmla="*/ 6727450 h 6857991"/>
              <a:gd name="connsiteX5" fmla="*/ 1116750 w 12191984"/>
              <a:gd name="connsiteY5" fmla="*/ 6722904 h 6857991"/>
              <a:gd name="connsiteX6" fmla="*/ 1118910 w 12191984"/>
              <a:gd name="connsiteY6" fmla="*/ 6717576 h 6857991"/>
              <a:gd name="connsiteX7" fmla="*/ 1125316 w 12191984"/>
              <a:gd name="connsiteY7" fmla="*/ 6715477 h 6857991"/>
              <a:gd name="connsiteX8" fmla="*/ 1134521 w 12191984"/>
              <a:gd name="connsiteY8" fmla="*/ 6714216 h 6857991"/>
              <a:gd name="connsiteX9" fmla="*/ 462639 w 12191984"/>
              <a:gd name="connsiteY9" fmla="*/ 6699727 h 6857991"/>
              <a:gd name="connsiteX10" fmla="*/ 470612 w 12191984"/>
              <a:gd name="connsiteY10" fmla="*/ 6703327 h 6857991"/>
              <a:gd name="connsiteX11" fmla="*/ 473557 w 12191984"/>
              <a:gd name="connsiteY11" fmla="*/ 6713277 h 6857991"/>
              <a:gd name="connsiteX12" fmla="*/ 470406 w 12191984"/>
              <a:gd name="connsiteY12" fmla="*/ 6725051 h 6857991"/>
              <a:gd name="connsiteX13" fmla="*/ 461710 w 12191984"/>
              <a:gd name="connsiteY13" fmla="*/ 6729281 h 6857991"/>
              <a:gd name="connsiteX14" fmla="*/ 453907 w 12191984"/>
              <a:gd name="connsiteY14" fmla="*/ 6725997 h 6857991"/>
              <a:gd name="connsiteX15" fmla="*/ 450832 w 12191984"/>
              <a:gd name="connsiteY15" fmla="*/ 6717995 h 6857991"/>
              <a:gd name="connsiteX16" fmla="*/ 450832 w 12191984"/>
              <a:gd name="connsiteY16" fmla="*/ 6712687 h 6857991"/>
              <a:gd name="connsiteX17" fmla="*/ 454072 w 12191984"/>
              <a:gd name="connsiteY17" fmla="*/ 6703423 h 6857991"/>
              <a:gd name="connsiteX18" fmla="*/ 462639 w 12191984"/>
              <a:gd name="connsiteY18" fmla="*/ 6699727 h 6857991"/>
              <a:gd name="connsiteX19" fmla="*/ 1212176 w 12191984"/>
              <a:gd name="connsiteY19" fmla="*/ 6699665 h 6857991"/>
              <a:gd name="connsiteX20" fmla="*/ 1221285 w 12191984"/>
              <a:gd name="connsiteY20" fmla="*/ 6703519 h 6857991"/>
              <a:gd name="connsiteX21" fmla="*/ 1224471 w 12191984"/>
              <a:gd name="connsiteY21" fmla="*/ 6714511 h 6857991"/>
              <a:gd name="connsiteX22" fmla="*/ 1221285 w 12191984"/>
              <a:gd name="connsiteY22" fmla="*/ 6725393 h 6857991"/>
              <a:gd name="connsiteX23" fmla="*/ 1212176 w 12191984"/>
              <a:gd name="connsiteY23" fmla="*/ 6729219 h 6857991"/>
              <a:gd name="connsiteX24" fmla="*/ 1202902 w 12191984"/>
              <a:gd name="connsiteY24" fmla="*/ 6725318 h 6857991"/>
              <a:gd name="connsiteX25" fmla="*/ 1199434 w 12191984"/>
              <a:gd name="connsiteY25" fmla="*/ 6714662 h 6857991"/>
              <a:gd name="connsiteX26" fmla="*/ 1202861 w 12191984"/>
              <a:gd name="connsiteY26" fmla="*/ 6703656 h 6857991"/>
              <a:gd name="connsiteX27" fmla="*/ 1212176 w 12191984"/>
              <a:gd name="connsiteY27" fmla="*/ 6699665 h 6857991"/>
              <a:gd name="connsiteX28" fmla="*/ 1059404 w 12191984"/>
              <a:gd name="connsiteY28" fmla="*/ 6699665 h 6857991"/>
              <a:gd name="connsiteX29" fmla="*/ 1068513 w 12191984"/>
              <a:gd name="connsiteY29" fmla="*/ 6703519 h 6857991"/>
              <a:gd name="connsiteX30" fmla="*/ 1071698 w 12191984"/>
              <a:gd name="connsiteY30" fmla="*/ 6714511 h 6857991"/>
              <a:gd name="connsiteX31" fmla="*/ 1068513 w 12191984"/>
              <a:gd name="connsiteY31" fmla="*/ 6725393 h 6857991"/>
              <a:gd name="connsiteX32" fmla="*/ 1059404 w 12191984"/>
              <a:gd name="connsiteY32" fmla="*/ 6729219 h 6857991"/>
              <a:gd name="connsiteX33" fmla="*/ 1050130 w 12191984"/>
              <a:gd name="connsiteY33" fmla="*/ 6725318 h 6857991"/>
              <a:gd name="connsiteX34" fmla="*/ 1046662 w 12191984"/>
              <a:gd name="connsiteY34" fmla="*/ 6714662 h 6857991"/>
              <a:gd name="connsiteX35" fmla="*/ 1050088 w 12191984"/>
              <a:gd name="connsiteY35" fmla="*/ 6703656 h 6857991"/>
              <a:gd name="connsiteX36" fmla="*/ 1059404 w 12191984"/>
              <a:gd name="connsiteY36" fmla="*/ 6699665 h 6857991"/>
              <a:gd name="connsiteX37" fmla="*/ 944775 w 12191984"/>
              <a:gd name="connsiteY37" fmla="*/ 6699665 h 6857991"/>
              <a:gd name="connsiteX38" fmla="*/ 953884 w 12191984"/>
              <a:gd name="connsiteY38" fmla="*/ 6703519 h 6857991"/>
              <a:gd name="connsiteX39" fmla="*/ 957070 w 12191984"/>
              <a:gd name="connsiteY39" fmla="*/ 6714511 h 6857991"/>
              <a:gd name="connsiteX40" fmla="*/ 953884 w 12191984"/>
              <a:gd name="connsiteY40" fmla="*/ 6725393 h 6857991"/>
              <a:gd name="connsiteX41" fmla="*/ 944775 w 12191984"/>
              <a:gd name="connsiteY41" fmla="*/ 6729219 h 6857991"/>
              <a:gd name="connsiteX42" fmla="*/ 935501 w 12191984"/>
              <a:gd name="connsiteY42" fmla="*/ 6725318 h 6857991"/>
              <a:gd name="connsiteX43" fmla="*/ 932034 w 12191984"/>
              <a:gd name="connsiteY43" fmla="*/ 6714662 h 6857991"/>
              <a:gd name="connsiteX44" fmla="*/ 935460 w 12191984"/>
              <a:gd name="connsiteY44" fmla="*/ 6703656 h 6857991"/>
              <a:gd name="connsiteX45" fmla="*/ 944775 w 12191984"/>
              <a:gd name="connsiteY45" fmla="*/ 6699665 h 6857991"/>
              <a:gd name="connsiteX46" fmla="*/ 1016610 w 12191984"/>
              <a:gd name="connsiteY46" fmla="*/ 6699658 h 6857991"/>
              <a:gd name="connsiteX47" fmla="*/ 1024584 w 12191984"/>
              <a:gd name="connsiteY47" fmla="*/ 6703258 h 6857991"/>
              <a:gd name="connsiteX48" fmla="*/ 1027528 w 12191984"/>
              <a:gd name="connsiteY48" fmla="*/ 6713208 h 6857991"/>
              <a:gd name="connsiteX49" fmla="*/ 1024378 w 12191984"/>
              <a:gd name="connsiteY49" fmla="*/ 6724982 h 6857991"/>
              <a:gd name="connsiteX50" fmla="*/ 1015681 w 12191984"/>
              <a:gd name="connsiteY50" fmla="*/ 6729212 h 6857991"/>
              <a:gd name="connsiteX51" fmla="*/ 1007879 w 12191984"/>
              <a:gd name="connsiteY51" fmla="*/ 6725928 h 6857991"/>
              <a:gd name="connsiteX52" fmla="*/ 1004804 w 12191984"/>
              <a:gd name="connsiteY52" fmla="*/ 6717926 h 6857991"/>
              <a:gd name="connsiteX53" fmla="*/ 1004804 w 12191984"/>
              <a:gd name="connsiteY53" fmla="*/ 6712618 h 6857991"/>
              <a:gd name="connsiteX54" fmla="*/ 1008045 w 12191984"/>
              <a:gd name="connsiteY54" fmla="*/ 6703354 h 6857991"/>
              <a:gd name="connsiteX55" fmla="*/ 1016610 w 12191984"/>
              <a:gd name="connsiteY55" fmla="*/ 6699658 h 6857991"/>
              <a:gd name="connsiteX56" fmla="*/ 693066 w 12191984"/>
              <a:gd name="connsiteY56" fmla="*/ 6699658 h 6857991"/>
              <a:gd name="connsiteX57" fmla="*/ 700049 w 12191984"/>
              <a:gd name="connsiteY57" fmla="*/ 6702593 h 6857991"/>
              <a:gd name="connsiteX58" fmla="*/ 702601 w 12191984"/>
              <a:gd name="connsiteY58" fmla="*/ 6710801 h 6857991"/>
              <a:gd name="connsiteX59" fmla="*/ 682002 w 12191984"/>
              <a:gd name="connsiteY59" fmla="*/ 6710801 h 6857991"/>
              <a:gd name="connsiteX60" fmla="*/ 685725 w 12191984"/>
              <a:gd name="connsiteY60" fmla="*/ 6702743 h 6857991"/>
              <a:gd name="connsiteX61" fmla="*/ 693066 w 12191984"/>
              <a:gd name="connsiteY61" fmla="*/ 6699658 h 6857991"/>
              <a:gd name="connsiteX62" fmla="*/ 1177459 w 12191984"/>
              <a:gd name="connsiteY62" fmla="*/ 6695496 h 6857991"/>
              <a:gd name="connsiteX63" fmla="*/ 1177459 w 12191984"/>
              <a:gd name="connsiteY63" fmla="*/ 6733519 h 6857991"/>
              <a:gd name="connsiteX64" fmla="*/ 1183569 w 12191984"/>
              <a:gd name="connsiteY64" fmla="*/ 6733519 h 6857991"/>
              <a:gd name="connsiteX65" fmla="*/ 1183569 w 12191984"/>
              <a:gd name="connsiteY65" fmla="*/ 6695496 h 6857991"/>
              <a:gd name="connsiteX66" fmla="*/ 1177459 w 12191984"/>
              <a:gd name="connsiteY66" fmla="*/ 6695496 h 6857991"/>
              <a:gd name="connsiteX67" fmla="*/ 805033 w 12191984"/>
              <a:gd name="connsiteY67" fmla="*/ 6695496 h 6857991"/>
              <a:gd name="connsiteX68" fmla="*/ 805033 w 12191984"/>
              <a:gd name="connsiteY68" fmla="*/ 6733519 h 6857991"/>
              <a:gd name="connsiteX69" fmla="*/ 811143 w 12191984"/>
              <a:gd name="connsiteY69" fmla="*/ 6733519 h 6857991"/>
              <a:gd name="connsiteX70" fmla="*/ 811143 w 12191984"/>
              <a:gd name="connsiteY70" fmla="*/ 6695496 h 6857991"/>
              <a:gd name="connsiteX71" fmla="*/ 805033 w 12191984"/>
              <a:gd name="connsiteY71" fmla="*/ 6695496 h 6857991"/>
              <a:gd name="connsiteX72" fmla="*/ 582228 w 12191984"/>
              <a:gd name="connsiteY72" fmla="*/ 6695496 h 6857991"/>
              <a:gd name="connsiteX73" fmla="*/ 582228 w 12191984"/>
              <a:gd name="connsiteY73" fmla="*/ 6733519 h 6857991"/>
              <a:gd name="connsiteX74" fmla="*/ 588339 w 12191984"/>
              <a:gd name="connsiteY74" fmla="*/ 6733519 h 6857991"/>
              <a:gd name="connsiteX75" fmla="*/ 588339 w 12191984"/>
              <a:gd name="connsiteY75" fmla="*/ 6695496 h 6857991"/>
              <a:gd name="connsiteX76" fmla="*/ 582228 w 12191984"/>
              <a:gd name="connsiteY76" fmla="*/ 6695496 h 6857991"/>
              <a:gd name="connsiteX77" fmla="*/ 489038 w 12191984"/>
              <a:gd name="connsiteY77" fmla="*/ 6695496 h 6857991"/>
              <a:gd name="connsiteX78" fmla="*/ 489038 w 12191984"/>
              <a:gd name="connsiteY78" fmla="*/ 6733519 h 6857991"/>
              <a:gd name="connsiteX79" fmla="*/ 495147 w 12191984"/>
              <a:gd name="connsiteY79" fmla="*/ 6733519 h 6857991"/>
              <a:gd name="connsiteX80" fmla="*/ 495147 w 12191984"/>
              <a:gd name="connsiteY80" fmla="*/ 6695496 h 6857991"/>
              <a:gd name="connsiteX81" fmla="*/ 489038 w 12191984"/>
              <a:gd name="connsiteY81" fmla="*/ 6695496 h 6857991"/>
              <a:gd name="connsiteX82" fmla="*/ 325602 w 12191984"/>
              <a:gd name="connsiteY82" fmla="*/ 6695496 h 6857991"/>
              <a:gd name="connsiteX83" fmla="*/ 325602 w 12191984"/>
              <a:gd name="connsiteY83" fmla="*/ 6733519 h 6857991"/>
              <a:gd name="connsiteX84" fmla="*/ 331711 w 12191984"/>
              <a:gd name="connsiteY84" fmla="*/ 6733519 h 6857991"/>
              <a:gd name="connsiteX85" fmla="*/ 331711 w 12191984"/>
              <a:gd name="connsiteY85" fmla="*/ 6695496 h 6857991"/>
              <a:gd name="connsiteX86" fmla="*/ 325602 w 12191984"/>
              <a:gd name="connsiteY86" fmla="*/ 6695496 h 6857991"/>
              <a:gd name="connsiteX87" fmla="*/ 401104 w 12191984"/>
              <a:gd name="connsiteY87" fmla="*/ 6695427 h 6857991"/>
              <a:gd name="connsiteX88" fmla="*/ 401104 w 12191984"/>
              <a:gd name="connsiteY88" fmla="*/ 6718151 h 6857991"/>
              <a:gd name="connsiteX89" fmla="*/ 414741 w 12191984"/>
              <a:gd name="connsiteY89" fmla="*/ 6734341 h 6857991"/>
              <a:gd name="connsiteX90" fmla="*/ 426511 w 12191984"/>
              <a:gd name="connsiteY90" fmla="*/ 6727436 h 6857991"/>
              <a:gd name="connsiteX91" fmla="*/ 426664 w 12191984"/>
              <a:gd name="connsiteY91" fmla="*/ 6727436 h 6857991"/>
              <a:gd name="connsiteX92" fmla="*/ 426664 w 12191984"/>
              <a:gd name="connsiteY92" fmla="*/ 6733450 h 6857991"/>
              <a:gd name="connsiteX93" fmla="*/ 432773 w 12191984"/>
              <a:gd name="connsiteY93" fmla="*/ 6733450 h 6857991"/>
              <a:gd name="connsiteX94" fmla="*/ 432780 w 12191984"/>
              <a:gd name="connsiteY94" fmla="*/ 6733450 h 6857991"/>
              <a:gd name="connsiteX95" fmla="*/ 432780 w 12191984"/>
              <a:gd name="connsiteY95" fmla="*/ 6695427 h 6857991"/>
              <a:gd name="connsiteX96" fmla="*/ 426671 w 12191984"/>
              <a:gd name="connsiteY96" fmla="*/ 6695427 h 6857991"/>
              <a:gd name="connsiteX97" fmla="*/ 426671 w 12191984"/>
              <a:gd name="connsiteY97" fmla="*/ 6717329 h 6857991"/>
              <a:gd name="connsiteX98" fmla="*/ 423781 w 12191984"/>
              <a:gd name="connsiteY98" fmla="*/ 6725927 h 6857991"/>
              <a:gd name="connsiteX99" fmla="*/ 416420 w 12191984"/>
              <a:gd name="connsiteY99" fmla="*/ 6729212 h 6857991"/>
              <a:gd name="connsiteX100" fmla="*/ 407179 w 12191984"/>
              <a:gd name="connsiteY100" fmla="*/ 6717185 h 6857991"/>
              <a:gd name="connsiteX101" fmla="*/ 407179 w 12191984"/>
              <a:gd name="connsiteY101" fmla="*/ 6695427 h 6857991"/>
              <a:gd name="connsiteX102" fmla="*/ 401104 w 12191984"/>
              <a:gd name="connsiteY102" fmla="*/ 6695427 h 6857991"/>
              <a:gd name="connsiteX103" fmla="*/ 1103582 w 12191984"/>
              <a:gd name="connsiteY103" fmla="*/ 6694831 h 6857991"/>
              <a:gd name="connsiteX104" fmla="*/ 1097582 w 12191984"/>
              <a:gd name="connsiteY104" fmla="*/ 6697080 h 6857991"/>
              <a:gd name="connsiteX105" fmla="*/ 1093599 w 12191984"/>
              <a:gd name="connsiteY105" fmla="*/ 6703334 h 6857991"/>
              <a:gd name="connsiteX106" fmla="*/ 1093447 w 12191984"/>
              <a:gd name="connsiteY106" fmla="*/ 6703334 h 6857991"/>
              <a:gd name="connsiteX107" fmla="*/ 1093447 w 12191984"/>
              <a:gd name="connsiteY107" fmla="*/ 6695496 h 6857991"/>
              <a:gd name="connsiteX108" fmla="*/ 1087338 w 12191984"/>
              <a:gd name="connsiteY108" fmla="*/ 6695496 h 6857991"/>
              <a:gd name="connsiteX109" fmla="*/ 1087338 w 12191984"/>
              <a:gd name="connsiteY109" fmla="*/ 6733519 h 6857991"/>
              <a:gd name="connsiteX110" fmla="*/ 1093447 w 12191984"/>
              <a:gd name="connsiteY110" fmla="*/ 6733519 h 6857991"/>
              <a:gd name="connsiteX111" fmla="*/ 1093447 w 12191984"/>
              <a:gd name="connsiteY111" fmla="*/ 6714134 h 6857991"/>
              <a:gd name="connsiteX112" fmla="*/ 1096076 w 12191984"/>
              <a:gd name="connsiteY112" fmla="*/ 6704109 h 6857991"/>
              <a:gd name="connsiteX113" fmla="*/ 1102612 w 12191984"/>
              <a:gd name="connsiteY113" fmla="*/ 6700433 h 6857991"/>
              <a:gd name="connsiteX114" fmla="*/ 1107228 w 12191984"/>
              <a:gd name="connsiteY114" fmla="*/ 6701661 h 6857991"/>
              <a:gd name="connsiteX115" fmla="*/ 1107235 w 12191984"/>
              <a:gd name="connsiteY115" fmla="*/ 6701661 h 6857991"/>
              <a:gd name="connsiteX116" fmla="*/ 1107235 w 12191984"/>
              <a:gd name="connsiteY116" fmla="*/ 6695352 h 6857991"/>
              <a:gd name="connsiteX117" fmla="*/ 1103582 w 12191984"/>
              <a:gd name="connsiteY117" fmla="*/ 6694831 h 6857991"/>
              <a:gd name="connsiteX118" fmla="*/ 988952 w 12191984"/>
              <a:gd name="connsiteY118" fmla="*/ 6694831 h 6857991"/>
              <a:gd name="connsiteX119" fmla="*/ 982953 w 12191984"/>
              <a:gd name="connsiteY119" fmla="*/ 6697080 h 6857991"/>
              <a:gd name="connsiteX120" fmla="*/ 978969 w 12191984"/>
              <a:gd name="connsiteY120" fmla="*/ 6703334 h 6857991"/>
              <a:gd name="connsiteX121" fmla="*/ 978818 w 12191984"/>
              <a:gd name="connsiteY121" fmla="*/ 6703334 h 6857991"/>
              <a:gd name="connsiteX122" fmla="*/ 978818 w 12191984"/>
              <a:gd name="connsiteY122" fmla="*/ 6695496 h 6857991"/>
              <a:gd name="connsiteX123" fmla="*/ 972709 w 12191984"/>
              <a:gd name="connsiteY123" fmla="*/ 6695496 h 6857991"/>
              <a:gd name="connsiteX124" fmla="*/ 972709 w 12191984"/>
              <a:gd name="connsiteY124" fmla="*/ 6733519 h 6857991"/>
              <a:gd name="connsiteX125" fmla="*/ 978818 w 12191984"/>
              <a:gd name="connsiteY125" fmla="*/ 6733519 h 6857991"/>
              <a:gd name="connsiteX126" fmla="*/ 978818 w 12191984"/>
              <a:gd name="connsiteY126" fmla="*/ 6714134 h 6857991"/>
              <a:gd name="connsiteX127" fmla="*/ 981447 w 12191984"/>
              <a:gd name="connsiteY127" fmla="*/ 6704109 h 6857991"/>
              <a:gd name="connsiteX128" fmla="*/ 987982 w 12191984"/>
              <a:gd name="connsiteY128" fmla="*/ 6700433 h 6857991"/>
              <a:gd name="connsiteX129" fmla="*/ 992599 w 12191984"/>
              <a:gd name="connsiteY129" fmla="*/ 6701661 h 6857991"/>
              <a:gd name="connsiteX130" fmla="*/ 992606 w 12191984"/>
              <a:gd name="connsiteY130" fmla="*/ 6701661 h 6857991"/>
              <a:gd name="connsiteX131" fmla="*/ 992606 w 12191984"/>
              <a:gd name="connsiteY131" fmla="*/ 6695352 h 6857991"/>
              <a:gd name="connsiteX132" fmla="*/ 988952 w 12191984"/>
              <a:gd name="connsiteY132" fmla="*/ 6694831 h 6857991"/>
              <a:gd name="connsiteX133" fmla="*/ 795290 w 12191984"/>
              <a:gd name="connsiteY133" fmla="*/ 6694831 h 6857991"/>
              <a:gd name="connsiteX134" fmla="*/ 789291 w 12191984"/>
              <a:gd name="connsiteY134" fmla="*/ 6697080 h 6857991"/>
              <a:gd name="connsiteX135" fmla="*/ 785307 w 12191984"/>
              <a:gd name="connsiteY135" fmla="*/ 6703334 h 6857991"/>
              <a:gd name="connsiteX136" fmla="*/ 785156 w 12191984"/>
              <a:gd name="connsiteY136" fmla="*/ 6703334 h 6857991"/>
              <a:gd name="connsiteX137" fmla="*/ 785156 w 12191984"/>
              <a:gd name="connsiteY137" fmla="*/ 6695496 h 6857991"/>
              <a:gd name="connsiteX138" fmla="*/ 779046 w 12191984"/>
              <a:gd name="connsiteY138" fmla="*/ 6695496 h 6857991"/>
              <a:gd name="connsiteX139" fmla="*/ 779046 w 12191984"/>
              <a:gd name="connsiteY139" fmla="*/ 6733519 h 6857991"/>
              <a:gd name="connsiteX140" fmla="*/ 785156 w 12191984"/>
              <a:gd name="connsiteY140" fmla="*/ 6733519 h 6857991"/>
              <a:gd name="connsiteX141" fmla="*/ 785156 w 12191984"/>
              <a:gd name="connsiteY141" fmla="*/ 6714134 h 6857991"/>
              <a:gd name="connsiteX142" fmla="*/ 787784 w 12191984"/>
              <a:gd name="connsiteY142" fmla="*/ 6704109 h 6857991"/>
              <a:gd name="connsiteX143" fmla="*/ 794320 w 12191984"/>
              <a:gd name="connsiteY143" fmla="*/ 6700433 h 6857991"/>
              <a:gd name="connsiteX144" fmla="*/ 798936 w 12191984"/>
              <a:gd name="connsiteY144" fmla="*/ 6701661 h 6857991"/>
              <a:gd name="connsiteX145" fmla="*/ 798943 w 12191984"/>
              <a:gd name="connsiteY145" fmla="*/ 6701661 h 6857991"/>
              <a:gd name="connsiteX146" fmla="*/ 798943 w 12191984"/>
              <a:gd name="connsiteY146" fmla="*/ 6695352 h 6857991"/>
              <a:gd name="connsiteX147" fmla="*/ 795290 w 12191984"/>
              <a:gd name="connsiteY147" fmla="*/ 6694831 h 6857991"/>
              <a:gd name="connsiteX148" fmla="*/ 693177 w 12191984"/>
              <a:gd name="connsiteY148" fmla="*/ 6694556 h 6857991"/>
              <a:gd name="connsiteX149" fmla="*/ 680640 w 12191984"/>
              <a:gd name="connsiteY149" fmla="*/ 6700145 h 6857991"/>
              <a:gd name="connsiteX150" fmla="*/ 675590 w 12191984"/>
              <a:gd name="connsiteY150" fmla="*/ 6714606 h 6857991"/>
              <a:gd name="connsiteX151" fmla="*/ 680206 w 12191984"/>
              <a:gd name="connsiteY151" fmla="*/ 6729178 h 6857991"/>
              <a:gd name="connsiteX152" fmla="*/ 692915 w 12191984"/>
              <a:gd name="connsiteY152" fmla="*/ 6734355 h 6857991"/>
              <a:gd name="connsiteX153" fmla="*/ 706214 w 12191984"/>
              <a:gd name="connsiteY153" fmla="*/ 6730714 h 6857991"/>
              <a:gd name="connsiteX154" fmla="*/ 706214 w 12191984"/>
              <a:gd name="connsiteY154" fmla="*/ 6724995 h 6857991"/>
              <a:gd name="connsiteX155" fmla="*/ 694366 w 12191984"/>
              <a:gd name="connsiteY155" fmla="*/ 6729226 h 6857991"/>
              <a:gd name="connsiteX156" fmla="*/ 685353 w 12191984"/>
              <a:gd name="connsiteY156" fmla="*/ 6725770 h 6857991"/>
              <a:gd name="connsiteX157" fmla="*/ 681926 w 12191984"/>
              <a:gd name="connsiteY157" fmla="*/ 6715964 h 6857991"/>
              <a:gd name="connsiteX158" fmla="*/ 708863 w 12191984"/>
              <a:gd name="connsiteY158" fmla="*/ 6715964 h 6857991"/>
              <a:gd name="connsiteX159" fmla="*/ 708863 w 12191984"/>
              <a:gd name="connsiteY159" fmla="*/ 6712789 h 6857991"/>
              <a:gd name="connsiteX160" fmla="*/ 704761 w 12191984"/>
              <a:gd name="connsiteY160" fmla="*/ 6699383 h 6857991"/>
              <a:gd name="connsiteX161" fmla="*/ 693177 w 12191984"/>
              <a:gd name="connsiteY161" fmla="*/ 6694556 h 6857991"/>
              <a:gd name="connsiteX162" fmla="*/ 1212616 w 12191984"/>
              <a:gd name="connsiteY162" fmla="*/ 6694543 h 6857991"/>
              <a:gd name="connsiteX163" fmla="*/ 1198423 w 12191984"/>
              <a:gd name="connsiteY163" fmla="*/ 6699926 h 6857991"/>
              <a:gd name="connsiteX164" fmla="*/ 1193173 w 12191984"/>
              <a:gd name="connsiteY164" fmla="*/ 6714888 h 6857991"/>
              <a:gd name="connsiteX165" fmla="*/ 1198223 w 12191984"/>
              <a:gd name="connsiteY165" fmla="*/ 6729014 h 6857991"/>
              <a:gd name="connsiteX166" fmla="*/ 1211729 w 12191984"/>
              <a:gd name="connsiteY166" fmla="*/ 6734342 h 6857991"/>
              <a:gd name="connsiteX167" fmla="*/ 1225564 w 12191984"/>
              <a:gd name="connsiteY167" fmla="*/ 6728870 h 6857991"/>
              <a:gd name="connsiteX168" fmla="*/ 1230724 w 12191984"/>
              <a:gd name="connsiteY168" fmla="*/ 6714298 h 6857991"/>
              <a:gd name="connsiteX169" fmla="*/ 1225936 w 12191984"/>
              <a:gd name="connsiteY169" fmla="*/ 6699782 h 6857991"/>
              <a:gd name="connsiteX170" fmla="*/ 1212616 w 12191984"/>
              <a:gd name="connsiteY170" fmla="*/ 6694543 h 6857991"/>
              <a:gd name="connsiteX171" fmla="*/ 1059844 w 12191984"/>
              <a:gd name="connsiteY171" fmla="*/ 6694543 h 6857991"/>
              <a:gd name="connsiteX172" fmla="*/ 1045651 w 12191984"/>
              <a:gd name="connsiteY172" fmla="*/ 6699926 h 6857991"/>
              <a:gd name="connsiteX173" fmla="*/ 1040401 w 12191984"/>
              <a:gd name="connsiteY173" fmla="*/ 6714888 h 6857991"/>
              <a:gd name="connsiteX174" fmla="*/ 1045451 w 12191984"/>
              <a:gd name="connsiteY174" fmla="*/ 6729014 h 6857991"/>
              <a:gd name="connsiteX175" fmla="*/ 1058957 w 12191984"/>
              <a:gd name="connsiteY175" fmla="*/ 6734342 h 6857991"/>
              <a:gd name="connsiteX176" fmla="*/ 1072792 w 12191984"/>
              <a:gd name="connsiteY176" fmla="*/ 6728870 h 6857991"/>
              <a:gd name="connsiteX177" fmla="*/ 1077952 w 12191984"/>
              <a:gd name="connsiteY177" fmla="*/ 6714298 h 6857991"/>
              <a:gd name="connsiteX178" fmla="*/ 1073164 w 12191984"/>
              <a:gd name="connsiteY178" fmla="*/ 6699782 h 6857991"/>
              <a:gd name="connsiteX179" fmla="*/ 1059844 w 12191984"/>
              <a:gd name="connsiteY179" fmla="*/ 6694543 h 6857991"/>
              <a:gd name="connsiteX180" fmla="*/ 945216 w 12191984"/>
              <a:gd name="connsiteY180" fmla="*/ 6694543 h 6857991"/>
              <a:gd name="connsiteX181" fmla="*/ 931022 w 12191984"/>
              <a:gd name="connsiteY181" fmla="*/ 6699926 h 6857991"/>
              <a:gd name="connsiteX182" fmla="*/ 925773 w 12191984"/>
              <a:gd name="connsiteY182" fmla="*/ 6714888 h 6857991"/>
              <a:gd name="connsiteX183" fmla="*/ 930823 w 12191984"/>
              <a:gd name="connsiteY183" fmla="*/ 6729014 h 6857991"/>
              <a:gd name="connsiteX184" fmla="*/ 944328 w 12191984"/>
              <a:gd name="connsiteY184" fmla="*/ 6734342 h 6857991"/>
              <a:gd name="connsiteX185" fmla="*/ 958164 w 12191984"/>
              <a:gd name="connsiteY185" fmla="*/ 6728870 h 6857991"/>
              <a:gd name="connsiteX186" fmla="*/ 963324 w 12191984"/>
              <a:gd name="connsiteY186" fmla="*/ 6714298 h 6857991"/>
              <a:gd name="connsiteX187" fmla="*/ 958536 w 12191984"/>
              <a:gd name="connsiteY187" fmla="*/ 6699782 h 6857991"/>
              <a:gd name="connsiteX188" fmla="*/ 945216 w 12191984"/>
              <a:gd name="connsiteY188" fmla="*/ 6694543 h 6857991"/>
              <a:gd name="connsiteX189" fmla="*/ 840568 w 12191984"/>
              <a:gd name="connsiteY189" fmla="*/ 6694543 h 6857991"/>
              <a:gd name="connsiteX190" fmla="*/ 826147 w 12191984"/>
              <a:gd name="connsiteY190" fmla="*/ 6700241 h 6857991"/>
              <a:gd name="connsiteX191" fmla="*/ 820746 w 12191984"/>
              <a:gd name="connsiteY191" fmla="*/ 6715334 h 6857991"/>
              <a:gd name="connsiteX192" fmla="*/ 825762 w 12191984"/>
              <a:gd name="connsiteY192" fmla="*/ 6729055 h 6857991"/>
              <a:gd name="connsiteX193" fmla="*/ 838930 w 12191984"/>
              <a:gd name="connsiteY193" fmla="*/ 6734349 h 6857991"/>
              <a:gd name="connsiteX194" fmla="*/ 849361 w 12191984"/>
              <a:gd name="connsiteY194" fmla="*/ 6731709 h 6857991"/>
              <a:gd name="connsiteX195" fmla="*/ 849375 w 12191984"/>
              <a:gd name="connsiteY195" fmla="*/ 6731709 h 6857991"/>
              <a:gd name="connsiteX196" fmla="*/ 849375 w 12191984"/>
              <a:gd name="connsiteY196" fmla="*/ 6725921 h 6857991"/>
              <a:gd name="connsiteX197" fmla="*/ 839983 w 12191984"/>
              <a:gd name="connsiteY197" fmla="*/ 6729226 h 6857991"/>
              <a:gd name="connsiteX198" fmla="*/ 830537 w 12191984"/>
              <a:gd name="connsiteY198" fmla="*/ 6725366 h 6857991"/>
              <a:gd name="connsiteX199" fmla="*/ 827014 w 12191984"/>
              <a:gd name="connsiteY199" fmla="*/ 6714819 h 6857991"/>
              <a:gd name="connsiteX200" fmla="*/ 830757 w 12191984"/>
              <a:gd name="connsiteY200" fmla="*/ 6703848 h 6857991"/>
              <a:gd name="connsiteX201" fmla="*/ 840348 w 12191984"/>
              <a:gd name="connsiteY201" fmla="*/ 6699672 h 6857991"/>
              <a:gd name="connsiteX202" fmla="*/ 849437 w 12191984"/>
              <a:gd name="connsiteY202" fmla="*/ 6702641 h 6857991"/>
              <a:gd name="connsiteX203" fmla="*/ 849437 w 12191984"/>
              <a:gd name="connsiteY203" fmla="*/ 6696401 h 6857991"/>
              <a:gd name="connsiteX204" fmla="*/ 840568 w 12191984"/>
              <a:gd name="connsiteY204" fmla="*/ 6694543 h 6857991"/>
              <a:gd name="connsiteX205" fmla="*/ 735165 w 12191984"/>
              <a:gd name="connsiteY205" fmla="*/ 6694543 h 6857991"/>
              <a:gd name="connsiteX206" fmla="*/ 720746 w 12191984"/>
              <a:gd name="connsiteY206" fmla="*/ 6700241 h 6857991"/>
              <a:gd name="connsiteX207" fmla="*/ 715344 w 12191984"/>
              <a:gd name="connsiteY207" fmla="*/ 6715334 h 6857991"/>
              <a:gd name="connsiteX208" fmla="*/ 720353 w 12191984"/>
              <a:gd name="connsiteY208" fmla="*/ 6729055 h 6857991"/>
              <a:gd name="connsiteX209" fmla="*/ 733523 w 12191984"/>
              <a:gd name="connsiteY209" fmla="*/ 6734349 h 6857991"/>
              <a:gd name="connsiteX210" fmla="*/ 743952 w 12191984"/>
              <a:gd name="connsiteY210" fmla="*/ 6731709 h 6857991"/>
              <a:gd name="connsiteX211" fmla="*/ 743974 w 12191984"/>
              <a:gd name="connsiteY211" fmla="*/ 6731709 h 6857991"/>
              <a:gd name="connsiteX212" fmla="*/ 743974 w 12191984"/>
              <a:gd name="connsiteY212" fmla="*/ 6725921 h 6857991"/>
              <a:gd name="connsiteX213" fmla="*/ 734581 w 12191984"/>
              <a:gd name="connsiteY213" fmla="*/ 6729226 h 6857991"/>
              <a:gd name="connsiteX214" fmla="*/ 725135 w 12191984"/>
              <a:gd name="connsiteY214" fmla="*/ 6725366 h 6857991"/>
              <a:gd name="connsiteX215" fmla="*/ 721612 w 12191984"/>
              <a:gd name="connsiteY215" fmla="*/ 6714819 h 6857991"/>
              <a:gd name="connsiteX216" fmla="*/ 725354 w 12191984"/>
              <a:gd name="connsiteY216" fmla="*/ 6703848 h 6857991"/>
              <a:gd name="connsiteX217" fmla="*/ 734945 w 12191984"/>
              <a:gd name="connsiteY217" fmla="*/ 6699672 h 6857991"/>
              <a:gd name="connsiteX218" fmla="*/ 744034 w 12191984"/>
              <a:gd name="connsiteY218" fmla="*/ 6702641 h 6857991"/>
              <a:gd name="connsiteX219" fmla="*/ 744034 w 12191984"/>
              <a:gd name="connsiteY219" fmla="*/ 6696401 h 6857991"/>
              <a:gd name="connsiteX220" fmla="*/ 735165 w 12191984"/>
              <a:gd name="connsiteY220" fmla="*/ 6694543 h 6857991"/>
              <a:gd name="connsiteX221" fmla="*/ 1258893 w 12191984"/>
              <a:gd name="connsiteY221" fmla="*/ 6694536 h 6857991"/>
              <a:gd name="connsiteX222" fmla="*/ 1246371 w 12191984"/>
              <a:gd name="connsiteY222" fmla="*/ 6701743 h 6857991"/>
              <a:gd name="connsiteX223" fmla="*/ 1246220 w 12191984"/>
              <a:gd name="connsiteY223" fmla="*/ 6701743 h 6857991"/>
              <a:gd name="connsiteX224" fmla="*/ 1246220 w 12191984"/>
              <a:gd name="connsiteY224" fmla="*/ 6695427 h 6857991"/>
              <a:gd name="connsiteX225" fmla="*/ 1240110 w 12191984"/>
              <a:gd name="connsiteY225" fmla="*/ 6695427 h 6857991"/>
              <a:gd name="connsiteX226" fmla="*/ 1240110 w 12191984"/>
              <a:gd name="connsiteY226" fmla="*/ 6733450 h 6857991"/>
              <a:gd name="connsiteX227" fmla="*/ 1246220 w 12191984"/>
              <a:gd name="connsiteY227" fmla="*/ 6733450 h 6857991"/>
              <a:gd name="connsiteX228" fmla="*/ 1246220 w 12191984"/>
              <a:gd name="connsiteY228" fmla="*/ 6711768 h 6857991"/>
              <a:gd name="connsiteX229" fmla="*/ 1249220 w 12191984"/>
              <a:gd name="connsiteY229" fmla="*/ 6703101 h 6857991"/>
              <a:gd name="connsiteX230" fmla="*/ 1256801 w 12191984"/>
              <a:gd name="connsiteY230" fmla="*/ 6699665 h 6857991"/>
              <a:gd name="connsiteX231" fmla="*/ 1265670 w 12191984"/>
              <a:gd name="connsiteY231" fmla="*/ 6711768 h 6857991"/>
              <a:gd name="connsiteX232" fmla="*/ 1265670 w 12191984"/>
              <a:gd name="connsiteY232" fmla="*/ 6733450 h 6857991"/>
              <a:gd name="connsiteX233" fmla="*/ 1271779 w 12191984"/>
              <a:gd name="connsiteY233" fmla="*/ 6733450 h 6857991"/>
              <a:gd name="connsiteX234" fmla="*/ 1271786 w 12191984"/>
              <a:gd name="connsiteY234" fmla="*/ 6733450 h 6857991"/>
              <a:gd name="connsiteX235" fmla="*/ 1271786 w 12191984"/>
              <a:gd name="connsiteY235" fmla="*/ 6710211 h 6857991"/>
              <a:gd name="connsiteX236" fmla="*/ 1268470 w 12191984"/>
              <a:gd name="connsiteY236" fmla="*/ 6698568 h 6857991"/>
              <a:gd name="connsiteX237" fmla="*/ 1258893 w 12191984"/>
              <a:gd name="connsiteY237" fmla="*/ 6694536 h 6857991"/>
              <a:gd name="connsiteX238" fmla="*/ 1018137 w 12191984"/>
              <a:gd name="connsiteY238" fmla="*/ 6694536 h 6857991"/>
              <a:gd name="connsiteX239" fmla="*/ 1004948 w 12191984"/>
              <a:gd name="connsiteY239" fmla="*/ 6702113 h 6857991"/>
              <a:gd name="connsiteX240" fmla="*/ 1004797 w 12191984"/>
              <a:gd name="connsiteY240" fmla="*/ 6702113 h 6857991"/>
              <a:gd name="connsiteX241" fmla="*/ 1004797 w 12191984"/>
              <a:gd name="connsiteY241" fmla="*/ 6695427 h 6857991"/>
              <a:gd name="connsiteX242" fmla="*/ 998687 w 12191984"/>
              <a:gd name="connsiteY242" fmla="*/ 6695427 h 6857991"/>
              <a:gd name="connsiteX243" fmla="*/ 998687 w 12191984"/>
              <a:gd name="connsiteY243" fmla="*/ 6750943 h 6857991"/>
              <a:gd name="connsiteX244" fmla="*/ 1004797 w 12191984"/>
              <a:gd name="connsiteY244" fmla="*/ 6750943 h 6857991"/>
              <a:gd name="connsiteX245" fmla="*/ 1004797 w 12191984"/>
              <a:gd name="connsiteY245" fmla="*/ 6727958 h 6857991"/>
              <a:gd name="connsiteX246" fmla="*/ 1004948 w 12191984"/>
              <a:gd name="connsiteY246" fmla="*/ 6727958 h 6857991"/>
              <a:gd name="connsiteX247" fmla="*/ 1016383 w 12191984"/>
              <a:gd name="connsiteY247" fmla="*/ 6734342 h 6857991"/>
              <a:gd name="connsiteX248" fmla="*/ 1029125 w 12191984"/>
              <a:gd name="connsiteY248" fmla="*/ 6728602 h 6857991"/>
              <a:gd name="connsiteX249" fmla="*/ 1033782 w 12191984"/>
              <a:gd name="connsiteY249" fmla="*/ 6713325 h 6857991"/>
              <a:gd name="connsiteX250" fmla="*/ 1029647 w 12191984"/>
              <a:gd name="connsiteY250" fmla="*/ 6699645 h 6857991"/>
              <a:gd name="connsiteX251" fmla="*/ 1018137 w 12191984"/>
              <a:gd name="connsiteY251" fmla="*/ 6694536 h 6857991"/>
              <a:gd name="connsiteX252" fmla="*/ 519744 w 12191984"/>
              <a:gd name="connsiteY252" fmla="*/ 6694536 h 6857991"/>
              <a:gd name="connsiteX253" fmla="*/ 514323 w 12191984"/>
              <a:gd name="connsiteY253" fmla="*/ 6695242 h 6857991"/>
              <a:gd name="connsiteX254" fmla="*/ 509644 w 12191984"/>
              <a:gd name="connsiteY254" fmla="*/ 6697341 h 6857991"/>
              <a:gd name="connsiteX255" fmla="*/ 506362 w 12191984"/>
              <a:gd name="connsiteY255" fmla="*/ 6700797 h 6857991"/>
              <a:gd name="connsiteX256" fmla="*/ 505129 w 12191984"/>
              <a:gd name="connsiteY256" fmla="*/ 6705528 h 6857991"/>
              <a:gd name="connsiteX257" fmla="*/ 505783 w 12191984"/>
              <a:gd name="connsiteY257" fmla="*/ 6709354 h 6857991"/>
              <a:gd name="connsiteX258" fmla="*/ 507724 w 12191984"/>
              <a:gd name="connsiteY258" fmla="*/ 6712269 h 6857991"/>
              <a:gd name="connsiteX259" fmla="*/ 510930 w 12191984"/>
              <a:gd name="connsiteY259" fmla="*/ 6714572 h 6857991"/>
              <a:gd name="connsiteX260" fmla="*/ 515382 w 12191984"/>
              <a:gd name="connsiteY260" fmla="*/ 6716595 h 6857991"/>
              <a:gd name="connsiteX261" fmla="*/ 518788 w 12191984"/>
              <a:gd name="connsiteY261" fmla="*/ 6717953 h 6857991"/>
              <a:gd name="connsiteX262" fmla="*/ 521546 w 12191984"/>
              <a:gd name="connsiteY262" fmla="*/ 6719420 h 6857991"/>
              <a:gd name="connsiteX263" fmla="*/ 523410 w 12191984"/>
              <a:gd name="connsiteY263" fmla="*/ 6721292 h 6857991"/>
              <a:gd name="connsiteX264" fmla="*/ 524100 w 12191984"/>
              <a:gd name="connsiteY264" fmla="*/ 6723871 h 6857991"/>
              <a:gd name="connsiteX265" fmla="*/ 516050 w 12191984"/>
              <a:gd name="connsiteY265" fmla="*/ 6729219 h 6857991"/>
              <a:gd name="connsiteX266" fmla="*/ 505055 w 12191984"/>
              <a:gd name="connsiteY266" fmla="*/ 6725544 h 6857991"/>
              <a:gd name="connsiteX267" fmla="*/ 505055 w 12191984"/>
              <a:gd name="connsiteY267" fmla="*/ 6732079 h 6857991"/>
              <a:gd name="connsiteX268" fmla="*/ 515271 w 12191984"/>
              <a:gd name="connsiteY268" fmla="*/ 6734348 h 6857991"/>
              <a:gd name="connsiteX269" fmla="*/ 520969 w 12191984"/>
              <a:gd name="connsiteY269" fmla="*/ 6733676 h 6857991"/>
              <a:gd name="connsiteX270" fmla="*/ 525778 w 12191984"/>
              <a:gd name="connsiteY270" fmla="*/ 6731633 h 6857991"/>
              <a:gd name="connsiteX271" fmla="*/ 529115 w 12191984"/>
              <a:gd name="connsiteY271" fmla="*/ 6728177 h 6857991"/>
              <a:gd name="connsiteX272" fmla="*/ 530360 w 12191984"/>
              <a:gd name="connsiteY272" fmla="*/ 6723274 h 6857991"/>
              <a:gd name="connsiteX273" fmla="*/ 529596 w 12191984"/>
              <a:gd name="connsiteY273" fmla="*/ 6719304 h 6857991"/>
              <a:gd name="connsiteX274" fmla="*/ 527416 w 12191984"/>
              <a:gd name="connsiteY274" fmla="*/ 6716355 h 6857991"/>
              <a:gd name="connsiteX275" fmla="*/ 523989 w 12191984"/>
              <a:gd name="connsiteY275" fmla="*/ 6714051 h 6857991"/>
              <a:gd name="connsiteX276" fmla="*/ 519448 w 12191984"/>
              <a:gd name="connsiteY276" fmla="*/ 6712063 h 6857991"/>
              <a:gd name="connsiteX277" fmla="*/ 516056 w 12191984"/>
              <a:gd name="connsiteY277" fmla="*/ 6710691 h 6857991"/>
              <a:gd name="connsiteX278" fmla="*/ 513524 w 12191984"/>
              <a:gd name="connsiteY278" fmla="*/ 6709279 h 6857991"/>
              <a:gd name="connsiteX279" fmla="*/ 511942 w 12191984"/>
              <a:gd name="connsiteY279" fmla="*/ 6707496 h 6857991"/>
              <a:gd name="connsiteX280" fmla="*/ 511404 w 12191984"/>
              <a:gd name="connsiteY280" fmla="*/ 6705007 h 6857991"/>
              <a:gd name="connsiteX281" fmla="*/ 511942 w 12191984"/>
              <a:gd name="connsiteY281" fmla="*/ 6702833 h 6857991"/>
              <a:gd name="connsiteX282" fmla="*/ 513468 w 12191984"/>
              <a:gd name="connsiteY282" fmla="*/ 6701146 h 6857991"/>
              <a:gd name="connsiteX283" fmla="*/ 515836 w 12191984"/>
              <a:gd name="connsiteY283" fmla="*/ 6700049 h 6857991"/>
              <a:gd name="connsiteX284" fmla="*/ 518925 w 12191984"/>
              <a:gd name="connsiteY284" fmla="*/ 6699658 h 6857991"/>
              <a:gd name="connsiteX285" fmla="*/ 528613 w 12191984"/>
              <a:gd name="connsiteY285" fmla="*/ 6702408 h 6857991"/>
              <a:gd name="connsiteX286" fmla="*/ 528613 w 12191984"/>
              <a:gd name="connsiteY286" fmla="*/ 6696243 h 6857991"/>
              <a:gd name="connsiteX287" fmla="*/ 519744 w 12191984"/>
              <a:gd name="connsiteY287" fmla="*/ 6694536 h 6857991"/>
              <a:gd name="connsiteX288" fmla="*/ 382239 w 12191984"/>
              <a:gd name="connsiteY288" fmla="*/ 6694536 h 6857991"/>
              <a:gd name="connsiteX289" fmla="*/ 376818 w 12191984"/>
              <a:gd name="connsiteY289" fmla="*/ 6695242 h 6857991"/>
              <a:gd name="connsiteX290" fmla="*/ 372139 w 12191984"/>
              <a:gd name="connsiteY290" fmla="*/ 6697341 h 6857991"/>
              <a:gd name="connsiteX291" fmla="*/ 368857 w 12191984"/>
              <a:gd name="connsiteY291" fmla="*/ 6700797 h 6857991"/>
              <a:gd name="connsiteX292" fmla="*/ 367624 w 12191984"/>
              <a:gd name="connsiteY292" fmla="*/ 6705528 h 6857991"/>
              <a:gd name="connsiteX293" fmla="*/ 368279 w 12191984"/>
              <a:gd name="connsiteY293" fmla="*/ 6709354 h 6857991"/>
              <a:gd name="connsiteX294" fmla="*/ 370220 w 12191984"/>
              <a:gd name="connsiteY294" fmla="*/ 6712269 h 6857991"/>
              <a:gd name="connsiteX295" fmla="*/ 373425 w 12191984"/>
              <a:gd name="connsiteY295" fmla="*/ 6714572 h 6857991"/>
              <a:gd name="connsiteX296" fmla="*/ 377877 w 12191984"/>
              <a:gd name="connsiteY296" fmla="*/ 6716595 h 6857991"/>
              <a:gd name="connsiteX297" fmla="*/ 381283 w 12191984"/>
              <a:gd name="connsiteY297" fmla="*/ 6717953 h 6857991"/>
              <a:gd name="connsiteX298" fmla="*/ 384042 w 12191984"/>
              <a:gd name="connsiteY298" fmla="*/ 6719420 h 6857991"/>
              <a:gd name="connsiteX299" fmla="*/ 385906 w 12191984"/>
              <a:gd name="connsiteY299" fmla="*/ 6721292 h 6857991"/>
              <a:gd name="connsiteX300" fmla="*/ 386595 w 12191984"/>
              <a:gd name="connsiteY300" fmla="*/ 6723871 h 6857991"/>
              <a:gd name="connsiteX301" fmla="*/ 378545 w 12191984"/>
              <a:gd name="connsiteY301" fmla="*/ 6729219 h 6857991"/>
              <a:gd name="connsiteX302" fmla="*/ 367550 w 12191984"/>
              <a:gd name="connsiteY302" fmla="*/ 6725544 h 6857991"/>
              <a:gd name="connsiteX303" fmla="*/ 367550 w 12191984"/>
              <a:gd name="connsiteY303" fmla="*/ 6732079 h 6857991"/>
              <a:gd name="connsiteX304" fmla="*/ 377766 w 12191984"/>
              <a:gd name="connsiteY304" fmla="*/ 6734348 h 6857991"/>
              <a:gd name="connsiteX305" fmla="*/ 383464 w 12191984"/>
              <a:gd name="connsiteY305" fmla="*/ 6733676 h 6857991"/>
              <a:gd name="connsiteX306" fmla="*/ 388273 w 12191984"/>
              <a:gd name="connsiteY306" fmla="*/ 6731633 h 6857991"/>
              <a:gd name="connsiteX307" fmla="*/ 391608 w 12191984"/>
              <a:gd name="connsiteY307" fmla="*/ 6728177 h 6857991"/>
              <a:gd name="connsiteX308" fmla="*/ 392855 w 12191984"/>
              <a:gd name="connsiteY308" fmla="*/ 6723274 h 6857991"/>
              <a:gd name="connsiteX309" fmla="*/ 392091 w 12191984"/>
              <a:gd name="connsiteY309" fmla="*/ 6719304 h 6857991"/>
              <a:gd name="connsiteX310" fmla="*/ 389911 w 12191984"/>
              <a:gd name="connsiteY310" fmla="*/ 6716355 h 6857991"/>
              <a:gd name="connsiteX311" fmla="*/ 386484 w 12191984"/>
              <a:gd name="connsiteY311" fmla="*/ 6714051 h 6857991"/>
              <a:gd name="connsiteX312" fmla="*/ 381942 w 12191984"/>
              <a:gd name="connsiteY312" fmla="*/ 6712063 h 6857991"/>
              <a:gd name="connsiteX313" fmla="*/ 378551 w 12191984"/>
              <a:gd name="connsiteY313" fmla="*/ 6710691 h 6857991"/>
              <a:gd name="connsiteX314" fmla="*/ 376019 w 12191984"/>
              <a:gd name="connsiteY314" fmla="*/ 6709279 h 6857991"/>
              <a:gd name="connsiteX315" fmla="*/ 374437 w 12191984"/>
              <a:gd name="connsiteY315" fmla="*/ 6707496 h 6857991"/>
              <a:gd name="connsiteX316" fmla="*/ 373900 w 12191984"/>
              <a:gd name="connsiteY316" fmla="*/ 6705007 h 6857991"/>
              <a:gd name="connsiteX317" fmla="*/ 374437 w 12191984"/>
              <a:gd name="connsiteY317" fmla="*/ 6702833 h 6857991"/>
              <a:gd name="connsiteX318" fmla="*/ 375964 w 12191984"/>
              <a:gd name="connsiteY318" fmla="*/ 6701146 h 6857991"/>
              <a:gd name="connsiteX319" fmla="*/ 378331 w 12191984"/>
              <a:gd name="connsiteY319" fmla="*/ 6700049 h 6857991"/>
              <a:gd name="connsiteX320" fmla="*/ 381420 w 12191984"/>
              <a:gd name="connsiteY320" fmla="*/ 6699658 h 6857991"/>
              <a:gd name="connsiteX321" fmla="*/ 391108 w 12191984"/>
              <a:gd name="connsiteY321" fmla="*/ 6702408 h 6857991"/>
              <a:gd name="connsiteX322" fmla="*/ 391108 w 12191984"/>
              <a:gd name="connsiteY322" fmla="*/ 6696243 h 6857991"/>
              <a:gd name="connsiteX323" fmla="*/ 382239 w 12191984"/>
              <a:gd name="connsiteY323" fmla="*/ 6694536 h 6857991"/>
              <a:gd name="connsiteX324" fmla="*/ 1127167 w 12191984"/>
              <a:gd name="connsiteY324" fmla="*/ 6694529 h 6857991"/>
              <a:gd name="connsiteX325" fmla="*/ 1114204 w 12191984"/>
              <a:gd name="connsiteY325" fmla="*/ 6698095 h 6857991"/>
              <a:gd name="connsiteX326" fmla="*/ 1114204 w 12191984"/>
              <a:gd name="connsiteY326" fmla="*/ 6704335 h 6857991"/>
              <a:gd name="connsiteX327" fmla="*/ 1126650 w 12191984"/>
              <a:gd name="connsiteY327" fmla="*/ 6699658 h 6857991"/>
              <a:gd name="connsiteX328" fmla="*/ 1134514 w 12191984"/>
              <a:gd name="connsiteY328" fmla="*/ 6709347 h 6857991"/>
              <a:gd name="connsiteX329" fmla="*/ 1123080 w 12191984"/>
              <a:gd name="connsiteY329" fmla="*/ 6710945 h 6857991"/>
              <a:gd name="connsiteX330" fmla="*/ 1110489 w 12191984"/>
              <a:gd name="connsiteY330" fmla="*/ 6723349 h 6857991"/>
              <a:gd name="connsiteX331" fmla="*/ 1113709 w 12191984"/>
              <a:gd name="connsiteY331" fmla="*/ 6731331 h 6857991"/>
              <a:gd name="connsiteX332" fmla="*/ 1122633 w 12191984"/>
              <a:gd name="connsiteY332" fmla="*/ 6734341 h 6857991"/>
              <a:gd name="connsiteX333" fmla="*/ 1134370 w 12191984"/>
              <a:gd name="connsiteY333" fmla="*/ 6727512 h 6857991"/>
              <a:gd name="connsiteX334" fmla="*/ 1134521 w 12191984"/>
              <a:gd name="connsiteY334" fmla="*/ 6727512 h 6857991"/>
              <a:gd name="connsiteX335" fmla="*/ 1134521 w 12191984"/>
              <a:gd name="connsiteY335" fmla="*/ 6733450 h 6857991"/>
              <a:gd name="connsiteX336" fmla="*/ 1140617 w 12191984"/>
              <a:gd name="connsiteY336" fmla="*/ 6733450 h 6857991"/>
              <a:gd name="connsiteX337" fmla="*/ 1140617 w 12191984"/>
              <a:gd name="connsiteY337" fmla="*/ 6708716 h 6857991"/>
              <a:gd name="connsiteX338" fmla="*/ 1127167 w 12191984"/>
              <a:gd name="connsiteY338" fmla="*/ 6694529 h 6857991"/>
              <a:gd name="connsiteX339" fmla="*/ 217997 w 12191984"/>
              <a:gd name="connsiteY339" fmla="*/ 6689860 h 6857991"/>
              <a:gd name="connsiteX340" fmla="*/ 205104 w 12191984"/>
              <a:gd name="connsiteY340" fmla="*/ 6694687 h 6857991"/>
              <a:gd name="connsiteX341" fmla="*/ 200150 w 12191984"/>
              <a:gd name="connsiteY341" fmla="*/ 6707606 h 6857991"/>
              <a:gd name="connsiteX342" fmla="*/ 204994 w 12191984"/>
              <a:gd name="connsiteY342" fmla="*/ 6719229 h 6857991"/>
              <a:gd name="connsiteX343" fmla="*/ 216993 w 12191984"/>
              <a:gd name="connsiteY343" fmla="*/ 6723871 h 6857991"/>
              <a:gd name="connsiteX344" fmla="*/ 226233 w 12191984"/>
              <a:gd name="connsiteY344" fmla="*/ 6721306 h 6857991"/>
              <a:gd name="connsiteX345" fmla="*/ 226233 w 12191984"/>
              <a:gd name="connsiteY345" fmla="*/ 6716246 h 6857991"/>
              <a:gd name="connsiteX346" fmla="*/ 217812 w 12191984"/>
              <a:gd name="connsiteY346" fmla="*/ 6719140 h 6857991"/>
              <a:gd name="connsiteX347" fmla="*/ 208964 w 12191984"/>
              <a:gd name="connsiteY347" fmla="*/ 6715834 h 6857991"/>
              <a:gd name="connsiteX348" fmla="*/ 205482 w 12191984"/>
              <a:gd name="connsiteY348" fmla="*/ 6707037 h 6857991"/>
              <a:gd name="connsiteX349" fmla="*/ 208888 w 12191984"/>
              <a:gd name="connsiteY349" fmla="*/ 6698054 h 6857991"/>
              <a:gd name="connsiteX350" fmla="*/ 217550 w 12191984"/>
              <a:gd name="connsiteY350" fmla="*/ 6694715 h 6857991"/>
              <a:gd name="connsiteX351" fmla="*/ 226081 w 12191984"/>
              <a:gd name="connsiteY351" fmla="*/ 6697389 h 6857991"/>
              <a:gd name="connsiteX352" fmla="*/ 226081 w 12191984"/>
              <a:gd name="connsiteY352" fmla="*/ 6691828 h 6857991"/>
              <a:gd name="connsiteX353" fmla="*/ 217997 w 12191984"/>
              <a:gd name="connsiteY353" fmla="*/ 6689860 h 6857991"/>
              <a:gd name="connsiteX354" fmla="*/ 1159613 w 12191984"/>
              <a:gd name="connsiteY354" fmla="*/ 6684243 h 6857991"/>
              <a:gd name="connsiteX355" fmla="*/ 1153503 w 12191984"/>
              <a:gd name="connsiteY355" fmla="*/ 6686211 h 6857991"/>
              <a:gd name="connsiteX356" fmla="*/ 1153503 w 12191984"/>
              <a:gd name="connsiteY356" fmla="*/ 6695496 h 6857991"/>
              <a:gd name="connsiteX357" fmla="*/ 1146947 w 12191984"/>
              <a:gd name="connsiteY357" fmla="*/ 6695496 h 6857991"/>
              <a:gd name="connsiteX358" fmla="*/ 1146947 w 12191984"/>
              <a:gd name="connsiteY358" fmla="*/ 6700693 h 6857991"/>
              <a:gd name="connsiteX359" fmla="*/ 1153503 w 12191984"/>
              <a:gd name="connsiteY359" fmla="*/ 6700693 h 6857991"/>
              <a:gd name="connsiteX360" fmla="*/ 1153503 w 12191984"/>
              <a:gd name="connsiteY360" fmla="*/ 6723198 h 6857991"/>
              <a:gd name="connsiteX361" fmla="*/ 1163528 w 12191984"/>
              <a:gd name="connsiteY361" fmla="*/ 6734334 h 6857991"/>
              <a:gd name="connsiteX362" fmla="*/ 1169231 w 12191984"/>
              <a:gd name="connsiteY362" fmla="*/ 6733148 h 6857991"/>
              <a:gd name="connsiteX363" fmla="*/ 1169231 w 12191984"/>
              <a:gd name="connsiteY363" fmla="*/ 6727950 h 6857991"/>
              <a:gd name="connsiteX364" fmla="*/ 1165241 w 12191984"/>
              <a:gd name="connsiteY364" fmla="*/ 6729212 h 6857991"/>
              <a:gd name="connsiteX365" fmla="*/ 1160920 w 12191984"/>
              <a:gd name="connsiteY365" fmla="*/ 6727580 h 6857991"/>
              <a:gd name="connsiteX366" fmla="*/ 1159613 w 12191984"/>
              <a:gd name="connsiteY366" fmla="*/ 6722122 h 6857991"/>
              <a:gd name="connsiteX367" fmla="*/ 1159613 w 12191984"/>
              <a:gd name="connsiteY367" fmla="*/ 6700693 h 6857991"/>
              <a:gd name="connsiteX368" fmla="*/ 1169224 w 12191984"/>
              <a:gd name="connsiteY368" fmla="*/ 6700693 h 6857991"/>
              <a:gd name="connsiteX369" fmla="*/ 1169224 w 12191984"/>
              <a:gd name="connsiteY369" fmla="*/ 6695496 h 6857991"/>
              <a:gd name="connsiteX370" fmla="*/ 1159613 w 12191984"/>
              <a:gd name="connsiteY370" fmla="*/ 6695496 h 6857991"/>
              <a:gd name="connsiteX371" fmla="*/ 1159613 w 12191984"/>
              <a:gd name="connsiteY371" fmla="*/ 6684243 h 6857991"/>
              <a:gd name="connsiteX372" fmla="*/ 761187 w 12191984"/>
              <a:gd name="connsiteY372" fmla="*/ 6684243 h 6857991"/>
              <a:gd name="connsiteX373" fmla="*/ 755076 w 12191984"/>
              <a:gd name="connsiteY373" fmla="*/ 6686211 h 6857991"/>
              <a:gd name="connsiteX374" fmla="*/ 755076 w 12191984"/>
              <a:gd name="connsiteY374" fmla="*/ 6695496 h 6857991"/>
              <a:gd name="connsiteX375" fmla="*/ 748520 w 12191984"/>
              <a:gd name="connsiteY375" fmla="*/ 6695496 h 6857991"/>
              <a:gd name="connsiteX376" fmla="*/ 748520 w 12191984"/>
              <a:gd name="connsiteY376" fmla="*/ 6700693 h 6857991"/>
              <a:gd name="connsiteX377" fmla="*/ 755076 w 12191984"/>
              <a:gd name="connsiteY377" fmla="*/ 6700693 h 6857991"/>
              <a:gd name="connsiteX378" fmla="*/ 755076 w 12191984"/>
              <a:gd name="connsiteY378" fmla="*/ 6723198 h 6857991"/>
              <a:gd name="connsiteX379" fmla="*/ 765101 w 12191984"/>
              <a:gd name="connsiteY379" fmla="*/ 6734334 h 6857991"/>
              <a:gd name="connsiteX380" fmla="*/ 770804 w 12191984"/>
              <a:gd name="connsiteY380" fmla="*/ 6733148 h 6857991"/>
              <a:gd name="connsiteX381" fmla="*/ 770804 w 12191984"/>
              <a:gd name="connsiteY381" fmla="*/ 6727950 h 6857991"/>
              <a:gd name="connsiteX382" fmla="*/ 766814 w 12191984"/>
              <a:gd name="connsiteY382" fmla="*/ 6729212 h 6857991"/>
              <a:gd name="connsiteX383" fmla="*/ 762493 w 12191984"/>
              <a:gd name="connsiteY383" fmla="*/ 6727580 h 6857991"/>
              <a:gd name="connsiteX384" fmla="*/ 761187 w 12191984"/>
              <a:gd name="connsiteY384" fmla="*/ 6722122 h 6857991"/>
              <a:gd name="connsiteX385" fmla="*/ 761187 w 12191984"/>
              <a:gd name="connsiteY385" fmla="*/ 6700693 h 6857991"/>
              <a:gd name="connsiteX386" fmla="*/ 770797 w 12191984"/>
              <a:gd name="connsiteY386" fmla="*/ 6700693 h 6857991"/>
              <a:gd name="connsiteX387" fmla="*/ 770797 w 12191984"/>
              <a:gd name="connsiteY387" fmla="*/ 6695496 h 6857991"/>
              <a:gd name="connsiteX388" fmla="*/ 761187 w 12191984"/>
              <a:gd name="connsiteY388" fmla="*/ 6695496 h 6857991"/>
              <a:gd name="connsiteX389" fmla="*/ 761187 w 12191984"/>
              <a:gd name="connsiteY389" fmla="*/ 6684243 h 6857991"/>
              <a:gd name="connsiteX390" fmla="*/ 352007 w 12191984"/>
              <a:gd name="connsiteY390" fmla="*/ 6684243 h 6857991"/>
              <a:gd name="connsiteX391" fmla="*/ 345898 w 12191984"/>
              <a:gd name="connsiteY391" fmla="*/ 6686211 h 6857991"/>
              <a:gd name="connsiteX392" fmla="*/ 345898 w 12191984"/>
              <a:gd name="connsiteY392" fmla="*/ 6695496 h 6857991"/>
              <a:gd name="connsiteX393" fmla="*/ 339341 w 12191984"/>
              <a:gd name="connsiteY393" fmla="*/ 6695496 h 6857991"/>
              <a:gd name="connsiteX394" fmla="*/ 339341 w 12191984"/>
              <a:gd name="connsiteY394" fmla="*/ 6700693 h 6857991"/>
              <a:gd name="connsiteX395" fmla="*/ 345898 w 12191984"/>
              <a:gd name="connsiteY395" fmla="*/ 6700693 h 6857991"/>
              <a:gd name="connsiteX396" fmla="*/ 345898 w 12191984"/>
              <a:gd name="connsiteY396" fmla="*/ 6723198 h 6857991"/>
              <a:gd name="connsiteX397" fmla="*/ 355922 w 12191984"/>
              <a:gd name="connsiteY397" fmla="*/ 6734334 h 6857991"/>
              <a:gd name="connsiteX398" fmla="*/ 361624 w 12191984"/>
              <a:gd name="connsiteY398" fmla="*/ 6733148 h 6857991"/>
              <a:gd name="connsiteX399" fmla="*/ 361624 w 12191984"/>
              <a:gd name="connsiteY399" fmla="*/ 6727950 h 6857991"/>
              <a:gd name="connsiteX400" fmla="*/ 357635 w 12191984"/>
              <a:gd name="connsiteY400" fmla="*/ 6729212 h 6857991"/>
              <a:gd name="connsiteX401" fmla="*/ 353314 w 12191984"/>
              <a:gd name="connsiteY401" fmla="*/ 6727580 h 6857991"/>
              <a:gd name="connsiteX402" fmla="*/ 352007 w 12191984"/>
              <a:gd name="connsiteY402" fmla="*/ 6722122 h 6857991"/>
              <a:gd name="connsiteX403" fmla="*/ 352007 w 12191984"/>
              <a:gd name="connsiteY403" fmla="*/ 6700693 h 6857991"/>
              <a:gd name="connsiteX404" fmla="*/ 361618 w 12191984"/>
              <a:gd name="connsiteY404" fmla="*/ 6700693 h 6857991"/>
              <a:gd name="connsiteX405" fmla="*/ 361618 w 12191984"/>
              <a:gd name="connsiteY405" fmla="*/ 6695496 h 6857991"/>
              <a:gd name="connsiteX406" fmla="*/ 352007 w 12191984"/>
              <a:gd name="connsiteY406" fmla="*/ 6695496 h 6857991"/>
              <a:gd name="connsiteX407" fmla="*/ 352007 w 12191984"/>
              <a:gd name="connsiteY407" fmla="*/ 6684243 h 6857991"/>
              <a:gd name="connsiteX408" fmla="*/ 216133 w 12191984"/>
              <a:gd name="connsiteY408" fmla="*/ 6682317 h 6857991"/>
              <a:gd name="connsiteX409" fmla="*/ 233546 w 12191984"/>
              <a:gd name="connsiteY409" fmla="*/ 6689524 h 6857991"/>
              <a:gd name="connsiteX410" fmla="*/ 240757 w 12191984"/>
              <a:gd name="connsiteY410" fmla="*/ 6706900 h 6857991"/>
              <a:gd name="connsiteX411" fmla="*/ 233546 w 12191984"/>
              <a:gd name="connsiteY411" fmla="*/ 6724262 h 6857991"/>
              <a:gd name="connsiteX412" fmla="*/ 216133 w 12191984"/>
              <a:gd name="connsiteY412" fmla="*/ 6731448 h 6857991"/>
              <a:gd name="connsiteX413" fmla="*/ 198698 w 12191984"/>
              <a:gd name="connsiteY413" fmla="*/ 6724262 h 6857991"/>
              <a:gd name="connsiteX414" fmla="*/ 191474 w 12191984"/>
              <a:gd name="connsiteY414" fmla="*/ 6706900 h 6857991"/>
              <a:gd name="connsiteX415" fmla="*/ 198698 w 12191984"/>
              <a:gd name="connsiteY415" fmla="*/ 6689524 h 6857991"/>
              <a:gd name="connsiteX416" fmla="*/ 216133 w 12191984"/>
              <a:gd name="connsiteY416" fmla="*/ 6682317 h 6857991"/>
              <a:gd name="connsiteX417" fmla="*/ 622483 w 12191984"/>
              <a:gd name="connsiteY417" fmla="*/ 6680273 h 6857991"/>
              <a:gd name="connsiteX418" fmla="*/ 622483 w 12191984"/>
              <a:gd name="connsiteY418" fmla="*/ 6733519 h 6857991"/>
              <a:gd name="connsiteX419" fmla="*/ 650795 w 12191984"/>
              <a:gd name="connsiteY419" fmla="*/ 6733519 h 6857991"/>
              <a:gd name="connsiteX420" fmla="*/ 650803 w 12191984"/>
              <a:gd name="connsiteY420" fmla="*/ 6733519 h 6857991"/>
              <a:gd name="connsiteX421" fmla="*/ 650803 w 12191984"/>
              <a:gd name="connsiteY421" fmla="*/ 6727875 h 6857991"/>
              <a:gd name="connsiteX422" fmla="*/ 628744 w 12191984"/>
              <a:gd name="connsiteY422" fmla="*/ 6727875 h 6857991"/>
              <a:gd name="connsiteX423" fmla="*/ 628744 w 12191984"/>
              <a:gd name="connsiteY423" fmla="*/ 6709237 h 6857991"/>
              <a:gd name="connsiteX424" fmla="*/ 648043 w 12191984"/>
              <a:gd name="connsiteY424" fmla="*/ 6709237 h 6857991"/>
              <a:gd name="connsiteX425" fmla="*/ 648043 w 12191984"/>
              <a:gd name="connsiteY425" fmla="*/ 6703628 h 6857991"/>
              <a:gd name="connsiteX426" fmla="*/ 628744 w 12191984"/>
              <a:gd name="connsiteY426" fmla="*/ 6703628 h 6857991"/>
              <a:gd name="connsiteX427" fmla="*/ 628744 w 12191984"/>
              <a:gd name="connsiteY427" fmla="*/ 6685916 h 6857991"/>
              <a:gd name="connsiteX428" fmla="*/ 649605 w 12191984"/>
              <a:gd name="connsiteY428" fmla="*/ 6685916 h 6857991"/>
              <a:gd name="connsiteX429" fmla="*/ 649605 w 12191984"/>
              <a:gd name="connsiteY429" fmla="*/ 6680273 h 6857991"/>
              <a:gd name="connsiteX430" fmla="*/ 622483 w 12191984"/>
              <a:gd name="connsiteY430" fmla="*/ 6680273 h 6857991"/>
              <a:gd name="connsiteX431" fmla="*/ 257757 w 12191984"/>
              <a:gd name="connsiteY431" fmla="*/ 6680273 h 6857991"/>
              <a:gd name="connsiteX432" fmla="*/ 257757 w 12191984"/>
              <a:gd name="connsiteY432" fmla="*/ 6733519 h 6857991"/>
              <a:gd name="connsiteX433" fmla="*/ 263791 w 12191984"/>
              <a:gd name="connsiteY433" fmla="*/ 6733519 h 6857991"/>
              <a:gd name="connsiteX434" fmla="*/ 263791 w 12191984"/>
              <a:gd name="connsiteY434" fmla="*/ 6697875 h 6857991"/>
              <a:gd name="connsiteX435" fmla="*/ 263495 w 12191984"/>
              <a:gd name="connsiteY435" fmla="*/ 6687439 h 6857991"/>
              <a:gd name="connsiteX436" fmla="*/ 263647 w 12191984"/>
              <a:gd name="connsiteY436" fmla="*/ 6687439 h 6857991"/>
              <a:gd name="connsiteX437" fmla="*/ 265249 w 12191984"/>
              <a:gd name="connsiteY437" fmla="*/ 6692897 h 6857991"/>
              <a:gd name="connsiteX438" fmla="*/ 283468 w 12191984"/>
              <a:gd name="connsiteY438" fmla="*/ 6733519 h 6857991"/>
              <a:gd name="connsiteX439" fmla="*/ 286523 w 12191984"/>
              <a:gd name="connsiteY439" fmla="*/ 6733519 h 6857991"/>
              <a:gd name="connsiteX440" fmla="*/ 304776 w 12191984"/>
              <a:gd name="connsiteY440" fmla="*/ 6692602 h 6857991"/>
              <a:gd name="connsiteX441" fmla="*/ 306379 w 12191984"/>
              <a:gd name="connsiteY441" fmla="*/ 6687439 h 6857991"/>
              <a:gd name="connsiteX442" fmla="*/ 306530 w 12191984"/>
              <a:gd name="connsiteY442" fmla="*/ 6687439 h 6857991"/>
              <a:gd name="connsiteX443" fmla="*/ 306007 w 12191984"/>
              <a:gd name="connsiteY443" fmla="*/ 6697800 h 6857991"/>
              <a:gd name="connsiteX444" fmla="*/ 306007 w 12191984"/>
              <a:gd name="connsiteY444" fmla="*/ 6733519 h 6857991"/>
              <a:gd name="connsiteX445" fmla="*/ 312227 w 12191984"/>
              <a:gd name="connsiteY445" fmla="*/ 6733519 h 6857991"/>
              <a:gd name="connsiteX446" fmla="*/ 312227 w 12191984"/>
              <a:gd name="connsiteY446" fmla="*/ 6680273 h 6857991"/>
              <a:gd name="connsiteX447" fmla="*/ 304404 w 12191984"/>
              <a:gd name="connsiteY447" fmla="*/ 6680273 h 6857991"/>
              <a:gd name="connsiteX448" fmla="*/ 287679 w 12191984"/>
              <a:gd name="connsiteY448" fmla="*/ 6717253 h 6857991"/>
              <a:gd name="connsiteX449" fmla="*/ 285106 w 12191984"/>
              <a:gd name="connsiteY449" fmla="*/ 6723788 h 6857991"/>
              <a:gd name="connsiteX450" fmla="*/ 284878 w 12191984"/>
              <a:gd name="connsiteY450" fmla="*/ 6723788 h 6857991"/>
              <a:gd name="connsiteX451" fmla="*/ 282423 w 12191984"/>
              <a:gd name="connsiteY451" fmla="*/ 6717404 h 6857991"/>
              <a:gd name="connsiteX452" fmla="*/ 266027 w 12191984"/>
              <a:gd name="connsiteY452" fmla="*/ 6680273 h 6857991"/>
              <a:gd name="connsiteX453" fmla="*/ 257757 w 12191984"/>
              <a:gd name="connsiteY453" fmla="*/ 6680273 h 6857991"/>
              <a:gd name="connsiteX454" fmla="*/ 905738 w 12191984"/>
              <a:gd name="connsiteY454" fmla="*/ 6679375 h 6857991"/>
              <a:gd name="connsiteX455" fmla="*/ 886178 w 12191984"/>
              <a:gd name="connsiteY455" fmla="*/ 6687247 h 6857991"/>
              <a:gd name="connsiteX456" fmla="*/ 878465 w 12191984"/>
              <a:gd name="connsiteY456" fmla="*/ 6707894 h 6857991"/>
              <a:gd name="connsiteX457" fmla="*/ 885318 w 12191984"/>
              <a:gd name="connsiteY457" fmla="*/ 6727094 h 6857991"/>
              <a:gd name="connsiteX458" fmla="*/ 903571 w 12191984"/>
              <a:gd name="connsiteY458" fmla="*/ 6734410 h 6857991"/>
              <a:gd name="connsiteX459" fmla="*/ 918321 w 12191984"/>
              <a:gd name="connsiteY459" fmla="*/ 6731290 h 6857991"/>
              <a:gd name="connsiteX460" fmla="*/ 918328 w 12191984"/>
              <a:gd name="connsiteY460" fmla="*/ 6731290 h 6857991"/>
              <a:gd name="connsiteX461" fmla="*/ 918328 w 12191984"/>
              <a:gd name="connsiteY461" fmla="*/ 6725229 h 6857991"/>
              <a:gd name="connsiteX462" fmla="*/ 904396 w 12191984"/>
              <a:gd name="connsiteY462" fmla="*/ 6728794 h 6857991"/>
              <a:gd name="connsiteX463" fmla="*/ 890368 w 12191984"/>
              <a:gd name="connsiteY463" fmla="*/ 6723021 h 6857991"/>
              <a:gd name="connsiteX464" fmla="*/ 885022 w 12191984"/>
              <a:gd name="connsiteY464" fmla="*/ 6707517 h 6857991"/>
              <a:gd name="connsiteX465" fmla="*/ 890739 w 12191984"/>
              <a:gd name="connsiteY465" fmla="*/ 6691142 h 6857991"/>
              <a:gd name="connsiteX466" fmla="*/ 905662 w 12191984"/>
              <a:gd name="connsiteY466" fmla="*/ 6685018 h 6857991"/>
              <a:gd name="connsiteX467" fmla="*/ 918328 w 12191984"/>
              <a:gd name="connsiteY467" fmla="*/ 6688214 h 6857991"/>
              <a:gd name="connsiteX468" fmla="*/ 918328 w 12191984"/>
              <a:gd name="connsiteY468" fmla="*/ 6681569 h 6857991"/>
              <a:gd name="connsiteX469" fmla="*/ 905738 w 12191984"/>
              <a:gd name="connsiteY469" fmla="*/ 6679375 h 6857991"/>
              <a:gd name="connsiteX470" fmla="*/ 216140 w 12191984"/>
              <a:gd name="connsiteY470" fmla="*/ 6679046 h 6857991"/>
              <a:gd name="connsiteX471" fmla="*/ 196373 w 12191984"/>
              <a:gd name="connsiteY471" fmla="*/ 6687199 h 6857991"/>
              <a:gd name="connsiteX472" fmla="*/ 188192 w 12191984"/>
              <a:gd name="connsiteY472" fmla="*/ 6706900 h 6857991"/>
              <a:gd name="connsiteX473" fmla="*/ 196366 w 12191984"/>
              <a:gd name="connsiteY473" fmla="*/ 6726593 h 6857991"/>
              <a:gd name="connsiteX474" fmla="*/ 216133 w 12191984"/>
              <a:gd name="connsiteY474" fmla="*/ 6734746 h 6857991"/>
              <a:gd name="connsiteX475" fmla="*/ 235865 w 12191984"/>
              <a:gd name="connsiteY475" fmla="*/ 6726600 h 6857991"/>
              <a:gd name="connsiteX476" fmla="*/ 244045 w 12191984"/>
              <a:gd name="connsiteY476" fmla="*/ 6706900 h 6857991"/>
              <a:gd name="connsiteX477" fmla="*/ 235865 w 12191984"/>
              <a:gd name="connsiteY477" fmla="*/ 6687199 h 6857991"/>
              <a:gd name="connsiteX478" fmla="*/ 216140 w 12191984"/>
              <a:gd name="connsiteY478" fmla="*/ 6679046 h 6857991"/>
              <a:gd name="connsiteX479" fmla="*/ 1180590 w 12191984"/>
              <a:gd name="connsiteY479" fmla="*/ 6677935 h 6857991"/>
              <a:gd name="connsiteX480" fmla="*/ 1177796 w 12191984"/>
              <a:gd name="connsiteY480" fmla="*/ 6679066 h 6857991"/>
              <a:gd name="connsiteX481" fmla="*/ 1176640 w 12191984"/>
              <a:gd name="connsiteY481" fmla="*/ 6681905 h 6857991"/>
              <a:gd name="connsiteX482" fmla="*/ 1177796 w 12191984"/>
              <a:gd name="connsiteY482" fmla="*/ 6684730 h 6857991"/>
              <a:gd name="connsiteX483" fmla="*/ 1180590 w 12191984"/>
              <a:gd name="connsiteY483" fmla="*/ 6685841 h 6857991"/>
              <a:gd name="connsiteX484" fmla="*/ 1183439 w 12191984"/>
              <a:gd name="connsiteY484" fmla="*/ 6684689 h 6857991"/>
              <a:gd name="connsiteX485" fmla="*/ 1184615 w 12191984"/>
              <a:gd name="connsiteY485" fmla="*/ 6681905 h 6857991"/>
              <a:gd name="connsiteX486" fmla="*/ 1183439 w 12191984"/>
              <a:gd name="connsiteY486" fmla="*/ 6679066 h 6857991"/>
              <a:gd name="connsiteX487" fmla="*/ 1180590 w 12191984"/>
              <a:gd name="connsiteY487" fmla="*/ 6677935 h 6857991"/>
              <a:gd name="connsiteX488" fmla="*/ 808165 w 12191984"/>
              <a:gd name="connsiteY488" fmla="*/ 6677935 h 6857991"/>
              <a:gd name="connsiteX489" fmla="*/ 805370 w 12191984"/>
              <a:gd name="connsiteY489" fmla="*/ 6679066 h 6857991"/>
              <a:gd name="connsiteX490" fmla="*/ 804214 w 12191984"/>
              <a:gd name="connsiteY490" fmla="*/ 6681905 h 6857991"/>
              <a:gd name="connsiteX491" fmla="*/ 805370 w 12191984"/>
              <a:gd name="connsiteY491" fmla="*/ 6684730 h 6857991"/>
              <a:gd name="connsiteX492" fmla="*/ 808165 w 12191984"/>
              <a:gd name="connsiteY492" fmla="*/ 6685841 h 6857991"/>
              <a:gd name="connsiteX493" fmla="*/ 811012 w 12191984"/>
              <a:gd name="connsiteY493" fmla="*/ 6684689 h 6857991"/>
              <a:gd name="connsiteX494" fmla="*/ 812188 w 12191984"/>
              <a:gd name="connsiteY494" fmla="*/ 6681905 h 6857991"/>
              <a:gd name="connsiteX495" fmla="*/ 811012 w 12191984"/>
              <a:gd name="connsiteY495" fmla="*/ 6679066 h 6857991"/>
              <a:gd name="connsiteX496" fmla="*/ 808165 w 12191984"/>
              <a:gd name="connsiteY496" fmla="*/ 6677935 h 6857991"/>
              <a:gd name="connsiteX497" fmla="*/ 585359 w 12191984"/>
              <a:gd name="connsiteY497" fmla="*/ 6677935 h 6857991"/>
              <a:gd name="connsiteX498" fmla="*/ 582565 w 12191984"/>
              <a:gd name="connsiteY498" fmla="*/ 6679066 h 6857991"/>
              <a:gd name="connsiteX499" fmla="*/ 581409 w 12191984"/>
              <a:gd name="connsiteY499" fmla="*/ 6681905 h 6857991"/>
              <a:gd name="connsiteX500" fmla="*/ 582565 w 12191984"/>
              <a:gd name="connsiteY500" fmla="*/ 6684730 h 6857991"/>
              <a:gd name="connsiteX501" fmla="*/ 585359 w 12191984"/>
              <a:gd name="connsiteY501" fmla="*/ 6685841 h 6857991"/>
              <a:gd name="connsiteX502" fmla="*/ 588208 w 12191984"/>
              <a:gd name="connsiteY502" fmla="*/ 6684689 h 6857991"/>
              <a:gd name="connsiteX503" fmla="*/ 589384 w 12191984"/>
              <a:gd name="connsiteY503" fmla="*/ 6681905 h 6857991"/>
              <a:gd name="connsiteX504" fmla="*/ 588208 w 12191984"/>
              <a:gd name="connsiteY504" fmla="*/ 6679066 h 6857991"/>
              <a:gd name="connsiteX505" fmla="*/ 585359 w 12191984"/>
              <a:gd name="connsiteY505" fmla="*/ 6677935 h 6857991"/>
              <a:gd name="connsiteX506" fmla="*/ 492169 w 12191984"/>
              <a:gd name="connsiteY506" fmla="*/ 6677935 h 6857991"/>
              <a:gd name="connsiteX507" fmla="*/ 489376 w 12191984"/>
              <a:gd name="connsiteY507" fmla="*/ 6679066 h 6857991"/>
              <a:gd name="connsiteX508" fmla="*/ 488220 w 12191984"/>
              <a:gd name="connsiteY508" fmla="*/ 6681905 h 6857991"/>
              <a:gd name="connsiteX509" fmla="*/ 489376 w 12191984"/>
              <a:gd name="connsiteY509" fmla="*/ 6684730 h 6857991"/>
              <a:gd name="connsiteX510" fmla="*/ 492169 w 12191984"/>
              <a:gd name="connsiteY510" fmla="*/ 6685841 h 6857991"/>
              <a:gd name="connsiteX511" fmla="*/ 495018 w 12191984"/>
              <a:gd name="connsiteY511" fmla="*/ 6684689 h 6857991"/>
              <a:gd name="connsiteX512" fmla="*/ 496194 w 12191984"/>
              <a:gd name="connsiteY512" fmla="*/ 6681905 h 6857991"/>
              <a:gd name="connsiteX513" fmla="*/ 495018 w 12191984"/>
              <a:gd name="connsiteY513" fmla="*/ 6679066 h 6857991"/>
              <a:gd name="connsiteX514" fmla="*/ 492169 w 12191984"/>
              <a:gd name="connsiteY514" fmla="*/ 6677935 h 6857991"/>
              <a:gd name="connsiteX515" fmla="*/ 328732 w 12191984"/>
              <a:gd name="connsiteY515" fmla="*/ 6677935 h 6857991"/>
              <a:gd name="connsiteX516" fmla="*/ 325939 w 12191984"/>
              <a:gd name="connsiteY516" fmla="*/ 6679066 h 6857991"/>
              <a:gd name="connsiteX517" fmla="*/ 324783 w 12191984"/>
              <a:gd name="connsiteY517" fmla="*/ 6681905 h 6857991"/>
              <a:gd name="connsiteX518" fmla="*/ 325939 w 12191984"/>
              <a:gd name="connsiteY518" fmla="*/ 6684730 h 6857991"/>
              <a:gd name="connsiteX519" fmla="*/ 328732 w 12191984"/>
              <a:gd name="connsiteY519" fmla="*/ 6685841 h 6857991"/>
              <a:gd name="connsiteX520" fmla="*/ 331581 w 12191984"/>
              <a:gd name="connsiteY520" fmla="*/ 6684689 h 6857991"/>
              <a:gd name="connsiteX521" fmla="*/ 332757 w 12191984"/>
              <a:gd name="connsiteY521" fmla="*/ 6681905 h 6857991"/>
              <a:gd name="connsiteX522" fmla="*/ 331581 w 12191984"/>
              <a:gd name="connsiteY522" fmla="*/ 6679066 h 6857991"/>
              <a:gd name="connsiteX523" fmla="*/ 328732 w 12191984"/>
              <a:gd name="connsiteY523" fmla="*/ 6677935 h 6857991"/>
              <a:gd name="connsiteX524" fmla="*/ 659876 w 12191984"/>
              <a:gd name="connsiteY524" fmla="*/ 6677229 h 6857991"/>
              <a:gd name="connsiteX525" fmla="*/ 659876 w 12191984"/>
              <a:gd name="connsiteY525" fmla="*/ 6733519 h 6857991"/>
              <a:gd name="connsiteX526" fmla="*/ 665985 w 12191984"/>
              <a:gd name="connsiteY526" fmla="*/ 6733519 h 6857991"/>
              <a:gd name="connsiteX527" fmla="*/ 665985 w 12191984"/>
              <a:gd name="connsiteY527" fmla="*/ 6677229 h 6857991"/>
              <a:gd name="connsiteX528" fmla="*/ 659876 w 12191984"/>
              <a:gd name="connsiteY528" fmla="*/ 6677229 h 6857991"/>
              <a:gd name="connsiteX529" fmla="*/ 539429 w 12191984"/>
              <a:gd name="connsiteY529" fmla="*/ 6677229 h 6857991"/>
              <a:gd name="connsiteX530" fmla="*/ 539429 w 12191984"/>
              <a:gd name="connsiteY530" fmla="*/ 6733519 h 6857991"/>
              <a:gd name="connsiteX531" fmla="*/ 545538 w 12191984"/>
              <a:gd name="connsiteY531" fmla="*/ 6733519 h 6857991"/>
              <a:gd name="connsiteX532" fmla="*/ 545538 w 12191984"/>
              <a:gd name="connsiteY532" fmla="*/ 6711981 h 6857991"/>
              <a:gd name="connsiteX533" fmla="*/ 548592 w 12191984"/>
              <a:gd name="connsiteY533" fmla="*/ 6703163 h 6857991"/>
              <a:gd name="connsiteX534" fmla="*/ 556120 w 12191984"/>
              <a:gd name="connsiteY534" fmla="*/ 6699727 h 6857991"/>
              <a:gd name="connsiteX535" fmla="*/ 564987 w 12191984"/>
              <a:gd name="connsiteY535" fmla="*/ 6711611 h 6857991"/>
              <a:gd name="connsiteX536" fmla="*/ 564987 w 12191984"/>
              <a:gd name="connsiteY536" fmla="*/ 6733519 h 6857991"/>
              <a:gd name="connsiteX537" fmla="*/ 571098 w 12191984"/>
              <a:gd name="connsiteY537" fmla="*/ 6733519 h 6857991"/>
              <a:gd name="connsiteX538" fmla="*/ 571104 w 12191984"/>
              <a:gd name="connsiteY538" fmla="*/ 6733519 h 6857991"/>
              <a:gd name="connsiteX539" fmla="*/ 571104 w 12191984"/>
              <a:gd name="connsiteY539" fmla="*/ 6710088 h 6857991"/>
              <a:gd name="connsiteX540" fmla="*/ 558212 w 12191984"/>
              <a:gd name="connsiteY540" fmla="*/ 6694605 h 6857991"/>
              <a:gd name="connsiteX541" fmla="*/ 545689 w 12191984"/>
              <a:gd name="connsiteY541" fmla="*/ 6701812 h 6857991"/>
              <a:gd name="connsiteX542" fmla="*/ 545538 w 12191984"/>
              <a:gd name="connsiteY542" fmla="*/ 6701812 h 6857991"/>
              <a:gd name="connsiteX543" fmla="*/ 545538 w 12191984"/>
              <a:gd name="connsiteY543" fmla="*/ 6677229 h 6857991"/>
              <a:gd name="connsiteX544" fmla="*/ 539429 w 12191984"/>
              <a:gd name="connsiteY544" fmla="*/ 6677229 h 6857991"/>
              <a:gd name="connsiteX545" fmla="*/ 444715 w 12191984"/>
              <a:gd name="connsiteY545" fmla="*/ 6677229 h 6857991"/>
              <a:gd name="connsiteX546" fmla="*/ 444715 w 12191984"/>
              <a:gd name="connsiteY546" fmla="*/ 6733519 h 6857991"/>
              <a:gd name="connsiteX547" fmla="*/ 450826 w 12191984"/>
              <a:gd name="connsiteY547" fmla="*/ 6733519 h 6857991"/>
              <a:gd name="connsiteX548" fmla="*/ 450826 w 12191984"/>
              <a:gd name="connsiteY548" fmla="*/ 6728027 h 6857991"/>
              <a:gd name="connsiteX549" fmla="*/ 450977 w 12191984"/>
              <a:gd name="connsiteY549" fmla="*/ 6728027 h 6857991"/>
              <a:gd name="connsiteX550" fmla="*/ 462412 w 12191984"/>
              <a:gd name="connsiteY550" fmla="*/ 6734410 h 6857991"/>
              <a:gd name="connsiteX551" fmla="*/ 475153 w 12191984"/>
              <a:gd name="connsiteY551" fmla="*/ 6728671 h 6857991"/>
              <a:gd name="connsiteX552" fmla="*/ 479811 w 12191984"/>
              <a:gd name="connsiteY552" fmla="*/ 6713393 h 6857991"/>
              <a:gd name="connsiteX553" fmla="*/ 475656 w 12191984"/>
              <a:gd name="connsiteY553" fmla="*/ 6699713 h 6857991"/>
              <a:gd name="connsiteX554" fmla="*/ 464166 w 12191984"/>
              <a:gd name="connsiteY554" fmla="*/ 6694605 h 6857991"/>
              <a:gd name="connsiteX555" fmla="*/ 450977 w 12191984"/>
              <a:gd name="connsiteY555" fmla="*/ 6702182 h 6857991"/>
              <a:gd name="connsiteX556" fmla="*/ 450826 w 12191984"/>
              <a:gd name="connsiteY556" fmla="*/ 6702182 h 6857991"/>
              <a:gd name="connsiteX557" fmla="*/ 450826 w 12191984"/>
              <a:gd name="connsiteY557" fmla="*/ 6677229 h 6857991"/>
              <a:gd name="connsiteX558" fmla="*/ 444715 w 12191984"/>
              <a:gd name="connsiteY558" fmla="*/ 6677229 h 6857991"/>
              <a:gd name="connsiteX559" fmla="*/ 5869921 w 12191984"/>
              <a:gd name="connsiteY559" fmla="*/ 5098107 h 6857991"/>
              <a:gd name="connsiteX560" fmla="*/ 5920961 w 12191984"/>
              <a:gd name="connsiteY560" fmla="*/ 5098107 h 6857991"/>
              <a:gd name="connsiteX561" fmla="*/ 5920204 w 12191984"/>
              <a:gd name="connsiteY561" fmla="*/ 5102776 h 6857991"/>
              <a:gd name="connsiteX562" fmla="*/ 5911688 w 12191984"/>
              <a:gd name="connsiteY562" fmla="*/ 5108453 h 6857991"/>
              <a:gd name="connsiteX563" fmla="*/ 5875851 w 12191984"/>
              <a:gd name="connsiteY563" fmla="*/ 5108453 h 6857991"/>
              <a:gd name="connsiteX564" fmla="*/ 5869921 w 12191984"/>
              <a:gd name="connsiteY564" fmla="*/ 5103785 h 6857991"/>
              <a:gd name="connsiteX565" fmla="*/ 5869921 w 12191984"/>
              <a:gd name="connsiteY565" fmla="*/ 5098107 h 6857991"/>
              <a:gd name="connsiteX566" fmla="*/ 5482738 w 12191984"/>
              <a:gd name="connsiteY566" fmla="*/ 5091577 h 6857991"/>
              <a:gd name="connsiteX567" fmla="*/ 5482738 w 12191984"/>
              <a:gd name="connsiteY567" fmla="*/ 5106972 h 6857991"/>
              <a:gd name="connsiteX568" fmla="*/ 5626078 w 12191984"/>
              <a:gd name="connsiteY568" fmla="*/ 5106972 h 6857991"/>
              <a:gd name="connsiteX569" fmla="*/ 5626078 w 12191984"/>
              <a:gd name="connsiteY569" fmla="*/ 5091577 h 6857991"/>
              <a:gd name="connsiteX570" fmla="*/ 5482738 w 12191984"/>
              <a:gd name="connsiteY570" fmla="*/ 5091577 h 6857991"/>
              <a:gd name="connsiteX571" fmla="*/ 5816988 w 12191984"/>
              <a:gd name="connsiteY571" fmla="*/ 5076782 h 6857991"/>
              <a:gd name="connsiteX572" fmla="*/ 5855537 w 12191984"/>
              <a:gd name="connsiteY572" fmla="*/ 5076782 h 6857991"/>
              <a:gd name="connsiteX573" fmla="*/ 5855537 w 12191984"/>
              <a:gd name="connsiteY573" fmla="*/ 5086940 h 6857991"/>
              <a:gd name="connsiteX574" fmla="*/ 5816988 w 12191984"/>
              <a:gd name="connsiteY574" fmla="*/ 5086940 h 6857991"/>
              <a:gd name="connsiteX575" fmla="*/ 5816988 w 12191984"/>
              <a:gd name="connsiteY575" fmla="*/ 5076782 h 6857991"/>
              <a:gd name="connsiteX576" fmla="*/ 5869857 w 12191984"/>
              <a:gd name="connsiteY576" fmla="*/ 5076719 h 6857991"/>
              <a:gd name="connsiteX577" fmla="*/ 5909037 w 12191984"/>
              <a:gd name="connsiteY577" fmla="*/ 5076719 h 6857991"/>
              <a:gd name="connsiteX578" fmla="*/ 5909037 w 12191984"/>
              <a:gd name="connsiteY578" fmla="*/ 5086877 h 6857991"/>
              <a:gd name="connsiteX579" fmla="*/ 5869857 w 12191984"/>
              <a:gd name="connsiteY579" fmla="*/ 5086877 h 6857991"/>
              <a:gd name="connsiteX580" fmla="*/ 5869857 w 12191984"/>
              <a:gd name="connsiteY580" fmla="*/ 5076719 h 6857991"/>
              <a:gd name="connsiteX581" fmla="*/ 5690745 w 12191984"/>
              <a:gd name="connsiteY581" fmla="*/ 5076120 h 6857991"/>
              <a:gd name="connsiteX582" fmla="*/ 5737180 w 12191984"/>
              <a:gd name="connsiteY582" fmla="*/ 5076120 h 6857991"/>
              <a:gd name="connsiteX583" fmla="*/ 5712889 w 12191984"/>
              <a:gd name="connsiteY583" fmla="*/ 5089433 h 6857991"/>
              <a:gd name="connsiteX584" fmla="*/ 5690745 w 12191984"/>
              <a:gd name="connsiteY584" fmla="*/ 5076120 h 6857991"/>
              <a:gd name="connsiteX585" fmla="*/ 5869857 w 12191984"/>
              <a:gd name="connsiteY585" fmla="*/ 5058044 h 6857991"/>
              <a:gd name="connsiteX586" fmla="*/ 5909037 w 12191984"/>
              <a:gd name="connsiteY586" fmla="*/ 5058044 h 6857991"/>
              <a:gd name="connsiteX587" fmla="*/ 5909037 w 12191984"/>
              <a:gd name="connsiteY587" fmla="*/ 5066625 h 6857991"/>
              <a:gd name="connsiteX588" fmla="*/ 5869857 w 12191984"/>
              <a:gd name="connsiteY588" fmla="*/ 5066625 h 6857991"/>
              <a:gd name="connsiteX589" fmla="*/ 5869857 w 12191984"/>
              <a:gd name="connsiteY589" fmla="*/ 5058044 h 6857991"/>
              <a:gd name="connsiteX590" fmla="*/ 5816988 w 12191984"/>
              <a:gd name="connsiteY590" fmla="*/ 5058044 h 6857991"/>
              <a:gd name="connsiteX591" fmla="*/ 5855537 w 12191984"/>
              <a:gd name="connsiteY591" fmla="*/ 5058044 h 6857991"/>
              <a:gd name="connsiteX592" fmla="*/ 5855537 w 12191984"/>
              <a:gd name="connsiteY592" fmla="*/ 5066688 h 6857991"/>
              <a:gd name="connsiteX593" fmla="*/ 5816988 w 12191984"/>
              <a:gd name="connsiteY593" fmla="*/ 5066625 h 6857991"/>
              <a:gd name="connsiteX594" fmla="*/ 5816988 w 12191984"/>
              <a:gd name="connsiteY594" fmla="*/ 5058044 h 6857991"/>
              <a:gd name="connsiteX595" fmla="*/ 5699703 w 12191984"/>
              <a:gd name="connsiteY595" fmla="*/ 5050001 h 6857991"/>
              <a:gd name="connsiteX596" fmla="*/ 5640273 w 12191984"/>
              <a:gd name="connsiteY596" fmla="*/ 5079465 h 6857991"/>
              <a:gd name="connsiteX597" fmla="*/ 5647086 w 12191984"/>
              <a:gd name="connsiteY597" fmla="*/ 5091830 h 6857991"/>
              <a:gd name="connsiteX598" fmla="*/ 5677307 w 12191984"/>
              <a:gd name="connsiteY598" fmla="*/ 5082240 h 6857991"/>
              <a:gd name="connsiteX599" fmla="*/ 5693332 w 12191984"/>
              <a:gd name="connsiteY599" fmla="*/ 5094796 h 6857991"/>
              <a:gd name="connsiteX600" fmla="*/ 5639704 w 12191984"/>
              <a:gd name="connsiteY600" fmla="*/ 5100284 h 6857991"/>
              <a:gd name="connsiteX601" fmla="*/ 5646771 w 12191984"/>
              <a:gd name="connsiteY601" fmla="*/ 5114353 h 6857991"/>
              <a:gd name="connsiteX602" fmla="*/ 5711690 w 12191984"/>
              <a:gd name="connsiteY602" fmla="*/ 5103124 h 6857991"/>
              <a:gd name="connsiteX603" fmla="*/ 5730240 w 12191984"/>
              <a:gd name="connsiteY603" fmla="*/ 5107982 h 6857991"/>
              <a:gd name="connsiteX604" fmla="*/ 5776421 w 12191984"/>
              <a:gd name="connsiteY604" fmla="*/ 5113597 h 6857991"/>
              <a:gd name="connsiteX605" fmla="*/ 5782730 w 12191984"/>
              <a:gd name="connsiteY605" fmla="*/ 5098391 h 6857991"/>
              <a:gd name="connsiteX606" fmla="*/ 5733456 w 12191984"/>
              <a:gd name="connsiteY606" fmla="*/ 5094417 h 6857991"/>
              <a:gd name="connsiteX607" fmla="*/ 5759324 w 12191984"/>
              <a:gd name="connsiteY607" fmla="*/ 5074985 h 6857991"/>
              <a:gd name="connsiteX608" fmla="*/ 5759324 w 12191984"/>
              <a:gd name="connsiteY608" fmla="*/ 5064701 h 6857991"/>
              <a:gd name="connsiteX609" fmla="*/ 5702795 w 12191984"/>
              <a:gd name="connsiteY609" fmla="*/ 5064827 h 6857991"/>
              <a:gd name="connsiteX610" fmla="*/ 5714719 w 12191984"/>
              <a:gd name="connsiteY610" fmla="*/ 5052651 h 6857991"/>
              <a:gd name="connsiteX611" fmla="*/ 5699703 w 12191984"/>
              <a:gd name="connsiteY611" fmla="*/ 5050001 h 6857991"/>
              <a:gd name="connsiteX612" fmla="*/ 5803361 w 12191984"/>
              <a:gd name="connsiteY612" fmla="*/ 5047256 h 6857991"/>
              <a:gd name="connsiteX613" fmla="*/ 5803361 w 12191984"/>
              <a:gd name="connsiteY613" fmla="*/ 5107002 h 6857991"/>
              <a:gd name="connsiteX614" fmla="*/ 5817052 w 12191984"/>
              <a:gd name="connsiteY614" fmla="*/ 5107002 h 6857991"/>
              <a:gd name="connsiteX615" fmla="*/ 5817052 w 12191984"/>
              <a:gd name="connsiteY615" fmla="*/ 5098044 h 6857991"/>
              <a:gd name="connsiteX616" fmla="*/ 5855599 w 12191984"/>
              <a:gd name="connsiteY616" fmla="*/ 5098044 h 6857991"/>
              <a:gd name="connsiteX617" fmla="*/ 5855599 w 12191984"/>
              <a:gd name="connsiteY617" fmla="*/ 5109022 h 6857991"/>
              <a:gd name="connsiteX618" fmla="*/ 5871562 w 12191984"/>
              <a:gd name="connsiteY618" fmla="*/ 5120567 h 6857991"/>
              <a:gd name="connsiteX619" fmla="*/ 5913769 w 12191984"/>
              <a:gd name="connsiteY619" fmla="*/ 5120567 h 6857991"/>
              <a:gd name="connsiteX620" fmla="*/ 5935030 w 12191984"/>
              <a:gd name="connsiteY620" fmla="*/ 5105994 h 6857991"/>
              <a:gd name="connsiteX621" fmla="*/ 5936166 w 12191984"/>
              <a:gd name="connsiteY621" fmla="*/ 5094700 h 6857991"/>
              <a:gd name="connsiteX622" fmla="*/ 5922728 w 12191984"/>
              <a:gd name="connsiteY622" fmla="*/ 5089653 h 6857991"/>
              <a:gd name="connsiteX623" fmla="*/ 5922728 w 12191984"/>
              <a:gd name="connsiteY623" fmla="*/ 5047256 h 6857991"/>
              <a:gd name="connsiteX624" fmla="*/ 5922665 w 12191984"/>
              <a:gd name="connsiteY624" fmla="*/ 5047256 h 6857991"/>
              <a:gd name="connsiteX625" fmla="*/ 5803361 w 12191984"/>
              <a:gd name="connsiteY625" fmla="*/ 5047256 h 6857991"/>
              <a:gd name="connsiteX626" fmla="*/ 6417295 w 12191984"/>
              <a:gd name="connsiteY626" fmla="*/ 5039654 h 6857991"/>
              <a:gd name="connsiteX627" fmla="*/ 6417295 w 12191984"/>
              <a:gd name="connsiteY627" fmla="*/ 5054039 h 6857991"/>
              <a:gd name="connsiteX628" fmla="*/ 6461206 w 12191984"/>
              <a:gd name="connsiteY628" fmla="*/ 5054039 h 6857991"/>
              <a:gd name="connsiteX629" fmla="*/ 6441585 w 12191984"/>
              <a:gd name="connsiteY629" fmla="*/ 5091136 h 6857991"/>
              <a:gd name="connsiteX630" fmla="*/ 6420765 w 12191984"/>
              <a:gd name="connsiteY630" fmla="*/ 5092020 h 6857991"/>
              <a:gd name="connsiteX631" fmla="*/ 6423604 w 12191984"/>
              <a:gd name="connsiteY631" fmla="*/ 5107351 h 6857991"/>
              <a:gd name="connsiteX632" fmla="*/ 6527641 w 12191984"/>
              <a:gd name="connsiteY632" fmla="*/ 5097635 h 6857991"/>
              <a:gd name="connsiteX633" fmla="*/ 6539377 w 12191984"/>
              <a:gd name="connsiteY633" fmla="*/ 5110631 h 6857991"/>
              <a:gd name="connsiteX634" fmla="*/ 6551553 w 12191984"/>
              <a:gd name="connsiteY634" fmla="*/ 5100915 h 6857991"/>
              <a:gd name="connsiteX635" fmla="*/ 6510481 w 12191984"/>
              <a:gd name="connsiteY635" fmla="*/ 5059843 h 6857991"/>
              <a:gd name="connsiteX636" fmla="*/ 6498745 w 12191984"/>
              <a:gd name="connsiteY636" fmla="*/ 5068108 h 6857991"/>
              <a:gd name="connsiteX637" fmla="*/ 6516475 w 12191984"/>
              <a:gd name="connsiteY637" fmla="*/ 5085584 h 6857991"/>
              <a:gd name="connsiteX638" fmla="*/ 6459629 w 12191984"/>
              <a:gd name="connsiteY638" fmla="*/ 5090631 h 6857991"/>
              <a:gd name="connsiteX639" fmla="*/ 6478809 w 12191984"/>
              <a:gd name="connsiteY639" fmla="*/ 5054039 h 6857991"/>
              <a:gd name="connsiteX640" fmla="*/ 6550859 w 12191984"/>
              <a:gd name="connsiteY640" fmla="*/ 5054039 h 6857991"/>
              <a:gd name="connsiteX641" fmla="*/ 6550859 w 12191984"/>
              <a:gd name="connsiteY641" fmla="*/ 5039654 h 6857991"/>
              <a:gd name="connsiteX642" fmla="*/ 6417295 w 12191984"/>
              <a:gd name="connsiteY642" fmla="*/ 5039654 h 6857991"/>
              <a:gd name="connsiteX643" fmla="*/ 5497184 w 12191984"/>
              <a:gd name="connsiteY643" fmla="*/ 5034733 h 6857991"/>
              <a:gd name="connsiteX644" fmla="*/ 5497184 w 12191984"/>
              <a:gd name="connsiteY644" fmla="*/ 5049685 h 6857991"/>
              <a:gd name="connsiteX645" fmla="*/ 5611503 w 12191984"/>
              <a:gd name="connsiteY645" fmla="*/ 5049685 h 6857991"/>
              <a:gd name="connsiteX646" fmla="*/ 5611503 w 12191984"/>
              <a:gd name="connsiteY646" fmla="*/ 5034733 h 6857991"/>
              <a:gd name="connsiteX647" fmla="*/ 5497184 w 12191984"/>
              <a:gd name="connsiteY647" fmla="*/ 5034733 h 6857991"/>
              <a:gd name="connsiteX648" fmla="*/ 6059508 w 12191984"/>
              <a:gd name="connsiteY648" fmla="*/ 5034292 h 6857991"/>
              <a:gd name="connsiteX649" fmla="*/ 6063862 w 12191984"/>
              <a:gd name="connsiteY649" fmla="*/ 5044575 h 6857991"/>
              <a:gd name="connsiteX650" fmla="*/ 6049035 w 12191984"/>
              <a:gd name="connsiteY650" fmla="*/ 5044575 h 6857991"/>
              <a:gd name="connsiteX651" fmla="*/ 6047520 w 12191984"/>
              <a:gd name="connsiteY651" fmla="*/ 5034670 h 6857991"/>
              <a:gd name="connsiteX652" fmla="*/ 6059508 w 12191984"/>
              <a:gd name="connsiteY652" fmla="*/ 5034292 h 6857991"/>
              <a:gd name="connsiteX653" fmla="*/ 6265435 w 12191984"/>
              <a:gd name="connsiteY653" fmla="*/ 5030001 h 6857991"/>
              <a:gd name="connsiteX654" fmla="*/ 6265435 w 12191984"/>
              <a:gd name="connsiteY654" fmla="*/ 5045080 h 6857991"/>
              <a:gd name="connsiteX655" fmla="*/ 6293321 w 12191984"/>
              <a:gd name="connsiteY655" fmla="*/ 5045080 h 6857991"/>
              <a:gd name="connsiteX656" fmla="*/ 6293321 w 12191984"/>
              <a:gd name="connsiteY656" fmla="*/ 5087287 h 6857991"/>
              <a:gd name="connsiteX657" fmla="*/ 6259631 w 12191984"/>
              <a:gd name="connsiteY657" fmla="*/ 5091641 h 6857991"/>
              <a:gd name="connsiteX658" fmla="*/ 6261397 w 12191984"/>
              <a:gd name="connsiteY658" fmla="*/ 5107918 h 6857991"/>
              <a:gd name="connsiteX659" fmla="*/ 6339756 w 12191984"/>
              <a:gd name="connsiteY659" fmla="*/ 5092335 h 6857991"/>
              <a:gd name="connsiteX660" fmla="*/ 6339756 w 12191984"/>
              <a:gd name="connsiteY660" fmla="*/ 5076940 h 6857991"/>
              <a:gd name="connsiteX661" fmla="*/ 6308527 w 12191984"/>
              <a:gd name="connsiteY661" fmla="*/ 5084385 h 6857991"/>
              <a:gd name="connsiteX662" fmla="*/ 6308527 w 12191984"/>
              <a:gd name="connsiteY662" fmla="*/ 5045080 h 6857991"/>
              <a:gd name="connsiteX663" fmla="*/ 6335151 w 12191984"/>
              <a:gd name="connsiteY663" fmla="*/ 5045080 h 6857991"/>
              <a:gd name="connsiteX664" fmla="*/ 6335151 w 12191984"/>
              <a:gd name="connsiteY664" fmla="*/ 5030001 h 6857991"/>
              <a:gd name="connsiteX665" fmla="*/ 6265435 w 12191984"/>
              <a:gd name="connsiteY665" fmla="*/ 5030001 h 6857991"/>
              <a:gd name="connsiteX666" fmla="*/ 5877177 w 12191984"/>
              <a:gd name="connsiteY666" fmla="*/ 5025901 h 6857991"/>
              <a:gd name="connsiteX667" fmla="*/ 5877177 w 12191984"/>
              <a:gd name="connsiteY667" fmla="*/ 5032967 h 6857991"/>
              <a:gd name="connsiteX668" fmla="*/ 5912508 w 12191984"/>
              <a:gd name="connsiteY668" fmla="*/ 5032967 h 6857991"/>
              <a:gd name="connsiteX669" fmla="*/ 5912508 w 12191984"/>
              <a:gd name="connsiteY669" fmla="*/ 5025901 h 6857991"/>
              <a:gd name="connsiteX670" fmla="*/ 5877177 w 12191984"/>
              <a:gd name="connsiteY670" fmla="*/ 5025901 h 6857991"/>
              <a:gd name="connsiteX671" fmla="*/ 5813960 w 12191984"/>
              <a:gd name="connsiteY671" fmla="*/ 5025901 h 6857991"/>
              <a:gd name="connsiteX672" fmla="*/ 5813960 w 12191984"/>
              <a:gd name="connsiteY672" fmla="*/ 5032967 h 6857991"/>
              <a:gd name="connsiteX673" fmla="*/ 5849292 w 12191984"/>
              <a:gd name="connsiteY673" fmla="*/ 5032967 h 6857991"/>
              <a:gd name="connsiteX674" fmla="*/ 5849292 w 12191984"/>
              <a:gd name="connsiteY674" fmla="*/ 5025901 h 6857991"/>
              <a:gd name="connsiteX675" fmla="*/ 5813960 w 12191984"/>
              <a:gd name="connsiteY675" fmla="*/ 5025901 h 6857991"/>
              <a:gd name="connsiteX676" fmla="*/ 5877177 w 12191984"/>
              <a:gd name="connsiteY676" fmla="*/ 5011516 h 6857991"/>
              <a:gd name="connsiteX677" fmla="*/ 5877177 w 12191984"/>
              <a:gd name="connsiteY677" fmla="*/ 5018582 h 6857991"/>
              <a:gd name="connsiteX678" fmla="*/ 5912508 w 12191984"/>
              <a:gd name="connsiteY678" fmla="*/ 5018582 h 6857991"/>
              <a:gd name="connsiteX679" fmla="*/ 5912508 w 12191984"/>
              <a:gd name="connsiteY679" fmla="*/ 5011516 h 6857991"/>
              <a:gd name="connsiteX680" fmla="*/ 5877177 w 12191984"/>
              <a:gd name="connsiteY680" fmla="*/ 5011516 h 6857991"/>
              <a:gd name="connsiteX681" fmla="*/ 5813960 w 12191984"/>
              <a:gd name="connsiteY681" fmla="*/ 5011516 h 6857991"/>
              <a:gd name="connsiteX682" fmla="*/ 5813960 w 12191984"/>
              <a:gd name="connsiteY682" fmla="*/ 5018582 h 6857991"/>
              <a:gd name="connsiteX683" fmla="*/ 5849292 w 12191984"/>
              <a:gd name="connsiteY683" fmla="*/ 5018582 h 6857991"/>
              <a:gd name="connsiteX684" fmla="*/ 5849292 w 12191984"/>
              <a:gd name="connsiteY684" fmla="*/ 5011516 h 6857991"/>
              <a:gd name="connsiteX685" fmla="*/ 5813960 w 12191984"/>
              <a:gd name="connsiteY685" fmla="*/ 5011516 h 6857991"/>
              <a:gd name="connsiteX686" fmla="*/ 6176289 w 12191984"/>
              <a:gd name="connsiteY686" fmla="*/ 5006153 h 6857991"/>
              <a:gd name="connsiteX687" fmla="*/ 6196035 w 12191984"/>
              <a:gd name="connsiteY687" fmla="*/ 5006153 h 6857991"/>
              <a:gd name="connsiteX688" fmla="*/ 6196035 w 12191984"/>
              <a:gd name="connsiteY688" fmla="*/ 5026469 h 6857991"/>
              <a:gd name="connsiteX689" fmla="*/ 6158181 w 12191984"/>
              <a:gd name="connsiteY689" fmla="*/ 5026469 h 6857991"/>
              <a:gd name="connsiteX690" fmla="*/ 6158181 w 12191984"/>
              <a:gd name="connsiteY690" fmla="*/ 5038393 h 6857991"/>
              <a:gd name="connsiteX691" fmla="*/ 6142661 w 12191984"/>
              <a:gd name="connsiteY691" fmla="*/ 5013031 h 6857991"/>
              <a:gd name="connsiteX692" fmla="*/ 6155910 w 12191984"/>
              <a:gd name="connsiteY692" fmla="*/ 5013031 h 6857991"/>
              <a:gd name="connsiteX693" fmla="*/ 6155910 w 12191984"/>
              <a:gd name="connsiteY693" fmla="*/ 5012526 h 6857991"/>
              <a:gd name="connsiteX694" fmla="*/ 6167519 w 12191984"/>
              <a:gd name="connsiteY694" fmla="*/ 5022115 h 6857991"/>
              <a:gd name="connsiteX695" fmla="*/ 6176289 w 12191984"/>
              <a:gd name="connsiteY695" fmla="*/ 5006153 h 6857991"/>
              <a:gd name="connsiteX696" fmla="*/ 5989793 w 12191984"/>
              <a:gd name="connsiteY696" fmla="*/ 5003062 h 6857991"/>
              <a:gd name="connsiteX697" fmla="*/ 6001211 w 12191984"/>
              <a:gd name="connsiteY697" fmla="*/ 5016121 h 6857991"/>
              <a:gd name="connsiteX698" fmla="*/ 5993831 w 12191984"/>
              <a:gd name="connsiteY698" fmla="*/ 5026342 h 6857991"/>
              <a:gd name="connsiteX699" fmla="*/ 5990299 w 12191984"/>
              <a:gd name="connsiteY699" fmla="*/ 5026342 h 6857991"/>
              <a:gd name="connsiteX700" fmla="*/ 5990299 w 12191984"/>
              <a:gd name="connsiteY700" fmla="*/ 5031895 h 6857991"/>
              <a:gd name="connsiteX701" fmla="*/ 5977932 w 12191984"/>
              <a:gd name="connsiteY701" fmla="*/ 5012904 h 6857991"/>
              <a:gd name="connsiteX702" fmla="*/ 5989793 w 12191984"/>
              <a:gd name="connsiteY702" fmla="*/ 5012904 h 6857991"/>
              <a:gd name="connsiteX703" fmla="*/ 5989793 w 12191984"/>
              <a:gd name="connsiteY703" fmla="*/ 5003062 h 6857991"/>
              <a:gd name="connsiteX704" fmla="*/ 5703048 w 12191984"/>
              <a:gd name="connsiteY704" fmla="*/ 4996690 h 6857991"/>
              <a:gd name="connsiteX705" fmla="*/ 5703048 w 12191984"/>
              <a:gd name="connsiteY705" fmla="*/ 5004829 h 6857991"/>
              <a:gd name="connsiteX706" fmla="*/ 5650810 w 12191984"/>
              <a:gd name="connsiteY706" fmla="*/ 5004829 h 6857991"/>
              <a:gd name="connsiteX707" fmla="*/ 5650810 w 12191984"/>
              <a:gd name="connsiteY707" fmla="*/ 5016500 h 6857991"/>
              <a:gd name="connsiteX708" fmla="*/ 5703048 w 12191984"/>
              <a:gd name="connsiteY708" fmla="*/ 5016500 h 6857991"/>
              <a:gd name="connsiteX709" fmla="*/ 5703048 w 12191984"/>
              <a:gd name="connsiteY709" fmla="*/ 5024703 h 6857991"/>
              <a:gd name="connsiteX710" fmla="*/ 5639200 w 12191984"/>
              <a:gd name="connsiteY710" fmla="*/ 5024703 h 6857991"/>
              <a:gd name="connsiteX711" fmla="*/ 5639200 w 12191984"/>
              <a:gd name="connsiteY711" fmla="*/ 5036185 h 6857991"/>
              <a:gd name="connsiteX712" fmla="*/ 5681850 w 12191984"/>
              <a:gd name="connsiteY712" fmla="*/ 5036185 h 6857991"/>
              <a:gd name="connsiteX713" fmla="*/ 5637623 w 12191984"/>
              <a:gd name="connsiteY713" fmla="*/ 5055427 h 6857991"/>
              <a:gd name="connsiteX714" fmla="*/ 5644374 w 12191984"/>
              <a:gd name="connsiteY714" fmla="*/ 5068487 h 6857991"/>
              <a:gd name="connsiteX715" fmla="*/ 5700335 w 12191984"/>
              <a:gd name="connsiteY715" fmla="*/ 5036185 h 6857991"/>
              <a:gd name="connsiteX716" fmla="*/ 5721092 w 12191984"/>
              <a:gd name="connsiteY716" fmla="*/ 5036185 h 6857991"/>
              <a:gd name="connsiteX717" fmla="*/ 5721155 w 12191984"/>
              <a:gd name="connsiteY717" fmla="*/ 5049245 h 6857991"/>
              <a:gd name="connsiteX718" fmla="*/ 5732133 w 12191984"/>
              <a:gd name="connsiteY718" fmla="*/ 5058140 h 6857991"/>
              <a:gd name="connsiteX719" fmla="*/ 5765635 w 12191984"/>
              <a:gd name="connsiteY719" fmla="*/ 5058140 h 6857991"/>
              <a:gd name="connsiteX720" fmla="*/ 5779639 w 12191984"/>
              <a:gd name="connsiteY720" fmla="*/ 5047352 h 6857991"/>
              <a:gd name="connsiteX721" fmla="*/ 5780208 w 12191984"/>
              <a:gd name="connsiteY721" fmla="*/ 5043377 h 6857991"/>
              <a:gd name="connsiteX722" fmla="*/ 5765129 w 12191984"/>
              <a:gd name="connsiteY722" fmla="*/ 5038835 h 6857991"/>
              <a:gd name="connsiteX723" fmla="*/ 5764372 w 12191984"/>
              <a:gd name="connsiteY723" fmla="*/ 5043882 h 6857991"/>
              <a:gd name="connsiteX724" fmla="*/ 5759262 w 12191984"/>
              <a:gd name="connsiteY724" fmla="*/ 5047226 h 6857991"/>
              <a:gd name="connsiteX725" fmla="*/ 5740144 w 12191984"/>
              <a:gd name="connsiteY725" fmla="*/ 5047226 h 6857991"/>
              <a:gd name="connsiteX726" fmla="*/ 5735350 w 12191984"/>
              <a:gd name="connsiteY726" fmla="*/ 5043629 h 6857991"/>
              <a:gd name="connsiteX727" fmla="*/ 5735350 w 12191984"/>
              <a:gd name="connsiteY727" fmla="*/ 5036122 h 6857991"/>
              <a:gd name="connsiteX728" fmla="*/ 5781533 w 12191984"/>
              <a:gd name="connsiteY728" fmla="*/ 5036122 h 6857991"/>
              <a:gd name="connsiteX729" fmla="*/ 5781533 w 12191984"/>
              <a:gd name="connsiteY729" fmla="*/ 5024639 h 6857991"/>
              <a:gd name="connsiteX730" fmla="*/ 5717558 w 12191984"/>
              <a:gd name="connsiteY730" fmla="*/ 5024639 h 6857991"/>
              <a:gd name="connsiteX731" fmla="*/ 5717558 w 12191984"/>
              <a:gd name="connsiteY731" fmla="*/ 5016438 h 6857991"/>
              <a:gd name="connsiteX732" fmla="*/ 5770807 w 12191984"/>
              <a:gd name="connsiteY732" fmla="*/ 5016438 h 6857991"/>
              <a:gd name="connsiteX733" fmla="*/ 5770807 w 12191984"/>
              <a:gd name="connsiteY733" fmla="*/ 5005145 h 6857991"/>
              <a:gd name="connsiteX734" fmla="*/ 5717558 w 12191984"/>
              <a:gd name="connsiteY734" fmla="*/ 5005145 h 6857991"/>
              <a:gd name="connsiteX735" fmla="*/ 5717558 w 12191984"/>
              <a:gd name="connsiteY735" fmla="*/ 4996690 h 6857991"/>
              <a:gd name="connsiteX736" fmla="*/ 5703048 w 12191984"/>
              <a:gd name="connsiteY736" fmla="*/ 4996690 h 6857991"/>
              <a:gd name="connsiteX737" fmla="*/ 6044934 w 12191984"/>
              <a:gd name="connsiteY737" fmla="*/ 4993914 h 6857991"/>
              <a:gd name="connsiteX738" fmla="*/ 6060769 w 12191984"/>
              <a:gd name="connsiteY738" fmla="*/ 5012588 h 6857991"/>
              <a:gd name="connsiteX739" fmla="*/ 6051180 w 12191984"/>
              <a:gd name="connsiteY739" fmla="*/ 5023755 h 6857991"/>
              <a:gd name="connsiteX740" fmla="*/ 6046384 w 12191984"/>
              <a:gd name="connsiteY740" fmla="*/ 5023755 h 6857991"/>
              <a:gd name="connsiteX741" fmla="*/ 6046384 w 12191984"/>
              <a:gd name="connsiteY741" fmla="*/ 5023692 h 6857991"/>
              <a:gd name="connsiteX742" fmla="*/ 6044934 w 12191984"/>
              <a:gd name="connsiteY742" fmla="*/ 4993914 h 6857991"/>
              <a:gd name="connsiteX743" fmla="*/ 6484487 w 12191984"/>
              <a:gd name="connsiteY743" fmla="*/ 4982810 h 6857991"/>
              <a:gd name="connsiteX744" fmla="*/ 6521080 w 12191984"/>
              <a:gd name="connsiteY744" fmla="*/ 5010570 h 6857991"/>
              <a:gd name="connsiteX745" fmla="*/ 6448273 w 12191984"/>
              <a:gd name="connsiteY745" fmla="*/ 5010570 h 6857991"/>
              <a:gd name="connsiteX746" fmla="*/ 6484487 w 12191984"/>
              <a:gd name="connsiteY746" fmla="*/ 4982810 h 6857991"/>
              <a:gd name="connsiteX747" fmla="*/ 5492074 w 12191984"/>
              <a:gd name="connsiteY747" fmla="*/ 4980917 h 6857991"/>
              <a:gd name="connsiteX748" fmla="*/ 5492074 w 12191984"/>
              <a:gd name="connsiteY748" fmla="*/ 4995743 h 6857991"/>
              <a:gd name="connsiteX749" fmla="*/ 5616677 w 12191984"/>
              <a:gd name="connsiteY749" fmla="*/ 4995743 h 6857991"/>
              <a:gd name="connsiteX750" fmla="*/ 5616677 w 12191984"/>
              <a:gd name="connsiteY750" fmla="*/ 4980917 h 6857991"/>
              <a:gd name="connsiteX751" fmla="*/ 5492074 w 12191984"/>
              <a:gd name="connsiteY751" fmla="*/ 4980917 h 6857991"/>
              <a:gd name="connsiteX752" fmla="*/ 5801090 w 12191984"/>
              <a:gd name="connsiteY752" fmla="*/ 4974040 h 6857991"/>
              <a:gd name="connsiteX753" fmla="*/ 5801090 w 12191984"/>
              <a:gd name="connsiteY753" fmla="*/ 4985902 h 6857991"/>
              <a:gd name="connsiteX754" fmla="*/ 5855599 w 12191984"/>
              <a:gd name="connsiteY754" fmla="*/ 4985902 h 6857991"/>
              <a:gd name="connsiteX755" fmla="*/ 5855599 w 12191984"/>
              <a:gd name="connsiteY755" fmla="*/ 4993093 h 6857991"/>
              <a:gd name="connsiteX756" fmla="*/ 5794213 w 12191984"/>
              <a:gd name="connsiteY756" fmla="*/ 4993093 h 6857991"/>
              <a:gd name="connsiteX757" fmla="*/ 5794213 w 12191984"/>
              <a:gd name="connsiteY757" fmla="*/ 5029813 h 6857991"/>
              <a:gd name="connsiteX758" fmla="*/ 5807651 w 12191984"/>
              <a:gd name="connsiteY758" fmla="*/ 5029813 h 6857991"/>
              <a:gd name="connsiteX759" fmla="*/ 5807651 w 12191984"/>
              <a:gd name="connsiteY759" fmla="*/ 5004702 h 6857991"/>
              <a:gd name="connsiteX760" fmla="*/ 5855599 w 12191984"/>
              <a:gd name="connsiteY760" fmla="*/ 5004702 h 6857991"/>
              <a:gd name="connsiteX761" fmla="*/ 5855599 w 12191984"/>
              <a:gd name="connsiteY761" fmla="*/ 5035049 h 6857991"/>
              <a:gd name="connsiteX762" fmla="*/ 5869858 w 12191984"/>
              <a:gd name="connsiteY762" fmla="*/ 5035049 h 6857991"/>
              <a:gd name="connsiteX763" fmla="*/ 5869858 w 12191984"/>
              <a:gd name="connsiteY763" fmla="*/ 5004702 h 6857991"/>
              <a:gd name="connsiteX764" fmla="*/ 5919574 w 12191984"/>
              <a:gd name="connsiteY764" fmla="*/ 5004702 h 6857991"/>
              <a:gd name="connsiteX765" fmla="*/ 5919574 w 12191984"/>
              <a:gd name="connsiteY765" fmla="*/ 5029813 h 6857991"/>
              <a:gd name="connsiteX766" fmla="*/ 5933012 w 12191984"/>
              <a:gd name="connsiteY766" fmla="*/ 5029813 h 6857991"/>
              <a:gd name="connsiteX767" fmla="*/ 5933012 w 12191984"/>
              <a:gd name="connsiteY767" fmla="*/ 4993093 h 6857991"/>
              <a:gd name="connsiteX768" fmla="*/ 5869858 w 12191984"/>
              <a:gd name="connsiteY768" fmla="*/ 4993093 h 6857991"/>
              <a:gd name="connsiteX769" fmla="*/ 5869858 w 12191984"/>
              <a:gd name="connsiteY769" fmla="*/ 4985902 h 6857991"/>
              <a:gd name="connsiteX770" fmla="*/ 5925441 w 12191984"/>
              <a:gd name="connsiteY770" fmla="*/ 4985902 h 6857991"/>
              <a:gd name="connsiteX771" fmla="*/ 5925441 w 12191984"/>
              <a:gd name="connsiteY771" fmla="*/ 4974040 h 6857991"/>
              <a:gd name="connsiteX772" fmla="*/ 5801090 w 12191984"/>
              <a:gd name="connsiteY772" fmla="*/ 4974040 h 6857991"/>
              <a:gd name="connsiteX773" fmla="*/ 6658870 w 12191984"/>
              <a:gd name="connsiteY773" fmla="*/ 4970002 h 6857991"/>
              <a:gd name="connsiteX774" fmla="*/ 6658870 w 12191984"/>
              <a:gd name="connsiteY774" fmla="*/ 5006720 h 6857991"/>
              <a:gd name="connsiteX775" fmla="*/ 6630733 w 12191984"/>
              <a:gd name="connsiteY775" fmla="*/ 5006720 h 6857991"/>
              <a:gd name="connsiteX776" fmla="*/ 6630733 w 12191984"/>
              <a:gd name="connsiteY776" fmla="*/ 5021231 h 6857991"/>
              <a:gd name="connsiteX777" fmla="*/ 6658870 w 12191984"/>
              <a:gd name="connsiteY777" fmla="*/ 5021231 h 6857991"/>
              <a:gd name="connsiteX778" fmla="*/ 6658870 w 12191984"/>
              <a:gd name="connsiteY778" fmla="*/ 5093218 h 6857991"/>
              <a:gd name="connsiteX779" fmla="*/ 6621773 w 12191984"/>
              <a:gd name="connsiteY779" fmla="*/ 5093218 h 6857991"/>
              <a:gd name="connsiteX780" fmla="*/ 6621773 w 12191984"/>
              <a:gd name="connsiteY780" fmla="*/ 5107602 h 6857991"/>
              <a:gd name="connsiteX781" fmla="*/ 6708207 w 12191984"/>
              <a:gd name="connsiteY781" fmla="*/ 5107602 h 6857991"/>
              <a:gd name="connsiteX782" fmla="*/ 6708207 w 12191984"/>
              <a:gd name="connsiteY782" fmla="*/ 5093218 h 6857991"/>
              <a:gd name="connsiteX783" fmla="*/ 6673886 w 12191984"/>
              <a:gd name="connsiteY783" fmla="*/ 5093218 h 6857991"/>
              <a:gd name="connsiteX784" fmla="*/ 6673886 w 12191984"/>
              <a:gd name="connsiteY784" fmla="*/ 5021231 h 6857991"/>
              <a:gd name="connsiteX785" fmla="*/ 6703792 w 12191984"/>
              <a:gd name="connsiteY785" fmla="*/ 5021231 h 6857991"/>
              <a:gd name="connsiteX786" fmla="*/ 6703792 w 12191984"/>
              <a:gd name="connsiteY786" fmla="*/ 5006720 h 6857991"/>
              <a:gd name="connsiteX787" fmla="*/ 6673886 w 12191984"/>
              <a:gd name="connsiteY787" fmla="*/ 5006720 h 6857991"/>
              <a:gd name="connsiteX788" fmla="*/ 6673886 w 12191984"/>
              <a:gd name="connsiteY788" fmla="*/ 4970002 h 6857991"/>
              <a:gd name="connsiteX789" fmla="*/ 6658870 w 12191984"/>
              <a:gd name="connsiteY789" fmla="*/ 4970002 h 6857991"/>
              <a:gd name="connsiteX790" fmla="*/ 5674405 w 12191984"/>
              <a:gd name="connsiteY790" fmla="*/ 4969435 h 6857991"/>
              <a:gd name="connsiteX791" fmla="*/ 5674405 w 12191984"/>
              <a:gd name="connsiteY791" fmla="*/ 4979214 h 6857991"/>
              <a:gd name="connsiteX792" fmla="*/ 5639956 w 12191984"/>
              <a:gd name="connsiteY792" fmla="*/ 4979214 h 6857991"/>
              <a:gd name="connsiteX793" fmla="*/ 5639956 w 12191984"/>
              <a:gd name="connsiteY793" fmla="*/ 4991327 h 6857991"/>
              <a:gd name="connsiteX794" fmla="*/ 5674594 w 12191984"/>
              <a:gd name="connsiteY794" fmla="*/ 4991327 h 6857991"/>
              <a:gd name="connsiteX795" fmla="*/ 5674594 w 12191984"/>
              <a:gd name="connsiteY795" fmla="*/ 5000664 h 6857991"/>
              <a:gd name="connsiteX796" fmla="*/ 5689294 w 12191984"/>
              <a:gd name="connsiteY796" fmla="*/ 5000664 h 6857991"/>
              <a:gd name="connsiteX797" fmla="*/ 5689294 w 12191984"/>
              <a:gd name="connsiteY797" fmla="*/ 4991327 h 6857991"/>
              <a:gd name="connsiteX798" fmla="*/ 5732636 w 12191984"/>
              <a:gd name="connsiteY798" fmla="*/ 4991327 h 6857991"/>
              <a:gd name="connsiteX799" fmla="*/ 5732636 w 12191984"/>
              <a:gd name="connsiteY799" fmla="*/ 5000664 h 6857991"/>
              <a:gd name="connsiteX800" fmla="*/ 5747147 w 12191984"/>
              <a:gd name="connsiteY800" fmla="*/ 5000664 h 6857991"/>
              <a:gd name="connsiteX801" fmla="*/ 5747147 w 12191984"/>
              <a:gd name="connsiteY801" fmla="*/ 4991327 h 6857991"/>
              <a:gd name="connsiteX802" fmla="*/ 5782541 w 12191984"/>
              <a:gd name="connsiteY802" fmla="*/ 4991327 h 6857991"/>
              <a:gd name="connsiteX803" fmla="*/ 5782541 w 12191984"/>
              <a:gd name="connsiteY803" fmla="*/ 4979214 h 6857991"/>
              <a:gd name="connsiteX804" fmla="*/ 5747147 w 12191984"/>
              <a:gd name="connsiteY804" fmla="*/ 4979088 h 6857991"/>
              <a:gd name="connsiteX805" fmla="*/ 5747147 w 12191984"/>
              <a:gd name="connsiteY805" fmla="*/ 4969435 h 6857991"/>
              <a:gd name="connsiteX806" fmla="*/ 5732636 w 12191984"/>
              <a:gd name="connsiteY806" fmla="*/ 4969435 h 6857991"/>
              <a:gd name="connsiteX807" fmla="*/ 5732636 w 12191984"/>
              <a:gd name="connsiteY807" fmla="*/ 4979025 h 6857991"/>
              <a:gd name="connsiteX808" fmla="*/ 5689294 w 12191984"/>
              <a:gd name="connsiteY808" fmla="*/ 4979025 h 6857991"/>
              <a:gd name="connsiteX809" fmla="*/ 5689294 w 12191984"/>
              <a:gd name="connsiteY809" fmla="*/ 4969435 h 6857991"/>
              <a:gd name="connsiteX810" fmla="*/ 5674405 w 12191984"/>
              <a:gd name="connsiteY810" fmla="*/ 4969435 h 6857991"/>
              <a:gd name="connsiteX811" fmla="*/ 6476222 w 12191984"/>
              <a:gd name="connsiteY811" fmla="*/ 4968299 h 6857991"/>
              <a:gd name="connsiteX812" fmla="*/ 6410860 w 12191984"/>
              <a:gd name="connsiteY812" fmla="*/ 5010191 h 6857991"/>
              <a:gd name="connsiteX813" fmla="*/ 6418242 w 12191984"/>
              <a:gd name="connsiteY813" fmla="*/ 5025207 h 6857991"/>
              <a:gd name="connsiteX814" fmla="*/ 6441901 w 12191984"/>
              <a:gd name="connsiteY814" fmla="*/ 5014418 h 6857991"/>
              <a:gd name="connsiteX815" fmla="*/ 6441901 w 12191984"/>
              <a:gd name="connsiteY815" fmla="*/ 5024071 h 6857991"/>
              <a:gd name="connsiteX816" fmla="*/ 6526064 w 12191984"/>
              <a:gd name="connsiteY816" fmla="*/ 5024071 h 6857991"/>
              <a:gd name="connsiteX817" fmla="*/ 6526064 w 12191984"/>
              <a:gd name="connsiteY817" fmla="*/ 5012841 h 6857991"/>
              <a:gd name="connsiteX818" fmla="*/ 6550544 w 12191984"/>
              <a:gd name="connsiteY818" fmla="*/ 5022242 h 6857991"/>
              <a:gd name="connsiteX819" fmla="*/ 6557231 w 12191984"/>
              <a:gd name="connsiteY819" fmla="*/ 5008362 h 6857991"/>
              <a:gd name="connsiteX820" fmla="*/ 6491364 w 12191984"/>
              <a:gd name="connsiteY820" fmla="*/ 4968299 h 6857991"/>
              <a:gd name="connsiteX821" fmla="*/ 6476222 w 12191984"/>
              <a:gd name="connsiteY821" fmla="*/ 4968299 h 6857991"/>
              <a:gd name="connsiteX822" fmla="*/ 5963484 w 12191984"/>
              <a:gd name="connsiteY822" fmla="*/ 4968299 h 6857991"/>
              <a:gd name="connsiteX823" fmla="*/ 5963484 w 12191984"/>
              <a:gd name="connsiteY823" fmla="*/ 4998772 h 6857991"/>
              <a:gd name="connsiteX824" fmla="*/ 5947902 w 12191984"/>
              <a:gd name="connsiteY824" fmla="*/ 4998772 h 6857991"/>
              <a:gd name="connsiteX825" fmla="*/ 5947902 w 12191984"/>
              <a:gd name="connsiteY825" fmla="*/ 5012841 h 6857991"/>
              <a:gd name="connsiteX826" fmla="*/ 5963484 w 12191984"/>
              <a:gd name="connsiteY826" fmla="*/ 5012841 h 6857991"/>
              <a:gd name="connsiteX827" fmla="*/ 5943484 w 12191984"/>
              <a:gd name="connsiteY827" fmla="*/ 5057194 h 6857991"/>
              <a:gd name="connsiteX828" fmla="*/ 5949605 w 12191984"/>
              <a:gd name="connsiteY828" fmla="*/ 5074543 h 6857991"/>
              <a:gd name="connsiteX829" fmla="*/ 5963484 w 12191984"/>
              <a:gd name="connsiteY829" fmla="*/ 5045143 h 6857991"/>
              <a:gd name="connsiteX830" fmla="*/ 5964368 w 12191984"/>
              <a:gd name="connsiteY830" fmla="*/ 5042368 h 6857991"/>
              <a:gd name="connsiteX831" fmla="*/ 5963484 w 12191984"/>
              <a:gd name="connsiteY831" fmla="*/ 5053849 h 6857991"/>
              <a:gd name="connsiteX832" fmla="*/ 5963484 w 12191984"/>
              <a:gd name="connsiteY832" fmla="*/ 5116056 h 6857991"/>
              <a:gd name="connsiteX833" fmla="*/ 5977238 w 12191984"/>
              <a:gd name="connsiteY833" fmla="*/ 5115994 h 6857991"/>
              <a:gd name="connsiteX834" fmla="*/ 5977238 w 12191984"/>
              <a:gd name="connsiteY834" fmla="*/ 5044134 h 6857991"/>
              <a:gd name="connsiteX835" fmla="*/ 5976355 w 12191984"/>
              <a:gd name="connsiteY835" fmla="*/ 5031390 h 6857991"/>
              <a:gd name="connsiteX836" fmla="*/ 5985124 w 12191984"/>
              <a:gd name="connsiteY836" fmla="*/ 5047730 h 6857991"/>
              <a:gd name="connsiteX837" fmla="*/ 5990928 w 12191984"/>
              <a:gd name="connsiteY837" fmla="*/ 5038203 h 6857991"/>
              <a:gd name="connsiteX838" fmla="*/ 6020770 w 12191984"/>
              <a:gd name="connsiteY838" fmla="*/ 5035301 h 6857991"/>
              <a:gd name="connsiteX839" fmla="*/ 6022977 w 12191984"/>
              <a:gd name="connsiteY839" fmla="*/ 5041168 h 6857991"/>
              <a:gd name="connsiteX840" fmla="*/ 6034271 w 12191984"/>
              <a:gd name="connsiteY840" fmla="*/ 5036689 h 6857991"/>
              <a:gd name="connsiteX841" fmla="*/ 6035219 w 12191984"/>
              <a:gd name="connsiteY841" fmla="*/ 5044701 h 6857991"/>
              <a:gd name="connsiteX842" fmla="*/ 5987332 w 12191984"/>
              <a:gd name="connsiteY842" fmla="*/ 5044701 h 6857991"/>
              <a:gd name="connsiteX843" fmla="*/ 5987332 w 12191984"/>
              <a:gd name="connsiteY843" fmla="*/ 5057572 h 6857991"/>
              <a:gd name="connsiteX844" fmla="*/ 6000014 w 12191984"/>
              <a:gd name="connsiteY844" fmla="*/ 5057572 h 6857991"/>
              <a:gd name="connsiteX845" fmla="*/ 5982475 w 12191984"/>
              <a:gd name="connsiteY845" fmla="*/ 5101356 h 6857991"/>
              <a:gd name="connsiteX846" fmla="*/ 5992506 w 12191984"/>
              <a:gd name="connsiteY846" fmla="*/ 5113722 h 6857991"/>
              <a:gd name="connsiteX847" fmla="*/ 6011243 w 12191984"/>
              <a:gd name="connsiteY847" fmla="*/ 5078707 h 6857991"/>
              <a:gd name="connsiteX848" fmla="*/ 6027710 w 12191984"/>
              <a:gd name="connsiteY848" fmla="*/ 5090379 h 6857991"/>
              <a:gd name="connsiteX849" fmla="*/ 6034965 w 12191984"/>
              <a:gd name="connsiteY849" fmla="*/ 5078202 h 6857991"/>
              <a:gd name="connsiteX850" fmla="*/ 6014021 w 12191984"/>
              <a:gd name="connsiteY850" fmla="*/ 5063881 h 6857991"/>
              <a:gd name="connsiteX851" fmla="*/ 6014334 w 12191984"/>
              <a:gd name="connsiteY851" fmla="*/ 5057572 h 6857991"/>
              <a:gd name="connsiteX852" fmla="*/ 6037679 w 12191984"/>
              <a:gd name="connsiteY852" fmla="*/ 5057572 h 6857991"/>
              <a:gd name="connsiteX853" fmla="*/ 6046826 w 12191984"/>
              <a:gd name="connsiteY853" fmla="*/ 5083565 h 6857991"/>
              <a:gd name="connsiteX854" fmla="*/ 6014272 w 12191984"/>
              <a:gd name="connsiteY854" fmla="*/ 5099779 h 6857991"/>
              <a:gd name="connsiteX855" fmla="*/ 6022600 w 12191984"/>
              <a:gd name="connsiteY855" fmla="*/ 5113028 h 6857991"/>
              <a:gd name="connsiteX856" fmla="*/ 6054208 w 12191984"/>
              <a:gd name="connsiteY856" fmla="*/ 5096246 h 6857991"/>
              <a:gd name="connsiteX857" fmla="*/ 6066763 w 12191984"/>
              <a:gd name="connsiteY857" fmla="*/ 5109243 h 6857991"/>
              <a:gd name="connsiteX858" fmla="*/ 6086321 w 12191984"/>
              <a:gd name="connsiteY858" fmla="*/ 5108296 h 6857991"/>
              <a:gd name="connsiteX859" fmla="*/ 6095280 w 12191984"/>
              <a:gd name="connsiteY859" fmla="*/ 5092082 h 6857991"/>
              <a:gd name="connsiteX860" fmla="*/ 6084112 w 12191984"/>
              <a:gd name="connsiteY860" fmla="*/ 5080032 h 6857991"/>
              <a:gd name="connsiteX861" fmla="*/ 6078056 w 12191984"/>
              <a:gd name="connsiteY861" fmla="*/ 5093470 h 6857991"/>
              <a:gd name="connsiteX862" fmla="*/ 6068720 w 12191984"/>
              <a:gd name="connsiteY862" fmla="*/ 5091767 h 6857991"/>
              <a:gd name="connsiteX863" fmla="*/ 6065564 w 12191984"/>
              <a:gd name="connsiteY863" fmla="*/ 5086972 h 6857991"/>
              <a:gd name="connsiteX864" fmla="*/ 6081211 w 12191984"/>
              <a:gd name="connsiteY864" fmla="*/ 5067540 h 6857991"/>
              <a:gd name="connsiteX865" fmla="*/ 6069476 w 12191984"/>
              <a:gd name="connsiteY865" fmla="*/ 5059023 h 6857991"/>
              <a:gd name="connsiteX866" fmla="*/ 6057867 w 12191984"/>
              <a:gd name="connsiteY866" fmla="*/ 5075174 h 6857991"/>
              <a:gd name="connsiteX867" fmla="*/ 6051496 w 12191984"/>
              <a:gd name="connsiteY867" fmla="*/ 5057572 h 6857991"/>
              <a:gd name="connsiteX868" fmla="*/ 6092567 w 12191984"/>
              <a:gd name="connsiteY868" fmla="*/ 5057572 h 6857991"/>
              <a:gd name="connsiteX869" fmla="*/ 6092567 w 12191984"/>
              <a:gd name="connsiteY869" fmla="*/ 5044701 h 6857991"/>
              <a:gd name="connsiteX870" fmla="*/ 6077551 w 12191984"/>
              <a:gd name="connsiteY870" fmla="*/ 5044701 h 6857991"/>
              <a:gd name="connsiteX871" fmla="*/ 6072316 w 12191984"/>
              <a:gd name="connsiteY871" fmla="*/ 5033534 h 6857991"/>
              <a:gd name="connsiteX872" fmla="*/ 6081715 w 12191984"/>
              <a:gd name="connsiteY872" fmla="*/ 5032272 h 6857991"/>
              <a:gd name="connsiteX873" fmla="*/ 6083986 w 12191984"/>
              <a:gd name="connsiteY873" fmla="*/ 5038077 h 6857991"/>
              <a:gd name="connsiteX874" fmla="*/ 6094018 w 12191984"/>
              <a:gd name="connsiteY874" fmla="*/ 5034039 h 6857991"/>
              <a:gd name="connsiteX875" fmla="*/ 6086512 w 12191984"/>
              <a:gd name="connsiteY875" fmla="*/ 5011516 h 6857991"/>
              <a:gd name="connsiteX876" fmla="*/ 6076480 w 12191984"/>
              <a:gd name="connsiteY876" fmla="*/ 5014670 h 6857991"/>
              <a:gd name="connsiteX877" fmla="*/ 6079004 w 12191984"/>
              <a:gd name="connsiteY877" fmla="*/ 5022368 h 6857991"/>
              <a:gd name="connsiteX878" fmla="*/ 6066258 w 12191984"/>
              <a:gd name="connsiteY878" fmla="*/ 5023755 h 6857991"/>
              <a:gd name="connsiteX879" fmla="*/ 6089349 w 12191984"/>
              <a:gd name="connsiteY879" fmla="*/ 4994671 h 6857991"/>
              <a:gd name="connsiteX880" fmla="*/ 6079004 w 12191984"/>
              <a:gd name="connsiteY880" fmla="*/ 4988614 h 6857991"/>
              <a:gd name="connsiteX881" fmla="*/ 6068973 w 12191984"/>
              <a:gd name="connsiteY881" fmla="*/ 5002810 h 6857991"/>
              <a:gd name="connsiteX882" fmla="*/ 6064239 w 12191984"/>
              <a:gd name="connsiteY882" fmla="*/ 4997321 h 6857991"/>
              <a:gd name="connsiteX883" fmla="*/ 6077678 w 12191984"/>
              <a:gd name="connsiteY883" fmla="*/ 4975365 h 6857991"/>
              <a:gd name="connsiteX884" fmla="*/ 6065881 w 12191984"/>
              <a:gd name="connsiteY884" fmla="*/ 4970255 h 6857991"/>
              <a:gd name="connsiteX885" fmla="*/ 6056670 w 12191984"/>
              <a:gd name="connsiteY885" fmla="*/ 4987731 h 6857991"/>
              <a:gd name="connsiteX886" fmla="*/ 6052758 w 12191984"/>
              <a:gd name="connsiteY886" fmla="*/ 4984135 h 6857991"/>
              <a:gd name="connsiteX887" fmla="*/ 6044871 w 12191984"/>
              <a:gd name="connsiteY887" fmla="*/ 4992967 h 6857991"/>
              <a:gd name="connsiteX888" fmla="*/ 6044114 w 12191984"/>
              <a:gd name="connsiteY888" fmla="*/ 4968488 h 6857991"/>
              <a:gd name="connsiteX889" fmla="*/ 6030361 w 12191984"/>
              <a:gd name="connsiteY889" fmla="*/ 4968488 h 6857991"/>
              <a:gd name="connsiteX890" fmla="*/ 6033577 w 12191984"/>
              <a:gd name="connsiteY890" fmla="*/ 5033282 h 6857991"/>
              <a:gd name="connsiteX891" fmla="*/ 6026764 w 12191984"/>
              <a:gd name="connsiteY891" fmla="*/ 5013787 h 6857991"/>
              <a:gd name="connsiteX892" fmla="*/ 6017237 w 12191984"/>
              <a:gd name="connsiteY892" fmla="*/ 5016248 h 6857991"/>
              <a:gd name="connsiteX893" fmla="*/ 6019446 w 12191984"/>
              <a:gd name="connsiteY893" fmla="*/ 5024955 h 6857991"/>
              <a:gd name="connsiteX894" fmla="*/ 6007460 w 12191984"/>
              <a:gd name="connsiteY894" fmla="*/ 5026027 h 6857991"/>
              <a:gd name="connsiteX895" fmla="*/ 6029665 w 12191984"/>
              <a:gd name="connsiteY895" fmla="*/ 4995239 h 6857991"/>
              <a:gd name="connsiteX896" fmla="*/ 6019130 w 12191984"/>
              <a:gd name="connsiteY896" fmla="*/ 4989434 h 6857991"/>
              <a:gd name="connsiteX897" fmla="*/ 6009161 w 12191984"/>
              <a:gd name="connsiteY897" fmla="*/ 5005522 h 6857991"/>
              <a:gd name="connsiteX898" fmla="*/ 6004682 w 12191984"/>
              <a:gd name="connsiteY898" fmla="*/ 5000286 h 6857991"/>
              <a:gd name="connsiteX899" fmla="*/ 6018058 w 12191984"/>
              <a:gd name="connsiteY899" fmla="*/ 4975744 h 6857991"/>
              <a:gd name="connsiteX900" fmla="*/ 6006323 w 12191984"/>
              <a:gd name="connsiteY900" fmla="*/ 4971265 h 6857991"/>
              <a:gd name="connsiteX901" fmla="*/ 5996102 w 12191984"/>
              <a:gd name="connsiteY901" fmla="*/ 4991516 h 6857991"/>
              <a:gd name="connsiteX902" fmla="*/ 5992064 w 12191984"/>
              <a:gd name="connsiteY902" fmla="*/ 4988299 h 6857991"/>
              <a:gd name="connsiteX903" fmla="*/ 5984809 w 12191984"/>
              <a:gd name="connsiteY903" fmla="*/ 4998835 h 6857991"/>
              <a:gd name="connsiteX904" fmla="*/ 5977238 w 12191984"/>
              <a:gd name="connsiteY904" fmla="*/ 4998835 h 6857991"/>
              <a:gd name="connsiteX905" fmla="*/ 5977238 w 12191984"/>
              <a:gd name="connsiteY905" fmla="*/ 4968299 h 6857991"/>
              <a:gd name="connsiteX906" fmla="*/ 5963484 w 12191984"/>
              <a:gd name="connsiteY906" fmla="*/ 4968299 h 6857991"/>
              <a:gd name="connsiteX907" fmla="*/ 6589218 w 12191984"/>
              <a:gd name="connsiteY907" fmla="*/ 4968173 h 6857991"/>
              <a:gd name="connsiteX908" fmla="*/ 6589218 w 12191984"/>
              <a:gd name="connsiteY908" fmla="*/ 4992779 h 6857991"/>
              <a:gd name="connsiteX909" fmla="*/ 6565811 w 12191984"/>
              <a:gd name="connsiteY909" fmla="*/ 4992779 h 6857991"/>
              <a:gd name="connsiteX910" fmla="*/ 6565811 w 12191984"/>
              <a:gd name="connsiteY910" fmla="*/ 5007605 h 6857991"/>
              <a:gd name="connsiteX911" fmla="*/ 6610038 w 12191984"/>
              <a:gd name="connsiteY911" fmla="*/ 5007605 h 6857991"/>
              <a:gd name="connsiteX912" fmla="*/ 6562215 w 12191984"/>
              <a:gd name="connsiteY912" fmla="*/ 5061358 h 6857991"/>
              <a:gd name="connsiteX913" fmla="*/ 6568588 w 12191984"/>
              <a:gd name="connsiteY913" fmla="*/ 5076499 h 6857991"/>
              <a:gd name="connsiteX914" fmla="*/ 6590669 w 12191984"/>
              <a:gd name="connsiteY914" fmla="*/ 5056878 h 6857991"/>
              <a:gd name="connsiteX915" fmla="*/ 6590669 w 12191984"/>
              <a:gd name="connsiteY915" fmla="*/ 5114101 h 6857991"/>
              <a:gd name="connsiteX916" fmla="*/ 6604738 w 12191984"/>
              <a:gd name="connsiteY916" fmla="*/ 5114101 h 6857991"/>
              <a:gd name="connsiteX917" fmla="*/ 6604738 w 12191984"/>
              <a:gd name="connsiteY917" fmla="*/ 5049497 h 6857991"/>
              <a:gd name="connsiteX918" fmla="*/ 6626442 w 12191984"/>
              <a:gd name="connsiteY918" fmla="*/ 5069371 h 6857991"/>
              <a:gd name="connsiteX919" fmla="*/ 6635085 w 12191984"/>
              <a:gd name="connsiteY919" fmla="*/ 5057447 h 6857991"/>
              <a:gd name="connsiteX920" fmla="*/ 6609849 w 12191984"/>
              <a:gd name="connsiteY920" fmla="*/ 5034607 h 6857991"/>
              <a:gd name="connsiteX921" fmla="*/ 6625873 w 12191984"/>
              <a:gd name="connsiteY921" fmla="*/ 5006469 h 6857991"/>
              <a:gd name="connsiteX922" fmla="*/ 6625873 w 12191984"/>
              <a:gd name="connsiteY922" fmla="*/ 4992967 h 6857991"/>
              <a:gd name="connsiteX923" fmla="*/ 6604234 w 12191984"/>
              <a:gd name="connsiteY923" fmla="*/ 4992967 h 6857991"/>
              <a:gd name="connsiteX924" fmla="*/ 6604234 w 12191984"/>
              <a:gd name="connsiteY924" fmla="*/ 4968173 h 6857991"/>
              <a:gd name="connsiteX925" fmla="*/ 6589218 w 12191984"/>
              <a:gd name="connsiteY925" fmla="*/ 4968173 h 6857991"/>
              <a:gd name="connsiteX926" fmla="*/ 6376665 w 12191984"/>
              <a:gd name="connsiteY926" fmla="*/ 4968173 h 6857991"/>
              <a:gd name="connsiteX927" fmla="*/ 6364678 w 12191984"/>
              <a:gd name="connsiteY927" fmla="*/ 4974420 h 6857991"/>
              <a:gd name="connsiteX928" fmla="*/ 6378621 w 12191984"/>
              <a:gd name="connsiteY928" fmla="*/ 4993662 h 6857991"/>
              <a:gd name="connsiteX929" fmla="*/ 6358242 w 12191984"/>
              <a:gd name="connsiteY929" fmla="*/ 4993725 h 6857991"/>
              <a:gd name="connsiteX930" fmla="*/ 6357675 w 12191984"/>
              <a:gd name="connsiteY930" fmla="*/ 4968236 h 6857991"/>
              <a:gd name="connsiteX931" fmla="*/ 6341713 w 12191984"/>
              <a:gd name="connsiteY931" fmla="*/ 4968236 h 6857991"/>
              <a:gd name="connsiteX932" fmla="*/ 6342344 w 12191984"/>
              <a:gd name="connsiteY932" fmla="*/ 4993599 h 6857991"/>
              <a:gd name="connsiteX933" fmla="*/ 6259505 w 12191984"/>
              <a:gd name="connsiteY933" fmla="*/ 4993599 h 6857991"/>
              <a:gd name="connsiteX934" fmla="*/ 6259505 w 12191984"/>
              <a:gd name="connsiteY934" fmla="*/ 5008993 h 6857991"/>
              <a:gd name="connsiteX935" fmla="*/ 6343479 w 12191984"/>
              <a:gd name="connsiteY935" fmla="*/ 5008993 h 6857991"/>
              <a:gd name="connsiteX936" fmla="*/ 6350104 w 12191984"/>
              <a:gd name="connsiteY936" fmla="*/ 5060916 h 6857991"/>
              <a:gd name="connsiteX937" fmla="*/ 6369725 w 12191984"/>
              <a:gd name="connsiteY937" fmla="*/ 5107982 h 6857991"/>
              <a:gd name="connsiteX938" fmla="*/ 6392627 w 12191984"/>
              <a:gd name="connsiteY938" fmla="*/ 5106341 h 6857991"/>
              <a:gd name="connsiteX939" fmla="*/ 6403289 w 12191984"/>
              <a:gd name="connsiteY939" fmla="*/ 5080790 h 6857991"/>
              <a:gd name="connsiteX940" fmla="*/ 6391618 w 12191984"/>
              <a:gd name="connsiteY940" fmla="*/ 5065206 h 6857991"/>
              <a:gd name="connsiteX941" fmla="*/ 6385056 w 12191984"/>
              <a:gd name="connsiteY941" fmla="*/ 5086910 h 6857991"/>
              <a:gd name="connsiteX942" fmla="*/ 6374204 w 12191984"/>
              <a:gd name="connsiteY942" fmla="*/ 5086531 h 6857991"/>
              <a:gd name="connsiteX943" fmla="*/ 6363921 w 12191984"/>
              <a:gd name="connsiteY943" fmla="*/ 5052463 h 6857991"/>
              <a:gd name="connsiteX944" fmla="*/ 6359126 w 12191984"/>
              <a:gd name="connsiteY944" fmla="*/ 5009182 h 6857991"/>
              <a:gd name="connsiteX945" fmla="*/ 6398053 w 12191984"/>
              <a:gd name="connsiteY945" fmla="*/ 5008993 h 6857991"/>
              <a:gd name="connsiteX946" fmla="*/ 6398053 w 12191984"/>
              <a:gd name="connsiteY946" fmla="*/ 4993725 h 6857991"/>
              <a:gd name="connsiteX947" fmla="*/ 6382091 w 12191984"/>
              <a:gd name="connsiteY947" fmla="*/ 4993725 h 6857991"/>
              <a:gd name="connsiteX948" fmla="*/ 6392880 w 12191984"/>
              <a:gd name="connsiteY948" fmla="*/ 4986659 h 6857991"/>
              <a:gd name="connsiteX949" fmla="*/ 6376665 w 12191984"/>
              <a:gd name="connsiteY949" fmla="*/ 4968173 h 6857991"/>
              <a:gd name="connsiteX950" fmla="*/ 6195973 w 12191984"/>
              <a:gd name="connsiteY950" fmla="*/ 4967984 h 6857991"/>
              <a:gd name="connsiteX951" fmla="*/ 6195973 w 12191984"/>
              <a:gd name="connsiteY951" fmla="*/ 4992652 h 6857991"/>
              <a:gd name="connsiteX952" fmla="*/ 6180957 w 12191984"/>
              <a:gd name="connsiteY952" fmla="*/ 4992652 h 6857991"/>
              <a:gd name="connsiteX953" fmla="*/ 6185436 w 12191984"/>
              <a:gd name="connsiteY953" fmla="*/ 4975618 h 6857991"/>
              <a:gd name="connsiteX954" fmla="*/ 6171746 w 12191984"/>
              <a:gd name="connsiteY954" fmla="*/ 4972337 h 6857991"/>
              <a:gd name="connsiteX955" fmla="*/ 6155846 w 12191984"/>
              <a:gd name="connsiteY955" fmla="*/ 5011453 h 6857991"/>
              <a:gd name="connsiteX956" fmla="*/ 6155846 w 12191984"/>
              <a:gd name="connsiteY956" fmla="*/ 4999151 h 6857991"/>
              <a:gd name="connsiteX957" fmla="*/ 6142219 w 12191984"/>
              <a:gd name="connsiteY957" fmla="*/ 4999151 h 6857991"/>
              <a:gd name="connsiteX958" fmla="*/ 6142219 w 12191984"/>
              <a:gd name="connsiteY958" fmla="*/ 4968299 h 6857991"/>
              <a:gd name="connsiteX959" fmla="*/ 6127960 w 12191984"/>
              <a:gd name="connsiteY959" fmla="*/ 4968299 h 6857991"/>
              <a:gd name="connsiteX960" fmla="*/ 6127960 w 12191984"/>
              <a:gd name="connsiteY960" fmla="*/ 4999087 h 6857991"/>
              <a:gd name="connsiteX961" fmla="*/ 6104932 w 12191984"/>
              <a:gd name="connsiteY961" fmla="*/ 4999087 h 6857991"/>
              <a:gd name="connsiteX962" fmla="*/ 6104932 w 12191984"/>
              <a:gd name="connsiteY962" fmla="*/ 5013031 h 6857991"/>
              <a:gd name="connsiteX963" fmla="*/ 6126825 w 12191984"/>
              <a:gd name="connsiteY963" fmla="*/ 5013031 h 6857991"/>
              <a:gd name="connsiteX964" fmla="*/ 6101210 w 12191984"/>
              <a:gd name="connsiteY964" fmla="*/ 5059465 h 6857991"/>
              <a:gd name="connsiteX965" fmla="*/ 6107835 w 12191984"/>
              <a:gd name="connsiteY965" fmla="*/ 5074733 h 6857991"/>
              <a:gd name="connsiteX966" fmla="*/ 6128844 w 12191984"/>
              <a:gd name="connsiteY966" fmla="*/ 5038330 h 6857991"/>
              <a:gd name="connsiteX967" fmla="*/ 6127960 w 12191984"/>
              <a:gd name="connsiteY967" fmla="*/ 5050632 h 6857991"/>
              <a:gd name="connsiteX968" fmla="*/ 6127960 w 12191984"/>
              <a:gd name="connsiteY968" fmla="*/ 5116057 h 6857991"/>
              <a:gd name="connsiteX969" fmla="*/ 6142219 w 12191984"/>
              <a:gd name="connsiteY969" fmla="*/ 5116057 h 6857991"/>
              <a:gd name="connsiteX970" fmla="*/ 6142219 w 12191984"/>
              <a:gd name="connsiteY970" fmla="*/ 5044638 h 6857991"/>
              <a:gd name="connsiteX971" fmla="*/ 6141336 w 12191984"/>
              <a:gd name="connsiteY971" fmla="*/ 5032462 h 6857991"/>
              <a:gd name="connsiteX972" fmla="*/ 6155468 w 12191984"/>
              <a:gd name="connsiteY972" fmla="*/ 5056184 h 6857991"/>
              <a:gd name="connsiteX973" fmla="*/ 6163039 w 12191984"/>
              <a:gd name="connsiteY973" fmla="*/ 5043314 h 6857991"/>
              <a:gd name="connsiteX974" fmla="*/ 6160011 w 12191984"/>
              <a:gd name="connsiteY974" fmla="*/ 5040349 h 6857991"/>
              <a:gd name="connsiteX975" fmla="*/ 6191304 w 12191984"/>
              <a:gd name="connsiteY975" fmla="*/ 5040349 h 6857991"/>
              <a:gd name="connsiteX976" fmla="*/ 6149349 w 12191984"/>
              <a:gd name="connsiteY976" fmla="*/ 5090883 h 6857991"/>
              <a:gd name="connsiteX977" fmla="*/ 6158938 w 12191984"/>
              <a:gd name="connsiteY977" fmla="*/ 5102934 h 6857991"/>
              <a:gd name="connsiteX978" fmla="*/ 6195973 w 12191984"/>
              <a:gd name="connsiteY978" fmla="*/ 5058140 h 6857991"/>
              <a:gd name="connsiteX979" fmla="*/ 6195973 w 12191984"/>
              <a:gd name="connsiteY979" fmla="*/ 5115805 h 6857991"/>
              <a:gd name="connsiteX980" fmla="*/ 6209538 w 12191984"/>
              <a:gd name="connsiteY980" fmla="*/ 5115805 h 6857991"/>
              <a:gd name="connsiteX981" fmla="*/ 6209538 w 12191984"/>
              <a:gd name="connsiteY981" fmla="*/ 5057446 h 6857991"/>
              <a:gd name="connsiteX982" fmla="*/ 6244679 w 12191984"/>
              <a:gd name="connsiteY982" fmla="*/ 5101420 h 6857991"/>
              <a:gd name="connsiteX983" fmla="*/ 6253448 w 12191984"/>
              <a:gd name="connsiteY983" fmla="*/ 5087414 h 6857991"/>
              <a:gd name="connsiteX984" fmla="*/ 6213701 w 12191984"/>
              <a:gd name="connsiteY984" fmla="*/ 5039970 h 6857991"/>
              <a:gd name="connsiteX985" fmla="*/ 6250104 w 12191984"/>
              <a:gd name="connsiteY985" fmla="*/ 5039970 h 6857991"/>
              <a:gd name="connsiteX986" fmla="*/ 6250104 w 12191984"/>
              <a:gd name="connsiteY986" fmla="*/ 5026469 h 6857991"/>
              <a:gd name="connsiteX987" fmla="*/ 6209538 w 12191984"/>
              <a:gd name="connsiteY987" fmla="*/ 5026469 h 6857991"/>
              <a:gd name="connsiteX988" fmla="*/ 6209538 w 12191984"/>
              <a:gd name="connsiteY988" fmla="*/ 5006153 h 6857991"/>
              <a:gd name="connsiteX989" fmla="*/ 6242975 w 12191984"/>
              <a:gd name="connsiteY989" fmla="*/ 5006153 h 6857991"/>
              <a:gd name="connsiteX990" fmla="*/ 6242975 w 12191984"/>
              <a:gd name="connsiteY990" fmla="*/ 4992652 h 6857991"/>
              <a:gd name="connsiteX991" fmla="*/ 6209538 w 12191984"/>
              <a:gd name="connsiteY991" fmla="*/ 4992652 h 6857991"/>
              <a:gd name="connsiteX992" fmla="*/ 6209538 w 12191984"/>
              <a:gd name="connsiteY992" fmla="*/ 4967984 h 6857991"/>
              <a:gd name="connsiteX993" fmla="*/ 6195973 w 12191984"/>
              <a:gd name="connsiteY993" fmla="*/ 4967984 h 6857991"/>
              <a:gd name="connsiteX994" fmla="*/ 2915927 w 12191984"/>
              <a:gd name="connsiteY994" fmla="*/ 3507227 h 6857991"/>
              <a:gd name="connsiteX995" fmla="*/ 2915927 w 12191984"/>
              <a:gd name="connsiteY995" fmla="*/ 3525227 h 6857991"/>
              <a:gd name="connsiteX996" fmla="*/ 9270955 w 12191984"/>
              <a:gd name="connsiteY996" fmla="*/ 3525227 h 6857991"/>
              <a:gd name="connsiteX997" fmla="*/ 9270955 w 12191984"/>
              <a:gd name="connsiteY997" fmla="*/ 3507227 h 6857991"/>
              <a:gd name="connsiteX998" fmla="*/ 2915927 w 12191984"/>
              <a:gd name="connsiteY998" fmla="*/ 3507227 h 6857991"/>
              <a:gd name="connsiteX999" fmla="*/ 11760606 w 12191984"/>
              <a:gd name="connsiteY999" fmla="*/ 508703 h 6857991"/>
              <a:gd name="connsiteX1000" fmla="*/ 11778080 w 12191984"/>
              <a:gd name="connsiteY1000" fmla="*/ 520736 h 6857991"/>
              <a:gd name="connsiteX1001" fmla="*/ 11760884 w 12191984"/>
              <a:gd name="connsiteY1001" fmla="*/ 532622 h 6857991"/>
              <a:gd name="connsiteX1002" fmla="*/ 11753623 w 12191984"/>
              <a:gd name="connsiteY1002" fmla="*/ 531749 h 6857991"/>
              <a:gd name="connsiteX1003" fmla="*/ 11760606 w 12191984"/>
              <a:gd name="connsiteY1003" fmla="*/ 508703 h 6857991"/>
              <a:gd name="connsiteX1004" fmla="*/ 11305012 w 12191984"/>
              <a:gd name="connsiteY1004" fmla="*/ 505325 h 6857991"/>
              <a:gd name="connsiteX1005" fmla="*/ 11307909 w 12191984"/>
              <a:gd name="connsiteY1005" fmla="*/ 508686 h 6857991"/>
              <a:gd name="connsiteX1006" fmla="*/ 11294688 w 12191984"/>
              <a:gd name="connsiteY1006" fmla="*/ 517005 h 6857991"/>
              <a:gd name="connsiteX1007" fmla="*/ 11298383 w 12191984"/>
              <a:gd name="connsiteY1007" fmla="*/ 509559 h 6857991"/>
              <a:gd name="connsiteX1008" fmla="*/ 11305012 w 12191984"/>
              <a:gd name="connsiteY1008" fmla="*/ 505325 h 6857991"/>
              <a:gd name="connsiteX1009" fmla="*/ 11947624 w 12191984"/>
              <a:gd name="connsiteY1009" fmla="*/ 505324 h 6857991"/>
              <a:gd name="connsiteX1010" fmla="*/ 11950539 w 12191984"/>
              <a:gd name="connsiteY1010" fmla="*/ 508685 h 6857991"/>
              <a:gd name="connsiteX1011" fmla="*/ 11937318 w 12191984"/>
              <a:gd name="connsiteY1011" fmla="*/ 517004 h 6857991"/>
              <a:gd name="connsiteX1012" fmla="*/ 11940994 w 12191984"/>
              <a:gd name="connsiteY1012" fmla="*/ 509558 h 6857991"/>
              <a:gd name="connsiteX1013" fmla="*/ 11947624 w 12191984"/>
              <a:gd name="connsiteY1013" fmla="*/ 505324 h 6857991"/>
              <a:gd name="connsiteX1014" fmla="*/ 11831376 w 12191984"/>
              <a:gd name="connsiteY1014" fmla="*/ 505324 h 6857991"/>
              <a:gd name="connsiteX1015" fmla="*/ 11834310 w 12191984"/>
              <a:gd name="connsiteY1015" fmla="*/ 508685 h 6857991"/>
              <a:gd name="connsiteX1016" fmla="*/ 11821107 w 12191984"/>
              <a:gd name="connsiteY1016" fmla="*/ 517004 h 6857991"/>
              <a:gd name="connsiteX1017" fmla="*/ 11824747 w 12191984"/>
              <a:gd name="connsiteY1017" fmla="*/ 509558 h 6857991"/>
              <a:gd name="connsiteX1018" fmla="*/ 11831376 w 12191984"/>
              <a:gd name="connsiteY1018" fmla="*/ 505324 h 6857991"/>
              <a:gd name="connsiteX1019" fmla="*/ 11680477 w 12191984"/>
              <a:gd name="connsiteY1019" fmla="*/ 505324 h 6857991"/>
              <a:gd name="connsiteX1020" fmla="*/ 11683374 w 12191984"/>
              <a:gd name="connsiteY1020" fmla="*/ 508685 h 6857991"/>
              <a:gd name="connsiteX1021" fmla="*/ 11670189 w 12191984"/>
              <a:gd name="connsiteY1021" fmla="*/ 517004 h 6857991"/>
              <a:gd name="connsiteX1022" fmla="*/ 11673847 w 12191984"/>
              <a:gd name="connsiteY1022" fmla="*/ 509558 h 6857991"/>
              <a:gd name="connsiteX1023" fmla="*/ 11680477 w 12191984"/>
              <a:gd name="connsiteY1023" fmla="*/ 505324 h 6857991"/>
              <a:gd name="connsiteX1024" fmla="*/ 11465531 w 12191984"/>
              <a:gd name="connsiteY1024" fmla="*/ 504804 h 6857991"/>
              <a:gd name="connsiteX1025" fmla="*/ 11470006 w 12191984"/>
              <a:gd name="connsiteY1025" fmla="*/ 507459 h 6857991"/>
              <a:gd name="connsiteX1026" fmla="*/ 11470767 w 12191984"/>
              <a:gd name="connsiteY1026" fmla="*/ 513142 h 6857991"/>
              <a:gd name="connsiteX1027" fmla="*/ 11466682 w 12191984"/>
              <a:gd name="connsiteY1027" fmla="*/ 525676 h 6857991"/>
              <a:gd name="connsiteX1028" fmla="*/ 11456524 w 12191984"/>
              <a:gd name="connsiteY1028" fmla="*/ 532844 h 6857991"/>
              <a:gd name="connsiteX1029" fmla="*/ 11452105 w 12191984"/>
              <a:gd name="connsiteY1029" fmla="*/ 530133 h 6857991"/>
              <a:gd name="connsiteX1030" fmla="*/ 11451306 w 12191984"/>
              <a:gd name="connsiteY1030" fmla="*/ 524544 h 6857991"/>
              <a:gd name="connsiteX1031" fmla="*/ 11455354 w 12191984"/>
              <a:gd name="connsiteY1031" fmla="*/ 511916 h 6857991"/>
              <a:gd name="connsiteX1032" fmla="*/ 11465531 w 12191984"/>
              <a:gd name="connsiteY1032" fmla="*/ 504804 h 6857991"/>
              <a:gd name="connsiteX1033" fmla="*/ 11253350 w 12191984"/>
              <a:gd name="connsiteY1033" fmla="*/ 504509 h 6857991"/>
              <a:gd name="connsiteX1034" fmla="*/ 11258067 w 12191984"/>
              <a:gd name="connsiteY1034" fmla="*/ 505716 h 6857991"/>
              <a:gd name="connsiteX1035" fmla="*/ 11256711 w 12191984"/>
              <a:gd name="connsiteY1035" fmla="*/ 510469 h 6857991"/>
              <a:gd name="connsiteX1036" fmla="*/ 11249209 w 12191984"/>
              <a:gd name="connsiteY1036" fmla="*/ 520479 h 6857991"/>
              <a:gd name="connsiteX1037" fmla="*/ 11240073 w 12191984"/>
              <a:gd name="connsiteY1037" fmla="*/ 527907 h 6857991"/>
              <a:gd name="connsiteX1038" fmla="*/ 11238959 w 12191984"/>
              <a:gd name="connsiteY1038" fmla="*/ 525251 h 6857991"/>
              <a:gd name="connsiteX1039" fmla="*/ 11243452 w 12191984"/>
              <a:gd name="connsiteY1039" fmla="*/ 512401 h 6857991"/>
              <a:gd name="connsiteX1040" fmla="*/ 11253350 w 12191984"/>
              <a:gd name="connsiteY1040" fmla="*/ 504509 h 6857991"/>
              <a:gd name="connsiteX1041" fmla="*/ 11145162 w 12191984"/>
              <a:gd name="connsiteY1041" fmla="*/ 504508 h 6857991"/>
              <a:gd name="connsiteX1042" fmla="*/ 11149990 w 12191984"/>
              <a:gd name="connsiteY1042" fmla="*/ 505975 h 6857991"/>
              <a:gd name="connsiteX1043" fmla="*/ 11148690 w 12191984"/>
              <a:gd name="connsiteY1043" fmla="*/ 510525 h 6857991"/>
              <a:gd name="connsiteX1044" fmla="*/ 11141225 w 12191984"/>
              <a:gd name="connsiteY1044" fmla="*/ 520478 h 6857991"/>
              <a:gd name="connsiteX1045" fmla="*/ 11131532 w 12191984"/>
              <a:gd name="connsiteY1045" fmla="*/ 528835 h 6857991"/>
              <a:gd name="connsiteX1046" fmla="*/ 11130046 w 12191984"/>
              <a:gd name="connsiteY1046" fmla="*/ 526235 h 6857991"/>
              <a:gd name="connsiteX1047" fmla="*/ 11134689 w 12191984"/>
              <a:gd name="connsiteY1047" fmla="*/ 512790 h 6857991"/>
              <a:gd name="connsiteX1048" fmla="*/ 11145162 w 12191984"/>
              <a:gd name="connsiteY1048" fmla="*/ 504508 h 6857991"/>
              <a:gd name="connsiteX1049" fmla="*/ 12012098 w 12191984"/>
              <a:gd name="connsiteY1049" fmla="*/ 495277 h 6857991"/>
              <a:gd name="connsiteX1050" fmla="*/ 11998988 w 12191984"/>
              <a:gd name="connsiteY1050" fmla="*/ 502408 h 6857991"/>
              <a:gd name="connsiteX1051" fmla="*/ 11989740 w 12191984"/>
              <a:gd name="connsiteY1051" fmla="*/ 515351 h 6857991"/>
              <a:gd name="connsiteX1052" fmla="*/ 11988756 w 12191984"/>
              <a:gd name="connsiteY1052" fmla="*/ 515351 h 6857991"/>
              <a:gd name="connsiteX1053" fmla="*/ 11995478 w 12191984"/>
              <a:gd name="connsiteY1053" fmla="*/ 495444 h 6857991"/>
              <a:gd name="connsiteX1054" fmla="*/ 11980047 w 12191984"/>
              <a:gd name="connsiteY1054" fmla="*/ 495444 h 6857991"/>
              <a:gd name="connsiteX1055" fmla="*/ 11966732 w 12191984"/>
              <a:gd name="connsiteY1055" fmla="*/ 541330 h 6857991"/>
              <a:gd name="connsiteX1056" fmla="*/ 11982331 w 12191984"/>
              <a:gd name="connsiteY1056" fmla="*/ 541330 h 6857991"/>
              <a:gd name="connsiteX1057" fmla="*/ 11986398 w 12191984"/>
              <a:gd name="connsiteY1057" fmla="*/ 527291 h 6857991"/>
              <a:gd name="connsiteX1058" fmla="*/ 11994531 w 12191984"/>
              <a:gd name="connsiteY1058" fmla="*/ 516242 h 6857991"/>
              <a:gd name="connsiteX1059" fmla="*/ 12005840 w 12191984"/>
              <a:gd name="connsiteY1059" fmla="*/ 509074 h 6857991"/>
              <a:gd name="connsiteX1060" fmla="*/ 12010631 w 12191984"/>
              <a:gd name="connsiteY1060" fmla="*/ 510133 h 6857991"/>
              <a:gd name="connsiteX1061" fmla="*/ 12015924 w 12191984"/>
              <a:gd name="connsiteY1061" fmla="*/ 496242 h 6857991"/>
              <a:gd name="connsiteX1062" fmla="*/ 12012098 w 12191984"/>
              <a:gd name="connsiteY1062" fmla="*/ 495277 h 6857991"/>
              <a:gd name="connsiteX1063" fmla="*/ 11311326 w 12191984"/>
              <a:gd name="connsiteY1063" fmla="*/ 495260 h 6857991"/>
              <a:gd name="connsiteX1064" fmla="*/ 11288615 w 12191984"/>
              <a:gd name="connsiteY1064" fmla="*/ 504879 h 6857991"/>
              <a:gd name="connsiteX1065" fmla="*/ 11277102 w 12191984"/>
              <a:gd name="connsiteY1065" fmla="*/ 527293 h 6857991"/>
              <a:gd name="connsiteX1066" fmla="*/ 11281819 w 12191984"/>
              <a:gd name="connsiteY1066" fmla="*/ 538732 h 6857991"/>
              <a:gd name="connsiteX1067" fmla="*/ 11294075 w 12191984"/>
              <a:gd name="connsiteY1067" fmla="*/ 542390 h 6857991"/>
              <a:gd name="connsiteX1068" fmla="*/ 11317491 w 12191984"/>
              <a:gd name="connsiteY1068" fmla="*/ 537432 h 6857991"/>
              <a:gd name="connsiteX1069" fmla="*/ 11320760 w 12191984"/>
              <a:gd name="connsiteY1069" fmla="*/ 526253 h 6857991"/>
              <a:gd name="connsiteX1070" fmla="*/ 11300091 w 12191984"/>
              <a:gd name="connsiteY1070" fmla="*/ 532845 h 6857991"/>
              <a:gd name="connsiteX1071" fmla="*/ 11292812 w 12191984"/>
              <a:gd name="connsiteY1071" fmla="*/ 526012 h 6857991"/>
              <a:gd name="connsiteX1072" fmla="*/ 11311252 w 12191984"/>
              <a:gd name="connsiteY1072" fmla="*/ 520626 h 6857991"/>
              <a:gd name="connsiteX1073" fmla="*/ 11322227 w 12191984"/>
              <a:gd name="connsiteY1073" fmla="*/ 505362 h 6857991"/>
              <a:gd name="connsiteX1074" fmla="*/ 11319237 w 12191984"/>
              <a:gd name="connsiteY1074" fmla="*/ 497823 h 6857991"/>
              <a:gd name="connsiteX1075" fmla="*/ 11311326 w 12191984"/>
              <a:gd name="connsiteY1075" fmla="*/ 495260 h 6857991"/>
              <a:gd name="connsiteX1076" fmla="*/ 11953938 w 12191984"/>
              <a:gd name="connsiteY1076" fmla="*/ 495259 h 6857991"/>
              <a:gd name="connsiteX1077" fmla="*/ 11931245 w 12191984"/>
              <a:gd name="connsiteY1077" fmla="*/ 504878 h 6857991"/>
              <a:gd name="connsiteX1078" fmla="*/ 11919732 w 12191984"/>
              <a:gd name="connsiteY1078" fmla="*/ 527292 h 6857991"/>
              <a:gd name="connsiteX1079" fmla="*/ 11924449 w 12191984"/>
              <a:gd name="connsiteY1079" fmla="*/ 538731 h 6857991"/>
              <a:gd name="connsiteX1080" fmla="*/ 11936723 w 12191984"/>
              <a:gd name="connsiteY1080" fmla="*/ 542389 h 6857991"/>
              <a:gd name="connsiteX1081" fmla="*/ 11960121 w 12191984"/>
              <a:gd name="connsiteY1081" fmla="*/ 537431 h 6857991"/>
              <a:gd name="connsiteX1082" fmla="*/ 11963371 w 12191984"/>
              <a:gd name="connsiteY1082" fmla="*/ 526252 h 6857991"/>
              <a:gd name="connsiteX1083" fmla="*/ 11942703 w 12191984"/>
              <a:gd name="connsiteY1083" fmla="*/ 532844 h 6857991"/>
              <a:gd name="connsiteX1084" fmla="*/ 11935442 w 12191984"/>
              <a:gd name="connsiteY1084" fmla="*/ 526011 h 6857991"/>
              <a:gd name="connsiteX1085" fmla="*/ 11953863 w 12191984"/>
              <a:gd name="connsiteY1085" fmla="*/ 520625 h 6857991"/>
              <a:gd name="connsiteX1086" fmla="*/ 11964875 w 12191984"/>
              <a:gd name="connsiteY1086" fmla="*/ 505361 h 6857991"/>
              <a:gd name="connsiteX1087" fmla="*/ 11961886 w 12191984"/>
              <a:gd name="connsiteY1087" fmla="*/ 497822 h 6857991"/>
              <a:gd name="connsiteX1088" fmla="*/ 11953938 w 12191984"/>
              <a:gd name="connsiteY1088" fmla="*/ 495259 h 6857991"/>
              <a:gd name="connsiteX1089" fmla="*/ 11837727 w 12191984"/>
              <a:gd name="connsiteY1089" fmla="*/ 495259 h 6857991"/>
              <a:gd name="connsiteX1090" fmla="*/ 11814998 w 12191984"/>
              <a:gd name="connsiteY1090" fmla="*/ 504878 h 6857991"/>
              <a:gd name="connsiteX1091" fmla="*/ 11803484 w 12191984"/>
              <a:gd name="connsiteY1091" fmla="*/ 527292 h 6857991"/>
              <a:gd name="connsiteX1092" fmla="*/ 11808182 w 12191984"/>
              <a:gd name="connsiteY1092" fmla="*/ 538731 h 6857991"/>
              <a:gd name="connsiteX1093" fmla="*/ 11820457 w 12191984"/>
              <a:gd name="connsiteY1093" fmla="*/ 542389 h 6857991"/>
              <a:gd name="connsiteX1094" fmla="*/ 11843874 w 12191984"/>
              <a:gd name="connsiteY1094" fmla="*/ 537431 h 6857991"/>
              <a:gd name="connsiteX1095" fmla="*/ 11847124 w 12191984"/>
              <a:gd name="connsiteY1095" fmla="*/ 526252 h 6857991"/>
              <a:gd name="connsiteX1096" fmla="*/ 11826455 w 12191984"/>
              <a:gd name="connsiteY1096" fmla="*/ 532844 h 6857991"/>
              <a:gd name="connsiteX1097" fmla="*/ 11819194 w 12191984"/>
              <a:gd name="connsiteY1097" fmla="*/ 526011 h 6857991"/>
              <a:gd name="connsiteX1098" fmla="*/ 11837634 w 12191984"/>
              <a:gd name="connsiteY1098" fmla="*/ 520625 h 6857991"/>
              <a:gd name="connsiteX1099" fmla="*/ 11848628 w 12191984"/>
              <a:gd name="connsiteY1099" fmla="*/ 505361 h 6857991"/>
              <a:gd name="connsiteX1100" fmla="*/ 11845619 w 12191984"/>
              <a:gd name="connsiteY1100" fmla="*/ 497822 h 6857991"/>
              <a:gd name="connsiteX1101" fmla="*/ 11837727 w 12191984"/>
              <a:gd name="connsiteY1101" fmla="*/ 495259 h 6857991"/>
              <a:gd name="connsiteX1102" fmla="*/ 11686772 w 12191984"/>
              <a:gd name="connsiteY1102" fmla="*/ 495259 h 6857991"/>
              <a:gd name="connsiteX1103" fmla="*/ 11664061 w 12191984"/>
              <a:gd name="connsiteY1103" fmla="*/ 504878 h 6857991"/>
              <a:gd name="connsiteX1104" fmla="*/ 11652566 w 12191984"/>
              <a:gd name="connsiteY1104" fmla="*/ 527292 h 6857991"/>
              <a:gd name="connsiteX1105" fmla="*/ 11657302 w 12191984"/>
              <a:gd name="connsiteY1105" fmla="*/ 538731 h 6857991"/>
              <a:gd name="connsiteX1106" fmla="*/ 11669521 w 12191984"/>
              <a:gd name="connsiteY1106" fmla="*/ 542389 h 6857991"/>
              <a:gd name="connsiteX1107" fmla="*/ 11692974 w 12191984"/>
              <a:gd name="connsiteY1107" fmla="*/ 537431 h 6857991"/>
              <a:gd name="connsiteX1108" fmla="*/ 11696205 w 12191984"/>
              <a:gd name="connsiteY1108" fmla="*/ 526252 h 6857991"/>
              <a:gd name="connsiteX1109" fmla="*/ 11675556 w 12191984"/>
              <a:gd name="connsiteY1109" fmla="*/ 532844 h 6857991"/>
              <a:gd name="connsiteX1110" fmla="*/ 11668258 w 12191984"/>
              <a:gd name="connsiteY1110" fmla="*/ 526011 h 6857991"/>
              <a:gd name="connsiteX1111" fmla="*/ 11686716 w 12191984"/>
              <a:gd name="connsiteY1111" fmla="*/ 520625 h 6857991"/>
              <a:gd name="connsiteX1112" fmla="*/ 11697673 w 12191984"/>
              <a:gd name="connsiteY1112" fmla="*/ 505361 h 6857991"/>
              <a:gd name="connsiteX1113" fmla="*/ 11694701 w 12191984"/>
              <a:gd name="connsiteY1113" fmla="*/ 497822 h 6857991"/>
              <a:gd name="connsiteX1114" fmla="*/ 11686772 w 12191984"/>
              <a:gd name="connsiteY1114" fmla="*/ 495259 h 6857991"/>
              <a:gd name="connsiteX1115" fmla="*/ 11469635 w 12191984"/>
              <a:gd name="connsiteY1115" fmla="*/ 495259 h 6857991"/>
              <a:gd name="connsiteX1116" fmla="*/ 11446924 w 12191984"/>
              <a:gd name="connsiteY1116" fmla="*/ 504878 h 6857991"/>
              <a:gd name="connsiteX1117" fmla="*/ 11435429 w 12191984"/>
              <a:gd name="connsiteY1117" fmla="*/ 527292 h 6857991"/>
              <a:gd name="connsiteX1118" fmla="*/ 11440127 w 12191984"/>
              <a:gd name="connsiteY1118" fmla="*/ 538731 h 6857991"/>
              <a:gd name="connsiteX1119" fmla="*/ 11452402 w 12191984"/>
              <a:gd name="connsiteY1119" fmla="*/ 542389 h 6857991"/>
              <a:gd name="connsiteX1120" fmla="*/ 11475039 w 12191984"/>
              <a:gd name="connsiteY1120" fmla="*/ 532603 h 6857991"/>
              <a:gd name="connsiteX1121" fmla="*/ 11486626 w 12191984"/>
              <a:gd name="connsiteY1121" fmla="*/ 510301 h 6857991"/>
              <a:gd name="connsiteX1122" fmla="*/ 11481946 w 12191984"/>
              <a:gd name="connsiteY1122" fmla="*/ 498880 h 6857991"/>
              <a:gd name="connsiteX1123" fmla="*/ 11469635 w 12191984"/>
              <a:gd name="connsiteY1123" fmla="*/ 495259 h 6857991"/>
              <a:gd name="connsiteX1124" fmla="*/ 11532995 w 12191984"/>
              <a:gd name="connsiteY1124" fmla="*/ 495241 h 6857991"/>
              <a:gd name="connsiteX1125" fmla="*/ 11519885 w 12191984"/>
              <a:gd name="connsiteY1125" fmla="*/ 502372 h 6857991"/>
              <a:gd name="connsiteX1126" fmla="*/ 11510600 w 12191984"/>
              <a:gd name="connsiteY1126" fmla="*/ 515315 h 6857991"/>
              <a:gd name="connsiteX1127" fmla="*/ 11509634 w 12191984"/>
              <a:gd name="connsiteY1127" fmla="*/ 515315 h 6857991"/>
              <a:gd name="connsiteX1128" fmla="*/ 11516468 w 12191984"/>
              <a:gd name="connsiteY1128" fmla="*/ 495352 h 6857991"/>
              <a:gd name="connsiteX1129" fmla="*/ 11501036 w 12191984"/>
              <a:gd name="connsiteY1129" fmla="*/ 495352 h 6857991"/>
              <a:gd name="connsiteX1130" fmla="*/ 11487610 w 12191984"/>
              <a:gd name="connsiteY1130" fmla="*/ 541313 h 6857991"/>
              <a:gd name="connsiteX1131" fmla="*/ 11503190 w 12191984"/>
              <a:gd name="connsiteY1131" fmla="*/ 541313 h 6857991"/>
              <a:gd name="connsiteX1132" fmla="*/ 11507276 w 12191984"/>
              <a:gd name="connsiteY1132" fmla="*/ 527274 h 6857991"/>
              <a:gd name="connsiteX1133" fmla="*/ 11515409 w 12191984"/>
              <a:gd name="connsiteY1133" fmla="*/ 516225 h 6857991"/>
              <a:gd name="connsiteX1134" fmla="*/ 11526718 w 12191984"/>
              <a:gd name="connsiteY1134" fmla="*/ 509057 h 6857991"/>
              <a:gd name="connsiteX1135" fmla="*/ 11531844 w 12191984"/>
              <a:gd name="connsiteY1135" fmla="*/ 510097 h 6857991"/>
              <a:gd name="connsiteX1136" fmla="*/ 11536245 w 12191984"/>
              <a:gd name="connsiteY1136" fmla="*/ 495761 h 6857991"/>
              <a:gd name="connsiteX1137" fmla="*/ 11532995 w 12191984"/>
              <a:gd name="connsiteY1137" fmla="*/ 495241 h 6857991"/>
              <a:gd name="connsiteX1138" fmla="*/ 11212199 w 12191984"/>
              <a:gd name="connsiteY1138" fmla="*/ 495240 h 6857991"/>
              <a:gd name="connsiteX1139" fmla="*/ 11199071 w 12191984"/>
              <a:gd name="connsiteY1139" fmla="*/ 502389 h 6857991"/>
              <a:gd name="connsiteX1140" fmla="*/ 11189841 w 12191984"/>
              <a:gd name="connsiteY1140" fmla="*/ 515351 h 6857991"/>
              <a:gd name="connsiteX1141" fmla="*/ 11188838 w 12191984"/>
              <a:gd name="connsiteY1141" fmla="*/ 515351 h 6857991"/>
              <a:gd name="connsiteX1142" fmla="*/ 11195579 w 12191984"/>
              <a:gd name="connsiteY1142" fmla="*/ 495277 h 6857991"/>
              <a:gd name="connsiteX1143" fmla="*/ 11180166 w 12191984"/>
              <a:gd name="connsiteY1143" fmla="*/ 495277 h 6857991"/>
              <a:gd name="connsiteX1144" fmla="*/ 11166796 w 12191984"/>
              <a:gd name="connsiteY1144" fmla="*/ 541349 h 6857991"/>
              <a:gd name="connsiteX1145" fmla="*/ 11182413 w 12191984"/>
              <a:gd name="connsiteY1145" fmla="*/ 541349 h 6857991"/>
              <a:gd name="connsiteX1146" fmla="*/ 11186462 w 12191984"/>
              <a:gd name="connsiteY1146" fmla="*/ 527310 h 6857991"/>
              <a:gd name="connsiteX1147" fmla="*/ 11193388 w 12191984"/>
              <a:gd name="connsiteY1147" fmla="*/ 517765 h 6857991"/>
              <a:gd name="connsiteX1148" fmla="*/ 11202097 w 12191984"/>
              <a:gd name="connsiteY1148" fmla="*/ 509465 h 6857991"/>
              <a:gd name="connsiteX1149" fmla="*/ 11202840 w 12191984"/>
              <a:gd name="connsiteY1149" fmla="*/ 510746 h 6857991"/>
              <a:gd name="connsiteX1150" fmla="*/ 11194094 w 12191984"/>
              <a:gd name="connsiteY1150" fmla="*/ 541330 h 6857991"/>
              <a:gd name="connsiteX1151" fmla="*/ 11209581 w 12191984"/>
              <a:gd name="connsiteY1151" fmla="*/ 541368 h 6857991"/>
              <a:gd name="connsiteX1152" fmla="*/ 11219293 w 12191984"/>
              <a:gd name="connsiteY1152" fmla="*/ 507180 h 6857991"/>
              <a:gd name="connsiteX1153" fmla="*/ 11218309 w 12191984"/>
              <a:gd name="connsiteY1153" fmla="*/ 497951 h 6857991"/>
              <a:gd name="connsiteX1154" fmla="*/ 11212199 w 12191984"/>
              <a:gd name="connsiteY1154" fmla="*/ 495240 h 6857991"/>
              <a:gd name="connsiteX1155" fmla="*/ 11265903 w 12191984"/>
              <a:gd name="connsiteY1155" fmla="*/ 495224 h 6857991"/>
              <a:gd name="connsiteX1156" fmla="*/ 11255449 w 12191984"/>
              <a:gd name="connsiteY1156" fmla="*/ 495428 h 6857991"/>
              <a:gd name="connsiteX1157" fmla="*/ 11233963 w 12191984"/>
              <a:gd name="connsiteY1157" fmla="*/ 506718 h 6857991"/>
              <a:gd name="connsiteX1158" fmla="*/ 11222970 w 12191984"/>
              <a:gd name="connsiteY1158" fmla="*/ 529244 h 6857991"/>
              <a:gd name="connsiteX1159" fmla="*/ 11224864 w 12191984"/>
              <a:gd name="connsiteY1159" fmla="*/ 537433 h 6857991"/>
              <a:gd name="connsiteX1160" fmla="*/ 11232125 w 12191984"/>
              <a:gd name="connsiteY1160" fmla="*/ 540980 h 6857991"/>
              <a:gd name="connsiteX1161" fmla="*/ 11253424 w 12191984"/>
              <a:gd name="connsiteY1161" fmla="*/ 522373 h 6857991"/>
              <a:gd name="connsiteX1162" fmla="*/ 11255281 w 12191984"/>
              <a:gd name="connsiteY1162" fmla="*/ 522373 h 6857991"/>
              <a:gd name="connsiteX1163" fmla="*/ 11252013 w 12191984"/>
              <a:gd name="connsiteY1163" fmla="*/ 532958 h 6857991"/>
              <a:gd name="connsiteX1164" fmla="*/ 11246888 w 12191984"/>
              <a:gd name="connsiteY1164" fmla="*/ 544230 h 6857991"/>
              <a:gd name="connsiteX1165" fmla="*/ 11237900 w 12191984"/>
              <a:gd name="connsiteY1165" fmla="*/ 549448 h 6857991"/>
              <a:gd name="connsiteX1166" fmla="*/ 11219163 w 12191984"/>
              <a:gd name="connsiteY1166" fmla="*/ 543877 h 6857991"/>
              <a:gd name="connsiteX1167" fmla="*/ 11220351 w 12191984"/>
              <a:gd name="connsiteY1167" fmla="*/ 557173 h 6857991"/>
              <a:gd name="connsiteX1168" fmla="*/ 11234706 w 12191984"/>
              <a:gd name="connsiteY1168" fmla="*/ 558436 h 6857991"/>
              <a:gd name="connsiteX1169" fmla="*/ 11264622 w 12191984"/>
              <a:gd name="connsiteY1169" fmla="*/ 538361 h 6857991"/>
              <a:gd name="connsiteX1170" fmla="*/ 11276693 w 12191984"/>
              <a:gd name="connsiteY1170" fmla="*/ 495224 h 6857991"/>
              <a:gd name="connsiteX1171" fmla="*/ 11265903 w 12191984"/>
              <a:gd name="connsiteY1171" fmla="*/ 495224 h 6857991"/>
              <a:gd name="connsiteX1172" fmla="*/ 11168783 w 12191984"/>
              <a:gd name="connsiteY1172" fmla="*/ 495186 h 6857991"/>
              <a:gd name="connsiteX1173" fmla="*/ 11158050 w 12191984"/>
              <a:gd name="connsiteY1173" fmla="*/ 495260 h 6857991"/>
              <a:gd name="connsiteX1174" fmla="*/ 11146592 w 12191984"/>
              <a:gd name="connsiteY1174" fmla="*/ 495427 h 6857991"/>
              <a:gd name="connsiteX1175" fmla="*/ 11125069 w 12191984"/>
              <a:gd name="connsiteY1175" fmla="*/ 507516 h 6857991"/>
              <a:gd name="connsiteX1176" fmla="*/ 11114076 w 12191984"/>
              <a:gd name="connsiteY1176" fmla="*/ 530487 h 6857991"/>
              <a:gd name="connsiteX1177" fmla="*/ 11115952 w 12191984"/>
              <a:gd name="connsiteY1177" fmla="*/ 538658 h 6857991"/>
              <a:gd name="connsiteX1178" fmla="*/ 11122915 w 12191984"/>
              <a:gd name="connsiteY1178" fmla="*/ 542372 h 6857991"/>
              <a:gd name="connsiteX1179" fmla="*/ 11136026 w 12191984"/>
              <a:gd name="connsiteY1179" fmla="*/ 535241 h 6857991"/>
              <a:gd name="connsiteX1180" fmla="*/ 11145273 w 12191984"/>
              <a:gd name="connsiteY1180" fmla="*/ 522317 h 6857991"/>
              <a:gd name="connsiteX1181" fmla="*/ 11146276 w 12191984"/>
              <a:gd name="connsiteY1181" fmla="*/ 522317 h 6857991"/>
              <a:gd name="connsiteX1182" fmla="*/ 11139832 w 12191984"/>
              <a:gd name="connsiteY1182" fmla="*/ 541332 h 6857991"/>
              <a:gd name="connsiteX1183" fmla="*/ 11155320 w 12191984"/>
              <a:gd name="connsiteY1183" fmla="*/ 541332 h 6857991"/>
              <a:gd name="connsiteX1184" fmla="*/ 11168783 w 12191984"/>
              <a:gd name="connsiteY1184" fmla="*/ 495186 h 6857991"/>
              <a:gd name="connsiteX1185" fmla="*/ 11357156 w 12191984"/>
              <a:gd name="connsiteY1185" fmla="*/ 495056 h 6857991"/>
              <a:gd name="connsiteX1186" fmla="*/ 11343563 w 12191984"/>
              <a:gd name="connsiteY1186" fmla="*/ 497934 h 6857991"/>
              <a:gd name="connsiteX1187" fmla="*/ 11335615 w 12191984"/>
              <a:gd name="connsiteY1187" fmla="*/ 509021 h 6857991"/>
              <a:gd name="connsiteX1188" fmla="*/ 11338122 w 12191984"/>
              <a:gd name="connsiteY1188" fmla="*/ 517024 h 6857991"/>
              <a:gd name="connsiteX1189" fmla="*/ 11343582 w 12191984"/>
              <a:gd name="connsiteY1189" fmla="*/ 523021 h 6857991"/>
              <a:gd name="connsiteX1190" fmla="*/ 11346237 w 12191984"/>
              <a:gd name="connsiteY1190" fmla="*/ 528834 h 6857991"/>
              <a:gd name="connsiteX1191" fmla="*/ 11344473 w 12191984"/>
              <a:gd name="connsiteY1191" fmla="*/ 531899 h 6857991"/>
              <a:gd name="connsiteX1192" fmla="*/ 11340963 w 12191984"/>
              <a:gd name="connsiteY1192" fmla="*/ 533106 h 6857991"/>
              <a:gd name="connsiteX1193" fmla="*/ 11327444 w 12191984"/>
              <a:gd name="connsiteY1193" fmla="*/ 529113 h 6857991"/>
              <a:gd name="connsiteX1194" fmla="*/ 11324399 w 12191984"/>
              <a:gd name="connsiteY1194" fmla="*/ 539679 h 6857991"/>
              <a:gd name="connsiteX1195" fmla="*/ 11340128 w 12191984"/>
              <a:gd name="connsiteY1195" fmla="*/ 542130 h 6857991"/>
              <a:gd name="connsiteX1196" fmla="*/ 11354148 w 12191984"/>
              <a:gd name="connsiteY1196" fmla="*/ 538955 h 6857991"/>
              <a:gd name="connsiteX1197" fmla="*/ 11361966 w 12191984"/>
              <a:gd name="connsiteY1197" fmla="*/ 527182 h 6857991"/>
              <a:gd name="connsiteX1198" fmla="*/ 11359292 w 12191984"/>
              <a:gd name="connsiteY1198" fmla="*/ 519085 h 6857991"/>
              <a:gd name="connsiteX1199" fmla="*/ 11353350 w 12191984"/>
              <a:gd name="connsiteY1199" fmla="*/ 513235 h 6857991"/>
              <a:gd name="connsiteX1200" fmla="*/ 11350360 w 12191984"/>
              <a:gd name="connsiteY1200" fmla="*/ 508222 h 6857991"/>
              <a:gd name="connsiteX1201" fmla="*/ 11356878 w 12191984"/>
              <a:gd name="connsiteY1201" fmla="*/ 504081 h 6857991"/>
              <a:gd name="connsiteX1202" fmla="*/ 11366478 w 12191984"/>
              <a:gd name="connsiteY1202" fmla="*/ 506142 h 6857991"/>
              <a:gd name="connsiteX1203" fmla="*/ 11369245 w 12191984"/>
              <a:gd name="connsiteY1203" fmla="*/ 496429 h 6857991"/>
              <a:gd name="connsiteX1204" fmla="*/ 11357156 w 12191984"/>
              <a:gd name="connsiteY1204" fmla="*/ 495056 h 6857991"/>
              <a:gd name="connsiteX1205" fmla="*/ 11915925 w 12191984"/>
              <a:gd name="connsiteY1205" fmla="*/ 486866 h 6857991"/>
              <a:gd name="connsiteX1206" fmla="*/ 11899676 w 12191984"/>
              <a:gd name="connsiteY1206" fmla="*/ 489187 h 6857991"/>
              <a:gd name="connsiteX1207" fmla="*/ 11890651 w 12191984"/>
              <a:gd name="connsiteY1207" fmla="*/ 518843 h 6857991"/>
              <a:gd name="connsiteX1208" fmla="*/ 11887438 w 12191984"/>
              <a:gd name="connsiteY1208" fmla="*/ 532808 h 6857991"/>
              <a:gd name="connsiteX1209" fmla="*/ 11890187 w 12191984"/>
              <a:gd name="connsiteY1209" fmla="*/ 540162 h 6857991"/>
              <a:gd name="connsiteX1210" fmla="*/ 11897967 w 12191984"/>
              <a:gd name="connsiteY1210" fmla="*/ 542390 h 6857991"/>
              <a:gd name="connsiteX1211" fmla="*/ 11909722 w 12191984"/>
              <a:gd name="connsiteY1211" fmla="*/ 540366 h 6857991"/>
              <a:gd name="connsiteX1212" fmla="*/ 11912526 w 12191984"/>
              <a:gd name="connsiteY1212" fmla="*/ 530524 h 6857991"/>
              <a:gd name="connsiteX1213" fmla="*/ 11907531 w 12191984"/>
              <a:gd name="connsiteY1213" fmla="*/ 532399 h 6857991"/>
              <a:gd name="connsiteX1214" fmla="*/ 11904393 w 12191984"/>
              <a:gd name="connsiteY1214" fmla="*/ 527980 h 6857991"/>
              <a:gd name="connsiteX1215" fmla="*/ 11906992 w 12191984"/>
              <a:gd name="connsiteY1215" fmla="*/ 516504 h 6857991"/>
              <a:gd name="connsiteX1216" fmla="*/ 11910799 w 12191984"/>
              <a:gd name="connsiteY1216" fmla="*/ 504359 h 6857991"/>
              <a:gd name="connsiteX1217" fmla="*/ 11918302 w 12191984"/>
              <a:gd name="connsiteY1217" fmla="*/ 504359 h 6857991"/>
              <a:gd name="connsiteX1218" fmla="*/ 11920952 w 12191984"/>
              <a:gd name="connsiteY1218" fmla="*/ 495445 h 6857991"/>
              <a:gd name="connsiteX1219" fmla="*/ 11920957 w 12191984"/>
              <a:gd name="connsiteY1219" fmla="*/ 495445 h 6857991"/>
              <a:gd name="connsiteX1220" fmla="*/ 11920957 w 12191984"/>
              <a:gd name="connsiteY1220" fmla="*/ 495427 h 6857991"/>
              <a:gd name="connsiteX1221" fmla="*/ 11920952 w 12191984"/>
              <a:gd name="connsiteY1221" fmla="*/ 495445 h 6857991"/>
              <a:gd name="connsiteX1222" fmla="*/ 11913418 w 12191984"/>
              <a:gd name="connsiteY1222" fmla="*/ 495445 h 6857991"/>
              <a:gd name="connsiteX1223" fmla="*/ 11915925 w 12191984"/>
              <a:gd name="connsiteY1223" fmla="*/ 486866 h 6857991"/>
              <a:gd name="connsiteX1224" fmla="*/ 11882833 w 12191984"/>
              <a:gd name="connsiteY1224" fmla="*/ 486866 h 6857991"/>
              <a:gd name="connsiteX1225" fmla="*/ 11866585 w 12191984"/>
              <a:gd name="connsiteY1225" fmla="*/ 489187 h 6857991"/>
              <a:gd name="connsiteX1226" fmla="*/ 11857560 w 12191984"/>
              <a:gd name="connsiteY1226" fmla="*/ 518843 h 6857991"/>
              <a:gd name="connsiteX1227" fmla="*/ 11854347 w 12191984"/>
              <a:gd name="connsiteY1227" fmla="*/ 532808 h 6857991"/>
              <a:gd name="connsiteX1228" fmla="*/ 11857114 w 12191984"/>
              <a:gd name="connsiteY1228" fmla="*/ 540162 h 6857991"/>
              <a:gd name="connsiteX1229" fmla="*/ 11864895 w 12191984"/>
              <a:gd name="connsiteY1229" fmla="*/ 542390 h 6857991"/>
              <a:gd name="connsiteX1230" fmla="*/ 11876631 w 12191984"/>
              <a:gd name="connsiteY1230" fmla="*/ 540366 h 6857991"/>
              <a:gd name="connsiteX1231" fmla="*/ 11879454 w 12191984"/>
              <a:gd name="connsiteY1231" fmla="*/ 530524 h 6857991"/>
              <a:gd name="connsiteX1232" fmla="*/ 11874495 w 12191984"/>
              <a:gd name="connsiteY1232" fmla="*/ 532399 h 6857991"/>
              <a:gd name="connsiteX1233" fmla="*/ 11871320 w 12191984"/>
              <a:gd name="connsiteY1233" fmla="*/ 527980 h 6857991"/>
              <a:gd name="connsiteX1234" fmla="*/ 11873883 w 12191984"/>
              <a:gd name="connsiteY1234" fmla="*/ 516504 h 6857991"/>
              <a:gd name="connsiteX1235" fmla="*/ 11877559 w 12191984"/>
              <a:gd name="connsiteY1235" fmla="*/ 504359 h 6857991"/>
              <a:gd name="connsiteX1236" fmla="*/ 11885099 w 12191984"/>
              <a:gd name="connsiteY1236" fmla="*/ 504359 h 6857991"/>
              <a:gd name="connsiteX1237" fmla="*/ 11887749 w 12191984"/>
              <a:gd name="connsiteY1237" fmla="*/ 495445 h 6857991"/>
              <a:gd name="connsiteX1238" fmla="*/ 11887754 w 12191984"/>
              <a:gd name="connsiteY1238" fmla="*/ 495445 h 6857991"/>
              <a:gd name="connsiteX1239" fmla="*/ 11887754 w 12191984"/>
              <a:gd name="connsiteY1239" fmla="*/ 495427 h 6857991"/>
              <a:gd name="connsiteX1240" fmla="*/ 11887749 w 12191984"/>
              <a:gd name="connsiteY1240" fmla="*/ 495445 h 6857991"/>
              <a:gd name="connsiteX1241" fmla="*/ 11880215 w 12191984"/>
              <a:gd name="connsiteY1241" fmla="*/ 495445 h 6857991"/>
              <a:gd name="connsiteX1242" fmla="*/ 11882833 w 12191984"/>
              <a:gd name="connsiteY1242" fmla="*/ 486866 h 6857991"/>
              <a:gd name="connsiteX1243" fmla="*/ 11592548 w 12191984"/>
              <a:gd name="connsiteY1243" fmla="*/ 486847 h 6857991"/>
              <a:gd name="connsiteX1244" fmla="*/ 11576300 w 12191984"/>
              <a:gd name="connsiteY1244" fmla="*/ 489168 h 6857991"/>
              <a:gd name="connsiteX1245" fmla="*/ 11567256 w 12191984"/>
              <a:gd name="connsiteY1245" fmla="*/ 518824 h 6857991"/>
              <a:gd name="connsiteX1246" fmla="*/ 11564062 w 12191984"/>
              <a:gd name="connsiteY1246" fmla="*/ 532789 h 6857991"/>
              <a:gd name="connsiteX1247" fmla="*/ 11566848 w 12191984"/>
              <a:gd name="connsiteY1247" fmla="*/ 540143 h 6857991"/>
              <a:gd name="connsiteX1248" fmla="*/ 11574628 w 12191984"/>
              <a:gd name="connsiteY1248" fmla="*/ 542371 h 6857991"/>
              <a:gd name="connsiteX1249" fmla="*/ 11586327 w 12191984"/>
              <a:gd name="connsiteY1249" fmla="*/ 540347 h 6857991"/>
              <a:gd name="connsiteX1250" fmla="*/ 11589150 w 12191984"/>
              <a:gd name="connsiteY1250" fmla="*/ 530523 h 6857991"/>
              <a:gd name="connsiteX1251" fmla="*/ 11584173 w 12191984"/>
              <a:gd name="connsiteY1251" fmla="*/ 532399 h 6857991"/>
              <a:gd name="connsiteX1252" fmla="*/ 11581054 w 12191984"/>
              <a:gd name="connsiteY1252" fmla="*/ 527979 h 6857991"/>
              <a:gd name="connsiteX1253" fmla="*/ 11583579 w 12191984"/>
              <a:gd name="connsiteY1253" fmla="*/ 516503 h 6857991"/>
              <a:gd name="connsiteX1254" fmla="*/ 11587200 w 12191984"/>
              <a:gd name="connsiteY1254" fmla="*/ 505213 h 6857991"/>
              <a:gd name="connsiteX1255" fmla="*/ 11594702 w 12191984"/>
              <a:gd name="connsiteY1255" fmla="*/ 505213 h 6857991"/>
              <a:gd name="connsiteX1256" fmla="*/ 11597339 w 12191984"/>
              <a:gd name="connsiteY1256" fmla="*/ 496262 h 6857991"/>
              <a:gd name="connsiteX1257" fmla="*/ 11597339 w 12191984"/>
              <a:gd name="connsiteY1257" fmla="*/ 496243 h 6857991"/>
              <a:gd name="connsiteX1258" fmla="*/ 11589800 w 12191984"/>
              <a:gd name="connsiteY1258" fmla="*/ 496243 h 6857991"/>
              <a:gd name="connsiteX1259" fmla="*/ 11592548 w 12191984"/>
              <a:gd name="connsiteY1259" fmla="*/ 486847 h 6857991"/>
              <a:gd name="connsiteX1260" fmla="*/ 11076862 w 12191984"/>
              <a:gd name="connsiteY1260" fmla="*/ 477153 h 6857991"/>
              <a:gd name="connsiteX1261" fmla="*/ 11058292 w 12191984"/>
              <a:gd name="connsiteY1261" fmla="*/ 541368 h 6857991"/>
              <a:gd name="connsiteX1262" fmla="*/ 11073891 w 12191984"/>
              <a:gd name="connsiteY1262" fmla="*/ 541368 h 6857991"/>
              <a:gd name="connsiteX1263" fmla="*/ 11077958 w 12191984"/>
              <a:gd name="connsiteY1263" fmla="*/ 527292 h 6857991"/>
              <a:gd name="connsiteX1264" fmla="*/ 11084903 w 12191984"/>
              <a:gd name="connsiteY1264" fmla="*/ 517784 h 6857991"/>
              <a:gd name="connsiteX1265" fmla="*/ 11093593 w 12191984"/>
              <a:gd name="connsiteY1265" fmla="*/ 509465 h 6857991"/>
              <a:gd name="connsiteX1266" fmla="*/ 11094355 w 12191984"/>
              <a:gd name="connsiteY1266" fmla="*/ 510746 h 6857991"/>
              <a:gd name="connsiteX1267" fmla="*/ 11085571 w 12191984"/>
              <a:gd name="connsiteY1267" fmla="*/ 541331 h 6857991"/>
              <a:gd name="connsiteX1268" fmla="*/ 11085571 w 12191984"/>
              <a:gd name="connsiteY1268" fmla="*/ 541349 h 6857991"/>
              <a:gd name="connsiteX1269" fmla="*/ 11101059 w 12191984"/>
              <a:gd name="connsiteY1269" fmla="*/ 541349 h 6857991"/>
              <a:gd name="connsiteX1270" fmla="*/ 11110752 w 12191984"/>
              <a:gd name="connsiteY1270" fmla="*/ 507181 h 6857991"/>
              <a:gd name="connsiteX1271" fmla="*/ 11109768 w 12191984"/>
              <a:gd name="connsiteY1271" fmla="*/ 497951 h 6857991"/>
              <a:gd name="connsiteX1272" fmla="*/ 11103640 w 12191984"/>
              <a:gd name="connsiteY1272" fmla="*/ 495203 h 6857991"/>
              <a:gd name="connsiteX1273" fmla="*/ 11090511 w 12191984"/>
              <a:gd name="connsiteY1273" fmla="*/ 502371 h 6857991"/>
              <a:gd name="connsiteX1274" fmla="*/ 11081263 w 12191984"/>
              <a:gd name="connsiteY1274" fmla="*/ 515351 h 6857991"/>
              <a:gd name="connsiteX1275" fmla="*/ 11080260 w 12191984"/>
              <a:gd name="connsiteY1275" fmla="*/ 515351 h 6857991"/>
              <a:gd name="connsiteX1276" fmla="*/ 11092349 w 12191984"/>
              <a:gd name="connsiteY1276" fmla="*/ 477153 h 6857991"/>
              <a:gd name="connsiteX1277" fmla="*/ 11076862 w 12191984"/>
              <a:gd name="connsiteY1277" fmla="*/ 477153 h 6857991"/>
              <a:gd name="connsiteX1278" fmla="*/ 11615018 w 12191984"/>
              <a:gd name="connsiteY1278" fmla="*/ 477134 h 6857991"/>
              <a:gd name="connsiteX1279" fmla="*/ 11596448 w 12191984"/>
              <a:gd name="connsiteY1279" fmla="*/ 541330 h 6857991"/>
              <a:gd name="connsiteX1280" fmla="*/ 11612028 w 12191984"/>
              <a:gd name="connsiteY1280" fmla="*/ 541330 h 6857991"/>
              <a:gd name="connsiteX1281" fmla="*/ 11616114 w 12191984"/>
              <a:gd name="connsiteY1281" fmla="*/ 527291 h 6857991"/>
              <a:gd name="connsiteX1282" fmla="*/ 11623040 w 12191984"/>
              <a:gd name="connsiteY1282" fmla="*/ 517746 h 6857991"/>
              <a:gd name="connsiteX1283" fmla="*/ 11631749 w 12191984"/>
              <a:gd name="connsiteY1283" fmla="*/ 509446 h 6857991"/>
              <a:gd name="connsiteX1284" fmla="*/ 11632492 w 12191984"/>
              <a:gd name="connsiteY1284" fmla="*/ 510727 h 6857991"/>
              <a:gd name="connsiteX1285" fmla="*/ 11623746 w 12191984"/>
              <a:gd name="connsiteY1285" fmla="*/ 541330 h 6857991"/>
              <a:gd name="connsiteX1286" fmla="*/ 11623746 w 12191984"/>
              <a:gd name="connsiteY1286" fmla="*/ 541349 h 6857991"/>
              <a:gd name="connsiteX1287" fmla="*/ 11639233 w 12191984"/>
              <a:gd name="connsiteY1287" fmla="*/ 541349 h 6857991"/>
              <a:gd name="connsiteX1288" fmla="*/ 11648927 w 12191984"/>
              <a:gd name="connsiteY1288" fmla="*/ 507162 h 6857991"/>
              <a:gd name="connsiteX1289" fmla="*/ 11647942 w 12191984"/>
              <a:gd name="connsiteY1289" fmla="*/ 497951 h 6857991"/>
              <a:gd name="connsiteX1290" fmla="*/ 11641814 w 12191984"/>
              <a:gd name="connsiteY1290" fmla="*/ 495221 h 6857991"/>
              <a:gd name="connsiteX1291" fmla="*/ 11628685 w 12191984"/>
              <a:gd name="connsiteY1291" fmla="*/ 502370 h 6857991"/>
              <a:gd name="connsiteX1292" fmla="*/ 11619438 w 12191984"/>
              <a:gd name="connsiteY1292" fmla="*/ 515351 h 6857991"/>
              <a:gd name="connsiteX1293" fmla="*/ 11618435 w 12191984"/>
              <a:gd name="connsiteY1293" fmla="*/ 515351 h 6857991"/>
              <a:gd name="connsiteX1294" fmla="*/ 11630524 w 12191984"/>
              <a:gd name="connsiteY1294" fmla="*/ 477134 h 6857991"/>
              <a:gd name="connsiteX1295" fmla="*/ 11615018 w 12191984"/>
              <a:gd name="connsiteY1295" fmla="*/ 477134 h 6857991"/>
              <a:gd name="connsiteX1296" fmla="*/ 11436969 w 12191984"/>
              <a:gd name="connsiteY1296" fmla="*/ 476207 h 6857991"/>
              <a:gd name="connsiteX1297" fmla="*/ 11420758 w 12191984"/>
              <a:gd name="connsiteY1297" fmla="*/ 481667 h 6857991"/>
              <a:gd name="connsiteX1298" fmla="*/ 11410767 w 12191984"/>
              <a:gd name="connsiteY1298" fmla="*/ 496244 h 6857991"/>
              <a:gd name="connsiteX1299" fmla="*/ 11394667 w 12191984"/>
              <a:gd name="connsiteY1299" fmla="*/ 551582 h 6857991"/>
              <a:gd name="connsiteX1300" fmla="*/ 11410340 w 12191984"/>
              <a:gd name="connsiteY1300" fmla="*/ 551582 h 6857991"/>
              <a:gd name="connsiteX1301" fmla="*/ 11423785 w 12191984"/>
              <a:gd name="connsiteY1301" fmla="*/ 505213 h 6857991"/>
              <a:gd name="connsiteX1302" fmla="*/ 11435075 w 12191984"/>
              <a:gd name="connsiteY1302" fmla="*/ 505213 h 6857991"/>
              <a:gd name="connsiteX1303" fmla="*/ 11437749 w 12191984"/>
              <a:gd name="connsiteY1303" fmla="*/ 496244 h 6857991"/>
              <a:gd name="connsiteX1304" fmla="*/ 11426273 w 12191984"/>
              <a:gd name="connsiteY1304" fmla="*/ 496244 h 6857991"/>
              <a:gd name="connsiteX1305" fmla="*/ 11428873 w 12191984"/>
              <a:gd name="connsiteY1305" fmla="*/ 488612 h 6857991"/>
              <a:gd name="connsiteX1306" fmla="*/ 11435428 w 12191984"/>
              <a:gd name="connsiteY1306" fmla="*/ 485139 h 6857991"/>
              <a:gd name="connsiteX1307" fmla="*/ 11445344 w 12191984"/>
              <a:gd name="connsiteY1307" fmla="*/ 487702 h 6857991"/>
              <a:gd name="connsiteX1308" fmla="*/ 11448056 w 12191984"/>
              <a:gd name="connsiteY1308" fmla="*/ 478138 h 6857991"/>
              <a:gd name="connsiteX1309" fmla="*/ 11436969 w 12191984"/>
              <a:gd name="connsiteY1309" fmla="*/ 476207 h 6857991"/>
              <a:gd name="connsiteX1310" fmla="*/ 11775945 w 12191984"/>
              <a:gd name="connsiteY1310" fmla="*/ 475537 h 6857991"/>
              <a:gd name="connsiteX1311" fmla="*/ 11786251 w 12191984"/>
              <a:gd name="connsiteY1311" fmla="*/ 481981 h 6857991"/>
              <a:gd name="connsiteX1312" fmla="*/ 11770615 w 12191984"/>
              <a:gd name="connsiteY1312" fmla="*/ 496707 h 6857991"/>
              <a:gd name="connsiteX1313" fmla="*/ 11764468 w 12191984"/>
              <a:gd name="connsiteY1313" fmla="*/ 496707 h 6857991"/>
              <a:gd name="connsiteX1314" fmla="*/ 11770541 w 12191984"/>
              <a:gd name="connsiteY1314" fmla="*/ 476391 h 6857991"/>
              <a:gd name="connsiteX1315" fmla="*/ 11775945 w 12191984"/>
              <a:gd name="connsiteY1315" fmla="*/ 475537 h 6857991"/>
              <a:gd name="connsiteX1316" fmla="*/ 11754236 w 12191984"/>
              <a:gd name="connsiteY1316" fmla="*/ 465528 h 6857991"/>
              <a:gd name="connsiteX1317" fmla="*/ 11731711 w 12191984"/>
              <a:gd name="connsiteY1317" fmla="*/ 542036 h 6857991"/>
              <a:gd name="connsiteX1318" fmla="*/ 11769185 w 12191984"/>
              <a:gd name="connsiteY1318" fmla="*/ 542036 h 6857991"/>
              <a:gd name="connsiteX1319" fmla="*/ 11797114 w 12191984"/>
              <a:gd name="connsiteY1319" fmla="*/ 520329 h 6857991"/>
              <a:gd name="connsiteX1320" fmla="*/ 11781070 w 12191984"/>
              <a:gd name="connsiteY1320" fmla="*/ 502650 h 6857991"/>
              <a:gd name="connsiteX1321" fmla="*/ 11781088 w 12191984"/>
              <a:gd name="connsiteY1321" fmla="*/ 502427 h 6857991"/>
              <a:gd name="connsiteX1322" fmla="*/ 11805006 w 12191984"/>
              <a:gd name="connsiteY1322" fmla="*/ 480236 h 6857991"/>
              <a:gd name="connsiteX1323" fmla="*/ 11778470 w 12191984"/>
              <a:gd name="connsiteY1323" fmla="*/ 465528 h 6857991"/>
              <a:gd name="connsiteX1324" fmla="*/ 11754236 w 12191984"/>
              <a:gd name="connsiteY1324" fmla="*/ 465528 h 6857991"/>
              <a:gd name="connsiteX1325" fmla="*/ 11044105 w 12191984"/>
              <a:gd name="connsiteY1325" fmla="*/ 465250 h 6857991"/>
              <a:gd name="connsiteX1326" fmla="*/ 10983641 w 12191984"/>
              <a:gd name="connsiteY1326" fmla="*/ 516670 h 6857991"/>
              <a:gd name="connsiteX1327" fmla="*/ 11013780 w 12191984"/>
              <a:gd name="connsiteY1327" fmla="*/ 545435 h 6857991"/>
              <a:gd name="connsiteX1328" fmla="*/ 11046631 w 12191984"/>
              <a:gd name="connsiteY1328" fmla="*/ 541368 h 6857991"/>
              <a:gd name="connsiteX1329" fmla="*/ 11050103 w 12191984"/>
              <a:gd name="connsiteY1329" fmla="*/ 529966 h 6857991"/>
              <a:gd name="connsiteX1330" fmla="*/ 11048283 w 12191984"/>
              <a:gd name="connsiteY1330" fmla="*/ 530449 h 6857991"/>
              <a:gd name="connsiteX1331" fmla="*/ 11023827 w 12191984"/>
              <a:gd name="connsiteY1331" fmla="*/ 535166 h 6857991"/>
              <a:gd name="connsiteX1332" fmla="*/ 11004941 w 12191984"/>
              <a:gd name="connsiteY1332" fmla="*/ 514163 h 6857991"/>
              <a:gd name="connsiteX1333" fmla="*/ 11041338 w 12191984"/>
              <a:gd name="connsiteY1333" fmla="*/ 475519 h 6857991"/>
              <a:gd name="connsiteX1334" fmla="*/ 11064439 w 12191984"/>
              <a:gd name="connsiteY1334" fmla="*/ 480514 h 6857991"/>
              <a:gd name="connsiteX1335" fmla="*/ 11068097 w 12191984"/>
              <a:gd name="connsiteY1335" fmla="*/ 468258 h 6857991"/>
              <a:gd name="connsiteX1336" fmla="*/ 11044105 w 12191984"/>
              <a:gd name="connsiteY1336" fmla="*/ 465250 h 6857991"/>
              <a:gd name="connsiteX1337" fmla="*/ 11757356 w 12191984"/>
              <a:gd name="connsiteY1337" fmla="*/ 346605 h 6857991"/>
              <a:gd name="connsiteX1338" fmla="*/ 11780847 w 12191984"/>
              <a:gd name="connsiteY1338" fmla="*/ 346605 h 6857991"/>
              <a:gd name="connsiteX1339" fmla="*/ 11794069 w 12191984"/>
              <a:gd name="connsiteY1339" fmla="*/ 359772 h 6857991"/>
              <a:gd name="connsiteX1340" fmla="*/ 11781441 w 12191984"/>
              <a:gd name="connsiteY1340" fmla="*/ 372826 h 6857991"/>
              <a:gd name="connsiteX1341" fmla="*/ 11757356 w 12191984"/>
              <a:gd name="connsiteY1341" fmla="*/ 372826 h 6857991"/>
              <a:gd name="connsiteX1342" fmla="*/ 11757356 w 12191984"/>
              <a:gd name="connsiteY1342" fmla="*/ 346605 h 6857991"/>
              <a:gd name="connsiteX1343" fmla="*/ 11360295 w 12191984"/>
              <a:gd name="connsiteY1343" fmla="*/ 330005 h 6857991"/>
              <a:gd name="connsiteX1344" fmla="*/ 11360295 w 12191984"/>
              <a:gd name="connsiteY1344" fmla="*/ 346718 h 6857991"/>
              <a:gd name="connsiteX1345" fmla="*/ 11360295 w 12191984"/>
              <a:gd name="connsiteY1345" fmla="*/ 409707 h 6857991"/>
              <a:gd name="connsiteX1346" fmla="*/ 11360295 w 12191984"/>
              <a:gd name="connsiteY1346" fmla="*/ 426476 h 6857991"/>
              <a:gd name="connsiteX1347" fmla="*/ 11379849 w 12191984"/>
              <a:gd name="connsiteY1347" fmla="*/ 426476 h 6857991"/>
              <a:gd name="connsiteX1348" fmla="*/ 11433089 w 12191984"/>
              <a:gd name="connsiteY1348" fmla="*/ 426476 h 6857991"/>
              <a:gd name="connsiteX1349" fmla="*/ 11433089 w 12191984"/>
              <a:gd name="connsiteY1349" fmla="*/ 409707 h 6857991"/>
              <a:gd name="connsiteX1350" fmla="*/ 11379849 w 12191984"/>
              <a:gd name="connsiteY1350" fmla="*/ 409707 h 6857991"/>
              <a:gd name="connsiteX1351" fmla="*/ 11379849 w 12191984"/>
              <a:gd name="connsiteY1351" fmla="*/ 384006 h 6857991"/>
              <a:gd name="connsiteX1352" fmla="*/ 11425958 w 12191984"/>
              <a:gd name="connsiteY1352" fmla="*/ 384006 h 6857991"/>
              <a:gd name="connsiteX1353" fmla="*/ 11425958 w 12191984"/>
              <a:gd name="connsiteY1353" fmla="*/ 367312 h 6857991"/>
              <a:gd name="connsiteX1354" fmla="*/ 11379849 w 12191984"/>
              <a:gd name="connsiteY1354" fmla="*/ 367312 h 6857991"/>
              <a:gd name="connsiteX1355" fmla="*/ 11379849 w 12191984"/>
              <a:gd name="connsiteY1355" fmla="*/ 346718 h 6857991"/>
              <a:gd name="connsiteX1356" fmla="*/ 11431733 w 12191984"/>
              <a:gd name="connsiteY1356" fmla="*/ 346718 h 6857991"/>
              <a:gd name="connsiteX1357" fmla="*/ 11431733 w 12191984"/>
              <a:gd name="connsiteY1357" fmla="*/ 330005 h 6857991"/>
              <a:gd name="connsiteX1358" fmla="*/ 11379849 w 12191984"/>
              <a:gd name="connsiteY1358" fmla="*/ 330005 h 6857991"/>
              <a:gd name="connsiteX1359" fmla="*/ 11360295 w 12191984"/>
              <a:gd name="connsiteY1359" fmla="*/ 330005 h 6857991"/>
              <a:gd name="connsiteX1360" fmla="*/ 11818990 w 12191984"/>
              <a:gd name="connsiteY1360" fmla="*/ 330004 h 6857991"/>
              <a:gd name="connsiteX1361" fmla="*/ 11818990 w 12191984"/>
              <a:gd name="connsiteY1361" fmla="*/ 426475 h 6857991"/>
              <a:gd name="connsiteX1362" fmla="*/ 11838414 w 12191984"/>
              <a:gd name="connsiteY1362" fmla="*/ 426475 h 6857991"/>
              <a:gd name="connsiteX1363" fmla="*/ 11838414 w 12191984"/>
              <a:gd name="connsiteY1363" fmla="*/ 330004 h 6857991"/>
              <a:gd name="connsiteX1364" fmla="*/ 11818990 w 12191984"/>
              <a:gd name="connsiteY1364" fmla="*/ 330004 h 6857991"/>
              <a:gd name="connsiteX1365" fmla="*/ 11666030 w 12191984"/>
              <a:gd name="connsiteY1365" fmla="*/ 330004 h 6857991"/>
              <a:gd name="connsiteX1366" fmla="*/ 11666030 w 12191984"/>
              <a:gd name="connsiteY1366" fmla="*/ 346717 h 6857991"/>
              <a:gd name="connsiteX1367" fmla="*/ 11689614 w 12191984"/>
              <a:gd name="connsiteY1367" fmla="*/ 346717 h 6857991"/>
              <a:gd name="connsiteX1368" fmla="*/ 11689614 w 12191984"/>
              <a:gd name="connsiteY1368" fmla="*/ 426475 h 6857991"/>
              <a:gd name="connsiteX1369" fmla="*/ 11709446 w 12191984"/>
              <a:gd name="connsiteY1369" fmla="*/ 426475 h 6857991"/>
              <a:gd name="connsiteX1370" fmla="*/ 11709446 w 12191984"/>
              <a:gd name="connsiteY1370" fmla="*/ 346717 h 6857991"/>
              <a:gd name="connsiteX1371" fmla="*/ 11733030 w 12191984"/>
              <a:gd name="connsiteY1371" fmla="*/ 346717 h 6857991"/>
              <a:gd name="connsiteX1372" fmla="*/ 11733030 w 12191984"/>
              <a:gd name="connsiteY1372" fmla="*/ 330004 h 6857991"/>
              <a:gd name="connsiteX1373" fmla="*/ 11709446 w 12191984"/>
              <a:gd name="connsiteY1373" fmla="*/ 330004 h 6857991"/>
              <a:gd name="connsiteX1374" fmla="*/ 11689614 w 12191984"/>
              <a:gd name="connsiteY1374" fmla="*/ 330004 h 6857991"/>
              <a:gd name="connsiteX1375" fmla="*/ 11666030 w 12191984"/>
              <a:gd name="connsiteY1375" fmla="*/ 330004 h 6857991"/>
              <a:gd name="connsiteX1376" fmla="*/ 11509949 w 12191984"/>
              <a:gd name="connsiteY1376" fmla="*/ 330004 h 6857991"/>
              <a:gd name="connsiteX1377" fmla="*/ 11509949 w 12191984"/>
              <a:gd name="connsiteY1377" fmla="*/ 346717 h 6857991"/>
              <a:gd name="connsiteX1378" fmla="*/ 11509949 w 12191984"/>
              <a:gd name="connsiteY1378" fmla="*/ 409706 h 6857991"/>
              <a:gd name="connsiteX1379" fmla="*/ 11509949 w 12191984"/>
              <a:gd name="connsiteY1379" fmla="*/ 426475 h 6857991"/>
              <a:gd name="connsiteX1380" fmla="*/ 11529485 w 12191984"/>
              <a:gd name="connsiteY1380" fmla="*/ 426475 h 6857991"/>
              <a:gd name="connsiteX1381" fmla="*/ 11582725 w 12191984"/>
              <a:gd name="connsiteY1381" fmla="*/ 426475 h 6857991"/>
              <a:gd name="connsiteX1382" fmla="*/ 11582725 w 12191984"/>
              <a:gd name="connsiteY1382" fmla="*/ 409706 h 6857991"/>
              <a:gd name="connsiteX1383" fmla="*/ 11529485 w 12191984"/>
              <a:gd name="connsiteY1383" fmla="*/ 409706 h 6857991"/>
              <a:gd name="connsiteX1384" fmla="*/ 11529485 w 12191984"/>
              <a:gd name="connsiteY1384" fmla="*/ 384005 h 6857991"/>
              <a:gd name="connsiteX1385" fmla="*/ 11575631 w 12191984"/>
              <a:gd name="connsiteY1385" fmla="*/ 384005 h 6857991"/>
              <a:gd name="connsiteX1386" fmla="*/ 11575631 w 12191984"/>
              <a:gd name="connsiteY1386" fmla="*/ 367311 h 6857991"/>
              <a:gd name="connsiteX1387" fmla="*/ 11529485 w 12191984"/>
              <a:gd name="connsiteY1387" fmla="*/ 367311 h 6857991"/>
              <a:gd name="connsiteX1388" fmla="*/ 11529485 w 12191984"/>
              <a:gd name="connsiteY1388" fmla="*/ 346717 h 6857991"/>
              <a:gd name="connsiteX1389" fmla="*/ 11581387 w 12191984"/>
              <a:gd name="connsiteY1389" fmla="*/ 346717 h 6857991"/>
              <a:gd name="connsiteX1390" fmla="*/ 11581387 w 12191984"/>
              <a:gd name="connsiteY1390" fmla="*/ 330004 h 6857991"/>
              <a:gd name="connsiteX1391" fmla="*/ 11529485 w 12191984"/>
              <a:gd name="connsiteY1391" fmla="*/ 330004 h 6857991"/>
              <a:gd name="connsiteX1392" fmla="*/ 11509949 w 12191984"/>
              <a:gd name="connsiteY1392" fmla="*/ 330004 h 6857991"/>
              <a:gd name="connsiteX1393" fmla="*/ 11439365 w 12191984"/>
              <a:gd name="connsiteY1393" fmla="*/ 330004 h 6857991"/>
              <a:gd name="connsiteX1394" fmla="*/ 11439365 w 12191984"/>
              <a:gd name="connsiteY1394" fmla="*/ 409705 h 6857991"/>
              <a:gd name="connsiteX1395" fmla="*/ 11439365 w 12191984"/>
              <a:gd name="connsiteY1395" fmla="*/ 426475 h 6857991"/>
              <a:gd name="connsiteX1396" fmla="*/ 11458901 w 12191984"/>
              <a:gd name="connsiteY1396" fmla="*/ 426475 h 6857991"/>
              <a:gd name="connsiteX1397" fmla="*/ 11504378 w 12191984"/>
              <a:gd name="connsiteY1397" fmla="*/ 426475 h 6857991"/>
              <a:gd name="connsiteX1398" fmla="*/ 11504378 w 12191984"/>
              <a:gd name="connsiteY1398" fmla="*/ 409705 h 6857991"/>
              <a:gd name="connsiteX1399" fmla="*/ 11458901 w 12191984"/>
              <a:gd name="connsiteY1399" fmla="*/ 409705 h 6857991"/>
              <a:gd name="connsiteX1400" fmla="*/ 11458901 w 12191984"/>
              <a:gd name="connsiteY1400" fmla="*/ 330004 h 6857991"/>
              <a:gd name="connsiteX1401" fmla="*/ 11439365 w 12191984"/>
              <a:gd name="connsiteY1401" fmla="*/ 330004 h 6857991"/>
              <a:gd name="connsiteX1402" fmla="*/ 11737839 w 12191984"/>
              <a:gd name="connsiteY1402" fmla="*/ 329874 h 6857991"/>
              <a:gd name="connsiteX1403" fmla="*/ 11737839 w 12191984"/>
              <a:gd name="connsiteY1403" fmla="*/ 426345 h 6857991"/>
              <a:gd name="connsiteX1404" fmla="*/ 11757375 w 12191984"/>
              <a:gd name="connsiteY1404" fmla="*/ 426345 h 6857991"/>
              <a:gd name="connsiteX1405" fmla="*/ 11757375 w 12191984"/>
              <a:gd name="connsiteY1405" fmla="*/ 388332 h 6857991"/>
              <a:gd name="connsiteX1406" fmla="*/ 11773939 w 12191984"/>
              <a:gd name="connsiteY1406" fmla="*/ 388332 h 6857991"/>
              <a:gd name="connsiteX1407" fmla="*/ 11791079 w 12191984"/>
              <a:gd name="connsiteY1407" fmla="*/ 400384 h 6857991"/>
              <a:gd name="connsiteX1408" fmla="*/ 11794347 w 12191984"/>
              <a:gd name="connsiteY1408" fmla="*/ 426345 h 6857991"/>
              <a:gd name="connsiteX1409" fmla="*/ 11813994 w 12191984"/>
              <a:gd name="connsiteY1409" fmla="*/ 426345 h 6857991"/>
              <a:gd name="connsiteX1410" fmla="*/ 11810540 w 12191984"/>
              <a:gd name="connsiteY1410" fmla="*/ 400997 h 6857991"/>
              <a:gd name="connsiteX1411" fmla="*/ 11796074 w 12191984"/>
              <a:gd name="connsiteY1411" fmla="*/ 380161 h 6857991"/>
              <a:gd name="connsiteX1412" fmla="*/ 11813214 w 12191984"/>
              <a:gd name="connsiteY1412" fmla="*/ 356856 h 6857991"/>
              <a:gd name="connsiteX1413" fmla="*/ 11781850 w 12191984"/>
              <a:gd name="connsiteY1413" fmla="*/ 329874 h 6857991"/>
              <a:gd name="connsiteX1414" fmla="*/ 11757375 w 12191984"/>
              <a:gd name="connsiteY1414" fmla="*/ 329874 h 6857991"/>
              <a:gd name="connsiteX1415" fmla="*/ 11738006 w 12191984"/>
              <a:gd name="connsiteY1415" fmla="*/ 329874 h 6857991"/>
              <a:gd name="connsiteX1416" fmla="*/ 11737839 w 12191984"/>
              <a:gd name="connsiteY1416" fmla="*/ 329874 h 6857991"/>
              <a:gd name="connsiteX1417" fmla="*/ 11887568 w 12191984"/>
              <a:gd name="connsiteY1417" fmla="*/ 327645 h 6857991"/>
              <a:gd name="connsiteX1418" fmla="*/ 11843149 w 12191984"/>
              <a:gd name="connsiteY1418" fmla="*/ 378099 h 6857991"/>
              <a:gd name="connsiteX1419" fmla="*/ 11887568 w 12191984"/>
              <a:gd name="connsiteY1419" fmla="*/ 428535 h 6857991"/>
              <a:gd name="connsiteX1420" fmla="*/ 11929202 w 12191984"/>
              <a:gd name="connsiteY1420" fmla="*/ 394478 h 6857991"/>
              <a:gd name="connsiteX1421" fmla="*/ 11908831 w 12191984"/>
              <a:gd name="connsiteY1421" fmla="*/ 394478 h 6857991"/>
              <a:gd name="connsiteX1422" fmla="*/ 11888125 w 12191984"/>
              <a:gd name="connsiteY1422" fmla="*/ 411544 h 6857991"/>
              <a:gd name="connsiteX1423" fmla="*/ 11863260 w 12191984"/>
              <a:gd name="connsiteY1423" fmla="*/ 377821 h 6857991"/>
              <a:gd name="connsiteX1424" fmla="*/ 11888125 w 12191984"/>
              <a:gd name="connsiteY1424" fmla="*/ 344061 h 6857991"/>
              <a:gd name="connsiteX1425" fmla="*/ 11908831 w 12191984"/>
              <a:gd name="connsiteY1425" fmla="*/ 360588 h 6857991"/>
              <a:gd name="connsiteX1426" fmla="*/ 11929072 w 12191984"/>
              <a:gd name="connsiteY1426" fmla="*/ 360588 h 6857991"/>
              <a:gd name="connsiteX1427" fmla="*/ 11887568 w 12191984"/>
              <a:gd name="connsiteY1427" fmla="*/ 327645 h 6857991"/>
              <a:gd name="connsiteX1428" fmla="*/ 11626160 w 12191984"/>
              <a:gd name="connsiteY1428" fmla="*/ 327645 h 6857991"/>
              <a:gd name="connsiteX1429" fmla="*/ 11581704 w 12191984"/>
              <a:gd name="connsiteY1429" fmla="*/ 378099 h 6857991"/>
              <a:gd name="connsiteX1430" fmla="*/ 11626160 w 12191984"/>
              <a:gd name="connsiteY1430" fmla="*/ 428535 h 6857991"/>
              <a:gd name="connsiteX1431" fmla="*/ 11667757 w 12191984"/>
              <a:gd name="connsiteY1431" fmla="*/ 394478 h 6857991"/>
              <a:gd name="connsiteX1432" fmla="*/ 11647423 w 12191984"/>
              <a:gd name="connsiteY1432" fmla="*/ 394478 h 6857991"/>
              <a:gd name="connsiteX1433" fmla="*/ 11626699 w 12191984"/>
              <a:gd name="connsiteY1433" fmla="*/ 411544 h 6857991"/>
              <a:gd name="connsiteX1434" fmla="*/ 11601815 w 12191984"/>
              <a:gd name="connsiteY1434" fmla="*/ 377821 h 6857991"/>
              <a:gd name="connsiteX1435" fmla="*/ 11626699 w 12191984"/>
              <a:gd name="connsiteY1435" fmla="*/ 344061 h 6857991"/>
              <a:gd name="connsiteX1436" fmla="*/ 11647423 w 12191984"/>
              <a:gd name="connsiteY1436" fmla="*/ 360588 h 6857991"/>
              <a:gd name="connsiteX1437" fmla="*/ 11667627 w 12191984"/>
              <a:gd name="connsiteY1437" fmla="*/ 360588 h 6857991"/>
              <a:gd name="connsiteX1438" fmla="*/ 11626160 w 12191984"/>
              <a:gd name="connsiteY1438" fmla="*/ 327645 h 6857991"/>
              <a:gd name="connsiteX1439" fmla="*/ 11741033 w 12191984"/>
              <a:gd name="connsiteY1439" fmla="*/ 271341 h 6857991"/>
              <a:gd name="connsiteX1440" fmla="*/ 11763577 w 12191984"/>
              <a:gd name="connsiteY1440" fmla="*/ 271341 h 6857991"/>
              <a:gd name="connsiteX1441" fmla="*/ 11778563 w 12191984"/>
              <a:gd name="connsiteY1441" fmla="*/ 285380 h 6857991"/>
              <a:gd name="connsiteX1442" fmla="*/ 11763819 w 12191984"/>
              <a:gd name="connsiteY1442" fmla="*/ 299326 h 6857991"/>
              <a:gd name="connsiteX1443" fmla="*/ 11741033 w 12191984"/>
              <a:gd name="connsiteY1443" fmla="*/ 299326 h 6857991"/>
              <a:gd name="connsiteX1444" fmla="*/ 11741033 w 12191984"/>
              <a:gd name="connsiteY1444" fmla="*/ 271341 h 6857991"/>
              <a:gd name="connsiteX1445" fmla="*/ 11741015 w 12191984"/>
              <a:gd name="connsiteY1445" fmla="*/ 232772 h 6857991"/>
              <a:gd name="connsiteX1446" fmla="*/ 11765230 w 12191984"/>
              <a:gd name="connsiteY1446" fmla="*/ 232772 h 6857991"/>
              <a:gd name="connsiteX1447" fmla="*/ 11776465 w 12191984"/>
              <a:gd name="connsiteY1447" fmla="*/ 244192 h 6857991"/>
              <a:gd name="connsiteX1448" fmla="*/ 11764134 w 12191984"/>
              <a:gd name="connsiteY1448" fmla="*/ 256318 h 6857991"/>
              <a:gd name="connsiteX1449" fmla="*/ 11741015 w 12191984"/>
              <a:gd name="connsiteY1449" fmla="*/ 256318 h 6857991"/>
              <a:gd name="connsiteX1450" fmla="*/ 11741015 w 12191984"/>
              <a:gd name="connsiteY1450" fmla="*/ 232772 h 6857991"/>
              <a:gd name="connsiteX1451" fmla="*/ 11803150 w 12191984"/>
              <a:gd name="connsiteY1451" fmla="*/ 217434 h 6857991"/>
              <a:gd name="connsiteX1452" fmla="*/ 11803150 w 12191984"/>
              <a:gd name="connsiteY1452" fmla="*/ 313886 h 6857991"/>
              <a:gd name="connsiteX1453" fmla="*/ 11822593 w 12191984"/>
              <a:gd name="connsiteY1453" fmla="*/ 313886 h 6857991"/>
              <a:gd name="connsiteX1454" fmla="*/ 11822593 w 12191984"/>
              <a:gd name="connsiteY1454" fmla="*/ 217434 h 6857991"/>
              <a:gd name="connsiteX1455" fmla="*/ 11803150 w 12191984"/>
              <a:gd name="connsiteY1455" fmla="*/ 217434 h 6857991"/>
              <a:gd name="connsiteX1456" fmla="*/ 11360295 w 12191984"/>
              <a:gd name="connsiteY1456" fmla="*/ 217434 h 6857991"/>
              <a:gd name="connsiteX1457" fmla="*/ 11360295 w 12191984"/>
              <a:gd name="connsiteY1457" fmla="*/ 313886 h 6857991"/>
              <a:gd name="connsiteX1458" fmla="*/ 11378512 w 12191984"/>
              <a:gd name="connsiteY1458" fmla="*/ 313886 h 6857991"/>
              <a:gd name="connsiteX1459" fmla="*/ 11378512 w 12191984"/>
              <a:gd name="connsiteY1459" fmla="*/ 242188 h 6857991"/>
              <a:gd name="connsiteX1460" fmla="*/ 11398976 w 12191984"/>
              <a:gd name="connsiteY1460" fmla="*/ 313886 h 6857991"/>
              <a:gd name="connsiteX1461" fmla="*/ 11399812 w 12191984"/>
              <a:gd name="connsiteY1461" fmla="*/ 313886 h 6857991"/>
              <a:gd name="connsiteX1462" fmla="*/ 11416952 w 12191984"/>
              <a:gd name="connsiteY1462" fmla="*/ 313886 h 6857991"/>
              <a:gd name="connsiteX1463" fmla="*/ 11417769 w 12191984"/>
              <a:gd name="connsiteY1463" fmla="*/ 313886 h 6857991"/>
              <a:gd name="connsiteX1464" fmla="*/ 11438233 w 12191984"/>
              <a:gd name="connsiteY1464" fmla="*/ 242188 h 6857991"/>
              <a:gd name="connsiteX1465" fmla="*/ 11438233 w 12191984"/>
              <a:gd name="connsiteY1465" fmla="*/ 313886 h 6857991"/>
              <a:gd name="connsiteX1466" fmla="*/ 11456450 w 12191984"/>
              <a:gd name="connsiteY1466" fmla="*/ 313886 h 6857991"/>
              <a:gd name="connsiteX1467" fmla="*/ 11456450 w 12191984"/>
              <a:gd name="connsiteY1467" fmla="*/ 217434 h 6857991"/>
              <a:gd name="connsiteX1468" fmla="*/ 11446515 w 12191984"/>
              <a:gd name="connsiteY1468" fmla="*/ 217434 h 6857991"/>
              <a:gd name="connsiteX1469" fmla="*/ 11437954 w 12191984"/>
              <a:gd name="connsiteY1469" fmla="*/ 217434 h 6857991"/>
              <a:gd name="connsiteX1470" fmla="*/ 11428577 w 12191984"/>
              <a:gd name="connsiteY1470" fmla="*/ 217434 h 6857991"/>
              <a:gd name="connsiteX1471" fmla="*/ 11408372 w 12191984"/>
              <a:gd name="connsiteY1471" fmla="*/ 285140 h 6857991"/>
              <a:gd name="connsiteX1472" fmla="*/ 11388187 w 12191984"/>
              <a:gd name="connsiteY1472" fmla="*/ 217434 h 6857991"/>
              <a:gd name="connsiteX1473" fmla="*/ 11378828 w 12191984"/>
              <a:gd name="connsiteY1473" fmla="*/ 217434 h 6857991"/>
              <a:gd name="connsiteX1474" fmla="*/ 11370248 w 12191984"/>
              <a:gd name="connsiteY1474" fmla="*/ 217434 h 6857991"/>
              <a:gd name="connsiteX1475" fmla="*/ 11360295 w 12191984"/>
              <a:gd name="connsiteY1475" fmla="*/ 217434 h 6857991"/>
              <a:gd name="connsiteX1476" fmla="*/ 11995330 w 12191984"/>
              <a:gd name="connsiteY1476" fmla="*/ 217433 h 6857991"/>
              <a:gd name="connsiteX1477" fmla="*/ 11995330 w 12191984"/>
              <a:gd name="connsiteY1477" fmla="*/ 313885 h 6857991"/>
              <a:gd name="connsiteX1478" fmla="*/ 12014773 w 12191984"/>
              <a:gd name="connsiteY1478" fmla="*/ 313885 h 6857991"/>
              <a:gd name="connsiteX1479" fmla="*/ 12014773 w 12191984"/>
              <a:gd name="connsiteY1479" fmla="*/ 217433 h 6857991"/>
              <a:gd name="connsiteX1480" fmla="*/ 11995330 w 12191984"/>
              <a:gd name="connsiteY1480" fmla="*/ 217433 h 6857991"/>
              <a:gd name="connsiteX1481" fmla="*/ 11910428 w 12191984"/>
              <a:gd name="connsiteY1481" fmla="*/ 217433 h 6857991"/>
              <a:gd name="connsiteX1482" fmla="*/ 11910428 w 12191984"/>
              <a:gd name="connsiteY1482" fmla="*/ 313885 h 6857991"/>
              <a:gd name="connsiteX1483" fmla="*/ 11929555 w 12191984"/>
              <a:gd name="connsiteY1483" fmla="*/ 313885 h 6857991"/>
              <a:gd name="connsiteX1484" fmla="*/ 11929555 w 12191984"/>
              <a:gd name="connsiteY1484" fmla="*/ 271787 h 6857991"/>
              <a:gd name="connsiteX1485" fmla="*/ 11968180 w 12191984"/>
              <a:gd name="connsiteY1485" fmla="*/ 271787 h 6857991"/>
              <a:gd name="connsiteX1486" fmla="*/ 11968180 w 12191984"/>
              <a:gd name="connsiteY1486" fmla="*/ 313885 h 6857991"/>
              <a:gd name="connsiteX1487" fmla="*/ 11987307 w 12191984"/>
              <a:gd name="connsiteY1487" fmla="*/ 313885 h 6857991"/>
              <a:gd name="connsiteX1488" fmla="*/ 11987307 w 12191984"/>
              <a:gd name="connsiteY1488" fmla="*/ 217433 h 6857991"/>
              <a:gd name="connsiteX1489" fmla="*/ 11968180 w 12191984"/>
              <a:gd name="connsiteY1489" fmla="*/ 217433 h 6857991"/>
              <a:gd name="connsiteX1490" fmla="*/ 11968180 w 12191984"/>
              <a:gd name="connsiteY1490" fmla="*/ 255056 h 6857991"/>
              <a:gd name="connsiteX1491" fmla="*/ 11929555 w 12191984"/>
              <a:gd name="connsiteY1491" fmla="*/ 255056 h 6857991"/>
              <a:gd name="connsiteX1492" fmla="*/ 11929555 w 12191984"/>
              <a:gd name="connsiteY1492" fmla="*/ 217433 h 6857991"/>
              <a:gd name="connsiteX1493" fmla="*/ 11910428 w 12191984"/>
              <a:gd name="connsiteY1493" fmla="*/ 217433 h 6857991"/>
              <a:gd name="connsiteX1494" fmla="*/ 11721702 w 12191984"/>
              <a:gd name="connsiteY1494" fmla="*/ 217433 h 6857991"/>
              <a:gd name="connsiteX1495" fmla="*/ 11721702 w 12191984"/>
              <a:gd name="connsiteY1495" fmla="*/ 313885 h 6857991"/>
              <a:gd name="connsiteX1496" fmla="*/ 11721795 w 12191984"/>
              <a:gd name="connsiteY1496" fmla="*/ 313885 h 6857991"/>
              <a:gd name="connsiteX1497" fmla="*/ 11741739 w 12191984"/>
              <a:gd name="connsiteY1497" fmla="*/ 313885 h 6857991"/>
              <a:gd name="connsiteX1498" fmla="*/ 11769594 w 12191984"/>
              <a:gd name="connsiteY1498" fmla="*/ 313885 h 6857991"/>
              <a:gd name="connsiteX1499" fmla="*/ 11798581 w 12191984"/>
              <a:gd name="connsiteY1499" fmla="*/ 287850 h 6857991"/>
              <a:gd name="connsiteX1500" fmla="*/ 11779956 w 12191984"/>
              <a:gd name="connsiteY1500" fmla="*/ 262614 h 6857991"/>
              <a:gd name="connsiteX1501" fmla="*/ 11795239 w 12191984"/>
              <a:gd name="connsiteY1501" fmla="*/ 241184 h 6857991"/>
              <a:gd name="connsiteX1502" fmla="*/ 11765174 w 12191984"/>
              <a:gd name="connsiteY1502" fmla="*/ 217433 h 6857991"/>
              <a:gd name="connsiteX1503" fmla="*/ 11741739 w 12191984"/>
              <a:gd name="connsiteY1503" fmla="*/ 217433 h 6857991"/>
              <a:gd name="connsiteX1504" fmla="*/ 11721795 w 12191984"/>
              <a:gd name="connsiteY1504" fmla="*/ 217433 h 6857991"/>
              <a:gd name="connsiteX1505" fmla="*/ 11721702 w 12191984"/>
              <a:gd name="connsiteY1505" fmla="*/ 217433 h 6857991"/>
              <a:gd name="connsiteX1506" fmla="*/ 11638323 w 12191984"/>
              <a:gd name="connsiteY1506" fmla="*/ 217433 h 6857991"/>
              <a:gd name="connsiteX1507" fmla="*/ 11638323 w 12191984"/>
              <a:gd name="connsiteY1507" fmla="*/ 283802 h 6857991"/>
              <a:gd name="connsiteX1508" fmla="*/ 11676373 w 12191984"/>
              <a:gd name="connsiteY1508" fmla="*/ 316596 h 6857991"/>
              <a:gd name="connsiteX1509" fmla="*/ 11714831 w 12191984"/>
              <a:gd name="connsiteY1509" fmla="*/ 283802 h 6857991"/>
              <a:gd name="connsiteX1510" fmla="*/ 11714831 w 12191984"/>
              <a:gd name="connsiteY1510" fmla="*/ 217433 h 6857991"/>
              <a:gd name="connsiteX1511" fmla="*/ 11695407 w 12191984"/>
              <a:gd name="connsiteY1511" fmla="*/ 217433 h 6857991"/>
              <a:gd name="connsiteX1512" fmla="*/ 11695407 w 12191984"/>
              <a:gd name="connsiteY1512" fmla="*/ 285547 h 6857991"/>
              <a:gd name="connsiteX1513" fmla="*/ 11676354 w 12191984"/>
              <a:gd name="connsiteY1513" fmla="*/ 300775 h 6857991"/>
              <a:gd name="connsiteX1514" fmla="*/ 11657431 w 12191984"/>
              <a:gd name="connsiteY1514" fmla="*/ 285547 h 6857991"/>
              <a:gd name="connsiteX1515" fmla="*/ 11657431 w 12191984"/>
              <a:gd name="connsiteY1515" fmla="*/ 217433 h 6857991"/>
              <a:gd name="connsiteX1516" fmla="*/ 11638323 w 12191984"/>
              <a:gd name="connsiteY1516" fmla="*/ 217433 h 6857991"/>
              <a:gd name="connsiteX1517" fmla="*/ 11488798 w 12191984"/>
              <a:gd name="connsiteY1517" fmla="*/ 217433 h 6857991"/>
              <a:gd name="connsiteX1518" fmla="*/ 11488798 w 12191984"/>
              <a:gd name="connsiteY1518" fmla="*/ 234146 h 6857991"/>
              <a:gd name="connsiteX1519" fmla="*/ 11512382 w 12191984"/>
              <a:gd name="connsiteY1519" fmla="*/ 234146 h 6857991"/>
              <a:gd name="connsiteX1520" fmla="*/ 11512382 w 12191984"/>
              <a:gd name="connsiteY1520" fmla="*/ 313885 h 6857991"/>
              <a:gd name="connsiteX1521" fmla="*/ 11532214 w 12191984"/>
              <a:gd name="connsiteY1521" fmla="*/ 313885 h 6857991"/>
              <a:gd name="connsiteX1522" fmla="*/ 11532214 w 12191984"/>
              <a:gd name="connsiteY1522" fmla="*/ 234146 h 6857991"/>
              <a:gd name="connsiteX1523" fmla="*/ 11555798 w 12191984"/>
              <a:gd name="connsiteY1523" fmla="*/ 234146 h 6857991"/>
              <a:gd name="connsiteX1524" fmla="*/ 11555798 w 12191984"/>
              <a:gd name="connsiteY1524" fmla="*/ 217433 h 6857991"/>
              <a:gd name="connsiteX1525" fmla="*/ 11532214 w 12191984"/>
              <a:gd name="connsiteY1525" fmla="*/ 217433 h 6857991"/>
              <a:gd name="connsiteX1526" fmla="*/ 11512382 w 12191984"/>
              <a:gd name="connsiteY1526" fmla="*/ 217433 h 6857991"/>
              <a:gd name="connsiteX1527" fmla="*/ 11488798 w 12191984"/>
              <a:gd name="connsiteY1527" fmla="*/ 217433 h 6857991"/>
              <a:gd name="connsiteX1528" fmla="*/ 11464212 w 12191984"/>
              <a:gd name="connsiteY1528" fmla="*/ 217433 h 6857991"/>
              <a:gd name="connsiteX1529" fmla="*/ 11464212 w 12191984"/>
              <a:gd name="connsiteY1529" fmla="*/ 313885 h 6857991"/>
              <a:gd name="connsiteX1530" fmla="*/ 11483636 w 12191984"/>
              <a:gd name="connsiteY1530" fmla="*/ 313885 h 6857991"/>
              <a:gd name="connsiteX1531" fmla="*/ 11483636 w 12191984"/>
              <a:gd name="connsiteY1531" fmla="*/ 217433 h 6857991"/>
              <a:gd name="connsiteX1532" fmla="*/ 11464212 w 12191984"/>
              <a:gd name="connsiteY1532" fmla="*/ 217433 h 6857991"/>
              <a:gd name="connsiteX1533" fmla="*/ 11865062 w 12191984"/>
              <a:gd name="connsiteY1533" fmla="*/ 214498 h 6857991"/>
              <a:gd name="connsiteX1534" fmla="*/ 11829018 w 12191984"/>
              <a:gd name="connsiteY1534" fmla="*/ 243783 h 6857991"/>
              <a:gd name="connsiteX1535" fmla="*/ 11860383 w 12191984"/>
              <a:gd name="connsiteY1535" fmla="*/ 273142 h 6857991"/>
              <a:gd name="connsiteX1536" fmla="*/ 11884913 w 12191984"/>
              <a:gd name="connsiteY1536" fmla="*/ 288109 h 6857991"/>
              <a:gd name="connsiteX1537" fmla="*/ 11865675 w 12191984"/>
              <a:gd name="connsiteY1537" fmla="*/ 300421 h 6857991"/>
              <a:gd name="connsiteX1538" fmla="*/ 11846009 w 12191984"/>
              <a:gd name="connsiteY1538" fmla="*/ 284265 h 6857991"/>
              <a:gd name="connsiteX1539" fmla="*/ 11827291 w 12191984"/>
              <a:gd name="connsiteY1539" fmla="*/ 284265 h 6857991"/>
              <a:gd name="connsiteX1540" fmla="*/ 11866511 w 12191984"/>
              <a:gd name="connsiteY1540" fmla="*/ 316372 h 6857991"/>
              <a:gd name="connsiteX1541" fmla="*/ 11905210 w 12191984"/>
              <a:gd name="connsiteY1541" fmla="*/ 285788 h 6857991"/>
              <a:gd name="connsiteX1542" fmla="*/ 11877411 w 12191984"/>
              <a:gd name="connsiteY1542" fmla="*/ 257450 h 6857991"/>
              <a:gd name="connsiteX1543" fmla="*/ 11848554 w 12191984"/>
              <a:gd name="connsiteY1543" fmla="*/ 242539 h 6857991"/>
              <a:gd name="connsiteX1544" fmla="*/ 11865842 w 12191984"/>
              <a:gd name="connsiteY1544" fmla="*/ 230672 h 6857991"/>
              <a:gd name="connsiteX1545" fmla="*/ 11883372 w 12191984"/>
              <a:gd name="connsiteY1545" fmla="*/ 245398 h 6857991"/>
              <a:gd name="connsiteX1546" fmla="*/ 11902258 w 12191984"/>
              <a:gd name="connsiteY1546" fmla="*/ 245398 h 6857991"/>
              <a:gd name="connsiteX1547" fmla="*/ 11865062 w 12191984"/>
              <a:gd name="connsiteY1547" fmla="*/ 214498 h 6857991"/>
              <a:gd name="connsiteX1548" fmla="*/ 11593106 w 12191984"/>
              <a:gd name="connsiteY1548" fmla="*/ 214498 h 6857991"/>
              <a:gd name="connsiteX1549" fmla="*/ 11557024 w 12191984"/>
              <a:gd name="connsiteY1549" fmla="*/ 243783 h 6857991"/>
              <a:gd name="connsiteX1550" fmla="*/ 11588407 w 12191984"/>
              <a:gd name="connsiteY1550" fmla="*/ 273142 h 6857991"/>
              <a:gd name="connsiteX1551" fmla="*/ 11612957 w 12191984"/>
              <a:gd name="connsiteY1551" fmla="*/ 288109 h 6857991"/>
              <a:gd name="connsiteX1552" fmla="*/ 11593681 w 12191984"/>
              <a:gd name="connsiteY1552" fmla="*/ 300421 h 6857991"/>
              <a:gd name="connsiteX1553" fmla="*/ 11574071 w 12191984"/>
              <a:gd name="connsiteY1553" fmla="*/ 284265 h 6857991"/>
              <a:gd name="connsiteX1554" fmla="*/ 11555353 w 12191984"/>
              <a:gd name="connsiteY1554" fmla="*/ 284265 h 6857991"/>
              <a:gd name="connsiteX1555" fmla="*/ 11594554 w 12191984"/>
              <a:gd name="connsiteY1555" fmla="*/ 316372 h 6857991"/>
              <a:gd name="connsiteX1556" fmla="*/ 11633235 w 12191984"/>
              <a:gd name="connsiteY1556" fmla="*/ 285788 h 6857991"/>
              <a:gd name="connsiteX1557" fmla="*/ 11605436 w 12191984"/>
              <a:gd name="connsiteY1557" fmla="*/ 257450 h 6857991"/>
              <a:gd name="connsiteX1558" fmla="*/ 11576560 w 12191984"/>
              <a:gd name="connsiteY1558" fmla="*/ 242539 h 6857991"/>
              <a:gd name="connsiteX1559" fmla="*/ 11593848 w 12191984"/>
              <a:gd name="connsiteY1559" fmla="*/ 230672 h 6857991"/>
              <a:gd name="connsiteX1560" fmla="*/ 11611378 w 12191984"/>
              <a:gd name="connsiteY1560" fmla="*/ 245398 h 6857991"/>
              <a:gd name="connsiteX1561" fmla="*/ 11630283 w 12191984"/>
              <a:gd name="connsiteY1561" fmla="*/ 245398 h 6857991"/>
              <a:gd name="connsiteX1562" fmla="*/ 11593106 w 12191984"/>
              <a:gd name="connsiteY1562" fmla="*/ 214498 h 6857991"/>
              <a:gd name="connsiteX1563" fmla="*/ 11155431 w 12191984"/>
              <a:gd name="connsiteY1563" fmla="*/ 127315 h 6857991"/>
              <a:gd name="connsiteX1564" fmla="*/ 11097883 w 12191984"/>
              <a:gd name="connsiteY1564" fmla="*/ 227035 h 6857991"/>
              <a:gd name="connsiteX1565" fmla="*/ 11155431 w 12191984"/>
              <a:gd name="connsiteY1565" fmla="*/ 326755 h 6857991"/>
              <a:gd name="connsiteX1566" fmla="*/ 11040298 w 12191984"/>
              <a:gd name="connsiteY1566" fmla="*/ 326755 h 6857991"/>
              <a:gd name="connsiteX1567" fmla="*/ 10982713 w 12191984"/>
              <a:gd name="connsiteY1567" fmla="*/ 426475 h 6857991"/>
              <a:gd name="connsiteX1568" fmla="*/ 11097884 w 12191984"/>
              <a:gd name="connsiteY1568" fmla="*/ 426475 h 6857991"/>
              <a:gd name="connsiteX1569" fmla="*/ 11155432 w 12191984"/>
              <a:gd name="connsiteY1569" fmla="*/ 326756 h 6857991"/>
              <a:gd name="connsiteX1570" fmla="*/ 11212998 w 12191984"/>
              <a:gd name="connsiteY1570" fmla="*/ 426475 h 6857991"/>
              <a:gd name="connsiteX1571" fmla="*/ 11328150 w 12191984"/>
              <a:gd name="connsiteY1571" fmla="*/ 426475 h 6857991"/>
              <a:gd name="connsiteX1572" fmla="*/ 11270564 w 12191984"/>
              <a:gd name="connsiteY1572" fmla="*/ 326755 h 6857991"/>
              <a:gd name="connsiteX1573" fmla="*/ 11155432 w 12191984"/>
              <a:gd name="connsiteY1573" fmla="*/ 326755 h 6857991"/>
              <a:gd name="connsiteX1574" fmla="*/ 11212998 w 12191984"/>
              <a:gd name="connsiteY1574" fmla="*/ 227035 h 6857991"/>
              <a:gd name="connsiteX1575" fmla="*/ 11155431 w 12191984"/>
              <a:gd name="connsiteY1575" fmla="*/ 127315 h 6857991"/>
              <a:gd name="connsiteX1576" fmla="*/ 0 w 12191984"/>
              <a:gd name="connsiteY1576" fmla="*/ 0 h 6857991"/>
              <a:gd name="connsiteX1577" fmla="*/ 12191984 w 12191984"/>
              <a:gd name="connsiteY1577" fmla="*/ 0 h 6857991"/>
              <a:gd name="connsiteX1578" fmla="*/ 12191984 w 12191984"/>
              <a:gd name="connsiteY1578" fmla="*/ 6857991 h 6857991"/>
              <a:gd name="connsiteX1579" fmla="*/ 0 w 12191984"/>
              <a:gd name="connsiteY1579" fmla="*/ 6857991 h 6857991"/>
              <a:gd name="connsiteX1580" fmla="*/ 0 w 12191984"/>
              <a:gd name="connsiteY1580" fmla="*/ 0 h 685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</a:cxnLst>
            <a:rect l="l" t="t" r="r" b="b"/>
            <a:pathLst>
              <a:path w="12191984" h="6857991">
                <a:moveTo>
                  <a:pt x="1134521" y="6714216"/>
                </a:moveTo>
                <a:lnTo>
                  <a:pt x="1134521" y="6718001"/>
                </a:lnTo>
                <a:cubicBezTo>
                  <a:pt x="1134521" y="6721244"/>
                  <a:pt x="1133537" y="6723919"/>
                  <a:pt x="1131563" y="6726037"/>
                </a:cubicBezTo>
                <a:cubicBezTo>
                  <a:pt x="1129588" y="6728156"/>
                  <a:pt x="1127084" y="6729212"/>
                  <a:pt x="1124056" y="6729212"/>
                </a:cubicBezTo>
                <a:cubicBezTo>
                  <a:pt x="1121841" y="6729212"/>
                  <a:pt x="1120073" y="6728629"/>
                  <a:pt x="1118746" y="6727450"/>
                </a:cubicBezTo>
                <a:cubicBezTo>
                  <a:pt x="1117417" y="6726277"/>
                  <a:pt x="1116750" y="6724762"/>
                  <a:pt x="1116750" y="6722904"/>
                </a:cubicBezTo>
                <a:cubicBezTo>
                  <a:pt x="1116750" y="6720353"/>
                  <a:pt x="1117472" y="6718577"/>
                  <a:pt x="1118910" y="6717576"/>
                </a:cubicBezTo>
                <a:cubicBezTo>
                  <a:pt x="1120348" y="6716575"/>
                  <a:pt x="1122481" y="6715875"/>
                  <a:pt x="1125316" y="6715477"/>
                </a:cubicBezTo>
                <a:lnTo>
                  <a:pt x="1134521" y="6714216"/>
                </a:lnTo>
                <a:close/>
                <a:moveTo>
                  <a:pt x="462639" y="6699727"/>
                </a:moveTo>
                <a:cubicBezTo>
                  <a:pt x="465989" y="6699727"/>
                  <a:pt x="468651" y="6700927"/>
                  <a:pt x="470612" y="6703327"/>
                </a:cubicBezTo>
                <a:cubicBezTo>
                  <a:pt x="472573" y="6705727"/>
                  <a:pt x="473557" y="6709046"/>
                  <a:pt x="473557" y="6713277"/>
                </a:cubicBezTo>
                <a:cubicBezTo>
                  <a:pt x="473557" y="6718303"/>
                  <a:pt x="472504" y="6722225"/>
                  <a:pt x="470406" y="6725051"/>
                </a:cubicBezTo>
                <a:cubicBezTo>
                  <a:pt x="468308" y="6727869"/>
                  <a:pt x="465411" y="6729281"/>
                  <a:pt x="461710" y="6729281"/>
                </a:cubicBezTo>
                <a:cubicBezTo>
                  <a:pt x="458559" y="6729281"/>
                  <a:pt x="455959" y="6728191"/>
                  <a:pt x="453907" y="6725997"/>
                </a:cubicBezTo>
                <a:cubicBezTo>
                  <a:pt x="451857" y="6723809"/>
                  <a:pt x="450832" y="6721135"/>
                  <a:pt x="450832" y="6717995"/>
                </a:cubicBezTo>
                <a:lnTo>
                  <a:pt x="450832" y="6712687"/>
                </a:lnTo>
                <a:cubicBezTo>
                  <a:pt x="450832" y="6708977"/>
                  <a:pt x="451913" y="6705892"/>
                  <a:pt x="454072" y="6703423"/>
                </a:cubicBezTo>
                <a:cubicBezTo>
                  <a:pt x="456233" y="6700961"/>
                  <a:pt x="459088" y="6699727"/>
                  <a:pt x="462639" y="6699727"/>
                </a:cubicBezTo>
                <a:close/>
                <a:moveTo>
                  <a:pt x="1212176" y="6699665"/>
                </a:moveTo>
                <a:cubicBezTo>
                  <a:pt x="1216125" y="6699665"/>
                  <a:pt x="1219159" y="6700948"/>
                  <a:pt x="1221285" y="6703519"/>
                </a:cubicBezTo>
                <a:cubicBezTo>
                  <a:pt x="1223411" y="6706097"/>
                  <a:pt x="1224471" y="6709759"/>
                  <a:pt x="1224471" y="6714511"/>
                </a:cubicBezTo>
                <a:cubicBezTo>
                  <a:pt x="1224471" y="6719215"/>
                  <a:pt x="1223411" y="6722842"/>
                  <a:pt x="1221285" y="6725393"/>
                </a:cubicBezTo>
                <a:cubicBezTo>
                  <a:pt x="1219159" y="6727944"/>
                  <a:pt x="1216125" y="6729219"/>
                  <a:pt x="1212176" y="6729219"/>
                </a:cubicBezTo>
                <a:cubicBezTo>
                  <a:pt x="1208303" y="6729219"/>
                  <a:pt x="1205214" y="6727917"/>
                  <a:pt x="1202902" y="6725318"/>
                </a:cubicBezTo>
                <a:cubicBezTo>
                  <a:pt x="1200590" y="6722719"/>
                  <a:pt x="1199434" y="6719167"/>
                  <a:pt x="1199434" y="6714662"/>
                </a:cubicBezTo>
                <a:cubicBezTo>
                  <a:pt x="1199434" y="6709985"/>
                  <a:pt x="1200576" y="6706317"/>
                  <a:pt x="1202861" y="6703656"/>
                </a:cubicBezTo>
                <a:cubicBezTo>
                  <a:pt x="1205144" y="6700996"/>
                  <a:pt x="1208255" y="6699665"/>
                  <a:pt x="1212176" y="6699665"/>
                </a:cubicBezTo>
                <a:close/>
                <a:moveTo>
                  <a:pt x="1059404" y="6699665"/>
                </a:moveTo>
                <a:cubicBezTo>
                  <a:pt x="1063353" y="6699665"/>
                  <a:pt x="1066387" y="6700948"/>
                  <a:pt x="1068513" y="6703519"/>
                </a:cubicBezTo>
                <a:cubicBezTo>
                  <a:pt x="1070639" y="6706097"/>
                  <a:pt x="1071698" y="6709759"/>
                  <a:pt x="1071698" y="6714511"/>
                </a:cubicBezTo>
                <a:cubicBezTo>
                  <a:pt x="1071698" y="6719215"/>
                  <a:pt x="1070639" y="6722842"/>
                  <a:pt x="1068513" y="6725393"/>
                </a:cubicBezTo>
                <a:cubicBezTo>
                  <a:pt x="1066387" y="6727944"/>
                  <a:pt x="1063353" y="6729219"/>
                  <a:pt x="1059404" y="6729219"/>
                </a:cubicBezTo>
                <a:cubicBezTo>
                  <a:pt x="1055531" y="6729219"/>
                  <a:pt x="1052441" y="6727917"/>
                  <a:pt x="1050130" y="6725318"/>
                </a:cubicBezTo>
                <a:cubicBezTo>
                  <a:pt x="1047818" y="6722719"/>
                  <a:pt x="1046662" y="6719167"/>
                  <a:pt x="1046662" y="6714662"/>
                </a:cubicBezTo>
                <a:cubicBezTo>
                  <a:pt x="1046662" y="6709985"/>
                  <a:pt x="1047804" y="6706317"/>
                  <a:pt x="1050088" y="6703656"/>
                </a:cubicBezTo>
                <a:cubicBezTo>
                  <a:pt x="1052372" y="6700996"/>
                  <a:pt x="1055482" y="6699665"/>
                  <a:pt x="1059404" y="6699665"/>
                </a:cubicBezTo>
                <a:close/>
                <a:moveTo>
                  <a:pt x="944775" y="6699665"/>
                </a:moveTo>
                <a:cubicBezTo>
                  <a:pt x="948724" y="6699665"/>
                  <a:pt x="951758" y="6700948"/>
                  <a:pt x="953884" y="6703519"/>
                </a:cubicBezTo>
                <a:cubicBezTo>
                  <a:pt x="956010" y="6706097"/>
                  <a:pt x="957070" y="6709759"/>
                  <a:pt x="957070" y="6714511"/>
                </a:cubicBezTo>
                <a:cubicBezTo>
                  <a:pt x="957070" y="6719215"/>
                  <a:pt x="956010" y="6722842"/>
                  <a:pt x="953884" y="6725393"/>
                </a:cubicBezTo>
                <a:cubicBezTo>
                  <a:pt x="951758" y="6727944"/>
                  <a:pt x="948724" y="6729219"/>
                  <a:pt x="944775" y="6729219"/>
                </a:cubicBezTo>
                <a:cubicBezTo>
                  <a:pt x="940902" y="6729219"/>
                  <a:pt x="937813" y="6727917"/>
                  <a:pt x="935501" y="6725318"/>
                </a:cubicBezTo>
                <a:cubicBezTo>
                  <a:pt x="933189" y="6722719"/>
                  <a:pt x="932034" y="6719167"/>
                  <a:pt x="932034" y="6714662"/>
                </a:cubicBezTo>
                <a:cubicBezTo>
                  <a:pt x="932034" y="6709985"/>
                  <a:pt x="933175" y="6706317"/>
                  <a:pt x="935460" y="6703656"/>
                </a:cubicBezTo>
                <a:cubicBezTo>
                  <a:pt x="937744" y="6700996"/>
                  <a:pt x="940854" y="6699665"/>
                  <a:pt x="944775" y="6699665"/>
                </a:cubicBezTo>
                <a:close/>
                <a:moveTo>
                  <a:pt x="1016610" y="6699658"/>
                </a:moveTo>
                <a:cubicBezTo>
                  <a:pt x="1019960" y="6699658"/>
                  <a:pt x="1022623" y="6700858"/>
                  <a:pt x="1024584" y="6703258"/>
                </a:cubicBezTo>
                <a:cubicBezTo>
                  <a:pt x="1026545" y="6705658"/>
                  <a:pt x="1027528" y="6708977"/>
                  <a:pt x="1027528" y="6713208"/>
                </a:cubicBezTo>
                <a:cubicBezTo>
                  <a:pt x="1027528" y="6718234"/>
                  <a:pt x="1026476" y="6722163"/>
                  <a:pt x="1024378" y="6724982"/>
                </a:cubicBezTo>
                <a:cubicBezTo>
                  <a:pt x="1022279" y="6727800"/>
                  <a:pt x="1019382" y="6729212"/>
                  <a:pt x="1015681" y="6729212"/>
                </a:cubicBezTo>
                <a:cubicBezTo>
                  <a:pt x="1012530" y="6729212"/>
                  <a:pt x="1009930" y="6728122"/>
                  <a:pt x="1007879" y="6725928"/>
                </a:cubicBezTo>
                <a:cubicBezTo>
                  <a:pt x="1005829" y="6723740"/>
                  <a:pt x="1004804" y="6721066"/>
                  <a:pt x="1004804" y="6717926"/>
                </a:cubicBezTo>
                <a:lnTo>
                  <a:pt x="1004804" y="6712618"/>
                </a:lnTo>
                <a:cubicBezTo>
                  <a:pt x="1004804" y="6708909"/>
                  <a:pt x="1005884" y="6705823"/>
                  <a:pt x="1008045" y="6703354"/>
                </a:cubicBezTo>
                <a:cubicBezTo>
                  <a:pt x="1010205" y="6700893"/>
                  <a:pt x="1013060" y="6699658"/>
                  <a:pt x="1016610" y="6699658"/>
                </a:cubicBezTo>
                <a:close/>
                <a:moveTo>
                  <a:pt x="693066" y="6699658"/>
                </a:moveTo>
                <a:cubicBezTo>
                  <a:pt x="696044" y="6699658"/>
                  <a:pt x="698370" y="6700638"/>
                  <a:pt x="700049" y="6702593"/>
                </a:cubicBezTo>
                <a:cubicBezTo>
                  <a:pt x="701727" y="6704547"/>
                  <a:pt x="702574" y="6707283"/>
                  <a:pt x="702601" y="6710801"/>
                </a:cubicBezTo>
                <a:lnTo>
                  <a:pt x="682002" y="6710801"/>
                </a:lnTo>
                <a:cubicBezTo>
                  <a:pt x="682470" y="6707482"/>
                  <a:pt x="683709" y="6704801"/>
                  <a:pt x="685725" y="6702743"/>
                </a:cubicBezTo>
                <a:cubicBezTo>
                  <a:pt x="687740" y="6700686"/>
                  <a:pt x="690183" y="6699658"/>
                  <a:pt x="693066" y="6699658"/>
                </a:cubicBezTo>
                <a:close/>
                <a:moveTo>
                  <a:pt x="1177459" y="6695496"/>
                </a:moveTo>
                <a:lnTo>
                  <a:pt x="1177459" y="6733519"/>
                </a:lnTo>
                <a:lnTo>
                  <a:pt x="1183569" y="6733519"/>
                </a:lnTo>
                <a:lnTo>
                  <a:pt x="1183569" y="6695496"/>
                </a:lnTo>
                <a:lnTo>
                  <a:pt x="1177459" y="6695496"/>
                </a:lnTo>
                <a:close/>
                <a:moveTo>
                  <a:pt x="805033" y="6695496"/>
                </a:moveTo>
                <a:lnTo>
                  <a:pt x="805033" y="6733519"/>
                </a:lnTo>
                <a:lnTo>
                  <a:pt x="811143" y="6733519"/>
                </a:lnTo>
                <a:lnTo>
                  <a:pt x="811143" y="6695496"/>
                </a:lnTo>
                <a:lnTo>
                  <a:pt x="805033" y="6695496"/>
                </a:lnTo>
                <a:close/>
                <a:moveTo>
                  <a:pt x="582228" y="6695496"/>
                </a:moveTo>
                <a:lnTo>
                  <a:pt x="582228" y="6733519"/>
                </a:lnTo>
                <a:lnTo>
                  <a:pt x="588339" y="6733519"/>
                </a:lnTo>
                <a:lnTo>
                  <a:pt x="588339" y="6695496"/>
                </a:lnTo>
                <a:lnTo>
                  <a:pt x="582228" y="6695496"/>
                </a:lnTo>
                <a:close/>
                <a:moveTo>
                  <a:pt x="489038" y="6695496"/>
                </a:moveTo>
                <a:lnTo>
                  <a:pt x="489038" y="6733519"/>
                </a:lnTo>
                <a:lnTo>
                  <a:pt x="495147" y="6733519"/>
                </a:lnTo>
                <a:lnTo>
                  <a:pt x="495147" y="6695496"/>
                </a:lnTo>
                <a:lnTo>
                  <a:pt x="489038" y="6695496"/>
                </a:lnTo>
                <a:close/>
                <a:moveTo>
                  <a:pt x="325602" y="6695496"/>
                </a:moveTo>
                <a:lnTo>
                  <a:pt x="325602" y="6733519"/>
                </a:lnTo>
                <a:lnTo>
                  <a:pt x="331711" y="6733519"/>
                </a:lnTo>
                <a:lnTo>
                  <a:pt x="331711" y="6695496"/>
                </a:lnTo>
                <a:lnTo>
                  <a:pt x="325602" y="6695496"/>
                </a:lnTo>
                <a:close/>
                <a:moveTo>
                  <a:pt x="401104" y="6695427"/>
                </a:moveTo>
                <a:lnTo>
                  <a:pt x="401104" y="6718151"/>
                </a:lnTo>
                <a:cubicBezTo>
                  <a:pt x="401104" y="6728945"/>
                  <a:pt x="405652" y="6734341"/>
                  <a:pt x="414741" y="6734341"/>
                </a:cubicBezTo>
                <a:cubicBezTo>
                  <a:pt x="420053" y="6734341"/>
                  <a:pt x="423981" y="6732044"/>
                  <a:pt x="426511" y="6727436"/>
                </a:cubicBezTo>
                <a:lnTo>
                  <a:pt x="426664" y="6727436"/>
                </a:lnTo>
                <a:lnTo>
                  <a:pt x="426664" y="6733450"/>
                </a:lnTo>
                <a:lnTo>
                  <a:pt x="432773" y="6733450"/>
                </a:lnTo>
                <a:lnTo>
                  <a:pt x="432780" y="6733450"/>
                </a:lnTo>
                <a:lnTo>
                  <a:pt x="432780" y="6695427"/>
                </a:lnTo>
                <a:lnTo>
                  <a:pt x="426671" y="6695427"/>
                </a:lnTo>
                <a:lnTo>
                  <a:pt x="426671" y="6717329"/>
                </a:lnTo>
                <a:cubicBezTo>
                  <a:pt x="426671" y="6720874"/>
                  <a:pt x="425708" y="6723740"/>
                  <a:pt x="423781" y="6725927"/>
                </a:cubicBezTo>
                <a:cubicBezTo>
                  <a:pt x="421855" y="6728115"/>
                  <a:pt x="419399" y="6729212"/>
                  <a:pt x="416420" y="6729212"/>
                </a:cubicBezTo>
                <a:cubicBezTo>
                  <a:pt x="410262" y="6729212"/>
                  <a:pt x="407179" y="6725207"/>
                  <a:pt x="407179" y="6717185"/>
                </a:cubicBezTo>
                <a:lnTo>
                  <a:pt x="407179" y="6695427"/>
                </a:lnTo>
                <a:lnTo>
                  <a:pt x="401104" y="6695427"/>
                </a:lnTo>
                <a:close/>
                <a:moveTo>
                  <a:pt x="1103582" y="6694831"/>
                </a:moveTo>
                <a:cubicBezTo>
                  <a:pt x="1101373" y="6694831"/>
                  <a:pt x="1099371" y="6695585"/>
                  <a:pt x="1097582" y="6697080"/>
                </a:cubicBezTo>
                <a:cubicBezTo>
                  <a:pt x="1095793" y="6698575"/>
                  <a:pt x="1094466" y="6700660"/>
                  <a:pt x="1093599" y="6703334"/>
                </a:cubicBezTo>
                <a:lnTo>
                  <a:pt x="1093447" y="6703334"/>
                </a:lnTo>
                <a:lnTo>
                  <a:pt x="1093447" y="6695496"/>
                </a:lnTo>
                <a:lnTo>
                  <a:pt x="1087338" y="6695496"/>
                </a:lnTo>
                <a:lnTo>
                  <a:pt x="1087338" y="6733519"/>
                </a:lnTo>
                <a:lnTo>
                  <a:pt x="1093447" y="6733519"/>
                </a:lnTo>
                <a:lnTo>
                  <a:pt x="1093447" y="6714134"/>
                </a:lnTo>
                <a:cubicBezTo>
                  <a:pt x="1093447" y="6709903"/>
                  <a:pt x="1094321" y="6706564"/>
                  <a:pt x="1096076" y="6704109"/>
                </a:cubicBezTo>
                <a:cubicBezTo>
                  <a:pt x="1097823" y="6701661"/>
                  <a:pt x="1100004" y="6700433"/>
                  <a:pt x="1102612" y="6700433"/>
                </a:cubicBezTo>
                <a:cubicBezTo>
                  <a:pt x="1104620" y="6700433"/>
                  <a:pt x="1106162" y="6700845"/>
                  <a:pt x="1107228" y="6701661"/>
                </a:cubicBezTo>
                <a:lnTo>
                  <a:pt x="1107235" y="6701661"/>
                </a:lnTo>
                <a:lnTo>
                  <a:pt x="1107235" y="6695352"/>
                </a:lnTo>
                <a:cubicBezTo>
                  <a:pt x="1106388" y="6695002"/>
                  <a:pt x="1105171" y="6694831"/>
                  <a:pt x="1103582" y="6694831"/>
                </a:cubicBezTo>
                <a:close/>
                <a:moveTo>
                  <a:pt x="988952" y="6694831"/>
                </a:moveTo>
                <a:cubicBezTo>
                  <a:pt x="986744" y="6694831"/>
                  <a:pt x="984741" y="6695585"/>
                  <a:pt x="982953" y="6697080"/>
                </a:cubicBezTo>
                <a:cubicBezTo>
                  <a:pt x="981164" y="6698575"/>
                  <a:pt x="979836" y="6700660"/>
                  <a:pt x="978969" y="6703334"/>
                </a:cubicBezTo>
                <a:lnTo>
                  <a:pt x="978818" y="6703334"/>
                </a:lnTo>
                <a:lnTo>
                  <a:pt x="978818" y="6695496"/>
                </a:lnTo>
                <a:lnTo>
                  <a:pt x="972709" y="6695496"/>
                </a:lnTo>
                <a:lnTo>
                  <a:pt x="972709" y="6733519"/>
                </a:lnTo>
                <a:lnTo>
                  <a:pt x="978818" y="6733519"/>
                </a:lnTo>
                <a:lnTo>
                  <a:pt x="978818" y="6714134"/>
                </a:lnTo>
                <a:cubicBezTo>
                  <a:pt x="978818" y="6709903"/>
                  <a:pt x="979692" y="6706564"/>
                  <a:pt x="981447" y="6704109"/>
                </a:cubicBezTo>
                <a:cubicBezTo>
                  <a:pt x="983193" y="6701661"/>
                  <a:pt x="985375" y="6700433"/>
                  <a:pt x="987982" y="6700433"/>
                </a:cubicBezTo>
                <a:cubicBezTo>
                  <a:pt x="989991" y="6700433"/>
                  <a:pt x="991532" y="6700845"/>
                  <a:pt x="992599" y="6701661"/>
                </a:cubicBezTo>
                <a:lnTo>
                  <a:pt x="992606" y="6701661"/>
                </a:lnTo>
                <a:lnTo>
                  <a:pt x="992606" y="6695352"/>
                </a:lnTo>
                <a:cubicBezTo>
                  <a:pt x="991759" y="6695002"/>
                  <a:pt x="990542" y="6694831"/>
                  <a:pt x="988952" y="6694831"/>
                </a:cubicBezTo>
                <a:close/>
                <a:moveTo>
                  <a:pt x="795290" y="6694831"/>
                </a:moveTo>
                <a:cubicBezTo>
                  <a:pt x="793082" y="6694831"/>
                  <a:pt x="791079" y="6695585"/>
                  <a:pt x="789291" y="6697080"/>
                </a:cubicBezTo>
                <a:cubicBezTo>
                  <a:pt x="787501" y="6698575"/>
                  <a:pt x="786174" y="6700660"/>
                  <a:pt x="785307" y="6703334"/>
                </a:cubicBezTo>
                <a:lnTo>
                  <a:pt x="785156" y="6703334"/>
                </a:lnTo>
                <a:lnTo>
                  <a:pt x="785156" y="6695496"/>
                </a:lnTo>
                <a:lnTo>
                  <a:pt x="779046" y="6695496"/>
                </a:lnTo>
                <a:lnTo>
                  <a:pt x="779046" y="6733519"/>
                </a:lnTo>
                <a:lnTo>
                  <a:pt x="785156" y="6733519"/>
                </a:lnTo>
                <a:lnTo>
                  <a:pt x="785156" y="6714134"/>
                </a:lnTo>
                <a:cubicBezTo>
                  <a:pt x="785156" y="6709903"/>
                  <a:pt x="786030" y="6706564"/>
                  <a:pt x="787784" y="6704109"/>
                </a:cubicBezTo>
                <a:cubicBezTo>
                  <a:pt x="789531" y="6701661"/>
                  <a:pt x="791712" y="6700433"/>
                  <a:pt x="794320" y="6700433"/>
                </a:cubicBezTo>
                <a:cubicBezTo>
                  <a:pt x="796329" y="6700433"/>
                  <a:pt x="797870" y="6700845"/>
                  <a:pt x="798936" y="6701661"/>
                </a:cubicBezTo>
                <a:lnTo>
                  <a:pt x="798943" y="6701661"/>
                </a:lnTo>
                <a:lnTo>
                  <a:pt x="798943" y="6695352"/>
                </a:lnTo>
                <a:cubicBezTo>
                  <a:pt x="798097" y="6695002"/>
                  <a:pt x="796879" y="6694831"/>
                  <a:pt x="795290" y="6694831"/>
                </a:cubicBezTo>
                <a:close/>
                <a:moveTo>
                  <a:pt x="693177" y="6694556"/>
                </a:moveTo>
                <a:cubicBezTo>
                  <a:pt x="688188" y="6694556"/>
                  <a:pt x="684004" y="6696421"/>
                  <a:pt x="680640" y="6700145"/>
                </a:cubicBezTo>
                <a:cubicBezTo>
                  <a:pt x="677277" y="6703868"/>
                  <a:pt x="675590" y="6708689"/>
                  <a:pt x="675590" y="6714606"/>
                </a:cubicBezTo>
                <a:cubicBezTo>
                  <a:pt x="675590" y="6720867"/>
                  <a:pt x="677124" y="6725728"/>
                  <a:pt x="680206" y="6729178"/>
                </a:cubicBezTo>
                <a:cubicBezTo>
                  <a:pt x="683289" y="6732627"/>
                  <a:pt x="687528" y="6734355"/>
                  <a:pt x="692915" y="6734355"/>
                </a:cubicBezTo>
                <a:cubicBezTo>
                  <a:pt x="698425" y="6734355"/>
                  <a:pt x="702863" y="6733141"/>
                  <a:pt x="706214" y="6730714"/>
                </a:cubicBezTo>
                <a:lnTo>
                  <a:pt x="706214" y="6724995"/>
                </a:lnTo>
                <a:cubicBezTo>
                  <a:pt x="702609" y="6727813"/>
                  <a:pt x="698659" y="6729226"/>
                  <a:pt x="694366" y="6729226"/>
                </a:cubicBezTo>
                <a:cubicBezTo>
                  <a:pt x="690548" y="6729226"/>
                  <a:pt x="687542" y="6728074"/>
                  <a:pt x="685353" y="6725770"/>
                </a:cubicBezTo>
                <a:cubicBezTo>
                  <a:pt x="683166" y="6723466"/>
                  <a:pt x="682022" y="6720195"/>
                  <a:pt x="681926" y="6715964"/>
                </a:cubicBezTo>
                <a:lnTo>
                  <a:pt x="708863" y="6715964"/>
                </a:lnTo>
                <a:lnTo>
                  <a:pt x="708863" y="6712789"/>
                </a:lnTo>
                <a:cubicBezTo>
                  <a:pt x="708863" y="6707070"/>
                  <a:pt x="707493" y="6702599"/>
                  <a:pt x="704761" y="6699383"/>
                </a:cubicBezTo>
                <a:cubicBezTo>
                  <a:pt x="702030" y="6696167"/>
                  <a:pt x="698164" y="6694556"/>
                  <a:pt x="693177" y="6694556"/>
                </a:cubicBezTo>
                <a:close/>
                <a:moveTo>
                  <a:pt x="1212616" y="6694543"/>
                </a:moveTo>
                <a:cubicBezTo>
                  <a:pt x="1206658" y="6694543"/>
                  <a:pt x="1201925" y="6696340"/>
                  <a:pt x="1198423" y="6699926"/>
                </a:cubicBezTo>
                <a:cubicBezTo>
                  <a:pt x="1194921" y="6703512"/>
                  <a:pt x="1193173" y="6708504"/>
                  <a:pt x="1193173" y="6714888"/>
                </a:cubicBezTo>
                <a:cubicBezTo>
                  <a:pt x="1193173" y="6720751"/>
                  <a:pt x="1194859" y="6725462"/>
                  <a:pt x="1198223" y="6729014"/>
                </a:cubicBezTo>
                <a:cubicBezTo>
                  <a:pt x="1201587" y="6732566"/>
                  <a:pt x="1206087" y="6734342"/>
                  <a:pt x="1211729" y="6734342"/>
                </a:cubicBezTo>
                <a:cubicBezTo>
                  <a:pt x="1217515" y="6734342"/>
                  <a:pt x="1222125" y="6732518"/>
                  <a:pt x="1225564" y="6728870"/>
                </a:cubicBezTo>
                <a:cubicBezTo>
                  <a:pt x="1229005" y="6725222"/>
                  <a:pt x="1230724" y="6720367"/>
                  <a:pt x="1230724" y="6714298"/>
                </a:cubicBezTo>
                <a:cubicBezTo>
                  <a:pt x="1230724" y="6708113"/>
                  <a:pt x="1229128" y="6703272"/>
                  <a:pt x="1225936" y="6699782"/>
                </a:cubicBezTo>
                <a:cubicBezTo>
                  <a:pt x="1222744" y="6696292"/>
                  <a:pt x="1218306" y="6694543"/>
                  <a:pt x="1212616" y="6694543"/>
                </a:cubicBezTo>
                <a:close/>
                <a:moveTo>
                  <a:pt x="1059844" y="6694543"/>
                </a:moveTo>
                <a:cubicBezTo>
                  <a:pt x="1053886" y="6694543"/>
                  <a:pt x="1049152" y="6696340"/>
                  <a:pt x="1045651" y="6699926"/>
                </a:cubicBezTo>
                <a:cubicBezTo>
                  <a:pt x="1042149" y="6703512"/>
                  <a:pt x="1040401" y="6708504"/>
                  <a:pt x="1040401" y="6714888"/>
                </a:cubicBezTo>
                <a:cubicBezTo>
                  <a:pt x="1040401" y="6720751"/>
                  <a:pt x="1042087" y="6725462"/>
                  <a:pt x="1045451" y="6729014"/>
                </a:cubicBezTo>
                <a:cubicBezTo>
                  <a:pt x="1048815" y="6732566"/>
                  <a:pt x="1053315" y="6734342"/>
                  <a:pt x="1058957" y="6734342"/>
                </a:cubicBezTo>
                <a:cubicBezTo>
                  <a:pt x="1064743" y="6734342"/>
                  <a:pt x="1069353" y="6732518"/>
                  <a:pt x="1072792" y="6728870"/>
                </a:cubicBezTo>
                <a:cubicBezTo>
                  <a:pt x="1076232" y="6725222"/>
                  <a:pt x="1077952" y="6720367"/>
                  <a:pt x="1077952" y="6714298"/>
                </a:cubicBezTo>
                <a:cubicBezTo>
                  <a:pt x="1077952" y="6708113"/>
                  <a:pt x="1076356" y="6703272"/>
                  <a:pt x="1073164" y="6699782"/>
                </a:cubicBezTo>
                <a:cubicBezTo>
                  <a:pt x="1069972" y="6696292"/>
                  <a:pt x="1065534" y="6694543"/>
                  <a:pt x="1059844" y="6694543"/>
                </a:cubicBezTo>
                <a:close/>
                <a:moveTo>
                  <a:pt x="945216" y="6694543"/>
                </a:moveTo>
                <a:cubicBezTo>
                  <a:pt x="939258" y="6694543"/>
                  <a:pt x="934524" y="6696340"/>
                  <a:pt x="931022" y="6699926"/>
                </a:cubicBezTo>
                <a:cubicBezTo>
                  <a:pt x="927521" y="6703512"/>
                  <a:pt x="925773" y="6708504"/>
                  <a:pt x="925773" y="6714888"/>
                </a:cubicBezTo>
                <a:cubicBezTo>
                  <a:pt x="925773" y="6720751"/>
                  <a:pt x="927458" y="6725462"/>
                  <a:pt x="930823" y="6729014"/>
                </a:cubicBezTo>
                <a:cubicBezTo>
                  <a:pt x="934187" y="6732566"/>
                  <a:pt x="938687" y="6734342"/>
                  <a:pt x="944328" y="6734342"/>
                </a:cubicBezTo>
                <a:cubicBezTo>
                  <a:pt x="950115" y="6734342"/>
                  <a:pt x="954724" y="6732518"/>
                  <a:pt x="958164" y="6728870"/>
                </a:cubicBezTo>
                <a:cubicBezTo>
                  <a:pt x="961604" y="6725222"/>
                  <a:pt x="963324" y="6720367"/>
                  <a:pt x="963324" y="6714298"/>
                </a:cubicBezTo>
                <a:cubicBezTo>
                  <a:pt x="963324" y="6708113"/>
                  <a:pt x="961727" y="6703272"/>
                  <a:pt x="958536" y="6699782"/>
                </a:cubicBezTo>
                <a:cubicBezTo>
                  <a:pt x="955343" y="6696292"/>
                  <a:pt x="950905" y="6694543"/>
                  <a:pt x="945216" y="6694543"/>
                </a:cubicBezTo>
                <a:close/>
                <a:moveTo>
                  <a:pt x="840568" y="6694543"/>
                </a:moveTo>
                <a:cubicBezTo>
                  <a:pt x="834554" y="6694543"/>
                  <a:pt x="829745" y="6696442"/>
                  <a:pt x="826147" y="6700241"/>
                </a:cubicBezTo>
                <a:cubicBezTo>
                  <a:pt x="822549" y="6704040"/>
                  <a:pt x="820746" y="6709073"/>
                  <a:pt x="820746" y="6715334"/>
                </a:cubicBezTo>
                <a:cubicBezTo>
                  <a:pt x="820746" y="6720950"/>
                  <a:pt x="822425" y="6725523"/>
                  <a:pt x="825762" y="6729055"/>
                </a:cubicBezTo>
                <a:cubicBezTo>
                  <a:pt x="829099" y="6732586"/>
                  <a:pt x="833488" y="6734349"/>
                  <a:pt x="838930" y="6734349"/>
                </a:cubicBezTo>
                <a:cubicBezTo>
                  <a:pt x="842955" y="6734349"/>
                  <a:pt x="846431" y="6733464"/>
                  <a:pt x="849361" y="6731709"/>
                </a:cubicBezTo>
                <a:lnTo>
                  <a:pt x="849375" y="6731709"/>
                </a:lnTo>
                <a:lnTo>
                  <a:pt x="849375" y="6725921"/>
                </a:lnTo>
                <a:cubicBezTo>
                  <a:pt x="846443" y="6728122"/>
                  <a:pt x="843314" y="6729226"/>
                  <a:pt x="839983" y="6729226"/>
                </a:cubicBezTo>
                <a:cubicBezTo>
                  <a:pt x="836034" y="6729226"/>
                  <a:pt x="832883" y="6727937"/>
                  <a:pt x="830537" y="6725366"/>
                </a:cubicBezTo>
                <a:cubicBezTo>
                  <a:pt x="828184" y="6722794"/>
                  <a:pt x="827014" y="6719277"/>
                  <a:pt x="827014" y="6714819"/>
                </a:cubicBezTo>
                <a:cubicBezTo>
                  <a:pt x="827014" y="6710294"/>
                  <a:pt x="828266" y="6706632"/>
                  <a:pt x="830757" y="6703848"/>
                </a:cubicBezTo>
                <a:cubicBezTo>
                  <a:pt x="833247" y="6701064"/>
                  <a:pt x="836447" y="6699672"/>
                  <a:pt x="840348" y="6699672"/>
                </a:cubicBezTo>
                <a:cubicBezTo>
                  <a:pt x="843574" y="6699672"/>
                  <a:pt x="846602" y="6700660"/>
                  <a:pt x="849437" y="6702641"/>
                </a:cubicBezTo>
                <a:lnTo>
                  <a:pt x="849437" y="6696401"/>
                </a:lnTo>
                <a:cubicBezTo>
                  <a:pt x="846877" y="6695160"/>
                  <a:pt x="843919" y="6694543"/>
                  <a:pt x="840568" y="6694543"/>
                </a:cubicBezTo>
                <a:close/>
                <a:moveTo>
                  <a:pt x="735165" y="6694543"/>
                </a:moveTo>
                <a:cubicBezTo>
                  <a:pt x="729153" y="6694543"/>
                  <a:pt x="724343" y="6696442"/>
                  <a:pt x="720746" y="6700241"/>
                </a:cubicBezTo>
                <a:cubicBezTo>
                  <a:pt x="717147" y="6704040"/>
                  <a:pt x="715344" y="6709073"/>
                  <a:pt x="715344" y="6715334"/>
                </a:cubicBezTo>
                <a:cubicBezTo>
                  <a:pt x="715344" y="6720957"/>
                  <a:pt x="717016" y="6725523"/>
                  <a:pt x="720353" y="6729055"/>
                </a:cubicBezTo>
                <a:cubicBezTo>
                  <a:pt x="723690" y="6732586"/>
                  <a:pt x="728080" y="6734349"/>
                  <a:pt x="733523" y="6734349"/>
                </a:cubicBezTo>
                <a:cubicBezTo>
                  <a:pt x="737546" y="6734349"/>
                  <a:pt x="741022" y="6733464"/>
                  <a:pt x="743952" y="6731709"/>
                </a:cubicBezTo>
                <a:lnTo>
                  <a:pt x="743974" y="6731709"/>
                </a:lnTo>
                <a:lnTo>
                  <a:pt x="743974" y="6725921"/>
                </a:lnTo>
                <a:cubicBezTo>
                  <a:pt x="741041" y="6728122"/>
                  <a:pt x="737911" y="6729226"/>
                  <a:pt x="734581" y="6729226"/>
                </a:cubicBezTo>
                <a:cubicBezTo>
                  <a:pt x="730632" y="6729226"/>
                  <a:pt x="727480" y="6727937"/>
                  <a:pt x="725135" y="6725366"/>
                </a:cubicBezTo>
                <a:cubicBezTo>
                  <a:pt x="722782" y="6722794"/>
                  <a:pt x="721612" y="6719277"/>
                  <a:pt x="721612" y="6714819"/>
                </a:cubicBezTo>
                <a:cubicBezTo>
                  <a:pt x="721612" y="6710294"/>
                  <a:pt x="722864" y="6706632"/>
                  <a:pt x="725354" y="6703848"/>
                </a:cubicBezTo>
                <a:cubicBezTo>
                  <a:pt x="727846" y="6701064"/>
                  <a:pt x="731044" y="6699672"/>
                  <a:pt x="734945" y="6699672"/>
                </a:cubicBezTo>
                <a:cubicBezTo>
                  <a:pt x="738172" y="6699672"/>
                  <a:pt x="741200" y="6700660"/>
                  <a:pt x="744034" y="6702641"/>
                </a:cubicBezTo>
                <a:lnTo>
                  <a:pt x="744034" y="6696401"/>
                </a:lnTo>
                <a:cubicBezTo>
                  <a:pt x="741474" y="6695160"/>
                  <a:pt x="738516" y="6694543"/>
                  <a:pt x="735165" y="6694543"/>
                </a:cubicBezTo>
                <a:close/>
                <a:moveTo>
                  <a:pt x="1258893" y="6694536"/>
                </a:moveTo>
                <a:cubicBezTo>
                  <a:pt x="1253424" y="6694536"/>
                  <a:pt x="1249254" y="6696943"/>
                  <a:pt x="1246371" y="6701743"/>
                </a:cubicBezTo>
                <a:lnTo>
                  <a:pt x="1246220" y="6701743"/>
                </a:lnTo>
                <a:lnTo>
                  <a:pt x="1246220" y="6695427"/>
                </a:lnTo>
                <a:lnTo>
                  <a:pt x="1240110" y="6695427"/>
                </a:lnTo>
                <a:lnTo>
                  <a:pt x="1240110" y="6733450"/>
                </a:lnTo>
                <a:lnTo>
                  <a:pt x="1246220" y="6733450"/>
                </a:lnTo>
                <a:lnTo>
                  <a:pt x="1246220" y="6711768"/>
                </a:lnTo>
                <a:cubicBezTo>
                  <a:pt x="1246220" y="6708278"/>
                  <a:pt x="1247217" y="6705391"/>
                  <a:pt x="1249220" y="6703101"/>
                </a:cubicBezTo>
                <a:cubicBezTo>
                  <a:pt x="1251221" y="6700810"/>
                  <a:pt x="1253747" y="6699665"/>
                  <a:pt x="1256801" y="6699665"/>
                </a:cubicBezTo>
                <a:cubicBezTo>
                  <a:pt x="1262712" y="6699665"/>
                  <a:pt x="1265670" y="6703697"/>
                  <a:pt x="1265670" y="6711768"/>
                </a:cubicBezTo>
                <a:lnTo>
                  <a:pt x="1265670" y="6733450"/>
                </a:lnTo>
                <a:lnTo>
                  <a:pt x="1271779" y="6733450"/>
                </a:lnTo>
                <a:lnTo>
                  <a:pt x="1271786" y="6733450"/>
                </a:lnTo>
                <a:lnTo>
                  <a:pt x="1271786" y="6710211"/>
                </a:lnTo>
                <a:cubicBezTo>
                  <a:pt x="1271786" y="6705137"/>
                  <a:pt x="1270686" y="6701256"/>
                  <a:pt x="1268470" y="6698568"/>
                </a:cubicBezTo>
                <a:cubicBezTo>
                  <a:pt x="1266255" y="6695880"/>
                  <a:pt x="1263062" y="6694536"/>
                  <a:pt x="1258893" y="6694536"/>
                </a:cubicBezTo>
                <a:close/>
                <a:moveTo>
                  <a:pt x="1018137" y="6694536"/>
                </a:moveTo>
                <a:cubicBezTo>
                  <a:pt x="1012351" y="6694536"/>
                  <a:pt x="1007955" y="6697066"/>
                  <a:pt x="1004948" y="6702113"/>
                </a:cubicBezTo>
                <a:lnTo>
                  <a:pt x="1004797" y="6702113"/>
                </a:lnTo>
                <a:lnTo>
                  <a:pt x="1004797" y="6695427"/>
                </a:lnTo>
                <a:lnTo>
                  <a:pt x="998687" y="6695427"/>
                </a:lnTo>
                <a:lnTo>
                  <a:pt x="998687" y="6750943"/>
                </a:lnTo>
                <a:lnTo>
                  <a:pt x="1004797" y="6750943"/>
                </a:lnTo>
                <a:lnTo>
                  <a:pt x="1004797" y="6727958"/>
                </a:lnTo>
                <a:lnTo>
                  <a:pt x="1004948" y="6727958"/>
                </a:lnTo>
                <a:cubicBezTo>
                  <a:pt x="1007631" y="6732216"/>
                  <a:pt x="1011443" y="6734342"/>
                  <a:pt x="1016383" y="6734342"/>
                </a:cubicBezTo>
                <a:cubicBezTo>
                  <a:pt x="1021770" y="6734342"/>
                  <a:pt x="1026021" y="6732422"/>
                  <a:pt x="1029125" y="6728602"/>
                </a:cubicBezTo>
                <a:cubicBezTo>
                  <a:pt x="1032228" y="6724783"/>
                  <a:pt x="1033782" y="6719688"/>
                  <a:pt x="1033782" y="6713325"/>
                </a:cubicBezTo>
                <a:cubicBezTo>
                  <a:pt x="1033782" y="6707613"/>
                  <a:pt x="1032407" y="6703046"/>
                  <a:pt x="1029647" y="6699645"/>
                </a:cubicBezTo>
                <a:cubicBezTo>
                  <a:pt x="1026888" y="6696237"/>
                  <a:pt x="1023057" y="6694536"/>
                  <a:pt x="1018137" y="6694536"/>
                </a:cubicBezTo>
                <a:close/>
                <a:moveTo>
                  <a:pt x="519744" y="6694536"/>
                </a:moveTo>
                <a:cubicBezTo>
                  <a:pt x="517880" y="6694536"/>
                  <a:pt x="516076" y="6694769"/>
                  <a:pt x="514323" y="6695242"/>
                </a:cubicBezTo>
                <a:cubicBezTo>
                  <a:pt x="512568" y="6695715"/>
                  <a:pt x="511006" y="6696415"/>
                  <a:pt x="509644" y="6697341"/>
                </a:cubicBezTo>
                <a:cubicBezTo>
                  <a:pt x="508275" y="6698273"/>
                  <a:pt x="507181" y="6699425"/>
                  <a:pt x="506362" y="6700797"/>
                </a:cubicBezTo>
                <a:cubicBezTo>
                  <a:pt x="505543" y="6702168"/>
                  <a:pt x="505129" y="6703745"/>
                  <a:pt x="505129" y="6705528"/>
                </a:cubicBezTo>
                <a:cubicBezTo>
                  <a:pt x="505129" y="6706989"/>
                  <a:pt x="505351" y="6708264"/>
                  <a:pt x="505783" y="6709354"/>
                </a:cubicBezTo>
                <a:cubicBezTo>
                  <a:pt x="506225" y="6710445"/>
                  <a:pt x="506864" y="6711411"/>
                  <a:pt x="507724" y="6712269"/>
                </a:cubicBezTo>
                <a:cubicBezTo>
                  <a:pt x="508585" y="6713126"/>
                  <a:pt x="509651" y="6713894"/>
                  <a:pt x="510930" y="6714572"/>
                </a:cubicBezTo>
                <a:cubicBezTo>
                  <a:pt x="512209" y="6715251"/>
                  <a:pt x="513690" y="6715923"/>
                  <a:pt x="515382" y="6716595"/>
                </a:cubicBezTo>
                <a:lnTo>
                  <a:pt x="518788" y="6717953"/>
                </a:lnTo>
                <a:cubicBezTo>
                  <a:pt x="519847" y="6718385"/>
                  <a:pt x="520763" y="6718879"/>
                  <a:pt x="521546" y="6719420"/>
                </a:cubicBezTo>
                <a:cubicBezTo>
                  <a:pt x="522331" y="6719962"/>
                  <a:pt x="522950" y="6720586"/>
                  <a:pt x="523410" y="6721292"/>
                </a:cubicBezTo>
                <a:cubicBezTo>
                  <a:pt x="523872" y="6721999"/>
                  <a:pt x="524100" y="6722856"/>
                  <a:pt x="524100" y="6723871"/>
                </a:cubicBezTo>
                <a:cubicBezTo>
                  <a:pt x="524100" y="6727436"/>
                  <a:pt x="521415" y="6729219"/>
                  <a:pt x="516050" y="6729219"/>
                </a:cubicBezTo>
                <a:cubicBezTo>
                  <a:pt x="512045" y="6729219"/>
                  <a:pt x="508385" y="6727999"/>
                  <a:pt x="505055" y="6725544"/>
                </a:cubicBezTo>
                <a:lnTo>
                  <a:pt x="505055" y="6732079"/>
                </a:lnTo>
                <a:cubicBezTo>
                  <a:pt x="507938" y="6733587"/>
                  <a:pt x="511337" y="6734342"/>
                  <a:pt x="515271" y="6734348"/>
                </a:cubicBezTo>
                <a:cubicBezTo>
                  <a:pt x="517254" y="6734348"/>
                  <a:pt x="519151" y="6734122"/>
                  <a:pt x="520969" y="6733676"/>
                </a:cubicBezTo>
                <a:cubicBezTo>
                  <a:pt x="522784" y="6733231"/>
                  <a:pt x="524388" y="6732552"/>
                  <a:pt x="525778" y="6731633"/>
                </a:cubicBezTo>
                <a:cubicBezTo>
                  <a:pt x="527168" y="6730714"/>
                  <a:pt x="528282" y="6729562"/>
                  <a:pt x="529115" y="6728177"/>
                </a:cubicBezTo>
                <a:cubicBezTo>
                  <a:pt x="529948" y="6726792"/>
                  <a:pt x="530360" y="6725153"/>
                  <a:pt x="530360" y="6723274"/>
                </a:cubicBezTo>
                <a:cubicBezTo>
                  <a:pt x="530360" y="6721745"/>
                  <a:pt x="530106" y="6720415"/>
                  <a:pt x="529596" y="6719304"/>
                </a:cubicBezTo>
                <a:cubicBezTo>
                  <a:pt x="529087" y="6718193"/>
                  <a:pt x="528357" y="6717212"/>
                  <a:pt x="527416" y="6716355"/>
                </a:cubicBezTo>
                <a:cubicBezTo>
                  <a:pt x="526472" y="6715498"/>
                  <a:pt x="525331" y="6714730"/>
                  <a:pt x="523989" y="6714051"/>
                </a:cubicBezTo>
                <a:cubicBezTo>
                  <a:pt x="522647" y="6713366"/>
                  <a:pt x="521134" y="6712707"/>
                  <a:pt x="519448" y="6712063"/>
                </a:cubicBezTo>
                <a:cubicBezTo>
                  <a:pt x="518182" y="6711569"/>
                  <a:pt x="517047" y="6711110"/>
                  <a:pt x="516056" y="6710691"/>
                </a:cubicBezTo>
                <a:cubicBezTo>
                  <a:pt x="515065" y="6710273"/>
                  <a:pt x="514220" y="6709800"/>
                  <a:pt x="513524" y="6709279"/>
                </a:cubicBezTo>
                <a:cubicBezTo>
                  <a:pt x="512830" y="6708758"/>
                  <a:pt x="512299" y="6708168"/>
                  <a:pt x="511942" y="6707496"/>
                </a:cubicBezTo>
                <a:cubicBezTo>
                  <a:pt x="511583" y="6706824"/>
                  <a:pt x="511404" y="6706001"/>
                  <a:pt x="511404" y="6705007"/>
                </a:cubicBezTo>
                <a:cubicBezTo>
                  <a:pt x="511404" y="6704211"/>
                  <a:pt x="511583" y="6703485"/>
                  <a:pt x="511942" y="6702833"/>
                </a:cubicBezTo>
                <a:cubicBezTo>
                  <a:pt x="512299" y="6702182"/>
                  <a:pt x="512808" y="6701619"/>
                  <a:pt x="513468" y="6701146"/>
                </a:cubicBezTo>
                <a:cubicBezTo>
                  <a:pt x="514129" y="6700673"/>
                  <a:pt x="514914" y="6700310"/>
                  <a:pt x="515836" y="6700049"/>
                </a:cubicBezTo>
                <a:cubicBezTo>
                  <a:pt x="516750" y="6699789"/>
                  <a:pt x="517783" y="6699658"/>
                  <a:pt x="518925" y="6699658"/>
                </a:cubicBezTo>
                <a:cubicBezTo>
                  <a:pt x="522579" y="6699658"/>
                  <a:pt x="525806" y="6700577"/>
                  <a:pt x="528613" y="6702408"/>
                </a:cubicBezTo>
                <a:lnTo>
                  <a:pt x="528613" y="6696243"/>
                </a:lnTo>
                <a:cubicBezTo>
                  <a:pt x="526004" y="6695105"/>
                  <a:pt x="523045" y="6694536"/>
                  <a:pt x="519744" y="6694536"/>
                </a:cubicBezTo>
                <a:close/>
                <a:moveTo>
                  <a:pt x="382239" y="6694536"/>
                </a:moveTo>
                <a:cubicBezTo>
                  <a:pt x="380375" y="6694536"/>
                  <a:pt x="378571" y="6694769"/>
                  <a:pt x="376818" y="6695242"/>
                </a:cubicBezTo>
                <a:cubicBezTo>
                  <a:pt x="375063" y="6695715"/>
                  <a:pt x="373501" y="6696415"/>
                  <a:pt x="372139" y="6697341"/>
                </a:cubicBezTo>
                <a:cubicBezTo>
                  <a:pt x="370769" y="6698273"/>
                  <a:pt x="369676" y="6699425"/>
                  <a:pt x="368857" y="6700797"/>
                </a:cubicBezTo>
                <a:cubicBezTo>
                  <a:pt x="368038" y="6702168"/>
                  <a:pt x="367624" y="6703745"/>
                  <a:pt x="367624" y="6705528"/>
                </a:cubicBezTo>
                <a:cubicBezTo>
                  <a:pt x="367624" y="6706989"/>
                  <a:pt x="367846" y="6708264"/>
                  <a:pt x="368279" y="6709354"/>
                </a:cubicBezTo>
                <a:cubicBezTo>
                  <a:pt x="368720" y="6710445"/>
                  <a:pt x="369359" y="6711411"/>
                  <a:pt x="370220" y="6712269"/>
                </a:cubicBezTo>
                <a:cubicBezTo>
                  <a:pt x="371078" y="6713126"/>
                  <a:pt x="372145" y="6713894"/>
                  <a:pt x="373425" y="6714572"/>
                </a:cubicBezTo>
                <a:cubicBezTo>
                  <a:pt x="374705" y="6715251"/>
                  <a:pt x="376184" y="6715923"/>
                  <a:pt x="377877" y="6716595"/>
                </a:cubicBezTo>
                <a:lnTo>
                  <a:pt x="381283" y="6717953"/>
                </a:lnTo>
                <a:cubicBezTo>
                  <a:pt x="382342" y="6718385"/>
                  <a:pt x="383257" y="6718879"/>
                  <a:pt x="384042" y="6719420"/>
                </a:cubicBezTo>
                <a:cubicBezTo>
                  <a:pt x="384825" y="6719962"/>
                  <a:pt x="385445" y="6720586"/>
                  <a:pt x="385906" y="6721292"/>
                </a:cubicBezTo>
                <a:cubicBezTo>
                  <a:pt x="386367" y="6721999"/>
                  <a:pt x="386595" y="6722856"/>
                  <a:pt x="386595" y="6723871"/>
                </a:cubicBezTo>
                <a:cubicBezTo>
                  <a:pt x="386595" y="6727436"/>
                  <a:pt x="383911" y="6729219"/>
                  <a:pt x="378545" y="6729219"/>
                </a:cubicBezTo>
                <a:cubicBezTo>
                  <a:pt x="374540" y="6729219"/>
                  <a:pt x="370880" y="6727999"/>
                  <a:pt x="367550" y="6725544"/>
                </a:cubicBezTo>
                <a:lnTo>
                  <a:pt x="367550" y="6732079"/>
                </a:lnTo>
                <a:cubicBezTo>
                  <a:pt x="370425" y="6733587"/>
                  <a:pt x="373832" y="6734342"/>
                  <a:pt x="377766" y="6734348"/>
                </a:cubicBezTo>
                <a:cubicBezTo>
                  <a:pt x="379749" y="6734348"/>
                  <a:pt x="381647" y="6734122"/>
                  <a:pt x="383464" y="6733676"/>
                </a:cubicBezTo>
                <a:cubicBezTo>
                  <a:pt x="385279" y="6733231"/>
                  <a:pt x="386883" y="6732552"/>
                  <a:pt x="388273" y="6731633"/>
                </a:cubicBezTo>
                <a:cubicBezTo>
                  <a:pt x="389663" y="6730714"/>
                  <a:pt x="390777" y="6729562"/>
                  <a:pt x="391608" y="6728177"/>
                </a:cubicBezTo>
                <a:cubicBezTo>
                  <a:pt x="392442" y="6726792"/>
                  <a:pt x="392855" y="6725153"/>
                  <a:pt x="392855" y="6723274"/>
                </a:cubicBezTo>
                <a:cubicBezTo>
                  <a:pt x="392855" y="6721745"/>
                  <a:pt x="392601" y="6720415"/>
                  <a:pt x="392091" y="6719304"/>
                </a:cubicBezTo>
                <a:cubicBezTo>
                  <a:pt x="391582" y="6718193"/>
                  <a:pt x="390853" y="6717212"/>
                  <a:pt x="389911" y="6716355"/>
                </a:cubicBezTo>
                <a:cubicBezTo>
                  <a:pt x="388967" y="6715498"/>
                  <a:pt x="387825" y="6714730"/>
                  <a:pt x="386484" y="6714051"/>
                </a:cubicBezTo>
                <a:cubicBezTo>
                  <a:pt x="385142" y="6713366"/>
                  <a:pt x="383629" y="6712707"/>
                  <a:pt x="381942" y="6712063"/>
                </a:cubicBezTo>
                <a:cubicBezTo>
                  <a:pt x="380677" y="6711569"/>
                  <a:pt x="379542" y="6711110"/>
                  <a:pt x="378551" y="6710691"/>
                </a:cubicBezTo>
                <a:cubicBezTo>
                  <a:pt x="377560" y="6710273"/>
                  <a:pt x="376713" y="6709800"/>
                  <a:pt x="376019" y="6709279"/>
                </a:cubicBezTo>
                <a:cubicBezTo>
                  <a:pt x="375325" y="6708758"/>
                  <a:pt x="374794" y="6708168"/>
                  <a:pt x="374437" y="6707496"/>
                </a:cubicBezTo>
                <a:cubicBezTo>
                  <a:pt x="374078" y="6706824"/>
                  <a:pt x="373900" y="6706001"/>
                  <a:pt x="373900" y="6705007"/>
                </a:cubicBezTo>
                <a:cubicBezTo>
                  <a:pt x="373900" y="6704211"/>
                  <a:pt x="374078" y="6703485"/>
                  <a:pt x="374437" y="6702833"/>
                </a:cubicBezTo>
                <a:cubicBezTo>
                  <a:pt x="374794" y="6702182"/>
                  <a:pt x="375304" y="6701619"/>
                  <a:pt x="375964" y="6701146"/>
                </a:cubicBezTo>
                <a:cubicBezTo>
                  <a:pt x="376624" y="6700673"/>
                  <a:pt x="377409" y="6700310"/>
                  <a:pt x="378331" y="6700049"/>
                </a:cubicBezTo>
                <a:cubicBezTo>
                  <a:pt x="379245" y="6699789"/>
                  <a:pt x="380278" y="6699658"/>
                  <a:pt x="381420" y="6699658"/>
                </a:cubicBezTo>
                <a:cubicBezTo>
                  <a:pt x="385073" y="6699658"/>
                  <a:pt x="388300" y="6700577"/>
                  <a:pt x="391108" y="6702408"/>
                </a:cubicBezTo>
                <a:lnTo>
                  <a:pt x="391108" y="6696243"/>
                </a:lnTo>
                <a:cubicBezTo>
                  <a:pt x="388499" y="6695105"/>
                  <a:pt x="385541" y="6694536"/>
                  <a:pt x="382239" y="6694536"/>
                </a:cubicBezTo>
                <a:close/>
                <a:moveTo>
                  <a:pt x="1127167" y="6694529"/>
                </a:moveTo>
                <a:cubicBezTo>
                  <a:pt x="1122274" y="6694529"/>
                  <a:pt x="1117954" y="6695715"/>
                  <a:pt x="1114204" y="6698095"/>
                </a:cubicBezTo>
                <a:lnTo>
                  <a:pt x="1114204" y="6704335"/>
                </a:lnTo>
                <a:cubicBezTo>
                  <a:pt x="1117906" y="6701222"/>
                  <a:pt x="1122055" y="6699658"/>
                  <a:pt x="1126650" y="6699658"/>
                </a:cubicBezTo>
                <a:cubicBezTo>
                  <a:pt x="1131894" y="6699658"/>
                  <a:pt x="1134514" y="6702888"/>
                  <a:pt x="1134514" y="6709347"/>
                </a:cubicBezTo>
                <a:lnTo>
                  <a:pt x="1123080" y="6710945"/>
                </a:lnTo>
                <a:cubicBezTo>
                  <a:pt x="1114686" y="6712111"/>
                  <a:pt x="1110489" y="6716245"/>
                  <a:pt x="1110489" y="6723349"/>
                </a:cubicBezTo>
                <a:cubicBezTo>
                  <a:pt x="1110489" y="6726661"/>
                  <a:pt x="1111563" y="6729322"/>
                  <a:pt x="1113709" y="6731331"/>
                </a:cubicBezTo>
                <a:cubicBezTo>
                  <a:pt x="1115856" y="6733340"/>
                  <a:pt x="1118835" y="6734341"/>
                  <a:pt x="1122633" y="6734341"/>
                </a:cubicBezTo>
                <a:cubicBezTo>
                  <a:pt x="1127800" y="6734341"/>
                  <a:pt x="1131714" y="6732065"/>
                  <a:pt x="1134370" y="6727512"/>
                </a:cubicBezTo>
                <a:lnTo>
                  <a:pt x="1134521" y="6727512"/>
                </a:lnTo>
                <a:lnTo>
                  <a:pt x="1134521" y="6733450"/>
                </a:lnTo>
                <a:lnTo>
                  <a:pt x="1140617" y="6733450"/>
                </a:lnTo>
                <a:lnTo>
                  <a:pt x="1140617" y="6708716"/>
                </a:lnTo>
                <a:cubicBezTo>
                  <a:pt x="1140617" y="6699260"/>
                  <a:pt x="1136132" y="6694529"/>
                  <a:pt x="1127167" y="6694529"/>
                </a:cubicBezTo>
                <a:close/>
                <a:moveTo>
                  <a:pt x="217997" y="6689860"/>
                </a:moveTo>
                <a:cubicBezTo>
                  <a:pt x="212706" y="6689860"/>
                  <a:pt x="208406" y="6691471"/>
                  <a:pt x="205104" y="6694687"/>
                </a:cubicBezTo>
                <a:cubicBezTo>
                  <a:pt x="201801" y="6697903"/>
                  <a:pt x="200150" y="6702209"/>
                  <a:pt x="200150" y="6707606"/>
                </a:cubicBezTo>
                <a:cubicBezTo>
                  <a:pt x="200150" y="6712255"/>
                  <a:pt x="201760" y="6716136"/>
                  <a:pt x="204994" y="6719229"/>
                </a:cubicBezTo>
                <a:cubicBezTo>
                  <a:pt x="208227" y="6722321"/>
                  <a:pt x="212225" y="6723871"/>
                  <a:pt x="216993" y="6723871"/>
                </a:cubicBezTo>
                <a:cubicBezTo>
                  <a:pt x="220543" y="6723871"/>
                  <a:pt x="223625" y="6723014"/>
                  <a:pt x="226233" y="6721306"/>
                </a:cubicBezTo>
                <a:lnTo>
                  <a:pt x="226233" y="6716246"/>
                </a:lnTo>
                <a:cubicBezTo>
                  <a:pt x="223894" y="6718173"/>
                  <a:pt x="221094" y="6719140"/>
                  <a:pt x="217812" y="6719140"/>
                </a:cubicBezTo>
                <a:cubicBezTo>
                  <a:pt x="214233" y="6719140"/>
                  <a:pt x="211283" y="6718036"/>
                  <a:pt x="208964" y="6715834"/>
                </a:cubicBezTo>
                <a:cubicBezTo>
                  <a:pt x="206645" y="6713633"/>
                  <a:pt x="205482" y="6710698"/>
                  <a:pt x="205482" y="6707037"/>
                </a:cubicBezTo>
                <a:cubicBezTo>
                  <a:pt x="205482" y="6703279"/>
                  <a:pt x="206617" y="6700282"/>
                  <a:pt x="208888" y="6698054"/>
                </a:cubicBezTo>
                <a:cubicBezTo>
                  <a:pt x="211158" y="6695832"/>
                  <a:pt x="214048" y="6694715"/>
                  <a:pt x="217550" y="6694715"/>
                </a:cubicBezTo>
                <a:cubicBezTo>
                  <a:pt x="221101" y="6694715"/>
                  <a:pt x="223942" y="6695606"/>
                  <a:pt x="226081" y="6697389"/>
                </a:cubicBezTo>
                <a:lnTo>
                  <a:pt x="226081" y="6691828"/>
                </a:lnTo>
                <a:cubicBezTo>
                  <a:pt x="223701" y="6690518"/>
                  <a:pt x="221004" y="6689860"/>
                  <a:pt x="217997" y="6689860"/>
                </a:cubicBezTo>
                <a:close/>
                <a:moveTo>
                  <a:pt x="1159613" y="6684243"/>
                </a:moveTo>
                <a:lnTo>
                  <a:pt x="1153503" y="6686211"/>
                </a:lnTo>
                <a:lnTo>
                  <a:pt x="1153503" y="6695496"/>
                </a:lnTo>
                <a:lnTo>
                  <a:pt x="1146947" y="6695496"/>
                </a:lnTo>
                <a:lnTo>
                  <a:pt x="1146947" y="6700693"/>
                </a:lnTo>
                <a:lnTo>
                  <a:pt x="1153503" y="6700693"/>
                </a:lnTo>
                <a:lnTo>
                  <a:pt x="1153503" y="6723198"/>
                </a:lnTo>
                <a:cubicBezTo>
                  <a:pt x="1153503" y="6730625"/>
                  <a:pt x="1156847" y="6734334"/>
                  <a:pt x="1163528" y="6734334"/>
                </a:cubicBezTo>
                <a:cubicBezTo>
                  <a:pt x="1165888" y="6734334"/>
                  <a:pt x="1167793" y="6733937"/>
                  <a:pt x="1169231" y="6733148"/>
                </a:cubicBezTo>
                <a:lnTo>
                  <a:pt x="1169231" y="6727950"/>
                </a:lnTo>
                <a:cubicBezTo>
                  <a:pt x="1168110" y="6728794"/>
                  <a:pt x="1166782" y="6729212"/>
                  <a:pt x="1165241" y="6729212"/>
                </a:cubicBezTo>
                <a:cubicBezTo>
                  <a:pt x="1163232" y="6729212"/>
                  <a:pt x="1161787" y="6728670"/>
                  <a:pt x="1160920" y="6727580"/>
                </a:cubicBezTo>
                <a:cubicBezTo>
                  <a:pt x="1160046" y="6726490"/>
                  <a:pt x="1159613" y="6724673"/>
                  <a:pt x="1159613" y="6722122"/>
                </a:cubicBezTo>
                <a:lnTo>
                  <a:pt x="1159613" y="6700693"/>
                </a:lnTo>
                <a:lnTo>
                  <a:pt x="1169224" y="6700693"/>
                </a:lnTo>
                <a:lnTo>
                  <a:pt x="1169224" y="6695496"/>
                </a:lnTo>
                <a:lnTo>
                  <a:pt x="1159613" y="6695496"/>
                </a:lnTo>
                <a:lnTo>
                  <a:pt x="1159613" y="6684243"/>
                </a:lnTo>
                <a:close/>
                <a:moveTo>
                  <a:pt x="761187" y="6684243"/>
                </a:moveTo>
                <a:lnTo>
                  <a:pt x="755076" y="6686211"/>
                </a:lnTo>
                <a:lnTo>
                  <a:pt x="755076" y="6695496"/>
                </a:lnTo>
                <a:lnTo>
                  <a:pt x="748520" y="6695496"/>
                </a:lnTo>
                <a:lnTo>
                  <a:pt x="748520" y="6700693"/>
                </a:lnTo>
                <a:lnTo>
                  <a:pt x="755076" y="6700693"/>
                </a:lnTo>
                <a:lnTo>
                  <a:pt x="755076" y="6723198"/>
                </a:lnTo>
                <a:cubicBezTo>
                  <a:pt x="755076" y="6730625"/>
                  <a:pt x="758419" y="6734334"/>
                  <a:pt x="765101" y="6734334"/>
                </a:cubicBezTo>
                <a:cubicBezTo>
                  <a:pt x="767460" y="6734334"/>
                  <a:pt x="769366" y="6733937"/>
                  <a:pt x="770804" y="6733148"/>
                </a:cubicBezTo>
                <a:lnTo>
                  <a:pt x="770804" y="6727950"/>
                </a:lnTo>
                <a:cubicBezTo>
                  <a:pt x="769683" y="6728794"/>
                  <a:pt x="768355" y="6729212"/>
                  <a:pt x="766814" y="6729212"/>
                </a:cubicBezTo>
                <a:cubicBezTo>
                  <a:pt x="764805" y="6729212"/>
                  <a:pt x="763360" y="6728670"/>
                  <a:pt x="762493" y="6727580"/>
                </a:cubicBezTo>
                <a:cubicBezTo>
                  <a:pt x="761619" y="6726490"/>
                  <a:pt x="761187" y="6724673"/>
                  <a:pt x="761187" y="6722122"/>
                </a:cubicBezTo>
                <a:lnTo>
                  <a:pt x="761187" y="6700693"/>
                </a:lnTo>
                <a:lnTo>
                  <a:pt x="770797" y="6700693"/>
                </a:lnTo>
                <a:lnTo>
                  <a:pt x="770797" y="6695496"/>
                </a:lnTo>
                <a:lnTo>
                  <a:pt x="761187" y="6695496"/>
                </a:lnTo>
                <a:lnTo>
                  <a:pt x="761187" y="6684243"/>
                </a:lnTo>
                <a:close/>
                <a:moveTo>
                  <a:pt x="352007" y="6684243"/>
                </a:moveTo>
                <a:lnTo>
                  <a:pt x="345898" y="6686211"/>
                </a:lnTo>
                <a:lnTo>
                  <a:pt x="345898" y="6695496"/>
                </a:lnTo>
                <a:lnTo>
                  <a:pt x="339341" y="6695496"/>
                </a:lnTo>
                <a:lnTo>
                  <a:pt x="339341" y="6700693"/>
                </a:lnTo>
                <a:lnTo>
                  <a:pt x="345898" y="6700693"/>
                </a:lnTo>
                <a:lnTo>
                  <a:pt x="345898" y="6723198"/>
                </a:lnTo>
                <a:cubicBezTo>
                  <a:pt x="345898" y="6730625"/>
                  <a:pt x="349241" y="6734334"/>
                  <a:pt x="355922" y="6734334"/>
                </a:cubicBezTo>
                <a:cubicBezTo>
                  <a:pt x="358281" y="6734334"/>
                  <a:pt x="360187" y="6733937"/>
                  <a:pt x="361624" y="6733148"/>
                </a:cubicBezTo>
                <a:lnTo>
                  <a:pt x="361624" y="6727950"/>
                </a:lnTo>
                <a:cubicBezTo>
                  <a:pt x="360504" y="6728794"/>
                  <a:pt x="359176" y="6729212"/>
                  <a:pt x="357635" y="6729212"/>
                </a:cubicBezTo>
                <a:cubicBezTo>
                  <a:pt x="355626" y="6729212"/>
                  <a:pt x="354181" y="6728670"/>
                  <a:pt x="353314" y="6727580"/>
                </a:cubicBezTo>
                <a:cubicBezTo>
                  <a:pt x="352440" y="6726490"/>
                  <a:pt x="352007" y="6724673"/>
                  <a:pt x="352007" y="6722122"/>
                </a:cubicBezTo>
                <a:lnTo>
                  <a:pt x="352007" y="6700693"/>
                </a:lnTo>
                <a:lnTo>
                  <a:pt x="361618" y="6700693"/>
                </a:lnTo>
                <a:lnTo>
                  <a:pt x="361618" y="6695496"/>
                </a:lnTo>
                <a:lnTo>
                  <a:pt x="352007" y="6695496"/>
                </a:lnTo>
                <a:lnTo>
                  <a:pt x="352007" y="6684243"/>
                </a:lnTo>
                <a:close/>
                <a:moveTo>
                  <a:pt x="216133" y="6682317"/>
                </a:moveTo>
                <a:cubicBezTo>
                  <a:pt x="222938" y="6682317"/>
                  <a:pt x="228744" y="6684717"/>
                  <a:pt x="233546" y="6689524"/>
                </a:cubicBezTo>
                <a:cubicBezTo>
                  <a:pt x="238355" y="6694324"/>
                  <a:pt x="240757" y="6700118"/>
                  <a:pt x="240757" y="6706900"/>
                </a:cubicBezTo>
                <a:cubicBezTo>
                  <a:pt x="240757" y="6713688"/>
                  <a:pt x="238349" y="6719476"/>
                  <a:pt x="233546" y="6724262"/>
                </a:cubicBezTo>
                <a:cubicBezTo>
                  <a:pt x="228744" y="6729055"/>
                  <a:pt x="222938" y="6731448"/>
                  <a:pt x="216133" y="6731448"/>
                </a:cubicBezTo>
                <a:cubicBezTo>
                  <a:pt x="209328" y="6731448"/>
                  <a:pt x="203515" y="6729055"/>
                  <a:pt x="198698" y="6724262"/>
                </a:cubicBezTo>
                <a:cubicBezTo>
                  <a:pt x="193882" y="6719469"/>
                  <a:pt x="191474" y="6713681"/>
                  <a:pt x="191474" y="6706900"/>
                </a:cubicBezTo>
                <a:cubicBezTo>
                  <a:pt x="191474" y="6700118"/>
                  <a:pt x="193882" y="6694331"/>
                  <a:pt x="198698" y="6689524"/>
                </a:cubicBezTo>
                <a:cubicBezTo>
                  <a:pt x="203515" y="6684717"/>
                  <a:pt x="209328" y="6682317"/>
                  <a:pt x="216133" y="6682317"/>
                </a:cubicBezTo>
                <a:close/>
                <a:moveTo>
                  <a:pt x="622483" y="6680273"/>
                </a:moveTo>
                <a:lnTo>
                  <a:pt x="622483" y="6733519"/>
                </a:lnTo>
                <a:lnTo>
                  <a:pt x="650795" y="6733519"/>
                </a:lnTo>
                <a:lnTo>
                  <a:pt x="650803" y="6733519"/>
                </a:lnTo>
                <a:lnTo>
                  <a:pt x="650803" y="6727875"/>
                </a:lnTo>
                <a:lnTo>
                  <a:pt x="628744" y="6727875"/>
                </a:lnTo>
                <a:lnTo>
                  <a:pt x="628744" y="6709237"/>
                </a:lnTo>
                <a:lnTo>
                  <a:pt x="648043" y="6709237"/>
                </a:lnTo>
                <a:lnTo>
                  <a:pt x="648043" y="6703628"/>
                </a:lnTo>
                <a:lnTo>
                  <a:pt x="628744" y="6703628"/>
                </a:lnTo>
                <a:lnTo>
                  <a:pt x="628744" y="6685916"/>
                </a:lnTo>
                <a:lnTo>
                  <a:pt x="649605" y="6685916"/>
                </a:lnTo>
                <a:lnTo>
                  <a:pt x="649605" y="6680273"/>
                </a:lnTo>
                <a:lnTo>
                  <a:pt x="622483" y="6680273"/>
                </a:lnTo>
                <a:close/>
                <a:moveTo>
                  <a:pt x="257757" y="6680273"/>
                </a:moveTo>
                <a:lnTo>
                  <a:pt x="257757" y="6733519"/>
                </a:lnTo>
                <a:lnTo>
                  <a:pt x="263791" y="6733519"/>
                </a:lnTo>
                <a:lnTo>
                  <a:pt x="263791" y="6697875"/>
                </a:lnTo>
                <a:cubicBezTo>
                  <a:pt x="263791" y="6693048"/>
                  <a:pt x="263694" y="6689564"/>
                  <a:pt x="263495" y="6687439"/>
                </a:cubicBezTo>
                <a:lnTo>
                  <a:pt x="263647" y="6687439"/>
                </a:lnTo>
                <a:cubicBezTo>
                  <a:pt x="264197" y="6689894"/>
                  <a:pt x="264725" y="6691711"/>
                  <a:pt x="265249" y="6692897"/>
                </a:cubicBezTo>
                <a:lnTo>
                  <a:pt x="283468" y="6733519"/>
                </a:lnTo>
                <a:lnTo>
                  <a:pt x="286523" y="6733519"/>
                </a:lnTo>
                <a:lnTo>
                  <a:pt x="304776" y="6692602"/>
                </a:lnTo>
                <a:cubicBezTo>
                  <a:pt x="305251" y="6691560"/>
                  <a:pt x="305781" y="6689839"/>
                  <a:pt x="306379" y="6687439"/>
                </a:cubicBezTo>
                <a:lnTo>
                  <a:pt x="306530" y="6687439"/>
                </a:lnTo>
                <a:cubicBezTo>
                  <a:pt x="306180" y="6691526"/>
                  <a:pt x="306007" y="6694975"/>
                  <a:pt x="306007" y="6697800"/>
                </a:cubicBezTo>
                <a:lnTo>
                  <a:pt x="306007" y="6733519"/>
                </a:lnTo>
                <a:lnTo>
                  <a:pt x="312227" y="6733519"/>
                </a:lnTo>
                <a:lnTo>
                  <a:pt x="312227" y="6680273"/>
                </a:lnTo>
                <a:lnTo>
                  <a:pt x="304404" y="6680273"/>
                </a:lnTo>
                <a:lnTo>
                  <a:pt x="287679" y="6717253"/>
                </a:lnTo>
                <a:cubicBezTo>
                  <a:pt x="287032" y="6718687"/>
                  <a:pt x="286172" y="6720867"/>
                  <a:pt x="285106" y="6723788"/>
                </a:cubicBezTo>
                <a:lnTo>
                  <a:pt x="284878" y="6723788"/>
                </a:lnTo>
                <a:cubicBezTo>
                  <a:pt x="284508" y="6722383"/>
                  <a:pt x="283689" y="6720250"/>
                  <a:pt x="282423" y="6717404"/>
                </a:cubicBezTo>
                <a:lnTo>
                  <a:pt x="266027" y="6680273"/>
                </a:lnTo>
                <a:lnTo>
                  <a:pt x="257757" y="6680273"/>
                </a:lnTo>
                <a:close/>
                <a:moveTo>
                  <a:pt x="905738" y="6679375"/>
                </a:moveTo>
                <a:cubicBezTo>
                  <a:pt x="897839" y="6679375"/>
                  <a:pt x="891317" y="6681994"/>
                  <a:pt x="886178" y="6687247"/>
                </a:cubicBezTo>
                <a:cubicBezTo>
                  <a:pt x="881039" y="6692500"/>
                  <a:pt x="878465" y="6699377"/>
                  <a:pt x="878465" y="6707894"/>
                </a:cubicBezTo>
                <a:cubicBezTo>
                  <a:pt x="878465" y="6715821"/>
                  <a:pt x="880749" y="6722211"/>
                  <a:pt x="885318" y="6727094"/>
                </a:cubicBezTo>
                <a:cubicBezTo>
                  <a:pt x="889886" y="6731976"/>
                  <a:pt x="895968" y="6734410"/>
                  <a:pt x="903571" y="6734410"/>
                </a:cubicBezTo>
                <a:cubicBezTo>
                  <a:pt x="909453" y="6734410"/>
                  <a:pt x="914372" y="6733368"/>
                  <a:pt x="918321" y="6731290"/>
                </a:cubicBezTo>
                <a:lnTo>
                  <a:pt x="918328" y="6731290"/>
                </a:lnTo>
                <a:lnTo>
                  <a:pt x="918328" y="6725229"/>
                </a:lnTo>
                <a:cubicBezTo>
                  <a:pt x="914407" y="6727608"/>
                  <a:pt x="909762" y="6728794"/>
                  <a:pt x="904396" y="6728794"/>
                </a:cubicBezTo>
                <a:cubicBezTo>
                  <a:pt x="898610" y="6728794"/>
                  <a:pt x="893931" y="6726867"/>
                  <a:pt x="890368" y="6723021"/>
                </a:cubicBezTo>
                <a:cubicBezTo>
                  <a:pt x="886804" y="6719174"/>
                  <a:pt x="885022" y="6714003"/>
                  <a:pt x="885022" y="6707517"/>
                </a:cubicBezTo>
                <a:cubicBezTo>
                  <a:pt x="885022" y="6700687"/>
                  <a:pt x="886927" y="6695229"/>
                  <a:pt x="890739" y="6691142"/>
                </a:cubicBezTo>
                <a:cubicBezTo>
                  <a:pt x="894551" y="6687062"/>
                  <a:pt x="899525" y="6685018"/>
                  <a:pt x="905662" y="6685018"/>
                </a:cubicBezTo>
                <a:cubicBezTo>
                  <a:pt x="910278" y="6685018"/>
                  <a:pt x="914503" y="6686088"/>
                  <a:pt x="918328" y="6688214"/>
                </a:cubicBezTo>
                <a:lnTo>
                  <a:pt x="918328" y="6681569"/>
                </a:lnTo>
                <a:cubicBezTo>
                  <a:pt x="915005" y="6680109"/>
                  <a:pt x="910802" y="6679375"/>
                  <a:pt x="905738" y="6679375"/>
                </a:cubicBezTo>
                <a:close/>
                <a:moveTo>
                  <a:pt x="216140" y="6679046"/>
                </a:moveTo>
                <a:cubicBezTo>
                  <a:pt x="208413" y="6679046"/>
                  <a:pt x="201822" y="6681768"/>
                  <a:pt x="196373" y="6687199"/>
                </a:cubicBezTo>
                <a:cubicBezTo>
                  <a:pt x="190916" y="6692637"/>
                  <a:pt x="188192" y="6699199"/>
                  <a:pt x="188192" y="6706900"/>
                </a:cubicBezTo>
                <a:cubicBezTo>
                  <a:pt x="188192" y="6714593"/>
                  <a:pt x="190916" y="6721162"/>
                  <a:pt x="196366" y="6726593"/>
                </a:cubicBezTo>
                <a:cubicBezTo>
                  <a:pt x="201822" y="6732031"/>
                  <a:pt x="208406" y="6734746"/>
                  <a:pt x="216133" y="6734746"/>
                </a:cubicBezTo>
                <a:cubicBezTo>
                  <a:pt x="223832" y="6734746"/>
                  <a:pt x="230409" y="6732031"/>
                  <a:pt x="235865" y="6726600"/>
                </a:cubicBezTo>
                <a:cubicBezTo>
                  <a:pt x="241320" y="6721162"/>
                  <a:pt x="244045" y="6714600"/>
                  <a:pt x="244045" y="6706900"/>
                </a:cubicBezTo>
                <a:cubicBezTo>
                  <a:pt x="244045" y="6699199"/>
                  <a:pt x="241314" y="6692637"/>
                  <a:pt x="235865" y="6687199"/>
                </a:cubicBezTo>
                <a:cubicBezTo>
                  <a:pt x="230416" y="6681761"/>
                  <a:pt x="223839" y="6679046"/>
                  <a:pt x="216140" y="6679046"/>
                </a:cubicBezTo>
                <a:close/>
                <a:moveTo>
                  <a:pt x="1180590" y="6677935"/>
                </a:moveTo>
                <a:cubicBezTo>
                  <a:pt x="1179496" y="6677935"/>
                  <a:pt x="1178567" y="6678312"/>
                  <a:pt x="1177796" y="6679066"/>
                </a:cubicBezTo>
                <a:cubicBezTo>
                  <a:pt x="1177026" y="6679821"/>
                  <a:pt x="1176640" y="6680767"/>
                  <a:pt x="1176640" y="6681905"/>
                </a:cubicBezTo>
                <a:cubicBezTo>
                  <a:pt x="1176640" y="6683050"/>
                  <a:pt x="1177026" y="6683990"/>
                  <a:pt x="1177796" y="6684730"/>
                </a:cubicBezTo>
                <a:cubicBezTo>
                  <a:pt x="1178567" y="6685471"/>
                  <a:pt x="1179496" y="6685841"/>
                  <a:pt x="1180590" y="6685841"/>
                </a:cubicBezTo>
                <a:cubicBezTo>
                  <a:pt x="1181712" y="6685841"/>
                  <a:pt x="1182654" y="6685457"/>
                  <a:pt x="1183439" y="6684689"/>
                </a:cubicBezTo>
                <a:cubicBezTo>
                  <a:pt x="1184223" y="6683921"/>
                  <a:pt x="1184615" y="6682996"/>
                  <a:pt x="1184615" y="6681905"/>
                </a:cubicBezTo>
                <a:cubicBezTo>
                  <a:pt x="1184615" y="6680767"/>
                  <a:pt x="1184223" y="6679821"/>
                  <a:pt x="1183439" y="6679066"/>
                </a:cubicBezTo>
                <a:cubicBezTo>
                  <a:pt x="1182654" y="6678312"/>
                  <a:pt x="1181712" y="6677935"/>
                  <a:pt x="1180590" y="6677935"/>
                </a:cubicBezTo>
                <a:close/>
                <a:moveTo>
                  <a:pt x="808165" y="6677935"/>
                </a:moveTo>
                <a:cubicBezTo>
                  <a:pt x="807070" y="6677935"/>
                  <a:pt x="806141" y="6678312"/>
                  <a:pt x="805370" y="6679066"/>
                </a:cubicBezTo>
                <a:cubicBezTo>
                  <a:pt x="804600" y="6679821"/>
                  <a:pt x="804214" y="6680767"/>
                  <a:pt x="804214" y="6681905"/>
                </a:cubicBezTo>
                <a:cubicBezTo>
                  <a:pt x="804214" y="6683050"/>
                  <a:pt x="804600" y="6683990"/>
                  <a:pt x="805370" y="6684730"/>
                </a:cubicBezTo>
                <a:cubicBezTo>
                  <a:pt x="806141" y="6685471"/>
                  <a:pt x="807070" y="6685841"/>
                  <a:pt x="808165" y="6685841"/>
                </a:cubicBezTo>
                <a:cubicBezTo>
                  <a:pt x="809278" y="6685841"/>
                  <a:pt x="810228" y="6685457"/>
                  <a:pt x="811012" y="6684689"/>
                </a:cubicBezTo>
                <a:cubicBezTo>
                  <a:pt x="811797" y="6683921"/>
                  <a:pt x="812188" y="6682996"/>
                  <a:pt x="812188" y="6681905"/>
                </a:cubicBezTo>
                <a:cubicBezTo>
                  <a:pt x="812188" y="6680767"/>
                  <a:pt x="811797" y="6679821"/>
                  <a:pt x="811012" y="6679066"/>
                </a:cubicBezTo>
                <a:cubicBezTo>
                  <a:pt x="810228" y="6678312"/>
                  <a:pt x="809285" y="6677935"/>
                  <a:pt x="808165" y="6677935"/>
                </a:cubicBezTo>
                <a:close/>
                <a:moveTo>
                  <a:pt x="585359" y="6677935"/>
                </a:moveTo>
                <a:cubicBezTo>
                  <a:pt x="584266" y="6677935"/>
                  <a:pt x="583336" y="6678312"/>
                  <a:pt x="582565" y="6679066"/>
                </a:cubicBezTo>
                <a:cubicBezTo>
                  <a:pt x="581796" y="6679821"/>
                  <a:pt x="581409" y="6680767"/>
                  <a:pt x="581409" y="6681905"/>
                </a:cubicBezTo>
                <a:cubicBezTo>
                  <a:pt x="581409" y="6683050"/>
                  <a:pt x="581796" y="6683990"/>
                  <a:pt x="582565" y="6684730"/>
                </a:cubicBezTo>
                <a:cubicBezTo>
                  <a:pt x="583336" y="6685471"/>
                  <a:pt x="584266" y="6685841"/>
                  <a:pt x="585359" y="6685841"/>
                </a:cubicBezTo>
                <a:cubicBezTo>
                  <a:pt x="586475" y="6685841"/>
                  <a:pt x="587423" y="6685457"/>
                  <a:pt x="588208" y="6684689"/>
                </a:cubicBezTo>
                <a:cubicBezTo>
                  <a:pt x="588993" y="6683921"/>
                  <a:pt x="589384" y="6682996"/>
                  <a:pt x="589384" y="6681905"/>
                </a:cubicBezTo>
                <a:cubicBezTo>
                  <a:pt x="589384" y="6680767"/>
                  <a:pt x="588993" y="6679821"/>
                  <a:pt x="588208" y="6679066"/>
                </a:cubicBezTo>
                <a:cubicBezTo>
                  <a:pt x="587423" y="6678312"/>
                  <a:pt x="586481" y="6677935"/>
                  <a:pt x="585359" y="6677935"/>
                </a:cubicBezTo>
                <a:close/>
                <a:moveTo>
                  <a:pt x="492169" y="6677935"/>
                </a:moveTo>
                <a:cubicBezTo>
                  <a:pt x="491075" y="6677935"/>
                  <a:pt x="490147" y="6678312"/>
                  <a:pt x="489376" y="6679066"/>
                </a:cubicBezTo>
                <a:cubicBezTo>
                  <a:pt x="488604" y="6679821"/>
                  <a:pt x="488220" y="6680767"/>
                  <a:pt x="488220" y="6681905"/>
                </a:cubicBezTo>
                <a:cubicBezTo>
                  <a:pt x="488220" y="6683050"/>
                  <a:pt x="488604" y="6683990"/>
                  <a:pt x="489376" y="6684730"/>
                </a:cubicBezTo>
                <a:cubicBezTo>
                  <a:pt x="490147" y="6685471"/>
                  <a:pt x="491075" y="6685841"/>
                  <a:pt x="492169" y="6685841"/>
                </a:cubicBezTo>
                <a:cubicBezTo>
                  <a:pt x="493284" y="6685841"/>
                  <a:pt x="494233" y="6685457"/>
                  <a:pt x="495018" y="6684689"/>
                </a:cubicBezTo>
                <a:cubicBezTo>
                  <a:pt x="495802" y="6683921"/>
                  <a:pt x="496194" y="6682996"/>
                  <a:pt x="496194" y="6681905"/>
                </a:cubicBezTo>
                <a:cubicBezTo>
                  <a:pt x="496194" y="6680767"/>
                  <a:pt x="495802" y="6679821"/>
                  <a:pt x="495018" y="6679066"/>
                </a:cubicBezTo>
                <a:cubicBezTo>
                  <a:pt x="494233" y="6678312"/>
                  <a:pt x="493291" y="6677935"/>
                  <a:pt x="492169" y="6677935"/>
                </a:cubicBezTo>
                <a:close/>
                <a:moveTo>
                  <a:pt x="328732" y="6677935"/>
                </a:moveTo>
                <a:cubicBezTo>
                  <a:pt x="327639" y="6677935"/>
                  <a:pt x="326709" y="6678312"/>
                  <a:pt x="325939" y="6679066"/>
                </a:cubicBezTo>
                <a:cubicBezTo>
                  <a:pt x="325168" y="6679821"/>
                  <a:pt x="324783" y="6680767"/>
                  <a:pt x="324783" y="6681905"/>
                </a:cubicBezTo>
                <a:cubicBezTo>
                  <a:pt x="324783" y="6683050"/>
                  <a:pt x="325168" y="6683990"/>
                  <a:pt x="325939" y="6684730"/>
                </a:cubicBezTo>
                <a:cubicBezTo>
                  <a:pt x="326709" y="6685471"/>
                  <a:pt x="327639" y="6685841"/>
                  <a:pt x="328732" y="6685841"/>
                </a:cubicBezTo>
                <a:cubicBezTo>
                  <a:pt x="329846" y="6685841"/>
                  <a:pt x="330796" y="6685457"/>
                  <a:pt x="331581" y="6684689"/>
                </a:cubicBezTo>
                <a:cubicBezTo>
                  <a:pt x="332366" y="6683921"/>
                  <a:pt x="332757" y="6682996"/>
                  <a:pt x="332757" y="6681905"/>
                </a:cubicBezTo>
                <a:cubicBezTo>
                  <a:pt x="332757" y="6680767"/>
                  <a:pt x="332366" y="6679821"/>
                  <a:pt x="331581" y="6679066"/>
                </a:cubicBezTo>
                <a:cubicBezTo>
                  <a:pt x="330796" y="6678312"/>
                  <a:pt x="329854" y="6677935"/>
                  <a:pt x="328732" y="6677935"/>
                </a:cubicBezTo>
                <a:close/>
                <a:moveTo>
                  <a:pt x="659876" y="6677229"/>
                </a:moveTo>
                <a:lnTo>
                  <a:pt x="659876" y="6733519"/>
                </a:lnTo>
                <a:lnTo>
                  <a:pt x="665985" y="6733519"/>
                </a:lnTo>
                <a:lnTo>
                  <a:pt x="665985" y="6677229"/>
                </a:lnTo>
                <a:lnTo>
                  <a:pt x="659876" y="6677229"/>
                </a:lnTo>
                <a:close/>
                <a:moveTo>
                  <a:pt x="539429" y="6677229"/>
                </a:moveTo>
                <a:lnTo>
                  <a:pt x="539429" y="6733519"/>
                </a:lnTo>
                <a:lnTo>
                  <a:pt x="545538" y="6733519"/>
                </a:lnTo>
                <a:lnTo>
                  <a:pt x="545538" y="6711981"/>
                </a:lnTo>
                <a:cubicBezTo>
                  <a:pt x="545538" y="6708395"/>
                  <a:pt x="546557" y="6705453"/>
                  <a:pt x="548592" y="6703163"/>
                </a:cubicBezTo>
                <a:cubicBezTo>
                  <a:pt x="550628" y="6700872"/>
                  <a:pt x="553140" y="6699727"/>
                  <a:pt x="556120" y="6699727"/>
                </a:cubicBezTo>
                <a:cubicBezTo>
                  <a:pt x="562029" y="6699727"/>
                  <a:pt x="564987" y="6703691"/>
                  <a:pt x="564987" y="6711611"/>
                </a:cubicBezTo>
                <a:lnTo>
                  <a:pt x="564987" y="6733519"/>
                </a:lnTo>
                <a:lnTo>
                  <a:pt x="571098" y="6733519"/>
                </a:lnTo>
                <a:lnTo>
                  <a:pt x="571104" y="6733519"/>
                </a:lnTo>
                <a:lnTo>
                  <a:pt x="571104" y="6710088"/>
                </a:lnTo>
                <a:cubicBezTo>
                  <a:pt x="571104" y="6699768"/>
                  <a:pt x="566804" y="6694605"/>
                  <a:pt x="558212" y="6694605"/>
                </a:cubicBezTo>
                <a:cubicBezTo>
                  <a:pt x="552795" y="6694605"/>
                  <a:pt x="548619" y="6697012"/>
                  <a:pt x="545689" y="6701812"/>
                </a:cubicBezTo>
                <a:lnTo>
                  <a:pt x="545538" y="6701812"/>
                </a:lnTo>
                <a:lnTo>
                  <a:pt x="545538" y="6677229"/>
                </a:lnTo>
                <a:lnTo>
                  <a:pt x="539429" y="6677229"/>
                </a:lnTo>
                <a:close/>
                <a:moveTo>
                  <a:pt x="444715" y="6677229"/>
                </a:moveTo>
                <a:lnTo>
                  <a:pt x="444715" y="6733519"/>
                </a:lnTo>
                <a:lnTo>
                  <a:pt x="450826" y="6733519"/>
                </a:lnTo>
                <a:lnTo>
                  <a:pt x="450826" y="6728027"/>
                </a:lnTo>
                <a:lnTo>
                  <a:pt x="450977" y="6728027"/>
                </a:lnTo>
                <a:cubicBezTo>
                  <a:pt x="453564" y="6732285"/>
                  <a:pt x="457375" y="6734410"/>
                  <a:pt x="462412" y="6734410"/>
                </a:cubicBezTo>
                <a:cubicBezTo>
                  <a:pt x="467799" y="6734410"/>
                  <a:pt x="472050" y="6732491"/>
                  <a:pt x="475153" y="6728671"/>
                </a:cubicBezTo>
                <a:cubicBezTo>
                  <a:pt x="478256" y="6724852"/>
                  <a:pt x="479811" y="6719757"/>
                  <a:pt x="479811" y="6713393"/>
                </a:cubicBezTo>
                <a:cubicBezTo>
                  <a:pt x="479811" y="6707681"/>
                  <a:pt x="478422" y="6703121"/>
                  <a:pt x="475656" y="6699713"/>
                </a:cubicBezTo>
                <a:cubicBezTo>
                  <a:pt x="472890" y="6696305"/>
                  <a:pt x="469058" y="6694605"/>
                  <a:pt x="464166" y="6694605"/>
                </a:cubicBezTo>
                <a:cubicBezTo>
                  <a:pt x="458380" y="6694605"/>
                  <a:pt x="453984" y="6697135"/>
                  <a:pt x="450977" y="6702182"/>
                </a:cubicBezTo>
                <a:lnTo>
                  <a:pt x="450826" y="6702182"/>
                </a:lnTo>
                <a:lnTo>
                  <a:pt x="450826" y="6677229"/>
                </a:lnTo>
                <a:lnTo>
                  <a:pt x="444715" y="6677229"/>
                </a:lnTo>
                <a:close/>
                <a:moveTo>
                  <a:pt x="5869921" y="5098107"/>
                </a:moveTo>
                <a:lnTo>
                  <a:pt x="5920961" y="5098107"/>
                </a:lnTo>
                <a:cubicBezTo>
                  <a:pt x="5920898" y="5098107"/>
                  <a:pt x="5920457" y="5101513"/>
                  <a:pt x="5920204" y="5102776"/>
                </a:cubicBezTo>
                <a:cubicBezTo>
                  <a:pt x="5919700" y="5104920"/>
                  <a:pt x="5918437" y="5108453"/>
                  <a:pt x="5911688" y="5108453"/>
                </a:cubicBezTo>
                <a:lnTo>
                  <a:pt x="5875851" y="5108453"/>
                </a:lnTo>
                <a:cubicBezTo>
                  <a:pt x="5870678" y="5108453"/>
                  <a:pt x="5869921" y="5106687"/>
                  <a:pt x="5869921" y="5103785"/>
                </a:cubicBezTo>
                <a:lnTo>
                  <a:pt x="5869921" y="5098107"/>
                </a:lnTo>
                <a:close/>
                <a:moveTo>
                  <a:pt x="5482738" y="5091577"/>
                </a:moveTo>
                <a:lnTo>
                  <a:pt x="5482738" y="5106972"/>
                </a:lnTo>
                <a:lnTo>
                  <a:pt x="5626078" y="5106972"/>
                </a:lnTo>
                <a:lnTo>
                  <a:pt x="5626078" y="5091577"/>
                </a:lnTo>
                <a:lnTo>
                  <a:pt x="5482738" y="5091577"/>
                </a:lnTo>
                <a:close/>
                <a:moveTo>
                  <a:pt x="5816988" y="5076782"/>
                </a:moveTo>
                <a:lnTo>
                  <a:pt x="5855537" y="5076782"/>
                </a:lnTo>
                <a:lnTo>
                  <a:pt x="5855537" y="5086940"/>
                </a:lnTo>
                <a:lnTo>
                  <a:pt x="5816988" y="5086940"/>
                </a:lnTo>
                <a:lnTo>
                  <a:pt x="5816988" y="5076782"/>
                </a:lnTo>
                <a:close/>
                <a:moveTo>
                  <a:pt x="5869857" y="5076719"/>
                </a:moveTo>
                <a:lnTo>
                  <a:pt x="5909037" y="5076719"/>
                </a:lnTo>
                <a:lnTo>
                  <a:pt x="5909037" y="5086877"/>
                </a:lnTo>
                <a:lnTo>
                  <a:pt x="5869857" y="5086877"/>
                </a:lnTo>
                <a:lnTo>
                  <a:pt x="5869857" y="5076719"/>
                </a:lnTo>
                <a:close/>
                <a:moveTo>
                  <a:pt x="5690745" y="5076120"/>
                </a:moveTo>
                <a:lnTo>
                  <a:pt x="5737180" y="5076120"/>
                </a:lnTo>
                <a:cubicBezTo>
                  <a:pt x="5732636" y="5080601"/>
                  <a:pt x="5722163" y="5085773"/>
                  <a:pt x="5712889" y="5089433"/>
                </a:cubicBezTo>
                <a:cubicBezTo>
                  <a:pt x="5704184" y="5086783"/>
                  <a:pt x="5694784" y="5081168"/>
                  <a:pt x="5690745" y="5076120"/>
                </a:cubicBezTo>
                <a:close/>
                <a:moveTo>
                  <a:pt x="5869857" y="5058044"/>
                </a:moveTo>
                <a:lnTo>
                  <a:pt x="5909037" y="5058044"/>
                </a:lnTo>
                <a:lnTo>
                  <a:pt x="5909037" y="5066625"/>
                </a:lnTo>
                <a:lnTo>
                  <a:pt x="5869857" y="5066625"/>
                </a:lnTo>
                <a:lnTo>
                  <a:pt x="5869857" y="5058044"/>
                </a:lnTo>
                <a:close/>
                <a:moveTo>
                  <a:pt x="5816988" y="5058044"/>
                </a:moveTo>
                <a:lnTo>
                  <a:pt x="5855537" y="5058044"/>
                </a:lnTo>
                <a:lnTo>
                  <a:pt x="5855537" y="5066688"/>
                </a:lnTo>
                <a:lnTo>
                  <a:pt x="5816988" y="5066625"/>
                </a:lnTo>
                <a:lnTo>
                  <a:pt x="5816988" y="5058044"/>
                </a:lnTo>
                <a:close/>
                <a:moveTo>
                  <a:pt x="5699703" y="5050001"/>
                </a:moveTo>
                <a:cubicBezTo>
                  <a:pt x="5699703" y="5050001"/>
                  <a:pt x="5686960" y="5069559"/>
                  <a:pt x="5640273" y="5079465"/>
                </a:cubicBezTo>
                <a:lnTo>
                  <a:pt x="5647086" y="5091830"/>
                </a:lnTo>
                <a:cubicBezTo>
                  <a:pt x="5647086" y="5091830"/>
                  <a:pt x="5660462" y="5089433"/>
                  <a:pt x="5677307" y="5082240"/>
                </a:cubicBezTo>
                <a:cubicBezTo>
                  <a:pt x="5677307" y="5082240"/>
                  <a:pt x="5683174" y="5086909"/>
                  <a:pt x="5693332" y="5094796"/>
                </a:cubicBezTo>
                <a:cubicBezTo>
                  <a:pt x="5668853" y="5100852"/>
                  <a:pt x="5652386" y="5100284"/>
                  <a:pt x="5639704" y="5100284"/>
                </a:cubicBezTo>
                <a:lnTo>
                  <a:pt x="5646771" y="5114353"/>
                </a:lnTo>
                <a:cubicBezTo>
                  <a:pt x="5668284" y="5113723"/>
                  <a:pt x="5691439" y="5108928"/>
                  <a:pt x="5711690" y="5103124"/>
                </a:cubicBezTo>
                <a:cubicBezTo>
                  <a:pt x="5715288" y="5104196"/>
                  <a:pt x="5726201" y="5107287"/>
                  <a:pt x="5730240" y="5107982"/>
                </a:cubicBezTo>
                <a:cubicBezTo>
                  <a:pt x="5730240" y="5107982"/>
                  <a:pt x="5761596" y="5114038"/>
                  <a:pt x="5776421" y="5113597"/>
                </a:cubicBezTo>
                <a:lnTo>
                  <a:pt x="5782730" y="5098391"/>
                </a:lnTo>
                <a:cubicBezTo>
                  <a:pt x="5771690" y="5098329"/>
                  <a:pt x="5746958" y="5098455"/>
                  <a:pt x="5733456" y="5094417"/>
                </a:cubicBezTo>
                <a:cubicBezTo>
                  <a:pt x="5738000" y="5091893"/>
                  <a:pt x="5756232" y="5079465"/>
                  <a:pt x="5759324" y="5074985"/>
                </a:cubicBezTo>
                <a:lnTo>
                  <a:pt x="5759324" y="5064701"/>
                </a:lnTo>
                <a:lnTo>
                  <a:pt x="5702795" y="5064827"/>
                </a:lnTo>
                <a:cubicBezTo>
                  <a:pt x="5707843" y="5060916"/>
                  <a:pt x="5710176" y="5057887"/>
                  <a:pt x="5714719" y="5052651"/>
                </a:cubicBezTo>
                <a:lnTo>
                  <a:pt x="5699703" y="5050001"/>
                </a:lnTo>
                <a:close/>
                <a:moveTo>
                  <a:pt x="5803361" y="5047256"/>
                </a:moveTo>
                <a:lnTo>
                  <a:pt x="5803361" y="5107002"/>
                </a:lnTo>
                <a:lnTo>
                  <a:pt x="5817052" y="5107002"/>
                </a:lnTo>
                <a:lnTo>
                  <a:pt x="5817052" y="5098044"/>
                </a:lnTo>
                <a:lnTo>
                  <a:pt x="5855599" y="5098044"/>
                </a:lnTo>
                <a:lnTo>
                  <a:pt x="5855599" y="5109022"/>
                </a:lnTo>
                <a:cubicBezTo>
                  <a:pt x="5855599" y="5117349"/>
                  <a:pt x="5860710" y="5120567"/>
                  <a:pt x="5871562" y="5120567"/>
                </a:cubicBezTo>
                <a:lnTo>
                  <a:pt x="5913769" y="5120567"/>
                </a:lnTo>
                <a:cubicBezTo>
                  <a:pt x="5913769" y="5120567"/>
                  <a:pt x="5933706" y="5119999"/>
                  <a:pt x="5935030" y="5105994"/>
                </a:cubicBezTo>
                <a:lnTo>
                  <a:pt x="5936166" y="5094700"/>
                </a:lnTo>
                <a:lnTo>
                  <a:pt x="5922728" y="5089653"/>
                </a:lnTo>
                <a:lnTo>
                  <a:pt x="5922728" y="5047256"/>
                </a:lnTo>
                <a:lnTo>
                  <a:pt x="5922665" y="5047256"/>
                </a:lnTo>
                <a:lnTo>
                  <a:pt x="5803361" y="5047256"/>
                </a:lnTo>
                <a:close/>
                <a:moveTo>
                  <a:pt x="6417295" y="5039654"/>
                </a:moveTo>
                <a:lnTo>
                  <a:pt x="6417295" y="5054039"/>
                </a:lnTo>
                <a:lnTo>
                  <a:pt x="6461206" y="5054039"/>
                </a:lnTo>
                <a:cubicBezTo>
                  <a:pt x="6461206" y="5054039"/>
                  <a:pt x="6450354" y="5079591"/>
                  <a:pt x="6441585" y="5091136"/>
                </a:cubicBezTo>
                <a:cubicBezTo>
                  <a:pt x="6441585" y="5091136"/>
                  <a:pt x="6422342" y="5092398"/>
                  <a:pt x="6420765" y="5092020"/>
                </a:cubicBezTo>
                <a:lnTo>
                  <a:pt x="6423604" y="5107351"/>
                </a:lnTo>
                <a:cubicBezTo>
                  <a:pt x="6423604" y="5107351"/>
                  <a:pt x="6503919" y="5103439"/>
                  <a:pt x="6527641" y="5097635"/>
                </a:cubicBezTo>
                <a:cubicBezTo>
                  <a:pt x="6527641" y="5097635"/>
                  <a:pt x="6536790" y="5107603"/>
                  <a:pt x="6539377" y="5110631"/>
                </a:cubicBezTo>
                <a:lnTo>
                  <a:pt x="6551553" y="5100915"/>
                </a:lnTo>
                <a:cubicBezTo>
                  <a:pt x="6551553" y="5100915"/>
                  <a:pt x="6525307" y="5070442"/>
                  <a:pt x="6510481" y="5059843"/>
                </a:cubicBezTo>
                <a:lnTo>
                  <a:pt x="6498745" y="5068108"/>
                </a:lnTo>
                <a:cubicBezTo>
                  <a:pt x="6498745" y="5068108"/>
                  <a:pt x="6509408" y="5077320"/>
                  <a:pt x="6516475" y="5085584"/>
                </a:cubicBezTo>
                <a:cubicBezTo>
                  <a:pt x="6516475" y="5085584"/>
                  <a:pt x="6491238" y="5089433"/>
                  <a:pt x="6459629" y="5090631"/>
                </a:cubicBezTo>
                <a:cubicBezTo>
                  <a:pt x="6459629" y="5090631"/>
                  <a:pt x="6470102" y="5072651"/>
                  <a:pt x="6478809" y="5054039"/>
                </a:cubicBezTo>
                <a:lnTo>
                  <a:pt x="6550859" y="5054039"/>
                </a:lnTo>
                <a:lnTo>
                  <a:pt x="6550859" y="5039654"/>
                </a:lnTo>
                <a:lnTo>
                  <a:pt x="6417295" y="5039654"/>
                </a:lnTo>
                <a:close/>
                <a:moveTo>
                  <a:pt x="5497184" y="5034733"/>
                </a:moveTo>
                <a:lnTo>
                  <a:pt x="5497184" y="5049685"/>
                </a:lnTo>
                <a:lnTo>
                  <a:pt x="5611503" y="5049685"/>
                </a:lnTo>
                <a:lnTo>
                  <a:pt x="5611503" y="5034733"/>
                </a:lnTo>
                <a:lnTo>
                  <a:pt x="5497184" y="5034733"/>
                </a:lnTo>
                <a:close/>
                <a:moveTo>
                  <a:pt x="6059508" y="5034292"/>
                </a:moveTo>
                <a:lnTo>
                  <a:pt x="6063862" y="5044575"/>
                </a:lnTo>
                <a:lnTo>
                  <a:pt x="6049035" y="5044575"/>
                </a:lnTo>
                <a:cubicBezTo>
                  <a:pt x="6048214" y="5042683"/>
                  <a:pt x="6047520" y="5034670"/>
                  <a:pt x="6047520" y="5034670"/>
                </a:cubicBezTo>
                <a:lnTo>
                  <a:pt x="6059508" y="5034292"/>
                </a:lnTo>
                <a:close/>
                <a:moveTo>
                  <a:pt x="6265435" y="5030001"/>
                </a:moveTo>
                <a:lnTo>
                  <a:pt x="6265435" y="5045080"/>
                </a:lnTo>
                <a:lnTo>
                  <a:pt x="6293321" y="5045080"/>
                </a:lnTo>
                <a:lnTo>
                  <a:pt x="6293321" y="5087287"/>
                </a:lnTo>
                <a:cubicBezTo>
                  <a:pt x="6279063" y="5089811"/>
                  <a:pt x="6269032" y="5090758"/>
                  <a:pt x="6259631" y="5091641"/>
                </a:cubicBezTo>
                <a:lnTo>
                  <a:pt x="6261397" y="5107918"/>
                </a:lnTo>
                <a:cubicBezTo>
                  <a:pt x="6261397" y="5107918"/>
                  <a:pt x="6317738" y="5099086"/>
                  <a:pt x="6339756" y="5092335"/>
                </a:cubicBezTo>
                <a:lnTo>
                  <a:pt x="6339756" y="5076940"/>
                </a:lnTo>
                <a:cubicBezTo>
                  <a:pt x="6339756" y="5076940"/>
                  <a:pt x="6326822" y="5080852"/>
                  <a:pt x="6308527" y="5084385"/>
                </a:cubicBezTo>
                <a:lnTo>
                  <a:pt x="6308527" y="5045080"/>
                </a:lnTo>
                <a:lnTo>
                  <a:pt x="6335151" y="5045080"/>
                </a:lnTo>
                <a:lnTo>
                  <a:pt x="6335151" y="5030001"/>
                </a:lnTo>
                <a:lnTo>
                  <a:pt x="6265435" y="5030001"/>
                </a:lnTo>
                <a:close/>
                <a:moveTo>
                  <a:pt x="5877177" y="5025901"/>
                </a:moveTo>
                <a:lnTo>
                  <a:pt x="5877177" y="5032967"/>
                </a:lnTo>
                <a:lnTo>
                  <a:pt x="5912508" y="5032967"/>
                </a:lnTo>
                <a:lnTo>
                  <a:pt x="5912508" y="5025901"/>
                </a:lnTo>
                <a:lnTo>
                  <a:pt x="5877177" y="5025901"/>
                </a:lnTo>
                <a:close/>
                <a:moveTo>
                  <a:pt x="5813960" y="5025901"/>
                </a:moveTo>
                <a:lnTo>
                  <a:pt x="5813960" y="5032967"/>
                </a:lnTo>
                <a:lnTo>
                  <a:pt x="5849292" y="5032967"/>
                </a:lnTo>
                <a:lnTo>
                  <a:pt x="5849292" y="5025901"/>
                </a:lnTo>
                <a:lnTo>
                  <a:pt x="5813960" y="5025901"/>
                </a:lnTo>
                <a:close/>
                <a:moveTo>
                  <a:pt x="5877177" y="5011516"/>
                </a:moveTo>
                <a:lnTo>
                  <a:pt x="5877177" y="5018582"/>
                </a:lnTo>
                <a:lnTo>
                  <a:pt x="5912508" y="5018582"/>
                </a:lnTo>
                <a:lnTo>
                  <a:pt x="5912508" y="5011516"/>
                </a:lnTo>
                <a:lnTo>
                  <a:pt x="5877177" y="5011516"/>
                </a:lnTo>
                <a:close/>
                <a:moveTo>
                  <a:pt x="5813960" y="5011516"/>
                </a:moveTo>
                <a:lnTo>
                  <a:pt x="5813960" y="5018582"/>
                </a:lnTo>
                <a:lnTo>
                  <a:pt x="5849292" y="5018582"/>
                </a:lnTo>
                <a:lnTo>
                  <a:pt x="5849292" y="5011516"/>
                </a:lnTo>
                <a:lnTo>
                  <a:pt x="5813960" y="5011516"/>
                </a:lnTo>
                <a:close/>
                <a:moveTo>
                  <a:pt x="6176289" y="5006153"/>
                </a:moveTo>
                <a:lnTo>
                  <a:pt x="6196035" y="5006153"/>
                </a:lnTo>
                <a:lnTo>
                  <a:pt x="6196035" y="5026469"/>
                </a:lnTo>
                <a:lnTo>
                  <a:pt x="6158181" y="5026469"/>
                </a:lnTo>
                <a:lnTo>
                  <a:pt x="6158181" y="5038393"/>
                </a:lnTo>
                <a:cubicBezTo>
                  <a:pt x="6152187" y="5030191"/>
                  <a:pt x="6146383" y="5022999"/>
                  <a:pt x="6142661" y="5013031"/>
                </a:cubicBezTo>
                <a:lnTo>
                  <a:pt x="6155910" y="5013031"/>
                </a:lnTo>
                <a:lnTo>
                  <a:pt x="6155910" y="5012526"/>
                </a:lnTo>
                <a:lnTo>
                  <a:pt x="6167519" y="5022115"/>
                </a:lnTo>
                <a:cubicBezTo>
                  <a:pt x="6173133" y="5013346"/>
                  <a:pt x="6176289" y="5006153"/>
                  <a:pt x="6176289" y="5006153"/>
                </a:cubicBezTo>
                <a:close/>
                <a:moveTo>
                  <a:pt x="5989793" y="5003062"/>
                </a:moveTo>
                <a:cubicBezTo>
                  <a:pt x="5992632" y="5004829"/>
                  <a:pt x="6001211" y="5016121"/>
                  <a:pt x="6001211" y="5016121"/>
                </a:cubicBezTo>
                <a:cubicBezTo>
                  <a:pt x="5999509" y="5020097"/>
                  <a:pt x="5993831" y="5026342"/>
                  <a:pt x="5993831" y="5026342"/>
                </a:cubicBezTo>
                <a:lnTo>
                  <a:pt x="5990299" y="5026342"/>
                </a:lnTo>
                <a:lnTo>
                  <a:pt x="5990299" y="5031895"/>
                </a:lnTo>
                <a:cubicBezTo>
                  <a:pt x="5984114" y="5027604"/>
                  <a:pt x="5977932" y="5012904"/>
                  <a:pt x="5977932" y="5012904"/>
                </a:cubicBezTo>
                <a:lnTo>
                  <a:pt x="5989793" y="5012904"/>
                </a:lnTo>
                <a:lnTo>
                  <a:pt x="5989793" y="5003062"/>
                </a:lnTo>
                <a:close/>
                <a:moveTo>
                  <a:pt x="5703048" y="4996690"/>
                </a:moveTo>
                <a:lnTo>
                  <a:pt x="5703048" y="5004829"/>
                </a:lnTo>
                <a:lnTo>
                  <a:pt x="5650810" y="5004829"/>
                </a:lnTo>
                <a:lnTo>
                  <a:pt x="5650810" y="5016500"/>
                </a:lnTo>
                <a:lnTo>
                  <a:pt x="5703048" y="5016500"/>
                </a:lnTo>
                <a:lnTo>
                  <a:pt x="5703048" y="5024703"/>
                </a:lnTo>
                <a:lnTo>
                  <a:pt x="5639200" y="5024703"/>
                </a:lnTo>
                <a:lnTo>
                  <a:pt x="5639200" y="5036185"/>
                </a:lnTo>
                <a:lnTo>
                  <a:pt x="5681850" y="5036185"/>
                </a:lnTo>
                <a:cubicBezTo>
                  <a:pt x="5681850" y="5036122"/>
                  <a:pt x="5676108" y="5048992"/>
                  <a:pt x="5637623" y="5055427"/>
                </a:cubicBezTo>
                <a:lnTo>
                  <a:pt x="5644374" y="5068487"/>
                </a:lnTo>
                <a:cubicBezTo>
                  <a:pt x="5644374" y="5068487"/>
                  <a:pt x="5677938" y="5065585"/>
                  <a:pt x="5700335" y="5036185"/>
                </a:cubicBezTo>
                <a:lnTo>
                  <a:pt x="5721092" y="5036185"/>
                </a:lnTo>
                <a:cubicBezTo>
                  <a:pt x="5721113" y="5040538"/>
                  <a:pt x="5721134" y="5044892"/>
                  <a:pt x="5721155" y="5049245"/>
                </a:cubicBezTo>
                <a:cubicBezTo>
                  <a:pt x="5721155" y="5056185"/>
                  <a:pt x="5724751" y="5058140"/>
                  <a:pt x="5732133" y="5058140"/>
                </a:cubicBezTo>
                <a:lnTo>
                  <a:pt x="5765635" y="5058140"/>
                </a:lnTo>
                <a:cubicBezTo>
                  <a:pt x="5774024" y="5058140"/>
                  <a:pt x="5779639" y="5052778"/>
                  <a:pt x="5779639" y="5047352"/>
                </a:cubicBezTo>
                <a:cubicBezTo>
                  <a:pt x="5779829" y="5046027"/>
                  <a:pt x="5780018" y="5044702"/>
                  <a:pt x="5780208" y="5043377"/>
                </a:cubicBezTo>
                <a:lnTo>
                  <a:pt x="5765129" y="5038835"/>
                </a:lnTo>
                <a:lnTo>
                  <a:pt x="5764372" y="5043882"/>
                </a:lnTo>
                <a:cubicBezTo>
                  <a:pt x="5763930" y="5046847"/>
                  <a:pt x="5760650" y="5047226"/>
                  <a:pt x="5759262" y="5047226"/>
                </a:cubicBezTo>
                <a:lnTo>
                  <a:pt x="5740144" y="5047226"/>
                </a:lnTo>
                <a:cubicBezTo>
                  <a:pt x="5736044" y="5047226"/>
                  <a:pt x="5735350" y="5045775"/>
                  <a:pt x="5735350" y="5043629"/>
                </a:cubicBezTo>
                <a:lnTo>
                  <a:pt x="5735350" y="5036122"/>
                </a:lnTo>
                <a:lnTo>
                  <a:pt x="5781533" y="5036122"/>
                </a:lnTo>
                <a:lnTo>
                  <a:pt x="5781533" y="5024639"/>
                </a:lnTo>
                <a:lnTo>
                  <a:pt x="5717558" y="5024639"/>
                </a:lnTo>
                <a:lnTo>
                  <a:pt x="5717558" y="5016438"/>
                </a:lnTo>
                <a:lnTo>
                  <a:pt x="5770807" y="5016438"/>
                </a:lnTo>
                <a:lnTo>
                  <a:pt x="5770807" y="5005145"/>
                </a:lnTo>
                <a:lnTo>
                  <a:pt x="5717558" y="5005145"/>
                </a:lnTo>
                <a:lnTo>
                  <a:pt x="5717558" y="4996690"/>
                </a:lnTo>
                <a:lnTo>
                  <a:pt x="5703048" y="4996690"/>
                </a:lnTo>
                <a:close/>
                <a:moveTo>
                  <a:pt x="6044934" y="4993914"/>
                </a:moveTo>
                <a:cubicBezTo>
                  <a:pt x="6052506" y="5000412"/>
                  <a:pt x="6060769" y="5012588"/>
                  <a:pt x="6060769" y="5012588"/>
                </a:cubicBezTo>
                <a:cubicBezTo>
                  <a:pt x="6056732" y="5019087"/>
                  <a:pt x="6051180" y="5023755"/>
                  <a:pt x="6051180" y="5023755"/>
                </a:cubicBezTo>
                <a:lnTo>
                  <a:pt x="6046384" y="5023755"/>
                </a:lnTo>
                <a:lnTo>
                  <a:pt x="6046384" y="5023692"/>
                </a:lnTo>
                <a:cubicBezTo>
                  <a:pt x="6045376" y="5014670"/>
                  <a:pt x="6044934" y="4993914"/>
                  <a:pt x="6044934" y="4993914"/>
                </a:cubicBezTo>
                <a:close/>
                <a:moveTo>
                  <a:pt x="6484487" y="4982810"/>
                </a:moveTo>
                <a:cubicBezTo>
                  <a:pt x="6496727" y="4996943"/>
                  <a:pt x="6521080" y="5010570"/>
                  <a:pt x="6521080" y="5010570"/>
                </a:cubicBezTo>
                <a:lnTo>
                  <a:pt x="6448273" y="5010570"/>
                </a:lnTo>
                <a:cubicBezTo>
                  <a:pt x="6465813" y="5001232"/>
                  <a:pt x="6484487" y="4982810"/>
                  <a:pt x="6484487" y="4982810"/>
                </a:cubicBezTo>
                <a:close/>
                <a:moveTo>
                  <a:pt x="5492074" y="4980917"/>
                </a:moveTo>
                <a:lnTo>
                  <a:pt x="5492074" y="4995743"/>
                </a:lnTo>
                <a:lnTo>
                  <a:pt x="5616677" y="4995743"/>
                </a:lnTo>
                <a:lnTo>
                  <a:pt x="5616677" y="4980917"/>
                </a:lnTo>
                <a:lnTo>
                  <a:pt x="5492074" y="4980917"/>
                </a:lnTo>
                <a:close/>
                <a:moveTo>
                  <a:pt x="5801090" y="4974040"/>
                </a:moveTo>
                <a:lnTo>
                  <a:pt x="5801090" y="4985902"/>
                </a:lnTo>
                <a:lnTo>
                  <a:pt x="5855599" y="4985902"/>
                </a:lnTo>
                <a:lnTo>
                  <a:pt x="5855599" y="4993093"/>
                </a:lnTo>
                <a:lnTo>
                  <a:pt x="5794213" y="4993093"/>
                </a:lnTo>
                <a:lnTo>
                  <a:pt x="5794213" y="5029813"/>
                </a:lnTo>
                <a:lnTo>
                  <a:pt x="5807651" y="5029813"/>
                </a:lnTo>
                <a:lnTo>
                  <a:pt x="5807651" y="5004702"/>
                </a:lnTo>
                <a:lnTo>
                  <a:pt x="5855599" y="5004702"/>
                </a:lnTo>
                <a:lnTo>
                  <a:pt x="5855599" y="5035049"/>
                </a:lnTo>
                <a:lnTo>
                  <a:pt x="5869858" y="5035049"/>
                </a:lnTo>
                <a:lnTo>
                  <a:pt x="5869858" y="5004702"/>
                </a:lnTo>
                <a:lnTo>
                  <a:pt x="5919574" y="5004702"/>
                </a:lnTo>
                <a:lnTo>
                  <a:pt x="5919574" y="5029813"/>
                </a:lnTo>
                <a:lnTo>
                  <a:pt x="5933012" y="5029813"/>
                </a:lnTo>
                <a:lnTo>
                  <a:pt x="5933012" y="4993093"/>
                </a:lnTo>
                <a:lnTo>
                  <a:pt x="5869858" y="4993093"/>
                </a:lnTo>
                <a:lnTo>
                  <a:pt x="5869858" y="4985902"/>
                </a:lnTo>
                <a:lnTo>
                  <a:pt x="5925441" y="4985902"/>
                </a:lnTo>
                <a:lnTo>
                  <a:pt x="5925441" y="4974040"/>
                </a:lnTo>
                <a:lnTo>
                  <a:pt x="5801090" y="4974040"/>
                </a:lnTo>
                <a:close/>
                <a:moveTo>
                  <a:pt x="6658870" y="4970002"/>
                </a:moveTo>
                <a:lnTo>
                  <a:pt x="6658870" y="5006720"/>
                </a:lnTo>
                <a:lnTo>
                  <a:pt x="6630733" y="5006720"/>
                </a:lnTo>
                <a:lnTo>
                  <a:pt x="6630733" y="5021231"/>
                </a:lnTo>
                <a:lnTo>
                  <a:pt x="6658870" y="5021231"/>
                </a:lnTo>
                <a:lnTo>
                  <a:pt x="6658870" y="5093218"/>
                </a:lnTo>
                <a:lnTo>
                  <a:pt x="6621773" y="5093218"/>
                </a:lnTo>
                <a:lnTo>
                  <a:pt x="6621773" y="5107602"/>
                </a:lnTo>
                <a:lnTo>
                  <a:pt x="6708207" y="5107602"/>
                </a:lnTo>
                <a:lnTo>
                  <a:pt x="6708207" y="5093218"/>
                </a:lnTo>
                <a:lnTo>
                  <a:pt x="6673886" y="5093218"/>
                </a:lnTo>
                <a:lnTo>
                  <a:pt x="6673886" y="5021231"/>
                </a:lnTo>
                <a:lnTo>
                  <a:pt x="6703792" y="5021231"/>
                </a:lnTo>
                <a:lnTo>
                  <a:pt x="6703792" y="5006720"/>
                </a:lnTo>
                <a:lnTo>
                  <a:pt x="6673886" y="5006720"/>
                </a:lnTo>
                <a:lnTo>
                  <a:pt x="6673886" y="4970002"/>
                </a:lnTo>
                <a:lnTo>
                  <a:pt x="6658870" y="4970002"/>
                </a:lnTo>
                <a:close/>
                <a:moveTo>
                  <a:pt x="5674405" y="4969435"/>
                </a:moveTo>
                <a:lnTo>
                  <a:pt x="5674405" y="4979214"/>
                </a:lnTo>
                <a:lnTo>
                  <a:pt x="5639956" y="4979214"/>
                </a:lnTo>
                <a:lnTo>
                  <a:pt x="5639956" y="4991327"/>
                </a:lnTo>
                <a:lnTo>
                  <a:pt x="5674594" y="4991327"/>
                </a:lnTo>
                <a:lnTo>
                  <a:pt x="5674594" y="5000664"/>
                </a:lnTo>
                <a:lnTo>
                  <a:pt x="5689294" y="5000664"/>
                </a:lnTo>
                <a:lnTo>
                  <a:pt x="5689294" y="4991327"/>
                </a:lnTo>
                <a:lnTo>
                  <a:pt x="5732636" y="4991327"/>
                </a:lnTo>
                <a:lnTo>
                  <a:pt x="5732636" y="5000664"/>
                </a:lnTo>
                <a:lnTo>
                  <a:pt x="5747147" y="5000664"/>
                </a:lnTo>
                <a:lnTo>
                  <a:pt x="5747147" y="4991327"/>
                </a:lnTo>
                <a:lnTo>
                  <a:pt x="5782541" y="4991327"/>
                </a:lnTo>
                <a:lnTo>
                  <a:pt x="5782541" y="4979214"/>
                </a:lnTo>
                <a:lnTo>
                  <a:pt x="5747147" y="4979088"/>
                </a:lnTo>
                <a:lnTo>
                  <a:pt x="5747147" y="4969435"/>
                </a:lnTo>
                <a:lnTo>
                  <a:pt x="5732636" y="4969435"/>
                </a:lnTo>
                <a:lnTo>
                  <a:pt x="5732636" y="4979025"/>
                </a:lnTo>
                <a:lnTo>
                  <a:pt x="5689294" y="4979025"/>
                </a:lnTo>
                <a:lnTo>
                  <a:pt x="5689294" y="4969435"/>
                </a:lnTo>
                <a:lnTo>
                  <a:pt x="5674405" y="4969435"/>
                </a:lnTo>
                <a:close/>
                <a:moveTo>
                  <a:pt x="6476222" y="4968299"/>
                </a:moveTo>
                <a:cubicBezTo>
                  <a:pt x="6476222" y="4968299"/>
                  <a:pt x="6457106" y="4996059"/>
                  <a:pt x="6410860" y="5010191"/>
                </a:cubicBezTo>
                <a:cubicBezTo>
                  <a:pt x="6410860" y="5010191"/>
                  <a:pt x="6416854" y="5024260"/>
                  <a:pt x="6418242" y="5025207"/>
                </a:cubicBezTo>
                <a:cubicBezTo>
                  <a:pt x="6418242" y="5025207"/>
                  <a:pt x="6433825" y="5018771"/>
                  <a:pt x="6441901" y="5014418"/>
                </a:cubicBezTo>
                <a:lnTo>
                  <a:pt x="6441901" y="5024071"/>
                </a:lnTo>
                <a:lnTo>
                  <a:pt x="6526064" y="5024071"/>
                </a:lnTo>
                <a:lnTo>
                  <a:pt x="6526064" y="5012841"/>
                </a:lnTo>
                <a:cubicBezTo>
                  <a:pt x="6526064" y="5012841"/>
                  <a:pt x="6533762" y="5016815"/>
                  <a:pt x="6550544" y="5022242"/>
                </a:cubicBezTo>
                <a:lnTo>
                  <a:pt x="6557231" y="5008362"/>
                </a:lnTo>
                <a:cubicBezTo>
                  <a:pt x="6557169" y="5008424"/>
                  <a:pt x="6517358" y="4998772"/>
                  <a:pt x="6491364" y="4968299"/>
                </a:cubicBezTo>
                <a:lnTo>
                  <a:pt x="6476222" y="4968299"/>
                </a:lnTo>
                <a:close/>
                <a:moveTo>
                  <a:pt x="5963484" y="4968299"/>
                </a:moveTo>
                <a:lnTo>
                  <a:pt x="5963484" y="4998772"/>
                </a:lnTo>
                <a:lnTo>
                  <a:pt x="5947902" y="4998772"/>
                </a:lnTo>
                <a:lnTo>
                  <a:pt x="5947902" y="5012841"/>
                </a:lnTo>
                <a:lnTo>
                  <a:pt x="5963484" y="5012841"/>
                </a:lnTo>
                <a:cubicBezTo>
                  <a:pt x="5963484" y="5012841"/>
                  <a:pt x="5957302" y="5037825"/>
                  <a:pt x="5943484" y="5057194"/>
                </a:cubicBezTo>
                <a:lnTo>
                  <a:pt x="5949605" y="5074543"/>
                </a:lnTo>
                <a:cubicBezTo>
                  <a:pt x="5949605" y="5074543"/>
                  <a:pt x="5956987" y="5063817"/>
                  <a:pt x="5963484" y="5045143"/>
                </a:cubicBezTo>
                <a:cubicBezTo>
                  <a:pt x="5963800" y="5044449"/>
                  <a:pt x="5964368" y="5042368"/>
                  <a:pt x="5964368" y="5042368"/>
                </a:cubicBezTo>
                <a:cubicBezTo>
                  <a:pt x="5964368" y="5042368"/>
                  <a:pt x="5963675" y="5050254"/>
                  <a:pt x="5963484" y="5053849"/>
                </a:cubicBezTo>
                <a:lnTo>
                  <a:pt x="5963484" y="5116056"/>
                </a:lnTo>
                <a:lnTo>
                  <a:pt x="5977238" y="5115994"/>
                </a:lnTo>
                <a:lnTo>
                  <a:pt x="5977238" y="5044134"/>
                </a:lnTo>
                <a:cubicBezTo>
                  <a:pt x="5977238" y="5041610"/>
                  <a:pt x="5976355" y="5031390"/>
                  <a:pt x="5976355" y="5031390"/>
                </a:cubicBezTo>
                <a:cubicBezTo>
                  <a:pt x="5977617" y="5035175"/>
                  <a:pt x="5977302" y="5035049"/>
                  <a:pt x="5985124" y="5047730"/>
                </a:cubicBezTo>
                <a:lnTo>
                  <a:pt x="5990928" y="5038203"/>
                </a:lnTo>
                <a:lnTo>
                  <a:pt x="6020770" y="5035301"/>
                </a:lnTo>
                <a:lnTo>
                  <a:pt x="6022977" y="5041168"/>
                </a:lnTo>
                <a:lnTo>
                  <a:pt x="6034271" y="5036689"/>
                </a:lnTo>
                <a:cubicBezTo>
                  <a:pt x="6034839" y="5040412"/>
                  <a:pt x="6035219" y="5044701"/>
                  <a:pt x="6035219" y="5044701"/>
                </a:cubicBezTo>
                <a:lnTo>
                  <a:pt x="5987332" y="5044701"/>
                </a:lnTo>
                <a:lnTo>
                  <a:pt x="5987332" y="5057572"/>
                </a:lnTo>
                <a:lnTo>
                  <a:pt x="6000014" y="5057572"/>
                </a:lnTo>
                <a:cubicBezTo>
                  <a:pt x="6000140" y="5085395"/>
                  <a:pt x="5982475" y="5101356"/>
                  <a:pt x="5982475" y="5101356"/>
                </a:cubicBezTo>
                <a:lnTo>
                  <a:pt x="5992506" y="5113722"/>
                </a:lnTo>
                <a:cubicBezTo>
                  <a:pt x="6005755" y="5101483"/>
                  <a:pt x="6011243" y="5078707"/>
                  <a:pt x="6011243" y="5078707"/>
                </a:cubicBezTo>
                <a:cubicBezTo>
                  <a:pt x="6018246" y="5081294"/>
                  <a:pt x="6027710" y="5090379"/>
                  <a:pt x="6027710" y="5090379"/>
                </a:cubicBezTo>
                <a:lnTo>
                  <a:pt x="6034965" y="5078202"/>
                </a:lnTo>
                <a:cubicBezTo>
                  <a:pt x="6030233" y="5073282"/>
                  <a:pt x="6014021" y="5063881"/>
                  <a:pt x="6014021" y="5063881"/>
                </a:cubicBezTo>
                <a:cubicBezTo>
                  <a:pt x="6014125" y="5061778"/>
                  <a:pt x="6014230" y="5059675"/>
                  <a:pt x="6014334" y="5057572"/>
                </a:cubicBezTo>
                <a:lnTo>
                  <a:pt x="6037679" y="5057572"/>
                </a:lnTo>
                <a:cubicBezTo>
                  <a:pt x="6041339" y="5073471"/>
                  <a:pt x="6046826" y="5083565"/>
                  <a:pt x="6046826" y="5083565"/>
                </a:cubicBezTo>
                <a:cubicBezTo>
                  <a:pt x="6037301" y="5092461"/>
                  <a:pt x="6014272" y="5099779"/>
                  <a:pt x="6014272" y="5099779"/>
                </a:cubicBezTo>
                <a:lnTo>
                  <a:pt x="6022600" y="5113028"/>
                </a:lnTo>
                <a:cubicBezTo>
                  <a:pt x="6036543" y="5109306"/>
                  <a:pt x="6054208" y="5096246"/>
                  <a:pt x="6054208" y="5096246"/>
                </a:cubicBezTo>
                <a:cubicBezTo>
                  <a:pt x="6058435" y="5102050"/>
                  <a:pt x="6066763" y="5109243"/>
                  <a:pt x="6066763" y="5109243"/>
                </a:cubicBezTo>
                <a:cubicBezTo>
                  <a:pt x="6079633" y="5118391"/>
                  <a:pt x="6086321" y="5108296"/>
                  <a:pt x="6086321" y="5108296"/>
                </a:cubicBezTo>
                <a:cubicBezTo>
                  <a:pt x="6090360" y="5103060"/>
                  <a:pt x="6095280" y="5092082"/>
                  <a:pt x="6095280" y="5092082"/>
                </a:cubicBezTo>
                <a:lnTo>
                  <a:pt x="6084112" y="5080032"/>
                </a:lnTo>
                <a:cubicBezTo>
                  <a:pt x="6081842" y="5086972"/>
                  <a:pt x="6078056" y="5093470"/>
                  <a:pt x="6078056" y="5093470"/>
                </a:cubicBezTo>
                <a:cubicBezTo>
                  <a:pt x="6073704" y="5098454"/>
                  <a:pt x="6068720" y="5091767"/>
                  <a:pt x="6068720" y="5091767"/>
                </a:cubicBezTo>
                <a:cubicBezTo>
                  <a:pt x="6065817" y="5088549"/>
                  <a:pt x="6065564" y="5086972"/>
                  <a:pt x="6065564" y="5086972"/>
                </a:cubicBezTo>
                <a:cubicBezTo>
                  <a:pt x="6072819" y="5079906"/>
                  <a:pt x="6081211" y="5067540"/>
                  <a:pt x="6081211" y="5067540"/>
                </a:cubicBezTo>
                <a:lnTo>
                  <a:pt x="6069476" y="5059023"/>
                </a:lnTo>
                <a:cubicBezTo>
                  <a:pt x="6067520" y="5064260"/>
                  <a:pt x="6057867" y="5075174"/>
                  <a:pt x="6057867" y="5075174"/>
                </a:cubicBezTo>
                <a:cubicBezTo>
                  <a:pt x="6053452" y="5068802"/>
                  <a:pt x="6051496" y="5057572"/>
                  <a:pt x="6051496" y="5057572"/>
                </a:cubicBezTo>
                <a:lnTo>
                  <a:pt x="6092567" y="5057572"/>
                </a:lnTo>
                <a:lnTo>
                  <a:pt x="6092567" y="5044701"/>
                </a:lnTo>
                <a:lnTo>
                  <a:pt x="6077551" y="5044701"/>
                </a:lnTo>
                <a:cubicBezTo>
                  <a:pt x="6074144" y="5038392"/>
                  <a:pt x="6072316" y="5033534"/>
                  <a:pt x="6072316" y="5033534"/>
                </a:cubicBezTo>
                <a:lnTo>
                  <a:pt x="6081715" y="5032272"/>
                </a:lnTo>
                <a:cubicBezTo>
                  <a:pt x="6082661" y="5034292"/>
                  <a:pt x="6083986" y="5038077"/>
                  <a:pt x="6083986" y="5038077"/>
                </a:cubicBezTo>
                <a:lnTo>
                  <a:pt x="6094018" y="5034039"/>
                </a:lnTo>
                <a:cubicBezTo>
                  <a:pt x="6091242" y="5022430"/>
                  <a:pt x="6090737" y="5022368"/>
                  <a:pt x="6086512" y="5011516"/>
                </a:cubicBezTo>
                <a:lnTo>
                  <a:pt x="6076480" y="5014670"/>
                </a:lnTo>
                <a:lnTo>
                  <a:pt x="6079004" y="5022368"/>
                </a:lnTo>
                <a:lnTo>
                  <a:pt x="6066258" y="5023755"/>
                </a:lnTo>
                <a:cubicBezTo>
                  <a:pt x="6070045" y="5019907"/>
                  <a:pt x="6086512" y="4998835"/>
                  <a:pt x="6089349" y="4994671"/>
                </a:cubicBezTo>
                <a:lnTo>
                  <a:pt x="6079004" y="4988614"/>
                </a:lnTo>
                <a:cubicBezTo>
                  <a:pt x="6078310" y="4989939"/>
                  <a:pt x="6070233" y="5001169"/>
                  <a:pt x="6068973" y="5002810"/>
                </a:cubicBezTo>
                <a:lnTo>
                  <a:pt x="6064239" y="4997321"/>
                </a:lnTo>
                <a:cubicBezTo>
                  <a:pt x="6070738" y="4988425"/>
                  <a:pt x="6077678" y="4975365"/>
                  <a:pt x="6077678" y="4975365"/>
                </a:cubicBezTo>
                <a:lnTo>
                  <a:pt x="6065881" y="4970255"/>
                </a:lnTo>
                <a:cubicBezTo>
                  <a:pt x="6064681" y="4973157"/>
                  <a:pt x="6060202" y="4983063"/>
                  <a:pt x="6056670" y="4987731"/>
                </a:cubicBezTo>
                <a:cubicBezTo>
                  <a:pt x="6055723" y="4986722"/>
                  <a:pt x="6052758" y="4984135"/>
                  <a:pt x="6052758" y="4984135"/>
                </a:cubicBezTo>
                <a:lnTo>
                  <a:pt x="6044871" y="4992967"/>
                </a:lnTo>
                <a:cubicBezTo>
                  <a:pt x="6044619" y="4984807"/>
                  <a:pt x="6044366" y="4976648"/>
                  <a:pt x="6044114" y="4968488"/>
                </a:cubicBezTo>
                <a:lnTo>
                  <a:pt x="6030361" y="4968488"/>
                </a:lnTo>
                <a:cubicBezTo>
                  <a:pt x="6030361" y="5000223"/>
                  <a:pt x="6033577" y="5033282"/>
                  <a:pt x="6033577" y="5033282"/>
                </a:cubicBezTo>
                <a:cubicBezTo>
                  <a:pt x="6029287" y="5023125"/>
                  <a:pt x="6026764" y="5013787"/>
                  <a:pt x="6026764" y="5013787"/>
                </a:cubicBezTo>
                <a:lnTo>
                  <a:pt x="6017237" y="5016248"/>
                </a:lnTo>
                <a:lnTo>
                  <a:pt x="6019446" y="5024955"/>
                </a:lnTo>
                <a:lnTo>
                  <a:pt x="6007460" y="5026027"/>
                </a:lnTo>
                <a:cubicBezTo>
                  <a:pt x="6014651" y="5017699"/>
                  <a:pt x="6029665" y="4995239"/>
                  <a:pt x="6029665" y="4995239"/>
                </a:cubicBezTo>
                <a:lnTo>
                  <a:pt x="6019130" y="4989434"/>
                </a:lnTo>
                <a:cubicBezTo>
                  <a:pt x="6016103" y="4994040"/>
                  <a:pt x="6009161" y="5005522"/>
                  <a:pt x="6009161" y="5005522"/>
                </a:cubicBezTo>
                <a:lnTo>
                  <a:pt x="6004682" y="5000286"/>
                </a:lnTo>
                <a:cubicBezTo>
                  <a:pt x="6011811" y="4989434"/>
                  <a:pt x="6018058" y="4975744"/>
                  <a:pt x="6018058" y="4975744"/>
                </a:cubicBezTo>
                <a:lnTo>
                  <a:pt x="6006323" y="4971265"/>
                </a:lnTo>
                <a:cubicBezTo>
                  <a:pt x="6001150" y="4983378"/>
                  <a:pt x="5996102" y="4991516"/>
                  <a:pt x="5996102" y="4991516"/>
                </a:cubicBezTo>
                <a:cubicBezTo>
                  <a:pt x="5995282" y="4990255"/>
                  <a:pt x="5992064" y="4988299"/>
                  <a:pt x="5992064" y="4988299"/>
                </a:cubicBezTo>
                <a:lnTo>
                  <a:pt x="5984809" y="4998835"/>
                </a:lnTo>
                <a:lnTo>
                  <a:pt x="5977238" y="4998835"/>
                </a:lnTo>
                <a:lnTo>
                  <a:pt x="5977238" y="4968299"/>
                </a:lnTo>
                <a:lnTo>
                  <a:pt x="5963484" y="4968299"/>
                </a:lnTo>
                <a:close/>
                <a:moveTo>
                  <a:pt x="6589218" y="4968173"/>
                </a:moveTo>
                <a:lnTo>
                  <a:pt x="6589218" y="4992779"/>
                </a:lnTo>
                <a:lnTo>
                  <a:pt x="6565811" y="4992779"/>
                </a:lnTo>
                <a:lnTo>
                  <a:pt x="6565811" y="5007605"/>
                </a:lnTo>
                <a:lnTo>
                  <a:pt x="6610038" y="5007605"/>
                </a:lnTo>
                <a:cubicBezTo>
                  <a:pt x="6610038" y="5007605"/>
                  <a:pt x="6597861" y="5035996"/>
                  <a:pt x="6562215" y="5061358"/>
                </a:cubicBezTo>
                <a:lnTo>
                  <a:pt x="6568588" y="5076499"/>
                </a:lnTo>
                <a:cubicBezTo>
                  <a:pt x="6568588" y="5076499"/>
                  <a:pt x="6585685" y="5062557"/>
                  <a:pt x="6590669" y="5056878"/>
                </a:cubicBezTo>
                <a:lnTo>
                  <a:pt x="6590669" y="5114101"/>
                </a:lnTo>
                <a:lnTo>
                  <a:pt x="6604738" y="5114101"/>
                </a:lnTo>
                <a:lnTo>
                  <a:pt x="6604738" y="5049497"/>
                </a:lnTo>
                <a:cubicBezTo>
                  <a:pt x="6604738" y="5049497"/>
                  <a:pt x="6617987" y="5063944"/>
                  <a:pt x="6626442" y="5069371"/>
                </a:cubicBezTo>
                <a:lnTo>
                  <a:pt x="6635085" y="5057447"/>
                </a:lnTo>
                <a:cubicBezTo>
                  <a:pt x="6635085" y="5057447"/>
                  <a:pt x="6612436" y="5040349"/>
                  <a:pt x="6609849" y="5034607"/>
                </a:cubicBezTo>
                <a:cubicBezTo>
                  <a:pt x="6609849" y="5034607"/>
                  <a:pt x="6624360" y="5013283"/>
                  <a:pt x="6625873" y="5006469"/>
                </a:cubicBezTo>
                <a:lnTo>
                  <a:pt x="6625873" y="4992967"/>
                </a:lnTo>
                <a:lnTo>
                  <a:pt x="6604234" y="4992967"/>
                </a:lnTo>
                <a:lnTo>
                  <a:pt x="6604234" y="4968173"/>
                </a:lnTo>
                <a:lnTo>
                  <a:pt x="6589218" y="4968173"/>
                </a:lnTo>
                <a:close/>
                <a:moveTo>
                  <a:pt x="6376665" y="4968173"/>
                </a:moveTo>
                <a:lnTo>
                  <a:pt x="6364678" y="4974420"/>
                </a:lnTo>
                <a:cubicBezTo>
                  <a:pt x="6364678" y="4974420"/>
                  <a:pt x="6378305" y="4989624"/>
                  <a:pt x="6378621" y="4993662"/>
                </a:cubicBezTo>
                <a:lnTo>
                  <a:pt x="6358242" y="4993725"/>
                </a:lnTo>
                <a:cubicBezTo>
                  <a:pt x="6358054" y="4986722"/>
                  <a:pt x="6357296" y="4975176"/>
                  <a:pt x="6357675" y="4968236"/>
                </a:cubicBezTo>
                <a:lnTo>
                  <a:pt x="6341713" y="4968236"/>
                </a:lnTo>
                <a:cubicBezTo>
                  <a:pt x="6341713" y="4968236"/>
                  <a:pt x="6341839" y="4981170"/>
                  <a:pt x="6342344" y="4993599"/>
                </a:cubicBezTo>
                <a:lnTo>
                  <a:pt x="6259505" y="4993599"/>
                </a:lnTo>
                <a:lnTo>
                  <a:pt x="6259505" y="5008993"/>
                </a:lnTo>
                <a:lnTo>
                  <a:pt x="6343479" y="5008993"/>
                </a:lnTo>
                <a:cubicBezTo>
                  <a:pt x="6344615" y="5025207"/>
                  <a:pt x="6347202" y="5052399"/>
                  <a:pt x="6350104" y="5060916"/>
                </a:cubicBezTo>
                <a:cubicBezTo>
                  <a:pt x="6350104" y="5060916"/>
                  <a:pt x="6355404" y="5094229"/>
                  <a:pt x="6369725" y="5107982"/>
                </a:cubicBezTo>
                <a:cubicBezTo>
                  <a:pt x="6369725" y="5107982"/>
                  <a:pt x="6381144" y="5120536"/>
                  <a:pt x="6392627" y="5106341"/>
                </a:cubicBezTo>
                <a:cubicBezTo>
                  <a:pt x="6392627" y="5106341"/>
                  <a:pt x="6398305" y="5098644"/>
                  <a:pt x="6403289" y="5080790"/>
                </a:cubicBezTo>
                <a:lnTo>
                  <a:pt x="6391618" y="5065206"/>
                </a:lnTo>
                <a:cubicBezTo>
                  <a:pt x="6391744" y="5065143"/>
                  <a:pt x="6388968" y="5077509"/>
                  <a:pt x="6385056" y="5086910"/>
                </a:cubicBezTo>
                <a:cubicBezTo>
                  <a:pt x="6385056" y="5086910"/>
                  <a:pt x="6380640" y="5100285"/>
                  <a:pt x="6374204" y="5086531"/>
                </a:cubicBezTo>
                <a:cubicBezTo>
                  <a:pt x="6374204" y="5086531"/>
                  <a:pt x="6367328" y="5072966"/>
                  <a:pt x="6363921" y="5052463"/>
                </a:cubicBezTo>
                <a:cubicBezTo>
                  <a:pt x="6363921" y="5052463"/>
                  <a:pt x="6360324" y="5027731"/>
                  <a:pt x="6359126" y="5009182"/>
                </a:cubicBezTo>
                <a:lnTo>
                  <a:pt x="6398053" y="5008993"/>
                </a:lnTo>
                <a:lnTo>
                  <a:pt x="6398053" y="4993725"/>
                </a:lnTo>
                <a:lnTo>
                  <a:pt x="6382091" y="4993725"/>
                </a:lnTo>
                <a:lnTo>
                  <a:pt x="6392880" y="4986659"/>
                </a:lnTo>
                <a:cubicBezTo>
                  <a:pt x="6390356" y="4982368"/>
                  <a:pt x="6379757" y="4969939"/>
                  <a:pt x="6376665" y="4968173"/>
                </a:cubicBezTo>
                <a:close/>
                <a:moveTo>
                  <a:pt x="6195973" y="4967984"/>
                </a:moveTo>
                <a:lnTo>
                  <a:pt x="6195973" y="4992652"/>
                </a:lnTo>
                <a:lnTo>
                  <a:pt x="6180957" y="4992652"/>
                </a:lnTo>
                <a:cubicBezTo>
                  <a:pt x="6181777" y="4989498"/>
                  <a:pt x="6185436" y="4975618"/>
                  <a:pt x="6185436" y="4975618"/>
                </a:cubicBezTo>
                <a:lnTo>
                  <a:pt x="6171746" y="4972337"/>
                </a:lnTo>
                <a:cubicBezTo>
                  <a:pt x="6167329" y="4997826"/>
                  <a:pt x="6158307" y="5008804"/>
                  <a:pt x="6155846" y="5011453"/>
                </a:cubicBezTo>
                <a:lnTo>
                  <a:pt x="6155846" y="4999151"/>
                </a:lnTo>
                <a:lnTo>
                  <a:pt x="6142219" y="4999151"/>
                </a:lnTo>
                <a:lnTo>
                  <a:pt x="6142219" y="4968299"/>
                </a:lnTo>
                <a:lnTo>
                  <a:pt x="6127960" y="4968299"/>
                </a:lnTo>
                <a:lnTo>
                  <a:pt x="6127960" y="4999087"/>
                </a:lnTo>
                <a:lnTo>
                  <a:pt x="6104932" y="4999087"/>
                </a:lnTo>
                <a:lnTo>
                  <a:pt x="6104932" y="5013031"/>
                </a:lnTo>
                <a:lnTo>
                  <a:pt x="6126825" y="5013031"/>
                </a:lnTo>
                <a:cubicBezTo>
                  <a:pt x="6126825" y="5013031"/>
                  <a:pt x="6120453" y="5036690"/>
                  <a:pt x="6101210" y="5059465"/>
                </a:cubicBezTo>
                <a:lnTo>
                  <a:pt x="6107835" y="5074733"/>
                </a:lnTo>
                <a:cubicBezTo>
                  <a:pt x="6121904" y="5056121"/>
                  <a:pt x="6127014" y="5043819"/>
                  <a:pt x="6128844" y="5038330"/>
                </a:cubicBezTo>
                <a:cubicBezTo>
                  <a:pt x="6128844" y="5038330"/>
                  <a:pt x="6128024" y="5047540"/>
                  <a:pt x="6127960" y="5050632"/>
                </a:cubicBezTo>
                <a:lnTo>
                  <a:pt x="6127960" y="5116057"/>
                </a:lnTo>
                <a:lnTo>
                  <a:pt x="6142219" y="5116057"/>
                </a:lnTo>
                <a:lnTo>
                  <a:pt x="6142219" y="5044638"/>
                </a:lnTo>
                <a:cubicBezTo>
                  <a:pt x="6142156" y="5041610"/>
                  <a:pt x="6141336" y="5032462"/>
                  <a:pt x="6141336" y="5032462"/>
                </a:cubicBezTo>
                <a:cubicBezTo>
                  <a:pt x="6141336" y="5032462"/>
                  <a:pt x="6142093" y="5037951"/>
                  <a:pt x="6155468" y="5056184"/>
                </a:cubicBezTo>
                <a:lnTo>
                  <a:pt x="6163039" y="5043314"/>
                </a:lnTo>
                <a:lnTo>
                  <a:pt x="6160011" y="5040349"/>
                </a:lnTo>
                <a:lnTo>
                  <a:pt x="6191304" y="5040349"/>
                </a:lnTo>
                <a:cubicBezTo>
                  <a:pt x="6179758" y="5068739"/>
                  <a:pt x="6149349" y="5090883"/>
                  <a:pt x="6149349" y="5090883"/>
                </a:cubicBezTo>
                <a:lnTo>
                  <a:pt x="6158938" y="5102934"/>
                </a:lnTo>
                <a:cubicBezTo>
                  <a:pt x="6180831" y="5087540"/>
                  <a:pt x="6195973" y="5058140"/>
                  <a:pt x="6195973" y="5058140"/>
                </a:cubicBezTo>
                <a:lnTo>
                  <a:pt x="6195973" y="5115805"/>
                </a:lnTo>
                <a:lnTo>
                  <a:pt x="6209538" y="5115805"/>
                </a:lnTo>
                <a:lnTo>
                  <a:pt x="6209538" y="5057446"/>
                </a:lnTo>
                <a:cubicBezTo>
                  <a:pt x="6216414" y="5068739"/>
                  <a:pt x="6225310" y="5085458"/>
                  <a:pt x="6244679" y="5101420"/>
                </a:cubicBezTo>
                <a:lnTo>
                  <a:pt x="6253448" y="5087414"/>
                </a:lnTo>
                <a:cubicBezTo>
                  <a:pt x="6232061" y="5071011"/>
                  <a:pt x="6218055" y="5049686"/>
                  <a:pt x="6213701" y="5039970"/>
                </a:cubicBezTo>
                <a:lnTo>
                  <a:pt x="6250104" y="5039970"/>
                </a:lnTo>
                <a:lnTo>
                  <a:pt x="6250104" y="5026469"/>
                </a:lnTo>
                <a:lnTo>
                  <a:pt x="6209538" y="5026469"/>
                </a:lnTo>
                <a:lnTo>
                  <a:pt x="6209538" y="5006153"/>
                </a:lnTo>
                <a:lnTo>
                  <a:pt x="6242975" y="5006153"/>
                </a:lnTo>
                <a:lnTo>
                  <a:pt x="6242975" y="4992652"/>
                </a:lnTo>
                <a:lnTo>
                  <a:pt x="6209538" y="4992652"/>
                </a:lnTo>
                <a:lnTo>
                  <a:pt x="6209538" y="4967984"/>
                </a:lnTo>
                <a:lnTo>
                  <a:pt x="6195973" y="4967984"/>
                </a:lnTo>
                <a:close/>
                <a:moveTo>
                  <a:pt x="2915927" y="3507227"/>
                </a:moveTo>
                <a:lnTo>
                  <a:pt x="2915927" y="3525227"/>
                </a:lnTo>
                <a:lnTo>
                  <a:pt x="9270955" y="3525227"/>
                </a:lnTo>
                <a:lnTo>
                  <a:pt x="9270955" y="3507227"/>
                </a:lnTo>
                <a:lnTo>
                  <a:pt x="2915927" y="3507227"/>
                </a:lnTo>
                <a:close/>
                <a:moveTo>
                  <a:pt x="11760606" y="508703"/>
                </a:moveTo>
                <a:cubicBezTo>
                  <a:pt x="11768981" y="508703"/>
                  <a:pt x="11779027" y="510709"/>
                  <a:pt x="11778080" y="520736"/>
                </a:cubicBezTo>
                <a:cubicBezTo>
                  <a:pt x="11777244" y="529910"/>
                  <a:pt x="11768981" y="532622"/>
                  <a:pt x="11760884" y="532622"/>
                </a:cubicBezTo>
                <a:cubicBezTo>
                  <a:pt x="11758322" y="532622"/>
                  <a:pt x="11755982" y="532547"/>
                  <a:pt x="11753623" y="531749"/>
                </a:cubicBezTo>
                <a:lnTo>
                  <a:pt x="11760606" y="508703"/>
                </a:lnTo>
                <a:close/>
                <a:moveTo>
                  <a:pt x="11305012" y="505325"/>
                </a:moveTo>
                <a:cubicBezTo>
                  <a:pt x="11307148" y="505325"/>
                  <a:pt x="11308132" y="506421"/>
                  <a:pt x="11307909" y="508686"/>
                </a:cubicBezTo>
                <a:cubicBezTo>
                  <a:pt x="11307389" y="514257"/>
                  <a:pt x="11302988" y="517005"/>
                  <a:pt x="11294688" y="517005"/>
                </a:cubicBezTo>
                <a:cubicBezTo>
                  <a:pt x="11295393" y="514331"/>
                  <a:pt x="11296619" y="511880"/>
                  <a:pt x="11298383" y="509559"/>
                </a:cubicBezTo>
                <a:cubicBezTo>
                  <a:pt x="11300481" y="506755"/>
                  <a:pt x="11302691" y="505325"/>
                  <a:pt x="11305012" y="505325"/>
                </a:cubicBezTo>
                <a:close/>
                <a:moveTo>
                  <a:pt x="11947624" y="505324"/>
                </a:moveTo>
                <a:cubicBezTo>
                  <a:pt x="11949796" y="505324"/>
                  <a:pt x="11950762" y="506420"/>
                  <a:pt x="11950539" y="508685"/>
                </a:cubicBezTo>
                <a:cubicBezTo>
                  <a:pt x="11950019" y="514256"/>
                  <a:pt x="11945600" y="517004"/>
                  <a:pt x="11937318" y="517004"/>
                </a:cubicBezTo>
                <a:cubicBezTo>
                  <a:pt x="11938023" y="514330"/>
                  <a:pt x="11939249" y="511879"/>
                  <a:pt x="11940994" y="509558"/>
                </a:cubicBezTo>
                <a:cubicBezTo>
                  <a:pt x="11943074" y="506754"/>
                  <a:pt x="11945321" y="505324"/>
                  <a:pt x="11947624" y="505324"/>
                </a:cubicBezTo>
                <a:close/>
                <a:moveTo>
                  <a:pt x="11831376" y="505324"/>
                </a:moveTo>
                <a:cubicBezTo>
                  <a:pt x="11833530" y="505324"/>
                  <a:pt x="11834552" y="506420"/>
                  <a:pt x="11834310" y="508685"/>
                </a:cubicBezTo>
                <a:cubicBezTo>
                  <a:pt x="11833753" y="514256"/>
                  <a:pt x="11829334" y="517004"/>
                  <a:pt x="11821107" y="517004"/>
                </a:cubicBezTo>
                <a:cubicBezTo>
                  <a:pt x="11821776" y="514330"/>
                  <a:pt x="11823001" y="511879"/>
                  <a:pt x="11824747" y="509558"/>
                </a:cubicBezTo>
                <a:cubicBezTo>
                  <a:pt x="11826864" y="506754"/>
                  <a:pt x="11829055" y="505324"/>
                  <a:pt x="11831376" y="505324"/>
                </a:cubicBezTo>
                <a:close/>
                <a:moveTo>
                  <a:pt x="11680477" y="505324"/>
                </a:moveTo>
                <a:cubicBezTo>
                  <a:pt x="11682649" y="505324"/>
                  <a:pt x="11683615" y="506420"/>
                  <a:pt x="11683374" y="508685"/>
                </a:cubicBezTo>
                <a:cubicBezTo>
                  <a:pt x="11682891" y="514256"/>
                  <a:pt x="11678453" y="517004"/>
                  <a:pt x="11670189" y="517004"/>
                </a:cubicBezTo>
                <a:cubicBezTo>
                  <a:pt x="11670895" y="514330"/>
                  <a:pt x="11672120" y="511879"/>
                  <a:pt x="11673847" y="509558"/>
                </a:cubicBezTo>
                <a:cubicBezTo>
                  <a:pt x="11675983" y="506754"/>
                  <a:pt x="11678156" y="505324"/>
                  <a:pt x="11680477" y="505324"/>
                </a:cubicBezTo>
                <a:close/>
                <a:moveTo>
                  <a:pt x="11465531" y="504804"/>
                </a:moveTo>
                <a:cubicBezTo>
                  <a:pt x="11467611" y="504804"/>
                  <a:pt x="11469115" y="505658"/>
                  <a:pt x="11470006" y="507459"/>
                </a:cubicBezTo>
                <a:cubicBezTo>
                  <a:pt x="11470749" y="508926"/>
                  <a:pt x="11470990" y="510802"/>
                  <a:pt x="11470767" y="513142"/>
                </a:cubicBezTo>
                <a:cubicBezTo>
                  <a:pt x="11470340" y="517543"/>
                  <a:pt x="11468985" y="521740"/>
                  <a:pt x="11466682" y="525676"/>
                </a:cubicBezTo>
                <a:cubicBezTo>
                  <a:pt x="11463841" y="530449"/>
                  <a:pt x="11460461" y="532844"/>
                  <a:pt x="11456524" y="532844"/>
                </a:cubicBezTo>
                <a:cubicBezTo>
                  <a:pt x="11454500" y="532844"/>
                  <a:pt x="11453015" y="531935"/>
                  <a:pt x="11452105" y="530133"/>
                </a:cubicBezTo>
                <a:cubicBezTo>
                  <a:pt x="11451343" y="528648"/>
                  <a:pt x="11451083" y="526772"/>
                  <a:pt x="11451306" y="524544"/>
                </a:cubicBezTo>
                <a:cubicBezTo>
                  <a:pt x="11451715" y="520013"/>
                  <a:pt x="11453070" y="515834"/>
                  <a:pt x="11455354" y="511916"/>
                </a:cubicBezTo>
                <a:cubicBezTo>
                  <a:pt x="11458158" y="507181"/>
                  <a:pt x="11461538" y="504804"/>
                  <a:pt x="11465531" y="504804"/>
                </a:cubicBezTo>
                <a:close/>
                <a:moveTo>
                  <a:pt x="11253350" y="504509"/>
                </a:moveTo>
                <a:cubicBezTo>
                  <a:pt x="11255040" y="504509"/>
                  <a:pt x="11256600" y="504899"/>
                  <a:pt x="11258067" y="505716"/>
                </a:cubicBezTo>
                <a:lnTo>
                  <a:pt x="11256711" y="510469"/>
                </a:lnTo>
                <a:cubicBezTo>
                  <a:pt x="11256173" y="512326"/>
                  <a:pt x="11253666" y="515669"/>
                  <a:pt x="11249209" y="520479"/>
                </a:cubicBezTo>
                <a:cubicBezTo>
                  <a:pt x="11244641" y="525418"/>
                  <a:pt x="11241595" y="527907"/>
                  <a:pt x="11240073" y="527907"/>
                </a:cubicBezTo>
                <a:cubicBezTo>
                  <a:pt x="11239163" y="527907"/>
                  <a:pt x="11238754" y="527015"/>
                  <a:pt x="11238959" y="525251"/>
                </a:cubicBezTo>
                <a:cubicBezTo>
                  <a:pt x="11239348" y="521166"/>
                  <a:pt x="11240834" y="516876"/>
                  <a:pt x="11243452" y="512401"/>
                </a:cubicBezTo>
                <a:cubicBezTo>
                  <a:pt x="11246498" y="507145"/>
                  <a:pt x="11249803" y="504509"/>
                  <a:pt x="11253350" y="504509"/>
                </a:cubicBezTo>
                <a:close/>
                <a:moveTo>
                  <a:pt x="11145162" y="504508"/>
                </a:moveTo>
                <a:cubicBezTo>
                  <a:pt x="11146740" y="504508"/>
                  <a:pt x="11148356" y="504991"/>
                  <a:pt x="11149990" y="505975"/>
                </a:cubicBezTo>
                <a:lnTo>
                  <a:pt x="11148690" y="510525"/>
                </a:lnTo>
                <a:cubicBezTo>
                  <a:pt x="11148189" y="511955"/>
                  <a:pt x="11145719" y="515279"/>
                  <a:pt x="11141225" y="520478"/>
                </a:cubicBezTo>
                <a:cubicBezTo>
                  <a:pt x="11136397" y="526049"/>
                  <a:pt x="11133166" y="528835"/>
                  <a:pt x="11131532" y="528835"/>
                </a:cubicBezTo>
                <a:cubicBezTo>
                  <a:pt x="11130362" y="528835"/>
                  <a:pt x="11129860" y="527962"/>
                  <a:pt x="11130046" y="526235"/>
                </a:cubicBezTo>
                <a:cubicBezTo>
                  <a:pt x="11130436" y="521945"/>
                  <a:pt x="11131996" y="517470"/>
                  <a:pt x="11134689" y="512790"/>
                </a:cubicBezTo>
                <a:cubicBezTo>
                  <a:pt x="11137920" y="507256"/>
                  <a:pt x="11141411" y="504508"/>
                  <a:pt x="11145162" y="504508"/>
                </a:cubicBezTo>
                <a:close/>
                <a:moveTo>
                  <a:pt x="12012098" y="495277"/>
                </a:moveTo>
                <a:cubicBezTo>
                  <a:pt x="12007976" y="495277"/>
                  <a:pt x="12003575" y="497635"/>
                  <a:pt x="11998988" y="502408"/>
                </a:cubicBezTo>
                <a:cubicBezTo>
                  <a:pt x="11995385" y="506140"/>
                  <a:pt x="11992303" y="510411"/>
                  <a:pt x="11989740" y="515351"/>
                </a:cubicBezTo>
                <a:lnTo>
                  <a:pt x="11988756" y="515351"/>
                </a:lnTo>
                <a:lnTo>
                  <a:pt x="11995478" y="495444"/>
                </a:lnTo>
                <a:lnTo>
                  <a:pt x="11980047" y="495444"/>
                </a:lnTo>
                <a:lnTo>
                  <a:pt x="11966732" y="541330"/>
                </a:lnTo>
                <a:lnTo>
                  <a:pt x="11982331" y="541330"/>
                </a:lnTo>
                <a:lnTo>
                  <a:pt x="11986398" y="527291"/>
                </a:lnTo>
                <a:cubicBezTo>
                  <a:pt x="11987233" y="524506"/>
                  <a:pt x="11989926" y="520792"/>
                  <a:pt x="11994531" y="516242"/>
                </a:cubicBezTo>
                <a:cubicBezTo>
                  <a:pt x="11999341" y="511451"/>
                  <a:pt x="12003110" y="509074"/>
                  <a:pt x="12005840" y="509074"/>
                </a:cubicBezTo>
                <a:cubicBezTo>
                  <a:pt x="12007029" y="509074"/>
                  <a:pt x="12009406" y="509464"/>
                  <a:pt x="12010631" y="510133"/>
                </a:cubicBezTo>
                <a:lnTo>
                  <a:pt x="12015924" y="496242"/>
                </a:lnTo>
                <a:cubicBezTo>
                  <a:pt x="12014921" y="495555"/>
                  <a:pt x="12013621" y="495258"/>
                  <a:pt x="12012098" y="495277"/>
                </a:cubicBezTo>
                <a:close/>
                <a:moveTo>
                  <a:pt x="11311326" y="495260"/>
                </a:moveTo>
                <a:cubicBezTo>
                  <a:pt x="11303044" y="495260"/>
                  <a:pt x="11295467" y="498454"/>
                  <a:pt x="11288615" y="504879"/>
                </a:cubicBezTo>
                <a:cubicBezTo>
                  <a:pt x="11281781" y="511286"/>
                  <a:pt x="11277937" y="518769"/>
                  <a:pt x="11277102" y="527293"/>
                </a:cubicBezTo>
                <a:cubicBezTo>
                  <a:pt x="11276638" y="532196"/>
                  <a:pt x="11278197" y="535984"/>
                  <a:pt x="11281819" y="538732"/>
                </a:cubicBezTo>
                <a:cubicBezTo>
                  <a:pt x="11284975" y="541146"/>
                  <a:pt x="11289024" y="542390"/>
                  <a:pt x="11294075" y="542390"/>
                </a:cubicBezTo>
                <a:cubicBezTo>
                  <a:pt x="11300333" y="542390"/>
                  <a:pt x="11308151" y="540719"/>
                  <a:pt x="11317491" y="537432"/>
                </a:cubicBezTo>
                <a:lnTo>
                  <a:pt x="11320760" y="526253"/>
                </a:lnTo>
                <a:cubicBezTo>
                  <a:pt x="11312570" y="530636"/>
                  <a:pt x="11305681" y="532845"/>
                  <a:pt x="11300091" y="532845"/>
                </a:cubicBezTo>
                <a:cubicBezTo>
                  <a:pt x="11294873" y="532845"/>
                  <a:pt x="11292441" y="530561"/>
                  <a:pt x="11292812" y="526012"/>
                </a:cubicBezTo>
                <a:cubicBezTo>
                  <a:pt x="11299144" y="526012"/>
                  <a:pt x="11305291" y="524210"/>
                  <a:pt x="11311252" y="520626"/>
                </a:cubicBezTo>
                <a:cubicBezTo>
                  <a:pt x="11317993" y="516504"/>
                  <a:pt x="11321632" y="511434"/>
                  <a:pt x="11322227" y="505362"/>
                </a:cubicBezTo>
                <a:cubicBezTo>
                  <a:pt x="11322524" y="502187"/>
                  <a:pt x="11321540" y="499717"/>
                  <a:pt x="11319237" y="497823"/>
                </a:cubicBezTo>
                <a:cubicBezTo>
                  <a:pt x="11317101" y="496096"/>
                  <a:pt x="11314483" y="495260"/>
                  <a:pt x="11311326" y="495260"/>
                </a:cubicBezTo>
                <a:close/>
                <a:moveTo>
                  <a:pt x="11953938" y="495259"/>
                </a:moveTo>
                <a:cubicBezTo>
                  <a:pt x="11945655" y="495259"/>
                  <a:pt x="11938079" y="498453"/>
                  <a:pt x="11931245" y="504878"/>
                </a:cubicBezTo>
                <a:cubicBezTo>
                  <a:pt x="11924393" y="511285"/>
                  <a:pt x="11920530" y="518768"/>
                  <a:pt x="11919732" y="527292"/>
                </a:cubicBezTo>
                <a:cubicBezTo>
                  <a:pt x="11919268" y="532195"/>
                  <a:pt x="11920827" y="535983"/>
                  <a:pt x="11924449" y="538731"/>
                </a:cubicBezTo>
                <a:cubicBezTo>
                  <a:pt x="11927605" y="541145"/>
                  <a:pt x="11931672" y="542389"/>
                  <a:pt x="11936723" y="542389"/>
                </a:cubicBezTo>
                <a:cubicBezTo>
                  <a:pt x="11942944" y="542389"/>
                  <a:pt x="11950781" y="540718"/>
                  <a:pt x="11960121" y="537431"/>
                </a:cubicBezTo>
                <a:lnTo>
                  <a:pt x="11963371" y="526252"/>
                </a:lnTo>
                <a:cubicBezTo>
                  <a:pt x="11955200" y="530635"/>
                  <a:pt x="11948311" y="532844"/>
                  <a:pt x="11942703" y="532844"/>
                </a:cubicBezTo>
                <a:cubicBezTo>
                  <a:pt x="11937466" y="532844"/>
                  <a:pt x="11935071" y="530560"/>
                  <a:pt x="11935442" y="526011"/>
                </a:cubicBezTo>
                <a:cubicBezTo>
                  <a:pt x="11941756" y="526011"/>
                  <a:pt x="11947921" y="524209"/>
                  <a:pt x="11953863" y="520625"/>
                </a:cubicBezTo>
                <a:cubicBezTo>
                  <a:pt x="11960623" y="516503"/>
                  <a:pt x="11964281" y="511433"/>
                  <a:pt x="11964875" y="505361"/>
                </a:cubicBezTo>
                <a:cubicBezTo>
                  <a:pt x="11965172" y="502186"/>
                  <a:pt x="11964151" y="499716"/>
                  <a:pt x="11961886" y="497822"/>
                </a:cubicBezTo>
                <a:cubicBezTo>
                  <a:pt x="11959769" y="496095"/>
                  <a:pt x="11957113" y="495259"/>
                  <a:pt x="11953938" y="495259"/>
                </a:cubicBezTo>
                <a:close/>
                <a:moveTo>
                  <a:pt x="11837727" y="495259"/>
                </a:moveTo>
                <a:cubicBezTo>
                  <a:pt x="11829426" y="495259"/>
                  <a:pt x="11821831" y="498453"/>
                  <a:pt x="11814998" y="504878"/>
                </a:cubicBezTo>
                <a:cubicBezTo>
                  <a:pt x="11808145" y="511285"/>
                  <a:pt x="11804301" y="518768"/>
                  <a:pt x="11803484" y="527292"/>
                </a:cubicBezTo>
                <a:cubicBezTo>
                  <a:pt x="11803001" y="532195"/>
                  <a:pt x="11804598" y="535983"/>
                  <a:pt x="11808182" y="538731"/>
                </a:cubicBezTo>
                <a:cubicBezTo>
                  <a:pt x="11811339" y="541145"/>
                  <a:pt x="11815406" y="542389"/>
                  <a:pt x="11820457" y="542389"/>
                </a:cubicBezTo>
                <a:cubicBezTo>
                  <a:pt x="11826734" y="542389"/>
                  <a:pt x="11834515" y="540718"/>
                  <a:pt x="11843874" y="537431"/>
                </a:cubicBezTo>
                <a:lnTo>
                  <a:pt x="11847124" y="526252"/>
                </a:lnTo>
                <a:cubicBezTo>
                  <a:pt x="11838953" y="530635"/>
                  <a:pt x="11832063" y="532844"/>
                  <a:pt x="11826455" y="532844"/>
                </a:cubicBezTo>
                <a:cubicBezTo>
                  <a:pt x="11821256" y="532844"/>
                  <a:pt x="11818804" y="530560"/>
                  <a:pt x="11819194" y="526011"/>
                </a:cubicBezTo>
                <a:cubicBezTo>
                  <a:pt x="11825545" y="526011"/>
                  <a:pt x="11831692" y="524209"/>
                  <a:pt x="11837634" y="520625"/>
                </a:cubicBezTo>
                <a:cubicBezTo>
                  <a:pt x="11844357" y="516503"/>
                  <a:pt x="11848033" y="511433"/>
                  <a:pt x="11848628" y="505361"/>
                </a:cubicBezTo>
                <a:cubicBezTo>
                  <a:pt x="11848906" y="502186"/>
                  <a:pt x="11847903" y="499716"/>
                  <a:pt x="11845619" y="497822"/>
                </a:cubicBezTo>
                <a:cubicBezTo>
                  <a:pt x="11843502" y="496095"/>
                  <a:pt x="11840866" y="495259"/>
                  <a:pt x="11837727" y="495259"/>
                </a:cubicBezTo>
                <a:close/>
                <a:moveTo>
                  <a:pt x="11686772" y="495259"/>
                </a:moveTo>
                <a:cubicBezTo>
                  <a:pt x="11678490" y="495259"/>
                  <a:pt x="11670932" y="498453"/>
                  <a:pt x="11664061" y="504878"/>
                </a:cubicBezTo>
                <a:cubicBezTo>
                  <a:pt x="11657246" y="511285"/>
                  <a:pt x="11653383" y="518768"/>
                  <a:pt x="11652566" y="527292"/>
                </a:cubicBezTo>
                <a:cubicBezTo>
                  <a:pt x="11652121" y="532195"/>
                  <a:pt x="11653680" y="535983"/>
                  <a:pt x="11657302" y="538731"/>
                </a:cubicBezTo>
                <a:cubicBezTo>
                  <a:pt x="11660421" y="541145"/>
                  <a:pt x="11664525" y="542389"/>
                  <a:pt x="11669521" y="542389"/>
                </a:cubicBezTo>
                <a:cubicBezTo>
                  <a:pt x="11675797" y="542389"/>
                  <a:pt x="11683615" y="540718"/>
                  <a:pt x="11692974" y="537431"/>
                </a:cubicBezTo>
                <a:lnTo>
                  <a:pt x="11696205" y="526252"/>
                </a:lnTo>
                <a:cubicBezTo>
                  <a:pt x="11688053" y="530635"/>
                  <a:pt x="11681182" y="532844"/>
                  <a:pt x="11675556" y="532844"/>
                </a:cubicBezTo>
                <a:cubicBezTo>
                  <a:pt x="11670338" y="532844"/>
                  <a:pt x="11667905" y="530560"/>
                  <a:pt x="11668258" y="526011"/>
                </a:cubicBezTo>
                <a:cubicBezTo>
                  <a:pt x="11674609" y="526011"/>
                  <a:pt x="11680755" y="524209"/>
                  <a:pt x="11686716" y="520625"/>
                </a:cubicBezTo>
                <a:cubicBezTo>
                  <a:pt x="11693439" y="516503"/>
                  <a:pt x="11697115" y="511433"/>
                  <a:pt x="11697673" y="505361"/>
                </a:cubicBezTo>
                <a:cubicBezTo>
                  <a:pt x="11697970" y="502186"/>
                  <a:pt x="11697004" y="499716"/>
                  <a:pt x="11694701" y="497822"/>
                </a:cubicBezTo>
                <a:cubicBezTo>
                  <a:pt x="11692584" y="496095"/>
                  <a:pt x="11689910" y="495259"/>
                  <a:pt x="11686772" y="495259"/>
                </a:cubicBezTo>
                <a:close/>
                <a:moveTo>
                  <a:pt x="11469635" y="495259"/>
                </a:moveTo>
                <a:cubicBezTo>
                  <a:pt x="11461371" y="495259"/>
                  <a:pt x="11453795" y="498453"/>
                  <a:pt x="11446924" y="504878"/>
                </a:cubicBezTo>
                <a:cubicBezTo>
                  <a:pt x="11440071" y="511285"/>
                  <a:pt x="11436246" y="518768"/>
                  <a:pt x="11435429" y="527292"/>
                </a:cubicBezTo>
                <a:cubicBezTo>
                  <a:pt x="11434983" y="532195"/>
                  <a:pt x="11436525" y="535983"/>
                  <a:pt x="11440127" y="538731"/>
                </a:cubicBezTo>
                <a:cubicBezTo>
                  <a:pt x="11443303" y="541145"/>
                  <a:pt x="11447406" y="542389"/>
                  <a:pt x="11452402" y="542389"/>
                </a:cubicBezTo>
                <a:cubicBezTo>
                  <a:pt x="11460573" y="542389"/>
                  <a:pt x="11468149" y="539103"/>
                  <a:pt x="11475039" y="532603"/>
                </a:cubicBezTo>
                <a:cubicBezTo>
                  <a:pt x="11481965" y="526085"/>
                  <a:pt x="11485828" y="518676"/>
                  <a:pt x="11486626" y="510301"/>
                </a:cubicBezTo>
                <a:cubicBezTo>
                  <a:pt x="11487109" y="505435"/>
                  <a:pt x="11485512" y="501647"/>
                  <a:pt x="11481946" y="498880"/>
                </a:cubicBezTo>
                <a:cubicBezTo>
                  <a:pt x="11478771" y="496447"/>
                  <a:pt x="11474667" y="495259"/>
                  <a:pt x="11469635" y="495259"/>
                </a:cubicBezTo>
                <a:close/>
                <a:moveTo>
                  <a:pt x="11532995" y="495241"/>
                </a:moveTo>
                <a:cubicBezTo>
                  <a:pt x="11528910" y="495241"/>
                  <a:pt x="11524527" y="497599"/>
                  <a:pt x="11519885" y="502372"/>
                </a:cubicBezTo>
                <a:cubicBezTo>
                  <a:pt x="11516319" y="506104"/>
                  <a:pt x="11513199" y="510375"/>
                  <a:pt x="11510600" y="515315"/>
                </a:cubicBezTo>
                <a:lnTo>
                  <a:pt x="11509634" y="515315"/>
                </a:lnTo>
                <a:lnTo>
                  <a:pt x="11516468" y="495352"/>
                </a:lnTo>
                <a:lnTo>
                  <a:pt x="11501036" y="495352"/>
                </a:lnTo>
                <a:lnTo>
                  <a:pt x="11487610" y="541313"/>
                </a:lnTo>
                <a:lnTo>
                  <a:pt x="11503190" y="541313"/>
                </a:lnTo>
                <a:lnTo>
                  <a:pt x="11507276" y="527274"/>
                </a:lnTo>
                <a:cubicBezTo>
                  <a:pt x="11508074" y="524489"/>
                  <a:pt x="11510804" y="520775"/>
                  <a:pt x="11515409" y="516225"/>
                </a:cubicBezTo>
                <a:cubicBezTo>
                  <a:pt x="11520256" y="511434"/>
                  <a:pt x="11524026" y="509057"/>
                  <a:pt x="11526718" y="509057"/>
                </a:cubicBezTo>
                <a:cubicBezTo>
                  <a:pt x="11527925" y="509057"/>
                  <a:pt x="11530841" y="509001"/>
                  <a:pt x="11531844" y="510097"/>
                </a:cubicBezTo>
                <a:lnTo>
                  <a:pt x="11536245" y="495761"/>
                </a:lnTo>
                <a:cubicBezTo>
                  <a:pt x="11535242" y="495130"/>
                  <a:pt x="11534518" y="495260"/>
                  <a:pt x="11532995" y="495241"/>
                </a:cubicBezTo>
                <a:close/>
                <a:moveTo>
                  <a:pt x="11212199" y="495240"/>
                </a:moveTo>
                <a:cubicBezTo>
                  <a:pt x="11208095" y="495240"/>
                  <a:pt x="11203732" y="497617"/>
                  <a:pt x="11199071" y="502389"/>
                </a:cubicBezTo>
                <a:cubicBezTo>
                  <a:pt x="11195487" y="506066"/>
                  <a:pt x="11192441" y="510430"/>
                  <a:pt x="11189841" y="515351"/>
                </a:cubicBezTo>
                <a:lnTo>
                  <a:pt x="11188838" y="515351"/>
                </a:lnTo>
                <a:lnTo>
                  <a:pt x="11195579" y="495277"/>
                </a:lnTo>
                <a:lnTo>
                  <a:pt x="11180166" y="495277"/>
                </a:lnTo>
                <a:lnTo>
                  <a:pt x="11166796" y="541349"/>
                </a:lnTo>
                <a:lnTo>
                  <a:pt x="11182413" y="541349"/>
                </a:lnTo>
                <a:lnTo>
                  <a:pt x="11186462" y="527310"/>
                </a:lnTo>
                <a:cubicBezTo>
                  <a:pt x="11186944" y="525676"/>
                  <a:pt x="11189247" y="522501"/>
                  <a:pt x="11193388" y="517765"/>
                </a:cubicBezTo>
                <a:cubicBezTo>
                  <a:pt x="11197548" y="513049"/>
                  <a:pt x="11201020" y="509836"/>
                  <a:pt x="11202097" y="509465"/>
                </a:cubicBezTo>
                <a:cubicBezTo>
                  <a:pt x="11203193" y="509056"/>
                  <a:pt x="11202840" y="510746"/>
                  <a:pt x="11202840" y="510746"/>
                </a:cubicBezTo>
                <a:cubicBezTo>
                  <a:pt x="11202190" y="516075"/>
                  <a:pt x="11194094" y="541330"/>
                  <a:pt x="11194094" y="541330"/>
                </a:cubicBezTo>
                <a:lnTo>
                  <a:pt x="11209581" y="541368"/>
                </a:lnTo>
                <a:lnTo>
                  <a:pt x="11219293" y="507180"/>
                </a:lnTo>
                <a:cubicBezTo>
                  <a:pt x="11220742" y="501684"/>
                  <a:pt x="11219275" y="499214"/>
                  <a:pt x="11218309" y="497951"/>
                </a:cubicBezTo>
                <a:cubicBezTo>
                  <a:pt x="11216860" y="496131"/>
                  <a:pt x="11214799" y="495240"/>
                  <a:pt x="11212199" y="495240"/>
                </a:cubicBezTo>
                <a:close/>
                <a:moveTo>
                  <a:pt x="11265903" y="495224"/>
                </a:moveTo>
                <a:lnTo>
                  <a:pt x="11255449" y="495428"/>
                </a:lnTo>
                <a:cubicBezTo>
                  <a:pt x="11247983" y="495428"/>
                  <a:pt x="11240816" y="499198"/>
                  <a:pt x="11233963" y="506718"/>
                </a:cubicBezTo>
                <a:cubicBezTo>
                  <a:pt x="11227389" y="513905"/>
                  <a:pt x="11223750" y="521444"/>
                  <a:pt x="11222970" y="529244"/>
                </a:cubicBezTo>
                <a:cubicBezTo>
                  <a:pt x="11222673" y="532549"/>
                  <a:pt x="11223286" y="535260"/>
                  <a:pt x="11224864" y="537433"/>
                </a:cubicBezTo>
                <a:cubicBezTo>
                  <a:pt x="11226554" y="539791"/>
                  <a:pt x="11228968" y="540980"/>
                  <a:pt x="11232125" y="540980"/>
                </a:cubicBezTo>
                <a:cubicBezTo>
                  <a:pt x="11239720" y="540980"/>
                  <a:pt x="11246776" y="534777"/>
                  <a:pt x="11253424" y="522373"/>
                </a:cubicBezTo>
                <a:lnTo>
                  <a:pt x="11255281" y="522373"/>
                </a:lnTo>
                <a:cubicBezTo>
                  <a:pt x="11254204" y="525901"/>
                  <a:pt x="11253127" y="529429"/>
                  <a:pt x="11252013" y="532958"/>
                </a:cubicBezTo>
                <a:cubicBezTo>
                  <a:pt x="11250416" y="537953"/>
                  <a:pt x="11248708" y="541704"/>
                  <a:pt x="11246888" y="544230"/>
                </a:cubicBezTo>
                <a:cubicBezTo>
                  <a:pt x="11244381" y="547702"/>
                  <a:pt x="11241391" y="549448"/>
                  <a:pt x="11237900" y="549448"/>
                </a:cubicBezTo>
                <a:cubicBezTo>
                  <a:pt x="11232663" y="549448"/>
                  <a:pt x="11226405" y="547609"/>
                  <a:pt x="11219163" y="543877"/>
                </a:cubicBezTo>
                <a:lnTo>
                  <a:pt x="11220351" y="557173"/>
                </a:lnTo>
                <a:cubicBezTo>
                  <a:pt x="11224195" y="558027"/>
                  <a:pt x="11229005" y="558436"/>
                  <a:pt x="11234706" y="558436"/>
                </a:cubicBezTo>
                <a:cubicBezTo>
                  <a:pt x="11250955" y="558436"/>
                  <a:pt x="11260927" y="551732"/>
                  <a:pt x="11264622" y="538361"/>
                </a:cubicBezTo>
                <a:lnTo>
                  <a:pt x="11276693" y="495224"/>
                </a:lnTo>
                <a:cubicBezTo>
                  <a:pt x="11274334" y="495224"/>
                  <a:pt x="11270676" y="495298"/>
                  <a:pt x="11265903" y="495224"/>
                </a:cubicBezTo>
                <a:close/>
                <a:moveTo>
                  <a:pt x="11168783" y="495186"/>
                </a:moveTo>
                <a:cubicBezTo>
                  <a:pt x="11166276" y="495186"/>
                  <a:pt x="11163119" y="495372"/>
                  <a:pt x="11158050" y="495260"/>
                </a:cubicBezTo>
                <a:lnTo>
                  <a:pt x="11146592" y="495427"/>
                </a:lnTo>
                <a:cubicBezTo>
                  <a:pt x="11139201" y="495427"/>
                  <a:pt x="11132015" y="499476"/>
                  <a:pt x="11125069" y="507516"/>
                </a:cubicBezTo>
                <a:cubicBezTo>
                  <a:pt x="11118459" y="515130"/>
                  <a:pt x="11114819" y="522762"/>
                  <a:pt x="11114076" y="530487"/>
                </a:cubicBezTo>
                <a:cubicBezTo>
                  <a:pt x="11113760" y="533607"/>
                  <a:pt x="11114392" y="536318"/>
                  <a:pt x="11115952" y="538658"/>
                </a:cubicBezTo>
                <a:cubicBezTo>
                  <a:pt x="11117641" y="541109"/>
                  <a:pt x="11119944" y="542372"/>
                  <a:pt x="11122915" y="542372"/>
                </a:cubicBezTo>
                <a:cubicBezTo>
                  <a:pt x="11127019" y="542372"/>
                  <a:pt x="11131383" y="539977"/>
                  <a:pt x="11136026" y="535241"/>
                </a:cubicBezTo>
                <a:cubicBezTo>
                  <a:pt x="11139647" y="531490"/>
                  <a:pt x="11142748" y="527182"/>
                  <a:pt x="11145273" y="522317"/>
                </a:cubicBezTo>
                <a:lnTo>
                  <a:pt x="11146276" y="522317"/>
                </a:lnTo>
                <a:lnTo>
                  <a:pt x="11139832" y="541332"/>
                </a:lnTo>
                <a:lnTo>
                  <a:pt x="11155320" y="541332"/>
                </a:lnTo>
                <a:lnTo>
                  <a:pt x="11168783" y="495186"/>
                </a:lnTo>
                <a:close/>
                <a:moveTo>
                  <a:pt x="11357156" y="495056"/>
                </a:moveTo>
                <a:cubicBezTo>
                  <a:pt x="11351827" y="495056"/>
                  <a:pt x="11347333" y="496003"/>
                  <a:pt x="11343563" y="497934"/>
                </a:cubicBezTo>
                <a:cubicBezTo>
                  <a:pt x="11338735" y="500348"/>
                  <a:pt x="11336098" y="504044"/>
                  <a:pt x="11335615" y="509021"/>
                </a:cubicBezTo>
                <a:cubicBezTo>
                  <a:pt x="11335355" y="511732"/>
                  <a:pt x="11336191" y="514424"/>
                  <a:pt x="11338122" y="517024"/>
                </a:cubicBezTo>
                <a:cubicBezTo>
                  <a:pt x="11339923" y="519030"/>
                  <a:pt x="11341762" y="521053"/>
                  <a:pt x="11343582" y="523021"/>
                </a:cubicBezTo>
                <a:cubicBezTo>
                  <a:pt x="11345513" y="525251"/>
                  <a:pt x="11346386" y="527182"/>
                  <a:pt x="11346237" y="528834"/>
                </a:cubicBezTo>
                <a:cubicBezTo>
                  <a:pt x="11346126" y="530116"/>
                  <a:pt x="11345532" y="531118"/>
                  <a:pt x="11344473" y="531899"/>
                </a:cubicBezTo>
                <a:cubicBezTo>
                  <a:pt x="11343415" y="532697"/>
                  <a:pt x="11342226" y="533106"/>
                  <a:pt x="11340963" y="533106"/>
                </a:cubicBezTo>
                <a:cubicBezTo>
                  <a:pt x="11337676" y="533106"/>
                  <a:pt x="11333164" y="531787"/>
                  <a:pt x="11327444" y="529113"/>
                </a:cubicBezTo>
                <a:lnTo>
                  <a:pt x="11324399" y="539679"/>
                </a:lnTo>
                <a:cubicBezTo>
                  <a:pt x="11330601" y="541313"/>
                  <a:pt x="11335857" y="542130"/>
                  <a:pt x="11340128" y="542130"/>
                </a:cubicBezTo>
                <a:cubicBezTo>
                  <a:pt x="11345643" y="542130"/>
                  <a:pt x="11350323" y="541071"/>
                  <a:pt x="11354148" y="538955"/>
                </a:cubicBezTo>
                <a:cubicBezTo>
                  <a:pt x="11358846" y="536337"/>
                  <a:pt x="11361483" y="532456"/>
                  <a:pt x="11361966" y="527182"/>
                </a:cubicBezTo>
                <a:cubicBezTo>
                  <a:pt x="11362263" y="524433"/>
                  <a:pt x="11361372" y="521741"/>
                  <a:pt x="11359292" y="519085"/>
                </a:cubicBezTo>
                <a:cubicBezTo>
                  <a:pt x="11358753" y="518435"/>
                  <a:pt x="11356766" y="516485"/>
                  <a:pt x="11353350" y="513235"/>
                </a:cubicBezTo>
                <a:cubicBezTo>
                  <a:pt x="11351233" y="511156"/>
                  <a:pt x="11350248" y="509503"/>
                  <a:pt x="11350360" y="508222"/>
                </a:cubicBezTo>
                <a:cubicBezTo>
                  <a:pt x="11350620" y="505492"/>
                  <a:pt x="11352811" y="504081"/>
                  <a:pt x="11356878" y="504081"/>
                </a:cubicBezTo>
                <a:cubicBezTo>
                  <a:pt x="11359682" y="504081"/>
                  <a:pt x="11362876" y="504805"/>
                  <a:pt x="11366478" y="506142"/>
                </a:cubicBezTo>
                <a:lnTo>
                  <a:pt x="11369245" y="496429"/>
                </a:lnTo>
                <a:cubicBezTo>
                  <a:pt x="11361966" y="495483"/>
                  <a:pt x="11357955" y="495056"/>
                  <a:pt x="11357156" y="495056"/>
                </a:cubicBezTo>
                <a:close/>
                <a:moveTo>
                  <a:pt x="11915925" y="486866"/>
                </a:moveTo>
                <a:lnTo>
                  <a:pt x="11899676" y="489187"/>
                </a:lnTo>
                <a:cubicBezTo>
                  <a:pt x="11899676" y="489187"/>
                  <a:pt x="11892062" y="514294"/>
                  <a:pt x="11890651" y="518843"/>
                </a:cubicBezTo>
                <a:cubicBezTo>
                  <a:pt x="11888868" y="524507"/>
                  <a:pt x="11887773" y="529168"/>
                  <a:pt x="11887438" y="532808"/>
                </a:cubicBezTo>
                <a:cubicBezTo>
                  <a:pt x="11887104" y="536021"/>
                  <a:pt x="11888014" y="538509"/>
                  <a:pt x="11890187" y="540162"/>
                </a:cubicBezTo>
                <a:cubicBezTo>
                  <a:pt x="11892099" y="541647"/>
                  <a:pt x="11894662" y="542390"/>
                  <a:pt x="11897967" y="542390"/>
                </a:cubicBezTo>
                <a:cubicBezTo>
                  <a:pt x="11900827" y="542390"/>
                  <a:pt x="11904708" y="541703"/>
                  <a:pt x="11909722" y="540366"/>
                </a:cubicBezTo>
                <a:lnTo>
                  <a:pt x="11912526" y="530524"/>
                </a:lnTo>
                <a:cubicBezTo>
                  <a:pt x="11910595" y="531787"/>
                  <a:pt x="11908942" y="532399"/>
                  <a:pt x="11907531" y="532399"/>
                </a:cubicBezTo>
                <a:cubicBezTo>
                  <a:pt x="11905173" y="532399"/>
                  <a:pt x="11904133" y="530895"/>
                  <a:pt x="11904393" y="527980"/>
                </a:cubicBezTo>
                <a:cubicBezTo>
                  <a:pt x="11904690" y="524897"/>
                  <a:pt x="11905563" y="521090"/>
                  <a:pt x="11906992" y="516504"/>
                </a:cubicBezTo>
                <a:cubicBezTo>
                  <a:pt x="11908199" y="512771"/>
                  <a:pt x="11909555" y="508110"/>
                  <a:pt x="11910799" y="504359"/>
                </a:cubicBezTo>
                <a:lnTo>
                  <a:pt x="11918302" y="504359"/>
                </a:lnTo>
                <a:lnTo>
                  <a:pt x="11920952" y="495445"/>
                </a:lnTo>
                <a:lnTo>
                  <a:pt x="11920957" y="495445"/>
                </a:lnTo>
                <a:lnTo>
                  <a:pt x="11920957" y="495427"/>
                </a:lnTo>
                <a:cubicBezTo>
                  <a:pt x="11920955" y="495433"/>
                  <a:pt x="11920954" y="495439"/>
                  <a:pt x="11920952" y="495445"/>
                </a:cubicBezTo>
                <a:lnTo>
                  <a:pt x="11913418" y="495445"/>
                </a:lnTo>
                <a:lnTo>
                  <a:pt x="11915925" y="486866"/>
                </a:lnTo>
                <a:close/>
                <a:moveTo>
                  <a:pt x="11882833" y="486866"/>
                </a:moveTo>
                <a:lnTo>
                  <a:pt x="11866585" y="489187"/>
                </a:lnTo>
                <a:cubicBezTo>
                  <a:pt x="11866585" y="489187"/>
                  <a:pt x="11859008" y="514294"/>
                  <a:pt x="11857560" y="518843"/>
                </a:cubicBezTo>
                <a:cubicBezTo>
                  <a:pt x="11855777" y="524507"/>
                  <a:pt x="11854718" y="529168"/>
                  <a:pt x="11854347" y="532808"/>
                </a:cubicBezTo>
                <a:cubicBezTo>
                  <a:pt x="11854050" y="536021"/>
                  <a:pt x="11854978" y="538509"/>
                  <a:pt x="11857114" y="540162"/>
                </a:cubicBezTo>
                <a:cubicBezTo>
                  <a:pt x="11859064" y="541647"/>
                  <a:pt x="11861645" y="542390"/>
                  <a:pt x="11864895" y="542390"/>
                </a:cubicBezTo>
                <a:cubicBezTo>
                  <a:pt x="11867755" y="542390"/>
                  <a:pt x="11871673" y="541703"/>
                  <a:pt x="11876631" y="540366"/>
                </a:cubicBezTo>
                <a:lnTo>
                  <a:pt x="11879454" y="530524"/>
                </a:lnTo>
                <a:cubicBezTo>
                  <a:pt x="11877522" y="531787"/>
                  <a:pt x="11875888" y="532399"/>
                  <a:pt x="11874495" y="532399"/>
                </a:cubicBezTo>
                <a:cubicBezTo>
                  <a:pt x="11872100" y="532399"/>
                  <a:pt x="11871041" y="530895"/>
                  <a:pt x="11871320" y="527980"/>
                </a:cubicBezTo>
                <a:cubicBezTo>
                  <a:pt x="11871617" y="524897"/>
                  <a:pt x="11872471" y="521090"/>
                  <a:pt x="11873883" y="516504"/>
                </a:cubicBezTo>
                <a:cubicBezTo>
                  <a:pt x="11875108" y="512771"/>
                  <a:pt x="11876352" y="508110"/>
                  <a:pt x="11877559" y="504359"/>
                </a:cubicBezTo>
                <a:lnTo>
                  <a:pt x="11885099" y="504359"/>
                </a:lnTo>
                <a:lnTo>
                  <a:pt x="11887749" y="495445"/>
                </a:lnTo>
                <a:lnTo>
                  <a:pt x="11887754" y="495445"/>
                </a:lnTo>
                <a:lnTo>
                  <a:pt x="11887754" y="495427"/>
                </a:lnTo>
                <a:cubicBezTo>
                  <a:pt x="11887752" y="495433"/>
                  <a:pt x="11887751" y="495439"/>
                  <a:pt x="11887749" y="495445"/>
                </a:cubicBezTo>
                <a:lnTo>
                  <a:pt x="11880215" y="495445"/>
                </a:lnTo>
                <a:lnTo>
                  <a:pt x="11882833" y="486866"/>
                </a:lnTo>
                <a:close/>
                <a:moveTo>
                  <a:pt x="11592548" y="486847"/>
                </a:moveTo>
                <a:lnTo>
                  <a:pt x="11576300" y="489168"/>
                </a:lnTo>
                <a:cubicBezTo>
                  <a:pt x="11576300" y="489168"/>
                  <a:pt x="11568742" y="514275"/>
                  <a:pt x="11567256" y="518824"/>
                </a:cubicBezTo>
                <a:cubicBezTo>
                  <a:pt x="11565473" y="524488"/>
                  <a:pt x="11564396" y="529149"/>
                  <a:pt x="11564062" y="532789"/>
                </a:cubicBezTo>
                <a:cubicBezTo>
                  <a:pt x="11563746" y="536002"/>
                  <a:pt x="11564675" y="538490"/>
                  <a:pt x="11566848" y="540143"/>
                </a:cubicBezTo>
                <a:cubicBezTo>
                  <a:pt x="11568760" y="541628"/>
                  <a:pt x="11571341" y="542371"/>
                  <a:pt x="11574628" y="542371"/>
                </a:cubicBezTo>
                <a:cubicBezTo>
                  <a:pt x="11577432" y="542371"/>
                  <a:pt x="11581369" y="541684"/>
                  <a:pt x="11586327" y="540347"/>
                </a:cubicBezTo>
                <a:lnTo>
                  <a:pt x="11589150" y="530523"/>
                </a:lnTo>
                <a:cubicBezTo>
                  <a:pt x="11587256" y="531786"/>
                  <a:pt x="11585585" y="532399"/>
                  <a:pt x="11584173" y="532399"/>
                </a:cubicBezTo>
                <a:cubicBezTo>
                  <a:pt x="11581796" y="532399"/>
                  <a:pt x="11580756" y="530895"/>
                  <a:pt x="11581054" y="527979"/>
                </a:cubicBezTo>
                <a:cubicBezTo>
                  <a:pt x="11581314" y="524897"/>
                  <a:pt x="11582186" y="521090"/>
                  <a:pt x="11583579" y="516503"/>
                </a:cubicBezTo>
                <a:cubicBezTo>
                  <a:pt x="11584786" y="512771"/>
                  <a:pt x="11585975" y="509001"/>
                  <a:pt x="11587200" y="505213"/>
                </a:cubicBezTo>
                <a:lnTo>
                  <a:pt x="11594702" y="505213"/>
                </a:lnTo>
                <a:lnTo>
                  <a:pt x="11597339" y="496262"/>
                </a:lnTo>
                <a:lnTo>
                  <a:pt x="11597339" y="496243"/>
                </a:lnTo>
                <a:lnTo>
                  <a:pt x="11589800" y="496243"/>
                </a:lnTo>
                <a:lnTo>
                  <a:pt x="11592548" y="486847"/>
                </a:lnTo>
                <a:close/>
                <a:moveTo>
                  <a:pt x="11076862" y="477153"/>
                </a:moveTo>
                <a:lnTo>
                  <a:pt x="11058292" y="541368"/>
                </a:lnTo>
                <a:lnTo>
                  <a:pt x="11073891" y="541368"/>
                </a:lnTo>
                <a:lnTo>
                  <a:pt x="11077958" y="527292"/>
                </a:lnTo>
                <a:cubicBezTo>
                  <a:pt x="11078422" y="525713"/>
                  <a:pt x="11080724" y="522501"/>
                  <a:pt x="11084903" y="517784"/>
                </a:cubicBezTo>
                <a:cubicBezTo>
                  <a:pt x="11089044" y="513049"/>
                  <a:pt x="11092312" y="509966"/>
                  <a:pt x="11093593" y="509465"/>
                </a:cubicBezTo>
                <a:cubicBezTo>
                  <a:pt x="11094893" y="508926"/>
                  <a:pt x="11094355" y="510746"/>
                  <a:pt x="11094355" y="510746"/>
                </a:cubicBezTo>
                <a:cubicBezTo>
                  <a:pt x="11093352" y="515518"/>
                  <a:pt x="11085571" y="541331"/>
                  <a:pt x="11085571" y="541331"/>
                </a:cubicBezTo>
                <a:lnTo>
                  <a:pt x="11085571" y="541349"/>
                </a:lnTo>
                <a:lnTo>
                  <a:pt x="11101059" y="541349"/>
                </a:lnTo>
                <a:lnTo>
                  <a:pt x="11110752" y="507181"/>
                </a:lnTo>
                <a:cubicBezTo>
                  <a:pt x="11112182" y="501684"/>
                  <a:pt x="11110733" y="499195"/>
                  <a:pt x="11109768" y="497951"/>
                </a:cubicBezTo>
                <a:cubicBezTo>
                  <a:pt x="11108338" y="496113"/>
                  <a:pt x="11106258" y="495203"/>
                  <a:pt x="11103640" y="495203"/>
                </a:cubicBezTo>
                <a:cubicBezTo>
                  <a:pt x="11099536" y="495203"/>
                  <a:pt x="11095190" y="497598"/>
                  <a:pt x="11090511" y="502371"/>
                </a:cubicBezTo>
                <a:cubicBezTo>
                  <a:pt x="11086908" y="506085"/>
                  <a:pt x="11083863" y="510430"/>
                  <a:pt x="11081263" y="515351"/>
                </a:cubicBezTo>
                <a:lnTo>
                  <a:pt x="11080260" y="515351"/>
                </a:lnTo>
                <a:cubicBezTo>
                  <a:pt x="11084810" y="502687"/>
                  <a:pt x="11088858" y="489985"/>
                  <a:pt x="11092349" y="477153"/>
                </a:cubicBezTo>
                <a:lnTo>
                  <a:pt x="11076862" y="477153"/>
                </a:lnTo>
                <a:close/>
                <a:moveTo>
                  <a:pt x="11615018" y="477134"/>
                </a:moveTo>
                <a:lnTo>
                  <a:pt x="11596448" y="541330"/>
                </a:lnTo>
                <a:lnTo>
                  <a:pt x="11612028" y="541330"/>
                </a:lnTo>
                <a:lnTo>
                  <a:pt x="11616114" y="527291"/>
                </a:lnTo>
                <a:cubicBezTo>
                  <a:pt x="11616596" y="525657"/>
                  <a:pt x="11618880" y="522482"/>
                  <a:pt x="11623040" y="517746"/>
                </a:cubicBezTo>
                <a:cubicBezTo>
                  <a:pt x="11627218" y="513048"/>
                  <a:pt x="11630450" y="509947"/>
                  <a:pt x="11631749" y="509446"/>
                </a:cubicBezTo>
                <a:cubicBezTo>
                  <a:pt x="11633068" y="508907"/>
                  <a:pt x="11632492" y="510727"/>
                  <a:pt x="11632492" y="510727"/>
                </a:cubicBezTo>
                <a:cubicBezTo>
                  <a:pt x="11631508" y="515481"/>
                  <a:pt x="11623746" y="541330"/>
                  <a:pt x="11623746" y="541330"/>
                </a:cubicBezTo>
                <a:lnTo>
                  <a:pt x="11623746" y="541349"/>
                </a:lnTo>
                <a:lnTo>
                  <a:pt x="11639233" y="541349"/>
                </a:lnTo>
                <a:lnTo>
                  <a:pt x="11648927" y="507162"/>
                </a:lnTo>
                <a:cubicBezTo>
                  <a:pt x="11650356" y="501683"/>
                  <a:pt x="11648908" y="499214"/>
                  <a:pt x="11647942" y="497951"/>
                </a:cubicBezTo>
                <a:cubicBezTo>
                  <a:pt x="11646457" y="496131"/>
                  <a:pt x="11644414" y="495221"/>
                  <a:pt x="11641814" y="495221"/>
                </a:cubicBezTo>
                <a:cubicBezTo>
                  <a:pt x="11637729" y="495221"/>
                  <a:pt x="11633346" y="497617"/>
                  <a:pt x="11628685" y="502370"/>
                </a:cubicBezTo>
                <a:cubicBezTo>
                  <a:pt x="11625083" y="506066"/>
                  <a:pt x="11622037" y="510411"/>
                  <a:pt x="11619438" y="515351"/>
                </a:cubicBezTo>
                <a:lnTo>
                  <a:pt x="11618435" y="515351"/>
                </a:lnTo>
                <a:cubicBezTo>
                  <a:pt x="11623003" y="502668"/>
                  <a:pt x="11627051" y="489929"/>
                  <a:pt x="11630524" y="477134"/>
                </a:cubicBezTo>
                <a:lnTo>
                  <a:pt x="11615018" y="477134"/>
                </a:lnTo>
                <a:close/>
                <a:moveTo>
                  <a:pt x="11436969" y="476207"/>
                </a:moveTo>
                <a:cubicBezTo>
                  <a:pt x="11430841" y="476207"/>
                  <a:pt x="11425437" y="478027"/>
                  <a:pt x="11420758" y="481667"/>
                </a:cubicBezTo>
                <a:cubicBezTo>
                  <a:pt x="11416264" y="485213"/>
                  <a:pt x="11412921" y="490079"/>
                  <a:pt x="11410767" y="496244"/>
                </a:cubicBezTo>
                <a:lnTo>
                  <a:pt x="11394667" y="551582"/>
                </a:lnTo>
                <a:lnTo>
                  <a:pt x="11410340" y="551582"/>
                </a:lnTo>
                <a:lnTo>
                  <a:pt x="11423785" y="505213"/>
                </a:lnTo>
                <a:lnTo>
                  <a:pt x="11435075" y="505213"/>
                </a:lnTo>
                <a:lnTo>
                  <a:pt x="11437749" y="496244"/>
                </a:lnTo>
                <a:lnTo>
                  <a:pt x="11426273" y="496244"/>
                </a:lnTo>
                <a:cubicBezTo>
                  <a:pt x="11427369" y="492233"/>
                  <a:pt x="11428204" y="489726"/>
                  <a:pt x="11428873" y="488612"/>
                </a:cubicBezTo>
                <a:cubicBezTo>
                  <a:pt x="11430303" y="486309"/>
                  <a:pt x="11432475" y="485139"/>
                  <a:pt x="11435428" y="485139"/>
                </a:cubicBezTo>
                <a:cubicBezTo>
                  <a:pt x="11438455" y="485139"/>
                  <a:pt x="11441760" y="486012"/>
                  <a:pt x="11445344" y="487702"/>
                </a:cubicBezTo>
                <a:lnTo>
                  <a:pt x="11448056" y="478138"/>
                </a:lnTo>
                <a:cubicBezTo>
                  <a:pt x="11444639" y="476876"/>
                  <a:pt x="11440943" y="476226"/>
                  <a:pt x="11436969" y="476207"/>
                </a:cubicBezTo>
                <a:close/>
                <a:moveTo>
                  <a:pt x="11775945" y="475537"/>
                </a:moveTo>
                <a:cubicBezTo>
                  <a:pt x="11780661" y="475537"/>
                  <a:pt x="11786808" y="476131"/>
                  <a:pt x="11786251" y="481981"/>
                </a:cubicBezTo>
                <a:cubicBezTo>
                  <a:pt x="11785211" y="492807"/>
                  <a:pt x="11774719" y="496707"/>
                  <a:pt x="11770615" y="496707"/>
                </a:cubicBezTo>
                <a:lnTo>
                  <a:pt x="11764468" y="496707"/>
                </a:lnTo>
                <a:lnTo>
                  <a:pt x="11770541" y="476391"/>
                </a:lnTo>
                <a:cubicBezTo>
                  <a:pt x="11772082" y="475910"/>
                  <a:pt x="11774218" y="475537"/>
                  <a:pt x="11775945" y="475537"/>
                </a:cubicBezTo>
                <a:close/>
                <a:moveTo>
                  <a:pt x="11754236" y="465528"/>
                </a:moveTo>
                <a:lnTo>
                  <a:pt x="11731711" y="542036"/>
                </a:lnTo>
                <a:lnTo>
                  <a:pt x="11769185" y="542036"/>
                </a:lnTo>
                <a:cubicBezTo>
                  <a:pt x="11777820" y="542036"/>
                  <a:pt x="11795536" y="536744"/>
                  <a:pt x="11797114" y="520329"/>
                </a:cubicBezTo>
                <a:cubicBezTo>
                  <a:pt x="11798061" y="510375"/>
                  <a:pt x="11789686" y="504970"/>
                  <a:pt x="11781070" y="502650"/>
                </a:cubicBezTo>
                <a:cubicBezTo>
                  <a:pt x="11781076" y="502576"/>
                  <a:pt x="11781082" y="502501"/>
                  <a:pt x="11781088" y="502427"/>
                </a:cubicBezTo>
                <a:cubicBezTo>
                  <a:pt x="11791840" y="499808"/>
                  <a:pt x="11803929" y="491694"/>
                  <a:pt x="11805006" y="480236"/>
                </a:cubicBezTo>
                <a:cubicBezTo>
                  <a:pt x="11806418" y="465417"/>
                  <a:pt x="11789463" y="465528"/>
                  <a:pt x="11778470" y="465528"/>
                </a:cubicBezTo>
                <a:lnTo>
                  <a:pt x="11754236" y="465528"/>
                </a:lnTo>
                <a:close/>
                <a:moveTo>
                  <a:pt x="11044105" y="465250"/>
                </a:moveTo>
                <a:cubicBezTo>
                  <a:pt x="11007875" y="465269"/>
                  <a:pt x="10985703" y="495129"/>
                  <a:pt x="10983641" y="516670"/>
                </a:cubicBezTo>
                <a:cubicBezTo>
                  <a:pt x="10981896" y="534701"/>
                  <a:pt x="10993186" y="545435"/>
                  <a:pt x="11013780" y="545435"/>
                </a:cubicBezTo>
                <a:cubicBezTo>
                  <a:pt x="11025294" y="545435"/>
                  <a:pt x="11036343" y="543504"/>
                  <a:pt x="11046631" y="541368"/>
                </a:cubicBezTo>
                <a:cubicBezTo>
                  <a:pt x="11047021" y="540031"/>
                  <a:pt x="11049175" y="532974"/>
                  <a:pt x="11050103" y="529966"/>
                </a:cubicBezTo>
                <a:cubicBezTo>
                  <a:pt x="11049212" y="530189"/>
                  <a:pt x="11048283" y="530449"/>
                  <a:pt x="11048283" y="530449"/>
                </a:cubicBezTo>
                <a:cubicBezTo>
                  <a:pt x="11040335" y="532659"/>
                  <a:pt x="11031385" y="535166"/>
                  <a:pt x="11023827" y="535166"/>
                </a:cubicBezTo>
                <a:cubicBezTo>
                  <a:pt x="11011329" y="535166"/>
                  <a:pt x="11003734" y="526735"/>
                  <a:pt x="11004941" y="514163"/>
                </a:cubicBezTo>
                <a:cubicBezTo>
                  <a:pt x="11006724" y="495463"/>
                  <a:pt x="11021784" y="475519"/>
                  <a:pt x="11041338" y="475519"/>
                </a:cubicBezTo>
                <a:cubicBezTo>
                  <a:pt x="11048655" y="475519"/>
                  <a:pt x="11056417" y="477228"/>
                  <a:pt x="11064439" y="480514"/>
                </a:cubicBezTo>
                <a:cubicBezTo>
                  <a:pt x="11065052" y="478453"/>
                  <a:pt x="11067410" y="470561"/>
                  <a:pt x="11068097" y="468258"/>
                </a:cubicBezTo>
                <a:cubicBezTo>
                  <a:pt x="11060094" y="466308"/>
                  <a:pt x="11052034" y="465250"/>
                  <a:pt x="11044105" y="465250"/>
                </a:cubicBezTo>
                <a:close/>
                <a:moveTo>
                  <a:pt x="11757356" y="346605"/>
                </a:moveTo>
                <a:lnTo>
                  <a:pt x="11780847" y="346605"/>
                </a:lnTo>
                <a:cubicBezTo>
                  <a:pt x="11788776" y="346605"/>
                  <a:pt x="11794069" y="352139"/>
                  <a:pt x="11794069" y="359772"/>
                </a:cubicBezTo>
                <a:cubicBezTo>
                  <a:pt x="11794069" y="365101"/>
                  <a:pt x="11789389" y="372826"/>
                  <a:pt x="11781441" y="372826"/>
                </a:cubicBezTo>
                <a:lnTo>
                  <a:pt x="11757356" y="372826"/>
                </a:lnTo>
                <a:lnTo>
                  <a:pt x="11757356" y="346605"/>
                </a:lnTo>
                <a:close/>
                <a:moveTo>
                  <a:pt x="11360295" y="330005"/>
                </a:moveTo>
                <a:lnTo>
                  <a:pt x="11360295" y="346718"/>
                </a:lnTo>
                <a:lnTo>
                  <a:pt x="11360295" y="409707"/>
                </a:lnTo>
                <a:lnTo>
                  <a:pt x="11360295" y="426476"/>
                </a:lnTo>
                <a:lnTo>
                  <a:pt x="11379849" y="426476"/>
                </a:lnTo>
                <a:lnTo>
                  <a:pt x="11433089" y="426476"/>
                </a:lnTo>
                <a:lnTo>
                  <a:pt x="11433089" y="409707"/>
                </a:lnTo>
                <a:lnTo>
                  <a:pt x="11379849" y="409707"/>
                </a:lnTo>
                <a:lnTo>
                  <a:pt x="11379849" y="384006"/>
                </a:lnTo>
                <a:lnTo>
                  <a:pt x="11425958" y="384006"/>
                </a:lnTo>
                <a:lnTo>
                  <a:pt x="11425958" y="367312"/>
                </a:lnTo>
                <a:lnTo>
                  <a:pt x="11379849" y="367312"/>
                </a:lnTo>
                <a:lnTo>
                  <a:pt x="11379849" y="346718"/>
                </a:lnTo>
                <a:lnTo>
                  <a:pt x="11431733" y="346718"/>
                </a:lnTo>
                <a:lnTo>
                  <a:pt x="11431733" y="330005"/>
                </a:lnTo>
                <a:lnTo>
                  <a:pt x="11379849" y="330005"/>
                </a:lnTo>
                <a:lnTo>
                  <a:pt x="11360295" y="330005"/>
                </a:lnTo>
                <a:close/>
                <a:moveTo>
                  <a:pt x="11818990" y="330004"/>
                </a:moveTo>
                <a:lnTo>
                  <a:pt x="11818990" y="426475"/>
                </a:lnTo>
                <a:lnTo>
                  <a:pt x="11838414" y="426475"/>
                </a:lnTo>
                <a:lnTo>
                  <a:pt x="11838414" y="330004"/>
                </a:lnTo>
                <a:lnTo>
                  <a:pt x="11818990" y="330004"/>
                </a:lnTo>
                <a:close/>
                <a:moveTo>
                  <a:pt x="11666030" y="330004"/>
                </a:moveTo>
                <a:lnTo>
                  <a:pt x="11666030" y="346717"/>
                </a:lnTo>
                <a:lnTo>
                  <a:pt x="11689614" y="346717"/>
                </a:lnTo>
                <a:lnTo>
                  <a:pt x="11689614" y="426475"/>
                </a:lnTo>
                <a:lnTo>
                  <a:pt x="11709446" y="426475"/>
                </a:lnTo>
                <a:lnTo>
                  <a:pt x="11709446" y="346717"/>
                </a:lnTo>
                <a:lnTo>
                  <a:pt x="11733030" y="346717"/>
                </a:lnTo>
                <a:lnTo>
                  <a:pt x="11733030" y="330004"/>
                </a:lnTo>
                <a:lnTo>
                  <a:pt x="11709446" y="330004"/>
                </a:lnTo>
                <a:lnTo>
                  <a:pt x="11689614" y="330004"/>
                </a:lnTo>
                <a:lnTo>
                  <a:pt x="11666030" y="330004"/>
                </a:lnTo>
                <a:close/>
                <a:moveTo>
                  <a:pt x="11509949" y="330004"/>
                </a:moveTo>
                <a:lnTo>
                  <a:pt x="11509949" y="346717"/>
                </a:lnTo>
                <a:lnTo>
                  <a:pt x="11509949" y="409706"/>
                </a:lnTo>
                <a:lnTo>
                  <a:pt x="11509949" y="426475"/>
                </a:lnTo>
                <a:lnTo>
                  <a:pt x="11529485" y="426475"/>
                </a:lnTo>
                <a:lnTo>
                  <a:pt x="11582725" y="426475"/>
                </a:lnTo>
                <a:lnTo>
                  <a:pt x="11582725" y="409706"/>
                </a:lnTo>
                <a:lnTo>
                  <a:pt x="11529485" y="409706"/>
                </a:lnTo>
                <a:lnTo>
                  <a:pt x="11529485" y="384005"/>
                </a:lnTo>
                <a:lnTo>
                  <a:pt x="11575631" y="384005"/>
                </a:lnTo>
                <a:lnTo>
                  <a:pt x="11575631" y="367311"/>
                </a:lnTo>
                <a:lnTo>
                  <a:pt x="11529485" y="367311"/>
                </a:lnTo>
                <a:lnTo>
                  <a:pt x="11529485" y="346717"/>
                </a:lnTo>
                <a:lnTo>
                  <a:pt x="11581387" y="346717"/>
                </a:lnTo>
                <a:lnTo>
                  <a:pt x="11581387" y="330004"/>
                </a:lnTo>
                <a:lnTo>
                  <a:pt x="11529485" y="330004"/>
                </a:lnTo>
                <a:lnTo>
                  <a:pt x="11509949" y="330004"/>
                </a:lnTo>
                <a:close/>
                <a:moveTo>
                  <a:pt x="11439365" y="330004"/>
                </a:moveTo>
                <a:lnTo>
                  <a:pt x="11439365" y="409705"/>
                </a:lnTo>
                <a:lnTo>
                  <a:pt x="11439365" y="426475"/>
                </a:lnTo>
                <a:lnTo>
                  <a:pt x="11458901" y="426475"/>
                </a:lnTo>
                <a:lnTo>
                  <a:pt x="11504378" y="426475"/>
                </a:lnTo>
                <a:lnTo>
                  <a:pt x="11504378" y="409705"/>
                </a:lnTo>
                <a:lnTo>
                  <a:pt x="11458901" y="409705"/>
                </a:lnTo>
                <a:lnTo>
                  <a:pt x="11458901" y="330004"/>
                </a:lnTo>
                <a:lnTo>
                  <a:pt x="11439365" y="330004"/>
                </a:lnTo>
                <a:close/>
                <a:moveTo>
                  <a:pt x="11737839" y="329874"/>
                </a:moveTo>
                <a:lnTo>
                  <a:pt x="11737839" y="426345"/>
                </a:lnTo>
                <a:lnTo>
                  <a:pt x="11757375" y="426345"/>
                </a:lnTo>
                <a:lnTo>
                  <a:pt x="11757375" y="388332"/>
                </a:lnTo>
                <a:lnTo>
                  <a:pt x="11773939" y="388332"/>
                </a:lnTo>
                <a:cubicBezTo>
                  <a:pt x="11783948" y="388332"/>
                  <a:pt x="11789426" y="393513"/>
                  <a:pt x="11791079" y="400384"/>
                </a:cubicBezTo>
                <a:cubicBezTo>
                  <a:pt x="11792862" y="407998"/>
                  <a:pt x="11792416" y="419307"/>
                  <a:pt x="11794347" y="426345"/>
                </a:cubicBezTo>
                <a:lnTo>
                  <a:pt x="11813994" y="426345"/>
                </a:lnTo>
                <a:cubicBezTo>
                  <a:pt x="11812100" y="418954"/>
                  <a:pt x="11810986" y="408907"/>
                  <a:pt x="11810540" y="400997"/>
                </a:cubicBezTo>
                <a:cubicBezTo>
                  <a:pt x="11809816" y="387886"/>
                  <a:pt x="11802927" y="382705"/>
                  <a:pt x="11796074" y="380161"/>
                </a:cubicBezTo>
                <a:cubicBezTo>
                  <a:pt x="11804319" y="377654"/>
                  <a:pt x="11813214" y="370226"/>
                  <a:pt x="11813214" y="356856"/>
                </a:cubicBezTo>
                <a:cubicBezTo>
                  <a:pt x="11813214" y="339660"/>
                  <a:pt x="11801590" y="329874"/>
                  <a:pt x="11781850" y="329874"/>
                </a:cubicBezTo>
                <a:lnTo>
                  <a:pt x="11757375" y="329874"/>
                </a:lnTo>
                <a:lnTo>
                  <a:pt x="11738006" y="329874"/>
                </a:lnTo>
                <a:lnTo>
                  <a:pt x="11737839" y="329874"/>
                </a:lnTo>
                <a:close/>
                <a:moveTo>
                  <a:pt x="11887568" y="327645"/>
                </a:moveTo>
                <a:cubicBezTo>
                  <a:pt x="11858079" y="327645"/>
                  <a:pt x="11843149" y="350245"/>
                  <a:pt x="11843149" y="378099"/>
                </a:cubicBezTo>
                <a:cubicBezTo>
                  <a:pt x="11843149" y="405954"/>
                  <a:pt x="11858673" y="428535"/>
                  <a:pt x="11887568" y="428535"/>
                </a:cubicBezTo>
                <a:cubicBezTo>
                  <a:pt x="11910725" y="428535"/>
                  <a:pt x="11926324" y="415053"/>
                  <a:pt x="11929202" y="394478"/>
                </a:cubicBezTo>
                <a:lnTo>
                  <a:pt x="11908831" y="394478"/>
                </a:lnTo>
                <a:cubicBezTo>
                  <a:pt x="11906194" y="404172"/>
                  <a:pt x="11899843" y="411544"/>
                  <a:pt x="11888125" y="411544"/>
                </a:cubicBezTo>
                <a:cubicBezTo>
                  <a:pt x="11872434" y="411544"/>
                  <a:pt x="11863260" y="396168"/>
                  <a:pt x="11863260" y="377821"/>
                </a:cubicBezTo>
                <a:cubicBezTo>
                  <a:pt x="11863260" y="359474"/>
                  <a:pt x="11872099" y="344061"/>
                  <a:pt x="11888125" y="344061"/>
                </a:cubicBezTo>
                <a:cubicBezTo>
                  <a:pt x="11900084" y="344061"/>
                  <a:pt x="11906194" y="351489"/>
                  <a:pt x="11908831" y="360588"/>
                </a:cubicBezTo>
                <a:lnTo>
                  <a:pt x="11929072" y="360588"/>
                </a:lnTo>
                <a:cubicBezTo>
                  <a:pt x="11925767" y="341684"/>
                  <a:pt x="11910966" y="327645"/>
                  <a:pt x="11887568" y="327645"/>
                </a:cubicBezTo>
                <a:close/>
                <a:moveTo>
                  <a:pt x="11626160" y="327645"/>
                </a:moveTo>
                <a:cubicBezTo>
                  <a:pt x="11596653" y="327645"/>
                  <a:pt x="11581704" y="350245"/>
                  <a:pt x="11581704" y="378099"/>
                </a:cubicBezTo>
                <a:cubicBezTo>
                  <a:pt x="11581704" y="405954"/>
                  <a:pt x="11597247" y="428535"/>
                  <a:pt x="11626160" y="428535"/>
                </a:cubicBezTo>
                <a:cubicBezTo>
                  <a:pt x="11649280" y="428535"/>
                  <a:pt x="11664897" y="415053"/>
                  <a:pt x="11667757" y="394478"/>
                </a:cubicBezTo>
                <a:lnTo>
                  <a:pt x="11647423" y="394478"/>
                </a:lnTo>
                <a:cubicBezTo>
                  <a:pt x="11644767" y="404172"/>
                  <a:pt x="11638417" y="411544"/>
                  <a:pt x="11626699" y="411544"/>
                </a:cubicBezTo>
                <a:cubicBezTo>
                  <a:pt x="11610989" y="411544"/>
                  <a:pt x="11601815" y="396168"/>
                  <a:pt x="11601815" y="377821"/>
                </a:cubicBezTo>
                <a:cubicBezTo>
                  <a:pt x="11601815" y="359474"/>
                  <a:pt x="11610692" y="344061"/>
                  <a:pt x="11626699" y="344061"/>
                </a:cubicBezTo>
                <a:cubicBezTo>
                  <a:pt x="11638621" y="344061"/>
                  <a:pt x="11644767" y="351489"/>
                  <a:pt x="11647423" y="360588"/>
                </a:cubicBezTo>
                <a:lnTo>
                  <a:pt x="11667627" y="360588"/>
                </a:lnTo>
                <a:cubicBezTo>
                  <a:pt x="11664322" y="341684"/>
                  <a:pt x="11649558" y="327645"/>
                  <a:pt x="11626160" y="327645"/>
                </a:cubicBezTo>
                <a:close/>
                <a:moveTo>
                  <a:pt x="11741033" y="271341"/>
                </a:moveTo>
                <a:lnTo>
                  <a:pt x="11763577" y="271341"/>
                </a:lnTo>
                <a:cubicBezTo>
                  <a:pt x="11771674" y="271341"/>
                  <a:pt x="11778563" y="276021"/>
                  <a:pt x="11778563" y="285380"/>
                </a:cubicBezTo>
                <a:cubicBezTo>
                  <a:pt x="11778563" y="293291"/>
                  <a:pt x="11772324" y="299326"/>
                  <a:pt x="11763819" y="299326"/>
                </a:cubicBezTo>
                <a:lnTo>
                  <a:pt x="11741033" y="299326"/>
                </a:lnTo>
                <a:lnTo>
                  <a:pt x="11741033" y="271341"/>
                </a:lnTo>
                <a:close/>
                <a:moveTo>
                  <a:pt x="11741015" y="232772"/>
                </a:moveTo>
                <a:lnTo>
                  <a:pt x="11765230" y="232772"/>
                </a:lnTo>
                <a:cubicBezTo>
                  <a:pt x="11770559" y="232772"/>
                  <a:pt x="11776465" y="237711"/>
                  <a:pt x="11776465" y="244192"/>
                </a:cubicBezTo>
                <a:cubicBezTo>
                  <a:pt x="11776465" y="249967"/>
                  <a:pt x="11772324" y="256318"/>
                  <a:pt x="11764134" y="256318"/>
                </a:cubicBezTo>
                <a:lnTo>
                  <a:pt x="11741015" y="256318"/>
                </a:lnTo>
                <a:lnTo>
                  <a:pt x="11741015" y="232772"/>
                </a:lnTo>
                <a:close/>
                <a:moveTo>
                  <a:pt x="11803150" y="217434"/>
                </a:moveTo>
                <a:lnTo>
                  <a:pt x="11803150" y="313886"/>
                </a:lnTo>
                <a:lnTo>
                  <a:pt x="11822593" y="313886"/>
                </a:lnTo>
                <a:lnTo>
                  <a:pt x="11822593" y="217434"/>
                </a:lnTo>
                <a:lnTo>
                  <a:pt x="11803150" y="217434"/>
                </a:lnTo>
                <a:close/>
                <a:moveTo>
                  <a:pt x="11360295" y="217434"/>
                </a:moveTo>
                <a:lnTo>
                  <a:pt x="11360295" y="313886"/>
                </a:lnTo>
                <a:lnTo>
                  <a:pt x="11378512" y="313886"/>
                </a:lnTo>
                <a:lnTo>
                  <a:pt x="11378512" y="242188"/>
                </a:lnTo>
                <a:lnTo>
                  <a:pt x="11398976" y="313886"/>
                </a:lnTo>
                <a:lnTo>
                  <a:pt x="11399812" y="313886"/>
                </a:lnTo>
                <a:lnTo>
                  <a:pt x="11416952" y="313886"/>
                </a:lnTo>
                <a:lnTo>
                  <a:pt x="11417769" y="313886"/>
                </a:lnTo>
                <a:lnTo>
                  <a:pt x="11438233" y="242188"/>
                </a:lnTo>
                <a:lnTo>
                  <a:pt x="11438233" y="313886"/>
                </a:lnTo>
                <a:lnTo>
                  <a:pt x="11456450" y="313886"/>
                </a:lnTo>
                <a:lnTo>
                  <a:pt x="11456450" y="217434"/>
                </a:lnTo>
                <a:lnTo>
                  <a:pt x="11446515" y="217434"/>
                </a:lnTo>
                <a:lnTo>
                  <a:pt x="11437954" y="217434"/>
                </a:lnTo>
                <a:lnTo>
                  <a:pt x="11428577" y="217434"/>
                </a:lnTo>
                <a:lnTo>
                  <a:pt x="11408372" y="285140"/>
                </a:lnTo>
                <a:lnTo>
                  <a:pt x="11388187" y="217434"/>
                </a:lnTo>
                <a:lnTo>
                  <a:pt x="11378828" y="217434"/>
                </a:lnTo>
                <a:lnTo>
                  <a:pt x="11370248" y="217434"/>
                </a:lnTo>
                <a:lnTo>
                  <a:pt x="11360295" y="217434"/>
                </a:lnTo>
                <a:close/>
                <a:moveTo>
                  <a:pt x="11995330" y="217433"/>
                </a:moveTo>
                <a:lnTo>
                  <a:pt x="11995330" y="313885"/>
                </a:lnTo>
                <a:lnTo>
                  <a:pt x="12014773" y="313885"/>
                </a:lnTo>
                <a:lnTo>
                  <a:pt x="12014773" y="217433"/>
                </a:lnTo>
                <a:lnTo>
                  <a:pt x="11995330" y="217433"/>
                </a:lnTo>
                <a:close/>
                <a:moveTo>
                  <a:pt x="11910428" y="217433"/>
                </a:moveTo>
                <a:lnTo>
                  <a:pt x="11910428" y="313885"/>
                </a:lnTo>
                <a:lnTo>
                  <a:pt x="11929555" y="313885"/>
                </a:lnTo>
                <a:lnTo>
                  <a:pt x="11929555" y="271787"/>
                </a:lnTo>
                <a:lnTo>
                  <a:pt x="11968180" y="271787"/>
                </a:lnTo>
                <a:lnTo>
                  <a:pt x="11968180" y="313885"/>
                </a:lnTo>
                <a:lnTo>
                  <a:pt x="11987307" y="313885"/>
                </a:lnTo>
                <a:lnTo>
                  <a:pt x="11987307" y="217433"/>
                </a:lnTo>
                <a:lnTo>
                  <a:pt x="11968180" y="217433"/>
                </a:lnTo>
                <a:lnTo>
                  <a:pt x="11968180" y="255056"/>
                </a:lnTo>
                <a:lnTo>
                  <a:pt x="11929555" y="255056"/>
                </a:lnTo>
                <a:lnTo>
                  <a:pt x="11929555" y="217433"/>
                </a:lnTo>
                <a:lnTo>
                  <a:pt x="11910428" y="217433"/>
                </a:lnTo>
                <a:close/>
                <a:moveTo>
                  <a:pt x="11721702" y="217433"/>
                </a:moveTo>
                <a:lnTo>
                  <a:pt x="11721702" y="313885"/>
                </a:lnTo>
                <a:lnTo>
                  <a:pt x="11721795" y="313885"/>
                </a:lnTo>
                <a:lnTo>
                  <a:pt x="11741739" y="313885"/>
                </a:lnTo>
                <a:lnTo>
                  <a:pt x="11769594" y="313885"/>
                </a:lnTo>
                <a:cubicBezTo>
                  <a:pt x="11787755" y="313885"/>
                  <a:pt x="11798581" y="303022"/>
                  <a:pt x="11798581" y="287850"/>
                </a:cubicBezTo>
                <a:cubicBezTo>
                  <a:pt x="11798581" y="275575"/>
                  <a:pt x="11789649" y="265046"/>
                  <a:pt x="11779956" y="262614"/>
                </a:cubicBezTo>
                <a:cubicBezTo>
                  <a:pt x="11788424" y="260478"/>
                  <a:pt x="11795239" y="251787"/>
                  <a:pt x="11795239" y="241184"/>
                </a:cubicBezTo>
                <a:cubicBezTo>
                  <a:pt x="11795239" y="226959"/>
                  <a:pt x="11784747" y="217433"/>
                  <a:pt x="11765174" y="217433"/>
                </a:cubicBezTo>
                <a:lnTo>
                  <a:pt x="11741739" y="217433"/>
                </a:lnTo>
                <a:lnTo>
                  <a:pt x="11721795" y="217433"/>
                </a:lnTo>
                <a:lnTo>
                  <a:pt x="11721702" y="217433"/>
                </a:lnTo>
                <a:close/>
                <a:moveTo>
                  <a:pt x="11638323" y="217433"/>
                </a:moveTo>
                <a:lnTo>
                  <a:pt x="11638323" y="283802"/>
                </a:lnTo>
                <a:cubicBezTo>
                  <a:pt x="11638323" y="306958"/>
                  <a:pt x="11652715" y="316596"/>
                  <a:pt x="11676373" y="316596"/>
                </a:cubicBezTo>
                <a:cubicBezTo>
                  <a:pt x="11701108" y="316596"/>
                  <a:pt x="11714831" y="305343"/>
                  <a:pt x="11714831" y="283802"/>
                </a:cubicBezTo>
                <a:lnTo>
                  <a:pt x="11714831" y="217433"/>
                </a:lnTo>
                <a:lnTo>
                  <a:pt x="11695407" y="217433"/>
                </a:lnTo>
                <a:lnTo>
                  <a:pt x="11695407" y="285547"/>
                </a:lnTo>
                <a:cubicBezTo>
                  <a:pt x="11695407" y="293848"/>
                  <a:pt x="11688425" y="300775"/>
                  <a:pt x="11676354" y="300775"/>
                </a:cubicBezTo>
                <a:cubicBezTo>
                  <a:pt x="11661721" y="300775"/>
                  <a:pt x="11657431" y="292604"/>
                  <a:pt x="11657431" y="285547"/>
                </a:cubicBezTo>
                <a:lnTo>
                  <a:pt x="11657431" y="217433"/>
                </a:lnTo>
                <a:lnTo>
                  <a:pt x="11638323" y="217433"/>
                </a:lnTo>
                <a:close/>
                <a:moveTo>
                  <a:pt x="11488798" y="217433"/>
                </a:moveTo>
                <a:lnTo>
                  <a:pt x="11488798" y="234146"/>
                </a:lnTo>
                <a:lnTo>
                  <a:pt x="11512382" y="234146"/>
                </a:lnTo>
                <a:lnTo>
                  <a:pt x="11512382" y="313885"/>
                </a:lnTo>
                <a:lnTo>
                  <a:pt x="11532214" y="313885"/>
                </a:lnTo>
                <a:lnTo>
                  <a:pt x="11532214" y="234146"/>
                </a:lnTo>
                <a:lnTo>
                  <a:pt x="11555798" y="234146"/>
                </a:lnTo>
                <a:lnTo>
                  <a:pt x="11555798" y="217433"/>
                </a:lnTo>
                <a:lnTo>
                  <a:pt x="11532214" y="217433"/>
                </a:lnTo>
                <a:lnTo>
                  <a:pt x="11512382" y="217433"/>
                </a:lnTo>
                <a:lnTo>
                  <a:pt x="11488798" y="217433"/>
                </a:lnTo>
                <a:close/>
                <a:moveTo>
                  <a:pt x="11464212" y="217433"/>
                </a:moveTo>
                <a:lnTo>
                  <a:pt x="11464212" y="313885"/>
                </a:lnTo>
                <a:lnTo>
                  <a:pt x="11483636" y="313885"/>
                </a:lnTo>
                <a:lnTo>
                  <a:pt x="11483636" y="217433"/>
                </a:lnTo>
                <a:lnTo>
                  <a:pt x="11464212" y="217433"/>
                </a:lnTo>
                <a:close/>
                <a:moveTo>
                  <a:pt x="11865062" y="214498"/>
                </a:moveTo>
                <a:cubicBezTo>
                  <a:pt x="11847365" y="214498"/>
                  <a:pt x="11829018" y="224711"/>
                  <a:pt x="11829018" y="243783"/>
                </a:cubicBezTo>
                <a:cubicBezTo>
                  <a:pt x="11828999" y="259790"/>
                  <a:pt x="11840810" y="269706"/>
                  <a:pt x="11860383" y="273142"/>
                </a:cubicBezTo>
                <a:cubicBezTo>
                  <a:pt x="11876037" y="275872"/>
                  <a:pt x="11884913" y="278750"/>
                  <a:pt x="11884913" y="288109"/>
                </a:cubicBezTo>
                <a:cubicBezTo>
                  <a:pt x="11884913" y="294423"/>
                  <a:pt x="11878674" y="300421"/>
                  <a:pt x="11865675" y="300421"/>
                </a:cubicBezTo>
                <a:cubicBezTo>
                  <a:pt x="11852676" y="300421"/>
                  <a:pt x="11846009" y="293049"/>
                  <a:pt x="11846009" y="284265"/>
                </a:cubicBezTo>
                <a:lnTo>
                  <a:pt x="11827291" y="284265"/>
                </a:lnTo>
                <a:cubicBezTo>
                  <a:pt x="11827291" y="301052"/>
                  <a:pt x="11838173" y="316372"/>
                  <a:pt x="11866511" y="316372"/>
                </a:cubicBezTo>
                <a:cubicBezTo>
                  <a:pt x="11893511" y="316372"/>
                  <a:pt x="11905210" y="302111"/>
                  <a:pt x="11905210" y="285788"/>
                </a:cubicBezTo>
                <a:cubicBezTo>
                  <a:pt x="11905210" y="270579"/>
                  <a:pt x="11895238" y="260960"/>
                  <a:pt x="11877411" y="257450"/>
                </a:cubicBezTo>
                <a:cubicBezTo>
                  <a:pt x="11860308" y="254089"/>
                  <a:pt x="11848554" y="253383"/>
                  <a:pt x="11848554" y="242539"/>
                </a:cubicBezTo>
                <a:cubicBezTo>
                  <a:pt x="11848554" y="235092"/>
                  <a:pt x="11855350" y="230672"/>
                  <a:pt x="11865842" y="230672"/>
                </a:cubicBezTo>
                <a:cubicBezTo>
                  <a:pt x="11876966" y="230672"/>
                  <a:pt x="11883372" y="236150"/>
                  <a:pt x="11883372" y="245398"/>
                </a:cubicBezTo>
                <a:lnTo>
                  <a:pt x="11902258" y="245398"/>
                </a:lnTo>
                <a:cubicBezTo>
                  <a:pt x="11902258" y="230171"/>
                  <a:pt x="11890707" y="214498"/>
                  <a:pt x="11865062" y="214498"/>
                </a:cubicBezTo>
                <a:close/>
                <a:moveTo>
                  <a:pt x="11593106" y="214498"/>
                </a:moveTo>
                <a:cubicBezTo>
                  <a:pt x="11575390" y="214498"/>
                  <a:pt x="11557024" y="224711"/>
                  <a:pt x="11557024" y="243783"/>
                </a:cubicBezTo>
                <a:cubicBezTo>
                  <a:pt x="11557043" y="259790"/>
                  <a:pt x="11568816" y="269706"/>
                  <a:pt x="11588407" y="273142"/>
                </a:cubicBezTo>
                <a:cubicBezTo>
                  <a:pt x="11604080" y="275872"/>
                  <a:pt x="11612957" y="278750"/>
                  <a:pt x="11612957" y="288109"/>
                </a:cubicBezTo>
                <a:cubicBezTo>
                  <a:pt x="11612957" y="294423"/>
                  <a:pt x="11606717" y="300421"/>
                  <a:pt x="11593681" y="300421"/>
                </a:cubicBezTo>
                <a:cubicBezTo>
                  <a:pt x="11580720" y="300421"/>
                  <a:pt x="11574071" y="293049"/>
                  <a:pt x="11574071" y="284265"/>
                </a:cubicBezTo>
                <a:lnTo>
                  <a:pt x="11555353" y="284265"/>
                </a:lnTo>
                <a:cubicBezTo>
                  <a:pt x="11555353" y="301052"/>
                  <a:pt x="11566198" y="316372"/>
                  <a:pt x="11594554" y="316372"/>
                </a:cubicBezTo>
                <a:cubicBezTo>
                  <a:pt x="11621536" y="316372"/>
                  <a:pt x="11633235" y="302111"/>
                  <a:pt x="11633235" y="285788"/>
                </a:cubicBezTo>
                <a:cubicBezTo>
                  <a:pt x="11633235" y="270579"/>
                  <a:pt x="11623245" y="260960"/>
                  <a:pt x="11605436" y="257450"/>
                </a:cubicBezTo>
                <a:cubicBezTo>
                  <a:pt x="11588333" y="254089"/>
                  <a:pt x="11576560" y="253383"/>
                  <a:pt x="11576560" y="242539"/>
                </a:cubicBezTo>
                <a:cubicBezTo>
                  <a:pt x="11576560" y="235092"/>
                  <a:pt x="11583375" y="230672"/>
                  <a:pt x="11593848" y="230672"/>
                </a:cubicBezTo>
                <a:cubicBezTo>
                  <a:pt x="11604990" y="230672"/>
                  <a:pt x="11611378" y="236150"/>
                  <a:pt x="11611378" y="245398"/>
                </a:cubicBezTo>
                <a:lnTo>
                  <a:pt x="11630283" y="245398"/>
                </a:lnTo>
                <a:cubicBezTo>
                  <a:pt x="11630283" y="230171"/>
                  <a:pt x="11618751" y="214498"/>
                  <a:pt x="11593106" y="214498"/>
                </a:cubicBezTo>
                <a:close/>
                <a:moveTo>
                  <a:pt x="11155431" y="127315"/>
                </a:moveTo>
                <a:lnTo>
                  <a:pt x="11097883" y="227035"/>
                </a:lnTo>
                <a:lnTo>
                  <a:pt x="11155431" y="326755"/>
                </a:lnTo>
                <a:lnTo>
                  <a:pt x="11040298" y="326755"/>
                </a:lnTo>
                <a:lnTo>
                  <a:pt x="10982713" y="426475"/>
                </a:lnTo>
                <a:lnTo>
                  <a:pt x="11097884" y="426475"/>
                </a:lnTo>
                <a:lnTo>
                  <a:pt x="11155432" y="326756"/>
                </a:lnTo>
                <a:lnTo>
                  <a:pt x="11212998" y="426475"/>
                </a:lnTo>
                <a:lnTo>
                  <a:pt x="11328150" y="426475"/>
                </a:lnTo>
                <a:lnTo>
                  <a:pt x="11270564" y="326755"/>
                </a:lnTo>
                <a:lnTo>
                  <a:pt x="11155432" y="326755"/>
                </a:lnTo>
                <a:lnTo>
                  <a:pt x="11212998" y="227035"/>
                </a:lnTo>
                <a:lnTo>
                  <a:pt x="11155431" y="127315"/>
                </a:lnTo>
                <a:close/>
                <a:moveTo>
                  <a:pt x="0" y="0"/>
                </a:moveTo>
                <a:lnTo>
                  <a:pt x="12191984" y="0"/>
                </a:lnTo>
                <a:lnTo>
                  <a:pt x="12191984" y="6857991"/>
                </a:lnTo>
                <a:lnTo>
                  <a:pt x="0" y="6857991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27F3943-5830-4A24-AB3A-0B4EDA0052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vert="horz" lIns="0" tIns="0" rIns="0" bIns="0" rtlCol="0" anchor="ctr"/>
          <a:lstStyle>
            <a:lvl1pPr>
              <a:defRPr lang="en-US" altLang="ja-JP" smtClean="0">
                <a:solidFill>
                  <a:srgbClr val="000000"/>
                </a:solidFill>
              </a:defRPr>
            </a:lvl1pPr>
          </a:lstStyle>
          <a:p>
            <a:fld id="{AAA27D7C-6BCD-401B-BE79-2A8F53BF920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C6C1DA5-7AE8-4D39-9096-E824C34E14A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vert="horz" lIns="0" tIns="0" rIns="0" bIns="0" rtlCol="0" anchor="ctr"/>
          <a:lstStyle>
            <a:lvl1pPr>
              <a:defRPr lang="ja-JP" altLang="en-US" dirty="0">
                <a:solidFill>
                  <a:srgbClr val="000000"/>
                </a:solidFill>
              </a:defRPr>
            </a:lvl1pPr>
          </a:lstStyle>
          <a:p>
            <a:endParaRPr kumimoji="1" lang="ja-JP" altLang="en-US"/>
          </a:p>
        </p:txBody>
      </p:sp>
      <p:grpSp>
        <p:nvGrpSpPr>
          <p:cNvPr id="112" name="コピーライト　0.1pt回し">
            <a:extLst>
              <a:ext uri="{FF2B5EF4-FFF2-40B4-BE49-F238E27FC236}">
                <a16:creationId xmlns:a16="http://schemas.microsoft.com/office/drawing/2014/main" id="{7B9A7564-6A2A-4F64-AA86-66DE2C8F2340}"/>
              </a:ext>
            </a:extLst>
          </p:cNvPr>
          <p:cNvGrpSpPr/>
          <p:nvPr/>
        </p:nvGrpSpPr>
        <p:grpSpPr>
          <a:xfrm>
            <a:off x="188192" y="6677238"/>
            <a:ext cx="1083600" cy="73714"/>
            <a:chOff x="190499" y="6731818"/>
            <a:chExt cx="1079979" cy="73714"/>
          </a:xfrm>
          <a:solidFill>
            <a:srgbClr val="000000"/>
          </a:solidFill>
        </p:grpSpPr>
        <p:grpSp>
          <p:nvGrpSpPr>
            <p:cNvPr id="113" name="グラフィックス 64">
              <a:extLst>
                <a:ext uri="{FF2B5EF4-FFF2-40B4-BE49-F238E27FC236}">
                  <a16:creationId xmlns:a16="http://schemas.microsoft.com/office/drawing/2014/main" id="{D74258EA-56C0-43AE-97EB-59FFB08B58E1}"/>
                </a:ext>
              </a:extLst>
            </p:cNvPr>
            <p:cNvGrpSpPr/>
            <p:nvPr/>
          </p:nvGrpSpPr>
          <p:grpSpPr>
            <a:xfrm>
              <a:off x="190499" y="6731818"/>
              <a:ext cx="399853" cy="57517"/>
              <a:chOff x="190499" y="6731818"/>
              <a:chExt cx="399853" cy="57517"/>
            </a:xfrm>
            <a:grpFill/>
          </p:grpSpPr>
          <p:sp>
            <p:nvSpPr>
              <p:cNvPr id="138" name="フリーフォーム: 図形 137">
                <a:extLst>
                  <a:ext uri="{FF2B5EF4-FFF2-40B4-BE49-F238E27FC236}">
                    <a16:creationId xmlns:a16="http://schemas.microsoft.com/office/drawing/2014/main" id="{3B59765B-1D9F-4944-9B50-D12061F10B08}"/>
                  </a:ext>
                </a:extLst>
              </p:cNvPr>
              <p:cNvSpPr/>
              <p:nvPr/>
            </p:nvSpPr>
            <p:spPr>
              <a:xfrm>
                <a:off x="190499" y="6733635"/>
                <a:ext cx="55666" cy="55700"/>
              </a:xfrm>
              <a:custGeom>
                <a:avLst/>
                <a:gdLst>
                  <a:gd name="connsiteX0" fmla="*/ 27847 w 55666"/>
                  <a:gd name="connsiteY0" fmla="*/ 55700 h 55700"/>
                  <a:gd name="connsiteX1" fmla="*/ 8146 w 55666"/>
                  <a:gd name="connsiteY1" fmla="*/ 47547 h 55700"/>
                  <a:gd name="connsiteX2" fmla="*/ 0 w 55666"/>
                  <a:gd name="connsiteY2" fmla="*/ 27854 h 55700"/>
                  <a:gd name="connsiteX3" fmla="*/ 8153 w 55666"/>
                  <a:gd name="connsiteY3" fmla="*/ 8153 h 55700"/>
                  <a:gd name="connsiteX4" fmla="*/ 27854 w 55666"/>
                  <a:gd name="connsiteY4" fmla="*/ 0 h 55700"/>
                  <a:gd name="connsiteX5" fmla="*/ 47513 w 55666"/>
                  <a:gd name="connsiteY5" fmla="*/ 8153 h 55700"/>
                  <a:gd name="connsiteX6" fmla="*/ 55666 w 55666"/>
                  <a:gd name="connsiteY6" fmla="*/ 27854 h 55700"/>
                  <a:gd name="connsiteX7" fmla="*/ 47513 w 55666"/>
                  <a:gd name="connsiteY7" fmla="*/ 47554 h 55700"/>
                  <a:gd name="connsiteX8" fmla="*/ 27847 w 55666"/>
                  <a:gd name="connsiteY8" fmla="*/ 55700 h 55700"/>
                  <a:gd name="connsiteX9" fmla="*/ 27847 w 55666"/>
                  <a:gd name="connsiteY9" fmla="*/ 3271 h 55700"/>
                  <a:gd name="connsiteX10" fmla="*/ 10471 w 55666"/>
                  <a:gd name="connsiteY10" fmla="*/ 10478 h 55700"/>
                  <a:gd name="connsiteX11" fmla="*/ 3271 w 55666"/>
                  <a:gd name="connsiteY11" fmla="*/ 27854 h 55700"/>
                  <a:gd name="connsiteX12" fmla="*/ 10471 w 55666"/>
                  <a:gd name="connsiteY12" fmla="*/ 45216 h 55700"/>
                  <a:gd name="connsiteX13" fmla="*/ 27847 w 55666"/>
                  <a:gd name="connsiteY13" fmla="*/ 52402 h 55700"/>
                  <a:gd name="connsiteX14" fmla="*/ 45202 w 55666"/>
                  <a:gd name="connsiteY14" fmla="*/ 45216 h 55700"/>
                  <a:gd name="connsiteX15" fmla="*/ 52389 w 55666"/>
                  <a:gd name="connsiteY15" fmla="*/ 27854 h 55700"/>
                  <a:gd name="connsiteX16" fmla="*/ 45202 w 55666"/>
                  <a:gd name="connsiteY16" fmla="*/ 10478 h 55700"/>
                  <a:gd name="connsiteX17" fmla="*/ 27847 w 55666"/>
                  <a:gd name="connsiteY17" fmla="*/ 3271 h 55700"/>
                  <a:gd name="connsiteX18" fmla="*/ 37913 w 55666"/>
                  <a:gd name="connsiteY18" fmla="*/ 42260 h 55700"/>
                  <a:gd name="connsiteX19" fmla="*/ 28704 w 55666"/>
                  <a:gd name="connsiteY19" fmla="*/ 44825 h 55700"/>
                  <a:gd name="connsiteX20" fmla="*/ 16745 w 55666"/>
                  <a:gd name="connsiteY20" fmla="*/ 40183 h 55700"/>
                  <a:gd name="connsiteX21" fmla="*/ 11918 w 55666"/>
                  <a:gd name="connsiteY21" fmla="*/ 28560 h 55700"/>
                  <a:gd name="connsiteX22" fmla="*/ 16855 w 55666"/>
                  <a:gd name="connsiteY22" fmla="*/ 15641 h 55700"/>
                  <a:gd name="connsiteX23" fmla="*/ 29705 w 55666"/>
                  <a:gd name="connsiteY23" fmla="*/ 10814 h 55700"/>
                  <a:gd name="connsiteX24" fmla="*/ 37762 w 55666"/>
                  <a:gd name="connsiteY24" fmla="*/ 12782 h 55700"/>
                  <a:gd name="connsiteX25" fmla="*/ 37762 w 55666"/>
                  <a:gd name="connsiteY25" fmla="*/ 18343 h 55700"/>
                  <a:gd name="connsiteX26" fmla="*/ 29259 w 55666"/>
                  <a:gd name="connsiteY26" fmla="*/ 15669 h 55700"/>
                  <a:gd name="connsiteX27" fmla="*/ 20626 w 55666"/>
                  <a:gd name="connsiteY27" fmla="*/ 19008 h 55700"/>
                  <a:gd name="connsiteX28" fmla="*/ 17232 w 55666"/>
                  <a:gd name="connsiteY28" fmla="*/ 27991 h 55700"/>
                  <a:gd name="connsiteX29" fmla="*/ 20702 w 55666"/>
                  <a:gd name="connsiteY29" fmla="*/ 36788 h 55700"/>
                  <a:gd name="connsiteX30" fmla="*/ 29520 w 55666"/>
                  <a:gd name="connsiteY30" fmla="*/ 40094 h 55700"/>
                  <a:gd name="connsiteX31" fmla="*/ 37913 w 55666"/>
                  <a:gd name="connsiteY31" fmla="*/ 37200 h 55700"/>
                  <a:gd name="connsiteX32" fmla="*/ 37913 w 55666"/>
                  <a:gd name="connsiteY32" fmla="*/ 42260 h 5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5666" h="55700">
                    <a:moveTo>
                      <a:pt x="27847" y="55700"/>
                    </a:moveTo>
                    <a:cubicBezTo>
                      <a:pt x="20146" y="55700"/>
                      <a:pt x="13584" y="52985"/>
                      <a:pt x="8146" y="47547"/>
                    </a:cubicBezTo>
                    <a:cubicBezTo>
                      <a:pt x="2715" y="42116"/>
                      <a:pt x="0" y="35547"/>
                      <a:pt x="0" y="27854"/>
                    </a:cubicBezTo>
                    <a:cubicBezTo>
                      <a:pt x="0" y="20153"/>
                      <a:pt x="2715" y="13591"/>
                      <a:pt x="8153" y="8153"/>
                    </a:cubicBezTo>
                    <a:cubicBezTo>
                      <a:pt x="13584" y="2722"/>
                      <a:pt x="20153" y="0"/>
                      <a:pt x="27854" y="0"/>
                    </a:cubicBezTo>
                    <a:cubicBezTo>
                      <a:pt x="35527" y="0"/>
                      <a:pt x="42082" y="2715"/>
                      <a:pt x="47513" y="8153"/>
                    </a:cubicBezTo>
                    <a:cubicBezTo>
                      <a:pt x="52944" y="13591"/>
                      <a:pt x="55666" y="20153"/>
                      <a:pt x="55666" y="27854"/>
                    </a:cubicBezTo>
                    <a:cubicBezTo>
                      <a:pt x="55666" y="35554"/>
                      <a:pt x="52951" y="42116"/>
                      <a:pt x="47513" y="47554"/>
                    </a:cubicBezTo>
                    <a:cubicBezTo>
                      <a:pt x="42075" y="52985"/>
                      <a:pt x="35520" y="55700"/>
                      <a:pt x="27847" y="55700"/>
                    </a:cubicBezTo>
                    <a:close/>
                    <a:moveTo>
                      <a:pt x="27847" y="3271"/>
                    </a:moveTo>
                    <a:cubicBezTo>
                      <a:pt x="21065" y="3271"/>
                      <a:pt x="15271" y="5671"/>
                      <a:pt x="10471" y="10478"/>
                    </a:cubicBezTo>
                    <a:cubicBezTo>
                      <a:pt x="5671" y="15285"/>
                      <a:pt x="3271" y="21072"/>
                      <a:pt x="3271" y="27854"/>
                    </a:cubicBezTo>
                    <a:cubicBezTo>
                      <a:pt x="3271" y="34635"/>
                      <a:pt x="5671" y="40423"/>
                      <a:pt x="10471" y="45216"/>
                    </a:cubicBezTo>
                    <a:cubicBezTo>
                      <a:pt x="15271" y="50009"/>
                      <a:pt x="21065" y="52402"/>
                      <a:pt x="27847" y="52402"/>
                    </a:cubicBezTo>
                    <a:cubicBezTo>
                      <a:pt x="34629" y="52402"/>
                      <a:pt x="40416" y="50009"/>
                      <a:pt x="45202" y="45216"/>
                    </a:cubicBezTo>
                    <a:cubicBezTo>
                      <a:pt x="49989" y="40430"/>
                      <a:pt x="52389" y="34642"/>
                      <a:pt x="52389" y="27854"/>
                    </a:cubicBezTo>
                    <a:cubicBezTo>
                      <a:pt x="52389" y="21072"/>
                      <a:pt x="49995" y="15278"/>
                      <a:pt x="45202" y="10478"/>
                    </a:cubicBezTo>
                    <a:cubicBezTo>
                      <a:pt x="40416" y="5671"/>
                      <a:pt x="34629" y="3271"/>
                      <a:pt x="27847" y="3271"/>
                    </a:cubicBezTo>
                    <a:close/>
                    <a:moveTo>
                      <a:pt x="37913" y="42260"/>
                    </a:moveTo>
                    <a:cubicBezTo>
                      <a:pt x="35314" y="43968"/>
                      <a:pt x="32242" y="44825"/>
                      <a:pt x="28704" y="44825"/>
                    </a:cubicBezTo>
                    <a:cubicBezTo>
                      <a:pt x="23952" y="44825"/>
                      <a:pt x="19968" y="43275"/>
                      <a:pt x="16745" y="40183"/>
                    </a:cubicBezTo>
                    <a:cubicBezTo>
                      <a:pt x="13522" y="37090"/>
                      <a:pt x="11918" y="33209"/>
                      <a:pt x="11918" y="28560"/>
                    </a:cubicBezTo>
                    <a:cubicBezTo>
                      <a:pt x="11918" y="23163"/>
                      <a:pt x="13563" y="18857"/>
                      <a:pt x="16855" y="15641"/>
                    </a:cubicBezTo>
                    <a:cubicBezTo>
                      <a:pt x="20146" y="12425"/>
                      <a:pt x="24432" y="10814"/>
                      <a:pt x="29705" y="10814"/>
                    </a:cubicBezTo>
                    <a:cubicBezTo>
                      <a:pt x="32702" y="10814"/>
                      <a:pt x="35390" y="11472"/>
                      <a:pt x="37762" y="12782"/>
                    </a:cubicBezTo>
                    <a:lnTo>
                      <a:pt x="37762" y="18343"/>
                    </a:lnTo>
                    <a:cubicBezTo>
                      <a:pt x="35630" y="16560"/>
                      <a:pt x="32798" y="15669"/>
                      <a:pt x="29259" y="15669"/>
                    </a:cubicBezTo>
                    <a:cubicBezTo>
                      <a:pt x="25769" y="15669"/>
                      <a:pt x="22889" y="16786"/>
                      <a:pt x="20626" y="19008"/>
                    </a:cubicBezTo>
                    <a:cubicBezTo>
                      <a:pt x="18363" y="21236"/>
                      <a:pt x="17232" y="24233"/>
                      <a:pt x="17232" y="27991"/>
                    </a:cubicBezTo>
                    <a:cubicBezTo>
                      <a:pt x="17232" y="31652"/>
                      <a:pt x="18391" y="34587"/>
                      <a:pt x="20702" y="36788"/>
                    </a:cubicBezTo>
                    <a:cubicBezTo>
                      <a:pt x="23013" y="38990"/>
                      <a:pt x="25954" y="40094"/>
                      <a:pt x="29520" y="40094"/>
                    </a:cubicBezTo>
                    <a:cubicBezTo>
                      <a:pt x="32791" y="40094"/>
                      <a:pt x="35582" y="39127"/>
                      <a:pt x="37913" y="37200"/>
                    </a:cubicBezTo>
                    <a:lnTo>
                      <a:pt x="37913" y="42260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9" name="フリーフォーム: 図形 138">
                <a:extLst>
                  <a:ext uri="{FF2B5EF4-FFF2-40B4-BE49-F238E27FC236}">
                    <a16:creationId xmlns:a16="http://schemas.microsoft.com/office/drawing/2014/main" id="{493DE352-BFD4-4548-AB06-ED10FECF4FB3}"/>
                  </a:ext>
                </a:extLst>
              </p:cNvPr>
              <p:cNvSpPr/>
              <p:nvPr/>
            </p:nvSpPr>
            <p:spPr>
              <a:xfrm>
                <a:off x="259831" y="6734862"/>
                <a:ext cx="54288" cy="53245"/>
              </a:xfrm>
              <a:custGeom>
                <a:avLst/>
                <a:gdLst>
                  <a:gd name="connsiteX0" fmla="*/ 54288 w 54288"/>
                  <a:gd name="connsiteY0" fmla="*/ 53246 h 53245"/>
                  <a:gd name="connsiteX1" fmla="*/ 48089 w 54288"/>
                  <a:gd name="connsiteY1" fmla="*/ 53246 h 53245"/>
                  <a:gd name="connsiteX2" fmla="*/ 48089 w 54288"/>
                  <a:gd name="connsiteY2" fmla="*/ 17527 h 53245"/>
                  <a:gd name="connsiteX3" fmla="*/ 48610 w 54288"/>
                  <a:gd name="connsiteY3" fmla="*/ 7166 h 53245"/>
                  <a:gd name="connsiteX4" fmla="*/ 48459 w 54288"/>
                  <a:gd name="connsiteY4" fmla="*/ 7166 h 53245"/>
                  <a:gd name="connsiteX5" fmla="*/ 46862 w 54288"/>
                  <a:gd name="connsiteY5" fmla="*/ 12329 h 53245"/>
                  <a:gd name="connsiteX6" fmla="*/ 28670 w 54288"/>
                  <a:gd name="connsiteY6" fmla="*/ 53246 h 53245"/>
                  <a:gd name="connsiteX7" fmla="*/ 25625 w 54288"/>
                  <a:gd name="connsiteY7" fmla="*/ 53246 h 53245"/>
                  <a:gd name="connsiteX8" fmla="*/ 7467 w 54288"/>
                  <a:gd name="connsiteY8" fmla="*/ 12624 h 53245"/>
                  <a:gd name="connsiteX9" fmla="*/ 5870 w 54288"/>
                  <a:gd name="connsiteY9" fmla="*/ 7166 h 53245"/>
                  <a:gd name="connsiteX10" fmla="*/ 5719 w 54288"/>
                  <a:gd name="connsiteY10" fmla="*/ 7166 h 53245"/>
                  <a:gd name="connsiteX11" fmla="*/ 6014 w 54288"/>
                  <a:gd name="connsiteY11" fmla="*/ 17602 h 53245"/>
                  <a:gd name="connsiteX12" fmla="*/ 6014 w 54288"/>
                  <a:gd name="connsiteY12" fmla="*/ 53246 h 53245"/>
                  <a:gd name="connsiteX13" fmla="*/ 0 w 54288"/>
                  <a:gd name="connsiteY13" fmla="*/ 53246 h 53245"/>
                  <a:gd name="connsiteX14" fmla="*/ 0 w 54288"/>
                  <a:gd name="connsiteY14" fmla="*/ 0 h 53245"/>
                  <a:gd name="connsiteX15" fmla="*/ 8242 w 54288"/>
                  <a:gd name="connsiteY15" fmla="*/ 0 h 53245"/>
                  <a:gd name="connsiteX16" fmla="*/ 24583 w 54288"/>
                  <a:gd name="connsiteY16" fmla="*/ 37131 h 53245"/>
                  <a:gd name="connsiteX17" fmla="*/ 27031 w 54288"/>
                  <a:gd name="connsiteY17" fmla="*/ 43515 h 53245"/>
                  <a:gd name="connsiteX18" fmla="*/ 27257 w 54288"/>
                  <a:gd name="connsiteY18" fmla="*/ 43515 h 53245"/>
                  <a:gd name="connsiteX19" fmla="*/ 29822 w 54288"/>
                  <a:gd name="connsiteY19" fmla="*/ 36980 h 53245"/>
                  <a:gd name="connsiteX20" fmla="*/ 46491 w 54288"/>
                  <a:gd name="connsiteY20" fmla="*/ 0 h 53245"/>
                  <a:gd name="connsiteX21" fmla="*/ 54288 w 54288"/>
                  <a:gd name="connsiteY21" fmla="*/ 0 h 53245"/>
                  <a:gd name="connsiteX22" fmla="*/ 54288 w 54288"/>
                  <a:gd name="connsiteY22" fmla="*/ 53246 h 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4288" h="53245">
                    <a:moveTo>
                      <a:pt x="54288" y="53246"/>
                    </a:moveTo>
                    <a:lnTo>
                      <a:pt x="48089" y="53246"/>
                    </a:lnTo>
                    <a:lnTo>
                      <a:pt x="48089" y="17527"/>
                    </a:lnTo>
                    <a:cubicBezTo>
                      <a:pt x="48089" y="14702"/>
                      <a:pt x="48261" y="11253"/>
                      <a:pt x="48610" y="7166"/>
                    </a:cubicBezTo>
                    <a:lnTo>
                      <a:pt x="48459" y="7166"/>
                    </a:lnTo>
                    <a:cubicBezTo>
                      <a:pt x="47863" y="9566"/>
                      <a:pt x="47335" y="11287"/>
                      <a:pt x="46862" y="12329"/>
                    </a:cubicBezTo>
                    <a:lnTo>
                      <a:pt x="28670" y="53246"/>
                    </a:lnTo>
                    <a:lnTo>
                      <a:pt x="25625" y="53246"/>
                    </a:lnTo>
                    <a:lnTo>
                      <a:pt x="7467" y="12624"/>
                    </a:lnTo>
                    <a:cubicBezTo>
                      <a:pt x="6946" y="11438"/>
                      <a:pt x="6418" y="9621"/>
                      <a:pt x="5870" y="7166"/>
                    </a:cubicBezTo>
                    <a:lnTo>
                      <a:pt x="5719" y="7166"/>
                    </a:lnTo>
                    <a:cubicBezTo>
                      <a:pt x="5918" y="9291"/>
                      <a:pt x="6014" y="12775"/>
                      <a:pt x="6014" y="17602"/>
                    </a:cubicBezTo>
                    <a:lnTo>
                      <a:pt x="6014" y="53246"/>
                    </a:lnTo>
                    <a:lnTo>
                      <a:pt x="0" y="53246"/>
                    </a:lnTo>
                    <a:lnTo>
                      <a:pt x="0" y="0"/>
                    </a:lnTo>
                    <a:lnTo>
                      <a:pt x="8242" y="0"/>
                    </a:lnTo>
                    <a:lnTo>
                      <a:pt x="24583" y="37131"/>
                    </a:lnTo>
                    <a:cubicBezTo>
                      <a:pt x="25845" y="39977"/>
                      <a:pt x="26661" y="42110"/>
                      <a:pt x="27031" y="43515"/>
                    </a:cubicBezTo>
                    <a:lnTo>
                      <a:pt x="27257" y="43515"/>
                    </a:lnTo>
                    <a:cubicBezTo>
                      <a:pt x="28320" y="40594"/>
                      <a:pt x="29177" y="38414"/>
                      <a:pt x="29822" y="36980"/>
                    </a:cubicBezTo>
                    <a:lnTo>
                      <a:pt x="46491" y="0"/>
                    </a:lnTo>
                    <a:lnTo>
                      <a:pt x="54288" y="0"/>
                    </a:lnTo>
                    <a:lnTo>
                      <a:pt x="54288" y="53246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0" name="フリーフォーム: 図形 139">
                <a:extLst>
                  <a:ext uri="{FF2B5EF4-FFF2-40B4-BE49-F238E27FC236}">
                    <a16:creationId xmlns:a16="http://schemas.microsoft.com/office/drawing/2014/main" id="{3F867576-7AFE-480A-9AB7-6336155C7F51}"/>
                  </a:ext>
                </a:extLst>
              </p:cNvPr>
              <p:cNvSpPr/>
              <p:nvPr/>
            </p:nvSpPr>
            <p:spPr>
              <a:xfrm>
                <a:off x="326633" y="6732524"/>
                <a:ext cx="7947" cy="55583"/>
              </a:xfrm>
              <a:custGeom>
                <a:avLst/>
                <a:gdLst>
                  <a:gd name="connsiteX0" fmla="*/ 3936 w 7947"/>
                  <a:gd name="connsiteY0" fmla="*/ 7906 h 55583"/>
                  <a:gd name="connsiteX1" fmla="*/ 1152 w 7947"/>
                  <a:gd name="connsiteY1" fmla="*/ 6795 h 55583"/>
                  <a:gd name="connsiteX2" fmla="*/ 0 w 7947"/>
                  <a:gd name="connsiteY2" fmla="*/ 3970 h 55583"/>
                  <a:gd name="connsiteX3" fmla="*/ 1152 w 7947"/>
                  <a:gd name="connsiteY3" fmla="*/ 1131 h 55583"/>
                  <a:gd name="connsiteX4" fmla="*/ 3936 w 7947"/>
                  <a:gd name="connsiteY4" fmla="*/ 0 h 55583"/>
                  <a:gd name="connsiteX5" fmla="*/ 6775 w 7947"/>
                  <a:gd name="connsiteY5" fmla="*/ 1131 h 55583"/>
                  <a:gd name="connsiteX6" fmla="*/ 7947 w 7947"/>
                  <a:gd name="connsiteY6" fmla="*/ 3970 h 55583"/>
                  <a:gd name="connsiteX7" fmla="*/ 6775 w 7947"/>
                  <a:gd name="connsiteY7" fmla="*/ 6754 h 55583"/>
                  <a:gd name="connsiteX8" fmla="*/ 3936 w 7947"/>
                  <a:gd name="connsiteY8" fmla="*/ 7906 h 55583"/>
                  <a:gd name="connsiteX9" fmla="*/ 6905 w 7947"/>
                  <a:gd name="connsiteY9" fmla="*/ 55584 h 55583"/>
                  <a:gd name="connsiteX10" fmla="*/ 816 w 7947"/>
                  <a:gd name="connsiteY10" fmla="*/ 55584 h 55583"/>
                  <a:gd name="connsiteX11" fmla="*/ 816 w 7947"/>
                  <a:gd name="connsiteY11" fmla="*/ 17561 h 55583"/>
                  <a:gd name="connsiteX12" fmla="*/ 6905 w 7947"/>
                  <a:gd name="connsiteY12" fmla="*/ 17561 h 55583"/>
                  <a:gd name="connsiteX13" fmla="*/ 6905 w 7947"/>
                  <a:gd name="connsiteY13" fmla="*/ 55584 h 5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47" h="55583">
                    <a:moveTo>
                      <a:pt x="3936" y="7906"/>
                    </a:moveTo>
                    <a:cubicBezTo>
                      <a:pt x="2846" y="7906"/>
                      <a:pt x="1920" y="7536"/>
                      <a:pt x="1152" y="6795"/>
                    </a:cubicBezTo>
                    <a:cubicBezTo>
                      <a:pt x="384" y="6055"/>
                      <a:pt x="0" y="5115"/>
                      <a:pt x="0" y="3970"/>
                    </a:cubicBezTo>
                    <a:cubicBezTo>
                      <a:pt x="0" y="2832"/>
                      <a:pt x="384" y="1886"/>
                      <a:pt x="1152" y="1131"/>
                    </a:cubicBezTo>
                    <a:cubicBezTo>
                      <a:pt x="1920" y="377"/>
                      <a:pt x="2846" y="0"/>
                      <a:pt x="3936" y="0"/>
                    </a:cubicBezTo>
                    <a:cubicBezTo>
                      <a:pt x="5054" y="0"/>
                      <a:pt x="5993" y="377"/>
                      <a:pt x="6775" y="1131"/>
                    </a:cubicBezTo>
                    <a:cubicBezTo>
                      <a:pt x="7557" y="1886"/>
                      <a:pt x="7947" y="2832"/>
                      <a:pt x="7947" y="3970"/>
                    </a:cubicBezTo>
                    <a:cubicBezTo>
                      <a:pt x="7947" y="5061"/>
                      <a:pt x="7557" y="5986"/>
                      <a:pt x="6775" y="6754"/>
                    </a:cubicBezTo>
                    <a:cubicBezTo>
                      <a:pt x="5993" y="7522"/>
                      <a:pt x="5047" y="7906"/>
                      <a:pt x="3936" y="7906"/>
                    </a:cubicBezTo>
                    <a:close/>
                    <a:moveTo>
                      <a:pt x="6905" y="55584"/>
                    </a:moveTo>
                    <a:lnTo>
                      <a:pt x="816" y="55584"/>
                    </a:lnTo>
                    <a:lnTo>
                      <a:pt x="816" y="17561"/>
                    </a:lnTo>
                    <a:lnTo>
                      <a:pt x="6905" y="17561"/>
                    </a:lnTo>
                    <a:lnTo>
                      <a:pt x="6905" y="55584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1" name="フリーフォーム: 図形 140">
                <a:extLst>
                  <a:ext uri="{FF2B5EF4-FFF2-40B4-BE49-F238E27FC236}">
                    <a16:creationId xmlns:a16="http://schemas.microsoft.com/office/drawing/2014/main" id="{AFCE5DC4-9F32-4023-88AD-F3F5E047D5FF}"/>
                  </a:ext>
                </a:extLst>
              </p:cNvPr>
              <p:cNvSpPr/>
              <p:nvPr/>
            </p:nvSpPr>
            <p:spPr>
              <a:xfrm>
                <a:off x="341143" y="6738832"/>
                <a:ext cx="22210" cy="50091"/>
              </a:xfrm>
              <a:custGeom>
                <a:avLst/>
                <a:gdLst>
                  <a:gd name="connsiteX0" fmla="*/ 22210 w 22210"/>
                  <a:gd name="connsiteY0" fmla="*/ 48905 h 50091"/>
                  <a:gd name="connsiteX1" fmla="*/ 16526 w 22210"/>
                  <a:gd name="connsiteY1" fmla="*/ 50091 h 50091"/>
                  <a:gd name="connsiteX2" fmla="*/ 6535 w 22210"/>
                  <a:gd name="connsiteY2" fmla="*/ 38955 h 50091"/>
                  <a:gd name="connsiteX3" fmla="*/ 6535 w 22210"/>
                  <a:gd name="connsiteY3" fmla="*/ 16450 h 50091"/>
                  <a:gd name="connsiteX4" fmla="*/ 0 w 22210"/>
                  <a:gd name="connsiteY4" fmla="*/ 16450 h 50091"/>
                  <a:gd name="connsiteX5" fmla="*/ 0 w 22210"/>
                  <a:gd name="connsiteY5" fmla="*/ 11253 h 50091"/>
                  <a:gd name="connsiteX6" fmla="*/ 6535 w 22210"/>
                  <a:gd name="connsiteY6" fmla="*/ 11253 h 50091"/>
                  <a:gd name="connsiteX7" fmla="*/ 6535 w 22210"/>
                  <a:gd name="connsiteY7" fmla="*/ 1968 h 50091"/>
                  <a:gd name="connsiteX8" fmla="*/ 12624 w 22210"/>
                  <a:gd name="connsiteY8" fmla="*/ 0 h 50091"/>
                  <a:gd name="connsiteX9" fmla="*/ 12624 w 22210"/>
                  <a:gd name="connsiteY9" fmla="*/ 11253 h 50091"/>
                  <a:gd name="connsiteX10" fmla="*/ 22203 w 22210"/>
                  <a:gd name="connsiteY10" fmla="*/ 11253 h 50091"/>
                  <a:gd name="connsiteX11" fmla="*/ 22203 w 22210"/>
                  <a:gd name="connsiteY11" fmla="*/ 16450 h 50091"/>
                  <a:gd name="connsiteX12" fmla="*/ 12624 w 22210"/>
                  <a:gd name="connsiteY12" fmla="*/ 16450 h 50091"/>
                  <a:gd name="connsiteX13" fmla="*/ 12624 w 22210"/>
                  <a:gd name="connsiteY13" fmla="*/ 37879 h 50091"/>
                  <a:gd name="connsiteX14" fmla="*/ 13927 w 22210"/>
                  <a:gd name="connsiteY14" fmla="*/ 43337 h 50091"/>
                  <a:gd name="connsiteX15" fmla="*/ 18233 w 22210"/>
                  <a:gd name="connsiteY15" fmla="*/ 44969 h 50091"/>
                  <a:gd name="connsiteX16" fmla="*/ 22210 w 22210"/>
                  <a:gd name="connsiteY16" fmla="*/ 43707 h 50091"/>
                  <a:gd name="connsiteX17" fmla="*/ 22210 w 22210"/>
                  <a:gd name="connsiteY17" fmla="*/ 48905 h 50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210" h="50091">
                    <a:moveTo>
                      <a:pt x="22210" y="48905"/>
                    </a:moveTo>
                    <a:cubicBezTo>
                      <a:pt x="20777" y="49694"/>
                      <a:pt x="18878" y="50091"/>
                      <a:pt x="16526" y="50091"/>
                    </a:cubicBezTo>
                    <a:cubicBezTo>
                      <a:pt x="9867" y="50091"/>
                      <a:pt x="6535" y="46382"/>
                      <a:pt x="6535" y="38955"/>
                    </a:cubicBezTo>
                    <a:lnTo>
                      <a:pt x="6535" y="16450"/>
                    </a:lnTo>
                    <a:lnTo>
                      <a:pt x="0" y="16450"/>
                    </a:lnTo>
                    <a:lnTo>
                      <a:pt x="0" y="11253"/>
                    </a:lnTo>
                    <a:lnTo>
                      <a:pt x="6535" y="11253"/>
                    </a:lnTo>
                    <a:lnTo>
                      <a:pt x="6535" y="1968"/>
                    </a:lnTo>
                    <a:lnTo>
                      <a:pt x="12624" y="0"/>
                    </a:lnTo>
                    <a:lnTo>
                      <a:pt x="12624" y="11253"/>
                    </a:lnTo>
                    <a:lnTo>
                      <a:pt x="22203" y="11253"/>
                    </a:lnTo>
                    <a:lnTo>
                      <a:pt x="22203" y="16450"/>
                    </a:lnTo>
                    <a:lnTo>
                      <a:pt x="12624" y="16450"/>
                    </a:lnTo>
                    <a:lnTo>
                      <a:pt x="12624" y="37879"/>
                    </a:lnTo>
                    <a:cubicBezTo>
                      <a:pt x="12624" y="40430"/>
                      <a:pt x="13056" y="42247"/>
                      <a:pt x="13927" y="43337"/>
                    </a:cubicBezTo>
                    <a:cubicBezTo>
                      <a:pt x="14791" y="44427"/>
                      <a:pt x="16231" y="44969"/>
                      <a:pt x="18233" y="44969"/>
                    </a:cubicBezTo>
                    <a:cubicBezTo>
                      <a:pt x="19769" y="44969"/>
                      <a:pt x="21093" y="44551"/>
                      <a:pt x="22210" y="43707"/>
                    </a:cubicBezTo>
                    <a:lnTo>
                      <a:pt x="22210" y="48905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2" name="フリーフォーム: 図形 141">
                <a:extLst>
                  <a:ext uri="{FF2B5EF4-FFF2-40B4-BE49-F238E27FC236}">
                    <a16:creationId xmlns:a16="http://schemas.microsoft.com/office/drawing/2014/main" id="{06E648DF-940D-4C2B-AA7F-71E99A31C223}"/>
                  </a:ext>
                </a:extLst>
              </p:cNvPr>
              <p:cNvSpPr/>
              <p:nvPr/>
            </p:nvSpPr>
            <p:spPr>
              <a:xfrm>
                <a:off x="369257" y="6749125"/>
                <a:ext cx="25220" cy="39812"/>
              </a:xfrm>
              <a:custGeom>
                <a:avLst/>
                <a:gdLst>
                  <a:gd name="connsiteX0" fmla="*/ 0 w 25220"/>
                  <a:gd name="connsiteY0" fmla="*/ 37543 h 39812"/>
                  <a:gd name="connsiteX1" fmla="*/ 0 w 25220"/>
                  <a:gd name="connsiteY1" fmla="*/ 31008 h 39812"/>
                  <a:gd name="connsiteX2" fmla="*/ 10958 w 25220"/>
                  <a:gd name="connsiteY2" fmla="*/ 34683 h 39812"/>
                  <a:gd name="connsiteX3" fmla="*/ 18981 w 25220"/>
                  <a:gd name="connsiteY3" fmla="*/ 29335 h 39812"/>
                  <a:gd name="connsiteX4" fmla="*/ 18295 w 25220"/>
                  <a:gd name="connsiteY4" fmla="*/ 26756 h 39812"/>
                  <a:gd name="connsiteX5" fmla="*/ 16437 w 25220"/>
                  <a:gd name="connsiteY5" fmla="*/ 24884 h 39812"/>
                  <a:gd name="connsiteX6" fmla="*/ 13687 w 25220"/>
                  <a:gd name="connsiteY6" fmla="*/ 23417 h 39812"/>
                  <a:gd name="connsiteX7" fmla="*/ 10293 w 25220"/>
                  <a:gd name="connsiteY7" fmla="*/ 22059 h 39812"/>
                  <a:gd name="connsiteX8" fmla="*/ 5856 w 25220"/>
                  <a:gd name="connsiteY8" fmla="*/ 20036 h 39812"/>
                  <a:gd name="connsiteX9" fmla="*/ 2661 w 25220"/>
                  <a:gd name="connsiteY9" fmla="*/ 17733 h 39812"/>
                  <a:gd name="connsiteX10" fmla="*/ 727 w 25220"/>
                  <a:gd name="connsiteY10" fmla="*/ 14818 h 39812"/>
                  <a:gd name="connsiteX11" fmla="*/ 75 w 25220"/>
                  <a:gd name="connsiteY11" fmla="*/ 10992 h 39812"/>
                  <a:gd name="connsiteX12" fmla="*/ 1303 w 25220"/>
                  <a:gd name="connsiteY12" fmla="*/ 6261 h 39812"/>
                  <a:gd name="connsiteX13" fmla="*/ 4574 w 25220"/>
                  <a:gd name="connsiteY13" fmla="*/ 2805 h 39812"/>
                  <a:gd name="connsiteX14" fmla="*/ 9237 w 25220"/>
                  <a:gd name="connsiteY14" fmla="*/ 706 h 39812"/>
                  <a:gd name="connsiteX15" fmla="*/ 14640 w 25220"/>
                  <a:gd name="connsiteY15" fmla="*/ 0 h 39812"/>
                  <a:gd name="connsiteX16" fmla="*/ 23479 w 25220"/>
                  <a:gd name="connsiteY16" fmla="*/ 1707 h 39812"/>
                  <a:gd name="connsiteX17" fmla="*/ 23479 w 25220"/>
                  <a:gd name="connsiteY17" fmla="*/ 7872 h 39812"/>
                  <a:gd name="connsiteX18" fmla="*/ 13824 w 25220"/>
                  <a:gd name="connsiteY18" fmla="*/ 5122 h 39812"/>
                  <a:gd name="connsiteX19" fmla="*/ 10745 w 25220"/>
                  <a:gd name="connsiteY19" fmla="*/ 5513 h 39812"/>
                  <a:gd name="connsiteX20" fmla="*/ 8386 w 25220"/>
                  <a:gd name="connsiteY20" fmla="*/ 6610 h 39812"/>
                  <a:gd name="connsiteX21" fmla="*/ 6864 w 25220"/>
                  <a:gd name="connsiteY21" fmla="*/ 8297 h 39812"/>
                  <a:gd name="connsiteX22" fmla="*/ 6329 w 25220"/>
                  <a:gd name="connsiteY22" fmla="*/ 10471 h 39812"/>
                  <a:gd name="connsiteX23" fmla="*/ 6864 w 25220"/>
                  <a:gd name="connsiteY23" fmla="*/ 12960 h 39812"/>
                  <a:gd name="connsiteX24" fmla="*/ 8441 w 25220"/>
                  <a:gd name="connsiteY24" fmla="*/ 14743 h 39812"/>
                  <a:gd name="connsiteX25" fmla="*/ 10965 w 25220"/>
                  <a:gd name="connsiteY25" fmla="*/ 16155 h 39812"/>
                  <a:gd name="connsiteX26" fmla="*/ 14345 w 25220"/>
                  <a:gd name="connsiteY26" fmla="*/ 17527 h 39812"/>
                  <a:gd name="connsiteX27" fmla="*/ 18871 w 25220"/>
                  <a:gd name="connsiteY27" fmla="*/ 19515 h 39812"/>
                  <a:gd name="connsiteX28" fmla="*/ 22286 w 25220"/>
                  <a:gd name="connsiteY28" fmla="*/ 21819 h 39812"/>
                  <a:gd name="connsiteX29" fmla="*/ 24459 w 25220"/>
                  <a:gd name="connsiteY29" fmla="*/ 24768 h 39812"/>
                  <a:gd name="connsiteX30" fmla="*/ 25221 w 25220"/>
                  <a:gd name="connsiteY30" fmla="*/ 28738 h 39812"/>
                  <a:gd name="connsiteX31" fmla="*/ 23979 w 25220"/>
                  <a:gd name="connsiteY31" fmla="*/ 33641 h 39812"/>
                  <a:gd name="connsiteX32" fmla="*/ 20654 w 25220"/>
                  <a:gd name="connsiteY32" fmla="*/ 37097 h 39812"/>
                  <a:gd name="connsiteX33" fmla="*/ 15861 w 25220"/>
                  <a:gd name="connsiteY33" fmla="*/ 39140 h 39812"/>
                  <a:gd name="connsiteX34" fmla="*/ 10183 w 25220"/>
                  <a:gd name="connsiteY34" fmla="*/ 39812 h 39812"/>
                  <a:gd name="connsiteX35" fmla="*/ 0 w 25220"/>
                  <a:gd name="connsiteY35" fmla="*/ 37543 h 39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5220" h="39812">
                    <a:moveTo>
                      <a:pt x="0" y="37543"/>
                    </a:moveTo>
                    <a:lnTo>
                      <a:pt x="0" y="31008"/>
                    </a:lnTo>
                    <a:cubicBezTo>
                      <a:pt x="3319" y="33463"/>
                      <a:pt x="6967" y="34683"/>
                      <a:pt x="10958" y="34683"/>
                    </a:cubicBezTo>
                    <a:cubicBezTo>
                      <a:pt x="16306" y="34683"/>
                      <a:pt x="18981" y="32900"/>
                      <a:pt x="18981" y="29335"/>
                    </a:cubicBezTo>
                    <a:cubicBezTo>
                      <a:pt x="18981" y="28320"/>
                      <a:pt x="18754" y="27463"/>
                      <a:pt x="18295" y="26756"/>
                    </a:cubicBezTo>
                    <a:cubicBezTo>
                      <a:pt x="17835" y="26050"/>
                      <a:pt x="17218" y="25426"/>
                      <a:pt x="16437" y="24884"/>
                    </a:cubicBezTo>
                    <a:cubicBezTo>
                      <a:pt x="15655" y="24343"/>
                      <a:pt x="14743" y="23849"/>
                      <a:pt x="13687" y="23417"/>
                    </a:cubicBezTo>
                    <a:cubicBezTo>
                      <a:pt x="12631" y="22985"/>
                      <a:pt x="11499" y="22532"/>
                      <a:pt x="10293" y="22059"/>
                    </a:cubicBezTo>
                    <a:cubicBezTo>
                      <a:pt x="8606" y="21387"/>
                      <a:pt x="7131" y="20715"/>
                      <a:pt x="5856" y="20036"/>
                    </a:cubicBezTo>
                    <a:cubicBezTo>
                      <a:pt x="4581" y="19358"/>
                      <a:pt x="3518" y="18590"/>
                      <a:pt x="2661" y="17733"/>
                    </a:cubicBezTo>
                    <a:cubicBezTo>
                      <a:pt x="1803" y="16875"/>
                      <a:pt x="1166" y="15909"/>
                      <a:pt x="727" y="14818"/>
                    </a:cubicBezTo>
                    <a:cubicBezTo>
                      <a:pt x="295" y="13728"/>
                      <a:pt x="75" y="12453"/>
                      <a:pt x="75" y="10992"/>
                    </a:cubicBezTo>
                    <a:cubicBezTo>
                      <a:pt x="75" y="9209"/>
                      <a:pt x="487" y="7632"/>
                      <a:pt x="1303" y="6261"/>
                    </a:cubicBezTo>
                    <a:cubicBezTo>
                      <a:pt x="2119" y="4889"/>
                      <a:pt x="3209" y="3737"/>
                      <a:pt x="4574" y="2805"/>
                    </a:cubicBezTo>
                    <a:cubicBezTo>
                      <a:pt x="5931" y="1879"/>
                      <a:pt x="7488" y="1179"/>
                      <a:pt x="9237" y="706"/>
                    </a:cubicBezTo>
                    <a:cubicBezTo>
                      <a:pt x="10985" y="233"/>
                      <a:pt x="12782" y="0"/>
                      <a:pt x="14640" y="0"/>
                    </a:cubicBezTo>
                    <a:cubicBezTo>
                      <a:pt x="17931" y="0"/>
                      <a:pt x="20880" y="569"/>
                      <a:pt x="23479" y="1707"/>
                    </a:cubicBezTo>
                    <a:lnTo>
                      <a:pt x="23479" y="7872"/>
                    </a:lnTo>
                    <a:cubicBezTo>
                      <a:pt x="20681" y="6041"/>
                      <a:pt x="17465" y="5122"/>
                      <a:pt x="13824" y="5122"/>
                    </a:cubicBezTo>
                    <a:cubicBezTo>
                      <a:pt x="12686" y="5122"/>
                      <a:pt x="11657" y="5253"/>
                      <a:pt x="10745" y="5513"/>
                    </a:cubicBezTo>
                    <a:cubicBezTo>
                      <a:pt x="9826" y="5774"/>
                      <a:pt x="9045" y="6137"/>
                      <a:pt x="8386" y="6610"/>
                    </a:cubicBezTo>
                    <a:cubicBezTo>
                      <a:pt x="7728" y="7083"/>
                      <a:pt x="7221" y="7646"/>
                      <a:pt x="6864" y="8297"/>
                    </a:cubicBezTo>
                    <a:cubicBezTo>
                      <a:pt x="6507" y="8949"/>
                      <a:pt x="6329" y="9675"/>
                      <a:pt x="6329" y="10471"/>
                    </a:cubicBezTo>
                    <a:cubicBezTo>
                      <a:pt x="6329" y="11465"/>
                      <a:pt x="6507" y="12288"/>
                      <a:pt x="6864" y="12960"/>
                    </a:cubicBezTo>
                    <a:cubicBezTo>
                      <a:pt x="7221" y="13632"/>
                      <a:pt x="7749" y="14222"/>
                      <a:pt x="8441" y="14743"/>
                    </a:cubicBezTo>
                    <a:cubicBezTo>
                      <a:pt x="9134" y="15264"/>
                      <a:pt x="9977" y="15737"/>
                      <a:pt x="10965" y="16155"/>
                    </a:cubicBezTo>
                    <a:cubicBezTo>
                      <a:pt x="11952" y="16574"/>
                      <a:pt x="13083" y="17033"/>
                      <a:pt x="14345" y="17527"/>
                    </a:cubicBezTo>
                    <a:cubicBezTo>
                      <a:pt x="16025" y="18171"/>
                      <a:pt x="17534" y="18830"/>
                      <a:pt x="18871" y="19515"/>
                    </a:cubicBezTo>
                    <a:cubicBezTo>
                      <a:pt x="20208" y="20194"/>
                      <a:pt x="21346" y="20962"/>
                      <a:pt x="22286" y="21819"/>
                    </a:cubicBezTo>
                    <a:cubicBezTo>
                      <a:pt x="23225" y="22676"/>
                      <a:pt x="23952" y="23657"/>
                      <a:pt x="24459" y="24768"/>
                    </a:cubicBezTo>
                    <a:cubicBezTo>
                      <a:pt x="24967" y="25879"/>
                      <a:pt x="25221" y="27209"/>
                      <a:pt x="25221" y="28738"/>
                    </a:cubicBezTo>
                    <a:cubicBezTo>
                      <a:pt x="25221" y="30617"/>
                      <a:pt x="24809" y="32256"/>
                      <a:pt x="23979" y="33641"/>
                    </a:cubicBezTo>
                    <a:cubicBezTo>
                      <a:pt x="23150" y="35026"/>
                      <a:pt x="22039" y="36178"/>
                      <a:pt x="20654" y="37097"/>
                    </a:cubicBezTo>
                    <a:cubicBezTo>
                      <a:pt x="19269" y="38016"/>
                      <a:pt x="17671" y="38695"/>
                      <a:pt x="15861" y="39140"/>
                    </a:cubicBezTo>
                    <a:cubicBezTo>
                      <a:pt x="14050" y="39586"/>
                      <a:pt x="12158" y="39812"/>
                      <a:pt x="10183" y="39812"/>
                    </a:cubicBezTo>
                    <a:cubicBezTo>
                      <a:pt x="6261" y="39806"/>
                      <a:pt x="2866" y="39051"/>
                      <a:pt x="0" y="37543"/>
                    </a:cubicBez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3" name="フリーフォーム: 図形 142">
                <a:extLst>
                  <a:ext uri="{FF2B5EF4-FFF2-40B4-BE49-F238E27FC236}">
                    <a16:creationId xmlns:a16="http://schemas.microsoft.com/office/drawing/2014/main" id="{E4C2195E-9BFC-4649-8602-8B2845134BFE}"/>
                  </a:ext>
                </a:extLst>
              </p:cNvPr>
              <p:cNvSpPr/>
              <p:nvPr/>
            </p:nvSpPr>
            <p:spPr>
              <a:xfrm>
                <a:off x="402700" y="6750016"/>
                <a:ext cx="31570" cy="38914"/>
              </a:xfrm>
              <a:custGeom>
                <a:avLst/>
                <a:gdLst>
                  <a:gd name="connsiteX0" fmla="*/ 31563 w 31570"/>
                  <a:gd name="connsiteY0" fmla="*/ 38023 h 38914"/>
                  <a:gd name="connsiteX1" fmla="*/ 25474 w 31570"/>
                  <a:gd name="connsiteY1" fmla="*/ 38023 h 38914"/>
                  <a:gd name="connsiteX2" fmla="*/ 25474 w 31570"/>
                  <a:gd name="connsiteY2" fmla="*/ 32009 h 38914"/>
                  <a:gd name="connsiteX3" fmla="*/ 25323 w 31570"/>
                  <a:gd name="connsiteY3" fmla="*/ 32009 h 38914"/>
                  <a:gd name="connsiteX4" fmla="*/ 13591 w 31570"/>
                  <a:gd name="connsiteY4" fmla="*/ 38914 h 38914"/>
                  <a:gd name="connsiteX5" fmla="*/ 0 w 31570"/>
                  <a:gd name="connsiteY5" fmla="*/ 22724 h 38914"/>
                  <a:gd name="connsiteX6" fmla="*/ 0 w 31570"/>
                  <a:gd name="connsiteY6" fmla="*/ 0 h 38914"/>
                  <a:gd name="connsiteX7" fmla="*/ 6055 w 31570"/>
                  <a:gd name="connsiteY7" fmla="*/ 0 h 38914"/>
                  <a:gd name="connsiteX8" fmla="*/ 6055 w 31570"/>
                  <a:gd name="connsiteY8" fmla="*/ 21758 h 38914"/>
                  <a:gd name="connsiteX9" fmla="*/ 15264 w 31570"/>
                  <a:gd name="connsiteY9" fmla="*/ 33785 h 38914"/>
                  <a:gd name="connsiteX10" fmla="*/ 22601 w 31570"/>
                  <a:gd name="connsiteY10" fmla="*/ 30500 h 38914"/>
                  <a:gd name="connsiteX11" fmla="*/ 25481 w 31570"/>
                  <a:gd name="connsiteY11" fmla="*/ 21902 h 38914"/>
                  <a:gd name="connsiteX12" fmla="*/ 25481 w 31570"/>
                  <a:gd name="connsiteY12" fmla="*/ 0 h 38914"/>
                  <a:gd name="connsiteX13" fmla="*/ 31570 w 31570"/>
                  <a:gd name="connsiteY13" fmla="*/ 0 h 38914"/>
                  <a:gd name="connsiteX14" fmla="*/ 31570 w 31570"/>
                  <a:gd name="connsiteY14" fmla="*/ 38023 h 38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570" h="38914">
                    <a:moveTo>
                      <a:pt x="31563" y="38023"/>
                    </a:moveTo>
                    <a:lnTo>
                      <a:pt x="25474" y="38023"/>
                    </a:lnTo>
                    <a:lnTo>
                      <a:pt x="25474" y="32009"/>
                    </a:lnTo>
                    <a:lnTo>
                      <a:pt x="25323" y="32009"/>
                    </a:lnTo>
                    <a:cubicBezTo>
                      <a:pt x="22800" y="36617"/>
                      <a:pt x="18885" y="38914"/>
                      <a:pt x="13591" y="38914"/>
                    </a:cubicBezTo>
                    <a:cubicBezTo>
                      <a:pt x="4533" y="38914"/>
                      <a:pt x="0" y="33518"/>
                      <a:pt x="0" y="22724"/>
                    </a:cubicBezTo>
                    <a:lnTo>
                      <a:pt x="0" y="0"/>
                    </a:lnTo>
                    <a:lnTo>
                      <a:pt x="6055" y="0"/>
                    </a:lnTo>
                    <a:lnTo>
                      <a:pt x="6055" y="21758"/>
                    </a:lnTo>
                    <a:cubicBezTo>
                      <a:pt x="6055" y="29780"/>
                      <a:pt x="9127" y="33785"/>
                      <a:pt x="15264" y="33785"/>
                    </a:cubicBezTo>
                    <a:cubicBezTo>
                      <a:pt x="18233" y="33785"/>
                      <a:pt x="20681" y="32688"/>
                      <a:pt x="22601" y="30500"/>
                    </a:cubicBezTo>
                    <a:cubicBezTo>
                      <a:pt x="24521" y="28313"/>
                      <a:pt x="25481" y="25447"/>
                      <a:pt x="25481" y="21902"/>
                    </a:cubicBezTo>
                    <a:lnTo>
                      <a:pt x="25481" y="0"/>
                    </a:lnTo>
                    <a:lnTo>
                      <a:pt x="31570" y="0"/>
                    </a:lnTo>
                    <a:lnTo>
                      <a:pt x="31570" y="38023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4" name="フリーフォーム: 図形 143">
                <a:extLst>
                  <a:ext uri="{FF2B5EF4-FFF2-40B4-BE49-F238E27FC236}">
                    <a16:creationId xmlns:a16="http://schemas.microsoft.com/office/drawing/2014/main" id="{8008AEB1-3791-413F-9774-03E16A3353E4}"/>
                  </a:ext>
                </a:extLst>
              </p:cNvPr>
              <p:cNvSpPr/>
              <p:nvPr/>
            </p:nvSpPr>
            <p:spPr>
              <a:xfrm>
                <a:off x="446167" y="6731818"/>
                <a:ext cx="34978" cy="57181"/>
              </a:xfrm>
              <a:custGeom>
                <a:avLst/>
                <a:gdLst>
                  <a:gd name="connsiteX0" fmla="*/ 6240 w 34978"/>
                  <a:gd name="connsiteY0" fmla="*/ 50798 h 57181"/>
                  <a:gd name="connsiteX1" fmla="*/ 6089 w 34978"/>
                  <a:gd name="connsiteY1" fmla="*/ 50798 h 57181"/>
                  <a:gd name="connsiteX2" fmla="*/ 6089 w 34978"/>
                  <a:gd name="connsiteY2" fmla="*/ 56290 h 57181"/>
                  <a:gd name="connsiteX3" fmla="*/ 0 w 34978"/>
                  <a:gd name="connsiteY3" fmla="*/ 56290 h 57181"/>
                  <a:gd name="connsiteX4" fmla="*/ 0 w 34978"/>
                  <a:gd name="connsiteY4" fmla="*/ 0 h 57181"/>
                  <a:gd name="connsiteX5" fmla="*/ 6089 w 34978"/>
                  <a:gd name="connsiteY5" fmla="*/ 0 h 57181"/>
                  <a:gd name="connsiteX6" fmla="*/ 6089 w 34978"/>
                  <a:gd name="connsiteY6" fmla="*/ 24953 h 57181"/>
                  <a:gd name="connsiteX7" fmla="*/ 6240 w 34978"/>
                  <a:gd name="connsiteY7" fmla="*/ 24953 h 57181"/>
                  <a:gd name="connsiteX8" fmla="*/ 19385 w 34978"/>
                  <a:gd name="connsiteY8" fmla="*/ 17376 h 57181"/>
                  <a:gd name="connsiteX9" fmla="*/ 30837 w 34978"/>
                  <a:gd name="connsiteY9" fmla="*/ 22484 h 57181"/>
                  <a:gd name="connsiteX10" fmla="*/ 34978 w 34978"/>
                  <a:gd name="connsiteY10" fmla="*/ 36164 h 57181"/>
                  <a:gd name="connsiteX11" fmla="*/ 30336 w 34978"/>
                  <a:gd name="connsiteY11" fmla="*/ 51442 h 57181"/>
                  <a:gd name="connsiteX12" fmla="*/ 17637 w 34978"/>
                  <a:gd name="connsiteY12" fmla="*/ 57181 h 57181"/>
                  <a:gd name="connsiteX13" fmla="*/ 6240 w 34978"/>
                  <a:gd name="connsiteY13" fmla="*/ 50798 h 57181"/>
                  <a:gd name="connsiteX14" fmla="*/ 6096 w 34978"/>
                  <a:gd name="connsiteY14" fmla="*/ 35458 h 57181"/>
                  <a:gd name="connsiteX15" fmla="*/ 6096 w 34978"/>
                  <a:gd name="connsiteY15" fmla="*/ 40766 h 57181"/>
                  <a:gd name="connsiteX16" fmla="*/ 9161 w 34978"/>
                  <a:gd name="connsiteY16" fmla="*/ 48768 h 57181"/>
                  <a:gd name="connsiteX17" fmla="*/ 16937 w 34978"/>
                  <a:gd name="connsiteY17" fmla="*/ 52052 h 57181"/>
                  <a:gd name="connsiteX18" fmla="*/ 25605 w 34978"/>
                  <a:gd name="connsiteY18" fmla="*/ 47822 h 57181"/>
                  <a:gd name="connsiteX19" fmla="*/ 28745 w 34978"/>
                  <a:gd name="connsiteY19" fmla="*/ 36048 h 57181"/>
                  <a:gd name="connsiteX20" fmla="*/ 25810 w 34978"/>
                  <a:gd name="connsiteY20" fmla="*/ 26098 h 57181"/>
                  <a:gd name="connsiteX21" fmla="*/ 17863 w 34978"/>
                  <a:gd name="connsiteY21" fmla="*/ 22498 h 57181"/>
                  <a:gd name="connsiteX22" fmla="*/ 9326 w 34978"/>
                  <a:gd name="connsiteY22" fmla="*/ 26194 h 57181"/>
                  <a:gd name="connsiteX23" fmla="*/ 6096 w 34978"/>
                  <a:gd name="connsiteY23" fmla="*/ 35458 h 5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978" h="57181">
                    <a:moveTo>
                      <a:pt x="6240" y="50798"/>
                    </a:moveTo>
                    <a:lnTo>
                      <a:pt x="6089" y="50798"/>
                    </a:lnTo>
                    <a:lnTo>
                      <a:pt x="6089" y="56290"/>
                    </a:lnTo>
                    <a:lnTo>
                      <a:pt x="0" y="56290"/>
                    </a:lnTo>
                    <a:lnTo>
                      <a:pt x="0" y="0"/>
                    </a:lnTo>
                    <a:lnTo>
                      <a:pt x="6089" y="0"/>
                    </a:lnTo>
                    <a:lnTo>
                      <a:pt x="6089" y="24953"/>
                    </a:lnTo>
                    <a:lnTo>
                      <a:pt x="6240" y="24953"/>
                    </a:lnTo>
                    <a:cubicBezTo>
                      <a:pt x="9237" y="19906"/>
                      <a:pt x="13618" y="17376"/>
                      <a:pt x="19385" y="17376"/>
                    </a:cubicBezTo>
                    <a:cubicBezTo>
                      <a:pt x="24261" y="17376"/>
                      <a:pt x="28080" y="19076"/>
                      <a:pt x="30837" y="22484"/>
                    </a:cubicBezTo>
                    <a:cubicBezTo>
                      <a:pt x="33593" y="25892"/>
                      <a:pt x="34978" y="30452"/>
                      <a:pt x="34978" y="36164"/>
                    </a:cubicBezTo>
                    <a:cubicBezTo>
                      <a:pt x="34978" y="42528"/>
                      <a:pt x="33429" y="47623"/>
                      <a:pt x="30336" y="51442"/>
                    </a:cubicBezTo>
                    <a:cubicBezTo>
                      <a:pt x="27243" y="55262"/>
                      <a:pt x="23006" y="57181"/>
                      <a:pt x="17637" y="57181"/>
                    </a:cubicBezTo>
                    <a:cubicBezTo>
                      <a:pt x="12617" y="57181"/>
                      <a:pt x="8818" y="55056"/>
                      <a:pt x="6240" y="50798"/>
                    </a:cubicBezTo>
                    <a:close/>
                    <a:moveTo>
                      <a:pt x="6096" y="35458"/>
                    </a:moveTo>
                    <a:lnTo>
                      <a:pt x="6096" y="40766"/>
                    </a:lnTo>
                    <a:cubicBezTo>
                      <a:pt x="6096" y="43906"/>
                      <a:pt x="7118" y="46580"/>
                      <a:pt x="9161" y="48768"/>
                    </a:cubicBezTo>
                    <a:cubicBezTo>
                      <a:pt x="11205" y="50962"/>
                      <a:pt x="13797" y="52052"/>
                      <a:pt x="16937" y="52052"/>
                    </a:cubicBezTo>
                    <a:cubicBezTo>
                      <a:pt x="20626" y="52052"/>
                      <a:pt x="23513" y="50640"/>
                      <a:pt x="25605" y="47822"/>
                    </a:cubicBezTo>
                    <a:cubicBezTo>
                      <a:pt x="27696" y="44996"/>
                      <a:pt x="28745" y="41074"/>
                      <a:pt x="28745" y="36048"/>
                    </a:cubicBezTo>
                    <a:cubicBezTo>
                      <a:pt x="28745" y="31817"/>
                      <a:pt x="27765" y="28498"/>
                      <a:pt x="25810" y="26098"/>
                    </a:cubicBezTo>
                    <a:cubicBezTo>
                      <a:pt x="23856" y="23698"/>
                      <a:pt x="21202" y="22498"/>
                      <a:pt x="17863" y="22498"/>
                    </a:cubicBezTo>
                    <a:cubicBezTo>
                      <a:pt x="14325" y="22498"/>
                      <a:pt x="11479" y="23732"/>
                      <a:pt x="9326" y="26194"/>
                    </a:cubicBezTo>
                    <a:cubicBezTo>
                      <a:pt x="7173" y="28663"/>
                      <a:pt x="6096" y="31748"/>
                      <a:pt x="6096" y="35458"/>
                    </a:cubicBez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5" name="フリーフォーム: 図形 144">
                <a:extLst>
                  <a:ext uri="{FF2B5EF4-FFF2-40B4-BE49-F238E27FC236}">
                    <a16:creationId xmlns:a16="http://schemas.microsoft.com/office/drawing/2014/main" id="{72920E1D-6EA8-4F0C-9F62-3F3F30AD305B}"/>
                  </a:ext>
                </a:extLst>
              </p:cNvPr>
              <p:cNvSpPr/>
              <p:nvPr/>
            </p:nvSpPr>
            <p:spPr>
              <a:xfrm>
                <a:off x="489525" y="6732524"/>
                <a:ext cx="7947" cy="55583"/>
              </a:xfrm>
              <a:custGeom>
                <a:avLst/>
                <a:gdLst>
                  <a:gd name="connsiteX0" fmla="*/ 3936 w 7947"/>
                  <a:gd name="connsiteY0" fmla="*/ 7906 h 55583"/>
                  <a:gd name="connsiteX1" fmla="*/ 1152 w 7947"/>
                  <a:gd name="connsiteY1" fmla="*/ 6795 h 55583"/>
                  <a:gd name="connsiteX2" fmla="*/ 0 w 7947"/>
                  <a:gd name="connsiteY2" fmla="*/ 3970 h 55583"/>
                  <a:gd name="connsiteX3" fmla="*/ 1152 w 7947"/>
                  <a:gd name="connsiteY3" fmla="*/ 1131 h 55583"/>
                  <a:gd name="connsiteX4" fmla="*/ 3936 w 7947"/>
                  <a:gd name="connsiteY4" fmla="*/ 0 h 55583"/>
                  <a:gd name="connsiteX5" fmla="*/ 6775 w 7947"/>
                  <a:gd name="connsiteY5" fmla="*/ 1131 h 55583"/>
                  <a:gd name="connsiteX6" fmla="*/ 7947 w 7947"/>
                  <a:gd name="connsiteY6" fmla="*/ 3970 h 55583"/>
                  <a:gd name="connsiteX7" fmla="*/ 6775 w 7947"/>
                  <a:gd name="connsiteY7" fmla="*/ 6754 h 55583"/>
                  <a:gd name="connsiteX8" fmla="*/ 3936 w 7947"/>
                  <a:gd name="connsiteY8" fmla="*/ 7906 h 55583"/>
                  <a:gd name="connsiteX9" fmla="*/ 6905 w 7947"/>
                  <a:gd name="connsiteY9" fmla="*/ 55584 h 55583"/>
                  <a:gd name="connsiteX10" fmla="*/ 816 w 7947"/>
                  <a:gd name="connsiteY10" fmla="*/ 55584 h 55583"/>
                  <a:gd name="connsiteX11" fmla="*/ 816 w 7947"/>
                  <a:gd name="connsiteY11" fmla="*/ 17561 h 55583"/>
                  <a:gd name="connsiteX12" fmla="*/ 6905 w 7947"/>
                  <a:gd name="connsiteY12" fmla="*/ 17561 h 55583"/>
                  <a:gd name="connsiteX13" fmla="*/ 6905 w 7947"/>
                  <a:gd name="connsiteY13" fmla="*/ 55584 h 5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47" h="55583">
                    <a:moveTo>
                      <a:pt x="3936" y="7906"/>
                    </a:moveTo>
                    <a:cubicBezTo>
                      <a:pt x="2846" y="7906"/>
                      <a:pt x="1920" y="7536"/>
                      <a:pt x="1152" y="6795"/>
                    </a:cubicBezTo>
                    <a:cubicBezTo>
                      <a:pt x="384" y="6055"/>
                      <a:pt x="0" y="5115"/>
                      <a:pt x="0" y="3970"/>
                    </a:cubicBezTo>
                    <a:cubicBezTo>
                      <a:pt x="0" y="2832"/>
                      <a:pt x="384" y="1886"/>
                      <a:pt x="1152" y="1131"/>
                    </a:cubicBezTo>
                    <a:cubicBezTo>
                      <a:pt x="1920" y="377"/>
                      <a:pt x="2846" y="0"/>
                      <a:pt x="3936" y="0"/>
                    </a:cubicBezTo>
                    <a:cubicBezTo>
                      <a:pt x="5054" y="0"/>
                      <a:pt x="5993" y="377"/>
                      <a:pt x="6775" y="1131"/>
                    </a:cubicBezTo>
                    <a:cubicBezTo>
                      <a:pt x="7557" y="1886"/>
                      <a:pt x="7947" y="2832"/>
                      <a:pt x="7947" y="3970"/>
                    </a:cubicBezTo>
                    <a:cubicBezTo>
                      <a:pt x="7947" y="5061"/>
                      <a:pt x="7557" y="5986"/>
                      <a:pt x="6775" y="6754"/>
                    </a:cubicBezTo>
                    <a:cubicBezTo>
                      <a:pt x="5993" y="7522"/>
                      <a:pt x="5047" y="7906"/>
                      <a:pt x="3936" y="7906"/>
                    </a:cubicBezTo>
                    <a:close/>
                    <a:moveTo>
                      <a:pt x="6905" y="55584"/>
                    </a:moveTo>
                    <a:lnTo>
                      <a:pt x="816" y="55584"/>
                    </a:lnTo>
                    <a:lnTo>
                      <a:pt x="816" y="17561"/>
                    </a:lnTo>
                    <a:lnTo>
                      <a:pt x="6905" y="17561"/>
                    </a:lnTo>
                    <a:lnTo>
                      <a:pt x="6905" y="55584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6" name="フリーフォーム: 図形 145">
                <a:extLst>
                  <a:ext uri="{FF2B5EF4-FFF2-40B4-BE49-F238E27FC236}">
                    <a16:creationId xmlns:a16="http://schemas.microsoft.com/office/drawing/2014/main" id="{8B587C48-2275-4BDE-BF2C-2EC0C4096D3C}"/>
                  </a:ext>
                </a:extLst>
              </p:cNvPr>
              <p:cNvSpPr/>
              <p:nvPr/>
            </p:nvSpPr>
            <p:spPr>
              <a:xfrm>
                <a:off x="506304" y="6749125"/>
                <a:ext cx="25220" cy="39812"/>
              </a:xfrm>
              <a:custGeom>
                <a:avLst/>
                <a:gdLst>
                  <a:gd name="connsiteX0" fmla="*/ 0 w 25220"/>
                  <a:gd name="connsiteY0" fmla="*/ 37543 h 39812"/>
                  <a:gd name="connsiteX1" fmla="*/ 0 w 25220"/>
                  <a:gd name="connsiteY1" fmla="*/ 31008 h 39812"/>
                  <a:gd name="connsiteX2" fmla="*/ 10958 w 25220"/>
                  <a:gd name="connsiteY2" fmla="*/ 34683 h 39812"/>
                  <a:gd name="connsiteX3" fmla="*/ 18981 w 25220"/>
                  <a:gd name="connsiteY3" fmla="*/ 29335 h 39812"/>
                  <a:gd name="connsiteX4" fmla="*/ 18295 w 25220"/>
                  <a:gd name="connsiteY4" fmla="*/ 26756 h 39812"/>
                  <a:gd name="connsiteX5" fmla="*/ 16437 w 25220"/>
                  <a:gd name="connsiteY5" fmla="*/ 24884 h 39812"/>
                  <a:gd name="connsiteX6" fmla="*/ 13687 w 25220"/>
                  <a:gd name="connsiteY6" fmla="*/ 23417 h 39812"/>
                  <a:gd name="connsiteX7" fmla="*/ 10293 w 25220"/>
                  <a:gd name="connsiteY7" fmla="*/ 22059 h 39812"/>
                  <a:gd name="connsiteX8" fmla="*/ 5856 w 25220"/>
                  <a:gd name="connsiteY8" fmla="*/ 20036 h 39812"/>
                  <a:gd name="connsiteX9" fmla="*/ 2661 w 25220"/>
                  <a:gd name="connsiteY9" fmla="*/ 17733 h 39812"/>
                  <a:gd name="connsiteX10" fmla="*/ 727 w 25220"/>
                  <a:gd name="connsiteY10" fmla="*/ 14818 h 39812"/>
                  <a:gd name="connsiteX11" fmla="*/ 75 w 25220"/>
                  <a:gd name="connsiteY11" fmla="*/ 10992 h 39812"/>
                  <a:gd name="connsiteX12" fmla="*/ 1303 w 25220"/>
                  <a:gd name="connsiteY12" fmla="*/ 6261 h 39812"/>
                  <a:gd name="connsiteX13" fmla="*/ 4574 w 25220"/>
                  <a:gd name="connsiteY13" fmla="*/ 2805 h 39812"/>
                  <a:gd name="connsiteX14" fmla="*/ 9237 w 25220"/>
                  <a:gd name="connsiteY14" fmla="*/ 706 h 39812"/>
                  <a:gd name="connsiteX15" fmla="*/ 14640 w 25220"/>
                  <a:gd name="connsiteY15" fmla="*/ 0 h 39812"/>
                  <a:gd name="connsiteX16" fmla="*/ 23479 w 25220"/>
                  <a:gd name="connsiteY16" fmla="*/ 1707 h 39812"/>
                  <a:gd name="connsiteX17" fmla="*/ 23479 w 25220"/>
                  <a:gd name="connsiteY17" fmla="*/ 7872 h 39812"/>
                  <a:gd name="connsiteX18" fmla="*/ 13824 w 25220"/>
                  <a:gd name="connsiteY18" fmla="*/ 5122 h 39812"/>
                  <a:gd name="connsiteX19" fmla="*/ 10745 w 25220"/>
                  <a:gd name="connsiteY19" fmla="*/ 5513 h 39812"/>
                  <a:gd name="connsiteX20" fmla="*/ 8386 w 25220"/>
                  <a:gd name="connsiteY20" fmla="*/ 6610 h 39812"/>
                  <a:gd name="connsiteX21" fmla="*/ 6864 w 25220"/>
                  <a:gd name="connsiteY21" fmla="*/ 8297 h 39812"/>
                  <a:gd name="connsiteX22" fmla="*/ 6329 w 25220"/>
                  <a:gd name="connsiteY22" fmla="*/ 10471 h 39812"/>
                  <a:gd name="connsiteX23" fmla="*/ 6864 w 25220"/>
                  <a:gd name="connsiteY23" fmla="*/ 12960 h 39812"/>
                  <a:gd name="connsiteX24" fmla="*/ 8441 w 25220"/>
                  <a:gd name="connsiteY24" fmla="*/ 14743 h 39812"/>
                  <a:gd name="connsiteX25" fmla="*/ 10965 w 25220"/>
                  <a:gd name="connsiteY25" fmla="*/ 16155 h 39812"/>
                  <a:gd name="connsiteX26" fmla="*/ 14345 w 25220"/>
                  <a:gd name="connsiteY26" fmla="*/ 17527 h 39812"/>
                  <a:gd name="connsiteX27" fmla="*/ 18871 w 25220"/>
                  <a:gd name="connsiteY27" fmla="*/ 19515 h 39812"/>
                  <a:gd name="connsiteX28" fmla="*/ 22286 w 25220"/>
                  <a:gd name="connsiteY28" fmla="*/ 21819 h 39812"/>
                  <a:gd name="connsiteX29" fmla="*/ 24459 w 25220"/>
                  <a:gd name="connsiteY29" fmla="*/ 24768 h 39812"/>
                  <a:gd name="connsiteX30" fmla="*/ 25221 w 25220"/>
                  <a:gd name="connsiteY30" fmla="*/ 28738 h 39812"/>
                  <a:gd name="connsiteX31" fmla="*/ 23979 w 25220"/>
                  <a:gd name="connsiteY31" fmla="*/ 33641 h 39812"/>
                  <a:gd name="connsiteX32" fmla="*/ 20654 w 25220"/>
                  <a:gd name="connsiteY32" fmla="*/ 37097 h 39812"/>
                  <a:gd name="connsiteX33" fmla="*/ 15861 w 25220"/>
                  <a:gd name="connsiteY33" fmla="*/ 39140 h 39812"/>
                  <a:gd name="connsiteX34" fmla="*/ 10183 w 25220"/>
                  <a:gd name="connsiteY34" fmla="*/ 39812 h 39812"/>
                  <a:gd name="connsiteX35" fmla="*/ 0 w 25220"/>
                  <a:gd name="connsiteY35" fmla="*/ 37543 h 39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5220" h="39812">
                    <a:moveTo>
                      <a:pt x="0" y="37543"/>
                    </a:moveTo>
                    <a:lnTo>
                      <a:pt x="0" y="31008"/>
                    </a:lnTo>
                    <a:cubicBezTo>
                      <a:pt x="3319" y="33463"/>
                      <a:pt x="6967" y="34683"/>
                      <a:pt x="10958" y="34683"/>
                    </a:cubicBezTo>
                    <a:cubicBezTo>
                      <a:pt x="16306" y="34683"/>
                      <a:pt x="18981" y="32900"/>
                      <a:pt x="18981" y="29335"/>
                    </a:cubicBezTo>
                    <a:cubicBezTo>
                      <a:pt x="18981" y="28320"/>
                      <a:pt x="18754" y="27463"/>
                      <a:pt x="18295" y="26756"/>
                    </a:cubicBezTo>
                    <a:cubicBezTo>
                      <a:pt x="17835" y="26050"/>
                      <a:pt x="17218" y="25426"/>
                      <a:pt x="16437" y="24884"/>
                    </a:cubicBezTo>
                    <a:cubicBezTo>
                      <a:pt x="15655" y="24343"/>
                      <a:pt x="14743" y="23849"/>
                      <a:pt x="13687" y="23417"/>
                    </a:cubicBezTo>
                    <a:cubicBezTo>
                      <a:pt x="12631" y="22985"/>
                      <a:pt x="11499" y="22532"/>
                      <a:pt x="10293" y="22059"/>
                    </a:cubicBezTo>
                    <a:cubicBezTo>
                      <a:pt x="8606" y="21387"/>
                      <a:pt x="7131" y="20715"/>
                      <a:pt x="5856" y="20036"/>
                    </a:cubicBezTo>
                    <a:cubicBezTo>
                      <a:pt x="4581" y="19358"/>
                      <a:pt x="3518" y="18590"/>
                      <a:pt x="2661" y="17733"/>
                    </a:cubicBezTo>
                    <a:cubicBezTo>
                      <a:pt x="1803" y="16875"/>
                      <a:pt x="1166" y="15909"/>
                      <a:pt x="727" y="14818"/>
                    </a:cubicBezTo>
                    <a:cubicBezTo>
                      <a:pt x="295" y="13728"/>
                      <a:pt x="75" y="12453"/>
                      <a:pt x="75" y="10992"/>
                    </a:cubicBezTo>
                    <a:cubicBezTo>
                      <a:pt x="75" y="9209"/>
                      <a:pt x="487" y="7632"/>
                      <a:pt x="1303" y="6261"/>
                    </a:cubicBezTo>
                    <a:cubicBezTo>
                      <a:pt x="2119" y="4889"/>
                      <a:pt x="3209" y="3737"/>
                      <a:pt x="4574" y="2805"/>
                    </a:cubicBezTo>
                    <a:cubicBezTo>
                      <a:pt x="5931" y="1879"/>
                      <a:pt x="7488" y="1179"/>
                      <a:pt x="9237" y="706"/>
                    </a:cubicBezTo>
                    <a:cubicBezTo>
                      <a:pt x="10985" y="233"/>
                      <a:pt x="12782" y="0"/>
                      <a:pt x="14640" y="0"/>
                    </a:cubicBezTo>
                    <a:cubicBezTo>
                      <a:pt x="17931" y="0"/>
                      <a:pt x="20880" y="569"/>
                      <a:pt x="23479" y="1707"/>
                    </a:cubicBezTo>
                    <a:lnTo>
                      <a:pt x="23479" y="7872"/>
                    </a:lnTo>
                    <a:cubicBezTo>
                      <a:pt x="20681" y="6041"/>
                      <a:pt x="17465" y="5122"/>
                      <a:pt x="13824" y="5122"/>
                    </a:cubicBezTo>
                    <a:cubicBezTo>
                      <a:pt x="12686" y="5122"/>
                      <a:pt x="11657" y="5253"/>
                      <a:pt x="10745" y="5513"/>
                    </a:cubicBezTo>
                    <a:cubicBezTo>
                      <a:pt x="9826" y="5774"/>
                      <a:pt x="9045" y="6137"/>
                      <a:pt x="8386" y="6610"/>
                    </a:cubicBezTo>
                    <a:cubicBezTo>
                      <a:pt x="7728" y="7083"/>
                      <a:pt x="7221" y="7646"/>
                      <a:pt x="6864" y="8297"/>
                    </a:cubicBezTo>
                    <a:cubicBezTo>
                      <a:pt x="6507" y="8949"/>
                      <a:pt x="6329" y="9675"/>
                      <a:pt x="6329" y="10471"/>
                    </a:cubicBezTo>
                    <a:cubicBezTo>
                      <a:pt x="6329" y="11465"/>
                      <a:pt x="6507" y="12288"/>
                      <a:pt x="6864" y="12960"/>
                    </a:cubicBezTo>
                    <a:cubicBezTo>
                      <a:pt x="7221" y="13632"/>
                      <a:pt x="7749" y="14222"/>
                      <a:pt x="8441" y="14743"/>
                    </a:cubicBezTo>
                    <a:cubicBezTo>
                      <a:pt x="9134" y="15264"/>
                      <a:pt x="9977" y="15737"/>
                      <a:pt x="10965" y="16155"/>
                    </a:cubicBezTo>
                    <a:cubicBezTo>
                      <a:pt x="11952" y="16574"/>
                      <a:pt x="13083" y="17033"/>
                      <a:pt x="14345" y="17527"/>
                    </a:cubicBezTo>
                    <a:cubicBezTo>
                      <a:pt x="16025" y="18171"/>
                      <a:pt x="17534" y="18830"/>
                      <a:pt x="18871" y="19515"/>
                    </a:cubicBezTo>
                    <a:cubicBezTo>
                      <a:pt x="20208" y="20194"/>
                      <a:pt x="21346" y="20962"/>
                      <a:pt x="22286" y="21819"/>
                    </a:cubicBezTo>
                    <a:cubicBezTo>
                      <a:pt x="23225" y="22676"/>
                      <a:pt x="23952" y="23657"/>
                      <a:pt x="24459" y="24768"/>
                    </a:cubicBezTo>
                    <a:cubicBezTo>
                      <a:pt x="24967" y="25879"/>
                      <a:pt x="25221" y="27209"/>
                      <a:pt x="25221" y="28738"/>
                    </a:cubicBezTo>
                    <a:cubicBezTo>
                      <a:pt x="25221" y="30617"/>
                      <a:pt x="24809" y="32256"/>
                      <a:pt x="23979" y="33641"/>
                    </a:cubicBezTo>
                    <a:cubicBezTo>
                      <a:pt x="23150" y="35026"/>
                      <a:pt x="22039" y="36178"/>
                      <a:pt x="20654" y="37097"/>
                    </a:cubicBezTo>
                    <a:cubicBezTo>
                      <a:pt x="19269" y="38016"/>
                      <a:pt x="17671" y="38695"/>
                      <a:pt x="15861" y="39140"/>
                    </a:cubicBezTo>
                    <a:cubicBezTo>
                      <a:pt x="14050" y="39586"/>
                      <a:pt x="12158" y="39812"/>
                      <a:pt x="10183" y="39812"/>
                    </a:cubicBezTo>
                    <a:cubicBezTo>
                      <a:pt x="6261" y="39806"/>
                      <a:pt x="2873" y="39051"/>
                      <a:pt x="0" y="37543"/>
                    </a:cubicBez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7" name="フリーフォーム: 図形 146">
                <a:extLst>
                  <a:ext uri="{FF2B5EF4-FFF2-40B4-BE49-F238E27FC236}">
                    <a16:creationId xmlns:a16="http://schemas.microsoft.com/office/drawing/2014/main" id="{A3250356-D4B4-4866-AF1F-403162067F57}"/>
                  </a:ext>
                </a:extLst>
              </p:cNvPr>
              <p:cNvSpPr/>
              <p:nvPr/>
            </p:nvSpPr>
            <p:spPr>
              <a:xfrm>
                <a:off x="540563" y="6731818"/>
                <a:ext cx="31570" cy="56290"/>
              </a:xfrm>
              <a:custGeom>
                <a:avLst/>
                <a:gdLst>
                  <a:gd name="connsiteX0" fmla="*/ 31563 w 31570"/>
                  <a:gd name="connsiteY0" fmla="*/ 56290 h 56290"/>
                  <a:gd name="connsiteX1" fmla="*/ 25474 w 31570"/>
                  <a:gd name="connsiteY1" fmla="*/ 56290 h 56290"/>
                  <a:gd name="connsiteX2" fmla="*/ 25474 w 31570"/>
                  <a:gd name="connsiteY2" fmla="*/ 34382 h 56290"/>
                  <a:gd name="connsiteX3" fmla="*/ 16635 w 31570"/>
                  <a:gd name="connsiteY3" fmla="*/ 22498 h 56290"/>
                  <a:gd name="connsiteX4" fmla="*/ 9134 w 31570"/>
                  <a:gd name="connsiteY4" fmla="*/ 25934 h 56290"/>
                  <a:gd name="connsiteX5" fmla="*/ 6089 w 31570"/>
                  <a:gd name="connsiteY5" fmla="*/ 34752 h 56290"/>
                  <a:gd name="connsiteX6" fmla="*/ 6089 w 31570"/>
                  <a:gd name="connsiteY6" fmla="*/ 56290 h 56290"/>
                  <a:gd name="connsiteX7" fmla="*/ 0 w 31570"/>
                  <a:gd name="connsiteY7" fmla="*/ 56290 h 56290"/>
                  <a:gd name="connsiteX8" fmla="*/ 0 w 31570"/>
                  <a:gd name="connsiteY8" fmla="*/ 0 h 56290"/>
                  <a:gd name="connsiteX9" fmla="*/ 6089 w 31570"/>
                  <a:gd name="connsiteY9" fmla="*/ 0 h 56290"/>
                  <a:gd name="connsiteX10" fmla="*/ 6089 w 31570"/>
                  <a:gd name="connsiteY10" fmla="*/ 24583 h 56290"/>
                  <a:gd name="connsiteX11" fmla="*/ 6240 w 31570"/>
                  <a:gd name="connsiteY11" fmla="*/ 24583 h 56290"/>
                  <a:gd name="connsiteX12" fmla="*/ 18720 w 31570"/>
                  <a:gd name="connsiteY12" fmla="*/ 17376 h 56290"/>
                  <a:gd name="connsiteX13" fmla="*/ 31570 w 31570"/>
                  <a:gd name="connsiteY13" fmla="*/ 32859 h 56290"/>
                  <a:gd name="connsiteX14" fmla="*/ 31570 w 31570"/>
                  <a:gd name="connsiteY14" fmla="*/ 56290 h 5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570" h="56290">
                    <a:moveTo>
                      <a:pt x="31563" y="56290"/>
                    </a:moveTo>
                    <a:lnTo>
                      <a:pt x="25474" y="56290"/>
                    </a:lnTo>
                    <a:lnTo>
                      <a:pt x="25474" y="34382"/>
                    </a:lnTo>
                    <a:cubicBezTo>
                      <a:pt x="25474" y="26462"/>
                      <a:pt x="22526" y="22498"/>
                      <a:pt x="16635" y="22498"/>
                    </a:cubicBezTo>
                    <a:cubicBezTo>
                      <a:pt x="13666" y="22498"/>
                      <a:pt x="11163" y="23643"/>
                      <a:pt x="9134" y="25934"/>
                    </a:cubicBezTo>
                    <a:cubicBezTo>
                      <a:pt x="7104" y="28224"/>
                      <a:pt x="6089" y="31166"/>
                      <a:pt x="6089" y="34752"/>
                    </a:cubicBezTo>
                    <a:lnTo>
                      <a:pt x="6089" y="56290"/>
                    </a:lnTo>
                    <a:lnTo>
                      <a:pt x="0" y="56290"/>
                    </a:lnTo>
                    <a:lnTo>
                      <a:pt x="0" y="0"/>
                    </a:lnTo>
                    <a:lnTo>
                      <a:pt x="6089" y="0"/>
                    </a:lnTo>
                    <a:lnTo>
                      <a:pt x="6089" y="24583"/>
                    </a:lnTo>
                    <a:lnTo>
                      <a:pt x="6240" y="24583"/>
                    </a:lnTo>
                    <a:cubicBezTo>
                      <a:pt x="9161" y="19783"/>
                      <a:pt x="13323" y="17376"/>
                      <a:pt x="18720" y="17376"/>
                    </a:cubicBezTo>
                    <a:cubicBezTo>
                      <a:pt x="27285" y="17376"/>
                      <a:pt x="31570" y="22539"/>
                      <a:pt x="31570" y="32859"/>
                    </a:cubicBezTo>
                    <a:lnTo>
                      <a:pt x="31570" y="56290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8" name="フリーフォーム: 図形 147">
                <a:extLst>
                  <a:ext uri="{FF2B5EF4-FFF2-40B4-BE49-F238E27FC236}">
                    <a16:creationId xmlns:a16="http://schemas.microsoft.com/office/drawing/2014/main" id="{7484BCAA-5956-41BC-840E-6CAE47C1F3F6}"/>
                  </a:ext>
                </a:extLst>
              </p:cNvPr>
              <p:cNvSpPr/>
              <p:nvPr/>
            </p:nvSpPr>
            <p:spPr>
              <a:xfrm>
                <a:off x="582405" y="6732524"/>
                <a:ext cx="7947" cy="55583"/>
              </a:xfrm>
              <a:custGeom>
                <a:avLst/>
                <a:gdLst>
                  <a:gd name="connsiteX0" fmla="*/ 3936 w 7947"/>
                  <a:gd name="connsiteY0" fmla="*/ 7906 h 55583"/>
                  <a:gd name="connsiteX1" fmla="*/ 1152 w 7947"/>
                  <a:gd name="connsiteY1" fmla="*/ 6795 h 55583"/>
                  <a:gd name="connsiteX2" fmla="*/ 0 w 7947"/>
                  <a:gd name="connsiteY2" fmla="*/ 3970 h 55583"/>
                  <a:gd name="connsiteX3" fmla="*/ 1152 w 7947"/>
                  <a:gd name="connsiteY3" fmla="*/ 1131 h 55583"/>
                  <a:gd name="connsiteX4" fmla="*/ 3936 w 7947"/>
                  <a:gd name="connsiteY4" fmla="*/ 0 h 55583"/>
                  <a:gd name="connsiteX5" fmla="*/ 6775 w 7947"/>
                  <a:gd name="connsiteY5" fmla="*/ 1131 h 55583"/>
                  <a:gd name="connsiteX6" fmla="*/ 7947 w 7947"/>
                  <a:gd name="connsiteY6" fmla="*/ 3970 h 55583"/>
                  <a:gd name="connsiteX7" fmla="*/ 6775 w 7947"/>
                  <a:gd name="connsiteY7" fmla="*/ 6754 h 55583"/>
                  <a:gd name="connsiteX8" fmla="*/ 3936 w 7947"/>
                  <a:gd name="connsiteY8" fmla="*/ 7906 h 55583"/>
                  <a:gd name="connsiteX9" fmla="*/ 6905 w 7947"/>
                  <a:gd name="connsiteY9" fmla="*/ 55584 h 55583"/>
                  <a:gd name="connsiteX10" fmla="*/ 816 w 7947"/>
                  <a:gd name="connsiteY10" fmla="*/ 55584 h 55583"/>
                  <a:gd name="connsiteX11" fmla="*/ 816 w 7947"/>
                  <a:gd name="connsiteY11" fmla="*/ 17561 h 55583"/>
                  <a:gd name="connsiteX12" fmla="*/ 6905 w 7947"/>
                  <a:gd name="connsiteY12" fmla="*/ 17561 h 55583"/>
                  <a:gd name="connsiteX13" fmla="*/ 6905 w 7947"/>
                  <a:gd name="connsiteY13" fmla="*/ 55584 h 5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47" h="55583">
                    <a:moveTo>
                      <a:pt x="3936" y="7906"/>
                    </a:moveTo>
                    <a:cubicBezTo>
                      <a:pt x="2846" y="7906"/>
                      <a:pt x="1920" y="7536"/>
                      <a:pt x="1152" y="6795"/>
                    </a:cubicBezTo>
                    <a:cubicBezTo>
                      <a:pt x="384" y="6055"/>
                      <a:pt x="0" y="5115"/>
                      <a:pt x="0" y="3970"/>
                    </a:cubicBezTo>
                    <a:cubicBezTo>
                      <a:pt x="0" y="2832"/>
                      <a:pt x="384" y="1886"/>
                      <a:pt x="1152" y="1131"/>
                    </a:cubicBezTo>
                    <a:cubicBezTo>
                      <a:pt x="1920" y="377"/>
                      <a:pt x="2846" y="0"/>
                      <a:pt x="3936" y="0"/>
                    </a:cubicBezTo>
                    <a:cubicBezTo>
                      <a:pt x="5054" y="0"/>
                      <a:pt x="5993" y="377"/>
                      <a:pt x="6775" y="1131"/>
                    </a:cubicBezTo>
                    <a:cubicBezTo>
                      <a:pt x="7557" y="1886"/>
                      <a:pt x="7947" y="2832"/>
                      <a:pt x="7947" y="3970"/>
                    </a:cubicBezTo>
                    <a:cubicBezTo>
                      <a:pt x="7947" y="5061"/>
                      <a:pt x="7557" y="5986"/>
                      <a:pt x="6775" y="6754"/>
                    </a:cubicBezTo>
                    <a:cubicBezTo>
                      <a:pt x="5993" y="7522"/>
                      <a:pt x="5047" y="7906"/>
                      <a:pt x="3936" y="7906"/>
                    </a:cubicBezTo>
                    <a:close/>
                    <a:moveTo>
                      <a:pt x="6905" y="55584"/>
                    </a:moveTo>
                    <a:lnTo>
                      <a:pt x="816" y="55584"/>
                    </a:lnTo>
                    <a:lnTo>
                      <a:pt x="816" y="17561"/>
                    </a:lnTo>
                    <a:lnTo>
                      <a:pt x="6905" y="17561"/>
                    </a:lnTo>
                    <a:lnTo>
                      <a:pt x="6905" y="55584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14" name="グラフィックス 64">
              <a:extLst>
                <a:ext uri="{FF2B5EF4-FFF2-40B4-BE49-F238E27FC236}">
                  <a16:creationId xmlns:a16="http://schemas.microsoft.com/office/drawing/2014/main" id="{0896FB0A-09BE-4F13-B700-0181478E1DBA}"/>
                </a:ext>
              </a:extLst>
            </p:cNvPr>
            <p:cNvGrpSpPr/>
            <p:nvPr/>
          </p:nvGrpSpPr>
          <p:grpSpPr>
            <a:xfrm>
              <a:off x="623342" y="6731818"/>
              <a:ext cx="226196" cy="57126"/>
              <a:chOff x="623342" y="6731818"/>
              <a:chExt cx="226196" cy="57126"/>
            </a:xfrm>
            <a:grpFill/>
          </p:grpSpPr>
          <p:sp>
            <p:nvSpPr>
              <p:cNvPr id="130" name="フリーフォーム: 図形 129">
                <a:extLst>
                  <a:ext uri="{FF2B5EF4-FFF2-40B4-BE49-F238E27FC236}">
                    <a16:creationId xmlns:a16="http://schemas.microsoft.com/office/drawing/2014/main" id="{D45AB4CE-AF14-472B-BC37-A6B786372A4E}"/>
                  </a:ext>
                </a:extLst>
              </p:cNvPr>
              <p:cNvSpPr/>
              <p:nvPr/>
            </p:nvSpPr>
            <p:spPr>
              <a:xfrm>
                <a:off x="623342" y="6734862"/>
                <a:ext cx="28224" cy="53245"/>
              </a:xfrm>
              <a:custGeom>
                <a:avLst/>
                <a:gdLst>
                  <a:gd name="connsiteX0" fmla="*/ 28217 w 28224"/>
                  <a:gd name="connsiteY0" fmla="*/ 53246 h 53245"/>
                  <a:gd name="connsiteX1" fmla="*/ 0 w 28224"/>
                  <a:gd name="connsiteY1" fmla="*/ 53246 h 53245"/>
                  <a:gd name="connsiteX2" fmla="*/ 0 w 28224"/>
                  <a:gd name="connsiteY2" fmla="*/ 0 h 53245"/>
                  <a:gd name="connsiteX3" fmla="*/ 27031 w 28224"/>
                  <a:gd name="connsiteY3" fmla="*/ 0 h 53245"/>
                  <a:gd name="connsiteX4" fmla="*/ 27031 w 28224"/>
                  <a:gd name="connsiteY4" fmla="*/ 5643 h 53245"/>
                  <a:gd name="connsiteX5" fmla="*/ 6240 w 28224"/>
                  <a:gd name="connsiteY5" fmla="*/ 5643 h 53245"/>
                  <a:gd name="connsiteX6" fmla="*/ 6240 w 28224"/>
                  <a:gd name="connsiteY6" fmla="*/ 23355 h 53245"/>
                  <a:gd name="connsiteX7" fmla="*/ 25474 w 28224"/>
                  <a:gd name="connsiteY7" fmla="*/ 23355 h 53245"/>
                  <a:gd name="connsiteX8" fmla="*/ 25474 w 28224"/>
                  <a:gd name="connsiteY8" fmla="*/ 28964 h 53245"/>
                  <a:gd name="connsiteX9" fmla="*/ 6240 w 28224"/>
                  <a:gd name="connsiteY9" fmla="*/ 28964 h 53245"/>
                  <a:gd name="connsiteX10" fmla="*/ 6240 w 28224"/>
                  <a:gd name="connsiteY10" fmla="*/ 47602 h 53245"/>
                  <a:gd name="connsiteX11" fmla="*/ 28224 w 28224"/>
                  <a:gd name="connsiteY11" fmla="*/ 47602 h 53245"/>
                  <a:gd name="connsiteX12" fmla="*/ 28224 w 28224"/>
                  <a:gd name="connsiteY12" fmla="*/ 53246 h 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24" h="53245">
                    <a:moveTo>
                      <a:pt x="28217" y="53246"/>
                    </a:moveTo>
                    <a:lnTo>
                      <a:pt x="0" y="53246"/>
                    </a:lnTo>
                    <a:lnTo>
                      <a:pt x="0" y="0"/>
                    </a:lnTo>
                    <a:lnTo>
                      <a:pt x="27031" y="0"/>
                    </a:lnTo>
                    <a:lnTo>
                      <a:pt x="27031" y="5643"/>
                    </a:lnTo>
                    <a:lnTo>
                      <a:pt x="6240" y="5643"/>
                    </a:lnTo>
                    <a:lnTo>
                      <a:pt x="6240" y="23355"/>
                    </a:lnTo>
                    <a:lnTo>
                      <a:pt x="25474" y="23355"/>
                    </a:lnTo>
                    <a:lnTo>
                      <a:pt x="25474" y="28964"/>
                    </a:lnTo>
                    <a:lnTo>
                      <a:pt x="6240" y="28964"/>
                    </a:lnTo>
                    <a:lnTo>
                      <a:pt x="6240" y="47602"/>
                    </a:lnTo>
                    <a:lnTo>
                      <a:pt x="28224" y="47602"/>
                    </a:lnTo>
                    <a:lnTo>
                      <a:pt x="28224" y="53246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1" name="フリーフォーム: 図形 130">
                <a:extLst>
                  <a:ext uri="{FF2B5EF4-FFF2-40B4-BE49-F238E27FC236}">
                    <a16:creationId xmlns:a16="http://schemas.microsoft.com/office/drawing/2014/main" id="{D3E38F62-5E0D-4723-B826-C8F144A175F5}"/>
                  </a:ext>
                </a:extLst>
              </p:cNvPr>
              <p:cNvSpPr/>
              <p:nvPr/>
            </p:nvSpPr>
            <p:spPr>
              <a:xfrm>
                <a:off x="660610" y="6731818"/>
                <a:ext cx="6089" cy="56290"/>
              </a:xfrm>
              <a:custGeom>
                <a:avLst/>
                <a:gdLst>
                  <a:gd name="connsiteX0" fmla="*/ 6089 w 6089"/>
                  <a:gd name="connsiteY0" fmla="*/ 56290 h 56290"/>
                  <a:gd name="connsiteX1" fmla="*/ 0 w 6089"/>
                  <a:gd name="connsiteY1" fmla="*/ 56290 h 56290"/>
                  <a:gd name="connsiteX2" fmla="*/ 0 w 6089"/>
                  <a:gd name="connsiteY2" fmla="*/ 0 h 56290"/>
                  <a:gd name="connsiteX3" fmla="*/ 6089 w 6089"/>
                  <a:gd name="connsiteY3" fmla="*/ 0 h 56290"/>
                  <a:gd name="connsiteX4" fmla="*/ 6089 w 6089"/>
                  <a:gd name="connsiteY4" fmla="*/ 56290 h 5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89" h="56290">
                    <a:moveTo>
                      <a:pt x="6089" y="56290"/>
                    </a:moveTo>
                    <a:lnTo>
                      <a:pt x="0" y="56290"/>
                    </a:lnTo>
                    <a:lnTo>
                      <a:pt x="0" y="0"/>
                    </a:lnTo>
                    <a:lnTo>
                      <a:pt x="6089" y="0"/>
                    </a:lnTo>
                    <a:lnTo>
                      <a:pt x="6089" y="56290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2" name="フリーフォーム: 図形 131">
                <a:extLst>
                  <a:ext uri="{FF2B5EF4-FFF2-40B4-BE49-F238E27FC236}">
                    <a16:creationId xmlns:a16="http://schemas.microsoft.com/office/drawing/2014/main" id="{A30A6FFB-883F-494F-A530-A26796719DEF}"/>
                  </a:ext>
                </a:extLst>
              </p:cNvPr>
              <p:cNvSpPr/>
              <p:nvPr/>
            </p:nvSpPr>
            <p:spPr>
              <a:xfrm>
                <a:off x="676272" y="6749145"/>
                <a:ext cx="33161" cy="39798"/>
              </a:xfrm>
              <a:custGeom>
                <a:avLst/>
                <a:gdLst>
                  <a:gd name="connsiteX0" fmla="*/ 33161 w 33161"/>
                  <a:gd name="connsiteY0" fmla="*/ 21408 h 39798"/>
                  <a:gd name="connsiteX1" fmla="*/ 6315 w 33161"/>
                  <a:gd name="connsiteY1" fmla="*/ 21408 h 39798"/>
                  <a:gd name="connsiteX2" fmla="*/ 9730 w 33161"/>
                  <a:gd name="connsiteY2" fmla="*/ 31214 h 39798"/>
                  <a:gd name="connsiteX3" fmla="*/ 18713 w 33161"/>
                  <a:gd name="connsiteY3" fmla="*/ 34670 h 39798"/>
                  <a:gd name="connsiteX4" fmla="*/ 30521 w 33161"/>
                  <a:gd name="connsiteY4" fmla="*/ 30439 h 39798"/>
                  <a:gd name="connsiteX5" fmla="*/ 30521 w 33161"/>
                  <a:gd name="connsiteY5" fmla="*/ 36158 h 39798"/>
                  <a:gd name="connsiteX6" fmla="*/ 17266 w 33161"/>
                  <a:gd name="connsiteY6" fmla="*/ 39799 h 39798"/>
                  <a:gd name="connsiteX7" fmla="*/ 4601 w 33161"/>
                  <a:gd name="connsiteY7" fmla="*/ 34622 h 39798"/>
                  <a:gd name="connsiteX8" fmla="*/ 0 w 33161"/>
                  <a:gd name="connsiteY8" fmla="*/ 20050 h 39798"/>
                  <a:gd name="connsiteX9" fmla="*/ 5033 w 33161"/>
                  <a:gd name="connsiteY9" fmla="*/ 5589 h 39798"/>
                  <a:gd name="connsiteX10" fmla="*/ 17527 w 33161"/>
                  <a:gd name="connsiteY10" fmla="*/ 0 h 39798"/>
                  <a:gd name="connsiteX11" fmla="*/ 29074 w 33161"/>
                  <a:gd name="connsiteY11" fmla="*/ 4827 h 39798"/>
                  <a:gd name="connsiteX12" fmla="*/ 33161 w 33161"/>
                  <a:gd name="connsiteY12" fmla="*/ 18233 h 39798"/>
                  <a:gd name="connsiteX13" fmla="*/ 33161 w 33161"/>
                  <a:gd name="connsiteY13" fmla="*/ 21408 h 39798"/>
                  <a:gd name="connsiteX14" fmla="*/ 26921 w 33161"/>
                  <a:gd name="connsiteY14" fmla="*/ 16245 h 39798"/>
                  <a:gd name="connsiteX15" fmla="*/ 24377 w 33161"/>
                  <a:gd name="connsiteY15" fmla="*/ 8037 h 39798"/>
                  <a:gd name="connsiteX16" fmla="*/ 17417 w 33161"/>
                  <a:gd name="connsiteY16" fmla="*/ 5102 h 39798"/>
                  <a:gd name="connsiteX17" fmla="*/ 10101 w 33161"/>
                  <a:gd name="connsiteY17" fmla="*/ 8187 h 39798"/>
                  <a:gd name="connsiteX18" fmla="*/ 6391 w 33161"/>
                  <a:gd name="connsiteY18" fmla="*/ 16245 h 39798"/>
                  <a:gd name="connsiteX19" fmla="*/ 26921 w 33161"/>
                  <a:gd name="connsiteY19" fmla="*/ 16245 h 3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161" h="39798">
                    <a:moveTo>
                      <a:pt x="33161" y="21408"/>
                    </a:moveTo>
                    <a:lnTo>
                      <a:pt x="6315" y="21408"/>
                    </a:lnTo>
                    <a:cubicBezTo>
                      <a:pt x="6411" y="25639"/>
                      <a:pt x="7550" y="28910"/>
                      <a:pt x="9730" y="31214"/>
                    </a:cubicBezTo>
                    <a:cubicBezTo>
                      <a:pt x="11911" y="33518"/>
                      <a:pt x="14907" y="34670"/>
                      <a:pt x="18713" y="34670"/>
                    </a:cubicBezTo>
                    <a:cubicBezTo>
                      <a:pt x="22992" y="34670"/>
                      <a:pt x="26928" y="33257"/>
                      <a:pt x="30521" y="30439"/>
                    </a:cubicBezTo>
                    <a:lnTo>
                      <a:pt x="30521" y="36158"/>
                    </a:lnTo>
                    <a:cubicBezTo>
                      <a:pt x="27182" y="38585"/>
                      <a:pt x="22759" y="39799"/>
                      <a:pt x="17266" y="39799"/>
                    </a:cubicBezTo>
                    <a:cubicBezTo>
                      <a:pt x="11897" y="39799"/>
                      <a:pt x="7673" y="38071"/>
                      <a:pt x="4601" y="34622"/>
                    </a:cubicBezTo>
                    <a:cubicBezTo>
                      <a:pt x="1529" y="31172"/>
                      <a:pt x="0" y="26311"/>
                      <a:pt x="0" y="20050"/>
                    </a:cubicBezTo>
                    <a:cubicBezTo>
                      <a:pt x="0" y="14133"/>
                      <a:pt x="1680" y="9312"/>
                      <a:pt x="5033" y="5589"/>
                    </a:cubicBezTo>
                    <a:cubicBezTo>
                      <a:pt x="8386" y="1865"/>
                      <a:pt x="12555" y="0"/>
                      <a:pt x="17527" y="0"/>
                    </a:cubicBezTo>
                    <a:cubicBezTo>
                      <a:pt x="22498" y="0"/>
                      <a:pt x="26352" y="1611"/>
                      <a:pt x="29074" y="4827"/>
                    </a:cubicBezTo>
                    <a:cubicBezTo>
                      <a:pt x="31797" y="8043"/>
                      <a:pt x="33161" y="12514"/>
                      <a:pt x="33161" y="18233"/>
                    </a:cubicBezTo>
                    <a:lnTo>
                      <a:pt x="33161" y="21408"/>
                    </a:lnTo>
                    <a:close/>
                    <a:moveTo>
                      <a:pt x="26921" y="16245"/>
                    </a:moveTo>
                    <a:cubicBezTo>
                      <a:pt x="26894" y="12727"/>
                      <a:pt x="26050" y="9991"/>
                      <a:pt x="24377" y="8037"/>
                    </a:cubicBezTo>
                    <a:cubicBezTo>
                      <a:pt x="22704" y="6082"/>
                      <a:pt x="20386" y="5102"/>
                      <a:pt x="17417" y="5102"/>
                    </a:cubicBezTo>
                    <a:cubicBezTo>
                      <a:pt x="14544" y="5102"/>
                      <a:pt x="12110" y="6130"/>
                      <a:pt x="10101" y="8187"/>
                    </a:cubicBezTo>
                    <a:cubicBezTo>
                      <a:pt x="8091" y="10245"/>
                      <a:pt x="6857" y="12926"/>
                      <a:pt x="6391" y="16245"/>
                    </a:cubicBezTo>
                    <a:lnTo>
                      <a:pt x="26921" y="16245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3" name="フリーフォーム: 図形 132">
                <a:extLst>
                  <a:ext uri="{FF2B5EF4-FFF2-40B4-BE49-F238E27FC236}">
                    <a16:creationId xmlns:a16="http://schemas.microsoft.com/office/drawing/2014/main" id="{9BC86787-3E95-4FF4-9816-BD7FE83F94D8}"/>
                  </a:ext>
                </a:extLst>
              </p:cNvPr>
              <p:cNvSpPr/>
              <p:nvPr/>
            </p:nvSpPr>
            <p:spPr>
              <a:xfrm>
                <a:off x="715893" y="6749132"/>
                <a:ext cx="28594" cy="39805"/>
              </a:xfrm>
              <a:custGeom>
                <a:avLst/>
                <a:gdLst>
                  <a:gd name="connsiteX0" fmla="*/ 28512 w 28594"/>
                  <a:gd name="connsiteY0" fmla="*/ 37166 h 39805"/>
                  <a:gd name="connsiteX1" fmla="*/ 18117 w 28594"/>
                  <a:gd name="connsiteY1" fmla="*/ 39806 h 39805"/>
                  <a:gd name="connsiteX2" fmla="*/ 4992 w 28594"/>
                  <a:gd name="connsiteY2" fmla="*/ 34512 h 39805"/>
                  <a:gd name="connsiteX3" fmla="*/ 0 w 28594"/>
                  <a:gd name="connsiteY3" fmla="*/ 20791 h 39805"/>
                  <a:gd name="connsiteX4" fmla="*/ 5383 w 28594"/>
                  <a:gd name="connsiteY4" fmla="*/ 5698 h 39805"/>
                  <a:gd name="connsiteX5" fmla="*/ 19755 w 28594"/>
                  <a:gd name="connsiteY5" fmla="*/ 0 h 39805"/>
                  <a:gd name="connsiteX6" fmla="*/ 28594 w 28594"/>
                  <a:gd name="connsiteY6" fmla="*/ 1858 h 39805"/>
                  <a:gd name="connsiteX7" fmla="*/ 28594 w 28594"/>
                  <a:gd name="connsiteY7" fmla="*/ 8098 h 39805"/>
                  <a:gd name="connsiteX8" fmla="*/ 19536 w 28594"/>
                  <a:gd name="connsiteY8" fmla="*/ 5129 h 39805"/>
                  <a:gd name="connsiteX9" fmla="*/ 9977 w 28594"/>
                  <a:gd name="connsiteY9" fmla="*/ 9305 h 39805"/>
                  <a:gd name="connsiteX10" fmla="*/ 6247 w 28594"/>
                  <a:gd name="connsiteY10" fmla="*/ 20276 h 39805"/>
                  <a:gd name="connsiteX11" fmla="*/ 9758 w 28594"/>
                  <a:gd name="connsiteY11" fmla="*/ 30823 h 39805"/>
                  <a:gd name="connsiteX12" fmla="*/ 19173 w 28594"/>
                  <a:gd name="connsiteY12" fmla="*/ 34683 h 39805"/>
                  <a:gd name="connsiteX13" fmla="*/ 28533 w 28594"/>
                  <a:gd name="connsiteY13" fmla="*/ 31378 h 39805"/>
                  <a:gd name="connsiteX14" fmla="*/ 28533 w 28594"/>
                  <a:gd name="connsiteY14" fmla="*/ 37166 h 39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594" h="39805">
                    <a:moveTo>
                      <a:pt x="28512" y="37166"/>
                    </a:moveTo>
                    <a:cubicBezTo>
                      <a:pt x="25591" y="38921"/>
                      <a:pt x="22128" y="39806"/>
                      <a:pt x="18117" y="39806"/>
                    </a:cubicBezTo>
                    <a:cubicBezTo>
                      <a:pt x="12693" y="39806"/>
                      <a:pt x="8318" y="38043"/>
                      <a:pt x="4992" y="34512"/>
                    </a:cubicBezTo>
                    <a:cubicBezTo>
                      <a:pt x="1666" y="30980"/>
                      <a:pt x="0" y="26414"/>
                      <a:pt x="0" y="20791"/>
                    </a:cubicBezTo>
                    <a:cubicBezTo>
                      <a:pt x="0" y="14530"/>
                      <a:pt x="1797" y="9497"/>
                      <a:pt x="5383" y="5698"/>
                    </a:cubicBezTo>
                    <a:cubicBezTo>
                      <a:pt x="8969" y="1899"/>
                      <a:pt x="13762" y="0"/>
                      <a:pt x="19755" y="0"/>
                    </a:cubicBezTo>
                    <a:cubicBezTo>
                      <a:pt x="23095" y="0"/>
                      <a:pt x="26043" y="617"/>
                      <a:pt x="28594" y="1858"/>
                    </a:cubicBezTo>
                    <a:lnTo>
                      <a:pt x="28594" y="8098"/>
                    </a:lnTo>
                    <a:cubicBezTo>
                      <a:pt x="25769" y="6117"/>
                      <a:pt x="22752" y="5129"/>
                      <a:pt x="19536" y="5129"/>
                    </a:cubicBezTo>
                    <a:cubicBezTo>
                      <a:pt x="15648" y="5129"/>
                      <a:pt x="12459" y="6521"/>
                      <a:pt x="9977" y="9305"/>
                    </a:cubicBezTo>
                    <a:cubicBezTo>
                      <a:pt x="7495" y="12089"/>
                      <a:pt x="6247" y="15751"/>
                      <a:pt x="6247" y="20276"/>
                    </a:cubicBezTo>
                    <a:cubicBezTo>
                      <a:pt x="6247" y="24734"/>
                      <a:pt x="7413" y="28251"/>
                      <a:pt x="9758" y="30823"/>
                    </a:cubicBezTo>
                    <a:cubicBezTo>
                      <a:pt x="12096" y="33394"/>
                      <a:pt x="15237" y="34683"/>
                      <a:pt x="19173" y="34683"/>
                    </a:cubicBezTo>
                    <a:cubicBezTo>
                      <a:pt x="22491" y="34683"/>
                      <a:pt x="25611" y="33579"/>
                      <a:pt x="28533" y="31378"/>
                    </a:cubicBezTo>
                    <a:lnTo>
                      <a:pt x="28533" y="37166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4" name="フリーフォーム: 図形 133">
                <a:extLst>
                  <a:ext uri="{FF2B5EF4-FFF2-40B4-BE49-F238E27FC236}">
                    <a16:creationId xmlns:a16="http://schemas.microsoft.com/office/drawing/2014/main" id="{FF8E2EC7-C0EC-4373-BE04-09B999BDD9A9}"/>
                  </a:ext>
                </a:extLst>
              </p:cNvPr>
              <p:cNvSpPr/>
              <p:nvPr/>
            </p:nvSpPr>
            <p:spPr>
              <a:xfrm>
                <a:off x="748958" y="6738832"/>
                <a:ext cx="22210" cy="50091"/>
              </a:xfrm>
              <a:custGeom>
                <a:avLst/>
                <a:gdLst>
                  <a:gd name="connsiteX0" fmla="*/ 22210 w 22210"/>
                  <a:gd name="connsiteY0" fmla="*/ 48905 h 50091"/>
                  <a:gd name="connsiteX1" fmla="*/ 16526 w 22210"/>
                  <a:gd name="connsiteY1" fmla="*/ 50091 h 50091"/>
                  <a:gd name="connsiteX2" fmla="*/ 6535 w 22210"/>
                  <a:gd name="connsiteY2" fmla="*/ 38955 h 50091"/>
                  <a:gd name="connsiteX3" fmla="*/ 6535 w 22210"/>
                  <a:gd name="connsiteY3" fmla="*/ 16450 h 50091"/>
                  <a:gd name="connsiteX4" fmla="*/ 0 w 22210"/>
                  <a:gd name="connsiteY4" fmla="*/ 16450 h 50091"/>
                  <a:gd name="connsiteX5" fmla="*/ 0 w 22210"/>
                  <a:gd name="connsiteY5" fmla="*/ 11253 h 50091"/>
                  <a:gd name="connsiteX6" fmla="*/ 6535 w 22210"/>
                  <a:gd name="connsiteY6" fmla="*/ 11253 h 50091"/>
                  <a:gd name="connsiteX7" fmla="*/ 6535 w 22210"/>
                  <a:gd name="connsiteY7" fmla="*/ 1968 h 50091"/>
                  <a:gd name="connsiteX8" fmla="*/ 12624 w 22210"/>
                  <a:gd name="connsiteY8" fmla="*/ 0 h 50091"/>
                  <a:gd name="connsiteX9" fmla="*/ 12624 w 22210"/>
                  <a:gd name="connsiteY9" fmla="*/ 11253 h 50091"/>
                  <a:gd name="connsiteX10" fmla="*/ 22203 w 22210"/>
                  <a:gd name="connsiteY10" fmla="*/ 11253 h 50091"/>
                  <a:gd name="connsiteX11" fmla="*/ 22203 w 22210"/>
                  <a:gd name="connsiteY11" fmla="*/ 16450 h 50091"/>
                  <a:gd name="connsiteX12" fmla="*/ 12624 w 22210"/>
                  <a:gd name="connsiteY12" fmla="*/ 16450 h 50091"/>
                  <a:gd name="connsiteX13" fmla="*/ 12624 w 22210"/>
                  <a:gd name="connsiteY13" fmla="*/ 37879 h 50091"/>
                  <a:gd name="connsiteX14" fmla="*/ 13927 w 22210"/>
                  <a:gd name="connsiteY14" fmla="*/ 43337 h 50091"/>
                  <a:gd name="connsiteX15" fmla="*/ 18233 w 22210"/>
                  <a:gd name="connsiteY15" fmla="*/ 44969 h 50091"/>
                  <a:gd name="connsiteX16" fmla="*/ 22210 w 22210"/>
                  <a:gd name="connsiteY16" fmla="*/ 43707 h 50091"/>
                  <a:gd name="connsiteX17" fmla="*/ 22210 w 22210"/>
                  <a:gd name="connsiteY17" fmla="*/ 48905 h 50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210" h="50091">
                    <a:moveTo>
                      <a:pt x="22210" y="48905"/>
                    </a:moveTo>
                    <a:cubicBezTo>
                      <a:pt x="20777" y="49694"/>
                      <a:pt x="18878" y="50091"/>
                      <a:pt x="16526" y="50091"/>
                    </a:cubicBezTo>
                    <a:cubicBezTo>
                      <a:pt x="9867" y="50091"/>
                      <a:pt x="6535" y="46382"/>
                      <a:pt x="6535" y="38955"/>
                    </a:cubicBezTo>
                    <a:lnTo>
                      <a:pt x="6535" y="16450"/>
                    </a:lnTo>
                    <a:lnTo>
                      <a:pt x="0" y="16450"/>
                    </a:lnTo>
                    <a:lnTo>
                      <a:pt x="0" y="11253"/>
                    </a:lnTo>
                    <a:lnTo>
                      <a:pt x="6535" y="11253"/>
                    </a:lnTo>
                    <a:lnTo>
                      <a:pt x="6535" y="1968"/>
                    </a:lnTo>
                    <a:lnTo>
                      <a:pt x="12624" y="0"/>
                    </a:lnTo>
                    <a:lnTo>
                      <a:pt x="12624" y="11253"/>
                    </a:lnTo>
                    <a:lnTo>
                      <a:pt x="22203" y="11253"/>
                    </a:lnTo>
                    <a:lnTo>
                      <a:pt x="22203" y="16450"/>
                    </a:lnTo>
                    <a:lnTo>
                      <a:pt x="12624" y="16450"/>
                    </a:lnTo>
                    <a:lnTo>
                      <a:pt x="12624" y="37879"/>
                    </a:lnTo>
                    <a:cubicBezTo>
                      <a:pt x="12624" y="40430"/>
                      <a:pt x="13056" y="42247"/>
                      <a:pt x="13927" y="43337"/>
                    </a:cubicBezTo>
                    <a:cubicBezTo>
                      <a:pt x="14791" y="44427"/>
                      <a:pt x="16231" y="44969"/>
                      <a:pt x="18233" y="44969"/>
                    </a:cubicBezTo>
                    <a:cubicBezTo>
                      <a:pt x="19769" y="44969"/>
                      <a:pt x="21093" y="44551"/>
                      <a:pt x="22210" y="43707"/>
                    </a:cubicBezTo>
                    <a:lnTo>
                      <a:pt x="22210" y="48905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5" name="フリーフォーム: 図形 134">
                <a:extLst>
                  <a:ext uri="{FF2B5EF4-FFF2-40B4-BE49-F238E27FC236}">
                    <a16:creationId xmlns:a16="http://schemas.microsoft.com/office/drawing/2014/main" id="{0FA15640-59AD-4763-8356-57AF6E2A0AD2}"/>
                  </a:ext>
                </a:extLst>
              </p:cNvPr>
              <p:cNvSpPr/>
              <p:nvPr/>
            </p:nvSpPr>
            <p:spPr>
              <a:xfrm>
                <a:off x="779383" y="6749420"/>
                <a:ext cx="19830" cy="38687"/>
              </a:xfrm>
              <a:custGeom>
                <a:avLst/>
                <a:gdLst>
                  <a:gd name="connsiteX0" fmla="*/ 19824 w 19830"/>
                  <a:gd name="connsiteY0" fmla="*/ 6830 h 38687"/>
                  <a:gd name="connsiteX1" fmla="*/ 15223 w 19830"/>
                  <a:gd name="connsiteY1" fmla="*/ 5602 h 38687"/>
                  <a:gd name="connsiteX2" fmla="*/ 8709 w 19830"/>
                  <a:gd name="connsiteY2" fmla="*/ 9278 h 38687"/>
                  <a:gd name="connsiteX3" fmla="*/ 6089 w 19830"/>
                  <a:gd name="connsiteY3" fmla="*/ 19303 h 38687"/>
                  <a:gd name="connsiteX4" fmla="*/ 6089 w 19830"/>
                  <a:gd name="connsiteY4" fmla="*/ 38688 h 38687"/>
                  <a:gd name="connsiteX5" fmla="*/ 0 w 19830"/>
                  <a:gd name="connsiteY5" fmla="*/ 38688 h 38687"/>
                  <a:gd name="connsiteX6" fmla="*/ 0 w 19830"/>
                  <a:gd name="connsiteY6" fmla="*/ 665 h 38687"/>
                  <a:gd name="connsiteX7" fmla="*/ 6089 w 19830"/>
                  <a:gd name="connsiteY7" fmla="*/ 665 h 38687"/>
                  <a:gd name="connsiteX8" fmla="*/ 6089 w 19830"/>
                  <a:gd name="connsiteY8" fmla="*/ 8503 h 38687"/>
                  <a:gd name="connsiteX9" fmla="*/ 6240 w 19830"/>
                  <a:gd name="connsiteY9" fmla="*/ 8503 h 38687"/>
                  <a:gd name="connsiteX10" fmla="*/ 10210 w 19830"/>
                  <a:gd name="connsiteY10" fmla="*/ 2249 h 38687"/>
                  <a:gd name="connsiteX11" fmla="*/ 16190 w 19830"/>
                  <a:gd name="connsiteY11" fmla="*/ 0 h 38687"/>
                  <a:gd name="connsiteX12" fmla="*/ 19831 w 19830"/>
                  <a:gd name="connsiteY12" fmla="*/ 521 h 38687"/>
                  <a:gd name="connsiteX13" fmla="*/ 19831 w 19830"/>
                  <a:gd name="connsiteY13" fmla="*/ 6830 h 3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30" h="38687">
                    <a:moveTo>
                      <a:pt x="19824" y="6830"/>
                    </a:moveTo>
                    <a:cubicBezTo>
                      <a:pt x="18761" y="6014"/>
                      <a:pt x="17225" y="5602"/>
                      <a:pt x="15223" y="5602"/>
                    </a:cubicBezTo>
                    <a:cubicBezTo>
                      <a:pt x="12624" y="5602"/>
                      <a:pt x="10450" y="6830"/>
                      <a:pt x="8709" y="9278"/>
                    </a:cubicBezTo>
                    <a:cubicBezTo>
                      <a:pt x="6960" y="11733"/>
                      <a:pt x="6089" y="15072"/>
                      <a:pt x="6089" y="19303"/>
                    </a:cubicBezTo>
                    <a:lnTo>
                      <a:pt x="6089" y="38688"/>
                    </a:lnTo>
                    <a:lnTo>
                      <a:pt x="0" y="38688"/>
                    </a:lnTo>
                    <a:lnTo>
                      <a:pt x="0" y="665"/>
                    </a:lnTo>
                    <a:lnTo>
                      <a:pt x="6089" y="665"/>
                    </a:lnTo>
                    <a:lnTo>
                      <a:pt x="6089" y="8503"/>
                    </a:lnTo>
                    <a:lnTo>
                      <a:pt x="6240" y="8503"/>
                    </a:lnTo>
                    <a:cubicBezTo>
                      <a:pt x="7104" y="5829"/>
                      <a:pt x="8427" y="3744"/>
                      <a:pt x="10210" y="2249"/>
                    </a:cubicBezTo>
                    <a:cubicBezTo>
                      <a:pt x="11993" y="754"/>
                      <a:pt x="13989" y="0"/>
                      <a:pt x="16190" y="0"/>
                    </a:cubicBezTo>
                    <a:cubicBezTo>
                      <a:pt x="17774" y="0"/>
                      <a:pt x="18987" y="171"/>
                      <a:pt x="19831" y="521"/>
                    </a:cubicBezTo>
                    <a:lnTo>
                      <a:pt x="19831" y="6830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6" name="フリーフォーム: 図形 135">
                <a:extLst>
                  <a:ext uri="{FF2B5EF4-FFF2-40B4-BE49-F238E27FC236}">
                    <a16:creationId xmlns:a16="http://schemas.microsoft.com/office/drawing/2014/main" id="{CA6FAFA3-17FB-4CCF-83D3-B6788E63ADD7}"/>
                  </a:ext>
                </a:extLst>
              </p:cNvPr>
              <p:cNvSpPr/>
              <p:nvPr/>
            </p:nvSpPr>
            <p:spPr>
              <a:xfrm>
                <a:off x="804467" y="6732524"/>
                <a:ext cx="7947" cy="55583"/>
              </a:xfrm>
              <a:custGeom>
                <a:avLst/>
                <a:gdLst>
                  <a:gd name="connsiteX0" fmla="*/ 3936 w 7947"/>
                  <a:gd name="connsiteY0" fmla="*/ 7906 h 55583"/>
                  <a:gd name="connsiteX1" fmla="*/ 1152 w 7947"/>
                  <a:gd name="connsiteY1" fmla="*/ 6795 h 55583"/>
                  <a:gd name="connsiteX2" fmla="*/ 0 w 7947"/>
                  <a:gd name="connsiteY2" fmla="*/ 3970 h 55583"/>
                  <a:gd name="connsiteX3" fmla="*/ 1152 w 7947"/>
                  <a:gd name="connsiteY3" fmla="*/ 1131 h 55583"/>
                  <a:gd name="connsiteX4" fmla="*/ 3936 w 7947"/>
                  <a:gd name="connsiteY4" fmla="*/ 0 h 55583"/>
                  <a:gd name="connsiteX5" fmla="*/ 6775 w 7947"/>
                  <a:gd name="connsiteY5" fmla="*/ 1131 h 55583"/>
                  <a:gd name="connsiteX6" fmla="*/ 7947 w 7947"/>
                  <a:gd name="connsiteY6" fmla="*/ 3970 h 55583"/>
                  <a:gd name="connsiteX7" fmla="*/ 6775 w 7947"/>
                  <a:gd name="connsiteY7" fmla="*/ 6754 h 55583"/>
                  <a:gd name="connsiteX8" fmla="*/ 3936 w 7947"/>
                  <a:gd name="connsiteY8" fmla="*/ 7906 h 55583"/>
                  <a:gd name="connsiteX9" fmla="*/ 6905 w 7947"/>
                  <a:gd name="connsiteY9" fmla="*/ 55584 h 55583"/>
                  <a:gd name="connsiteX10" fmla="*/ 816 w 7947"/>
                  <a:gd name="connsiteY10" fmla="*/ 55584 h 55583"/>
                  <a:gd name="connsiteX11" fmla="*/ 816 w 7947"/>
                  <a:gd name="connsiteY11" fmla="*/ 17561 h 55583"/>
                  <a:gd name="connsiteX12" fmla="*/ 6905 w 7947"/>
                  <a:gd name="connsiteY12" fmla="*/ 17561 h 55583"/>
                  <a:gd name="connsiteX13" fmla="*/ 6905 w 7947"/>
                  <a:gd name="connsiteY13" fmla="*/ 55584 h 5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47" h="55583">
                    <a:moveTo>
                      <a:pt x="3936" y="7906"/>
                    </a:moveTo>
                    <a:cubicBezTo>
                      <a:pt x="2846" y="7906"/>
                      <a:pt x="1920" y="7536"/>
                      <a:pt x="1152" y="6795"/>
                    </a:cubicBezTo>
                    <a:cubicBezTo>
                      <a:pt x="384" y="6055"/>
                      <a:pt x="0" y="5115"/>
                      <a:pt x="0" y="3970"/>
                    </a:cubicBezTo>
                    <a:cubicBezTo>
                      <a:pt x="0" y="2832"/>
                      <a:pt x="384" y="1886"/>
                      <a:pt x="1152" y="1131"/>
                    </a:cubicBezTo>
                    <a:cubicBezTo>
                      <a:pt x="1920" y="377"/>
                      <a:pt x="2846" y="0"/>
                      <a:pt x="3936" y="0"/>
                    </a:cubicBezTo>
                    <a:cubicBezTo>
                      <a:pt x="5054" y="0"/>
                      <a:pt x="5993" y="377"/>
                      <a:pt x="6775" y="1131"/>
                    </a:cubicBezTo>
                    <a:cubicBezTo>
                      <a:pt x="7557" y="1886"/>
                      <a:pt x="7947" y="2832"/>
                      <a:pt x="7947" y="3970"/>
                    </a:cubicBezTo>
                    <a:cubicBezTo>
                      <a:pt x="7947" y="5061"/>
                      <a:pt x="7557" y="5986"/>
                      <a:pt x="6775" y="6754"/>
                    </a:cubicBezTo>
                    <a:cubicBezTo>
                      <a:pt x="5993" y="7522"/>
                      <a:pt x="5047" y="7906"/>
                      <a:pt x="3936" y="7906"/>
                    </a:cubicBezTo>
                    <a:close/>
                    <a:moveTo>
                      <a:pt x="6905" y="55584"/>
                    </a:moveTo>
                    <a:lnTo>
                      <a:pt x="816" y="55584"/>
                    </a:lnTo>
                    <a:lnTo>
                      <a:pt x="816" y="17561"/>
                    </a:lnTo>
                    <a:lnTo>
                      <a:pt x="6905" y="17561"/>
                    </a:lnTo>
                    <a:lnTo>
                      <a:pt x="6905" y="55584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7" name="フリーフォーム: 図形 136">
                <a:extLst>
                  <a:ext uri="{FF2B5EF4-FFF2-40B4-BE49-F238E27FC236}">
                    <a16:creationId xmlns:a16="http://schemas.microsoft.com/office/drawing/2014/main" id="{7627AB6A-FF7B-4393-AC93-30666F878EBA}"/>
                  </a:ext>
                </a:extLst>
              </p:cNvPr>
              <p:cNvSpPr/>
              <p:nvPr/>
            </p:nvSpPr>
            <p:spPr>
              <a:xfrm>
                <a:off x="820944" y="6749132"/>
                <a:ext cx="28594" cy="39805"/>
              </a:xfrm>
              <a:custGeom>
                <a:avLst/>
                <a:gdLst>
                  <a:gd name="connsiteX0" fmla="*/ 28519 w 28594"/>
                  <a:gd name="connsiteY0" fmla="*/ 37166 h 39805"/>
                  <a:gd name="connsiteX1" fmla="*/ 18123 w 28594"/>
                  <a:gd name="connsiteY1" fmla="*/ 39806 h 39805"/>
                  <a:gd name="connsiteX2" fmla="*/ 4999 w 28594"/>
                  <a:gd name="connsiteY2" fmla="*/ 34512 h 39805"/>
                  <a:gd name="connsiteX3" fmla="*/ 0 w 28594"/>
                  <a:gd name="connsiteY3" fmla="*/ 20791 h 39805"/>
                  <a:gd name="connsiteX4" fmla="*/ 5383 w 28594"/>
                  <a:gd name="connsiteY4" fmla="*/ 5698 h 39805"/>
                  <a:gd name="connsiteX5" fmla="*/ 19755 w 28594"/>
                  <a:gd name="connsiteY5" fmla="*/ 0 h 39805"/>
                  <a:gd name="connsiteX6" fmla="*/ 28594 w 28594"/>
                  <a:gd name="connsiteY6" fmla="*/ 1858 h 39805"/>
                  <a:gd name="connsiteX7" fmla="*/ 28594 w 28594"/>
                  <a:gd name="connsiteY7" fmla="*/ 8098 h 39805"/>
                  <a:gd name="connsiteX8" fmla="*/ 19536 w 28594"/>
                  <a:gd name="connsiteY8" fmla="*/ 5129 h 39805"/>
                  <a:gd name="connsiteX9" fmla="*/ 9977 w 28594"/>
                  <a:gd name="connsiteY9" fmla="*/ 9305 h 39805"/>
                  <a:gd name="connsiteX10" fmla="*/ 6247 w 28594"/>
                  <a:gd name="connsiteY10" fmla="*/ 20276 h 39805"/>
                  <a:gd name="connsiteX11" fmla="*/ 9758 w 28594"/>
                  <a:gd name="connsiteY11" fmla="*/ 30823 h 39805"/>
                  <a:gd name="connsiteX12" fmla="*/ 19173 w 28594"/>
                  <a:gd name="connsiteY12" fmla="*/ 34683 h 39805"/>
                  <a:gd name="connsiteX13" fmla="*/ 28533 w 28594"/>
                  <a:gd name="connsiteY13" fmla="*/ 31378 h 39805"/>
                  <a:gd name="connsiteX14" fmla="*/ 28533 w 28594"/>
                  <a:gd name="connsiteY14" fmla="*/ 37166 h 39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594" h="39805">
                    <a:moveTo>
                      <a:pt x="28519" y="37166"/>
                    </a:moveTo>
                    <a:cubicBezTo>
                      <a:pt x="25598" y="38921"/>
                      <a:pt x="22135" y="39806"/>
                      <a:pt x="18123" y="39806"/>
                    </a:cubicBezTo>
                    <a:cubicBezTo>
                      <a:pt x="12699" y="39806"/>
                      <a:pt x="8325" y="38043"/>
                      <a:pt x="4999" y="34512"/>
                    </a:cubicBezTo>
                    <a:cubicBezTo>
                      <a:pt x="1673" y="30980"/>
                      <a:pt x="0" y="26407"/>
                      <a:pt x="0" y="20791"/>
                    </a:cubicBezTo>
                    <a:cubicBezTo>
                      <a:pt x="0" y="14530"/>
                      <a:pt x="1797" y="9497"/>
                      <a:pt x="5383" y="5698"/>
                    </a:cubicBezTo>
                    <a:cubicBezTo>
                      <a:pt x="8969" y="1899"/>
                      <a:pt x="13762" y="0"/>
                      <a:pt x="19755" y="0"/>
                    </a:cubicBezTo>
                    <a:cubicBezTo>
                      <a:pt x="23095" y="0"/>
                      <a:pt x="26043" y="617"/>
                      <a:pt x="28594" y="1858"/>
                    </a:cubicBezTo>
                    <a:lnTo>
                      <a:pt x="28594" y="8098"/>
                    </a:lnTo>
                    <a:cubicBezTo>
                      <a:pt x="25769" y="6117"/>
                      <a:pt x="22752" y="5129"/>
                      <a:pt x="19536" y="5129"/>
                    </a:cubicBezTo>
                    <a:cubicBezTo>
                      <a:pt x="15648" y="5129"/>
                      <a:pt x="12459" y="6521"/>
                      <a:pt x="9977" y="9305"/>
                    </a:cubicBezTo>
                    <a:cubicBezTo>
                      <a:pt x="7495" y="12089"/>
                      <a:pt x="6247" y="15751"/>
                      <a:pt x="6247" y="20276"/>
                    </a:cubicBezTo>
                    <a:cubicBezTo>
                      <a:pt x="6247" y="24734"/>
                      <a:pt x="7413" y="28251"/>
                      <a:pt x="9758" y="30823"/>
                    </a:cubicBezTo>
                    <a:cubicBezTo>
                      <a:pt x="12096" y="33394"/>
                      <a:pt x="15237" y="34683"/>
                      <a:pt x="19173" y="34683"/>
                    </a:cubicBezTo>
                    <a:cubicBezTo>
                      <a:pt x="22491" y="34683"/>
                      <a:pt x="25611" y="33579"/>
                      <a:pt x="28533" y="31378"/>
                    </a:cubicBezTo>
                    <a:lnTo>
                      <a:pt x="28533" y="37166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16" name="グラフィックス 64">
              <a:extLst>
                <a:ext uri="{FF2B5EF4-FFF2-40B4-BE49-F238E27FC236}">
                  <a16:creationId xmlns:a16="http://schemas.microsoft.com/office/drawing/2014/main" id="{F8F817A4-173C-4684-B63D-93803E2661D5}"/>
                </a:ext>
              </a:extLst>
            </p:cNvPr>
            <p:cNvGrpSpPr/>
            <p:nvPr/>
          </p:nvGrpSpPr>
          <p:grpSpPr>
            <a:xfrm>
              <a:off x="878469" y="6732524"/>
              <a:ext cx="392009" cy="73007"/>
              <a:chOff x="878469" y="6732524"/>
              <a:chExt cx="392009" cy="73007"/>
            </a:xfrm>
            <a:grpFill/>
          </p:grpSpPr>
          <p:sp>
            <p:nvSpPr>
              <p:cNvPr id="117" name="フリーフォーム: 図形 116">
                <a:extLst>
                  <a:ext uri="{FF2B5EF4-FFF2-40B4-BE49-F238E27FC236}">
                    <a16:creationId xmlns:a16="http://schemas.microsoft.com/office/drawing/2014/main" id="{0B71793F-09D1-4D05-B2F2-1EFC1BDF8617}"/>
                  </a:ext>
                </a:extLst>
              </p:cNvPr>
              <p:cNvSpPr/>
              <p:nvPr/>
            </p:nvSpPr>
            <p:spPr>
              <a:xfrm>
                <a:off x="878469" y="6733964"/>
                <a:ext cx="39730" cy="55035"/>
              </a:xfrm>
              <a:custGeom>
                <a:avLst/>
                <a:gdLst>
                  <a:gd name="connsiteX0" fmla="*/ 39723 w 39730"/>
                  <a:gd name="connsiteY0" fmla="*/ 51915 h 55035"/>
                  <a:gd name="connsiteX1" fmla="*/ 25022 w 39730"/>
                  <a:gd name="connsiteY1" fmla="*/ 55035 h 55035"/>
                  <a:gd name="connsiteX2" fmla="*/ 6830 w 39730"/>
                  <a:gd name="connsiteY2" fmla="*/ 47719 h 55035"/>
                  <a:gd name="connsiteX3" fmla="*/ 0 w 39730"/>
                  <a:gd name="connsiteY3" fmla="*/ 28519 h 55035"/>
                  <a:gd name="connsiteX4" fmla="*/ 7687 w 39730"/>
                  <a:gd name="connsiteY4" fmla="*/ 7872 h 55035"/>
                  <a:gd name="connsiteX5" fmla="*/ 27182 w 39730"/>
                  <a:gd name="connsiteY5" fmla="*/ 0 h 55035"/>
                  <a:gd name="connsiteX6" fmla="*/ 39730 w 39730"/>
                  <a:gd name="connsiteY6" fmla="*/ 2194 h 55035"/>
                  <a:gd name="connsiteX7" fmla="*/ 39730 w 39730"/>
                  <a:gd name="connsiteY7" fmla="*/ 8839 h 55035"/>
                  <a:gd name="connsiteX8" fmla="*/ 27106 w 39730"/>
                  <a:gd name="connsiteY8" fmla="*/ 5643 h 55035"/>
                  <a:gd name="connsiteX9" fmla="*/ 12233 w 39730"/>
                  <a:gd name="connsiteY9" fmla="*/ 11767 h 55035"/>
                  <a:gd name="connsiteX10" fmla="*/ 6535 w 39730"/>
                  <a:gd name="connsiteY10" fmla="*/ 28142 h 55035"/>
                  <a:gd name="connsiteX11" fmla="*/ 11863 w 39730"/>
                  <a:gd name="connsiteY11" fmla="*/ 43646 h 55035"/>
                  <a:gd name="connsiteX12" fmla="*/ 25845 w 39730"/>
                  <a:gd name="connsiteY12" fmla="*/ 49419 h 55035"/>
                  <a:gd name="connsiteX13" fmla="*/ 39730 w 39730"/>
                  <a:gd name="connsiteY13" fmla="*/ 45854 h 55035"/>
                  <a:gd name="connsiteX14" fmla="*/ 39730 w 39730"/>
                  <a:gd name="connsiteY14" fmla="*/ 51915 h 55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730" h="55035">
                    <a:moveTo>
                      <a:pt x="39723" y="51915"/>
                    </a:moveTo>
                    <a:cubicBezTo>
                      <a:pt x="35787" y="53993"/>
                      <a:pt x="30885" y="55035"/>
                      <a:pt x="25022" y="55035"/>
                    </a:cubicBezTo>
                    <a:cubicBezTo>
                      <a:pt x="17445" y="55035"/>
                      <a:pt x="11383" y="52601"/>
                      <a:pt x="6830" y="47719"/>
                    </a:cubicBezTo>
                    <a:cubicBezTo>
                      <a:pt x="2277" y="42836"/>
                      <a:pt x="0" y="36446"/>
                      <a:pt x="0" y="28519"/>
                    </a:cubicBezTo>
                    <a:cubicBezTo>
                      <a:pt x="0" y="20002"/>
                      <a:pt x="2565" y="13125"/>
                      <a:pt x="7687" y="7872"/>
                    </a:cubicBezTo>
                    <a:cubicBezTo>
                      <a:pt x="12809" y="2619"/>
                      <a:pt x="19310" y="0"/>
                      <a:pt x="27182" y="0"/>
                    </a:cubicBezTo>
                    <a:cubicBezTo>
                      <a:pt x="32229" y="0"/>
                      <a:pt x="36418" y="734"/>
                      <a:pt x="39730" y="2194"/>
                    </a:cubicBezTo>
                    <a:lnTo>
                      <a:pt x="39730" y="8839"/>
                    </a:lnTo>
                    <a:cubicBezTo>
                      <a:pt x="35918" y="6713"/>
                      <a:pt x="31707" y="5643"/>
                      <a:pt x="27106" y="5643"/>
                    </a:cubicBezTo>
                    <a:cubicBezTo>
                      <a:pt x="20990" y="5643"/>
                      <a:pt x="16032" y="7687"/>
                      <a:pt x="12233" y="11767"/>
                    </a:cubicBezTo>
                    <a:cubicBezTo>
                      <a:pt x="8434" y="15854"/>
                      <a:pt x="6535" y="21312"/>
                      <a:pt x="6535" y="28142"/>
                    </a:cubicBezTo>
                    <a:cubicBezTo>
                      <a:pt x="6535" y="34628"/>
                      <a:pt x="8311" y="39799"/>
                      <a:pt x="11863" y="43646"/>
                    </a:cubicBezTo>
                    <a:cubicBezTo>
                      <a:pt x="15415" y="47492"/>
                      <a:pt x="20078" y="49419"/>
                      <a:pt x="25845" y="49419"/>
                    </a:cubicBezTo>
                    <a:cubicBezTo>
                      <a:pt x="31193" y="49419"/>
                      <a:pt x="35822" y="48233"/>
                      <a:pt x="39730" y="45854"/>
                    </a:cubicBezTo>
                    <a:lnTo>
                      <a:pt x="39730" y="51915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8" name="フリーフォーム: 図形 117">
                <a:extLst>
                  <a:ext uri="{FF2B5EF4-FFF2-40B4-BE49-F238E27FC236}">
                    <a16:creationId xmlns:a16="http://schemas.microsoft.com/office/drawing/2014/main" id="{CDDB24C5-EE3A-457B-869C-F2293242677C}"/>
                  </a:ext>
                </a:extLst>
              </p:cNvPr>
              <p:cNvSpPr/>
              <p:nvPr/>
            </p:nvSpPr>
            <p:spPr>
              <a:xfrm>
                <a:off x="925619" y="6749132"/>
                <a:ext cx="37426" cy="39798"/>
              </a:xfrm>
              <a:custGeom>
                <a:avLst/>
                <a:gdLst>
                  <a:gd name="connsiteX0" fmla="*/ 18494 w 37426"/>
                  <a:gd name="connsiteY0" fmla="*/ 39799 h 39798"/>
                  <a:gd name="connsiteX1" fmla="*/ 5033 w 37426"/>
                  <a:gd name="connsiteY1" fmla="*/ 34471 h 39798"/>
                  <a:gd name="connsiteX2" fmla="*/ 0 w 37426"/>
                  <a:gd name="connsiteY2" fmla="*/ 20345 h 39798"/>
                  <a:gd name="connsiteX3" fmla="*/ 5232 w 37426"/>
                  <a:gd name="connsiteY3" fmla="*/ 5383 h 39798"/>
                  <a:gd name="connsiteX4" fmla="*/ 19378 w 37426"/>
                  <a:gd name="connsiteY4" fmla="*/ 0 h 39798"/>
                  <a:gd name="connsiteX5" fmla="*/ 32654 w 37426"/>
                  <a:gd name="connsiteY5" fmla="*/ 5239 h 39798"/>
                  <a:gd name="connsiteX6" fmla="*/ 37426 w 37426"/>
                  <a:gd name="connsiteY6" fmla="*/ 19755 h 39798"/>
                  <a:gd name="connsiteX7" fmla="*/ 32283 w 37426"/>
                  <a:gd name="connsiteY7" fmla="*/ 34327 h 39798"/>
                  <a:gd name="connsiteX8" fmla="*/ 18494 w 37426"/>
                  <a:gd name="connsiteY8" fmla="*/ 39799 h 39798"/>
                  <a:gd name="connsiteX9" fmla="*/ 18939 w 37426"/>
                  <a:gd name="connsiteY9" fmla="*/ 5122 h 39798"/>
                  <a:gd name="connsiteX10" fmla="*/ 9655 w 37426"/>
                  <a:gd name="connsiteY10" fmla="*/ 9113 h 39798"/>
                  <a:gd name="connsiteX11" fmla="*/ 6240 w 37426"/>
                  <a:gd name="connsiteY11" fmla="*/ 20119 h 39798"/>
                  <a:gd name="connsiteX12" fmla="*/ 9696 w 37426"/>
                  <a:gd name="connsiteY12" fmla="*/ 30775 h 39798"/>
                  <a:gd name="connsiteX13" fmla="*/ 18939 w 37426"/>
                  <a:gd name="connsiteY13" fmla="*/ 34676 h 39798"/>
                  <a:gd name="connsiteX14" fmla="*/ 28018 w 37426"/>
                  <a:gd name="connsiteY14" fmla="*/ 30850 h 39798"/>
                  <a:gd name="connsiteX15" fmla="*/ 31193 w 37426"/>
                  <a:gd name="connsiteY15" fmla="*/ 19968 h 39798"/>
                  <a:gd name="connsiteX16" fmla="*/ 28018 w 37426"/>
                  <a:gd name="connsiteY16" fmla="*/ 8976 h 39798"/>
                  <a:gd name="connsiteX17" fmla="*/ 18939 w 37426"/>
                  <a:gd name="connsiteY17" fmla="*/ 5122 h 3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7426" h="39798">
                    <a:moveTo>
                      <a:pt x="18494" y="39799"/>
                    </a:moveTo>
                    <a:cubicBezTo>
                      <a:pt x="12871" y="39799"/>
                      <a:pt x="8386" y="38023"/>
                      <a:pt x="5033" y="34471"/>
                    </a:cubicBezTo>
                    <a:cubicBezTo>
                      <a:pt x="1680" y="30919"/>
                      <a:pt x="0" y="26208"/>
                      <a:pt x="0" y="20345"/>
                    </a:cubicBezTo>
                    <a:cubicBezTo>
                      <a:pt x="0" y="13961"/>
                      <a:pt x="1742" y="8969"/>
                      <a:pt x="5232" y="5383"/>
                    </a:cubicBezTo>
                    <a:cubicBezTo>
                      <a:pt x="8722" y="1797"/>
                      <a:pt x="13440" y="0"/>
                      <a:pt x="19378" y="0"/>
                    </a:cubicBezTo>
                    <a:cubicBezTo>
                      <a:pt x="25049" y="0"/>
                      <a:pt x="29472" y="1749"/>
                      <a:pt x="32654" y="5239"/>
                    </a:cubicBezTo>
                    <a:cubicBezTo>
                      <a:pt x="35835" y="8729"/>
                      <a:pt x="37426" y="13570"/>
                      <a:pt x="37426" y="19755"/>
                    </a:cubicBezTo>
                    <a:cubicBezTo>
                      <a:pt x="37426" y="25824"/>
                      <a:pt x="35712" y="30679"/>
                      <a:pt x="32283" y="34327"/>
                    </a:cubicBezTo>
                    <a:cubicBezTo>
                      <a:pt x="28855" y="37975"/>
                      <a:pt x="24261" y="39799"/>
                      <a:pt x="18494" y="39799"/>
                    </a:cubicBezTo>
                    <a:close/>
                    <a:moveTo>
                      <a:pt x="18939" y="5122"/>
                    </a:moveTo>
                    <a:cubicBezTo>
                      <a:pt x="15031" y="5122"/>
                      <a:pt x="11931" y="6453"/>
                      <a:pt x="9655" y="9113"/>
                    </a:cubicBezTo>
                    <a:cubicBezTo>
                      <a:pt x="7378" y="11774"/>
                      <a:pt x="6240" y="15442"/>
                      <a:pt x="6240" y="20119"/>
                    </a:cubicBezTo>
                    <a:cubicBezTo>
                      <a:pt x="6240" y="24624"/>
                      <a:pt x="7392" y="28176"/>
                      <a:pt x="9696" y="30775"/>
                    </a:cubicBezTo>
                    <a:cubicBezTo>
                      <a:pt x="12000" y="33374"/>
                      <a:pt x="15079" y="34676"/>
                      <a:pt x="18939" y="34676"/>
                    </a:cubicBezTo>
                    <a:cubicBezTo>
                      <a:pt x="22875" y="34676"/>
                      <a:pt x="25899" y="33401"/>
                      <a:pt x="28018" y="30850"/>
                    </a:cubicBezTo>
                    <a:cubicBezTo>
                      <a:pt x="30137" y="28299"/>
                      <a:pt x="31193" y="24672"/>
                      <a:pt x="31193" y="19968"/>
                    </a:cubicBezTo>
                    <a:cubicBezTo>
                      <a:pt x="31193" y="15216"/>
                      <a:pt x="30137" y="11554"/>
                      <a:pt x="28018" y="8976"/>
                    </a:cubicBezTo>
                    <a:cubicBezTo>
                      <a:pt x="25899" y="6405"/>
                      <a:pt x="22875" y="5122"/>
                      <a:pt x="18939" y="5122"/>
                    </a:cubicBez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9" name="フリーフォーム: 図形 118">
                <a:extLst>
                  <a:ext uri="{FF2B5EF4-FFF2-40B4-BE49-F238E27FC236}">
                    <a16:creationId xmlns:a16="http://schemas.microsoft.com/office/drawing/2014/main" id="{732EE41B-4159-403E-8424-2A1BE22A6773}"/>
                  </a:ext>
                </a:extLst>
              </p:cNvPr>
              <p:cNvSpPr/>
              <p:nvPr/>
            </p:nvSpPr>
            <p:spPr>
              <a:xfrm>
                <a:off x="972398" y="6749420"/>
                <a:ext cx="19830" cy="38687"/>
              </a:xfrm>
              <a:custGeom>
                <a:avLst/>
                <a:gdLst>
                  <a:gd name="connsiteX0" fmla="*/ 19824 w 19830"/>
                  <a:gd name="connsiteY0" fmla="*/ 6830 h 38687"/>
                  <a:gd name="connsiteX1" fmla="*/ 15223 w 19830"/>
                  <a:gd name="connsiteY1" fmla="*/ 5602 h 38687"/>
                  <a:gd name="connsiteX2" fmla="*/ 8709 w 19830"/>
                  <a:gd name="connsiteY2" fmla="*/ 9278 h 38687"/>
                  <a:gd name="connsiteX3" fmla="*/ 6089 w 19830"/>
                  <a:gd name="connsiteY3" fmla="*/ 19303 h 38687"/>
                  <a:gd name="connsiteX4" fmla="*/ 6089 w 19830"/>
                  <a:gd name="connsiteY4" fmla="*/ 38688 h 38687"/>
                  <a:gd name="connsiteX5" fmla="*/ 0 w 19830"/>
                  <a:gd name="connsiteY5" fmla="*/ 38688 h 38687"/>
                  <a:gd name="connsiteX6" fmla="*/ 0 w 19830"/>
                  <a:gd name="connsiteY6" fmla="*/ 665 h 38687"/>
                  <a:gd name="connsiteX7" fmla="*/ 6089 w 19830"/>
                  <a:gd name="connsiteY7" fmla="*/ 665 h 38687"/>
                  <a:gd name="connsiteX8" fmla="*/ 6089 w 19830"/>
                  <a:gd name="connsiteY8" fmla="*/ 8503 h 38687"/>
                  <a:gd name="connsiteX9" fmla="*/ 6240 w 19830"/>
                  <a:gd name="connsiteY9" fmla="*/ 8503 h 38687"/>
                  <a:gd name="connsiteX10" fmla="*/ 10210 w 19830"/>
                  <a:gd name="connsiteY10" fmla="*/ 2249 h 38687"/>
                  <a:gd name="connsiteX11" fmla="*/ 16190 w 19830"/>
                  <a:gd name="connsiteY11" fmla="*/ 0 h 38687"/>
                  <a:gd name="connsiteX12" fmla="*/ 19831 w 19830"/>
                  <a:gd name="connsiteY12" fmla="*/ 521 h 38687"/>
                  <a:gd name="connsiteX13" fmla="*/ 19831 w 19830"/>
                  <a:gd name="connsiteY13" fmla="*/ 6830 h 3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30" h="38687">
                    <a:moveTo>
                      <a:pt x="19824" y="6830"/>
                    </a:moveTo>
                    <a:cubicBezTo>
                      <a:pt x="18761" y="6014"/>
                      <a:pt x="17225" y="5602"/>
                      <a:pt x="15223" y="5602"/>
                    </a:cubicBezTo>
                    <a:cubicBezTo>
                      <a:pt x="12624" y="5602"/>
                      <a:pt x="10450" y="6830"/>
                      <a:pt x="8709" y="9278"/>
                    </a:cubicBezTo>
                    <a:cubicBezTo>
                      <a:pt x="6960" y="11733"/>
                      <a:pt x="6089" y="15072"/>
                      <a:pt x="6089" y="19303"/>
                    </a:cubicBezTo>
                    <a:lnTo>
                      <a:pt x="6089" y="38688"/>
                    </a:lnTo>
                    <a:lnTo>
                      <a:pt x="0" y="38688"/>
                    </a:lnTo>
                    <a:lnTo>
                      <a:pt x="0" y="665"/>
                    </a:lnTo>
                    <a:lnTo>
                      <a:pt x="6089" y="665"/>
                    </a:lnTo>
                    <a:lnTo>
                      <a:pt x="6089" y="8503"/>
                    </a:lnTo>
                    <a:lnTo>
                      <a:pt x="6240" y="8503"/>
                    </a:lnTo>
                    <a:cubicBezTo>
                      <a:pt x="7104" y="5829"/>
                      <a:pt x="8427" y="3744"/>
                      <a:pt x="10210" y="2249"/>
                    </a:cubicBezTo>
                    <a:cubicBezTo>
                      <a:pt x="11993" y="754"/>
                      <a:pt x="13989" y="0"/>
                      <a:pt x="16190" y="0"/>
                    </a:cubicBezTo>
                    <a:cubicBezTo>
                      <a:pt x="17774" y="0"/>
                      <a:pt x="18987" y="171"/>
                      <a:pt x="19831" y="521"/>
                    </a:cubicBezTo>
                    <a:lnTo>
                      <a:pt x="19831" y="6830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1" name="フリーフォーム: 図形 120">
                <a:extLst>
                  <a:ext uri="{FF2B5EF4-FFF2-40B4-BE49-F238E27FC236}">
                    <a16:creationId xmlns:a16="http://schemas.microsoft.com/office/drawing/2014/main" id="{7A62D1DC-825A-4AF3-B808-70FA0AD69DE8}"/>
                  </a:ext>
                </a:extLst>
              </p:cNvPr>
              <p:cNvSpPr/>
              <p:nvPr/>
            </p:nvSpPr>
            <p:spPr>
              <a:xfrm>
                <a:off x="998290" y="6749125"/>
                <a:ext cx="34978" cy="56406"/>
              </a:xfrm>
              <a:custGeom>
                <a:avLst/>
                <a:gdLst>
                  <a:gd name="connsiteX0" fmla="*/ 6240 w 34978"/>
                  <a:gd name="connsiteY0" fmla="*/ 33422 h 56406"/>
                  <a:gd name="connsiteX1" fmla="*/ 6089 w 34978"/>
                  <a:gd name="connsiteY1" fmla="*/ 33422 h 56406"/>
                  <a:gd name="connsiteX2" fmla="*/ 6089 w 34978"/>
                  <a:gd name="connsiteY2" fmla="*/ 56407 h 56406"/>
                  <a:gd name="connsiteX3" fmla="*/ 0 w 34978"/>
                  <a:gd name="connsiteY3" fmla="*/ 56407 h 56406"/>
                  <a:gd name="connsiteX4" fmla="*/ 0 w 34978"/>
                  <a:gd name="connsiteY4" fmla="*/ 891 h 56406"/>
                  <a:gd name="connsiteX5" fmla="*/ 6089 w 34978"/>
                  <a:gd name="connsiteY5" fmla="*/ 891 h 56406"/>
                  <a:gd name="connsiteX6" fmla="*/ 6089 w 34978"/>
                  <a:gd name="connsiteY6" fmla="*/ 7577 h 56406"/>
                  <a:gd name="connsiteX7" fmla="*/ 6240 w 34978"/>
                  <a:gd name="connsiteY7" fmla="*/ 7577 h 56406"/>
                  <a:gd name="connsiteX8" fmla="*/ 19385 w 34978"/>
                  <a:gd name="connsiteY8" fmla="*/ 0 h 56406"/>
                  <a:gd name="connsiteX9" fmla="*/ 30857 w 34978"/>
                  <a:gd name="connsiteY9" fmla="*/ 5109 h 56406"/>
                  <a:gd name="connsiteX10" fmla="*/ 34978 w 34978"/>
                  <a:gd name="connsiteY10" fmla="*/ 18789 h 56406"/>
                  <a:gd name="connsiteX11" fmla="*/ 30336 w 34978"/>
                  <a:gd name="connsiteY11" fmla="*/ 34066 h 56406"/>
                  <a:gd name="connsiteX12" fmla="*/ 17637 w 34978"/>
                  <a:gd name="connsiteY12" fmla="*/ 39806 h 56406"/>
                  <a:gd name="connsiteX13" fmla="*/ 6240 w 34978"/>
                  <a:gd name="connsiteY13" fmla="*/ 33422 h 56406"/>
                  <a:gd name="connsiteX14" fmla="*/ 6096 w 34978"/>
                  <a:gd name="connsiteY14" fmla="*/ 18082 h 56406"/>
                  <a:gd name="connsiteX15" fmla="*/ 6096 w 34978"/>
                  <a:gd name="connsiteY15" fmla="*/ 23390 h 56406"/>
                  <a:gd name="connsiteX16" fmla="*/ 9161 w 34978"/>
                  <a:gd name="connsiteY16" fmla="*/ 31392 h 56406"/>
                  <a:gd name="connsiteX17" fmla="*/ 16937 w 34978"/>
                  <a:gd name="connsiteY17" fmla="*/ 34676 h 56406"/>
                  <a:gd name="connsiteX18" fmla="*/ 25605 w 34978"/>
                  <a:gd name="connsiteY18" fmla="*/ 30446 h 56406"/>
                  <a:gd name="connsiteX19" fmla="*/ 28745 w 34978"/>
                  <a:gd name="connsiteY19" fmla="*/ 18672 h 56406"/>
                  <a:gd name="connsiteX20" fmla="*/ 25810 w 34978"/>
                  <a:gd name="connsiteY20" fmla="*/ 8722 h 56406"/>
                  <a:gd name="connsiteX21" fmla="*/ 17863 w 34978"/>
                  <a:gd name="connsiteY21" fmla="*/ 5122 h 56406"/>
                  <a:gd name="connsiteX22" fmla="*/ 9326 w 34978"/>
                  <a:gd name="connsiteY22" fmla="*/ 8818 h 56406"/>
                  <a:gd name="connsiteX23" fmla="*/ 6096 w 34978"/>
                  <a:gd name="connsiteY23" fmla="*/ 18082 h 56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978" h="56406">
                    <a:moveTo>
                      <a:pt x="6240" y="33422"/>
                    </a:moveTo>
                    <a:lnTo>
                      <a:pt x="6089" y="33422"/>
                    </a:lnTo>
                    <a:lnTo>
                      <a:pt x="6089" y="56407"/>
                    </a:lnTo>
                    <a:lnTo>
                      <a:pt x="0" y="56407"/>
                    </a:lnTo>
                    <a:lnTo>
                      <a:pt x="0" y="891"/>
                    </a:lnTo>
                    <a:lnTo>
                      <a:pt x="6089" y="891"/>
                    </a:lnTo>
                    <a:lnTo>
                      <a:pt x="6089" y="7577"/>
                    </a:lnTo>
                    <a:lnTo>
                      <a:pt x="6240" y="7577"/>
                    </a:lnTo>
                    <a:cubicBezTo>
                      <a:pt x="9237" y="2530"/>
                      <a:pt x="13618" y="0"/>
                      <a:pt x="19385" y="0"/>
                    </a:cubicBezTo>
                    <a:cubicBezTo>
                      <a:pt x="24288" y="0"/>
                      <a:pt x="28107" y="1701"/>
                      <a:pt x="30857" y="5109"/>
                    </a:cubicBezTo>
                    <a:cubicBezTo>
                      <a:pt x="33607" y="8510"/>
                      <a:pt x="34978" y="13077"/>
                      <a:pt x="34978" y="18789"/>
                    </a:cubicBezTo>
                    <a:cubicBezTo>
                      <a:pt x="34978" y="25152"/>
                      <a:pt x="33429" y="30247"/>
                      <a:pt x="30336" y="34066"/>
                    </a:cubicBezTo>
                    <a:cubicBezTo>
                      <a:pt x="27243" y="37886"/>
                      <a:pt x="23006" y="39806"/>
                      <a:pt x="17637" y="39806"/>
                    </a:cubicBezTo>
                    <a:cubicBezTo>
                      <a:pt x="12713" y="39806"/>
                      <a:pt x="8914" y="37680"/>
                      <a:pt x="6240" y="33422"/>
                    </a:cubicBezTo>
                    <a:close/>
                    <a:moveTo>
                      <a:pt x="6096" y="18082"/>
                    </a:moveTo>
                    <a:lnTo>
                      <a:pt x="6096" y="23390"/>
                    </a:lnTo>
                    <a:cubicBezTo>
                      <a:pt x="6096" y="26530"/>
                      <a:pt x="7118" y="29204"/>
                      <a:pt x="9161" y="31392"/>
                    </a:cubicBezTo>
                    <a:cubicBezTo>
                      <a:pt x="11205" y="33586"/>
                      <a:pt x="13797" y="34676"/>
                      <a:pt x="16937" y="34676"/>
                    </a:cubicBezTo>
                    <a:cubicBezTo>
                      <a:pt x="20626" y="34676"/>
                      <a:pt x="23513" y="33264"/>
                      <a:pt x="25605" y="30446"/>
                    </a:cubicBezTo>
                    <a:cubicBezTo>
                      <a:pt x="27696" y="27627"/>
                      <a:pt x="28745" y="23698"/>
                      <a:pt x="28745" y="18672"/>
                    </a:cubicBezTo>
                    <a:cubicBezTo>
                      <a:pt x="28745" y="14441"/>
                      <a:pt x="27765" y="11122"/>
                      <a:pt x="25810" y="8722"/>
                    </a:cubicBezTo>
                    <a:cubicBezTo>
                      <a:pt x="23856" y="6322"/>
                      <a:pt x="21202" y="5122"/>
                      <a:pt x="17863" y="5122"/>
                    </a:cubicBezTo>
                    <a:cubicBezTo>
                      <a:pt x="14325" y="5122"/>
                      <a:pt x="11479" y="6357"/>
                      <a:pt x="9326" y="8818"/>
                    </a:cubicBezTo>
                    <a:cubicBezTo>
                      <a:pt x="7173" y="11287"/>
                      <a:pt x="6096" y="14373"/>
                      <a:pt x="6096" y="18082"/>
                    </a:cubicBez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3" name="フリーフォーム: 図形 122">
                <a:extLst>
                  <a:ext uri="{FF2B5EF4-FFF2-40B4-BE49-F238E27FC236}">
                    <a16:creationId xmlns:a16="http://schemas.microsoft.com/office/drawing/2014/main" id="{2DDD95C7-0C45-4938-B551-A20923FF5A71}"/>
                  </a:ext>
                </a:extLst>
              </p:cNvPr>
              <p:cNvSpPr/>
              <p:nvPr/>
            </p:nvSpPr>
            <p:spPr>
              <a:xfrm>
                <a:off x="1039865" y="6749132"/>
                <a:ext cx="37426" cy="39798"/>
              </a:xfrm>
              <a:custGeom>
                <a:avLst/>
                <a:gdLst>
                  <a:gd name="connsiteX0" fmla="*/ 18494 w 37426"/>
                  <a:gd name="connsiteY0" fmla="*/ 39799 h 39798"/>
                  <a:gd name="connsiteX1" fmla="*/ 5033 w 37426"/>
                  <a:gd name="connsiteY1" fmla="*/ 34471 h 39798"/>
                  <a:gd name="connsiteX2" fmla="*/ 0 w 37426"/>
                  <a:gd name="connsiteY2" fmla="*/ 20345 h 39798"/>
                  <a:gd name="connsiteX3" fmla="*/ 5232 w 37426"/>
                  <a:gd name="connsiteY3" fmla="*/ 5383 h 39798"/>
                  <a:gd name="connsiteX4" fmla="*/ 19378 w 37426"/>
                  <a:gd name="connsiteY4" fmla="*/ 0 h 39798"/>
                  <a:gd name="connsiteX5" fmla="*/ 32654 w 37426"/>
                  <a:gd name="connsiteY5" fmla="*/ 5239 h 39798"/>
                  <a:gd name="connsiteX6" fmla="*/ 37426 w 37426"/>
                  <a:gd name="connsiteY6" fmla="*/ 19755 h 39798"/>
                  <a:gd name="connsiteX7" fmla="*/ 32283 w 37426"/>
                  <a:gd name="connsiteY7" fmla="*/ 34327 h 39798"/>
                  <a:gd name="connsiteX8" fmla="*/ 18494 w 37426"/>
                  <a:gd name="connsiteY8" fmla="*/ 39799 h 39798"/>
                  <a:gd name="connsiteX9" fmla="*/ 18939 w 37426"/>
                  <a:gd name="connsiteY9" fmla="*/ 5122 h 39798"/>
                  <a:gd name="connsiteX10" fmla="*/ 9655 w 37426"/>
                  <a:gd name="connsiteY10" fmla="*/ 9113 h 39798"/>
                  <a:gd name="connsiteX11" fmla="*/ 6240 w 37426"/>
                  <a:gd name="connsiteY11" fmla="*/ 20119 h 39798"/>
                  <a:gd name="connsiteX12" fmla="*/ 9696 w 37426"/>
                  <a:gd name="connsiteY12" fmla="*/ 30775 h 39798"/>
                  <a:gd name="connsiteX13" fmla="*/ 18939 w 37426"/>
                  <a:gd name="connsiteY13" fmla="*/ 34676 h 39798"/>
                  <a:gd name="connsiteX14" fmla="*/ 28018 w 37426"/>
                  <a:gd name="connsiteY14" fmla="*/ 30850 h 39798"/>
                  <a:gd name="connsiteX15" fmla="*/ 31193 w 37426"/>
                  <a:gd name="connsiteY15" fmla="*/ 19968 h 39798"/>
                  <a:gd name="connsiteX16" fmla="*/ 28018 w 37426"/>
                  <a:gd name="connsiteY16" fmla="*/ 8976 h 39798"/>
                  <a:gd name="connsiteX17" fmla="*/ 18939 w 37426"/>
                  <a:gd name="connsiteY17" fmla="*/ 5122 h 3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7426" h="39798">
                    <a:moveTo>
                      <a:pt x="18494" y="39799"/>
                    </a:moveTo>
                    <a:cubicBezTo>
                      <a:pt x="12871" y="39799"/>
                      <a:pt x="8386" y="38023"/>
                      <a:pt x="5033" y="34471"/>
                    </a:cubicBezTo>
                    <a:cubicBezTo>
                      <a:pt x="1680" y="30919"/>
                      <a:pt x="0" y="26208"/>
                      <a:pt x="0" y="20345"/>
                    </a:cubicBezTo>
                    <a:cubicBezTo>
                      <a:pt x="0" y="13961"/>
                      <a:pt x="1742" y="8969"/>
                      <a:pt x="5232" y="5383"/>
                    </a:cubicBezTo>
                    <a:cubicBezTo>
                      <a:pt x="8722" y="1797"/>
                      <a:pt x="13440" y="0"/>
                      <a:pt x="19378" y="0"/>
                    </a:cubicBezTo>
                    <a:cubicBezTo>
                      <a:pt x="25049" y="0"/>
                      <a:pt x="29472" y="1749"/>
                      <a:pt x="32654" y="5239"/>
                    </a:cubicBezTo>
                    <a:cubicBezTo>
                      <a:pt x="35835" y="8729"/>
                      <a:pt x="37426" y="13570"/>
                      <a:pt x="37426" y="19755"/>
                    </a:cubicBezTo>
                    <a:cubicBezTo>
                      <a:pt x="37426" y="25824"/>
                      <a:pt x="35712" y="30679"/>
                      <a:pt x="32283" y="34327"/>
                    </a:cubicBezTo>
                    <a:cubicBezTo>
                      <a:pt x="28855" y="37975"/>
                      <a:pt x="24261" y="39799"/>
                      <a:pt x="18494" y="39799"/>
                    </a:cubicBezTo>
                    <a:close/>
                    <a:moveTo>
                      <a:pt x="18939" y="5122"/>
                    </a:moveTo>
                    <a:cubicBezTo>
                      <a:pt x="15031" y="5122"/>
                      <a:pt x="11931" y="6453"/>
                      <a:pt x="9655" y="9113"/>
                    </a:cubicBezTo>
                    <a:cubicBezTo>
                      <a:pt x="7378" y="11774"/>
                      <a:pt x="6240" y="15442"/>
                      <a:pt x="6240" y="20119"/>
                    </a:cubicBezTo>
                    <a:cubicBezTo>
                      <a:pt x="6240" y="24624"/>
                      <a:pt x="7392" y="28176"/>
                      <a:pt x="9696" y="30775"/>
                    </a:cubicBezTo>
                    <a:cubicBezTo>
                      <a:pt x="12000" y="33374"/>
                      <a:pt x="15079" y="34676"/>
                      <a:pt x="18939" y="34676"/>
                    </a:cubicBezTo>
                    <a:cubicBezTo>
                      <a:pt x="22875" y="34676"/>
                      <a:pt x="25899" y="33401"/>
                      <a:pt x="28018" y="30850"/>
                    </a:cubicBezTo>
                    <a:cubicBezTo>
                      <a:pt x="30137" y="28299"/>
                      <a:pt x="31193" y="24672"/>
                      <a:pt x="31193" y="19968"/>
                    </a:cubicBezTo>
                    <a:cubicBezTo>
                      <a:pt x="31193" y="15216"/>
                      <a:pt x="30137" y="11554"/>
                      <a:pt x="28018" y="8976"/>
                    </a:cubicBezTo>
                    <a:cubicBezTo>
                      <a:pt x="25899" y="6405"/>
                      <a:pt x="22875" y="5122"/>
                      <a:pt x="18939" y="5122"/>
                    </a:cubicBez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4" name="フリーフォーム: 図形 123">
                <a:extLst>
                  <a:ext uri="{FF2B5EF4-FFF2-40B4-BE49-F238E27FC236}">
                    <a16:creationId xmlns:a16="http://schemas.microsoft.com/office/drawing/2014/main" id="{F00D8EEE-7959-48BD-A6A1-4E2A943FBEA5}"/>
                  </a:ext>
                </a:extLst>
              </p:cNvPr>
              <p:cNvSpPr/>
              <p:nvPr/>
            </p:nvSpPr>
            <p:spPr>
              <a:xfrm>
                <a:off x="1086645" y="6749420"/>
                <a:ext cx="19830" cy="38687"/>
              </a:xfrm>
              <a:custGeom>
                <a:avLst/>
                <a:gdLst>
                  <a:gd name="connsiteX0" fmla="*/ 19824 w 19830"/>
                  <a:gd name="connsiteY0" fmla="*/ 6830 h 38687"/>
                  <a:gd name="connsiteX1" fmla="*/ 15223 w 19830"/>
                  <a:gd name="connsiteY1" fmla="*/ 5602 h 38687"/>
                  <a:gd name="connsiteX2" fmla="*/ 8709 w 19830"/>
                  <a:gd name="connsiteY2" fmla="*/ 9278 h 38687"/>
                  <a:gd name="connsiteX3" fmla="*/ 6089 w 19830"/>
                  <a:gd name="connsiteY3" fmla="*/ 19303 h 38687"/>
                  <a:gd name="connsiteX4" fmla="*/ 6089 w 19830"/>
                  <a:gd name="connsiteY4" fmla="*/ 38688 h 38687"/>
                  <a:gd name="connsiteX5" fmla="*/ 0 w 19830"/>
                  <a:gd name="connsiteY5" fmla="*/ 38688 h 38687"/>
                  <a:gd name="connsiteX6" fmla="*/ 0 w 19830"/>
                  <a:gd name="connsiteY6" fmla="*/ 665 h 38687"/>
                  <a:gd name="connsiteX7" fmla="*/ 6089 w 19830"/>
                  <a:gd name="connsiteY7" fmla="*/ 665 h 38687"/>
                  <a:gd name="connsiteX8" fmla="*/ 6089 w 19830"/>
                  <a:gd name="connsiteY8" fmla="*/ 8503 h 38687"/>
                  <a:gd name="connsiteX9" fmla="*/ 6240 w 19830"/>
                  <a:gd name="connsiteY9" fmla="*/ 8503 h 38687"/>
                  <a:gd name="connsiteX10" fmla="*/ 10210 w 19830"/>
                  <a:gd name="connsiteY10" fmla="*/ 2249 h 38687"/>
                  <a:gd name="connsiteX11" fmla="*/ 16190 w 19830"/>
                  <a:gd name="connsiteY11" fmla="*/ 0 h 38687"/>
                  <a:gd name="connsiteX12" fmla="*/ 19831 w 19830"/>
                  <a:gd name="connsiteY12" fmla="*/ 521 h 38687"/>
                  <a:gd name="connsiteX13" fmla="*/ 19831 w 19830"/>
                  <a:gd name="connsiteY13" fmla="*/ 6830 h 3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30" h="38687">
                    <a:moveTo>
                      <a:pt x="19824" y="6830"/>
                    </a:moveTo>
                    <a:cubicBezTo>
                      <a:pt x="18761" y="6014"/>
                      <a:pt x="17225" y="5602"/>
                      <a:pt x="15223" y="5602"/>
                    </a:cubicBezTo>
                    <a:cubicBezTo>
                      <a:pt x="12624" y="5602"/>
                      <a:pt x="10450" y="6830"/>
                      <a:pt x="8709" y="9278"/>
                    </a:cubicBezTo>
                    <a:cubicBezTo>
                      <a:pt x="6960" y="11733"/>
                      <a:pt x="6089" y="15072"/>
                      <a:pt x="6089" y="19303"/>
                    </a:cubicBezTo>
                    <a:lnTo>
                      <a:pt x="6089" y="38688"/>
                    </a:lnTo>
                    <a:lnTo>
                      <a:pt x="0" y="38688"/>
                    </a:lnTo>
                    <a:lnTo>
                      <a:pt x="0" y="665"/>
                    </a:lnTo>
                    <a:lnTo>
                      <a:pt x="6089" y="665"/>
                    </a:lnTo>
                    <a:lnTo>
                      <a:pt x="6089" y="8503"/>
                    </a:lnTo>
                    <a:lnTo>
                      <a:pt x="6240" y="8503"/>
                    </a:lnTo>
                    <a:cubicBezTo>
                      <a:pt x="7104" y="5829"/>
                      <a:pt x="8427" y="3744"/>
                      <a:pt x="10210" y="2249"/>
                    </a:cubicBezTo>
                    <a:cubicBezTo>
                      <a:pt x="11993" y="754"/>
                      <a:pt x="13989" y="0"/>
                      <a:pt x="16190" y="0"/>
                    </a:cubicBezTo>
                    <a:cubicBezTo>
                      <a:pt x="17774" y="0"/>
                      <a:pt x="18987" y="171"/>
                      <a:pt x="19831" y="521"/>
                    </a:cubicBezTo>
                    <a:lnTo>
                      <a:pt x="19831" y="6830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5" name="フリーフォーム: 図形 124">
                <a:extLst>
                  <a:ext uri="{FF2B5EF4-FFF2-40B4-BE49-F238E27FC236}">
                    <a16:creationId xmlns:a16="http://schemas.microsoft.com/office/drawing/2014/main" id="{7F6BFA7A-807A-45DD-A61B-1831BBF310FB}"/>
                  </a:ext>
                </a:extLst>
              </p:cNvPr>
              <p:cNvSpPr/>
              <p:nvPr/>
            </p:nvSpPr>
            <p:spPr>
              <a:xfrm>
                <a:off x="1109719" y="6749118"/>
                <a:ext cx="30041" cy="39812"/>
              </a:xfrm>
              <a:custGeom>
                <a:avLst/>
                <a:gdLst>
                  <a:gd name="connsiteX0" fmla="*/ 30041 w 30041"/>
                  <a:gd name="connsiteY0" fmla="*/ 38921 h 39812"/>
                  <a:gd name="connsiteX1" fmla="*/ 23952 w 30041"/>
                  <a:gd name="connsiteY1" fmla="*/ 38921 h 39812"/>
                  <a:gd name="connsiteX2" fmla="*/ 23952 w 30041"/>
                  <a:gd name="connsiteY2" fmla="*/ 32983 h 39812"/>
                  <a:gd name="connsiteX3" fmla="*/ 23801 w 30041"/>
                  <a:gd name="connsiteY3" fmla="*/ 32983 h 39812"/>
                  <a:gd name="connsiteX4" fmla="*/ 12103 w 30041"/>
                  <a:gd name="connsiteY4" fmla="*/ 39812 h 39812"/>
                  <a:gd name="connsiteX5" fmla="*/ 3209 w 30041"/>
                  <a:gd name="connsiteY5" fmla="*/ 36802 h 39812"/>
                  <a:gd name="connsiteX6" fmla="*/ 0 w 30041"/>
                  <a:gd name="connsiteY6" fmla="*/ 28820 h 39812"/>
                  <a:gd name="connsiteX7" fmla="*/ 12549 w 30041"/>
                  <a:gd name="connsiteY7" fmla="*/ 16416 h 39812"/>
                  <a:gd name="connsiteX8" fmla="*/ 23945 w 30041"/>
                  <a:gd name="connsiteY8" fmla="*/ 14818 h 39812"/>
                  <a:gd name="connsiteX9" fmla="*/ 16107 w 30041"/>
                  <a:gd name="connsiteY9" fmla="*/ 5129 h 39812"/>
                  <a:gd name="connsiteX10" fmla="*/ 3703 w 30041"/>
                  <a:gd name="connsiteY10" fmla="*/ 9806 h 39812"/>
                  <a:gd name="connsiteX11" fmla="*/ 3703 w 30041"/>
                  <a:gd name="connsiteY11" fmla="*/ 3566 h 39812"/>
                  <a:gd name="connsiteX12" fmla="*/ 16622 w 30041"/>
                  <a:gd name="connsiteY12" fmla="*/ 0 h 39812"/>
                  <a:gd name="connsiteX13" fmla="*/ 30027 w 30041"/>
                  <a:gd name="connsiteY13" fmla="*/ 14187 h 39812"/>
                  <a:gd name="connsiteX14" fmla="*/ 30027 w 30041"/>
                  <a:gd name="connsiteY14" fmla="*/ 38921 h 39812"/>
                  <a:gd name="connsiteX15" fmla="*/ 23952 w 30041"/>
                  <a:gd name="connsiteY15" fmla="*/ 19687 h 39812"/>
                  <a:gd name="connsiteX16" fmla="*/ 14777 w 30041"/>
                  <a:gd name="connsiteY16" fmla="*/ 20948 h 39812"/>
                  <a:gd name="connsiteX17" fmla="*/ 8393 w 30041"/>
                  <a:gd name="connsiteY17" fmla="*/ 23047 h 39812"/>
                  <a:gd name="connsiteX18" fmla="*/ 6240 w 30041"/>
                  <a:gd name="connsiteY18" fmla="*/ 28375 h 39812"/>
                  <a:gd name="connsiteX19" fmla="*/ 8229 w 30041"/>
                  <a:gd name="connsiteY19" fmla="*/ 32921 h 39812"/>
                  <a:gd name="connsiteX20" fmla="*/ 13522 w 30041"/>
                  <a:gd name="connsiteY20" fmla="*/ 34683 h 39812"/>
                  <a:gd name="connsiteX21" fmla="*/ 21003 w 30041"/>
                  <a:gd name="connsiteY21" fmla="*/ 31508 h 39812"/>
                  <a:gd name="connsiteX22" fmla="*/ 23952 w 30041"/>
                  <a:gd name="connsiteY22" fmla="*/ 23472 h 39812"/>
                  <a:gd name="connsiteX23" fmla="*/ 23952 w 30041"/>
                  <a:gd name="connsiteY23" fmla="*/ 19687 h 39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0041" h="39812">
                    <a:moveTo>
                      <a:pt x="30041" y="38921"/>
                    </a:moveTo>
                    <a:lnTo>
                      <a:pt x="23952" y="38921"/>
                    </a:lnTo>
                    <a:lnTo>
                      <a:pt x="23952" y="32983"/>
                    </a:lnTo>
                    <a:lnTo>
                      <a:pt x="23801" y="32983"/>
                    </a:lnTo>
                    <a:cubicBezTo>
                      <a:pt x="21154" y="37536"/>
                      <a:pt x="17253" y="39812"/>
                      <a:pt x="12103" y="39812"/>
                    </a:cubicBezTo>
                    <a:cubicBezTo>
                      <a:pt x="8318" y="39812"/>
                      <a:pt x="5349" y="38811"/>
                      <a:pt x="3209" y="36802"/>
                    </a:cubicBezTo>
                    <a:cubicBezTo>
                      <a:pt x="1070" y="34793"/>
                      <a:pt x="0" y="32132"/>
                      <a:pt x="0" y="28820"/>
                    </a:cubicBezTo>
                    <a:cubicBezTo>
                      <a:pt x="0" y="21716"/>
                      <a:pt x="4183" y="17582"/>
                      <a:pt x="12549" y="16416"/>
                    </a:cubicBezTo>
                    <a:lnTo>
                      <a:pt x="23945" y="14818"/>
                    </a:lnTo>
                    <a:cubicBezTo>
                      <a:pt x="23945" y="8359"/>
                      <a:pt x="21333" y="5129"/>
                      <a:pt x="16107" y="5129"/>
                    </a:cubicBezTo>
                    <a:cubicBezTo>
                      <a:pt x="11527" y="5129"/>
                      <a:pt x="7392" y="6693"/>
                      <a:pt x="3703" y="9806"/>
                    </a:cubicBezTo>
                    <a:lnTo>
                      <a:pt x="3703" y="3566"/>
                    </a:lnTo>
                    <a:cubicBezTo>
                      <a:pt x="7440" y="1186"/>
                      <a:pt x="11746" y="0"/>
                      <a:pt x="16622" y="0"/>
                    </a:cubicBezTo>
                    <a:cubicBezTo>
                      <a:pt x="25557" y="0"/>
                      <a:pt x="30027" y="4731"/>
                      <a:pt x="30027" y="14187"/>
                    </a:cubicBezTo>
                    <a:lnTo>
                      <a:pt x="30027" y="38921"/>
                    </a:lnTo>
                    <a:close/>
                    <a:moveTo>
                      <a:pt x="23952" y="19687"/>
                    </a:moveTo>
                    <a:lnTo>
                      <a:pt x="14777" y="20948"/>
                    </a:lnTo>
                    <a:cubicBezTo>
                      <a:pt x="11952" y="21346"/>
                      <a:pt x="9826" y="22046"/>
                      <a:pt x="8393" y="23047"/>
                    </a:cubicBezTo>
                    <a:cubicBezTo>
                      <a:pt x="6960" y="24048"/>
                      <a:pt x="6240" y="25824"/>
                      <a:pt x="6240" y="28375"/>
                    </a:cubicBezTo>
                    <a:cubicBezTo>
                      <a:pt x="6240" y="30233"/>
                      <a:pt x="6905" y="31748"/>
                      <a:pt x="8229" y="32921"/>
                    </a:cubicBezTo>
                    <a:cubicBezTo>
                      <a:pt x="9552" y="34100"/>
                      <a:pt x="11314" y="34683"/>
                      <a:pt x="13522" y="34683"/>
                    </a:cubicBezTo>
                    <a:cubicBezTo>
                      <a:pt x="16539" y="34683"/>
                      <a:pt x="19035" y="33627"/>
                      <a:pt x="21003" y="31508"/>
                    </a:cubicBezTo>
                    <a:cubicBezTo>
                      <a:pt x="22971" y="29390"/>
                      <a:pt x="23952" y="26715"/>
                      <a:pt x="23952" y="23472"/>
                    </a:cubicBezTo>
                    <a:lnTo>
                      <a:pt x="23952" y="19687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6" name="フリーフォーム: 図形 125">
                <a:extLst>
                  <a:ext uri="{FF2B5EF4-FFF2-40B4-BE49-F238E27FC236}">
                    <a16:creationId xmlns:a16="http://schemas.microsoft.com/office/drawing/2014/main" id="{8DA069DE-8887-4E4B-8926-22C29023D1B1}"/>
                  </a:ext>
                </a:extLst>
              </p:cNvPr>
              <p:cNvSpPr/>
              <p:nvPr/>
            </p:nvSpPr>
            <p:spPr>
              <a:xfrm>
                <a:off x="1146055" y="6738832"/>
                <a:ext cx="22210" cy="50091"/>
              </a:xfrm>
              <a:custGeom>
                <a:avLst/>
                <a:gdLst>
                  <a:gd name="connsiteX0" fmla="*/ 22210 w 22210"/>
                  <a:gd name="connsiteY0" fmla="*/ 48905 h 50091"/>
                  <a:gd name="connsiteX1" fmla="*/ 16526 w 22210"/>
                  <a:gd name="connsiteY1" fmla="*/ 50091 h 50091"/>
                  <a:gd name="connsiteX2" fmla="*/ 6535 w 22210"/>
                  <a:gd name="connsiteY2" fmla="*/ 38955 h 50091"/>
                  <a:gd name="connsiteX3" fmla="*/ 6535 w 22210"/>
                  <a:gd name="connsiteY3" fmla="*/ 16450 h 50091"/>
                  <a:gd name="connsiteX4" fmla="*/ 0 w 22210"/>
                  <a:gd name="connsiteY4" fmla="*/ 16450 h 50091"/>
                  <a:gd name="connsiteX5" fmla="*/ 0 w 22210"/>
                  <a:gd name="connsiteY5" fmla="*/ 11253 h 50091"/>
                  <a:gd name="connsiteX6" fmla="*/ 6535 w 22210"/>
                  <a:gd name="connsiteY6" fmla="*/ 11253 h 50091"/>
                  <a:gd name="connsiteX7" fmla="*/ 6535 w 22210"/>
                  <a:gd name="connsiteY7" fmla="*/ 1968 h 50091"/>
                  <a:gd name="connsiteX8" fmla="*/ 12624 w 22210"/>
                  <a:gd name="connsiteY8" fmla="*/ 0 h 50091"/>
                  <a:gd name="connsiteX9" fmla="*/ 12624 w 22210"/>
                  <a:gd name="connsiteY9" fmla="*/ 11253 h 50091"/>
                  <a:gd name="connsiteX10" fmla="*/ 22203 w 22210"/>
                  <a:gd name="connsiteY10" fmla="*/ 11253 h 50091"/>
                  <a:gd name="connsiteX11" fmla="*/ 22203 w 22210"/>
                  <a:gd name="connsiteY11" fmla="*/ 16450 h 50091"/>
                  <a:gd name="connsiteX12" fmla="*/ 12624 w 22210"/>
                  <a:gd name="connsiteY12" fmla="*/ 16450 h 50091"/>
                  <a:gd name="connsiteX13" fmla="*/ 12624 w 22210"/>
                  <a:gd name="connsiteY13" fmla="*/ 37879 h 50091"/>
                  <a:gd name="connsiteX14" fmla="*/ 13927 w 22210"/>
                  <a:gd name="connsiteY14" fmla="*/ 43337 h 50091"/>
                  <a:gd name="connsiteX15" fmla="*/ 18233 w 22210"/>
                  <a:gd name="connsiteY15" fmla="*/ 44969 h 50091"/>
                  <a:gd name="connsiteX16" fmla="*/ 22210 w 22210"/>
                  <a:gd name="connsiteY16" fmla="*/ 43707 h 50091"/>
                  <a:gd name="connsiteX17" fmla="*/ 22210 w 22210"/>
                  <a:gd name="connsiteY17" fmla="*/ 48905 h 50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210" h="50091">
                    <a:moveTo>
                      <a:pt x="22210" y="48905"/>
                    </a:moveTo>
                    <a:cubicBezTo>
                      <a:pt x="20777" y="49694"/>
                      <a:pt x="18878" y="50091"/>
                      <a:pt x="16526" y="50091"/>
                    </a:cubicBezTo>
                    <a:cubicBezTo>
                      <a:pt x="9867" y="50091"/>
                      <a:pt x="6535" y="46382"/>
                      <a:pt x="6535" y="38955"/>
                    </a:cubicBezTo>
                    <a:lnTo>
                      <a:pt x="6535" y="16450"/>
                    </a:lnTo>
                    <a:lnTo>
                      <a:pt x="0" y="16450"/>
                    </a:lnTo>
                    <a:lnTo>
                      <a:pt x="0" y="11253"/>
                    </a:lnTo>
                    <a:lnTo>
                      <a:pt x="6535" y="11253"/>
                    </a:lnTo>
                    <a:lnTo>
                      <a:pt x="6535" y="1968"/>
                    </a:lnTo>
                    <a:lnTo>
                      <a:pt x="12624" y="0"/>
                    </a:lnTo>
                    <a:lnTo>
                      <a:pt x="12624" y="11253"/>
                    </a:lnTo>
                    <a:lnTo>
                      <a:pt x="22203" y="11253"/>
                    </a:lnTo>
                    <a:lnTo>
                      <a:pt x="22203" y="16450"/>
                    </a:lnTo>
                    <a:lnTo>
                      <a:pt x="12624" y="16450"/>
                    </a:lnTo>
                    <a:lnTo>
                      <a:pt x="12624" y="37879"/>
                    </a:lnTo>
                    <a:cubicBezTo>
                      <a:pt x="12624" y="40430"/>
                      <a:pt x="13056" y="42247"/>
                      <a:pt x="13927" y="43337"/>
                    </a:cubicBezTo>
                    <a:cubicBezTo>
                      <a:pt x="14791" y="44427"/>
                      <a:pt x="16231" y="44969"/>
                      <a:pt x="18233" y="44969"/>
                    </a:cubicBezTo>
                    <a:cubicBezTo>
                      <a:pt x="19769" y="44969"/>
                      <a:pt x="21093" y="44551"/>
                      <a:pt x="22210" y="43707"/>
                    </a:cubicBezTo>
                    <a:lnTo>
                      <a:pt x="22210" y="48905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7" name="フリーフォーム: 図形 126">
                <a:extLst>
                  <a:ext uri="{FF2B5EF4-FFF2-40B4-BE49-F238E27FC236}">
                    <a16:creationId xmlns:a16="http://schemas.microsoft.com/office/drawing/2014/main" id="{2C20D67F-3501-4B9A-8211-D89478D600C5}"/>
                  </a:ext>
                </a:extLst>
              </p:cNvPr>
              <p:cNvSpPr/>
              <p:nvPr/>
            </p:nvSpPr>
            <p:spPr>
              <a:xfrm>
                <a:off x="1175650" y="6732524"/>
                <a:ext cx="7947" cy="55583"/>
              </a:xfrm>
              <a:custGeom>
                <a:avLst/>
                <a:gdLst>
                  <a:gd name="connsiteX0" fmla="*/ 3936 w 7947"/>
                  <a:gd name="connsiteY0" fmla="*/ 7906 h 55583"/>
                  <a:gd name="connsiteX1" fmla="*/ 1152 w 7947"/>
                  <a:gd name="connsiteY1" fmla="*/ 6795 h 55583"/>
                  <a:gd name="connsiteX2" fmla="*/ 0 w 7947"/>
                  <a:gd name="connsiteY2" fmla="*/ 3970 h 55583"/>
                  <a:gd name="connsiteX3" fmla="*/ 1152 w 7947"/>
                  <a:gd name="connsiteY3" fmla="*/ 1131 h 55583"/>
                  <a:gd name="connsiteX4" fmla="*/ 3936 w 7947"/>
                  <a:gd name="connsiteY4" fmla="*/ 0 h 55583"/>
                  <a:gd name="connsiteX5" fmla="*/ 6775 w 7947"/>
                  <a:gd name="connsiteY5" fmla="*/ 1131 h 55583"/>
                  <a:gd name="connsiteX6" fmla="*/ 7947 w 7947"/>
                  <a:gd name="connsiteY6" fmla="*/ 3970 h 55583"/>
                  <a:gd name="connsiteX7" fmla="*/ 6775 w 7947"/>
                  <a:gd name="connsiteY7" fmla="*/ 6754 h 55583"/>
                  <a:gd name="connsiteX8" fmla="*/ 3936 w 7947"/>
                  <a:gd name="connsiteY8" fmla="*/ 7906 h 55583"/>
                  <a:gd name="connsiteX9" fmla="*/ 6905 w 7947"/>
                  <a:gd name="connsiteY9" fmla="*/ 55584 h 55583"/>
                  <a:gd name="connsiteX10" fmla="*/ 816 w 7947"/>
                  <a:gd name="connsiteY10" fmla="*/ 55584 h 55583"/>
                  <a:gd name="connsiteX11" fmla="*/ 816 w 7947"/>
                  <a:gd name="connsiteY11" fmla="*/ 17561 h 55583"/>
                  <a:gd name="connsiteX12" fmla="*/ 6905 w 7947"/>
                  <a:gd name="connsiteY12" fmla="*/ 17561 h 55583"/>
                  <a:gd name="connsiteX13" fmla="*/ 6905 w 7947"/>
                  <a:gd name="connsiteY13" fmla="*/ 55584 h 5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47" h="55583">
                    <a:moveTo>
                      <a:pt x="3936" y="7906"/>
                    </a:moveTo>
                    <a:cubicBezTo>
                      <a:pt x="2846" y="7906"/>
                      <a:pt x="1920" y="7536"/>
                      <a:pt x="1152" y="6795"/>
                    </a:cubicBezTo>
                    <a:cubicBezTo>
                      <a:pt x="384" y="6055"/>
                      <a:pt x="0" y="5115"/>
                      <a:pt x="0" y="3970"/>
                    </a:cubicBezTo>
                    <a:cubicBezTo>
                      <a:pt x="0" y="2832"/>
                      <a:pt x="384" y="1886"/>
                      <a:pt x="1152" y="1131"/>
                    </a:cubicBezTo>
                    <a:cubicBezTo>
                      <a:pt x="1920" y="377"/>
                      <a:pt x="2846" y="0"/>
                      <a:pt x="3936" y="0"/>
                    </a:cubicBezTo>
                    <a:cubicBezTo>
                      <a:pt x="5054" y="0"/>
                      <a:pt x="5993" y="377"/>
                      <a:pt x="6775" y="1131"/>
                    </a:cubicBezTo>
                    <a:cubicBezTo>
                      <a:pt x="7557" y="1886"/>
                      <a:pt x="7947" y="2832"/>
                      <a:pt x="7947" y="3970"/>
                    </a:cubicBezTo>
                    <a:cubicBezTo>
                      <a:pt x="7947" y="5061"/>
                      <a:pt x="7557" y="5986"/>
                      <a:pt x="6775" y="6754"/>
                    </a:cubicBezTo>
                    <a:cubicBezTo>
                      <a:pt x="5993" y="7522"/>
                      <a:pt x="5054" y="7906"/>
                      <a:pt x="3936" y="7906"/>
                    </a:cubicBezTo>
                    <a:close/>
                    <a:moveTo>
                      <a:pt x="6905" y="55584"/>
                    </a:moveTo>
                    <a:lnTo>
                      <a:pt x="816" y="55584"/>
                    </a:lnTo>
                    <a:lnTo>
                      <a:pt x="816" y="17561"/>
                    </a:lnTo>
                    <a:lnTo>
                      <a:pt x="6905" y="17561"/>
                    </a:lnTo>
                    <a:lnTo>
                      <a:pt x="6905" y="55584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8" name="フリーフォーム: 図形 127">
                <a:extLst>
                  <a:ext uri="{FF2B5EF4-FFF2-40B4-BE49-F238E27FC236}">
                    <a16:creationId xmlns:a16="http://schemas.microsoft.com/office/drawing/2014/main" id="{97D13ECC-3244-4A93-BC02-25FFAD501ECB}"/>
                  </a:ext>
                </a:extLst>
              </p:cNvPr>
              <p:cNvSpPr/>
              <p:nvPr/>
            </p:nvSpPr>
            <p:spPr>
              <a:xfrm>
                <a:off x="1192128" y="6749132"/>
                <a:ext cx="37426" cy="39798"/>
              </a:xfrm>
              <a:custGeom>
                <a:avLst/>
                <a:gdLst>
                  <a:gd name="connsiteX0" fmla="*/ 18494 w 37426"/>
                  <a:gd name="connsiteY0" fmla="*/ 39799 h 39798"/>
                  <a:gd name="connsiteX1" fmla="*/ 5033 w 37426"/>
                  <a:gd name="connsiteY1" fmla="*/ 34471 h 39798"/>
                  <a:gd name="connsiteX2" fmla="*/ 0 w 37426"/>
                  <a:gd name="connsiteY2" fmla="*/ 20345 h 39798"/>
                  <a:gd name="connsiteX3" fmla="*/ 5232 w 37426"/>
                  <a:gd name="connsiteY3" fmla="*/ 5383 h 39798"/>
                  <a:gd name="connsiteX4" fmla="*/ 19378 w 37426"/>
                  <a:gd name="connsiteY4" fmla="*/ 0 h 39798"/>
                  <a:gd name="connsiteX5" fmla="*/ 32654 w 37426"/>
                  <a:gd name="connsiteY5" fmla="*/ 5239 h 39798"/>
                  <a:gd name="connsiteX6" fmla="*/ 37426 w 37426"/>
                  <a:gd name="connsiteY6" fmla="*/ 19755 h 39798"/>
                  <a:gd name="connsiteX7" fmla="*/ 32283 w 37426"/>
                  <a:gd name="connsiteY7" fmla="*/ 34327 h 39798"/>
                  <a:gd name="connsiteX8" fmla="*/ 18494 w 37426"/>
                  <a:gd name="connsiteY8" fmla="*/ 39799 h 39798"/>
                  <a:gd name="connsiteX9" fmla="*/ 18939 w 37426"/>
                  <a:gd name="connsiteY9" fmla="*/ 5122 h 39798"/>
                  <a:gd name="connsiteX10" fmla="*/ 9655 w 37426"/>
                  <a:gd name="connsiteY10" fmla="*/ 9113 h 39798"/>
                  <a:gd name="connsiteX11" fmla="*/ 6240 w 37426"/>
                  <a:gd name="connsiteY11" fmla="*/ 20119 h 39798"/>
                  <a:gd name="connsiteX12" fmla="*/ 9696 w 37426"/>
                  <a:gd name="connsiteY12" fmla="*/ 30775 h 39798"/>
                  <a:gd name="connsiteX13" fmla="*/ 18939 w 37426"/>
                  <a:gd name="connsiteY13" fmla="*/ 34676 h 39798"/>
                  <a:gd name="connsiteX14" fmla="*/ 28018 w 37426"/>
                  <a:gd name="connsiteY14" fmla="*/ 30850 h 39798"/>
                  <a:gd name="connsiteX15" fmla="*/ 31193 w 37426"/>
                  <a:gd name="connsiteY15" fmla="*/ 19968 h 39798"/>
                  <a:gd name="connsiteX16" fmla="*/ 28018 w 37426"/>
                  <a:gd name="connsiteY16" fmla="*/ 8976 h 39798"/>
                  <a:gd name="connsiteX17" fmla="*/ 18939 w 37426"/>
                  <a:gd name="connsiteY17" fmla="*/ 5122 h 3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7426" h="39798">
                    <a:moveTo>
                      <a:pt x="18494" y="39799"/>
                    </a:moveTo>
                    <a:cubicBezTo>
                      <a:pt x="12871" y="39799"/>
                      <a:pt x="8386" y="38023"/>
                      <a:pt x="5033" y="34471"/>
                    </a:cubicBezTo>
                    <a:cubicBezTo>
                      <a:pt x="1680" y="30919"/>
                      <a:pt x="0" y="26208"/>
                      <a:pt x="0" y="20345"/>
                    </a:cubicBezTo>
                    <a:cubicBezTo>
                      <a:pt x="0" y="13961"/>
                      <a:pt x="1742" y="8969"/>
                      <a:pt x="5232" y="5383"/>
                    </a:cubicBezTo>
                    <a:cubicBezTo>
                      <a:pt x="8722" y="1797"/>
                      <a:pt x="13440" y="0"/>
                      <a:pt x="19378" y="0"/>
                    </a:cubicBezTo>
                    <a:cubicBezTo>
                      <a:pt x="25049" y="0"/>
                      <a:pt x="29472" y="1749"/>
                      <a:pt x="32654" y="5239"/>
                    </a:cubicBezTo>
                    <a:cubicBezTo>
                      <a:pt x="35835" y="8729"/>
                      <a:pt x="37426" y="13570"/>
                      <a:pt x="37426" y="19755"/>
                    </a:cubicBezTo>
                    <a:cubicBezTo>
                      <a:pt x="37426" y="25824"/>
                      <a:pt x="35712" y="30679"/>
                      <a:pt x="32283" y="34327"/>
                    </a:cubicBezTo>
                    <a:cubicBezTo>
                      <a:pt x="28855" y="37975"/>
                      <a:pt x="24261" y="39799"/>
                      <a:pt x="18494" y="39799"/>
                    </a:cubicBezTo>
                    <a:close/>
                    <a:moveTo>
                      <a:pt x="18939" y="5122"/>
                    </a:moveTo>
                    <a:cubicBezTo>
                      <a:pt x="15031" y="5122"/>
                      <a:pt x="11931" y="6453"/>
                      <a:pt x="9655" y="9113"/>
                    </a:cubicBezTo>
                    <a:cubicBezTo>
                      <a:pt x="7378" y="11774"/>
                      <a:pt x="6240" y="15442"/>
                      <a:pt x="6240" y="20119"/>
                    </a:cubicBezTo>
                    <a:cubicBezTo>
                      <a:pt x="6240" y="24624"/>
                      <a:pt x="7392" y="28176"/>
                      <a:pt x="9696" y="30775"/>
                    </a:cubicBezTo>
                    <a:cubicBezTo>
                      <a:pt x="12000" y="33374"/>
                      <a:pt x="15079" y="34676"/>
                      <a:pt x="18939" y="34676"/>
                    </a:cubicBezTo>
                    <a:cubicBezTo>
                      <a:pt x="22875" y="34676"/>
                      <a:pt x="25899" y="33401"/>
                      <a:pt x="28018" y="30850"/>
                    </a:cubicBezTo>
                    <a:cubicBezTo>
                      <a:pt x="30137" y="28299"/>
                      <a:pt x="31193" y="24672"/>
                      <a:pt x="31193" y="19968"/>
                    </a:cubicBezTo>
                    <a:cubicBezTo>
                      <a:pt x="31193" y="15216"/>
                      <a:pt x="30137" y="11554"/>
                      <a:pt x="28018" y="8976"/>
                    </a:cubicBezTo>
                    <a:cubicBezTo>
                      <a:pt x="25899" y="6405"/>
                      <a:pt x="22875" y="5122"/>
                      <a:pt x="18939" y="5122"/>
                    </a:cubicBez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9" name="フリーフォーム: 図形 128">
                <a:extLst>
                  <a:ext uri="{FF2B5EF4-FFF2-40B4-BE49-F238E27FC236}">
                    <a16:creationId xmlns:a16="http://schemas.microsoft.com/office/drawing/2014/main" id="{8D8FD3C1-CC3E-412A-9DB2-B1C5930FB798}"/>
                  </a:ext>
                </a:extLst>
              </p:cNvPr>
              <p:cNvSpPr/>
              <p:nvPr/>
            </p:nvSpPr>
            <p:spPr>
              <a:xfrm>
                <a:off x="1238908" y="6749125"/>
                <a:ext cx="31570" cy="38914"/>
              </a:xfrm>
              <a:custGeom>
                <a:avLst/>
                <a:gdLst>
                  <a:gd name="connsiteX0" fmla="*/ 31563 w 31570"/>
                  <a:gd name="connsiteY0" fmla="*/ 38914 h 38914"/>
                  <a:gd name="connsiteX1" fmla="*/ 25474 w 31570"/>
                  <a:gd name="connsiteY1" fmla="*/ 38914 h 38914"/>
                  <a:gd name="connsiteX2" fmla="*/ 25474 w 31570"/>
                  <a:gd name="connsiteY2" fmla="*/ 17232 h 38914"/>
                  <a:gd name="connsiteX3" fmla="*/ 16635 w 31570"/>
                  <a:gd name="connsiteY3" fmla="*/ 5129 h 38914"/>
                  <a:gd name="connsiteX4" fmla="*/ 9079 w 31570"/>
                  <a:gd name="connsiteY4" fmla="*/ 8565 h 38914"/>
                  <a:gd name="connsiteX5" fmla="*/ 6089 w 31570"/>
                  <a:gd name="connsiteY5" fmla="*/ 17232 h 38914"/>
                  <a:gd name="connsiteX6" fmla="*/ 6089 w 31570"/>
                  <a:gd name="connsiteY6" fmla="*/ 38914 h 38914"/>
                  <a:gd name="connsiteX7" fmla="*/ 0 w 31570"/>
                  <a:gd name="connsiteY7" fmla="*/ 38914 h 38914"/>
                  <a:gd name="connsiteX8" fmla="*/ 0 w 31570"/>
                  <a:gd name="connsiteY8" fmla="*/ 891 h 38914"/>
                  <a:gd name="connsiteX9" fmla="*/ 6089 w 31570"/>
                  <a:gd name="connsiteY9" fmla="*/ 891 h 38914"/>
                  <a:gd name="connsiteX10" fmla="*/ 6089 w 31570"/>
                  <a:gd name="connsiteY10" fmla="*/ 7207 h 38914"/>
                  <a:gd name="connsiteX11" fmla="*/ 6240 w 31570"/>
                  <a:gd name="connsiteY11" fmla="*/ 7207 h 38914"/>
                  <a:gd name="connsiteX12" fmla="*/ 18720 w 31570"/>
                  <a:gd name="connsiteY12" fmla="*/ 0 h 38914"/>
                  <a:gd name="connsiteX13" fmla="*/ 28265 w 31570"/>
                  <a:gd name="connsiteY13" fmla="*/ 4032 h 38914"/>
                  <a:gd name="connsiteX14" fmla="*/ 31570 w 31570"/>
                  <a:gd name="connsiteY14" fmla="*/ 15675 h 38914"/>
                  <a:gd name="connsiteX15" fmla="*/ 31570 w 31570"/>
                  <a:gd name="connsiteY15" fmla="*/ 38914 h 38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570" h="38914">
                    <a:moveTo>
                      <a:pt x="31563" y="38914"/>
                    </a:moveTo>
                    <a:lnTo>
                      <a:pt x="25474" y="38914"/>
                    </a:lnTo>
                    <a:lnTo>
                      <a:pt x="25474" y="17232"/>
                    </a:lnTo>
                    <a:cubicBezTo>
                      <a:pt x="25474" y="9161"/>
                      <a:pt x="22526" y="5129"/>
                      <a:pt x="16635" y="5129"/>
                    </a:cubicBezTo>
                    <a:cubicBezTo>
                      <a:pt x="13591" y="5129"/>
                      <a:pt x="11074" y="6274"/>
                      <a:pt x="9079" y="8565"/>
                    </a:cubicBezTo>
                    <a:cubicBezTo>
                      <a:pt x="7083" y="10855"/>
                      <a:pt x="6089" y="13742"/>
                      <a:pt x="6089" y="17232"/>
                    </a:cubicBezTo>
                    <a:lnTo>
                      <a:pt x="6089" y="38914"/>
                    </a:lnTo>
                    <a:lnTo>
                      <a:pt x="0" y="38914"/>
                    </a:lnTo>
                    <a:lnTo>
                      <a:pt x="0" y="891"/>
                    </a:lnTo>
                    <a:lnTo>
                      <a:pt x="6089" y="891"/>
                    </a:lnTo>
                    <a:lnTo>
                      <a:pt x="6089" y="7207"/>
                    </a:lnTo>
                    <a:lnTo>
                      <a:pt x="6240" y="7207"/>
                    </a:lnTo>
                    <a:cubicBezTo>
                      <a:pt x="9113" y="2407"/>
                      <a:pt x="13269" y="0"/>
                      <a:pt x="18720" y="0"/>
                    </a:cubicBezTo>
                    <a:cubicBezTo>
                      <a:pt x="22875" y="0"/>
                      <a:pt x="26057" y="1344"/>
                      <a:pt x="28265" y="4032"/>
                    </a:cubicBezTo>
                    <a:cubicBezTo>
                      <a:pt x="30473" y="6720"/>
                      <a:pt x="31570" y="10601"/>
                      <a:pt x="31570" y="15675"/>
                    </a:cubicBezTo>
                    <a:lnTo>
                      <a:pt x="31570" y="38914"/>
                    </a:lnTo>
                    <a:close/>
                  </a:path>
                </a:pathLst>
              </a:custGeom>
              <a:grpFill/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342" name="日付プレースホルダー 341">
            <a:extLst>
              <a:ext uri="{FF2B5EF4-FFF2-40B4-BE49-F238E27FC236}">
                <a16:creationId xmlns:a16="http://schemas.microsoft.com/office/drawing/2014/main" id="{9A7A7E94-E727-426F-B374-ACD86F752307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2463600" y="4536000"/>
            <a:ext cx="7264800" cy="741600"/>
          </a:xfrm>
          <a:custGeom>
            <a:avLst/>
            <a:gdLst>
              <a:gd name="connsiteX0" fmla="*/ 3406336 w 7264800"/>
              <a:gd name="connsiteY0" fmla="*/ 562117 h 741600"/>
              <a:gd name="connsiteX1" fmla="*/ 3457376 w 7264800"/>
              <a:gd name="connsiteY1" fmla="*/ 562117 h 741600"/>
              <a:gd name="connsiteX2" fmla="*/ 3456620 w 7264800"/>
              <a:gd name="connsiteY2" fmla="*/ 566786 h 741600"/>
              <a:gd name="connsiteX3" fmla="*/ 3448103 w 7264800"/>
              <a:gd name="connsiteY3" fmla="*/ 572463 h 741600"/>
              <a:gd name="connsiteX4" fmla="*/ 3412267 w 7264800"/>
              <a:gd name="connsiteY4" fmla="*/ 572463 h 741600"/>
              <a:gd name="connsiteX5" fmla="*/ 3406336 w 7264800"/>
              <a:gd name="connsiteY5" fmla="*/ 567795 h 741600"/>
              <a:gd name="connsiteX6" fmla="*/ 3019148 w 7264800"/>
              <a:gd name="connsiteY6" fmla="*/ 555587 h 741600"/>
              <a:gd name="connsiteX7" fmla="*/ 3019148 w 7264800"/>
              <a:gd name="connsiteY7" fmla="*/ 570982 h 741600"/>
              <a:gd name="connsiteX8" fmla="*/ 3162490 w 7264800"/>
              <a:gd name="connsiteY8" fmla="*/ 570982 h 741600"/>
              <a:gd name="connsiteX9" fmla="*/ 3162490 w 7264800"/>
              <a:gd name="connsiteY9" fmla="*/ 555587 h 741600"/>
              <a:gd name="connsiteX10" fmla="*/ 3353403 w 7264800"/>
              <a:gd name="connsiteY10" fmla="*/ 540792 h 741600"/>
              <a:gd name="connsiteX11" fmla="*/ 3391952 w 7264800"/>
              <a:gd name="connsiteY11" fmla="*/ 540792 h 741600"/>
              <a:gd name="connsiteX12" fmla="*/ 3391952 w 7264800"/>
              <a:gd name="connsiteY12" fmla="*/ 550950 h 741600"/>
              <a:gd name="connsiteX13" fmla="*/ 3353403 w 7264800"/>
              <a:gd name="connsiteY13" fmla="*/ 550950 h 741600"/>
              <a:gd name="connsiteX14" fmla="*/ 3406273 w 7264800"/>
              <a:gd name="connsiteY14" fmla="*/ 540729 h 741600"/>
              <a:gd name="connsiteX15" fmla="*/ 3445452 w 7264800"/>
              <a:gd name="connsiteY15" fmla="*/ 540729 h 741600"/>
              <a:gd name="connsiteX16" fmla="*/ 3445452 w 7264800"/>
              <a:gd name="connsiteY16" fmla="*/ 550887 h 741600"/>
              <a:gd name="connsiteX17" fmla="*/ 3406273 w 7264800"/>
              <a:gd name="connsiteY17" fmla="*/ 550887 h 741600"/>
              <a:gd name="connsiteX18" fmla="*/ 3227159 w 7264800"/>
              <a:gd name="connsiteY18" fmla="*/ 540130 h 741600"/>
              <a:gd name="connsiteX19" fmla="*/ 3273594 w 7264800"/>
              <a:gd name="connsiteY19" fmla="*/ 540130 h 741600"/>
              <a:gd name="connsiteX20" fmla="*/ 3249303 w 7264800"/>
              <a:gd name="connsiteY20" fmla="*/ 553443 h 741600"/>
              <a:gd name="connsiteX21" fmla="*/ 3227159 w 7264800"/>
              <a:gd name="connsiteY21" fmla="*/ 540130 h 741600"/>
              <a:gd name="connsiteX22" fmla="*/ 3406273 w 7264800"/>
              <a:gd name="connsiteY22" fmla="*/ 522054 h 741600"/>
              <a:gd name="connsiteX23" fmla="*/ 3445452 w 7264800"/>
              <a:gd name="connsiteY23" fmla="*/ 522054 h 741600"/>
              <a:gd name="connsiteX24" fmla="*/ 3445452 w 7264800"/>
              <a:gd name="connsiteY24" fmla="*/ 530635 h 741600"/>
              <a:gd name="connsiteX25" fmla="*/ 3406273 w 7264800"/>
              <a:gd name="connsiteY25" fmla="*/ 530635 h 741600"/>
              <a:gd name="connsiteX26" fmla="*/ 3353403 w 7264800"/>
              <a:gd name="connsiteY26" fmla="*/ 522054 h 741600"/>
              <a:gd name="connsiteX27" fmla="*/ 3391952 w 7264800"/>
              <a:gd name="connsiteY27" fmla="*/ 522054 h 741600"/>
              <a:gd name="connsiteX28" fmla="*/ 3391952 w 7264800"/>
              <a:gd name="connsiteY28" fmla="*/ 530698 h 741600"/>
              <a:gd name="connsiteX29" fmla="*/ 3353403 w 7264800"/>
              <a:gd name="connsiteY29" fmla="*/ 530635 h 741600"/>
              <a:gd name="connsiteX30" fmla="*/ 3236117 w 7264800"/>
              <a:gd name="connsiteY30" fmla="*/ 514011 h 741600"/>
              <a:gd name="connsiteX31" fmla="*/ 3176686 w 7264800"/>
              <a:gd name="connsiteY31" fmla="*/ 543475 h 741600"/>
              <a:gd name="connsiteX32" fmla="*/ 3183499 w 7264800"/>
              <a:gd name="connsiteY32" fmla="*/ 555840 h 741600"/>
              <a:gd name="connsiteX33" fmla="*/ 3213720 w 7264800"/>
              <a:gd name="connsiteY33" fmla="*/ 546250 h 741600"/>
              <a:gd name="connsiteX34" fmla="*/ 3229746 w 7264800"/>
              <a:gd name="connsiteY34" fmla="*/ 558806 h 741600"/>
              <a:gd name="connsiteX35" fmla="*/ 3176118 w 7264800"/>
              <a:gd name="connsiteY35" fmla="*/ 564294 h 741600"/>
              <a:gd name="connsiteX36" fmla="*/ 3183184 w 7264800"/>
              <a:gd name="connsiteY36" fmla="*/ 578363 h 741600"/>
              <a:gd name="connsiteX37" fmla="*/ 3248105 w 7264800"/>
              <a:gd name="connsiteY37" fmla="*/ 567134 h 741600"/>
              <a:gd name="connsiteX38" fmla="*/ 3266654 w 7264800"/>
              <a:gd name="connsiteY38" fmla="*/ 571992 h 741600"/>
              <a:gd name="connsiteX39" fmla="*/ 3312835 w 7264800"/>
              <a:gd name="connsiteY39" fmla="*/ 577607 h 741600"/>
              <a:gd name="connsiteX40" fmla="*/ 3319145 w 7264800"/>
              <a:gd name="connsiteY40" fmla="*/ 562401 h 741600"/>
              <a:gd name="connsiteX41" fmla="*/ 3269871 w 7264800"/>
              <a:gd name="connsiteY41" fmla="*/ 558427 h 741600"/>
              <a:gd name="connsiteX42" fmla="*/ 3295738 w 7264800"/>
              <a:gd name="connsiteY42" fmla="*/ 538995 h 741600"/>
              <a:gd name="connsiteX43" fmla="*/ 3295738 w 7264800"/>
              <a:gd name="connsiteY43" fmla="*/ 528711 h 741600"/>
              <a:gd name="connsiteX44" fmla="*/ 3239209 w 7264800"/>
              <a:gd name="connsiteY44" fmla="*/ 528837 h 741600"/>
              <a:gd name="connsiteX45" fmla="*/ 3251133 w 7264800"/>
              <a:gd name="connsiteY45" fmla="*/ 516661 h 741600"/>
              <a:gd name="connsiteX46" fmla="*/ 3339775 w 7264800"/>
              <a:gd name="connsiteY46" fmla="*/ 511266 h 741600"/>
              <a:gd name="connsiteX47" fmla="*/ 3339775 w 7264800"/>
              <a:gd name="connsiteY47" fmla="*/ 571012 h 741600"/>
              <a:gd name="connsiteX48" fmla="*/ 3353466 w 7264800"/>
              <a:gd name="connsiteY48" fmla="*/ 571012 h 741600"/>
              <a:gd name="connsiteX49" fmla="*/ 3353466 w 7264800"/>
              <a:gd name="connsiteY49" fmla="*/ 562054 h 741600"/>
              <a:gd name="connsiteX50" fmla="*/ 3392015 w 7264800"/>
              <a:gd name="connsiteY50" fmla="*/ 562054 h 741600"/>
              <a:gd name="connsiteX51" fmla="*/ 3392015 w 7264800"/>
              <a:gd name="connsiteY51" fmla="*/ 573032 h 741600"/>
              <a:gd name="connsiteX52" fmla="*/ 3407977 w 7264800"/>
              <a:gd name="connsiteY52" fmla="*/ 584577 h 741600"/>
              <a:gd name="connsiteX53" fmla="*/ 3450184 w 7264800"/>
              <a:gd name="connsiteY53" fmla="*/ 584577 h 741600"/>
              <a:gd name="connsiteX54" fmla="*/ 3471446 w 7264800"/>
              <a:gd name="connsiteY54" fmla="*/ 570004 h 741600"/>
              <a:gd name="connsiteX55" fmla="*/ 3472582 w 7264800"/>
              <a:gd name="connsiteY55" fmla="*/ 558710 h 741600"/>
              <a:gd name="connsiteX56" fmla="*/ 3459144 w 7264800"/>
              <a:gd name="connsiteY56" fmla="*/ 553663 h 741600"/>
              <a:gd name="connsiteX57" fmla="*/ 3459144 w 7264800"/>
              <a:gd name="connsiteY57" fmla="*/ 511266 h 741600"/>
              <a:gd name="connsiteX58" fmla="*/ 3459080 w 7264800"/>
              <a:gd name="connsiteY58" fmla="*/ 511266 h 741600"/>
              <a:gd name="connsiteX59" fmla="*/ 3953712 w 7264800"/>
              <a:gd name="connsiteY59" fmla="*/ 503664 h 741600"/>
              <a:gd name="connsiteX60" fmla="*/ 3953712 w 7264800"/>
              <a:gd name="connsiteY60" fmla="*/ 518049 h 741600"/>
              <a:gd name="connsiteX61" fmla="*/ 3997623 w 7264800"/>
              <a:gd name="connsiteY61" fmla="*/ 518049 h 741600"/>
              <a:gd name="connsiteX62" fmla="*/ 3978002 w 7264800"/>
              <a:gd name="connsiteY62" fmla="*/ 555146 h 741600"/>
              <a:gd name="connsiteX63" fmla="*/ 3957182 w 7264800"/>
              <a:gd name="connsiteY63" fmla="*/ 556030 h 741600"/>
              <a:gd name="connsiteX64" fmla="*/ 3960021 w 7264800"/>
              <a:gd name="connsiteY64" fmla="*/ 571361 h 741600"/>
              <a:gd name="connsiteX65" fmla="*/ 4064058 w 7264800"/>
              <a:gd name="connsiteY65" fmla="*/ 561645 h 741600"/>
              <a:gd name="connsiteX66" fmla="*/ 4075794 w 7264800"/>
              <a:gd name="connsiteY66" fmla="*/ 574641 h 741600"/>
              <a:gd name="connsiteX67" fmla="*/ 4087970 w 7264800"/>
              <a:gd name="connsiteY67" fmla="*/ 564925 h 741600"/>
              <a:gd name="connsiteX68" fmla="*/ 4046898 w 7264800"/>
              <a:gd name="connsiteY68" fmla="*/ 523853 h 741600"/>
              <a:gd name="connsiteX69" fmla="*/ 4035162 w 7264800"/>
              <a:gd name="connsiteY69" fmla="*/ 532118 h 741600"/>
              <a:gd name="connsiteX70" fmla="*/ 4052892 w 7264800"/>
              <a:gd name="connsiteY70" fmla="*/ 549594 h 741600"/>
              <a:gd name="connsiteX71" fmla="*/ 3996046 w 7264800"/>
              <a:gd name="connsiteY71" fmla="*/ 554641 h 741600"/>
              <a:gd name="connsiteX72" fmla="*/ 4015226 w 7264800"/>
              <a:gd name="connsiteY72" fmla="*/ 518049 h 741600"/>
              <a:gd name="connsiteX73" fmla="*/ 4087276 w 7264800"/>
              <a:gd name="connsiteY73" fmla="*/ 518049 h 741600"/>
              <a:gd name="connsiteX74" fmla="*/ 4087276 w 7264800"/>
              <a:gd name="connsiteY74" fmla="*/ 503664 h 741600"/>
              <a:gd name="connsiteX75" fmla="*/ 3033595 w 7264800"/>
              <a:gd name="connsiteY75" fmla="*/ 498743 h 741600"/>
              <a:gd name="connsiteX76" fmla="*/ 3033595 w 7264800"/>
              <a:gd name="connsiteY76" fmla="*/ 513695 h 741600"/>
              <a:gd name="connsiteX77" fmla="*/ 3147915 w 7264800"/>
              <a:gd name="connsiteY77" fmla="*/ 513695 h 741600"/>
              <a:gd name="connsiteX78" fmla="*/ 3147915 w 7264800"/>
              <a:gd name="connsiteY78" fmla="*/ 498743 h 741600"/>
              <a:gd name="connsiteX79" fmla="*/ 3595924 w 7264800"/>
              <a:gd name="connsiteY79" fmla="*/ 498302 h 741600"/>
              <a:gd name="connsiteX80" fmla="*/ 3600278 w 7264800"/>
              <a:gd name="connsiteY80" fmla="*/ 508585 h 741600"/>
              <a:gd name="connsiteX81" fmla="*/ 3585451 w 7264800"/>
              <a:gd name="connsiteY81" fmla="*/ 508585 h 741600"/>
              <a:gd name="connsiteX82" fmla="*/ 3583937 w 7264800"/>
              <a:gd name="connsiteY82" fmla="*/ 498680 h 741600"/>
              <a:gd name="connsiteX83" fmla="*/ 3801852 w 7264800"/>
              <a:gd name="connsiteY83" fmla="*/ 494011 h 741600"/>
              <a:gd name="connsiteX84" fmla="*/ 3801852 w 7264800"/>
              <a:gd name="connsiteY84" fmla="*/ 509090 h 741600"/>
              <a:gd name="connsiteX85" fmla="*/ 3829738 w 7264800"/>
              <a:gd name="connsiteY85" fmla="*/ 509090 h 741600"/>
              <a:gd name="connsiteX86" fmla="*/ 3829738 w 7264800"/>
              <a:gd name="connsiteY86" fmla="*/ 551297 h 741600"/>
              <a:gd name="connsiteX87" fmla="*/ 3796048 w 7264800"/>
              <a:gd name="connsiteY87" fmla="*/ 555651 h 741600"/>
              <a:gd name="connsiteX88" fmla="*/ 3797814 w 7264800"/>
              <a:gd name="connsiteY88" fmla="*/ 571928 h 741600"/>
              <a:gd name="connsiteX89" fmla="*/ 3876173 w 7264800"/>
              <a:gd name="connsiteY89" fmla="*/ 556345 h 741600"/>
              <a:gd name="connsiteX90" fmla="*/ 3876173 w 7264800"/>
              <a:gd name="connsiteY90" fmla="*/ 540950 h 741600"/>
              <a:gd name="connsiteX91" fmla="*/ 3844944 w 7264800"/>
              <a:gd name="connsiteY91" fmla="*/ 548395 h 741600"/>
              <a:gd name="connsiteX92" fmla="*/ 3844944 w 7264800"/>
              <a:gd name="connsiteY92" fmla="*/ 509090 h 741600"/>
              <a:gd name="connsiteX93" fmla="*/ 3871568 w 7264800"/>
              <a:gd name="connsiteY93" fmla="*/ 509090 h 741600"/>
              <a:gd name="connsiteX94" fmla="*/ 3871568 w 7264800"/>
              <a:gd name="connsiteY94" fmla="*/ 494011 h 741600"/>
              <a:gd name="connsiteX95" fmla="*/ 3413592 w 7264800"/>
              <a:gd name="connsiteY95" fmla="*/ 489911 h 741600"/>
              <a:gd name="connsiteX96" fmla="*/ 3413592 w 7264800"/>
              <a:gd name="connsiteY96" fmla="*/ 496977 h 741600"/>
              <a:gd name="connsiteX97" fmla="*/ 3448923 w 7264800"/>
              <a:gd name="connsiteY97" fmla="*/ 496977 h 741600"/>
              <a:gd name="connsiteX98" fmla="*/ 3448923 w 7264800"/>
              <a:gd name="connsiteY98" fmla="*/ 489911 h 741600"/>
              <a:gd name="connsiteX99" fmla="*/ 3350375 w 7264800"/>
              <a:gd name="connsiteY99" fmla="*/ 489911 h 741600"/>
              <a:gd name="connsiteX100" fmla="*/ 3350375 w 7264800"/>
              <a:gd name="connsiteY100" fmla="*/ 496977 h 741600"/>
              <a:gd name="connsiteX101" fmla="*/ 3385706 w 7264800"/>
              <a:gd name="connsiteY101" fmla="*/ 496977 h 741600"/>
              <a:gd name="connsiteX102" fmla="*/ 3385706 w 7264800"/>
              <a:gd name="connsiteY102" fmla="*/ 489911 h 741600"/>
              <a:gd name="connsiteX103" fmla="*/ 3413592 w 7264800"/>
              <a:gd name="connsiteY103" fmla="*/ 475526 h 741600"/>
              <a:gd name="connsiteX104" fmla="*/ 3413592 w 7264800"/>
              <a:gd name="connsiteY104" fmla="*/ 482592 h 741600"/>
              <a:gd name="connsiteX105" fmla="*/ 3448923 w 7264800"/>
              <a:gd name="connsiteY105" fmla="*/ 482592 h 741600"/>
              <a:gd name="connsiteX106" fmla="*/ 3448923 w 7264800"/>
              <a:gd name="connsiteY106" fmla="*/ 475526 h 741600"/>
              <a:gd name="connsiteX107" fmla="*/ 3350375 w 7264800"/>
              <a:gd name="connsiteY107" fmla="*/ 475526 h 741600"/>
              <a:gd name="connsiteX108" fmla="*/ 3350375 w 7264800"/>
              <a:gd name="connsiteY108" fmla="*/ 482592 h 741600"/>
              <a:gd name="connsiteX109" fmla="*/ 3385706 w 7264800"/>
              <a:gd name="connsiteY109" fmla="*/ 482592 h 741600"/>
              <a:gd name="connsiteX110" fmla="*/ 3385706 w 7264800"/>
              <a:gd name="connsiteY110" fmla="*/ 475526 h 741600"/>
              <a:gd name="connsiteX111" fmla="*/ 3712706 w 7264800"/>
              <a:gd name="connsiteY111" fmla="*/ 470163 h 741600"/>
              <a:gd name="connsiteX112" fmla="*/ 3732452 w 7264800"/>
              <a:gd name="connsiteY112" fmla="*/ 470163 h 741600"/>
              <a:gd name="connsiteX113" fmla="*/ 3732452 w 7264800"/>
              <a:gd name="connsiteY113" fmla="*/ 490479 h 741600"/>
              <a:gd name="connsiteX114" fmla="*/ 3694598 w 7264800"/>
              <a:gd name="connsiteY114" fmla="*/ 490479 h 741600"/>
              <a:gd name="connsiteX115" fmla="*/ 3694598 w 7264800"/>
              <a:gd name="connsiteY115" fmla="*/ 502403 h 741600"/>
              <a:gd name="connsiteX116" fmla="*/ 3679078 w 7264800"/>
              <a:gd name="connsiteY116" fmla="*/ 477041 h 741600"/>
              <a:gd name="connsiteX117" fmla="*/ 3692327 w 7264800"/>
              <a:gd name="connsiteY117" fmla="*/ 477041 h 741600"/>
              <a:gd name="connsiteX118" fmla="*/ 3692327 w 7264800"/>
              <a:gd name="connsiteY118" fmla="*/ 476536 h 741600"/>
              <a:gd name="connsiteX119" fmla="*/ 3703936 w 7264800"/>
              <a:gd name="connsiteY119" fmla="*/ 486125 h 741600"/>
              <a:gd name="connsiteX120" fmla="*/ 3712706 w 7264800"/>
              <a:gd name="connsiteY120" fmla="*/ 470163 h 741600"/>
              <a:gd name="connsiteX121" fmla="*/ 3526209 w 7264800"/>
              <a:gd name="connsiteY121" fmla="*/ 467072 h 741600"/>
              <a:gd name="connsiteX122" fmla="*/ 3537628 w 7264800"/>
              <a:gd name="connsiteY122" fmla="*/ 480131 h 741600"/>
              <a:gd name="connsiteX123" fmla="*/ 3530247 w 7264800"/>
              <a:gd name="connsiteY123" fmla="*/ 490352 h 741600"/>
              <a:gd name="connsiteX124" fmla="*/ 3526714 w 7264800"/>
              <a:gd name="connsiteY124" fmla="*/ 490352 h 741600"/>
              <a:gd name="connsiteX125" fmla="*/ 3526714 w 7264800"/>
              <a:gd name="connsiteY125" fmla="*/ 495905 h 741600"/>
              <a:gd name="connsiteX126" fmla="*/ 3514348 w 7264800"/>
              <a:gd name="connsiteY126" fmla="*/ 476914 h 741600"/>
              <a:gd name="connsiteX127" fmla="*/ 3526209 w 7264800"/>
              <a:gd name="connsiteY127" fmla="*/ 476914 h 741600"/>
              <a:gd name="connsiteX128" fmla="*/ 3239462 w 7264800"/>
              <a:gd name="connsiteY128" fmla="*/ 460700 h 741600"/>
              <a:gd name="connsiteX129" fmla="*/ 3239462 w 7264800"/>
              <a:gd name="connsiteY129" fmla="*/ 468839 h 741600"/>
              <a:gd name="connsiteX130" fmla="*/ 3187223 w 7264800"/>
              <a:gd name="connsiteY130" fmla="*/ 468839 h 741600"/>
              <a:gd name="connsiteX131" fmla="*/ 3187223 w 7264800"/>
              <a:gd name="connsiteY131" fmla="*/ 480510 h 741600"/>
              <a:gd name="connsiteX132" fmla="*/ 3239462 w 7264800"/>
              <a:gd name="connsiteY132" fmla="*/ 480510 h 741600"/>
              <a:gd name="connsiteX133" fmla="*/ 3239462 w 7264800"/>
              <a:gd name="connsiteY133" fmla="*/ 488713 h 741600"/>
              <a:gd name="connsiteX134" fmla="*/ 3175613 w 7264800"/>
              <a:gd name="connsiteY134" fmla="*/ 488713 h 741600"/>
              <a:gd name="connsiteX135" fmla="*/ 3175613 w 7264800"/>
              <a:gd name="connsiteY135" fmla="*/ 500195 h 741600"/>
              <a:gd name="connsiteX136" fmla="*/ 3218263 w 7264800"/>
              <a:gd name="connsiteY136" fmla="*/ 500195 h 741600"/>
              <a:gd name="connsiteX137" fmla="*/ 3174036 w 7264800"/>
              <a:gd name="connsiteY137" fmla="*/ 519437 h 741600"/>
              <a:gd name="connsiteX138" fmla="*/ 3180787 w 7264800"/>
              <a:gd name="connsiteY138" fmla="*/ 532497 h 741600"/>
              <a:gd name="connsiteX139" fmla="*/ 3236749 w 7264800"/>
              <a:gd name="connsiteY139" fmla="*/ 500195 h 741600"/>
              <a:gd name="connsiteX140" fmla="*/ 3257506 w 7264800"/>
              <a:gd name="connsiteY140" fmla="*/ 500195 h 741600"/>
              <a:gd name="connsiteX141" fmla="*/ 3257568 w 7264800"/>
              <a:gd name="connsiteY141" fmla="*/ 513255 h 741600"/>
              <a:gd name="connsiteX142" fmla="*/ 3268546 w 7264800"/>
              <a:gd name="connsiteY142" fmla="*/ 522150 h 741600"/>
              <a:gd name="connsiteX143" fmla="*/ 3302048 w 7264800"/>
              <a:gd name="connsiteY143" fmla="*/ 522150 h 741600"/>
              <a:gd name="connsiteX144" fmla="*/ 3316054 w 7264800"/>
              <a:gd name="connsiteY144" fmla="*/ 511362 h 741600"/>
              <a:gd name="connsiteX145" fmla="*/ 3316621 w 7264800"/>
              <a:gd name="connsiteY145" fmla="*/ 507387 h 741600"/>
              <a:gd name="connsiteX146" fmla="*/ 3301543 w 7264800"/>
              <a:gd name="connsiteY146" fmla="*/ 502845 h 741600"/>
              <a:gd name="connsiteX147" fmla="*/ 3300786 w 7264800"/>
              <a:gd name="connsiteY147" fmla="*/ 507892 h 741600"/>
              <a:gd name="connsiteX148" fmla="*/ 3295675 w 7264800"/>
              <a:gd name="connsiteY148" fmla="*/ 511236 h 741600"/>
              <a:gd name="connsiteX149" fmla="*/ 3276559 w 7264800"/>
              <a:gd name="connsiteY149" fmla="*/ 511236 h 741600"/>
              <a:gd name="connsiteX150" fmla="*/ 3271764 w 7264800"/>
              <a:gd name="connsiteY150" fmla="*/ 507639 h 741600"/>
              <a:gd name="connsiteX151" fmla="*/ 3271764 w 7264800"/>
              <a:gd name="connsiteY151" fmla="*/ 500132 h 741600"/>
              <a:gd name="connsiteX152" fmla="*/ 3317946 w 7264800"/>
              <a:gd name="connsiteY152" fmla="*/ 500132 h 741600"/>
              <a:gd name="connsiteX153" fmla="*/ 3317946 w 7264800"/>
              <a:gd name="connsiteY153" fmla="*/ 488649 h 741600"/>
              <a:gd name="connsiteX154" fmla="*/ 3253973 w 7264800"/>
              <a:gd name="connsiteY154" fmla="*/ 488649 h 741600"/>
              <a:gd name="connsiteX155" fmla="*/ 3253973 w 7264800"/>
              <a:gd name="connsiteY155" fmla="*/ 480448 h 741600"/>
              <a:gd name="connsiteX156" fmla="*/ 3307221 w 7264800"/>
              <a:gd name="connsiteY156" fmla="*/ 480448 h 741600"/>
              <a:gd name="connsiteX157" fmla="*/ 3307221 w 7264800"/>
              <a:gd name="connsiteY157" fmla="*/ 469155 h 741600"/>
              <a:gd name="connsiteX158" fmla="*/ 3253973 w 7264800"/>
              <a:gd name="connsiteY158" fmla="*/ 469155 h 741600"/>
              <a:gd name="connsiteX159" fmla="*/ 3253973 w 7264800"/>
              <a:gd name="connsiteY159" fmla="*/ 460700 h 741600"/>
              <a:gd name="connsiteX160" fmla="*/ 3581350 w 7264800"/>
              <a:gd name="connsiteY160" fmla="*/ 457924 h 741600"/>
              <a:gd name="connsiteX161" fmla="*/ 3597186 w 7264800"/>
              <a:gd name="connsiteY161" fmla="*/ 476598 h 741600"/>
              <a:gd name="connsiteX162" fmla="*/ 3587597 w 7264800"/>
              <a:gd name="connsiteY162" fmla="*/ 487765 h 741600"/>
              <a:gd name="connsiteX163" fmla="*/ 3582801 w 7264800"/>
              <a:gd name="connsiteY163" fmla="*/ 487765 h 741600"/>
              <a:gd name="connsiteX164" fmla="*/ 3582801 w 7264800"/>
              <a:gd name="connsiteY164" fmla="*/ 487702 h 741600"/>
              <a:gd name="connsiteX165" fmla="*/ 3581350 w 7264800"/>
              <a:gd name="connsiteY165" fmla="*/ 457924 h 741600"/>
              <a:gd name="connsiteX166" fmla="*/ 4020904 w 7264800"/>
              <a:gd name="connsiteY166" fmla="*/ 446820 h 741600"/>
              <a:gd name="connsiteX167" fmla="*/ 4057497 w 7264800"/>
              <a:gd name="connsiteY167" fmla="*/ 474580 h 741600"/>
              <a:gd name="connsiteX168" fmla="*/ 3984690 w 7264800"/>
              <a:gd name="connsiteY168" fmla="*/ 474580 h 741600"/>
              <a:gd name="connsiteX169" fmla="*/ 4020904 w 7264800"/>
              <a:gd name="connsiteY169" fmla="*/ 446820 h 741600"/>
              <a:gd name="connsiteX170" fmla="*/ 3028485 w 7264800"/>
              <a:gd name="connsiteY170" fmla="*/ 444927 h 741600"/>
              <a:gd name="connsiteX171" fmla="*/ 3028485 w 7264800"/>
              <a:gd name="connsiteY171" fmla="*/ 459753 h 741600"/>
              <a:gd name="connsiteX172" fmla="*/ 3153090 w 7264800"/>
              <a:gd name="connsiteY172" fmla="*/ 459753 h 741600"/>
              <a:gd name="connsiteX173" fmla="*/ 3153090 w 7264800"/>
              <a:gd name="connsiteY173" fmla="*/ 444927 h 741600"/>
              <a:gd name="connsiteX174" fmla="*/ 3337505 w 7264800"/>
              <a:gd name="connsiteY174" fmla="*/ 438050 h 741600"/>
              <a:gd name="connsiteX175" fmla="*/ 3337505 w 7264800"/>
              <a:gd name="connsiteY175" fmla="*/ 449912 h 741600"/>
              <a:gd name="connsiteX176" fmla="*/ 3392015 w 7264800"/>
              <a:gd name="connsiteY176" fmla="*/ 449912 h 741600"/>
              <a:gd name="connsiteX177" fmla="*/ 3392015 w 7264800"/>
              <a:gd name="connsiteY177" fmla="*/ 457103 h 741600"/>
              <a:gd name="connsiteX178" fmla="*/ 3330627 w 7264800"/>
              <a:gd name="connsiteY178" fmla="*/ 457103 h 741600"/>
              <a:gd name="connsiteX179" fmla="*/ 3330627 w 7264800"/>
              <a:gd name="connsiteY179" fmla="*/ 493823 h 741600"/>
              <a:gd name="connsiteX180" fmla="*/ 3344066 w 7264800"/>
              <a:gd name="connsiteY180" fmla="*/ 493823 h 741600"/>
              <a:gd name="connsiteX181" fmla="*/ 3344066 w 7264800"/>
              <a:gd name="connsiteY181" fmla="*/ 468712 h 741600"/>
              <a:gd name="connsiteX182" fmla="*/ 3392015 w 7264800"/>
              <a:gd name="connsiteY182" fmla="*/ 468712 h 741600"/>
              <a:gd name="connsiteX183" fmla="*/ 3392015 w 7264800"/>
              <a:gd name="connsiteY183" fmla="*/ 499059 h 741600"/>
              <a:gd name="connsiteX184" fmla="*/ 3406274 w 7264800"/>
              <a:gd name="connsiteY184" fmla="*/ 499059 h 741600"/>
              <a:gd name="connsiteX185" fmla="*/ 3406274 w 7264800"/>
              <a:gd name="connsiteY185" fmla="*/ 468712 h 741600"/>
              <a:gd name="connsiteX186" fmla="*/ 3455989 w 7264800"/>
              <a:gd name="connsiteY186" fmla="*/ 468712 h 741600"/>
              <a:gd name="connsiteX187" fmla="*/ 3455989 w 7264800"/>
              <a:gd name="connsiteY187" fmla="*/ 493823 h 741600"/>
              <a:gd name="connsiteX188" fmla="*/ 3469427 w 7264800"/>
              <a:gd name="connsiteY188" fmla="*/ 493823 h 741600"/>
              <a:gd name="connsiteX189" fmla="*/ 3469427 w 7264800"/>
              <a:gd name="connsiteY189" fmla="*/ 457103 h 741600"/>
              <a:gd name="connsiteX190" fmla="*/ 3406274 w 7264800"/>
              <a:gd name="connsiteY190" fmla="*/ 457103 h 741600"/>
              <a:gd name="connsiteX191" fmla="*/ 3406274 w 7264800"/>
              <a:gd name="connsiteY191" fmla="*/ 449912 h 741600"/>
              <a:gd name="connsiteX192" fmla="*/ 3461856 w 7264800"/>
              <a:gd name="connsiteY192" fmla="*/ 449912 h 741600"/>
              <a:gd name="connsiteX193" fmla="*/ 3461856 w 7264800"/>
              <a:gd name="connsiteY193" fmla="*/ 438050 h 741600"/>
              <a:gd name="connsiteX194" fmla="*/ 4195287 w 7264800"/>
              <a:gd name="connsiteY194" fmla="*/ 434012 h 741600"/>
              <a:gd name="connsiteX195" fmla="*/ 4195287 w 7264800"/>
              <a:gd name="connsiteY195" fmla="*/ 470730 h 741600"/>
              <a:gd name="connsiteX196" fmla="*/ 4167150 w 7264800"/>
              <a:gd name="connsiteY196" fmla="*/ 470730 h 741600"/>
              <a:gd name="connsiteX197" fmla="*/ 4167150 w 7264800"/>
              <a:gd name="connsiteY197" fmla="*/ 485241 h 741600"/>
              <a:gd name="connsiteX198" fmla="*/ 4195287 w 7264800"/>
              <a:gd name="connsiteY198" fmla="*/ 485241 h 741600"/>
              <a:gd name="connsiteX199" fmla="*/ 4195287 w 7264800"/>
              <a:gd name="connsiteY199" fmla="*/ 557228 h 741600"/>
              <a:gd name="connsiteX200" fmla="*/ 4158190 w 7264800"/>
              <a:gd name="connsiteY200" fmla="*/ 557228 h 741600"/>
              <a:gd name="connsiteX201" fmla="*/ 4158190 w 7264800"/>
              <a:gd name="connsiteY201" fmla="*/ 571612 h 741600"/>
              <a:gd name="connsiteX202" fmla="*/ 4244624 w 7264800"/>
              <a:gd name="connsiteY202" fmla="*/ 571612 h 741600"/>
              <a:gd name="connsiteX203" fmla="*/ 4244624 w 7264800"/>
              <a:gd name="connsiteY203" fmla="*/ 557228 h 741600"/>
              <a:gd name="connsiteX204" fmla="*/ 4210303 w 7264800"/>
              <a:gd name="connsiteY204" fmla="*/ 557228 h 741600"/>
              <a:gd name="connsiteX205" fmla="*/ 4210303 w 7264800"/>
              <a:gd name="connsiteY205" fmla="*/ 485241 h 741600"/>
              <a:gd name="connsiteX206" fmla="*/ 4240209 w 7264800"/>
              <a:gd name="connsiteY206" fmla="*/ 485241 h 741600"/>
              <a:gd name="connsiteX207" fmla="*/ 4240209 w 7264800"/>
              <a:gd name="connsiteY207" fmla="*/ 470730 h 741600"/>
              <a:gd name="connsiteX208" fmla="*/ 4210303 w 7264800"/>
              <a:gd name="connsiteY208" fmla="*/ 470730 h 741600"/>
              <a:gd name="connsiteX209" fmla="*/ 4210303 w 7264800"/>
              <a:gd name="connsiteY209" fmla="*/ 434012 h 741600"/>
              <a:gd name="connsiteX210" fmla="*/ 3210818 w 7264800"/>
              <a:gd name="connsiteY210" fmla="*/ 433445 h 741600"/>
              <a:gd name="connsiteX211" fmla="*/ 3210818 w 7264800"/>
              <a:gd name="connsiteY211" fmla="*/ 443224 h 741600"/>
              <a:gd name="connsiteX212" fmla="*/ 3176370 w 7264800"/>
              <a:gd name="connsiteY212" fmla="*/ 443224 h 741600"/>
              <a:gd name="connsiteX213" fmla="*/ 3176370 w 7264800"/>
              <a:gd name="connsiteY213" fmla="*/ 455337 h 741600"/>
              <a:gd name="connsiteX214" fmla="*/ 3211007 w 7264800"/>
              <a:gd name="connsiteY214" fmla="*/ 455337 h 741600"/>
              <a:gd name="connsiteX215" fmla="*/ 3211007 w 7264800"/>
              <a:gd name="connsiteY215" fmla="*/ 464674 h 741600"/>
              <a:gd name="connsiteX216" fmla="*/ 3225707 w 7264800"/>
              <a:gd name="connsiteY216" fmla="*/ 464674 h 741600"/>
              <a:gd name="connsiteX217" fmla="*/ 3225707 w 7264800"/>
              <a:gd name="connsiteY217" fmla="*/ 455337 h 741600"/>
              <a:gd name="connsiteX218" fmla="*/ 3269051 w 7264800"/>
              <a:gd name="connsiteY218" fmla="*/ 455337 h 741600"/>
              <a:gd name="connsiteX219" fmla="*/ 3269051 w 7264800"/>
              <a:gd name="connsiteY219" fmla="*/ 464674 h 741600"/>
              <a:gd name="connsiteX220" fmla="*/ 3283562 w 7264800"/>
              <a:gd name="connsiteY220" fmla="*/ 464674 h 741600"/>
              <a:gd name="connsiteX221" fmla="*/ 3283562 w 7264800"/>
              <a:gd name="connsiteY221" fmla="*/ 455337 h 741600"/>
              <a:gd name="connsiteX222" fmla="*/ 3318955 w 7264800"/>
              <a:gd name="connsiteY222" fmla="*/ 455337 h 741600"/>
              <a:gd name="connsiteX223" fmla="*/ 3318955 w 7264800"/>
              <a:gd name="connsiteY223" fmla="*/ 443224 h 741600"/>
              <a:gd name="connsiteX224" fmla="*/ 3283562 w 7264800"/>
              <a:gd name="connsiteY224" fmla="*/ 443098 h 741600"/>
              <a:gd name="connsiteX225" fmla="*/ 3283562 w 7264800"/>
              <a:gd name="connsiteY225" fmla="*/ 433445 h 741600"/>
              <a:gd name="connsiteX226" fmla="*/ 3269051 w 7264800"/>
              <a:gd name="connsiteY226" fmla="*/ 433445 h 741600"/>
              <a:gd name="connsiteX227" fmla="*/ 3269051 w 7264800"/>
              <a:gd name="connsiteY227" fmla="*/ 443035 h 741600"/>
              <a:gd name="connsiteX228" fmla="*/ 3225707 w 7264800"/>
              <a:gd name="connsiteY228" fmla="*/ 443035 h 741600"/>
              <a:gd name="connsiteX229" fmla="*/ 3225707 w 7264800"/>
              <a:gd name="connsiteY229" fmla="*/ 433445 h 741600"/>
              <a:gd name="connsiteX230" fmla="*/ 4012639 w 7264800"/>
              <a:gd name="connsiteY230" fmla="*/ 432309 h 741600"/>
              <a:gd name="connsiteX231" fmla="*/ 3947277 w 7264800"/>
              <a:gd name="connsiteY231" fmla="*/ 474201 h 741600"/>
              <a:gd name="connsiteX232" fmla="*/ 3954659 w 7264800"/>
              <a:gd name="connsiteY232" fmla="*/ 489217 h 741600"/>
              <a:gd name="connsiteX233" fmla="*/ 3978318 w 7264800"/>
              <a:gd name="connsiteY233" fmla="*/ 478428 h 741600"/>
              <a:gd name="connsiteX234" fmla="*/ 3978318 w 7264800"/>
              <a:gd name="connsiteY234" fmla="*/ 488081 h 741600"/>
              <a:gd name="connsiteX235" fmla="*/ 4062481 w 7264800"/>
              <a:gd name="connsiteY235" fmla="*/ 488081 h 741600"/>
              <a:gd name="connsiteX236" fmla="*/ 4062481 w 7264800"/>
              <a:gd name="connsiteY236" fmla="*/ 476851 h 741600"/>
              <a:gd name="connsiteX237" fmla="*/ 4086961 w 7264800"/>
              <a:gd name="connsiteY237" fmla="*/ 486252 h 741600"/>
              <a:gd name="connsiteX238" fmla="*/ 4093648 w 7264800"/>
              <a:gd name="connsiteY238" fmla="*/ 472372 h 741600"/>
              <a:gd name="connsiteX239" fmla="*/ 4027781 w 7264800"/>
              <a:gd name="connsiteY239" fmla="*/ 432309 h 741600"/>
              <a:gd name="connsiteX240" fmla="*/ 3499900 w 7264800"/>
              <a:gd name="connsiteY240" fmla="*/ 432309 h 741600"/>
              <a:gd name="connsiteX241" fmla="*/ 3499900 w 7264800"/>
              <a:gd name="connsiteY241" fmla="*/ 462782 h 741600"/>
              <a:gd name="connsiteX242" fmla="*/ 3484317 w 7264800"/>
              <a:gd name="connsiteY242" fmla="*/ 462782 h 741600"/>
              <a:gd name="connsiteX243" fmla="*/ 3484317 w 7264800"/>
              <a:gd name="connsiteY243" fmla="*/ 476851 h 741600"/>
              <a:gd name="connsiteX244" fmla="*/ 3499900 w 7264800"/>
              <a:gd name="connsiteY244" fmla="*/ 476851 h 741600"/>
              <a:gd name="connsiteX245" fmla="*/ 3479900 w 7264800"/>
              <a:gd name="connsiteY245" fmla="*/ 521204 h 741600"/>
              <a:gd name="connsiteX246" fmla="*/ 3486020 w 7264800"/>
              <a:gd name="connsiteY246" fmla="*/ 538553 h 741600"/>
              <a:gd name="connsiteX247" fmla="*/ 3499900 w 7264800"/>
              <a:gd name="connsiteY247" fmla="*/ 509153 h 741600"/>
              <a:gd name="connsiteX248" fmla="*/ 3500784 w 7264800"/>
              <a:gd name="connsiteY248" fmla="*/ 506378 h 741600"/>
              <a:gd name="connsiteX249" fmla="*/ 3499900 w 7264800"/>
              <a:gd name="connsiteY249" fmla="*/ 517859 h 741600"/>
              <a:gd name="connsiteX250" fmla="*/ 3499900 w 7264800"/>
              <a:gd name="connsiteY250" fmla="*/ 580066 h 741600"/>
              <a:gd name="connsiteX251" fmla="*/ 3513654 w 7264800"/>
              <a:gd name="connsiteY251" fmla="*/ 580004 h 741600"/>
              <a:gd name="connsiteX252" fmla="*/ 3513654 w 7264800"/>
              <a:gd name="connsiteY252" fmla="*/ 508144 h 741600"/>
              <a:gd name="connsiteX253" fmla="*/ 3512770 w 7264800"/>
              <a:gd name="connsiteY253" fmla="*/ 495400 h 741600"/>
              <a:gd name="connsiteX254" fmla="*/ 3521540 w 7264800"/>
              <a:gd name="connsiteY254" fmla="*/ 511740 h 741600"/>
              <a:gd name="connsiteX255" fmla="*/ 3527344 w 7264800"/>
              <a:gd name="connsiteY255" fmla="*/ 502213 h 741600"/>
              <a:gd name="connsiteX256" fmla="*/ 3557186 w 7264800"/>
              <a:gd name="connsiteY256" fmla="*/ 499311 h 741600"/>
              <a:gd name="connsiteX257" fmla="*/ 3559394 w 7264800"/>
              <a:gd name="connsiteY257" fmla="*/ 505178 h 741600"/>
              <a:gd name="connsiteX258" fmla="*/ 3570688 w 7264800"/>
              <a:gd name="connsiteY258" fmla="*/ 500699 h 741600"/>
              <a:gd name="connsiteX259" fmla="*/ 3571635 w 7264800"/>
              <a:gd name="connsiteY259" fmla="*/ 508711 h 741600"/>
              <a:gd name="connsiteX260" fmla="*/ 3523748 w 7264800"/>
              <a:gd name="connsiteY260" fmla="*/ 508711 h 741600"/>
              <a:gd name="connsiteX261" fmla="*/ 3523748 w 7264800"/>
              <a:gd name="connsiteY261" fmla="*/ 521582 h 741600"/>
              <a:gd name="connsiteX262" fmla="*/ 3536430 w 7264800"/>
              <a:gd name="connsiteY262" fmla="*/ 521582 h 741600"/>
              <a:gd name="connsiteX263" fmla="*/ 3518891 w 7264800"/>
              <a:gd name="connsiteY263" fmla="*/ 565366 h 741600"/>
              <a:gd name="connsiteX264" fmla="*/ 3528922 w 7264800"/>
              <a:gd name="connsiteY264" fmla="*/ 577732 h 741600"/>
              <a:gd name="connsiteX265" fmla="*/ 3547660 w 7264800"/>
              <a:gd name="connsiteY265" fmla="*/ 542717 h 741600"/>
              <a:gd name="connsiteX266" fmla="*/ 3564126 w 7264800"/>
              <a:gd name="connsiteY266" fmla="*/ 554389 h 741600"/>
              <a:gd name="connsiteX267" fmla="*/ 3571382 w 7264800"/>
              <a:gd name="connsiteY267" fmla="*/ 542212 h 741600"/>
              <a:gd name="connsiteX268" fmla="*/ 3550436 w 7264800"/>
              <a:gd name="connsiteY268" fmla="*/ 527891 h 741600"/>
              <a:gd name="connsiteX269" fmla="*/ 3550751 w 7264800"/>
              <a:gd name="connsiteY269" fmla="*/ 521582 h 741600"/>
              <a:gd name="connsiteX270" fmla="*/ 3574095 w 7264800"/>
              <a:gd name="connsiteY270" fmla="*/ 521582 h 741600"/>
              <a:gd name="connsiteX271" fmla="*/ 3583243 w 7264800"/>
              <a:gd name="connsiteY271" fmla="*/ 547575 h 741600"/>
              <a:gd name="connsiteX272" fmla="*/ 3550688 w 7264800"/>
              <a:gd name="connsiteY272" fmla="*/ 563789 h 741600"/>
              <a:gd name="connsiteX273" fmla="*/ 3559016 w 7264800"/>
              <a:gd name="connsiteY273" fmla="*/ 577038 h 741600"/>
              <a:gd name="connsiteX274" fmla="*/ 3590625 w 7264800"/>
              <a:gd name="connsiteY274" fmla="*/ 560256 h 741600"/>
              <a:gd name="connsiteX275" fmla="*/ 3603180 w 7264800"/>
              <a:gd name="connsiteY275" fmla="*/ 573253 h 741600"/>
              <a:gd name="connsiteX276" fmla="*/ 3622738 w 7264800"/>
              <a:gd name="connsiteY276" fmla="*/ 572306 h 741600"/>
              <a:gd name="connsiteX277" fmla="*/ 3631697 w 7264800"/>
              <a:gd name="connsiteY277" fmla="*/ 556092 h 741600"/>
              <a:gd name="connsiteX278" fmla="*/ 3620529 w 7264800"/>
              <a:gd name="connsiteY278" fmla="*/ 544042 h 741600"/>
              <a:gd name="connsiteX279" fmla="*/ 3614473 w 7264800"/>
              <a:gd name="connsiteY279" fmla="*/ 557480 h 741600"/>
              <a:gd name="connsiteX280" fmla="*/ 3605136 w 7264800"/>
              <a:gd name="connsiteY280" fmla="*/ 555777 h 741600"/>
              <a:gd name="connsiteX281" fmla="*/ 3601981 w 7264800"/>
              <a:gd name="connsiteY281" fmla="*/ 550982 h 741600"/>
              <a:gd name="connsiteX282" fmla="*/ 3617627 w 7264800"/>
              <a:gd name="connsiteY282" fmla="*/ 531550 h 741600"/>
              <a:gd name="connsiteX283" fmla="*/ 3605892 w 7264800"/>
              <a:gd name="connsiteY283" fmla="*/ 523033 h 741600"/>
              <a:gd name="connsiteX284" fmla="*/ 3594284 w 7264800"/>
              <a:gd name="connsiteY284" fmla="*/ 539184 h 741600"/>
              <a:gd name="connsiteX285" fmla="*/ 3587912 w 7264800"/>
              <a:gd name="connsiteY285" fmla="*/ 521582 h 741600"/>
              <a:gd name="connsiteX286" fmla="*/ 3628984 w 7264800"/>
              <a:gd name="connsiteY286" fmla="*/ 521582 h 741600"/>
              <a:gd name="connsiteX287" fmla="*/ 3628984 w 7264800"/>
              <a:gd name="connsiteY287" fmla="*/ 508711 h 741600"/>
              <a:gd name="connsiteX288" fmla="*/ 3613968 w 7264800"/>
              <a:gd name="connsiteY288" fmla="*/ 508711 h 741600"/>
              <a:gd name="connsiteX289" fmla="*/ 3608732 w 7264800"/>
              <a:gd name="connsiteY289" fmla="*/ 497544 h 741600"/>
              <a:gd name="connsiteX290" fmla="*/ 3618132 w 7264800"/>
              <a:gd name="connsiteY290" fmla="*/ 496282 h 741600"/>
              <a:gd name="connsiteX291" fmla="*/ 3620403 w 7264800"/>
              <a:gd name="connsiteY291" fmla="*/ 502087 h 741600"/>
              <a:gd name="connsiteX292" fmla="*/ 3630435 w 7264800"/>
              <a:gd name="connsiteY292" fmla="*/ 498049 h 741600"/>
              <a:gd name="connsiteX293" fmla="*/ 3622928 w 7264800"/>
              <a:gd name="connsiteY293" fmla="*/ 475526 h 741600"/>
              <a:gd name="connsiteX294" fmla="*/ 3612896 w 7264800"/>
              <a:gd name="connsiteY294" fmla="*/ 478680 h 741600"/>
              <a:gd name="connsiteX295" fmla="*/ 3615419 w 7264800"/>
              <a:gd name="connsiteY295" fmla="*/ 486378 h 741600"/>
              <a:gd name="connsiteX296" fmla="*/ 3602675 w 7264800"/>
              <a:gd name="connsiteY296" fmla="*/ 487765 h 741600"/>
              <a:gd name="connsiteX297" fmla="*/ 3625766 w 7264800"/>
              <a:gd name="connsiteY297" fmla="*/ 458681 h 741600"/>
              <a:gd name="connsiteX298" fmla="*/ 3615419 w 7264800"/>
              <a:gd name="connsiteY298" fmla="*/ 452624 h 741600"/>
              <a:gd name="connsiteX299" fmla="*/ 3605388 w 7264800"/>
              <a:gd name="connsiteY299" fmla="*/ 466820 h 741600"/>
              <a:gd name="connsiteX300" fmla="*/ 3600656 w 7264800"/>
              <a:gd name="connsiteY300" fmla="*/ 461331 h 741600"/>
              <a:gd name="connsiteX301" fmla="*/ 3614094 w 7264800"/>
              <a:gd name="connsiteY301" fmla="*/ 439375 h 741600"/>
              <a:gd name="connsiteX302" fmla="*/ 3602296 w 7264800"/>
              <a:gd name="connsiteY302" fmla="*/ 434265 h 741600"/>
              <a:gd name="connsiteX303" fmla="*/ 3593086 w 7264800"/>
              <a:gd name="connsiteY303" fmla="*/ 451741 h 741600"/>
              <a:gd name="connsiteX304" fmla="*/ 3589174 w 7264800"/>
              <a:gd name="connsiteY304" fmla="*/ 448145 h 741600"/>
              <a:gd name="connsiteX305" fmla="*/ 3581288 w 7264800"/>
              <a:gd name="connsiteY305" fmla="*/ 456977 h 741600"/>
              <a:gd name="connsiteX306" fmla="*/ 3580530 w 7264800"/>
              <a:gd name="connsiteY306" fmla="*/ 432498 h 741600"/>
              <a:gd name="connsiteX307" fmla="*/ 3566777 w 7264800"/>
              <a:gd name="connsiteY307" fmla="*/ 432498 h 741600"/>
              <a:gd name="connsiteX308" fmla="*/ 3569994 w 7264800"/>
              <a:gd name="connsiteY308" fmla="*/ 497292 h 741600"/>
              <a:gd name="connsiteX309" fmla="*/ 3563180 w 7264800"/>
              <a:gd name="connsiteY309" fmla="*/ 477797 h 741600"/>
              <a:gd name="connsiteX310" fmla="*/ 3553653 w 7264800"/>
              <a:gd name="connsiteY310" fmla="*/ 480258 h 741600"/>
              <a:gd name="connsiteX311" fmla="*/ 3555861 w 7264800"/>
              <a:gd name="connsiteY311" fmla="*/ 488965 h 741600"/>
              <a:gd name="connsiteX312" fmla="*/ 3543875 w 7264800"/>
              <a:gd name="connsiteY312" fmla="*/ 490037 h 741600"/>
              <a:gd name="connsiteX313" fmla="*/ 3566082 w 7264800"/>
              <a:gd name="connsiteY313" fmla="*/ 459249 h 741600"/>
              <a:gd name="connsiteX314" fmla="*/ 3555546 w 7264800"/>
              <a:gd name="connsiteY314" fmla="*/ 453444 h 741600"/>
              <a:gd name="connsiteX315" fmla="*/ 3545578 w 7264800"/>
              <a:gd name="connsiteY315" fmla="*/ 469532 h 741600"/>
              <a:gd name="connsiteX316" fmla="*/ 3541099 w 7264800"/>
              <a:gd name="connsiteY316" fmla="*/ 464296 h 741600"/>
              <a:gd name="connsiteX317" fmla="*/ 3554474 w 7264800"/>
              <a:gd name="connsiteY317" fmla="*/ 439754 h 741600"/>
              <a:gd name="connsiteX318" fmla="*/ 3542739 w 7264800"/>
              <a:gd name="connsiteY318" fmla="*/ 435275 h 741600"/>
              <a:gd name="connsiteX319" fmla="*/ 3532518 w 7264800"/>
              <a:gd name="connsiteY319" fmla="*/ 455526 h 741600"/>
              <a:gd name="connsiteX320" fmla="*/ 3528480 w 7264800"/>
              <a:gd name="connsiteY320" fmla="*/ 452309 h 741600"/>
              <a:gd name="connsiteX321" fmla="*/ 3521225 w 7264800"/>
              <a:gd name="connsiteY321" fmla="*/ 462845 h 741600"/>
              <a:gd name="connsiteX322" fmla="*/ 3513654 w 7264800"/>
              <a:gd name="connsiteY322" fmla="*/ 462845 h 741600"/>
              <a:gd name="connsiteX323" fmla="*/ 3513654 w 7264800"/>
              <a:gd name="connsiteY323" fmla="*/ 432309 h 741600"/>
              <a:gd name="connsiteX324" fmla="*/ 4125635 w 7264800"/>
              <a:gd name="connsiteY324" fmla="*/ 432183 h 741600"/>
              <a:gd name="connsiteX325" fmla="*/ 4125635 w 7264800"/>
              <a:gd name="connsiteY325" fmla="*/ 456789 h 741600"/>
              <a:gd name="connsiteX326" fmla="*/ 4102228 w 7264800"/>
              <a:gd name="connsiteY326" fmla="*/ 456789 h 741600"/>
              <a:gd name="connsiteX327" fmla="*/ 4102228 w 7264800"/>
              <a:gd name="connsiteY327" fmla="*/ 471615 h 741600"/>
              <a:gd name="connsiteX328" fmla="*/ 4146455 w 7264800"/>
              <a:gd name="connsiteY328" fmla="*/ 471615 h 741600"/>
              <a:gd name="connsiteX329" fmla="*/ 4098632 w 7264800"/>
              <a:gd name="connsiteY329" fmla="*/ 525368 h 741600"/>
              <a:gd name="connsiteX330" fmla="*/ 4105005 w 7264800"/>
              <a:gd name="connsiteY330" fmla="*/ 540509 h 741600"/>
              <a:gd name="connsiteX331" fmla="*/ 4127086 w 7264800"/>
              <a:gd name="connsiteY331" fmla="*/ 520888 h 741600"/>
              <a:gd name="connsiteX332" fmla="*/ 4127086 w 7264800"/>
              <a:gd name="connsiteY332" fmla="*/ 578111 h 741600"/>
              <a:gd name="connsiteX333" fmla="*/ 4141155 w 7264800"/>
              <a:gd name="connsiteY333" fmla="*/ 578111 h 741600"/>
              <a:gd name="connsiteX334" fmla="*/ 4141155 w 7264800"/>
              <a:gd name="connsiteY334" fmla="*/ 513507 h 741600"/>
              <a:gd name="connsiteX335" fmla="*/ 4162859 w 7264800"/>
              <a:gd name="connsiteY335" fmla="*/ 533381 h 741600"/>
              <a:gd name="connsiteX336" fmla="*/ 4171502 w 7264800"/>
              <a:gd name="connsiteY336" fmla="*/ 521457 h 741600"/>
              <a:gd name="connsiteX337" fmla="*/ 4146266 w 7264800"/>
              <a:gd name="connsiteY337" fmla="*/ 498617 h 741600"/>
              <a:gd name="connsiteX338" fmla="*/ 4162290 w 7264800"/>
              <a:gd name="connsiteY338" fmla="*/ 470479 h 741600"/>
              <a:gd name="connsiteX339" fmla="*/ 4162290 w 7264800"/>
              <a:gd name="connsiteY339" fmla="*/ 456977 h 741600"/>
              <a:gd name="connsiteX340" fmla="*/ 4140651 w 7264800"/>
              <a:gd name="connsiteY340" fmla="*/ 456977 h 741600"/>
              <a:gd name="connsiteX341" fmla="*/ 4140651 w 7264800"/>
              <a:gd name="connsiteY341" fmla="*/ 432183 h 741600"/>
              <a:gd name="connsiteX342" fmla="*/ 3913082 w 7264800"/>
              <a:gd name="connsiteY342" fmla="*/ 432183 h 741600"/>
              <a:gd name="connsiteX343" fmla="*/ 3901095 w 7264800"/>
              <a:gd name="connsiteY343" fmla="*/ 438430 h 741600"/>
              <a:gd name="connsiteX344" fmla="*/ 3915038 w 7264800"/>
              <a:gd name="connsiteY344" fmla="*/ 457672 h 741600"/>
              <a:gd name="connsiteX345" fmla="*/ 3894659 w 7264800"/>
              <a:gd name="connsiteY345" fmla="*/ 457735 h 741600"/>
              <a:gd name="connsiteX346" fmla="*/ 3894092 w 7264800"/>
              <a:gd name="connsiteY346" fmla="*/ 432246 h 741600"/>
              <a:gd name="connsiteX347" fmla="*/ 3878130 w 7264800"/>
              <a:gd name="connsiteY347" fmla="*/ 432246 h 741600"/>
              <a:gd name="connsiteX348" fmla="*/ 3878761 w 7264800"/>
              <a:gd name="connsiteY348" fmla="*/ 457609 h 741600"/>
              <a:gd name="connsiteX349" fmla="*/ 3795922 w 7264800"/>
              <a:gd name="connsiteY349" fmla="*/ 457609 h 741600"/>
              <a:gd name="connsiteX350" fmla="*/ 3795922 w 7264800"/>
              <a:gd name="connsiteY350" fmla="*/ 473003 h 741600"/>
              <a:gd name="connsiteX351" fmla="*/ 3879896 w 7264800"/>
              <a:gd name="connsiteY351" fmla="*/ 473003 h 741600"/>
              <a:gd name="connsiteX352" fmla="*/ 3886521 w 7264800"/>
              <a:gd name="connsiteY352" fmla="*/ 524926 h 741600"/>
              <a:gd name="connsiteX353" fmla="*/ 3906142 w 7264800"/>
              <a:gd name="connsiteY353" fmla="*/ 571992 h 741600"/>
              <a:gd name="connsiteX354" fmla="*/ 3929044 w 7264800"/>
              <a:gd name="connsiteY354" fmla="*/ 570351 h 741600"/>
              <a:gd name="connsiteX355" fmla="*/ 3939706 w 7264800"/>
              <a:gd name="connsiteY355" fmla="*/ 544800 h 741600"/>
              <a:gd name="connsiteX356" fmla="*/ 3928035 w 7264800"/>
              <a:gd name="connsiteY356" fmla="*/ 529216 h 741600"/>
              <a:gd name="connsiteX357" fmla="*/ 3921473 w 7264800"/>
              <a:gd name="connsiteY357" fmla="*/ 550920 h 741600"/>
              <a:gd name="connsiteX358" fmla="*/ 3910621 w 7264800"/>
              <a:gd name="connsiteY358" fmla="*/ 550541 h 741600"/>
              <a:gd name="connsiteX359" fmla="*/ 3900338 w 7264800"/>
              <a:gd name="connsiteY359" fmla="*/ 516473 h 741600"/>
              <a:gd name="connsiteX360" fmla="*/ 3895543 w 7264800"/>
              <a:gd name="connsiteY360" fmla="*/ 473192 h 741600"/>
              <a:gd name="connsiteX361" fmla="*/ 3934470 w 7264800"/>
              <a:gd name="connsiteY361" fmla="*/ 473003 h 741600"/>
              <a:gd name="connsiteX362" fmla="*/ 3934470 w 7264800"/>
              <a:gd name="connsiteY362" fmla="*/ 457735 h 741600"/>
              <a:gd name="connsiteX363" fmla="*/ 3918508 w 7264800"/>
              <a:gd name="connsiteY363" fmla="*/ 457735 h 741600"/>
              <a:gd name="connsiteX364" fmla="*/ 3929297 w 7264800"/>
              <a:gd name="connsiteY364" fmla="*/ 450669 h 741600"/>
              <a:gd name="connsiteX365" fmla="*/ 3913082 w 7264800"/>
              <a:gd name="connsiteY365" fmla="*/ 432183 h 741600"/>
              <a:gd name="connsiteX366" fmla="*/ 3732390 w 7264800"/>
              <a:gd name="connsiteY366" fmla="*/ 431994 h 741600"/>
              <a:gd name="connsiteX367" fmla="*/ 3732390 w 7264800"/>
              <a:gd name="connsiteY367" fmla="*/ 456662 h 741600"/>
              <a:gd name="connsiteX368" fmla="*/ 3717374 w 7264800"/>
              <a:gd name="connsiteY368" fmla="*/ 456662 h 741600"/>
              <a:gd name="connsiteX369" fmla="*/ 3721853 w 7264800"/>
              <a:gd name="connsiteY369" fmla="*/ 439628 h 741600"/>
              <a:gd name="connsiteX370" fmla="*/ 3708163 w 7264800"/>
              <a:gd name="connsiteY370" fmla="*/ 436347 h 741600"/>
              <a:gd name="connsiteX371" fmla="*/ 3692263 w 7264800"/>
              <a:gd name="connsiteY371" fmla="*/ 475463 h 741600"/>
              <a:gd name="connsiteX372" fmla="*/ 3692263 w 7264800"/>
              <a:gd name="connsiteY372" fmla="*/ 463161 h 741600"/>
              <a:gd name="connsiteX373" fmla="*/ 3678636 w 7264800"/>
              <a:gd name="connsiteY373" fmla="*/ 463161 h 741600"/>
              <a:gd name="connsiteX374" fmla="*/ 3678636 w 7264800"/>
              <a:gd name="connsiteY374" fmla="*/ 432309 h 741600"/>
              <a:gd name="connsiteX375" fmla="*/ 3664377 w 7264800"/>
              <a:gd name="connsiteY375" fmla="*/ 432309 h 741600"/>
              <a:gd name="connsiteX376" fmla="*/ 3664377 w 7264800"/>
              <a:gd name="connsiteY376" fmla="*/ 463097 h 741600"/>
              <a:gd name="connsiteX377" fmla="*/ 3641349 w 7264800"/>
              <a:gd name="connsiteY377" fmla="*/ 463097 h 741600"/>
              <a:gd name="connsiteX378" fmla="*/ 3641349 w 7264800"/>
              <a:gd name="connsiteY378" fmla="*/ 477041 h 741600"/>
              <a:gd name="connsiteX379" fmla="*/ 3663242 w 7264800"/>
              <a:gd name="connsiteY379" fmla="*/ 477041 h 741600"/>
              <a:gd name="connsiteX380" fmla="*/ 3637627 w 7264800"/>
              <a:gd name="connsiteY380" fmla="*/ 523475 h 741600"/>
              <a:gd name="connsiteX381" fmla="*/ 3644252 w 7264800"/>
              <a:gd name="connsiteY381" fmla="*/ 538743 h 741600"/>
              <a:gd name="connsiteX382" fmla="*/ 3665261 w 7264800"/>
              <a:gd name="connsiteY382" fmla="*/ 502340 h 741600"/>
              <a:gd name="connsiteX383" fmla="*/ 3664377 w 7264800"/>
              <a:gd name="connsiteY383" fmla="*/ 514642 h 741600"/>
              <a:gd name="connsiteX384" fmla="*/ 3664377 w 7264800"/>
              <a:gd name="connsiteY384" fmla="*/ 580067 h 741600"/>
              <a:gd name="connsiteX385" fmla="*/ 3678636 w 7264800"/>
              <a:gd name="connsiteY385" fmla="*/ 580067 h 741600"/>
              <a:gd name="connsiteX386" fmla="*/ 3678636 w 7264800"/>
              <a:gd name="connsiteY386" fmla="*/ 508648 h 741600"/>
              <a:gd name="connsiteX387" fmla="*/ 3677753 w 7264800"/>
              <a:gd name="connsiteY387" fmla="*/ 496472 h 741600"/>
              <a:gd name="connsiteX388" fmla="*/ 3691885 w 7264800"/>
              <a:gd name="connsiteY388" fmla="*/ 520194 h 741600"/>
              <a:gd name="connsiteX389" fmla="*/ 3699456 w 7264800"/>
              <a:gd name="connsiteY389" fmla="*/ 507324 h 741600"/>
              <a:gd name="connsiteX390" fmla="*/ 3696428 w 7264800"/>
              <a:gd name="connsiteY390" fmla="*/ 504359 h 741600"/>
              <a:gd name="connsiteX391" fmla="*/ 3727721 w 7264800"/>
              <a:gd name="connsiteY391" fmla="*/ 504359 h 741600"/>
              <a:gd name="connsiteX392" fmla="*/ 3685766 w 7264800"/>
              <a:gd name="connsiteY392" fmla="*/ 554893 h 741600"/>
              <a:gd name="connsiteX393" fmla="*/ 3695355 w 7264800"/>
              <a:gd name="connsiteY393" fmla="*/ 566944 h 741600"/>
              <a:gd name="connsiteX394" fmla="*/ 3732390 w 7264800"/>
              <a:gd name="connsiteY394" fmla="*/ 522150 h 741600"/>
              <a:gd name="connsiteX395" fmla="*/ 3732390 w 7264800"/>
              <a:gd name="connsiteY395" fmla="*/ 579815 h 741600"/>
              <a:gd name="connsiteX396" fmla="*/ 3745955 w 7264800"/>
              <a:gd name="connsiteY396" fmla="*/ 579815 h 741600"/>
              <a:gd name="connsiteX397" fmla="*/ 3745955 w 7264800"/>
              <a:gd name="connsiteY397" fmla="*/ 521456 h 741600"/>
              <a:gd name="connsiteX398" fmla="*/ 3781096 w 7264800"/>
              <a:gd name="connsiteY398" fmla="*/ 565430 h 741600"/>
              <a:gd name="connsiteX399" fmla="*/ 3789865 w 7264800"/>
              <a:gd name="connsiteY399" fmla="*/ 551424 h 741600"/>
              <a:gd name="connsiteX400" fmla="*/ 3750118 w 7264800"/>
              <a:gd name="connsiteY400" fmla="*/ 503980 h 741600"/>
              <a:gd name="connsiteX401" fmla="*/ 3786521 w 7264800"/>
              <a:gd name="connsiteY401" fmla="*/ 503980 h 741600"/>
              <a:gd name="connsiteX402" fmla="*/ 3786521 w 7264800"/>
              <a:gd name="connsiteY402" fmla="*/ 490479 h 741600"/>
              <a:gd name="connsiteX403" fmla="*/ 3745955 w 7264800"/>
              <a:gd name="connsiteY403" fmla="*/ 490479 h 741600"/>
              <a:gd name="connsiteX404" fmla="*/ 3745955 w 7264800"/>
              <a:gd name="connsiteY404" fmla="*/ 470163 h 741600"/>
              <a:gd name="connsiteX405" fmla="*/ 3779392 w 7264800"/>
              <a:gd name="connsiteY405" fmla="*/ 470163 h 741600"/>
              <a:gd name="connsiteX406" fmla="*/ 3779392 w 7264800"/>
              <a:gd name="connsiteY406" fmla="*/ 456662 h 741600"/>
              <a:gd name="connsiteX407" fmla="*/ 3745955 w 7264800"/>
              <a:gd name="connsiteY407" fmla="*/ 456662 h 741600"/>
              <a:gd name="connsiteX408" fmla="*/ 3745955 w 7264800"/>
              <a:gd name="connsiteY408" fmla="*/ 431994 h 741600"/>
              <a:gd name="connsiteX409" fmla="*/ 0 w 7264800"/>
              <a:gd name="connsiteY409" fmla="*/ 0 h 741600"/>
              <a:gd name="connsiteX410" fmla="*/ 7264800 w 7264800"/>
              <a:gd name="connsiteY410" fmla="*/ 0 h 741600"/>
              <a:gd name="connsiteX411" fmla="*/ 7264800 w 7264800"/>
              <a:gd name="connsiteY411" fmla="*/ 741600 h 741600"/>
              <a:gd name="connsiteX412" fmla="*/ 0 w 7264800"/>
              <a:gd name="connsiteY412" fmla="*/ 741600 h 7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</a:cxnLst>
            <a:rect l="l" t="t" r="r" b="b"/>
            <a:pathLst>
              <a:path w="7264800" h="741600">
                <a:moveTo>
                  <a:pt x="3406336" y="562117"/>
                </a:moveTo>
                <a:lnTo>
                  <a:pt x="3457376" y="562117"/>
                </a:lnTo>
                <a:cubicBezTo>
                  <a:pt x="3457314" y="562117"/>
                  <a:pt x="3456873" y="565523"/>
                  <a:pt x="3456620" y="566786"/>
                </a:cubicBezTo>
                <a:cubicBezTo>
                  <a:pt x="3456115" y="568930"/>
                  <a:pt x="3454853" y="572463"/>
                  <a:pt x="3448103" y="572463"/>
                </a:cubicBezTo>
                <a:lnTo>
                  <a:pt x="3412267" y="572463"/>
                </a:lnTo>
                <a:cubicBezTo>
                  <a:pt x="3407093" y="572463"/>
                  <a:pt x="3406336" y="570697"/>
                  <a:pt x="3406336" y="567795"/>
                </a:cubicBezTo>
                <a:close/>
                <a:moveTo>
                  <a:pt x="3019148" y="555587"/>
                </a:moveTo>
                <a:lnTo>
                  <a:pt x="3019148" y="570982"/>
                </a:lnTo>
                <a:lnTo>
                  <a:pt x="3162490" y="570982"/>
                </a:lnTo>
                <a:lnTo>
                  <a:pt x="3162490" y="555587"/>
                </a:lnTo>
                <a:close/>
                <a:moveTo>
                  <a:pt x="3353403" y="540792"/>
                </a:moveTo>
                <a:lnTo>
                  <a:pt x="3391952" y="540792"/>
                </a:lnTo>
                <a:lnTo>
                  <a:pt x="3391952" y="550950"/>
                </a:lnTo>
                <a:lnTo>
                  <a:pt x="3353403" y="550950"/>
                </a:lnTo>
                <a:close/>
                <a:moveTo>
                  <a:pt x="3406273" y="540729"/>
                </a:moveTo>
                <a:lnTo>
                  <a:pt x="3445452" y="540729"/>
                </a:lnTo>
                <a:lnTo>
                  <a:pt x="3445452" y="550887"/>
                </a:lnTo>
                <a:lnTo>
                  <a:pt x="3406273" y="550887"/>
                </a:lnTo>
                <a:close/>
                <a:moveTo>
                  <a:pt x="3227159" y="540130"/>
                </a:moveTo>
                <a:lnTo>
                  <a:pt x="3273594" y="540130"/>
                </a:lnTo>
                <a:cubicBezTo>
                  <a:pt x="3269051" y="544611"/>
                  <a:pt x="3258578" y="549783"/>
                  <a:pt x="3249303" y="553443"/>
                </a:cubicBezTo>
                <a:cubicBezTo>
                  <a:pt x="3240597" y="550793"/>
                  <a:pt x="3231197" y="545178"/>
                  <a:pt x="3227159" y="540130"/>
                </a:cubicBezTo>
                <a:close/>
                <a:moveTo>
                  <a:pt x="3406273" y="522054"/>
                </a:moveTo>
                <a:lnTo>
                  <a:pt x="3445452" y="522054"/>
                </a:lnTo>
                <a:lnTo>
                  <a:pt x="3445452" y="530635"/>
                </a:lnTo>
                <a:lnTo>
                  <a:pt x="3406273" y="530635"/>
                </a:lnTo>
                <a:close/>
                <a:moveTo>
                  <a:pt x="3353403" y="522054"/>
                </a:moveTo>
                <a:lnTo>
                  <a:pt x="3391952" y="522054"/>
                </a:lnTo>
                <a:lnTo>
                  <a:pt x="3391952" y="530698"/>
                </a:lnTo>
                <a:lnTo>
                  <a:pt x="3353403" y="530635"/>
                </a:lnTo>
                <a:close/>
                <a:moveTo>
                  <a:pt x="3236117" y="514011"/>
                </a:moveTo>
                <a:cubicBezTo>
                  <a:pt x="3236117" y="514011"/>
                  <a:pt x="3223373" y="533569"/>
                  <a:pt x="3176686" y="543475"/>
                </a:cubicBezTo>
                <a:lnTo>
                  <a:pt x="3183499" y="555840"/>
                </a:lnTo>
                <a:cubicBezTo>
                  <a:pt x="3183499" y="555840"/>
                  <a:pt x="3196876" y="553443"/>
                  <a:pt x="3213720" y="546250"/>
                </a:cubicBezTo>
                <a:cubicBezTo>
                  <a:pt x="3213720" y="546250"/>
                  <a:pt x="3219588" y="550919"/>
                  <a:pt x="3229746" y="558806"/>
                </a:cubicBezTo>
                <a:cubicBezTo>
                  <a:pt x="3205266" y="564862"/>
                  <a:pt x="3188800" y="564294"/>
                  <a:pt x="3176118" y="564294"/>
                </a:cubicBezTo>
                <a:lnTo>
                  <a:pt x="3183184" y="578363"/>
                </a:lnTo>
                <a:cubicBezTo>
                  <a:pt x="3204698" y="577733"/>
                  <a:pt x="3227852" y="572938"/>
                  <a:pt x="3248105" y="567134"/>
                </a:cubicBezTo>
                <a:cubicBezTo>
                  <a:pt x="3251701" y="568206"/>
                  <a:pt x="3262616" y="571297"/>
                  <a:pt x="3266654" y="571992"/>
                </a:cubicBezTo>
                <a:cubicBezTo>
                  <a:pt x="3266654" y="571992"/>
                  <a:pt x="3298009" y="578048"/>
                  <a:pt x="3312835" y="577607"/>
                </a:cubicBezTo>
                <a:lnTo>
                  <a:pt x="3319145" y="562401"/>
                </a:lnTo>
                <a:cubicBezTo>
                  <a:pt x="3308104" y="562339"/>
                  <a:pt x="3283372" y="562465"/>
                  <a:pt x="3269871" y="558427"/>
                </a:cubicBezTo>
                <a:cubicBezTo>
                  <a:pt x="3274414" y="555903"/>
                  <a:pt x="3292647" y="543475"/>
                  <a:pt x="3295738" y="538995"/>
                </a:cubicBezTo>
                <a:lnTo>
                  <a:pt x="3295738" y="528711"/>
                </a:lnTo>
                <a:lnTo>
                  <a:pt x="3239209" y="528837"/>
                </a:lnTo>
                <a:cubicBezTo>
                  <a:pt x="3244257" y="524926"/>
                  <a:pt x="3246590" y="521897"/>
                  <a:pt x="3251133" y="516661"/>
                </a:cubicBezTo>
                <a:close/>
                <a:moveTo>
                  <a:pt x="3339775" y="511266"/>
                </a:moveTo>
                <a:lnTo>
                  <a:pt x="3339775" y="571012"/>
                </a:lnTo>
                <a:lnTo>
                  <a:pt x="3353466" y="571012"/>
                </a:lnTo>
                <a:lnTo>
                  <a:pt x="3353466" y="562054"/>
                </a:lnTo>
                <a:lnTo>
                  <a:pt x="3392015" y="562054"/>
                </a:lnTo>
                <a:lnTo>
                  <a:pt x="3392015" y="573032"/>
                </a:lnTo>
                <a:cubicBezTo>
                  <a:pt x="3392015" y="581359"/>
                  <a:pt x="3397125" y="584577"/>
                  <a:pt x="3407977" y="584577"/>
                </a:cubicBezTo>
                <a:lnTo>
                  <a:pt x="3450184" y="584577"/>
                </a:lnTo>
                <a:cubicBezTo>
                  <a:pt x="3450184" y="584577"/>
                  <a:pt x="3470121" y="584009"/>
                  <a:pt x="3471446" y="570004"/>
                </a:cubicBezTo>
                <a:lnTo>
                  <a:pt x="3472582" y="558710"/>
                </a:lnTo>
                <a:lnTo>
                  <a:pt x="3459144" y="553663"/>
                </a:lnTo>
                <a:lnTo>
                  <a:pt x="3459144" y="511266"/>
                </a:lnTo>
                <a:lnTo>
                  <a:pt x="3459080" y="511266"/>
                </a:lnTo>
                <a:close/>
                <a:moveTo>
                  <a:pt x="3953712" y="503664"/>
                </a:moveTo>
                <a:lnTo>
                  <a:pt x="3953712" y="518049"/>
                </a:lnTo>
                <a:lnTo>
                  <a:pt x="3997623" y="518049"/>
                </a:lnTo>
                <a:cubicBezTo>
                  <a:pt x="3997623" y="518049"/>
                  <a:pt x="3986771" y="543601"/>
                  <a:pt x="3978002" y="555146"/>
                </a:cubicBezTo>
                <a:cubicBezTo>
                  <a:pt x="3978002" y="555146"/>
                  <a:pt x="3958759" y="556408"/>
                  <a:pt x="3957182" y="556030"/>
                </a:cubicBezTo>
                <a:lnTo>
                  <a:pt x="3960021" y="571361"/>
                </a:lnTo>
                <a:cubicBezTo>
                  <a:pt x="3960021" y="571361"/>
                  <a:pt x="4040336" y="567449"/>
                  <a:pt x="4064058" y="561645"/>
                </a:cubicBezTo>
                <a:cubicBezTo>
                  <a:pt x="4064058" y="561645"/>
                  <a:pt x="4073207" y="571613"/>
                  <a:pt x="4075794" y="574641"/>
                </a:cubicBezTo>
                <a:lnTo>
                  <a:pt x="4087970" y="564925"/>
                </a:lnTo>
                <a:cubicBezTo>
                  <a:pt x="4087970" y="564925"/>
                  <a:pt x="4061724" y="534452"/>
                  <a:pt x="4046898" y="523853"/>
                </a:cubicBezTo>
                <a:lnTo>
                  <a:pt x="4035162" y="532118"/>
                </a:lnTo>
                <a:cubicBezTo>
                  <a:pt x="4035162" y="532118"/>
                  <a:pt x="4045825" y="541330"/>
                  <a:pt x="4052892" y="549594"/>
                </a:cubicBezTo>
                <a:cubicBezTo>
                  <a:pt x="4052892" y="549594"/>
                  <a:pt x="4027655" y="553443"/>
                  <a:pt x="3996046" y="554641"/>
                </a:cubicBezTo>
                <a:cubicBezTo>
                  <a:pt x="3996046" y="554641"/>
                  <a:pt x="4006519" y="536661"/>
                  <a:pt x="4015226" y="518049"/>
                </a:cubicBezTo>
                <a:lnTo>
                  <a:pt x="4087276" y="518049"/>
                </a:lnTo>
                <a:lnTo>
                  <a:pt x="4087276" y="503664"/>
                </a:lnTo>
                <a:close/>
                <a:moveTo>
                  <a:pt x="3033595" y="498743"/>
                </a:moveTo>
                <a:lnTo>
                  <a:pt x="3033595" y="513695"/>
                </a:lnTo>
                <a:lnTo>
                  <a:pt x="3147915" y="513695"/>
                </a:lnTo>
                <a:lnTo>
                  <a:pt x="3147915" y="498743"/>
                </a:lnTo>
                <a:close/>
                <a:moveTo>
                  <a:pt x="3595924" y="498302"/>
                </a:moveTo>
                <a:lnTo>
                  <a:pt x="3600278" y="508585"/>
                </a:lnTo>
                <a:lnTo>
                  <a:pt x="3585451" y="508585"/>
                </a:lnTo>
                <a:cubicBezTo>
                  <a:pt x="3584631" y="506693"/>
                  <a:pt x="3583937" y="498680"/>
                  <a:pt x="3583937" y="498680"/>
                </a:cubicBezTo>
                <a:close/>
                <a:moveTo>
                  <a:pt x="3801852" y="494011"/>
                </a:moveTo>
                <a:lnTo>
                  <a:pt x="3801852" y="509090"/>
                </a:lnTo>
                <a:lnTo>
                  <a:pt x="3829738" y="509090"/>
                </a:lnTo>
                <a:lnTo>
                  <a:pt x="3829738" y="551297"/>
                </a:lnTo>
                <a:cubicBezTo>
                  <a:pt x="3815480" y="553821"/>
                  <a:pt x="3805449" y="554768"/>
                  <a:pt x="3796048" y="555651"/>
                </a:cubicBezTo>
                <a:lnTo>
                  <a:pt x="3797814" y="571928"/>
                </a:lnTo>
                <a:cubicBezTo>
                  <a:pt x="3797814" y="571928"/>
                  <a:pt x="3854155" y="563096"/>
                  <a:pt x="3876173" y="556345"/>
                </a:cubicBezTo>
                <a:lnTo>
                  <a:pt x="3876173" y="540950"/>
                </a:lnTo>
                <a:cubicBezTo>
                  <a:pt x="3876173" y="540950"/>
                  <a:pt x="3863239" y="544862"/>
                  <a:pt x="3844944" y="548395"/>
                </a:cubicBezTo>
                <a:lnTo>
                  <a:pt x="3844944" y="509090"/>
                </a:lnTo>
                <a:lnTo>
                  <a:pt x="3871568" y="509090"/>
                </a:lnTo>
                <a:lnTo>
                  <a:pt x="3871568" y="494011"/>
                </a:lnTo>
                <a:close/>
                <a:moveTo>
                  <a:pt x="3413592" y="489911"/>
                </a:moveTo>
                <a:lnTo>
                  <a:pt x="3413592" y="496977"/>
                </a:lnTo>
                <a:lnTo>
                  <a:pt x="3448923" y="496977"/>
                </a:lnTo>
                <a:lnTo>
                  <a:pt x="3448923" y="489911"/>
                </a:lnTo>
                <a:close/>
                <a:moveTo>
                  <a:pt x="3350375" y="489911"/>
                </a:moveTo>
                <a:lnTo>
                  <a:pt x="3350375" y="496977"/>
                </a:lnTo>
                <a:lnTo>
                  <a:pt x="3385706" y="496977"/>
                </a:lnTo>
                <a:lnTo>
                  <a:pt x="3385706" y="489911"/>
                </a:lnTo>
                <a:close/>
                <a:moveTo>
                  <a:pt x="3413592" y="475526"/>
                </a:moveTo>
                <a:lnTo>
                  <a:pt x="3413592" y="482592"/>
                </a:lnTo>
                <a:lnTo>
                  <a:pt x="3448923" y="482592"/>
                </a:lnTo>
                <a:lnTo>
                  <a:pt x="3448923" y="475526"/>
                </a:lnTo>
                <a:close/>
                <a:moveTo>
                  <a:pt x="3350375" y="475526"/>
                </a:moveTo>
                <a:lnTo>
                  <a:pt x="3350375" y="482592"/>
                </a:lnTo>
                <a:lnTo>
                  <a:pt x="3385706" y="482592"/>
                </a:lnTo>
                <a:lnTo>
                  <a:pt x="3385706" y="475526"/>
                </a:lnTo>
                <a:close/>
                <a:moveTo>
                  <a:pt x="3712706" y="470163"/>
                </a:moveTo>
                <a:lnTo>
                  <a:pt x="3732452" y="470163"/>
                </a:lnTo>
                <a:lnTo>
                  <a:pt x="3732452" y="490479"/>
                </a:lnTo>
                <a:lnTo>
                  <a:pt x="3694598" y="490479"/>
                </a:lnTo>
                <a:lnTo>
                  <a:pt x="3694598" y="502403"/>
                </a:lnTo>
                <a:cubicBezTo>
                  <a:pt x="3688604" y="494201"/>
                  <a:pt x="3682800" y="487009"/>
                  <a:pt x="3679078" y="477041"/>
                </a:cubicBezTo>
                <a:lnTo>
                  <a:pt x="3692327" y="477041"/>
                </a:lnTo>
                <a:lnTo>
                  <a:pt x="3692327" y="476536"/>
                </a:lnTo>
                <a:lnTo>
                  <a:pt x="3703936" y="486125"/>
                </a:lnTo>
                <a:cubicBezTo>
                  <a:pt x="3709550" y="477356"/>
                  <a:pt x="3712706" y="470163"/>
                  <a:pt x="3712706" y="470163"/>
                </a:cubicBezTo>
                <a:close/>
                <a:moveTo>
                  <a:pt x="3526209" y="467072"/>
                </a:moveTo>
                <a:cubicBezTo>
                  <a:pt x="3529048" y="468839"/>
                  <a:pt x="3537628" y="480131"/>
                  <a:pt x="3537628" y="480131"/>
                </a:cubicBezTo>
                <a:cubicBezTo>
                  <a:pt x="3535925" y="484107"/>
                  <a:pt x="3530247" y="490352"/>
                  <a:pt x="3530247" y="490352"/>
                </a:cubicBezTo>
                <a:lnTo>
                  <a:pt x="3526714" y="490352"/>
                </a:lnTo>
                <a:lnTo>
                  <a:pt x="3526714" y="495905"/>
                </a:lnTo>
                <a:cubicBezTo>
                  <a:pt x="3520530" y="491614"/>
                  <a:pt x="3514348" y="476914"/>
                  <a:pt x="3514348" y="476914"/>
                </a:cubicBezTo>
                <a:lnTo>
                  <a:pt x="3526209" y="476914"/>
                </a:lnTo>
                <a:close/>
                <a:moveTo>
                  <a:pt x="3239462" y="460700"/>
                </a:moveTo>
                <a:lnTo>
                  <a:pt x="3239462" y="468839"/>
                </a:lnTo>
                <a:lnTo>
                  <a:pt x="3187223" y="468839"/>
                </a:lnTo>
                <a:lnTo>
                  <a:pt x="3187223" y="480510"/>
                </a:lnTo>
                <a:lnTo>
                  <a:pt x="3239462" y="480510"/>
                </a:lnTo>
                <a:lnTo>
                  <a:pt x="3239462" y="488713"/>
                </a:lnTo>
                <a:lnTo>
                  <a:pt x="3175613" y="488713"/>
                </a:lnTo>
                <a:lnTo>
                  <a:pt x="3175613" y="500195"/>
                </a:lnTo>
                <a:lnTo>
                  <a:pt x="3218263" y="500195"/>
                </a:lnTo>
                <a:cubicBezTo>
                  <a:pt x="3218263" y="500132"/>
                  <a:pt x="3212522" y="513002"/>
                  <a:pt x="3174036" y="519437"/>
                </a:cubicBezTo>
                <a:lnTo>
                  <a:pt x="3180787" y="532497"/>
                </a:lnTo>
                <a:cubicBezTo>
                  <a:pt x="3180787" y="532497"/>
                  <a:pt x="3214351" y="529595"/>
                  <a:pt x="3236749" y="500195"/>
                </a:cubicBezTo>
                <a:lnTo>
                  <a:pt x="3257506" y="500195"/>
                </a:lnTo>
                <a:lnTo>
                  <a:pt x="3257568" y="513255"/>
                </a:lnTo>
                <a:cubicBezTo>
                  <a:pt x="3257568" y="520195"/>
                  <a:pt x="3261165" y="522150"/>
                  <a:pt x="3268546" y="522150"/>
                </a:cubicBezTo>
                <a:lnTo>
                  <a:pt x="3302048" y="522150"/>
                </a:lnTo>
                <a:cubicBezTo>
                  <a:pt x="3310439" y="522150"/>
                  <a:pt x="3316054" y="516788"/>
                  <a:pt x="3316054" y="511362"/>
                </a:cubicBezTo>
                <a:lnTo>
                  <a:pt x="3316621" y="507387"/>
                </a:lnTo>
                <a:lnTo>
                  <a:pt x="3301543" y="502845"/>
                </a:lnTo>
                <a:lnTo>
                  <a:pt x="3300786" y="507892"/>
                </a:lnTo>
                <a:cubicBezTo>
                  <a:pt x="3300344" y="510857"/>
                  <a:pt x="3297064" y="511236"/>
                  <a:pt x="3295675" y="511236"/>
                </a:cubicBezTo>
                <a:lnTo>
                  <a:pt x="3276559" y="511236"/>
                </a:lnTo>
                <a:cubicBezTo>
                  <a:pt x="3272458" y="511236"/>
                  <a:pt x="3271764" y="509785"/>
                  <a:pt x="3271764" y="507639"/>
                </a:cubicBezTo>
                <a:lnTo>
                  <a:pt x="3271764" y="500132"/>
                </a:lnTo>
                <a:lnTo>
                  <a:pt x="3317946" y="500132"/>
                </a:lnTo>
                <a:lnTo>
                  <a:pt x="3317946" y="488649"/>
                </a:lnTo>
                <a:lnTo>
                  <a:pt x="3253973" y="488649"/>
                </a:lnTo>
                <a:lnTo>
                  <a:pt x="3253973" y="480448"/>
                </a:lnTo>
                <a:lnTo>
                  <a:pt x="3307221" y="480448"/>
                </a:lnTo>
                <a:lnTo>
                  <a:pt x="3307221" y="469155"/>
                </a:lnTo>
                <a:lnTo>
                  <a:pt x="3253973" y="469155"/>
                </a:lnTo>
                <a:lnTo>
                  <a:pt x="3253973" y="460700"/>
                </a:lnTo>
                <a:close/>
                <a:moveTo>
                  <a:pt x="3581350" y="457924"/>
                </a:moveTo>
                <a:cubicBezTo>
                  <a:pt x="3588921" y="464422"/>
                  <a:pt x="3597186" y="476598"/>
                  <a:pt x="3597186" y="476598"/>
                </a:cubicBezTo>
                <a:cubicBezTo>
                  <a:pt x="3593148" y="483097"/>
                  <a:pt x="3587597" y="487765"/>
                  <a:pt x="3587597" y="487765"/>
                </a:cubicBezTo>
                <a:lnTo>
                  <a:pt x="3582801" y="487765"/>
                </a:lnTo>
                <a:lnTo>
                  <a:pt x="3582801" y="487702"/>
                </a:lnTo>
                <a:cubicBezTo>
                  <a:pt x="3581792" y="478680"/>
                  <a:pt x="3581350" y="457924"/>
                  <a:pt x="3581350" y="457924"/>
                </a:cubicBezTo>
                <a:close/>
                <a:moveTo>
                  <a:pt x="4020904" y="446820"/>
                </a:moveTo>
                <a:cubicBezTo>
                  <a:pt x="4033144" y="460953"/>
                  <a:pt x="4057497" y="474580"/>
                  <a:pt x="4057497" y="474580"/>
                </a:cubicBezTo>
                <a:lnTo>
                  <a:pt x="3984690" y="474580"/>
                </a:lnTo>
                <a:cubicBezTo>
                  <a:pt x="4002230" y="465242"/>
                  <a:pt x="4020904" y="446820"/>
                  <a:pt x="4020904" y="446820"/>
                </a:cubicBezTo>
                <a:close/>
                <a:moveTo>
                  <a:pt x="3028485" y="444927"/>
                </a:moveTo>
                <a:lnTo>
                  <a:pt x="3028485" y="459753"/>
                </a:lnTo>
                <a:lnTo>
                  <a:pt x="3153090" y="459753"/>
                </a:lnTo>
                <a:lnTo>
                  <a:pt x="3153090" y="444927"/>
                </a:lnTo>
                <a:close/>
                <a:moveTo>
                  <a:pt x="3337505" y="438050"/>
                </a:moveTo>
                <a:lnTo>
                  <a:pt x="3337505" y="449912"/>
                </a:lnTo>
                <a:lnTo>
                  <a:pt x="3392015" y="449912"/>
                </a:lnTo>
                <a:lnTo>
                  <a:pt x="3392015" y="457103"/>
                </a:lnTo>
                <a:lnTo>
                  <a:pt x="3330627" y="457103"/>
                </a:lnTo>
                <a:lnTo>
                  <a:pt x="3330627" y="493823"/>
                </a:lnTo>
                <a:lnTo>
                  <a:pt x="3344066" y="493823"/>
                </a:lnTo>
                <a:lnTo>
                  <a:pt x="3344066" y="468712"/>
                </a:lnTo>
                <a:lnTo>
                  <a:pt x="3392015" y="468712"/>
                </a:lnTo>
                <a:lnTo>
                  <a:pt x="3392015" y="499059"/>
                </a:lnTo>
                <a:lnTo>
                  <a:pt x="3406274" y="499059"/>
                </a:lnTo>
                <a:lnTo>
                  <a:pt x="3406274" y="468712"/>
                </a:lnTo>
                <a:lnTo>
                  <a:pt x="3455989" y="468712"/>
                </a:lnTo>
                <a:lnTo>
                  <a:pt x="3455989" y="493823"/>
                </a:lnTo>
                <a:lnTo>
                  <a:pt x="3469427" y="493823"/>
                </a:lnTo>
                <a:lnTo>
                  <a:pt x="3469427" y="457103"/>
                </a:lnTo>
                <a:lnTo>
                  <a:pt x="3406274" y="457103"/>
                </a:lnTo>
                <a:lnTo>
                  <a:pt x="3406274" y="449912"/>
                </a:lnTo>
                <a:lnTo>
                  <a:pt x="3461856" y="449912"/>
                </a:lnTo>
                <a:lnTo>
                  <a:pt x="3461856" y="438050"/>
                </a:lnTo>
                <a:close/>
                <a:moveTo>
                  <a:pt x="4195287" y="434012"/>
                </a:moveTo>
                <a:lnTo>
                  <a:pt x="4195287" y="470730"/>
                </a:lnTo>
                <a:lnTo>
                  <a:pt x="4167150" y="470730"/>
                </a:lnTo>
                <a:lnTo>
                  <a:pt x="4167150" y="485241"/>
                </a:lnTo>
                <a:lnTo>
                  <a:pt x="4195287" y="485241"/>
                </a:lnTo>
                <a:lnTo>
                  <a:pt x="4195287" y="557228"/>
                </a:lnTo>
                <a:lnTo>
                  <a:pt x="4158190" y="557228"/>
                </a:lnTo>
                <a:lnTo>
                  <a:pt x="4158190" y="571612"/>
                </a:lnTo>
                <a:lnTo>
                  <a:pt x="4244624" y="571612"/>
                </a:lnTo>
                <a:lnTo>
                  <a:pt x="4244624" y="557228"/>
                </a:lnTo>
                <a:lnTo>
                  <a:pt x="4210303" y="557228"/>
                </a:lnTo>
                <a:lnTo>
                  <a:pt x="4210303" y="485241"/>
                </a:lnTo>
                <a:lnTo>
                  <a:pt x="4240209" y="485241"/>
                </a:lnTo>
                <a:lnTo>
                  <a:pt x="4240209" y="470730"/>
                </a:lnTo>
                <a:lnTo>
                  <a:pt x="4210303" y="470730"/>
                </a:lnTo>
                <a:lnTo>
                  <a:pt x="4210303" y="434012"/>
                </a:lnTo>
                <a:close/>
                <a:moveTo>
                  <a:pt x="3210818" y="433445"/>
                </a:moveTo>
                <a:lnTo>
                  <a:pt x="3210818" y="443224"/>
                </a:lnTo>
                <a:lnTo>
                  <a:pt x="3176370" y="443224"/>
                </a:lnTo>
                <a:lnTo>
                  <a:pt x="3176370" y="455337"/>
                </a:lnTo>
                <a:lnTo>
                  <a:pt x="3211007" y="455337"/>
                </a:lnTo>
                <a:lnTo>
                  <a:pt x="3211007" y="464674"/>
                </a:lnTo>
                <a:lnTo>
                  <a:pt x="3225707" y="464674"/>
                </a:lnTo>
                <a:lnTo>
                  <a:pt x="3225707" y="455337"/>
                </a:lnTo>
                <a:lnTo>
                  <a:pt x="3269051" y="455337"/>
                </a:lnTo>
                <a:lnTo>
                  <a:pt x="3269051" y="464674"/>
                </a:lnTo>
                <a:lnTo>
                  <a:pt x="3283562" y="464674"/>
                </a:lnTo>
                <a:lnTo>
                  <a:pt x="3283562" y="455337"/>
                </a:lnTo>
                <a:lnTo>
                  <a:pt x="3318955" y="455337"/>
                </a:lnTo>
                <a:lnTo>
                  <a:pt x="3318955" y="443224"/>
                </a:lnTo>
                <a:lnTo>
                  <a:pt x="3283562" y="443098"/>
                </a:lnTo>
                <a:lnTo>
                  <a:pt x="3283562" y="433445"/>
                </a:lnTo>
                <a:lnTo>
                  <a:pt x="3269051" y="433445"/>
                </a:lnTo>
                <a:lnTo>
                  <a:pt x="3269051" y="443035"/>
                </a:lnTo>
                <a:lnTo>
                  <a:pt x="3225707" y="443035"/>
                </a:lnTo>
                <a:lnTo>
                  <a:pt x="3225707" y="433445"/>
                </a:lnTo>
                <a:close/>
                <a:moveTo>
                  <a:pt x="4012639" y="432309"/>
                </a:moveTo>
                <a:cubicBezTo>
                  <a:pt x="4012639" y="432309"/>
                  <a:pt x="3993523" y="460069"/>
                  <a:pt x="3947277" y="474201"/>
                </a:cubicBezTo>
                <a:cubicBezTo>
                  <a:pt x="3947277" y="474201"/>
                  <a:pt x="3953271" y="488270"/>
                  <a:pt x="3954659" y="489217"/>
                </a:cubicBezTo>
                <a:cubicBezTo>
                  <a:pt x="3954659" y="489217"/>
                  <a:pt x="3970242" y="482781"/>
                  <a:pt x="3978318" y="478428"/>
                </a:cubicBezTo>
                <a:lnTo>
                  <a:pt x="3978318" y="488081"/>
                </a:lnTo>
                <a:lnTo>
                  <a:pt x="4062481" y="488081"/>
                </a:lnTo>
                <a:lnTo>
                  <a:pt x="4062481" y="476851"/>
                </a:lnTo>
                <a:cubicBezTo>
                  <a:pt x="4062481" y="476851"/>
                  <a:pt x="4070179" y="480825"/>
                  <a:pt x="4086961" y="486252"/>
                </a:cubicBezTo>
                <a:lnTo>
                  <a:pt x="4093648" y="472372"/>
                </a:lnTo>
                <a:cubicBezTo>
                  <a:pt x="4093586" y="472434"/>
                  <a:pt x="4053775" y="462782"/>
                  <a:pt x="4027781" y="432309"/>
                </a:cubicBezTo>
                <a:close/>
                <a:moveTo>
                  <a:pt x="3499900" y="432309"/>
                </a:moveTo>
                <a:lnTo>
                  <a:pt x="3499900" y="462782"/>
                </a:lnTo>
                <a:lnTo>
                  <a:pt x="3484317" y="462782"/>
                </a:lnTo>
                <a:lnTo>
                  <a:pt x="3484317" y="476851"/>
                </a:lnTo>
                <a:lnTo>
                  <a:pt x="3499900" y="476851"/>
                </a:lnTo>
                <a:cubicBezTo>
                  <a:pt x="3499900" y="476851"/>
                  <a:pt x="3493718" y="501835"/>
                  <a:pt x="3479900" y="521204"/>
                </a:cubicBezTo>
                <a:lnTo>
                  <a:pt x="3486020" y="538553"/>
                </a:lnTo>
                <a:cubicBezTo>
                  <a:pt x="3486020" y="538553"/>
                  <a:pt x="3493402" y="527827"/>
                  <a:pt x="3499900" y="509153"/>
                </a:cubicBezTo>
                <a:cubicBezTo>
                  <a:pt x="3500215" y="508459"/>
                  <a:pt x="3500784" y="506378"/>
                  <a:pt x="3500784" y="506378"/>
                </a:cubicBezTo>
                <a:cubicBezTo>
                  <a:pt x="3500784" y="506378"/>
                  <a:pt x="3500089" y="514264"/>
                  <a:pt x="3499900" y="517859"/>
                </a:cubicBezTo>
                <a:lnTo>
                  <a:pt x="3499900" y="580066"/>
                </a:lnTo>
                <a:lnTo>
                  <a:pt x="3513654" y="580004"/>
                </a:lnTo>
                <a:lnTo>
                  <a:pt x="3513654" y="508144"/>
                </a:lnTo>
                <a:cubicBezTo>
                  <a:pt x="3513654" y="505620"/>
                  <a:pt x="3512770" y="495400"/>
                  <a:pt x="3512770" y="495400"/>
                </a:cubicBezTo>
                <a:cubicBezTo>
                  <a:pt x="3514033" y="499185"/>
                  <a:pt x="3513717" y="499059"/>
                  <a:pt x="3521540" y="511740"/>
                </a:cubicBezTo>
                <a:lnTo>
                  <a:pt x="3527344" y="502213"/>
                </a:lnTo>
                <a:lnTo>
                  <a:pt x="3557186" y="499311"/>
                </a:lnTo>
                <a:lnTo>
                  <a:pt x="3559394" y="505178"/>
                </a:lnTo>
                <a:lnTo>
                  <a:pt x="3570688" y="500699"/>
                </a:lnTo>
                <a:cubicBezTo>
                  <a:pt x="3571256" y="504422"/>
                  <a:pt x="3571635" y="508711"/>
                  <a:pt x="3571635" y="508711"/>
                </a:cubicBezTo>
                <a:lnTo>
                  <a:pt x="3523748" y="508711"/>
                </a:lnTo>
                <a:lnTo>
                  <a:pt x="3523748" y="521582"/>
                </a:lnTo>
                <a:lnTo>
                  <a:pt x="3536430" y="521582"/>
                </a:lnTo>
                <a:cubicBezTo>
                  <a:pt x="3536556" y="549405"/>
                  <a:pt x="3518891" y="565366"/>
                  <a:pt x="3518891" y="565366"/>
                </a:cubicBezTo>
                <a:lnTo>
                  <a:pt x="3528922" y="577732"/>
                </a:lnTo>
                <a:cubicBezTo>
                  <a:pt x="3542171" y="565493"/>
                  <a:pt x="3547660" y="542717"/>
                  <a:pt x="3547660" y="542717"/>
                </a:cubicBezTo>
                <a:cubicBezTo>
                  <a:pt x="3554663" y="545304"/>
                  <a:pt x="3564126" y="554389"/>
                  <a:pt x="3564126" y="554389"/>
                </a:cubicBezTo>
                <a:lnTo>
                  <a:pt x="3571382" y="542212"/>
                </a:lnTo>
                <a:cubicBezTo>
                  <a:pt x="3566650" y="537292"/>
                  <a:pt x="3550436" y="527891"/>
                  <a:pt x="3550436" y="527891"/>
                </a:cubicBezTo>
                <a:lnTo>
                  <a:pt x="3550751" y="521582"/>
                </a:lnTo>
                <a:lnTo>
                  <a:pt x="3574095" y="521582"/>
                </a:lnTo>
                <a:cubicBezTo>
                  <a:pt x="3577755" y="537481"/>
                  <a:pt x="3583243" y="547575"/>
                  <a:pt x="3583243" y="547575"/>
                </a:cubicBezTo>
                <a:cubicBezTo>
                  <a:pt x="3573717" y="556471"/>
                  <a:pt x="3550688" y="563789"/>
                  <a:pt x="3550688" y="563789"/>
                </a:cubicBezTo>
                <a:lnTo>
                  <a:pt x="3559016" y="577038"/>
                </a:lnTo>
                <a:cubicBezTo>
                  <a:pt x="3572959" y="573316"/>
                  <a:pt x="3590625" y="560256"/>
                  <a:pt x="3590625" y="560256"/>
                </a:cubicBezTo>
                <a:cubicBezTo>
                  <a:pt x="3594852" y="566060"/>
                  <a:pt x="3603180" y="573253"/>
                  <a:pt x="3603180" y="573253"/>
                </a:cubicBezTo>
                <a:cubicBezTo>
                  <a:pt x="3616050" y="582401"/>
                  <a:pt x="3622738" y="572306"/>
                  <a:pt x="3622738" y="572306"/>
                </a:cubicBezTo>
                <a:cubicBezTo>
                  <a:pt x="3626776" y="567070"/>
                  <a:pt x="3631697" y="556092"/>
                  <a:pt x="3631697" y="556092"/>
                </a:cubicBezTo>
                <a:lnTo>
                  <a:pt x="3620529" y="544042"/>
                </a:lnTo>
                <a:cubicBezTo>
                  <a:pt x="3618259" y="550982"/>
                  <a:pt x="3614473" y="557480"/>
                  <a:pt x="3614473" y="557480"/>
                </a:cubicBezTo>
                <a:cubicBezTo>
                  <a:pt x="3610120" y="562464"/>
                  <a:pt x="3605136" y="555777"/>
                  <a:pt x="3605136" y="555777"/>
                </a:cubicBezTo>
                <a:cubicBezTo>
                  <a:pt x="3602234" y="552559"/>
                  <a:pt x="3601981" y="550982"/>
                  <a:pt x="3601981" y="550982"/>
                </a:cubicBezTo>
                <a:cubicBezTo>
                  <a:pt x="3609236" y="543916"/>
                  <a:pt x="3617627" y="531550"/>
                  <a:pt x="3617627" y="531550"/>
                </a:cubicBezTo>
                <a:lnTo>
                  <a:pt x="3605892" y="523033"/>
                </a:lnTo>
                <a:cubicBezTo>
                  <a:pt x="3603937" y="528270"/>
                  <a:pt x="3594284" y="539184"/>
                  <a:pt x="3594284" y="539184"/>
                </a:cubicBezTo>
                <a:cubicBezTo>
                  <a:pt x="3589868" y="532812"/>
                  <a:pt x="3587912" y="521582"/>
                  <a:pt x="3587912" y="521582"/>
                </a:cubicBezTo>
                <a:lnTo>
                  <a:pt x="3628984" y="521582"/>
                </a:lnTo>
                <a:lnTo>
                  <a:pt x="3628984" y="508711"/>
                </a:lnTo>
                <a:lnTo>
                  <a:pt x="3613968" y="508711"/>
                </a:lnTo>
                <a:cubicBezTo>
                  <a:pt x="3610561" y="502402"/>
                  <a:pt x="3608732" y="497544"/>
                  <a:pt x="3608732" y="497544"/>
                </a:cubicBezTo>
                <a:lnTo>
                  <a:pt x="3618132" y="496282"/>
                </a:lnTo>
                <a:cubicBezTo>
                  <a:pt x="3619078" y="498302"/>
                  <a:pt x="3620403" y="502087"/>
                  <a:pt x="3620403" y="502087"/>
                </a:cubicBezTo>
                <a:lnTo>
                  <a:pt x="3630435" y="498049"/>
                </a:lnTo>
                <a:cubicBezTo>
                  <a:pt x="3627659" y="486440"/>
                  <a:pt x="3627154" y="486378"/>
                  <a:pt x="3622928" y="475526"/>
                </a:cubicBezTo>
                <a:lnTo>
                  <a:pt x="3612896" y="478680"/>
                </a:lnTo>
                <a:lnTo>
                  <a:pt x="3615419" y="486378"/>
                </a:lnTo>
                <a:lnTo>
                  <a:pt x="3602675" y="487765"/>
                </a:lnTo>
                <a:cubicBezTo>
                  <a:pt x="3606461" y="483917"/>
                  <a:pt x="3622928" y="462845"/>
                  <a:pt x="3625766" y="458681"/>
                </a:cubicBezTo>
                <a:lnTo>
                  <a:pt x="3615419" y="452624"/>
                </a:lnTo>
                <a:cubicBezTo>
                  <a:pt x="3614725" y="453949"/>
                  <a:pt x="3606650" y="465179"/>
                  <a:pt x="3605388" y="466820"/>
                </a:cubicBezTo>
                <a:lnTo>
                  <a:pt x="3600656" y="461331"/>
                </a:lnTo>
                <a:cubicBezTo>
                  <a:pt x="3607154" y="452435"/>
                  <a:pt x="3614094" y="439375"/>
                  <a:pt x="3614094" y="439375"/>
                </a:cubicBezTo>
                <a:lnTo>
                  <a:pt x="3602296" y="434265"/>
                </a:lnTo>
                <a:cubicBezTo>
                  <a:pt x="3601098" y="437167"/>
                  <a:pt x="3596619" y="447073"/>
                  <a:pt x="3593086" y="451741"/>
                </a:cubicBezTo>
                <a:cubicBezTo>
                  <a:pt x="3592138" y="450732"/>
                  <a:pt x="3589174" y="448145"/>
                  <a:pt x="3589174" y="448145"/>
                </a:cubicBezTo>
                <a:lnTo>
                  <a:pt x="3581288" y="456977"/>
                </a:lnTo>
                <a:lnTo>
                  <a:pt x="3580530" y="432498"/>
                </a:lnTo>
                <a:lnTo>
                  <a:pt x="3566777" y="432498"/>
                </a:lnTo>
                <a:cubicBezTo>
                  <a:pt x="3566777" y="464233"/>
                  <a:pt x="3569994" y="497292"/>
                  <a:pt x="3569994" y="497292"/>
                </a:cubicBezTo>
                <a:cubicBezTo>
                  <a:pt x="3565703" y="487135"/>
                  <a:pt x="3563180" y="477797"/>
                  <a:pt x="3563180" y="477797"/>
                </a:cubicBezTo>
                <a:lnTo>
                  <a:pt x="3553653" y="480258"/>
                </a:lnTo>
                <a:lnTo>
                  <a:pt x="3555861" y="488965"/>
                </a:lnTo>
                <a:lnTo>
                  <a:pt x="3543875" y="490037"/>
                </a:lnTo>
                <a:cubicBezTo>
                  <a:pt x="3551067" y="481709"/>
                  <a:pt x="3566082" y="459249"/>
                  <a:pt x="3566082" y="459249"/>
                </a:cubicBezTo>
                <a:lnTo>
                  <a:pt x="3555546" y="453444"/>
                </a:lnTo>
                <a:cubicBezTo>
                  <a:pt x="3552518" y="458050"/>
                  <a:pt x="3545578" y="469532"/>
                  <a:pt x="3545578" y="469532"/>
                </a:cubicBezTo>
                <a:lnTo>
                  <a:pt x="3541099" y="464296"/>
                </a:lnTo>
                <a:cubicBezTo>
                  <a:pt x="3548228" y="453444"/>
                  <a:pt x="3554474" y="439754"/>
                  <a:pt x="3554474" y="439754"/>
                </a:cubicBezTo>
                <a:lnTo>
                  <a:pt x="3542739" y="435275"/>
                </a:lnTo>
                <a:cubicBezTo>
                  <a:pt x="3537566" y="447388"/>
                  <a:pt x="3532518" y="455526"/>
                  <a:pt x="3532518" y="455526"/>
                </a:cubicBezTo>
                <a:cubicBezTo>
                  <a:pt x="3531698" y="454265"/>
                  <a:pt x="3528480" y="452309"/>
                  <a:pt x="3528480" y="452309"/>
                </a:cubicBezTo>
                <a:lnTo>
                  <a:pt x="3521225" y="462845"/>
                </a:lnTo>
                <a:lnTo>
                  <a:pt x="3513654" y="462845"/>
                </a:lnTo>
                <a:lnTo>
                  <a:pt x="3513654" y="432309"/>
                </a:lnTo>
                <a:close/>
                <a:moveTo>
                  <a:pt x="4125635" y="432183"/>
                </a:moveTo>
                <a:lnTo>
                  <a:pt x="4125635" y="456789"/>
                </a:lnTo>
                <a:lnTo>
                  <a:pt x="4102228" y="456789"/>
                </a:lnTo>
                <a:lnTo>
                  <a:pt x="4102228" y="471615"/>
                </a:lnTo>
                <a:lnTo>
                  <a:pt x="4146455" y="471615"/>
                </a:lnTo>
                <a:cubicBezTo>
                  <a:pt x="4146455" y="471615"/>
                  <a:pt x="4134278" y="500006"/>
                  <a:pt x="4098632" y="525368"/>
                </a:cubicBezTo>
                <a:lnTo>
                  <a:pt x="4105005" y="540509"/>
                </a:lnTo>
                <a:cubicBezTo>
                  <a:pt x="4105005" y="540509"/>
                  <a:pt x="4122102" y="526567"/>
                  <a:pt x="4127086" y="520888"/>
                </a:cubicBezTo>
                <a:lnTo>
                  <a:pt x="4127086" y="578111"/>
                </a:lnTo>
                <a:lnTo>
                  <a:pt x="4141155" y="578111"/>
                </a:lnTo>
                <a:lnTo>
                  <a:pt x="4141155" y="513507"/>
                </a:lnTo>
                <a:cubicBezTo>
                  <a:pt x="4141155" y="513507"/>
                  <a:pt x="4154404" y="527954"/>
                  <a:pt x="4162859" y="533381"/>
                </a:cubicBezTo>
                <a:lnTo>
                  <a:pt x="4171502" y="521457"/>
                </a:lnTo>
                <a:cubicBezTo>
                  <a:pt x="4171502" y="521457"/>
                  <a:pt x="4148853" y="504359"/>
                  <a:pt x="4146266" y="498617"/>
                </a:cubicBezTo>
                <a:cubicBezTo>
                  <a:pt x="4146266" y="498617"/>
                  <a:pt x="4160777" y="477293"/>
                  <a:pt x="4162290" y="470479"/>
                </a:cubicBezTo>
                <a:lnTo>
                  <a:pt x="4162290" y="456977"/>
                </a:lnTo>
                <a:lnTo>
                  <a:pt x="4140651" y="456977"/>
                </a:lnTo>
                <a:lnTo>
                  <a:pt x="4140651" y="432183"/>
                </a:lnTo>
                <a:close/>
                <a:moveTo>
                  <a:pt x="3913082" y="432183"/>
                </a:moveTo>
                <a:lnTo>
                  <a:pt x="3901095" y="438430"/>
                </a:lnTo>
                <a:cubicBezTo>
                  <a:pt x="3901095" y="438430"/>
                  <a:pt x="3914722" y="453634"/>
                  <a:pt x="3915038" y="457672"/>
                </a:cubicBezTo>
                <a:lnTo>
                  <a:pt x="3894659" y="457735"/>
                </a:lnTo>
                <a:cubicBezTo>
                  <a:pt x="3894471" y="450732"/>
                  <a:pt x="3893713" y="439186"/>
                  <a:pt x="3894092" y="432246"/>
                </a:cubicBezTo>
                <a:lnTo>
                  <a:pt x="3878130" y="432246"/>
                </a:lnTo>
                <a:cubicBezTo>
                  <a:pt x="3878130" y="432246"/>
                  <a:pt x="3878256" y="445180"/>
                  <a:pt x="3878761" y="457609"/>
                </a:cubicBezTo>
                <a:lnTo>
                  <a:pt x="3795922" y="457609"/>
                </a:lnTo>
                <a:lnTo>
                  <a:pt x="3795922" y="473003"/>
                </a:lnTo>
                <a:lnTo>
                  <a:pt x="3879896" y="473003"/>
                </a:lnTo>
                <a:cubicBezTo>
                  <a:pt x="3881032" y="489217"/>
                  <a:pt x="3883619" y="516409"/>
                  <a:pt x="3886521" y="524926"/>
                </a:cubicBezTo>
                <a:cubicBezTo>
                  <a:pt x="3886521" y="524926"/>
                  <a:pt x="3891821" y="558239"/>
                  <a:pt x="3906142" y="571992"/>
                </a:cubicBezTo>
                <a:cubicBezTo>
                  <a:pt x="3906142" y="571992"/>
                  <a:pt x="3917561" y="584546"/>
                  <a:pt x="3929044" y="570351"/>
                </a:cubicBezTo>
                <a:cubicBezTo>
                  <a:pt x="3929044" y="570351"/>
                  <a:pt x="3934722" y="562654"/>
                  <a:pt x="3939706" y="544800"/>
                </a:cubicBezTo>
                <a:lnTo>
                  <a:pt x="3928035" y="529216"/>
                </a:lnTo>
                <a:cubicBezTo>
                  <a:pt x="3928161" y="529153"/>
                  <a:pt x="3925385" y="541519"/>
                  <a:pt x="3921473" y="550920"/>
                </a:cubicBezTo>
                <a:cubicBezTo>
                  <a:pt x="3921473" y="550920"/>
                  <a:pt x="3917057" y="564295"/>
                  <a:pt x="3910621" y="550541"/>
                </a:cubicBezTo>
                <a:cubicBezTo>
                  <a:pt x="3910621" y="550541"/>
                  <a:pt x="3903745" y="536976"/>
                  <a:pt x="3900338" y="516473"/>
                </a:cubicBezTo>
                <a:cubicBezTo>
                  <a:pt x="3900338" y="516473"/>
                  <a:pt x="3896741" y="491741"/>
                  <a:pt x="3895543" y="473192"/>
                </a:cubicBezTo>
                <a:lnTo>
                  <a:pt x="3934470" y="473003"/>
                </a:lnTo>
                <a:lnTo>
                  <a:pt x="3934470" y="457735"/>
                </a:lnTo>
                <a:lnTo>
                  <a:pt x="3918508" y="457735"/>
                </a:lnTo>
                <a:lnTo>
                  <a:pt x="3929297" y="450669"/>
                </a:lnTo>
                <a:cubicBezTo>
                  <a:pt x="3926773" y="446378"/>
                  <a:pt x="3916174" y="433949"/>
                  <a:pt x="3913082" y="432183"/>
                </a:cubicBezTo>
                <a:close/>
                <a:moveTo>
                  <a:pt x="3732390" y="431994"/>
                </a:moveTo>
                <a:lnTo>
                  <a:pt x="3732390" y="456662"/>
                </a:lnTo>
                <a:lnTo>
                  <a:pt x="3717374" y="456662"/>
                </a:lnTo>
                <a:cubicBezTo>
                  <a:pt x="3718194" y="453508"/>
                  <a:pt x="3721853" y="439628"/>
                  <a:pt x="3721853" y="439628"/>
                </a:cubicBezTo>
                <a:lnTo>
                  <a:pt x="3708163" y="436347"/>
                </a:lnTo>
                <a:cubicBezTo>
                  <a:pt x="3703746" y="461836"/>
                  <a:pt x="3694724" y="472814"/>
                  <a:pt x="3692263" y="475463"/>
                </a:cubicBezTo>
                <a:lnTo>
                  <a:pt x="3692263" y="463161"/>
                </a:lnTo>
                <a:lnTo>
                  <a:pt x="3678636" y="463161"/>
                </a:lnTo>
                <a:lnTo>
                  <a:pt x="3678636" y="432309"/>
                </a:lnTo>
                <a:lnTo>
                  <a:pt x="3664377" y="432309"/>
                </a:lnTo>
                <a:lnTo>
                  <a:pt x="3664377" y="463097"/>
                </a:lnTo>
                <a:lnTo>
                  <a:pt x="3641349" y="463097"/>
                </a:lnTo>
                <a:lnTo>
                  <a:pt x="3641349" y="477041"/>
                </a:lnTo>
                <a:lnTo>
                  <a:pt x="3663242" y="477041"/>
                </a:lnTo>
                <a:cubicBezTo>
                  <a:pt x="3663242" y="477041"/>
                  <a:pt x="3656870" y="500700"/>
                  <a:pt x="3637627" y="523475"/>
                </a:cubicBezTo>
                <a:lnTo>
                  <a:pt x="3644252" y="538743"/>
                </a:lnTo>
                <a:cubicBezTo>
                  <a:pt x="3658321" y="520131"/>
                  <a:pt x="3663431" y="507829"/>
                  <a:pt x="3665261" y="502340"/>
                </a:cubicBezTo>
                <a:cubicBezTo>
                  <a:pt x="3665261" y="502340"/>
                  <a:pt x="3664441" y="511550"/>
                  <a:pt x="3664377" y="514642"/>
                </a:cubicBezTo>
                <a:lnTo>
                  <a:pt x="3664377" y="580067"/>
                </a:lnTo>
                <a:lnTo>
                  <a:pt x="3678636" y="580067"/>
                </a:lnTo>
                <a:lnTo>
                  <a:pt x="3678636" y="508648"/>
                </a:lnTo>
                <a:cubicBezTo>
                  <a:pt x="3678573" y="505620"/>
                  <a:pt x="3677753" y="496472"/>
                  <a:pt x="3677753" y="496472"/>
                </a:cubicBezTo>
                <a:cubicBezTo>
                  <a:pt x="3677753" y="496472"/>
                  <a:pt x="3678510" y="501961"/>
                  <a:pt x="3691885" y="520194"/>
                </a:cubicBezTo>
                <a:lnTo>
                  <a:pt x="3699456" y="507324"/>
                </a:lnTo>
                <a:lnTo>
                  <a:pt x="3696428" y="504359"/>
                </a:lnTo>
                <a:lnTo>
                  <a:pt x="3727721" y="504359"/>
                </a:lnTo>
                <a:cubicBezTo>
                  <a:pt x="3716175" y="532749"/>
                  <a:pt x="3685766" y="554893"/>
                  <a:pt x="3685766" y="554893"/>
                </a:cubicBezTo>
                <a:lnTo>
                  <a:pt x="3695355" y="566944"/>
                </a:lnTo>
                <a:cubicBezTo>
                  <a:pt x="3717248" y="551550"/>
                  <a:pt x="3732390" y="522150"/>
                  <a:pt x="3732390" y="522150"/>
                </a:cubicBezTo>
                <a:lnTo>
                  <a:pt x="3732390" y="579815"/>
                </a:lnTo>
                <a:lnTo>
                  <a:pt x="3745955" y="579815"/>
                </a:lnTo>
                <a:lnTo>
                  <a:pt x="3745955" y="521456"/>
                </a:lnTo>
                <a:cubicBezTo>
                  <a:pt x="3752831" y="532749"/>
                  <a:pt x="3761727" y="549468"/>
                  <a:pt x="3781096" y="565430"/>
                </a:cubicBezTo>
                <a:lnTo>
                  <a:pt x="3789865" y="551424"/>
                </a:lnTo>
                <a:cubicBezTo>
                  <a:pt x="3768478" y="535021"/>
                  <a:pt x="3754472" y="513696"/>
                  <a:pt x="3750118" y="503980"/>
                </a:cubicBezTo>
                <a:lnTo>
                  <a:pt x="3786521" y="503980"/>
                </a:lnTo>
                <a:lnTo>
                  <a:pt x="3786521" y="490479"/>
                </a:lnTo>
                <a:lnTo>
                  <a:pt x="3745955" y="490479"/>
                </a:lnTo>
                <a:lnTo>
                  <a:pt x="3745955" y="470163"/>
                </a:lnTo>
                <a:lnTo>
                  <a:pt x="3779392" y="470163"/>
                </a:lnTo>
                <a:lnTo>
                  <a:pt x="3779392" y="456662"/>
                </a:lnTo>
                <a:lnTo>
                  <a:pt x="3745955" y="456662"/>
                </a:lnTo>
                <a:lnTo>
                  <a:pt x="3745955" y="431994"/>
                </a:lnTo>
                <a:close/>
                <a:moveTo>
                  <a:pt x="0" y="0"/>
                </a:moveTo>
                <a:lnTo>
                  <a:pt x="7264800" y="0"/>
                </a:lnTo>
                <a:lnTo>
                  <a:pt x="7264800" y="741600"/>
                </a:lnTo>
                <a:lnTo>
                  <a:pt x="0" y="741600"/>
                </a:lnTo>
                <a:close/>
              </a:path>
            </a:pathLst>
          </a:custGeom>
          <a:solidFill>
            <a:schemeClr val="bg1">
              <a:alpha val="45000"/>
            </a:schemeClr>
          </a:solidFill>
        </p:spPr>
        <p:txBody>
          <a:bodyPr vert="horz" wrap="square" lIns="0" tIns="0" rIns="0" bIns="435600" rtlCol="0" anchor="b" anchorCtr="1">
            <a:noAutofit/>
          </a:bodyPr>
          <a:lstStyle>
            <a:lvl1pPr>
              <a:defRPr lang="ja-JP" altLang="en-US" sz="900" b="1" spc="25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fld id="{EDAF8E9B-DA4B-4E0F-94CF-153C76908B1D}" type="datetime1">
              <a:rPr kumimoji="1" lang="ja-JP" altLang="en-US" smtClean="0"/>
              <a:t>2022/9/20</a:t>
            </a:fld>
            <a:endParaRPr kumimoji="1" lang="ja-JP" altLang="en-US"/>
          </a:p>
        </p:txBody>
      </p:sp>
      <p:grpSp>
        <p:nvGrpSpPr>
          <p:cNvPr id="343" name="ME日本語表記　0.1pt回し">
            <a:extLst>
              <a:ext uri="{FF2B5EF4-FFF2-40B4-BE49-F238E27FC236}">
                <a16:creationId xmlns:a16="http://schemas.microsoft.com/office/drawing/2014/main" id="{58BD70F0-7DC0-4FB7-8C85-EFDAF31DDB1E}"/>
              </a:ext>
            </a:extLst>
          </p:cNvPr>
          <p:cNvGrpSpPr/>
          <p:nvPr/>
        </p:nvGrpSpPr>
        <p:grpSpPr>
          <a:xfrm>
            <a:off x="5482748" y="4967994"/>
            <a:ext cx="1225476" cy="152582"/>
            <a:chOff x="3946525" y="4966308"/>
            <a:chExt cx="1252497" cy="155947"/>
          </a:xfrm>
        </p:grpSpPr>
        <p:sp>
          <p:nvSpPr>
            <p:cNvPr id="344" name="フリーフォーム: 図形 343">
              <a:extLst>
                <a:ext uri="{FF2B5EF4-FFF2-40B4-BE49-F238E27FC236}">
                  <a16:creationId xmlns:a16="http://schemas.microsoft.com/office/drawing/2014/main" id="{443D2909-BC73-4B4B-8DE7-3546BB3BD125}"/>
                </a:ext>
              </a:extLst>
            </p:cNvPr>
            <p:cNvSpPr/>
            <p:nvPr/>
          </p:nvSpPr>
          <p:spPr>
            <a:xfrm>
              <a:off x="3956068" y="4979526"/>
              <a:ext cx="127351" cy="15153"/>
            </a:xfrm>
            <a:custGeom>
              <a:avLst/>
              <a:gdLst>
                <a:gd name="connsiteX0" fmla="*/ 0 w 127351"/>
                <a:gd name="connsiteY0" fmla="*/ 0 h 15153"/>
                <a:gd name="connsiteX1" fmla="*/ 127352 w 127351"/>
                <a:gd name="connsiteY1" fmla="*/ 0 h 15153"/>
                <a:gd name="connsiteX2" fmla="*/ 127352 w 127351"/>
                <a:gd name="connsiteY2" fmla="*/ 15153 h 15153"/>
                <a:gd name="connsiteX3" fmla="*/ 0 w 127351"/>
                <a:gd name="connsiteY3" fmla="*/ 15153 h 1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351" h="15153">
                  <a:moveTo>
                    <a:pt x="0" y="0"/>
                  </a:moveTo>
                  <a:lnTo>
                    <a:pt x="127352" y="0"/>
                  </a:lnTo>
                  <a:lnTo>
                    <a:pt x="127352" y="15153"/>
                  </a:lnTo>
                  <a:lnTo>
                    <a:pt x="0" y="15153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45" name="フリーフォーム: 図形 344">
              <a:extLst>
                <a:ext uri="{FF2B5EF4-FFF2-40B4-BE49-F238E27FC236}">
                  <a16:creationId xmlns:a16="http://schemas.microsoft.com/office/drawing/2014/main" id="{F519D1E4-CFDC-42B9-9E7B-D17F85902667}"/>
                </a:ext>
              </a:extLst>
            </p:cNvPr>
            <p:cNvSpPr/>
            <p:nvPr/>
          </p:nvSpPr>
          <p:spPr>
            <a:xfrm>
              <a:off x="3961291" y="5034529"/>
              <a:ext cx="116841" cy="15282"/>
            </a:xfrm>
            <a:custGeom>
              <a:avLst/>
              <a:gdLst>
                <a:gd name="connsiteX0" fmla="*/ 0 w 116841"/>
                <a:gd name="connsiteY0" fmla="*/ 0 h 15282"/>
                <a:gd name="connsiteX1" fmla="*/ 116841 w 116841"/>
                <a:gd name="connsiteY1" fmla="*/ 0 h 15282"/>
                <a:gd name="connsiteX2" fmla="*/ 116841 w 116841"/>
                <a:gd name="connsiteY2" fmla="*/ 15282 h 15282"/>
                <a:gd name="connsiteX3" fmla="*/ 0 w 116841"/>
                <a:gd name="connsiteY3" fmla="*/ 15282 h 1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841" h="15282">
                  <a:moveTo>
                    <a:pt x="0" y="0"/>
                  </a:moveTo>
                  <a:lnTo>
                    <a:pt x="116841" y="0"/>
                  </a:lnTo>
                  <a:lnTo>
                    <a:pt x="116841" y="15282"/>
                  </a:lnTo>
                  <a:lnTo>
                    <a:pt x="0" y="15282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46" name="フリーフォーム: 図形 345">
              <a:extLst>
                <a:ext uri="{FF2B5EF4-FFF2-40B4-BE49-F238E27FC236}">
                  <a16:creationId xmlns:a16="http://schemas.microsoft.com/office/drawing/2014/main" id="{D1066999-F5D9-42C4-8EAF-AA6E678716EF}"/>
                </a:ext>
              </a:extLst>
            </p:cNvPr>
            <p:cNvSpPr/>
            <p:nvPr/>
          </p:nvSpPr>
          <p:spPr>
            <a:xfrm>
              <a:off x="3946525" y="5092627"/>
              <a:ext cx="146503" cy="15733"/>
            </a:xfrm>
            <a:custGeom>
              <a:avLst/>
              <a:gdLst>
                <a:gd name="connsiteX0" fmla="*/ 0 w 146503"/>
                <a:gd name="connsiteY0" fmla="*/ 0 h 15733"/>
                <a:gd name="connsiteX1" fmla="*/ 146503 w 146503"/>
                <a:gd name="connsiteY1" fmla="*/ 0 h 15733"/>
                <a:gd name="connsiteX2" fmla="*/ 146503 w 146503"/>
                <a:gd name="connsiteY2" fmla="*/ 15734 h 15733"/>
                <a:gd name="connsiteX3" fmla="*/ 0 w 146503"/>
                <a:gd name="connsiteY3" fmla="*/ 15734 h 1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03" h="15733">
                  <a:moveTo>
                    <a:pt x="0" y="0"/>
                  </a:moveTo>
                  <a:lnTo>
                    <a:pt x="146503" y="0"/>
                  </a:lnTo>
                  <a:lnTo>
                    <a:pt x="146503" y="15734"/>
                  </a:lnTo>
                  <a:lnTo>
                    <a:pt x="0" y="15734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47" name="フリーフォーム: 図形 346">
              <a:extLst>
                <a:ext uri="{FF2B5EF4-FFF2-40B4-BE49-F238E27FC236}">
                  <a16:creationId xmlns:a16="http://schemas.microsoft.com/office/drawing/2014/main" id="{6873DF4D-4301-4A64-A9D6-C907415A3FB1}"/>
                </a:ext>
              </a:extLst>
            </p:cNvPr>
            <p:cNvSpPr/>
            <p:nvPr/>
          </p:nvSpPr>
          <p:spPr>
            <a:xfrm>
              <a:off x="4740426" y="4966501"/>
              <a:ext cx="146954" cy="148128"/>
            </a:xfrm>
            <a:custGeom>
              <a:avLst/>
              <a:gdLst>
                <a:gd name="connsiteX0" fmla="*/ 128319 w 146954"/>
                <a:gd name="connsiteY0" fmla="*/ 121355 h 148128"/>
                <a:gd name="connsiteX1" fmla="*/ 117228 w 146954"/>
                <a:gd name="connsiteY1" fmla="*/ 120968 h 148128"/>
                <a:gd name="connsiteX2" fmla="*/ 106718 w 146954"/>
                <a:gd name="connsiteY2" fmla="*/ 86148 h 148128"/>
                <a:gd name="connsiteX3" fmla="*/ 101817 w 146954"/>
                <a:gd name="connsiteY3" fmla="*/ 41913 h 148128"/>
                <a:gd name="connsiteX4" fmla="*/ 141602 w 146954"/>
                <a:gd name="connsiteY4" fmla="*/ 41720 h 148128"/>
                <a:gd name="connsiteX5" fmla="*/ 141602 w 146954"/>
                <a:gd name="connsiteY5" fmla="*/ 26115 h 148128"/>
                <a:gd name="connsiteX6" fmla="*/ 125288 w 146954"/>
                <a:gd name="connsiteY6" fmla="*/ 26115 h 148128"/>
                <a:gd name="connsiteX7" fmla="*/ 136315 w 146954"/>
                <a:gd name="connsiteY7" fmla="*/ 18893 h 148128"/>
                <a:gd name="connsiteX8" fmla="*/ 119743 w 146954"/>
                <a:gd name="connsiteY8" fmla="*/ 0 h 148128"/>
                <a:gd name="connsiteX9" fmla="*/ 107491 w 146954"/>
                <a:gd name="connsiteY9" fmla="*/ 6384 h 148128"/>
                <a:gd name="connsiteX10" fmla="*/ 121742 w 146954"/>
                <a:gd name="connsiteY10" fmla="*/ 26051 h 148128"/>
                <a:gd name="connsiteX11" fmla="*/ 100914 w 146954"/>
                <a:gd name="connsiteY11" fmla="*/ 26115 h 148128"/>
                <a:gd name="connsiteX12" fmla="*/ 100334 w 146954"/>
                <a:gd name="connsiteY12" fmla="*/ 64 h 148128"/>
                <a:gd name="connsiteX13" fmla="*/ 84020 w 146954"/>
                <a:gd name="connsiteY13" fmla="*/ 64 h 148128"/>
                <a:gd name="connsiteX14" fmla="*/ 84665 w 146954"/>
                <a:gd name="connsiteY14" fmla="*/ 25986 h 148128"/>
                <a:gd name="connsiteX15" fmla="*/ 0 w 146954"/>
                <a:gd name="connsiteY15" fmla="*/ 25986 h 148128"/>
                <a:gd name="connsiteX16" fmla="*/ 0 w 146954"/>
                <a:gd name="connsiteY16" fmla="*/ 41720 h 148128"/>
                <a:gd name="connsiteX17" fmla="*/ 85825 w 146954"/>
                <a:gd name="connsiteY17" fmla="*/ 41720 h 148128"/>
                <a:gd name="connsiteX18" fmla="*/ 92596 w 146954"/>
                <a:gd name="connsiteY18" fmla="*/ 94788 h 148128"/>
                <a:gd name="connsiteX19" fmla="*/ 112650 w 146954"/>
                <a:gd name="connsiteY19" fmla="*/ 142892 h 148128"/>
                <a:gd name="connsiteX20" fmla="*/ 136057 w 146954"/>
                <a:gd name="connsiteY20" fmla="*/ 141215 h 148128"/>
                <a:gd name="connsiteX21" fmla="*/ 146954 w 146954"/>
                <a:gd name="connsiteY21" fmla="*/ 115100 h 148128"/>
                <a:gd name="connsiteX22" fmla="*/ 135025 w 146954"/>
                <a:gd name="connsiteY22" fmla="*/ 99173 h 148128"/>
                <a:gd name="connsiteX23" fmla="*/ 128319 w 146954"/>
                <a:gd name="connsiteY23" fmla="*/ 121355 h 148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6954" h="148128">
                  <a:moveTo>
                    <a:pt x="128319" y="121355"/>
                  </a:moveTo>
                  <a:cubicBezTo>
                    <a:pt x="128319" y="121355"/>
                    <a:pt x="123805" y="135025"/>
                    <a:pt x="117228" y="120968"/>
                  </a:cubicBezTo>
                  <a:cubicBezTo>
                    <a:pt x="117228" y="120968"/>
                    <a:pt x="110200" y="107104"/>
                    <a:pt x="106718" y="86148"/>
                  </a:cubicBezTo>
                  <a:cubicBezTo>
                    <a:pt x="106718" y="86148"/>
                    <a:pt x="103042" y="60871"/>
                    <a:pt x="101817" y="41913"/>
                  </a:cubicBezTo>
                  <a:lnTo>
                    <a:pt x="141602" y="41720"/>
                  </a:lnTo>
                  <a:lnTo>
                    <a:pt x="141602" y="26115"/>
                  </a:lnTo>
                  <a:lnTo>
                    <a:pt x="125288" y="26115"/>
                  </a:lnTo>
                  <a:lnTo>
                    <a:pt x="136315" y="18893"/>
                  </a:lnTo>
                  <a:cubicBezTo>
                    <a:pt x="133736" y="14508"/>
                    <a:pt x="122903" y="1805"/>
                    <a:pt x="119743" y="0"/>
                  </a:cubicBezTo>
                  <a:lnTo>
                    <a:pt x="107491" y="6384"/>
                  </a:lnTo>
                  <a:cubicBezTo>
                    <a:pt x="107491" y="6384"/>
                    <a:pt x="121419" y="21924"/>
                    <a:pt x="121742" y="26051"/>
                  </a:cubicBezTo>
                  <a:lnTo>
                    <a:pt x="100914" y="26115"/>
                  </a:lnTo>
                  <a:cubicBezTo>
                    <a:pt x="100721" y="18958"/>
                    <a:pt x="99947" y="7157"/>
                    <a:pt x="100334" y="64"/>
                  </a:cubicBezTo>
                  <a:lnTo>
                    <a:pt x="84020" y="64"/>
                  </a:lnTo>
                  <a:cubicBezTo>
                    <a:pt x="84020" y="64"/>
                    <a:pt x="84149" y="13283"/>
                    <a:pt x="84665" y="25986"/>
                  </a:cubicBezTo>
                  <a:lnTo>
                    <a:pt x="0" y="25986"/>
                  </a:lnTo>
                  <a:lnTo>
                    <a:pt x="0" y="41720"/>
                  </a:lnTo>
                  <a:lnTo>
                    <a:pt x="85825" y="41720"/>
                  </a:lnTo>
                  <a:cubicBezTo>
                    <a:pt x="86986" y="58291"/>
                    <a:pt x="89630" y="86083"/>
                    <a:pt x="92596" y="94788"/>
                  </a:cubicBezTo>
                  <a:cubicBezTo>
                    <a:pt x="92596" y="94788"/>
                    <a:pt x="98013" y="128835"/>
                    <a:pt x="112650" y="142892"/>
                  </a:cubicBezTo>
                  <a:cubicBezTo>
                    <a:pt x="112650" y="142892"/>
                    <a:pt x="124321" y="155723"/>
                    <a:pt x="136057" y="141215"/>
                  </a:cubicBezTo>
                  <a:cubicBezTo>
                    <a:pt x="136057" y="141215"/>
                    <a:pt x="141860" y="133348"/>
                    <a:pt x="146954" y="115100"/>
                  </a:cubicBezTo>
                  <a:lnTo>
                    <a:pt x="135025" y="99173"/>
                  </a:lnTo>
                  <a:cubicBezTo>
                    <a:pt x="135154" y="99108"/>
                    <a:pt x="132317" y="111747"/>
                    <a:pt x="128319" y="121355"/>
                  </a:cubicBezTo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48" name="フリーフォーム: 図形 347">
              <a:extLst>
                <a:ext uri="{FF2B5EF4-FFF2-40B4-BE49-F238E27FC236}">
                  <a16:creationId xmlns:a16="http://schemas.microsoft.com/office/drawing/2014/main" id="{684FFDA6-AD7A-4DC0-9E87-506D2CB48E0D}"/>
                </a:ext>
              </a:extLst>
            </p:cNvPr>
            <p:cNvSpPr/>
            <p:nvPr/>
          </p:nvSpPr>
          <p:spPr>
            <a:xfrm>
              <a:off x="4740555" y="5029693"/>
              <a:ext cx="81892" cy="79634"/>
            </a:xfrm>
            <a:custGeom>
              <a:avLst/>
              <a:gdLst>
                <a:gd name="connsiteX0" fmla="*/ 49974 w 81892"/>
                <a:gd name="connsiteY0" fmla="*/ 15411 h 79634"/>
                <a:gd name="connsiteX1" fmla="*/ 77185 w 81892"/>
                <a:gd name="connsiteY1" fmla="*/ 15411 h 79634"/>
                <a:gd name="connsiteX2" fmla="*/ 77185 w 81892"/>
                <a:gd name="connsiteY2" fmla="*/ 0 h 79634"/>
                <a:gd name="connsiteX3" fmla="*/ 5932 w 81892"/>
                <a:gd name="connsiteY3" fmla="*/ 0 h 79634"/>
                <a:gd name="connsiteX4" fmla="*/ 5932 w 81892"/>
                <a:gd name="connsiteY4" fmla="*/ 15411 h 79634"/>
                <a:gd name="connsiteX5" fmla="*/ 34433 w 81892"/>
                <a:gd name="connsiteY5" fmla="*/ 15411 h 79634"/>
                <a:gd name="connsiteX6" fmla="*/ 34433 w 81892"/>
                <a:gd name="connsiteY6" fmla="*/ 58549 h 79634"/>
                <a:gd name="connsiteX7" fmla="*/ 0 w 81892"/>
                <a:gd name="connsiteY7" fmla="*/ 62999 h 79634"/>
                <a:gd name="connsiteX8" fmla="*/ 1805 w 81892"/>
                <a:gd name="connsiteY8" fmla="*/ 79635 h 79634"/>
                <a:gd name="connsiteX9" fmla="*/ 81892 w 81892"/>
                <a:gd name="connsiteY9" fmla="*/ 63708 h 79634"/>
                <a:gd name="connsiteX10" fmla="*/ 81892 w 81892"/>
                <a:gd name="connsiteY10" fmla="*/ 47974 h 79634"/>
                <a:gd name="connsiteX11" fmla="*/ 49974 w 81892"/>
                <a:gd name="connsiteY11" fmla="*/ 55583 h 79634"/>
                <a:gd name="connsiteX12" fmla="*/ 49974 w 81892"/>
                <a:gd name="connsiteY12" fmla="*/ 15411 h 7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892" h="79634">
                  <a:moveTo>
                    <a:pt x="49974" y="15411"/>
                  </a:moveTo>
                  <a:lnTo>
                    <a:pt x="77185" y="15411"/>
                  </a:lnTo>
                  <a:lnTo>
                    <a:pt x="77185" y="0"/>
                  </a:lnTo>
                  <a:lnTo>
                    <a:pt x="5932" y="0"/>
                  </a:lnTo>
                  <a:lnTo>
                    <a:pt x="5932" y="15411"/>
                  </a:lnTo>
                  <a:lnTo>
                    <a:pt x="34433" y="15411"/>
                  </a:lnTo>
                  <a:lnTo>
                    <a:pt x="34433" y="58549"/>
                  </a:lnTo>
                  <a:cubicBezTo>
                    <a:pt x="19860" y="61129"/>
                    <a:pt x="9608" y="62096"/>
                    <a:pt x="0" y="62999"/>
                  </a:cubicBezTo>
                  <a:lnTo>
                    <a:pt x="1805" y="79635"/>
                  </a:lnTo>
                  <a:cubicBezTo>
                    <a:pt x="1805" y="79635"/>
                    <a:pt x="59388" y="70608"/>
                    <a:pt x="81892" y="63708"/>
                  </a:cubicBezTo>
                  <a:lnTo>
                    <a:pt x="81892" y="47974"/>
                  </a:lnTo>
                  <a:cubicBezTo>
                    <a:pt x="81892" y="47974"/>
                    <a:pt x="68673" y="51972"/>
                    <a:pt x="49974" y="55583"/>
                  </a:cubicBezTo>
                  <a:lnTo>
                    <a:pt x="49974" y="15411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49" name="フリーフォーム: 図形 348">
              <a:extLst>
                <a:ext uri="{FF2B5EF4-FFF2-40B4-BE49-F238E27FC236}">
                  <a16:creationId xmlns:a16="http://schemas.microsoft.com/office/drawing/2014/main" id="{AB13222A-9FE0-41AA-9E28-DBDD977D704F}"/>
                </a:ext>
              </a:extLst>
            </p:cNvPr>
            <p:cNvSpPr/>
            <p:nvPr/>
          </p:nvSpPr>
          <p:spPr>
            <a:xfrm>
              <a:off x="4895119" y="4966630"/>
              <a:ext cx="149598" cy="58162"/>
            </a:xfrm>
            <a:custGeom>
              <a:avLst/>
              <a:gdLst>
                <a:gd name="connsiteX0" fmla="*/ 38238 w 149598"/>
                <a:gd name="connsiteY0" fmla="*/ 43203 h 58162"/>
                <a:gd name="connsiteX1" fmla="*/ 75250 w 149598"/>
                <a:gd name="connsiteY1" fmla="*/ 14831 h 58162"/>
                <a:gd name="connsiteX2" fmla="*/ 112650 w 149598"/>
                <a:gd name="connsiteY2" fmla="*/ 43203 h 58162"/>
                <a:gd name="connsiteX3" fmla="*/ 38238 w 149598"/>
                <a:gd name="connsiteY3" fmla="*/ 43203 h 58162"/>
                <a:gd name="connsiteX4" fmla="*/ 82279 w 149598"/>
                <a:gd name="connsiteY4" fmla="*/ 0 h 58162"/>
                <a:gd name="connsiteX5" fmla="*/ 66803 w 149598"/>
                <a:gd name="connsiteY5" fmla="*/ 0 h 58162"/>
                <a:gd name="connsiteX6" fmla="*/ 0 w 149598"/>
                <a:gd name="connsiteY6" fmla="*/ 42816 h 58162"/>
                <a:gd name="connsiteX7" fmla="*/ 7544 w 149598"/>
                <a:gd name="connsiteY7" fmla="*/ 58163 h 58162"/>
                <a:gd name="connsiteX8" fmla="*/ 31725 w 149598"/>
                <a:gd name="connsiteY8" fmla="*/ 47136 h 58162"/>
                <a:gd name="connsiteX9" fmla="*/ 31725 w 149598"/>
                <a:gd name="connsiteY9" fmla="*/ 57002 h 58162"/>
                <a:gd name="connsiteX10" fmla="*/ 117744 w 149598"/>
                <a:gd name="connsiteY10" fmla="*/ 57002 h 58162"/>
                <a:gd name="connsiteX11" fmla="*/ 117744 w 149598"/>
                <a:gd name="connsiteY11" fmla="*/ 45524 h 58162"/>
                <a:gd name="connsiteX12" fmla="*/ 142763 w 149598"/>
                <a:gd name="connsiteY12" fmla="*/ 55132 h 58162"/>
                <a:gd name="connsiteX13" fmla="*/ 149598 w 149598"/>
                <a:gd name="connsiteY13" fmla="*/ 40946 h 58162"/>
                <a:gd name="connsiteX14" fmla="*/ 82279 w 149598"/>
                <a:gd name="connsiteY14" fmla="*/ 0 h 58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9598" h="58162">
                  <a:moveTo>
                    <a:pt x="38238" y="43203"/>
                  </a:moveTo>
                  <a:cubicBezTo>
                    <a:pt x="56164" y="33659"/>
                    <a:pt x="75250" y="14831"/>
                    <a:pt x="75250" y="14831"/>
                  </a:cubicBezTo>
                  <a:cubicBezTo>
                    <a:pt x="87760" y="29275"/>
                    <a:pt x="112650" y="43203"/>
                    <a:pt x="112650" y="43203"/>
                  </a:cubicBezTo>
                  <a:lnTo>
                    <a:pt x="38238" y="43203"/>
                  </a:lnTo>
                  <a:close/>
                  <a:moveTo>
                    <a:pt x="82279" y="0"/>
                  </a:moveTo>
                  <a:lnTo>
                    <a:pt x="66803" y="0"/>
                  </a:lnTo>
                  <a:cubicBezTo>
                    <a:pt x="66803" y="0"/>
                    <a:pt x="47265" y="28372"/>
                    <a:pt x="0" y="42816"/>
                  </a:cubicBezTo>
                  <a:cubicBezTo>
                    <a:pt x="0" y="42816"/>
                    <a:pt x="6126" y="57195"/>
                    <a:pt x="7544" y="58163"/>
                  </a:cubicBezTo>
                  <a:cubicBezTo>
                    <a:pt x="7544" y="58163"/>
                    <a:pt x="23471" y="51585"/>
                    <a:pt x="31725" y="47136"/>
                  </a:cubicBezTo>
                  <a:lnTo>
                    <a:pt x="31725" y="57002"/>
                  </a:lnTo>
                  <a:lnTo>
                    <a:pt x="117744" y="57002"/>
                  </a:lnTo>
                  <a:lnTo>
                    <a:pt x="117744" y="45524"/>
                  </a:lnTo>
                  <a:cubicBezTo>
                    <a:pt x="117744" y="45524"/>
                    <a:pt x="125611" y="49586"/>
                    <a:pt x="142763" y="55132"/>
                  </a:cubicBezTo>
                  <a:lnTo>
                    <a:pt x="149598" y="40946"/>
                  </a:lnTo>
                  <a:cubicBezTo>
                    <a:pt x="149534" y="41010"/>
                    <a:pt x="108846" y="31145"/>
                    <a:pt x="82279" y="0"/>
                  </a:cubicBezTo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50" name="フリーフォーム: 図形 349">
              <a:extLst>
                <a:ext uri="{FF2B5EF4-FFF2-40B4-BE49-F238E27FC236}">
                  <a16:creationId xmlns:a16="http://schemas.microsoft.com/office/drawing/2014/main" id="{D82A8183-7A04-4915-8A7E-192E7DDC75A2}"/>
                </a:ext>
              </a:extLst>
            </p:cNvPr>
            <p:cNvSpPr/>
            <p:nvPr/>
          </p:nvSpPr>
          <p:spPr>
            <a:xfrm>
              <a:off x="4901696" y="5039559"/>
              <a:ext cx="137217" cy="72541"/>
            </a:xfrm>
            <a:custGeom>
              <a:avLst/>
              <a:gdLst>
                <a:gd name="connsiteX0" fmla="*/ 95240 w 137217"/>
                <a:gd name="connsiteY0" fmla="*/ 20634 h 72541"/>
                <a:gd name="connsiteX1" fmla="*/ 83246 w 137217"/>
                <a:gd name="connsiteY1" fmla="*/ 29081 h 72541"/>
                <a:gd name="connsiteX2" fmla="*/ 101366 w 137217"/>
                <a:gd name="connsiteY2" fmla="*/ 46943 h 72541"/>
                <a:gd name="connsiteX3" fmla="*/ 43267 w 137217"/>
                <a:gd name="connsiteY3" fmla="*/ 52101 h 72541"/>
                <a:gd name="connsiteX4" fmla="*/ 62870 w 137217"/>
                <a:gd name="connsiteY4" fmla="*/ 14702 h 72541"/>
                <a:gd name="connsiteX5" fmla="*/ 136508 w 137217"/>
                <a:gd name="connsiteY5" fmla="*/ 14702 h 72541"/>
                <a:gd name="connsiteX6" fmla="*/ 136508 w 137217"/>
                <a:gd name="connsiteY6" fmla="*/ 0 h 72541"/>
                <a:gd name="connsiteX7" fmla="*/ 0 w 137217"/>
                <a:gd name="connsiteY7" fmla="*/ 0 h 72541"/>
                <a:gd name="connsiteX8" fmla="*/ 0 w 137217"/>
                <a:gd name="connsiteY8" fmla="*/ 14702 h 72541"/>
                <a:gd name="connsiteX9" fmla="*/ 44879 w 137217"/>
                <a:gd name="connsiteY9" fmla="*/ 14702 h 72541"/>
                <a:gd name="connsiteX10" fmla="*/ 24825 w 137217"/>
                <a:gd name="connsiteY10" fmla="*/ 52617 h 72541"/>
                <a:gd name="connsiteX11" fmla="*/ 3546 w 137217"/>
                <a:gd name="connsiteY11" fmla="*/ 53520 h 72541"/>
                <a:gd name="connsiteX12" fmla="*/ 6448 w 137217"/>
                <a:gd name="connsiteY12" fmla="*/ 69189 h 72541"/>
                <a:gd name="connsiteX13" fmla="*/ 112779 w 137217"/>
                <a:gd name="connsiteY13" fmla="*/ 59259 h 72541"/>
                <a:gd name="connsiteX14" fmla="*/ 124773 w 137217"/>
                <a:gd name="connsiteY14" fmla="*/ 72542 h 72541"/>
                <a:gd name="connsiteX15" fmla="*/ 137218 w 137217"/>
                <a:gd name="connsiteY15" fmla="*/ 62612 h 72541"/>
                <a:gd name="connsiteX16" fmla="*/ 95240 w 137217"/>
                <a:gd name="connsiteY16" fmla="*/ 20634 h 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217" h="72541">
                  <a:moveTo>
                    <a:pt x="95240" y="20634"/>
                  </a:moveTo>
                  <a:lnTo>
                    <a:pt x="83246" y="29081"/>
                  </a:lnTo>
                  <a:cubicBezTo>
                    <a:pt x="83246" y="29081"/>
                    <a:pt x="94144" y="38496"/>
                    <a:pt x="101366" y="46943"/>
                  </a:cubicBezTo>
                  <a:cubicBezTo>
                    <a:pt x="101366" y="46943"/>
                    <a:pt x="75573" y="50876"/>
                    <a:pt x="43267" y="52101"/>
                  </a:cubicBezTo>
                  <a:cubicBezTo>
                    <a:pt x="43267" y="52101"/>
                    <a:pt x="53971" y="33724"/>
                    <a:pt x="62870" y="14702"/>
                  </a:cubicBezTo>
                  <a:lnTo>
                    <a:pt x="136508" y="14702"/>
                  </a:lnTo>
                  <a:lnTo>
                    <a:pt x="136508" y="0"/>
                  </a:lnTo>
                  <a:lnTo>
                    <a:pt x="0" y="0"/>
                  </a:lnTo>
                  <a:lnTo>
                    <a:pt x="0" y="14702"/>
                  </a:lnTo>
                  <a:lnTo>
                    <a:pt x="44879" y="14702"/>
                  </a:lnTo>
                  <a:cubicBezTo>
                    <a:pt x="44879" y="14702"/>
                    <a:pt x="33788" y="40817"/>
                    <a:pt x="24825" y="52617"/>
                  </a:cubicBezTo>
                  <a:cubicBezTo>
                    <a:pt x="24825" y="52617"/>
                    <a:pt x="5158" y="53907"/>
                    <a:pt x="3546" y="53520"/>
                  </a:cubicBezTo>
                  <a:lnTo>
                    <a:pt x="6448" y="69189"/>
                  </a:lnTo>
                  <a:cubicBezTo>
                    <a:pt x="6448" y="69189"/>
                    <a:pt x="88534" y="65191"/>
                    <a:pt x="112779" y="59259"/>
                  </a:cubicBezTo>
                  <a:cubicBezTo>
                    <a:pt x="112779" y="59259"/>
                    <a:pt x="122129" y="69447"/>
                    <a:pt x="124773" y="72542"/>
                  </a:cubicBezTo>
                  <a:lnTo>
                    <a:pt x="137218" y="62612"/>
                  </a:lnTo>
                  <a:cubicBezTo>
                    <a:pt x="137218" y="62612"/>
                    <a:pt x="110393" y="31467"/>
                    <a:pt x="95240" y="20634"/>
                  </a:cubicBezTo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51" name="フリーフォーム: 図形 350">
              <a:extLst>
                <a:ext uri="{FF2B5EF4-FFF2-40B4-BE49-F238E27FC236}">
                  <a16:creationId xmlns:a16="http://schemas.microsoft.com/office/drawing/2014/main" id="{CE267B81-0A89-4051-8733-0B284969094D}"/>
                </a:ext>
              </a:extLst>
            </p:cNvPr>
            <p:cNvSpPr/>
            <p:nvPr/>
          </p:nvSpPr>
          <p:spPr>
            <a:xfrm>
              <a:off x="5049811" y="4966501"/>
              <a:ext cx="74476" cy="149146"/>
            </a:xfrm>
            <a:custGeom>
              <a:avLst/>
              <a:gdLst>
                <a:gd name="connsiteX0" fmla="*/ 74477 w 74476"/>
                <a:gd name="connsiteY0" fmla="*/ 91242 h 149146"/>
                <a:gd name="connsiteX1" fmla="*/ 48684 w 74476"/>
                <a:gd name="connsiteY1" fmla="*/ 67899 h 149146"/>
                <a:gd name="connsiteX2" fmla="*/ 65062 w 74476"/>
                <a:gd name="connsiteY2" fmla="*/ 39140 h 149146"/>
                <a:gd name="connsiteX3" fmla="*/ 65062 w 74476"/>
                <a:gd name="connsiteY3" fmla="*/ 25341 h 149146"/>
                <a:gd name="connsiteX4" fmla="*/ 42945 w 74476"/>
                <a:gd name="connsiteY4" fmla="*/ 25341 h 149146"/>
                <a:gd name="connsiteX5" fmla="*/ 42945 w 74476"/>
                <a:gd name="connsiteY5" fmla="*/ 0 h 149146"/>
                <a:gd name="connsiteX6" fmla="*/ 27598 w 74476"/>
                <a:gd name="connsiteY6" fmla="*/ 0 h 149146"/>
                <a:gd name="connsiteX7" fmla="*/ 27598 w 74476"/>
                <a:gd name="connsiteY7" fmla="*/ 25148 h 149146"/>
                <a:gd name="connsiteX8" fmla="*/ 3675 w 74476"/>
                <a:gd name="connsiteY8" fmla="*/ 25148 h 149146"/>
                <a:gd name="connsiteX9" fmla="*/ 3675 w 74476"/>
                <a:gd name="connsiteY9" fmla="*/ 40301 h 149146"/>
                <a:gd name="connsiteX10" fmla="*/ 48877 w 74476"/>
                <a:gd name="connsiteY10" fmla="*/ 40301 h 149146"/>
                <a:gd name="connsiteX11" fmla="*/ 0 w 74476"/>
                <a:gd name="connsiteY11" fmla="*/ 95240 h 149146"/>
                <a:gd name="connsiteX12" fmla="*/ 6513 w 74476"/>
                <a:gd name="connsiteY12" fmla="*/ 110715 h 149146"/>
                <a:gd name="connsiteX13" fmla="*/ 29081 w 74476"/>
                <a:gd name="connsiteY13" fmla="*/ 90661 h 149146"/>
                <a:gd name="connsiteX14" fmla="*/ 29081 w 74476"/>
                <a:gd name="connsiteY14" fmla="*/ 149146 h 149146"/>
                <a:gd name="connsiteX15" fmla="*/ 43461 w 74476"/>
                <a:gd name="connsiteY15" fmla="*/ 149146 h 149146"/>
                <a:gd name="connsiteX16" fmla="*/ 43461 w 74476"/>
                <a:gd name="connsiteY16" fmla="*/ 83117 h 149146"/>
                <a:gd name="connsiteX17" fmla="*/ 65643 w 74476"/>
                <a:gd name="connsiteY17" fmla="*/ 103429 h 149146"/>
                <a:gd name="connsiteX18" fmla="*/ 74477 w 74476"/>
                <a:gd name="connsiteY18" fmla="*/ 91242 h 14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476" h="149146">
                  <a:moveTo>
                    <a:pt x="74477" y="91242"/>
                  </a:moveTo>
                  <a:cubicBezTo>
                    <a:pt x="74477" y="91242"/>
                    <a:pt x="51328" y="73767"/>
                    <a:pt x="48684" y="67899"/>
                  </a:cubicBezTo>
                  <a:cubicBezTo>
                    <a:pt x="48684" y="67899"/>
                    <a:pt x="63515" y="46104"/>
                    <a:pt x="65062" y="39140"/>
                  </a:cubicBezTo>
                  <a:lnTo>
                    <a:pt x="65062" y="25341"/>
                  </a:lnTo>
                  <a:lnTo>
                    <a:pt x="42945" y="25341"/>
                  </a:lnTo>
                  <a:lnTo>
                    <a:pt x="42945" y="0"/>
                  </a:lnTo>
                  <a:lnTo>
                    <a:pt x="27598" y="0"/>
                  </a:lnTo>
                  <a:lnTo>
                    <a:pt x="27598" y="25148"/>
                  </a:lnTo>
                  <a:lnTo>
                    <a:pt x="3675" y="25148"/>
                  </a:lnTo>
                  <a:lnTo>
                    <a:pt x="3675" y="40301"/>
                  </a:lnTo>
                  <a:lnTo>
                    <a:pt x="48877" y="40301"/>
                  </a:lnTo>
                  <a:cubicBezTo>
                    <a:pt x="48877" y="40301"/>
                    <a:pt x="36432" y="69318"/>
                    <a:pt x="0" y="95240"/>
                  </a:cubicBezTo>
                  <a:lnTo>
                    <a:pt x="6513" y="110715"/>
                  </a:lnTo>
                  <a:cubicBezTo>
                    <a:pt x="6513" y="110715"/>
                    <a:pt x="23987" y="96465"/>
                    <a:pt x="29081" y="90661"/>
                  </a:cubicBezTo>
                  <a:lnTo>
                    <a:pt x="29081" y="149146"/>
                  </a:lnTo>
                  <a:lnTo>
                    <a:pt x="43461" y="149146"/>
                  </a:lnTo>
                  <a:lnTo>
                    <a:pt x="43461" y="83117"/>
                  </a:lnTo>
                  <a:cubicBezTo>
                    <a:pt x="43461" y="83117"/>
                    <a:pt x="57002" y="97883"/>
                    <a:pt x="65643" y="103429"/>
                  </a:cubicBezTo>
                  <a:lnTo>
                    <a:pt x="74477" y="91242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52" name="フリーフォーム: 図形 351">
              <a:extLst>
                <a:ext uri="{FF2B5EF4-FFF2-40B4-BE49-F238E27FC236}">
                  <a16:creationId xmlns:a16="http://schemas.microsoft.com/office/drawing/2014/main" id="{E96B0C4C-9337-4169-894F-2F43B8C7BE9D}"/>
                </a:ext>
              </a:extLst>
            </p:cNvPr>
            <p:cNvSpPr/>
            <p:nvPr/>
          </p:nvSpPr>
          <p:spPr>
            <a:xfrm>
              <a:off x="5110682" y="4968371"/>
              <a:ext cx="88340" cy="140634"/>
            </a:xfrm>
            <a:custGeom>
              <a:avLst/>
              <a:gdLst>
                <a:gd name="connsiteX0" fmla="*/ 53262 w 88340"/>
                <a:gd name="connsiteY0" fmla="*/ 125933 h 140634"/>
                <a:gd name="connsiteX1" fmla="*/ 53262 w 88340"/>
                <a:gd name="connsiteY1" fmla="*/ 52359 h 140634"/>
                <a:gd name="connsiteX2" fmla="*/ 83827 w 88340"/>
                <a:gd name="connsiteY2" fmla="*/ 52359 h 140634"/>
                <a:gd name="connsiteX3" fmla="*/ 83827 w 88340"/>
                <a:gd name="connsiteY3" fmla="*/ 37528 h 140634"/>
                <a:gd name="connsiteX4" fmla="*/ 53262 w 88340"/>
                <a:gd name="connsiteY4" fmla="*/ 37528 h 140634"/>
                <a:gd name="connsiteX5" fmla="*/ 53262 w 88340"/>
                <a:gd name="connsiteY5" fmla="*/ 0 h 140634"/>
                <a:gd name="connsiteX6" fmla="*/ 37915 w 88340"/>
                <a:gd name="connsiteY6" fmla="*/ 0 h 140634"/>
                <a:gd name="connsiteX7" fmla="*/ 37915 w 88340"/>
                <a:gd name="connsiteY7" fmla="*/ 37528 h 140634"/>
                <a:gd name="connsiteX8" fmla="*/ 9157 w 88340"/>
                <a:gd name="connsiteY8" fmla="*/ 37528 h 140634"/>
                <a:gd name="connsiteX9" fmla="*/ 9157 w 88340"/>
                <a:gd name="connsiteY9" fmla="*/ 52359 h 140634"/>
                <a:gd name="connsiteX10" fmla="*/ 37915 w 88340"/>
                <a:gd name="connsiteY10" fmla="*/ 52359 h 140634"/>
                <a:gd name="connsiteX11" fmla="*/ 37915 w 88340"/>
                <a:gd name="connsiteY11" fmla="*/ 125933 h 140634"/>
                <a:gd name="connsiteX12" fmla="*/ 0 w 88340"/>
                <a:gd name="connsiteY12" fmla="*/ 125933 h 140634"/>
                <a:gd name="connsiteX13" fmla="*/ 0 w 88340"/>
                <a:gd name="connsiteY13" fmla="*/ 140635 h 140634"/>
                <a:gd name="connsiteX14" fmla="*/ 88340 w 88340"/>
                <a:gd name="connsiteY14" fmla="*/ 140635 h 140634"/>
                <a:gd name="connsiteX15" fmla="*/ 88340 w 88340"/>
                <a:gd name="connsiteY15" fmla="*/ 125933 h 14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340" h="140634">
                  <a:moveTo>
                    <a:pt x="53262" y="125933"/>
                  </a:moveTo>
                  <a:lnTo>
                    <a:pt x="53262" y="52359"/>
                  </a:lnTo>
                  <a:lnTo>
                    <a:pt x="83827" y="52359"/>
                  </a:lnTo>
                  <a:lnTo>
                    <a:pt x="83827" y="37528"/>
                  </a:lnTo>
                  <a:lnTo>
                    <a:pt x="53262" y="37528"/>
                  </a:lnTo>
                  <a:lnTo>
                    <a:pt x="53262" y="0"/>
                  </a:lnTo>
                  <a:lnTo>
                    <a:pt x="37915" y="0"/>
                  </a:lnTo>
                  <a:lnTo>
                    <a:pt x="37915" y="37528"/>
                  </a:lnTo>
                  <a:lnTo>
                    <a:pt x="9157" y="37528"/>
                  </a:lnTo>
                  <a:lnTo>
                    <a:pt x="9157" y="52359"/>
                  </a:lnTo>
                  <a:lnTo>
                    <a:pt x="37915" y="52359"/>
                  </a:lnTo>
                  <a:lnTo>
                    <a:pt x="37915" y="125933"/>
                  </a:lnTo>
                  <a:lnTo>
                    <a:pt x="0" y="125933"/>
                  </a:lnTo>
                  <a:lnTo>
                    <a:pt x="0" y="140635"/>
                  </a:lnTo>
                  <a:lnTo>
                    <a:pt x="88340" y="140635"/>
                  </a:lnTo>
                  <a:lnTo>
                    <a:pt x="88340" y="125933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53" name="フリーフォーム: 図形 352">
              <a:extLst>
                <a:ext uri="{FF2B5EF4-FFF2-40B4-BE49-F238E27FC236}">
                  <a16:creationId xmlns:a16="http://schemas.microsoft.com/office/drawing/2014/main" id="{912EB733-7EA0-47A2-8C19-339813B69552}"/>
                </a:ext>
              </a:extLst>
            </p:cNvPr>
            <p:cNvSpPr/>
            <p:nvPr/>
          </p:nvSpPr>
          <p:spPr>
            <a:xfrm>
              <a:off x="4104828" y="4995647"/>
              <a:ext cx="147083" cy="73380"/>
            </a:xfrm>
            <a:custGeom>
              <a:avLst/>
              <a:gdLst>
                <a:gd name="connsiteX0" fmla="*/ 0 w 147083"/>
                <a:gd name="connsiteY0" fmla="*/ 60032 h 73380"/>
                <a:gd name="connsiteX1" fmla="*/ 6900 w 147083"/>
                <a:gd name="connsiteY1" fmla="*/ 73380 h 73380"/>
                <a:gd name="connsiteX2" fmla="*/ 64095 w 147083"/>
                <a:gd name="connsiteY2" fmla="*/ 40366 h 73380"/>
                <a:gd name="connsiteX3" fmla="*/ 85310 w 147083"/>
                <a:gd name="connsiteY3" fmla="*/ 40366 h 73380"/>
                <a:gd name="connsiteX4" fmla="*/ 85374 w 147083"/>
                <a:gd name="connsiteY4" fmla="*/ 53713 h 73380"/>
                <a:gd name="connsiteX5" fmla="*/ 96594 w 147083"/>
                <a:gd name="connsiteY5" fmla="*/ 62805 h 73380"/>
                <a:gd name="connsiteX6" fmla="*/ 130834 w 147083"/>
                <a:gd name="connsiteY6" fmla="*/ 62805 h 73380"/>
                <a:gd name="connsiteX7" fmla="*/ 145149 w 147083"/>
                <a:gd name="connsiteY7" fmla="*/ 51779 h 73380"/>
                <a:gd name="connsiteX8" fmla="*/ 145729 w 147083"/>
                <a:gd name="connsiteY8" fmla="*/ 47716 h 73380"/>
                <a:gd name="connsiteX9" fmla="*/ 130318 w 147083"/>
                <a:gd name="connsiteY9" fmla="*/ 43074 h 73380"/>
                <a:gd name="connsiteX10" fmla="*/ 129544 w 147083"/>
                <a:gd name="connsiteY10" fmla="*/ 48232 h 73380"/>
                <a:gd name="connsiteX11" fmla="*/ 124321 w 147083"/>
                <a:gd name="connsiteY11" fmla="*/ 51650 h 73380"/>
                <a:gd name="connsiteX12" fmla="*/ 104783 w 147083"/>
                <a:gd name="connsiteY12" fmla="*/ 51650 h 73380"/>
                <a:gd name="connsiteX13" fmla="*/ 99883 w 147083"/>
                <a:gd name="connsiteY13" fmla="*/ 47974 h 73380"/>
                <a:gd name="connsiteX14" fmla="*/ 99883 w 147083"/>
                <a:gd name="connsiteY14" fmla="*/ 40301 h 73380"/>
                <a:gd name="connsiteX15" fmla="*/ 147083 w 147083"/>
                <a:gd name="connsiteY15" fmla="*/ 40301 h 73380"/>
                <a:gd name="connsiteX16" fmla="*/ 147083 w 147083"/>
                <a:gd name="connsiteY16" fmla="*/ 28565 h 73380"/>
                <a:gd name="connsiteX17" fmla="*/ 81699 w 147083"/>
                <a:gd name="connsiteY17" fmla="*/ 28565 h 73380"/>
                <a:gd name="connsiteX18" fmla="*/ 81699 w 147083"/>
                <a:gd name="connsiteY18" fmla="*/ 20183 h 73380"/>
                <a:gd name="connsiteX19" fmla="*/ 136121 w 147083"/>
                <a:gd name="connsiteY19" fmla="*/ 20183 h 73380"/>
                <a:gd name="connsiteX20" fmla="*/ 136121 w 147083"/>
                <a:gd name="connsiteY20" fmla="*/ 8641 h 73380"/>
                <a:gd name="connsiteX21" fmla="*/ 81699 w 147083"/>
                <a:gd name="connsiteY21" fmla="*/ 8641 h 73380"/>
                <a:gd name="connsiteX22" fmla="*/ 81699 w 147083"/>
                <a:gd name="connsiteY22" fmla="*/ 0 h 73380"/>
                <a:gd name="connsiteX23" fmla="*/ 66868 w 147083"/>
                <a:gd name="connsiteY23" fmla="*/ 0 h 73380"/>
                <a:gd name="connsiteX24" fmla="*/ 66868 w 147083"/>
                <a:gd name="connsiteY24" fmla="*/ 8318 h 73380"/>
                <a:gd name="connsiteX25" fmla="*/ 13477 w 147083"/>
                <a:gd name="connsiteY25" fmla="*/ 8318 h 73380"/>
                <a:gd name="connsiteX26" fmla="*/ 13477 w 147083"/>
                <a:gd name="connsiteY26" fmla="*/ 20247 h 73380"/>
                <a:gd name="connsiteX27" fmla="*/ 66868 w 147083"/>
                <a:gd name="connsiteY27" fmla="*/ 20247 h 73380"/>
                <a:gd name="connsiteX28" fmla="*/ 66868 w 147083"/>
                <a:gd name="connsiteY28" fmla="*/ 28630 h 73380"/>
                <a:gd name="connsiteX29" fmla="*/ 1612 w 147083"/>
                <a:gd name="connsiteY29" fmla="*/ 28630 h 73380"/>
                <a:gd name="connsiteX30" fmla="*/ 1612 w 147083"/>
                <a:gd name="connsiteY30" fmla="*/ 40366 h 73380"/>
                <a:gd name="connsiteX31" fmla="*/ 45202 w 147083"/>
                <a:gd name="connsiteY31" fmla="*/ 40366 h 73380"/>
                <a:gd name="connsiteX32" fmla="*/ 0 w 147083"/>
                <a:gd name="connsiteY32" fmla="*/ 60032 h 73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7083" h="73380">
                  <a:moveTo>
                    <a:pt x="0" y="60032"/>
                  </a:moveTo>
                  <a:lnTo>
                    <a:pt x="6900" y="73380"/>
                  </a:lnTo>
                  <a:cubicBezTo>
                    <a:pt x="6900" y="73380"/>
                    <a:pt x="41204" y="70414"/>
                    <a:pt x="64095" y="40366"/>
                  </a:cubicBezTo>
                  <a:lnTo>
                    <a:pt x="85310" y="40366"/>
                  </a:lnTo>
                  <a:lnTo>
                    <a:pt x="85374" y="53713"/>
                  </a:lnTo>
                  <a:cubicBezTo>
                    <a:pt x="85374" y="60806"/>
                    <a:pt x="89050" y="62805"/>
                    <a:pt x="96594" y="62805"/>
                  </a:cubicBezTo>
                  <a:lnTo>
                    <a:pt x="130834" y="62805"/>
                  </a:lnTo>
                  <a:cubicBezTo>
                    <a:pt x="139410" y="62805"/>
                    <a:pt x="145149" y="57324"/>
                    <a:pt x="145149" y="51779"/>
                  </a:cubicBezTo>
                  <a:lnTo>
                    <a:pt x="145729" y="47716"/>
                  </a:lnTo>
                  <a:lnTo>
                    <a:pt x="130318" y="43074"/>
                  </a:lnTo>
                  <a:lnTo>
                    <a:pt x="129544" y="48232"/>
                  </a:lnTo>
                  <a:cubicBezTo>
                    <a:pt x="129093" y="51263"/>
                    <a:pt x="125740" y="51650"/>
                    <a:pt x="124321" y="51650"/>
                  </a:cubicBezTo>
                  <a:lnTo>
                    <a:pt x="104783" y="51650"/>
                  </a:lnTo>
                  <a:cubicBezTo>
                    <a:pt x="100592" y="51650"/>
                    <a:pt x="99883" y="50167"/>
                    <a:pt x="99883" y="47974"/>
                  </a:cubicBezTo>
                  <a:lnTo>
                    <a:pt x="99883" y="40301"/>
                  </a:lnTo>
                  <a:lnTo>
                    <a:pt x="147083" y="40301"/>
                  </a:lnTo>
                  <a:lnTo>
                    <a:pt x="147083" y="28565"/>
                  </a:lnTo>
                  <a:lnTo>
                    <a:pt x="81699" y="28565"/>
                  </a:lnTo>
                  <a:lnTo>
                    <a:pt x="81699" y="20183"/>
                  </a:lnTo>
                  <a:lnTo>
                    <a:pt x="136121" y="20183"/>
                  </a:lnTo>
                  <a:lnTo>
                    <a:pt x="136121" y="8641"/>
                  </a:lnTo>
                  <a:lnTo>
                    <a:pt x="81699" y="8641"/>
                  </a:lnTo>
                  <a:lnTo>
                    <a:pt x="81699" y="0"/>
                  </a:lnTo>
                  <a:lnTo>
                    <a:pt x="66868" y="0"/>
                  </a:lnTo>
                  <a:lnTo>
                    <a:pt x="66868" y="8318"/>
                  </a:lnTo>
                  <a:lnTo>
                    <a:pt x="13477" y="8318"/>
                  </a:lnTo>
                  <a:lnTo>
                    <a:pt x="13477" y="20247"/>
                  </a:lnTo>
                  <a:lnTo>
                    <a:pt x="66868" y="20247"/>
                  </a:lnTo>
                  <a:lnTo>
                    <a:pt x="66868" y="28630"/>
                  </a:lnTo>
                  <a:lnTo>
                    <a:pt x="1612" y="28630"/>
                  </a:lnTo>
                  <a:lnTo>
                    <a:pt x="1612" y="40366"/>
                  </a:lnTo>
                  <a:lnTo>
                    <a:pt x="45202" y="40366"/>
                  </a:lnTo>
                  <a:cubicBezTo>
                    <a:pt x="45202" y="40301"/>
                    <a:pt x="39334" y="53455"/>
                    <a:pt x="0" y="60032"/>
                  </a:cubicBezTo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54" name="フリーフォーム: 図形 353">
              <a:extLst>
                <a:ext uri="{FF2B5EF4-FFF2-40B4-BE49-F238E27FC236}">
                  <a16:creationId xmlns:a16="http://schemas.microsoft.com/office/drawing/2014/main" id="{65F9C6CF-DDBA-4D18-ADD6-FE7DFD153B83}"/>
                </a:ext>
              </a:extLst>
            </p:cNvPr>
            <p:cNvSpPr/>
            <p:nvPr/>
          </p:nvSpPr>
          <p:spPr>
            <a:xfrm>
              <a:off x="4107214" y="4967791"/>
              <a:ext cx="145729" cy="31918"/>
            </a:xfrm>
            <a:custGeom>
              <a:avLst/>
              <a:gdLst>
                <a:gd name="connsiteX0" fmla="*/ 35401 w 145729"/>
                <a:gd name="connsiteY0" fmla="*/ 31918 h 31918"/>
                <a:gd name="connsiteX1" fmla="*/ 50425 w 145729"/>
                <a:gd name="connsiteY1" fmla="*/ 31918 h 31918"/>
                <a:gd name="connsiteX2" fmla="*/ 50425 w 145729"/>
                <a:gd name="connsiteY2" fmla="*/ 22375 h 31918"/>
                <a:gd name="connsiteX3" fmla="*/ 94724 w 145729"/>
                <a:gd name="connsiteY3" fmla="*/ 22375 h 31918"/>
                <a:gd name="connsiteX4" fmla="*/ 94724 w 145729"/>
                <a:gd name="connsiteY4" fmla="*/ 31918 h 31918"/>
                <a:gd name="connsiteX5" fmla="*/ 109555 w 145729"/>
                <a:gd name="connsiteY5" fmla="*/ 31918 h 31918"/>
                <a:gd name="connsiteX6" fmla="*/ 109555 w 145729"/>
                <a:gd name="connsiteY6" fmla="*/ 22375 h 31918"/>
                <a:gd name="connsiteX7" fmla="*/ 145729 w 145729"/>
                <a:gd name="connsiteY7" fmla="*/ 22375 h 31918"/>
                <a:gd name="connsiteX8" fmla="*/ 145729 w 145729"/>
                <a:gd name="connsiteY8" fmla="*/ 9995 h 31918"/>
                <a:gd name="connsiteX9" fmla="*/ 109555 w 145729"/>
                <a:gd name="connsiteY9" fmla="*/ 9866 h 31918"/>
                <a:gd name="connsiteX10" fmla="*/ 109555 w 145729"/>
                <a:gd name="connsiteY10" fmla="*/ 0 h 31918"/>
                <a:gd name="connsiteX11" fmla="*/ 94724 w 145729"/>
                <a:gd name="connsiteY11" fmla="*/ 0 h 31918"/>
                <a:gd name="connsiteX12" fmla="*/ 94724 w 145729"/>
                <a:gd name="connsiteY12" fmla="*/ 9801 h 31918"/>
                <a:gd name="connsiteX13" fmla="*/ 50425 w 145729"/>
                <a:gd name="connsiteY13" fmla="*/ 9801 h 31918"/>
                <a:gd name="connsiteX14" fmla="*/ 50425 w 145729"/>
                <a:gd name="connsiteY14" fmla="*/ 0 h 31918"/>
                <a:gd name="connsiteX15" fmla="*/ 35207 w 145729"/>
                <a:gd name="connsiteY15" fmla="*/ 0 h 31918"/>
                <a:gd name="connsiteX16" fmla="*/ 35207 w 145729"/>
                <a:gd name="connsiteY16" fmla="*/ 9995 h 31918"/>
                <a:gd name="connsiteX17" fmla="*/ 0 w 145729"/>
                <a:gd name="connsiteY17" fmla="*/ 9995 h 31918"/>
                <a:gd name="connsiteX18" fmla="*/ 0 w 145729"/>
                <a:gd name="connsiteY18" fmla="*/ 22375 h 31918"/>
                <a:gd name="connsiteX19" fmla="*/ 35401 w 145729"/>
                <a:gd name="connsiteY19" fmla="*/ 22375 h 3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5729" h="31918">
                  <a:moveTo>
                    <a:pt x="35401" y="31918"/>
                  </a:moveTo>
                  <a:lnTo>
                    <a:pt x="50425" y="31918"/>
                  </a:lnTo>
                  <a:lnTo>
                    <a:pt x="50425" y="22375"/>
                  </a:lnTo>
                  <a:lnTo>
                    <a:pt x="94724" y="22375"/>
                  </a:lnTo>
                  <a:lnTo>
                    <a:pt x="94724" y="31918"/>
                  </a:lnTo>
                  <a:lnTo>
                    <a:pt x="109555" y="31918"/>
                  </a:lnTo>
                  <a:lnTo>
                    <a:pt x="109555" y="22375"/>
                  </a:lnTo>
                  <a:lnTo>
                    <a:pt x="145729" y="22375"/>
                  </a:lnTo>
                  <a:lnTo>
                    <a:pt x="145729" y="9995"/>
                  </a:lnTo>
                  <a:lnTo>
                    <a:pt x="109555" y="9866"/>
                  </a:lnTo>
                  <a:lnTo>
                    <a:pt x="109555" y="0"/>
                  </a:lnTo>
                  <a:lnTo>
                    <a:pt x="94724" y="0"/>
                  </a:lnTo>
                  <a:lnTo>
                    <a:pt x="94724" y="9801"/>
                  </a:lnTo>
                  <a:lnTo>
                    <a:pt x="50425" y="9801"/>
                  </a:lnTo>
                  <a:lnTo>
                    <a:pt x="50425" y="0"/>
                  </a:lnTo>
                  <a:lnTo>
                    <a:pt x="35207" y="0"/>
                  </a:lnTo>
                  <a:lnTo>
                    <a:pt x="35207" y="9995"/>
                  </a:lnTo>
                  <a:lnTo>
                    <a:pt x="0" y="9995"/>
                  </a:lnTo>
                  <a:lnTo>
                    <a:pt x="0" y="22375"/>
                  </a:lnTo>
                  <a:lnTo>
                    <a:pt x="35401" y="22375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55" name="フリーフォーム: 図形 354">
              <a:extLst>
                <a:ext uri="{FF2B5EF4-FFF2-40B4-BE49-F238E27FC236}">
                  <a16:creationId xmlns:a16="http://schemas.microsoft.com/office/drawing/2014/main" id="{AE60ED9E-F509-4479-BC8B-9F99E9090032}"/>
                </a:ext>
              </a:extLst>
            </p:cNvPr>
            <p:cNvSpPr/>
            <p:nvPr/>
          </p:nvSpPr>
          <p:spPr>
            <a:xfrm>
              <a:off x="4106956" y="5050134"/>
              <a:ext cx="146180" cy="65771"/>
            </a:xfrm>
            <a:custGeom>
              <a:avLst/>
              <a:gdLst>
                <a:gd name="connsiteX0" fmla="*/ 74799 w 146180"/>
                <a:gd name="connsiteY0" fmla="*/ 40301 h 65771"/>
                <a:gd name="connsiteX1" fmla="*/ 52166 w 146180"/>
                <a:gd name="connsiteY1" fmla="*/ 26695 h 65771"/>
                <a:gd name="connsiteX2" fmla="*/ 99625 w 146180"/>
                <a:gd name="connsiteY2" fmla="*/ 26695 h 65771"/>
                <a:gd name="connsiteX3" fmla="*/ 74799 w 146180"/>
                <a:gd name="connsiteY3" fmla="*/ 40301 h 65771"/>
                <a:gd name="connsiteX4" fmla="*/ 95820 w 146180"/>
                <a:gd name="connsiteY4" fmla="*/ 45395 h 65771"/>
                <a:gd name="connsiteX5" fmla="*/ 122258 w 146180"/>
                <a:gd name="connsiteY5" fmla="*/ 25535 h 65771"/>
                <a:gd name="connsiteX6" fmla="*/ 122258 w 146180"/>
                <a:gd name="connsiteY6" fmla="*/ 15024 h 65771"/>
                <a:gd name="connsiteX7" fmla="*/ 64482 w 146180"/>
                <a:gd name="connsiteY7" fmla="*/ 15153 h 65771"/>
                <a:gd name="connsiteX8" fmla="*/ 76669 w 146180"/>
                <a:gd name="connsiteY8" fmla="*/ 2708 h 65771"/>
                <a:gd name="connsiteX9" fmla="*/ 61322 w 146180"/>
                <a:gd name="connsiteY9" fmla="*/ 0 h 65771"/>
                <a:gd name="connsiteX10" fmla="*/ 580 w 146180"/>
                <a:gd name="connsiteY10" fmla="*/ 30113 h 65771"/>
                <a:gd name="connsiteX11" fmla="*/ 7544 w 146180"/>
                <a:gd name="connsiteY11" fmla="*/ 42751 h 65771"/>
                <a:gd name="connsiteX12" fmla="*/ 38431 w 146180"/>
                <a:gd name="connsiteY12" fmla="*/ 32950 h 65771"/>
                <a:gd name="connsiteX13" fmla="*/ 54810 w 146180"/>
                <a:gd name="connsiteY13" fmla="*/ 45782 h 65771"/>
                <a:gd name="connsiteX14" fmla="*/ 0 w 146180"/>
                <a:gd name="connsiteY14" fmla="*/ 51392 h 65771"/>
                <a:gd name="connsiteX15" fmla="*/ 7222 w 146180"/>
                <a:gd name="connsiteY15" fmla="*/ 65771 h 65771"/>
                <a:gd name="connsiteX16" fmla="*/ 73574 w 146180"/>
                <a:gd name="connsiteY16" fmla="*/ 54294 h 65771"/>
                <a:gd name="connsiteX17" fmla="*/ 92532 w 146180"/>
                <a:gd name="connsiteY17" fmla="*/ 59259 h 65771"/>
                <a:gd name="connsiteX18" fmla="*/ 139732 w 146180"/>
                <a:gd name="connsiteY18" fmla="*/ 64998 h 65771"/>
                <a:gd name="connsiteX19" fmla="*/ 146181 w 146180"/>
                <a:gd name="connsiteY19" fmla="*/ 49457 h 65771"/>
                <a:gd name="connsiteX20" fmla="*/ 95820 w 146180"/>
                <a:gd name="connsiteY20" fmla="*/ 45395 h 6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6180" h="65771">
                  <a:moveTo>
                    <a:pt x="74799" y="40301"/>
                  </a:moveTo>
                  <a:cubicBezTo>
                    <a:pt x="65901" y="37593"/>
                    <a:pt x="56293" y="31854"/>
                    <a:pt x="52166" y="26695"/>
                  </a:cubicBezTo>
                  <a:lnTo>
                    <a:pt x="99625" y="26695"/>
                  </a:lnTo>
                  <a:cubicBezTo>
                    <a:pt x="94982" y="31274"/>
                    <a:pt x="84278" y="36561"/>
                    <a:pt x="74799" y="40301"/>
                  </a:cubicBezTo>
                  <a:moveTo>
                    <a:pt x="95820" y="45395"/>
                  </a:moveTo>
                  <a:cubicBezTo>
                    <a:pt x="100463" y="42816"/>
                    <a:pt x="119098" y="30113"/>
                    <a:pt x="122258" y="25535"/>
                  </a:cubicBezTo>
                  <a:lnTo>
                    <a:pt x="122258" y="15024"/>
                  </a:lnTo>
                  <a:lnTo>
                    <a:pt x="64482" y="15153"/>
                  </a:lnTo>
                  <a:cubicBezTo>
                    <a:pt x="69641" y="11155"/>
                    <a:pt x="72026" y="8060"/>
                    <a:pt x="76669" y="2708"/>
                  </a:cubicBezTo>
                  <a:lnTo>
                    <a:pt x="61322" y="0"/>
                  </a:lnTo>
                  <a:cubicBezTo>
                    <a:pt x="61322" y="0"/>
                    <a:pt x="48297" y="19989"/>
                    <a:pt x="580" y="30113"/>
                  </a:cubicBezTo>
                  <a:lnTo>
                    <a:pt x="7544" y="42751"/>
                  </a:lnTo>
                  <a:cubicBezTo>
                    <a:pt x="7544" y="42751"/>
                    <a:pt x="21215" y="40301"/>
                    <a:pt x="38431" y="32950"/>
                  </a:cubicBezTo>
                  <a:cubicBezTo>
                    <a:pt x="38431" y="32950"/>
                    <a:pt x="44428" y="37722"/>
                    <a:pt x="54810" y="45782"/>
                  </a:cubicBezTo>
                  <a:cubicBezTo>
                    <a:pt x="29791" y="51972"/>
                    <a:pt x="12961" y="51392"/>
                    <a:pt x="0" y="51392"/>
                  </a:cubicBezTo>
                  <a:lnTo>
                    <a:pt x="7222" y="65771"/>
                  </a:lnTo>
                  <a:cubicBezTo>
                    <a:pt x="29210" y="65127"/>
                    <a:pt x="52875" y="60226"/>
                    <a:pt x="73574" y="54294"/>
                  </a:cubicBezTo>
                  <a:cubicBezTo>
                    <a:pt x="77249" y="55390"/>
                    <a:pt x="88405" y="58549"/>
                    <a:pt x="92532" y="59259"/>
                  </a:cubicBezTo>
                  <a:cubicBezTo>
                    <a:pt x="92532" y="59259"/>
                    <a:pt x="124579" y="65449"/>
                    <a:pt x="139732" y="64998"/>
                  </a:cubicBezTo>
                  <a:lnTo>
                    <a:pt x="146181" y="49457"/>
                  </a:lnTo>
                  <a:cubicBezTo>
                    <a:pt x="134896" y="49393"/>
                    <a:pt x="109619" y="49522"/>
                    <a:pt x="95820" y="45395"/>
                  </a:cubicBezTo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56" name="フリーフォーム: 図形 355">
              <a:extLst>
                <a:ext uri="{FF2B5EF4-FFF2-40B4-BE49-F238E27FC236}">
                  <a16:creationId xmlns:a16="http://schemas.microsoft.com/office/drawing/2014/main" id="{DCA95842-227E-4CBC-941B-A5651C3934FC}"/>
                </a:ext>
              </a:extLst>
            </p:cNvPr>
            <p:cNvSpPr/>
            <p:nvPr/>
          </p:nvSpPr>
          <p:spPr>
            <a:xfrm>
              <a:off x="4285055" y="5010800"/>
              <a:ext cx="36109" cy="7221"/>
            </a:xfrm>
            <a:custGeom>
              <a:avLst/>
              <a:gdLst>
                <a:gd name="connsiteX0" fmla="*/ 0 w 36109"/>
                <a:gd name="connsiteY0" fmla="*/ 0 h 7221"/>
                <a:gd name="connsiteX1" fmla="*/ 36110 w 36109"/>
                <a:gd name="connsiteY1" fmla="*/ 0 h 7221"/>
                <a:gd name="connsiteX2" fmla="*/ 36110 w 36109"/>
                <a:gd name="connsiteY2" fmla="*/ 7222 h 7221"/>
                <a:gd name="connsiteX3" fmla="*/ 0 w 36109"/>
                <a:gd name="connsiteY3" fmla="*/ 7222 h 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09" h="7221">
                  <a:moveTo>
                    <a:pt x="0" y="0"/>
                  </a:moveTo>
                  <a:lnTo>
                    <a:pt x="36110" y="0"/>
                  </a:lnTo>
                  <a:lnTo>
                    <a:pt x="36110" y="7222"/>
                  </a:lnTo>
                  <a:lnTo>
                    <a:pt x="0" y="7222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57" name="フリーフォーム: 図形 356">
              <a:extLst>
                <a:ext uri="{FF2B5EF4-FFF2-40B4-BE49-F238E27FC236}">
                  <a16:creationId xmlns:a16="http://schemas.microsoft.com/office/drawing/2014/main" id="{CF9CE646-8457-4084-9B86-D29ABC64DBD0}"/>
                </a:ext>
              </a:extLst>
            </p:cNvPr>
            <p:cNvSpPr/>
            <p:nvPr/>
          </p:nvSpPr>
          <p:spPr>
            <a:xfrm>
              <a:off x="4285055" y="5025502"/>
              <a:ext cx="36109" cy="7221"/>
            </a:xfrm>
            <a:custGeom>
              <a:avLst/>
              <a:gdLst>
                <a:gd name="connsiteX0" fmla="*/ 0 w 36109"/>
                <a:gd name="connsiteY0" fmla="*/ 0 h 7221"/>
                <a:gd name="connsiteX1" fmla="*/ 36110 w 36109"/>
                <a:gd name="connsiteY1" fmla="*/ 0 h 7221"/>
                <a:gd name="connsiteX2" fmla="*/ 36110 w 36109"/>
                <a:gd name="connsiteY2" fmla="*/ 7222 h 7221"/>
                <a:gd name="connsiteX3" fmla="*/ 0 w 36109"/>
                <a:gd name="connsiteY3" fmla="*/ 7222 h 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09" h="7221">
                  <a:moveTo>
                    <a:pt x="0" y="0"/>
                  </a:moveTo>
                  <a:lnTo>
                    <a:pt x="36110" y="0"/>
                  </a:lnTo>
                  <a:lnTo>
                    <a:pt x="36110" y="7222"/>
                  </a:lnTo>
                  <a:lnTo>
                    <a:pt x="0" y="7222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58" name="フリーフォーム: 図形 357">
              <a:extLst>
                <a:ext uri="{FF2B5EF4-FFF2-40B4-BE49-F238E27FC236}">
                  <a16:creationId xmlns:a16="http://schemas.microsoft.com/office/drawing/2014/main" id="{904B872E-23DC-4EA8-8D46-E60D4458DBAF}"/>
                </a:ext>
              </a:extLst>
            </p:cNvPr>
            <p:cNvSpPr/>
            <p:nvPr/>
          </p:nvSpPr>
          <p:spPr>
            <a:xfrm>
              <a:off x="4349666" y="5010800"/>
              <a:ext cx="36109" cy="7221"/>
            </a:xfrm>
            <a:custGeom>
              <a:avLst/>
              <a:gdLst>
                <a:gd name="connsiteX0" fmla="*/ 0 w 36109"/>
                <a:gd name="connsiteY0" fmla="*/ 0 h 7221"/>
                <a:gd name="connsiteX1" fmla="*/ 36110 w 36109"/>
                <a:gd name="connsiteY1" fmla="*/ 0 h 7221"/>
                <a:gd name="connsiteX2" fmla="*/ 36110 w 36109"/>
                <a:gd name="connsiteY2" fmla="*/ 7222 h 7221"/>
                <a:gd name="connsiteX3" fmla="*/ 0 w 36109"/>
                <a:gd name="connsiteY3" fmla="*/ 7222 h 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09" h="7221">
                  <a:moveTo>
                    <a:pt x="0" y="0"/>
                  </a:moveTo>
                  <a:lnTo>
                    <a:pt x="36110" y="0"/>
                  </a:lnTo>
                  <a:lnTo>
                    <a:pt x="36110" y="7222"/>
                  </a:lnTo>
                  <a:lnTo>
                    <a:pt x="0" y="7222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59" name="フリーフォーム: 図形 358">
              <a:extLst>
                <a:ext uri="{FF2B5EF4-FFF2-40B4-BE49-F238E27FC236}">
                  <a16:creationId xmlns:a16="http://schemas.microsoft.com/office/drawing/2014/main" id="{E2B34F4A-FCAC-46FA-AA23-63B676CDCC75}"/>
                </a:ext>
              </a:extLst>
            </p:cNvPr>
            <p:cNvSpPr/>
            <p:nvPr/>
          </p:nvSpPr>
          <p:spPr>
            <a:xfrm>
              <a:off x="4349666" y="5025502"/>
              <a:ext cx="36109" cy="7221"/>
            </a:xfrm>
            <a:custGeom>
              <a:avLst/>
              <a:gdLst>
                <a:gd name="connsiteX0" fmla="*/ 0 w 36109"/>
                <a:gd name="connsiteY0" fmla="*/ 0 h 7221"/>
                <a:gd name="connsiteX1" fmla="*/ 36110 w 36109"/>
                <a:gd name="connsiteY1" fmla="*/ 0 h 7221"/>
                <a:gd name="connsiteX2" fmla="*/ 36110 w 36109"/>
                <a:gd name="connsiteY2" fmla="*/ 7222 h 7221"/>
                <a:gd name="connsiteX3" fmla="*/ 0 w 36109"/>
                <a:gd name="connsiteY3" fmla="*/ 7222 h 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09" h="7221">
                  <a:moveTo>
                    <a:pt x="0" y="0"/>
                  </a:moveTo>
                  <a:lnTo>
                    <a:pt x="36110" y="0"/>
                  </a:lnTo>
                  <a:lnTo>
                    <a:pt x="36110" y="7222"/>
                  </a:lnTo>
                  <a:lnTo>
                    <a:pt x="0" y="7222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60" name="フリーフォーム: 図形 359">
              <a:extLst>
                <a:ext uri="{FF2B5EF4-FFF2-40B4-BE49-F238E27FC236}">
                  <a16:creationId xmlns:a16="http://schemas.microsoft.com/office/drawing/2014/main" id="{B7EB8772-E998-4787-8A8F-E778330FE340}"/>
                </a:ext>
              </a:extLst>
            </p:cNvPr>
            <p:cNvSpPr/>
            <p:nvPr/>
          </p:nvSpPr>
          <p:spPr>
            <a:xfrm>
              <a:off x="4274222" y="5047328"/>
              <a:ext cx="135734" cy="74927"/>
            </a:xfrm>
            <a:custGeom>
              <a:avLst/>
              <a:gdLst>
                <a:gd name="connsiteX0" fmla="*/ 119421 w 135734"/>
                <a:gd name="connsiteY0" fmla="*/ 56744 h 74927"/>
                <a:gd name="connsiteX1" fmla="*/ 110716 w 135734"/>
                <a:gd name="connsiteY1" fmla="*/ 62547 h 74927"/>
                <a:gd name="connsiteX2" fmla="*/ 74090 w 135734"/>
                <a:gd name="connsiteY2" fmla="*/ 62547 h 74927"/>
                <a:gd name="connsiteX3" fmla="*/ 68028 w 135734"/>
                <a:gd name="connsiteY3" fmla="*/ 57776 h 74927"/>
                <a:gd name="connsiteX4" fmla="*/ 68028 w 135734"/>
                <a:gd name="connsiteY4" fmla="*/ 51972 h 74927"/>
                <a:gd name="connsiteX5" fmla="*/ 120194 w 135734"/>
                <a:gd name="connsiteY5" fmla="*/ 51972 h 74927"/>
                <a:gd name="connsiteX6" fmla="*/ 119421 w 135734"/>
                <a:gd name="connsiteY6" fmla="*/ 56744 h 74927"/>
                <a:gd name="connsiteX7" fmla="*/ 67964 w 135734"/>
                <a:gd name="connsiteY7" fmla="*/ 30113 h 74927"/>
                <a:gd name="connsiteX8" fmla="*/ 108007 w 135734"/>
                <a:gd name="connsiteY8" fmla="*/ 30113 h 74927"/>
                <a:gd name="connsiteX9" fmla="*/ 108007 w 135734"/>
                <a:gd name="connsiteY9" fmla="*/ 40495 h 74927"/>
                <a:gd name="connsiteX10" fmla="*/ 67964 w 135734"/>
                <a:gd name="connsiteY10" fmla="*/ 40495 h 74927"/>
                <a:gd name="connsiteX11" fmla="*/ 67964 w 135734"/>
                <a:gd name="connsiteY11" fmla="*/ 30113 h 74927"/>
                <a:gd name="connsiteX12" fmla="*/ 67964 w 135734"/>
                <a:gd name="connsiteY12" fmla="*/ 11026 h 74927"/>
                <a:gd name="connsiteX13" fmla="*/ 108007 w 135734"/>
                <a:gd name="connsiteY13" fmla="*/ 11026 h 74927"/>
                <a:gd name="connsiteX14" fmla="*/ 108007 w 135734"/>
                <a:gd name="connsiteY14" fmla="*/ 19796 h 74927"/>
                <a:gd name="connsiteX15" fmla="*/ 67964 w 135734"/>
                <a:gd name="connsiteY15" fmla="*/ 19796 h 74927"/>
                <a:gd name="connsiteX16" fmla="*/ 67964 w 135734"/>
                <a:gd name="connsiteY16" fmla="*/ 11026 h 74927"/>
                <a:gd name="connsiteX17" fmla="*/ 53327 w 135734"/>
                <a:gd name="connsiteY17" fmla="*/ 19860 h 74927"/>
                <a:gd name="connsiteX18" fmla="*/ 13928 w 135734"/>
                <a:gd name="connsiteY18" fmla="*/ 19796 h 74927"/>
                <a:gd name="connsiteX19" fmla="*/ 13928 w 135734"/>
                <a:gd name="connsiteY19" fmla="*/ 11026 h 74927"/>
                <a:gd name="connsiteX20" fmla="*/ 53327 w 135734"/>
                <a:gd name="connsiteY20" fmla="*/ 11026 h 74927"/>
                <a:gd name="connsiteX21" fmla="*/ 53327 w 135734"/>
                <a:gd name="connsiteY21" fmla="*/ 19860 h 74927"/>
                <a:gd name="connsiteX22" fmla="*/ 53327 w 135734"/>
                <a:gd name="connsiteY22" fmla="*/ 40559 h 74927"/>
                <a:gd name="connsiteX23" fmla="*/ 13928 w 135734"/>
                <a:gd name="connsiteY23" fmla="*/ 40559 h 74927"/>
                <a:gd name="connsiteX24" fmla="*/ 13928 w 135734"/>
                <a:gd name="connsiteY24" fmla="*/ 30177 h 74927"/>
                <a:gd name="connsiteX25" fmla="*/ 53327 w 135734"/>
                <a:gd name="connsiteY25" fmla="*/ 30177 h 74927"/>
                <a:gd name="connsiteX26" fmla="*/ 53327 w 135734"/>
                <a:gd name="connsiteY26" fmla="*/ 40559 h 74927"/>
                <a:gd name="connsiteX27" fmla="*/ 121935 w 135734"/>
                <a:gd name="connsiteY27" fmla="*/ 0 h 74927"/>
                <a:gd name="connsiteX28" fmla="*/ 0 w 135734"/>
                <a:gd name="connsiteY28" fmla="*/ 0 h 74927"/>
                <a:gd name="connsiteX29" fmla="*/ 0 w 135734"/>
                <a:gd name="connsiteY29" fmla="*/ 61064 h 74927"/>
                <a:gd name="connsiteX30" fmla="*/ 13993 w 135734"/>
                <a:gd name="connsiteY30" fmla="*/ 61064 h 74927"/>
                <a:gd name="connsiteX31" fmla="*/ 13993 w 135734"/>
                <a:gd name="connsiteY31" fmla="*/ 51908 h 74927"/>
                <a:gd name="connsiteX32" fmla="*/ 53391 w 135734"/>
                <a:gd name="connsiteY32" fmla="*/ 51908 h 74927"/>
                <a:gd name="connsiteX33" fmla="*/ 53391 w 135734"/>
                <a:gd name="connsiteY33" fmla="*/ 63128 h 74927"/>
                <a:gd name="connsiteX34" fmla="*/ 69705 w 135734"/>
                <a:gd name="connsiteY34" fmla="*/ 74928 h 74927"/>
                <a:gd name="connsiteX35" fmla="*/ 112843 w 135734"/>
                <a:gd name="connsiteY35" fmla="*/ 74928 h 74927"/>
                <a:gd name="connsiteX36" fmla="*/ 134574 w 135734"/>
                <a:gd name="connsiteY36" fmla="*/ 60033 h 74927"/>
                <a:gd name="connsiteX37" fmla="*/ 135735 w 135734"/>
                <a:gd name="connsiteY37" fmla="*/ 48490 h 74927"/>
                <a:gd name="connsiteX38" fmla="*/ 122000 w 135734"/>
                <a:gd name="connsiteY38" fmla="*/ 43332 h 74927"/>
                <a:gd name="connsiteX39" fmla="*/ 122000 w 135734"/>
                <a:gd name="connsiteY39" fmla="*/ 0 h 74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35734" h="74927">
                  <a:moveTo>
                    <a:pt x="119421" y="56744"/>
                  </a:moveTo>
                  <a:cubicBezTo>
                    <a:pt x="118905" y="58936"/>
                    <a:pt x="117615" y="62547"/>
                    <a:pt x="110716" y="62547"/>
                  </a:cubicBezTo>
                  <a:lnTo>
                    <a:pt x="74090" y="62547"/>
                  </a:lnTo>
                  <a:cubicBezTo>
                    <a:pt x="68802" y="62547"/>
                    <a:pt x="68028" y="60742"/>
                    <a:pt x="68028" y="57776"/>
                  </a:cubicBezTo>
                  <a:lnTo>
                    <a:pt x="68028" y="51972"/>
                  </a:lnTo>
                  <a:lnTo>
                    <a:pt x="120194" y="51972"/>
                  </a:lnTo>
                  <a:cubicBezTo>
                    <a:pt x="120130" y="51972"/>
                    <a:pt x="119679" y="55454"/>
                    <a:pt x="119421" y="56744"/>
                  </a:cubicBezTo>
                  <a:moveTo>
                    <a:pt x="67964" y="30113"/>
                  </a:moveTo>
                  <a:lnTo>
                    <a:pt x="108007" y="30113"/>
                  </a:lnTo>
                  <a:lnTo>
                    <a:pt x="108007" y="40495"/>
                  </a:lnTo>
                  <a:lnTo>
                    <a:pt x="67964" y="40495"/>
                  </a:lnTo>
                  <a:lnTo>
                    <a:pt x="67964" y="30113"/>
                  </a:lnTo>
                  <a:close/>
                  <a:moveTo>
                    <a:pt x="67964" y="11026"/>
                  </a:moveTo>
                  <a:lnTo>
                    <a:pt x="108007" y="11026"/>
                  </a:lnTo>
                  <a:lnTo>
                    <a:pt x="108007" y="19796"/>
                  </a:lnTo>
                  <a:lnTo>
                    <a:pt x="67964" y="19796"/>
                  </a:lnTo>
                  <a:lnTo>
                    <a:pt x="67964" y="11026"/>
                  </a:lnTo>
                  <a:close/>
                  <a:moveTo>
                    <a:pt x="53327" y="19860"/>
                  </a:moveTo>
                  <a:lnTo>
                    <a:pt x="13928" y="19796"/>
                  </a:lnTo>
                  <a:lnTo>
                    <a:pt x="13928" y="11026"/>
                  </a:lnTo>
                  <a:lnTo>
                    <a:pt x="53327" y="11026"/>
                  </a:lnTo>
                  <a:lnTo>
                    <a:pt x="53327" y="19860"/>
                  </a:lnTo>
                  <a:moveTo>
                    <a:pt x="53327" y="40559"/>
                  </a:moveTo>
                  <a:lnTo>
                    <a:pt x="13928" y="40559"/>
                  </a:lnTo>
                  <a:lnTo>
                    <a:pt x="13928" y="30177"/>
                  </a:lnTo>
                  <a:lnTo>
                    <a:pt x="53327" y="30177"/>
                  </a:lnTo>
                  <a:lnTo>
                    <a:pt x="53327" y="40559"/>
                  </a:lnTo>
                  <a:close/>
                  <a:moveTo>
                    <a:pt x="121935" y="0"/>
                  </a:moveTo>
                  <a:lnTo>
                    <a:pt x="0" y="0"/>
                  </a:lnTo>
                  <a:lnTo>
                    <a:pt x="0" y="61064"/>
                  </a:lnTo>
                  <a:lnTo>
                    <a:pt x="13993" y="61064"/>
                  </a:lnTo>
                  <a:lnTo>
                    <a:pt x="13993" y="51908"/>
                  </a:lnTo>
                  <a:lnTo>
                    <a:pt x="53391" y="51908"/>
                  </a:lnTo>
                  <a:lnTo>
                    <a:pt x="53391" y="63128"/>
                  </a:lnTo>
                  <a:cubicBezTo>
                    <a:pt x="53391" y="71639"/>
                    <a:pt x="58614" y="74928"/>
                    <a:pt x="69705" y="74928"/>
                  </a:cubicBezTo>
                  <a:lnTo>
                    <a:pt x="112843" y="74928"/>
                  </a:lnTo>
                  <a:cubicBezTo>
                    <a:pt x="112843" y="74928"/>
                    <a:pt x="133220" y="74347"/>
                    <a:pt x="134574" y="60033"/>
                  </a:cubicBezTo>
                  <a:lnTo>
                    <a:pt x="135735" y="48490"/>
                  </a:lnTo>
                  <a:lnTo>
                    <a:pt x="122000" y="43332"/>
                  </a:lnTo>
                  <a:lnTo>
                    <a:pt x="122000" y="0"/>
                  </a:lnTo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61" name="フリーフォーム: 図形 360">
              <a:extLst>
                <a:ext uri="{FF2B5EF4-FFF2-40B4-BE49-F238E27FC236}">
                  <a16:creationId xmlns:a16="http://schemas.microsoft.com/office/drawing/2014/main" id="{AAE5C558-BFB5-46C1-A117-8111E2118567}"/>
                </a:ext>
              </a:extLst>
            </p:cNvPr>
            <p:cNvSpPr/>
            <p:nvPr/>
          </p:nvSpPr>
          <p:spPr>
            <a:xfrm>
              <a:off x="4264872" y="4972498"/>
              <a:ext cx="141860" cy="62353"/>
            </a:xfrm>
            <a:custGeom>
              <a:avLst/>
              <a:gdLst>
                <a:gd name="connsiteX0" fmla="*/ 13735 w 141860"/>
                <a:gd name="connsiteY0" fmla="*/ 31338 h 62353"/>
                <a:gd name="connsiteX1" fmla="*/ 62741 w 141860"/>
                <a:gd name="connsiteY1" fmla="*/ 31338 h 62353"/>
                <a:gd name="connsiteX2" fmla="*/ 62741 w 141860"/>
                <a:gd name="connsiteY2" fmla="*/ 62354 h 62353"/>
                <a:gd name="connsiteX3" fmla="*/ 77314 w 141860"/>
                <a:gd name="connsiteY3" fmla="*/ 62354 h 62353"/>
                <a:gd name="connsiteX4" fmla="*/ 77314 w 141860"/>
                <a:gd name="connsiteY4" fmla="*/ 31338 h 62353"/>
                <a:gd name="connsiteX5" fmla="*/ 128126 w 141860"/>
                <a:gd name="connsiteY5" fmla="*/ 31338 h 62353"/>
                <a:gd name="connsiteX6" fmla="*/ 128126 w 141860"/>
                <a:gd name="connsiteY6" fmla="*/ 57002 h 62353"/>
                <a:gd name="connsiteX7" fmla="*/ 141860 w 141860"/>
                <a:gd name="connsiteY7" fmla="*/ 57002 h 62353"/>
                <a:gd name="connsiteX8" fmla="*/ 141860 w 141860"/>
                <a:gd name="connsiteY8" fmla="*/ 19473 h 62353"/>
                <a:gd name="connsiteX9" fmla="*/ 77314 w 141860"/>
                <a:gd name="connsiteY9" fmla="*/ 19473 h 62353"/>
                <a:gd name="connsiteX10" fmla="*/ 77314 w 141860"/>
                <a:gd name="connsiteY10" fmla="*/ 12123 h 62353"/>
                <a:gd name="connsiteX11" fmla="*/ 134122 w 141860"/>
                <a:gd name="connsiteY11" fmla="*/ 12123 h 62353"/>
                <a:gd name="connsiteX12" fmla="*/ 134122 w 141860"/>
                <a:gd name="connsiteY12" fmla="*/ 0 h 62353"/>
                <a:gd name="connsiteX13" fmla="*/ 7029 w 141860"/>
                <a:gd name="connsiteY13" fmla="*/ 0 h 62353"/>
                <a:gd name="connsiteX14" fmla="*/ 7029 w 141860"/>
                <a:gd name="connsiteY14" fmla="*/ 12123 h 62353"/>
                <a:gd name="connsiteX15" fmla="*/ 62741 w 141860"/>
                <a:gd name="connsiteY15" fmla="*/ 12123 h 62353"/>
                <a:gd name="connsiteX16" fmla="*/ 62741 w 141860"/>
                <a:gd name="connsiteY16" fmla="*/ 19473 h 62353"/>
                <a:gd name="connsiteX17" fmla="*/ 0 w 141860"/>
                <a:gd name="connsiteY17" fmla="*/ 19473 h 62353"/>
                <a:gd name="connsiteX18" fmla="*/ 0 w 141860"/>
                <a:gd name="connsiteY18" fmla="*/ 57002 h 62353"/>
                <a:gd name="connsiteX19" fmla="*/ 13735 w 141860"/>
                <a:gd name="connsiteY19" fmla="*/ 57002 h 62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1860" h="62353">
                  <a:moveTo>
                    <a:pt x="13735" y="31338"/>
                  </a:moveTo>
                  <a:lnTo>
                    <a:pt x="62741" y="31338"/>
                  </a:lnTo>
                  <a:lnTo>
                    <a:pt x="62741" y="62354"/>
                  </a:lnTo>
                  <a:lnTo>
                    <a:pt x="77314" y="62354"/>
                  </a:lnTo>
                  <a:lnTo>
                    <a:pt x="77314" y="31338"/>
                  </a:lnTo>
                  <a:lnTo>
                    <a:pt x="128126" y="31338"/>
                  </a:lnTo>
                  <a:lnTo>
                    <a:pt x="128126" y="57002"/>
                  </a:lnTo>
                  <a:lnTo>
                    <a:pt x="141860" y="57002"/>
                  </a:lnTo>
                  <a:lnTo>
                    <a:pt x="141860" y="19473"/>
                  </a:lnTo>
                  <a:lnTo>
                    <a:pt x="77314" y="19473"/>
                  </a:lnTo>
                  <a:lnTo>
                    <a:pt x="77314" y="12123"/>
                  </a:lnTo>
                  <a:lnTo>
                    <a:pt x="134122" y="12123"/>
                  </a:lnTo>
                  <a:lnTo>
                    <a:pt x="134122" y="0"/>
                  </a:lnTo>
                  <a:lnTo>
                    <a:pt x="7029" y="0"/>
                  </a:lnTo>
                  <a:lnTo>
                    <a:pt x="7029" y="12123"/>
                  </a:lnTo>
                  <a:lnTo>
                    <a:pt x="62741" y="12123"/>
                  </a:lnTo>
                  <a:lnTo>
                    <a:pt x="62741" y="19473"/>
                  </a:lnTo>
                  <a:lnTo>
                    <a:pt x="0" y="19473"/>
                  </a:lnTo>
                  <a:lnTo>
                    <a:pt x="0" y="57002"/>
                  </a:lnTo>
                  <a:lnTo>
                    <a:pt x="13735" y="57002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62" name="フリーフォーム: 図形 361">
              <a:extLst>
                <a:ext uri="{FF2B5EF4-FFF2-40B4-BE49-F238E27FC236}">
                  <a16:creationId xmlns:a16="http://schemas.microsoft.com/office/drawing/2014/main" id="{2732FE81-438F-4C1F-9602-5115ACF766FF}"/>
                </a:ext>
              </a:extLst>
            </p:cNvPr>
            <p:cNvSpPr/>
            <p:nvPr/>
          </p:nvSpPr>
          <p:spPr>
            <a:xfrm>
              <a:off x="4417436" y="4966630"/>
              <a:ext cx="155143" cy="151016"/>
            </a:xfrm>
            <a:custGeom>
              <a:avLst/>
              <a:gdLst>
                <a:gd name="connsiteX0" fmla="*/ 106331 w 155143"/>
                <a:gd name="connsiteY0" fmla="*/ 67835 h 151016"/>
                <a:gd name="connsiteX1" fmla="*/ 118582 w 155143"/>
                <a:gd name="connsiteY1" fmla="*/ 67448 h 151016"/>
                <a:gd name="connsiteX2" fmla="*/ 123032 w 155143"/>
                <a:gd name="connsiteY2" fmla="*/ 77958 h 151016"/>
                <a:gd name="connsiteX3" fmla="*/ 107878 w 155143"/>
                <a:gd name="connsiteY3" fmla="*/ 77958 h 151016"/>
                <a:gd name="connsiteX4" fmla="*/ 106331 w 155143"/>
                <a:gd name="connsiteY4" fmla="*/ 67835 h 151016"/>
                <a:gd name="connsiteX5" fmla="*/ 105170 w 155143"/>
                <a:gd name="connsiteY5" fmla="*/ 56615 h 151016"/>
                <a:gd name="connsiteX6" fmla="*/ 103687 w 155143"/>
                <a:gd name="connsiteY6" fmla="*/ 26180 h 151016"/>
                <a:gd name="connsiteX7" fmla="*/ 119872 w 155143"/>
                <a:gd name="connsiteY7" fmla="*/ 45266 h 151016"/>
                <a:gd name="connsiteX8" fmla="*/ 110071 w 155143"/>
                <a:gd name="connsiteY8" fmla="*/ 56679 h 151016"/>
                <a:gd name="connsiteX9" fmla="*/ 105170 w 155143"/>
                <a:gd name="connsiteY9" fmla="*/ 56679 h 151016"/>
                <a:gd name="connsiteX10" fmla="*/ 51457 w 155143"/>
                <a:gd name="connsiteY10" fmla="*/ 59323 h 151016"/>
                <a:gd name="connsiteX11" fmla="*/ 47846 w 155143"/>
                <a:gd name="connsiteY11" fmla="*/ 59323 h 151016"/>
                <a:gd name="connsiteX12" fmla="*/ 47846 w 155143"/>
                <a:gd name="connsiteY12" fmla="*/ 64998 h 151016"/>
                <a:gd name="connsiteX13" fmla="*/ 35207 w 155143"/>
                <a:gd name="connsiteY13" fmla="*/ 45589 h 151016"/>
                <a:gd name="connsiteX14" fmla="*/ 47330 w 155143"/>
                <a:gd name="connsiteY14" fmla="*/ 45589 h 151016"/>
                <a:gd name="connsiteX15" fmla="*/ 47330 w 155143"/>
                <a:gd name="connsiteY15" fmla="*/ 35529 h 151016"/>
                <a:gd name="connsiteX16" fmla="*/ 59001 w 155143"/>
                <a:gd name="connsiteY16" fmla="*/ 48877 h 151016"/>
                <a:gd name="connsiteX17" fmla="*/ 51457 w 155143"/>
                <a:gd name="connsiteY17" fmla="*/ 59323 h 151016"/>
                <a:gd name="connsiteX18" fmla="*/ 42558 w 155143"/>
                <a:gd name="connsiteY18" fmla="*/ 81183 h 151016"/>
                <a:gd name="connsiteX19" fmla="*/ 48490 w 155143"/>
                <a:gd name="connsiteY19" fmla="*/ 71446 h 151016"/>
                <a:gd name="connsiteX20" fmla="*/ 78990 w 155143"/>
                <a:gd name="connsiteY20" fmla="*/ 68480 h 151016"/>
                <a:gd name="connsiteX21" fmla="*/ 81247 w 155143"/>
                <a:gd name="connsiteY21" fmla="*/ 74476 h 151016"/>
                <a:gd name="connsiteX22" fmla="*/ 92790 w 155143"/>
                <a:gd name="connsiteY22" fmla="*/ 69898 h 151016"/>
                <a:gd name="connsiteX23" fmla="*/ 93757 w 155143"/>
                <a:gd name="connsiteY23" fmla="*/ 78087 h 151016"/>
                <a:gd name="connsiteX24" fmla="*/ 44815 w 155143"/>
                <a:gd name="connsiteY24" fmla="*/ 78087 h 151016"/>
                <a:gd name="connsiteX25" fmla="*/ 44815 w 155143"/>
                <a:gd name="connsiteY25" fmla="*/ 91242 h 151016"/>
                <a:gd name="connsiteX26" fmla="*/ 57776 w 155143"/>
                <a:gd name="connsiteY26" fmla="*/ 91242 h 151016"/>
                <a:gd name="connsiteX27" fmla="*/ 39850 w 155143"/>
                <a:gd name="connsiteY27" fmla="*/ 135992 h 151016"/>
                <a:gd name="connsiteX28" fmla="*/ 50103 w 155143"/>
                <a:gd name="connsiteY28" fmla="*/ 148630 h 151016"/>
                <a:gd name="connsiteX29" fmla="*/ 69254 w 155143"/>
                <a:gd name="connsiteY29" fmla="*/ 112843 h 151016"/>
                <a:gd name="connsiteX30" fmla="*/ 86083 w 155143"/>
                <a:gd name="connsiteY30" fmla="*/ 124772 h 151016"/>
                <a:gd name="connsiteX31" fmla="*/ 93499 w 155143"/>
                <a:gd name="connsiteY31" fmla="*/ 112327 h 151016"/>
                <a:gd name="connsiteX32" fmla="*/ 72091 w 155143"/>
                <a:gd name="connsiteY32" fmla="*/ 97690 h 151016"/>
                <a:gd name="connsiteX33" fmla="*/ 72413 w 155143"/>
                <a:gd name="connsiteY33" fmla="*/ 91242 h 151016"/>
                <a:gd name="connsiteX34" fmla="*/ 96272 w 155143"/>
                <a:gd name="connsiteY34" fmla="*/ 91242 h 151016"/>
                <a:gd name="connsiteX35" fmla="*/ 105621 w 155143"/>
                <a:gd name="connsiteY35" fmla="*/ 117808 h 151016"/>
                <a:gd name="connsiteX36" fmla="*/ 72349 w 155143"/>
                <a:gd name="connsiteY36" fmla="*/ 134380 h 151016"/>
                <a:gd name="connsiteX37" fmla="*/ 80860 w 155143"/>
                <a:gd name="connsiteY37" fmla="*/ 147921 h 151016"/>
                <a:gd name="connsiteX38" fmla="*/ 113166 w 155143"/>
                <a:gd name="connsiteY38" fmla="*/ 130769 h 151016"/>
                <a:gd name="connsiteX39" fmla="*/ 125998 w 155143"/>
                <a:gd name="connsiteY39" fmla="*/ 144052 h 151016"/>
                <a:gd name="connsiteX40" fmla="*/ 145987 w 155143"/>
                <a:gd name="connsiteY40" fmla="*/ 143085 h 151016"/>
                <a:gd name="connsiteX41" fmla="*/ 155144 w 155143"/>
                <a:gd name="connsiteY41" fmla="*/ 126513 h 151016"/>
                <a:gd name="connsiteX42" fmla="*/ 143730 w 155143"/>
                <a:gd name="connsiteY42" fmla="*/ 114197 h 151016"/>
                <a:gd name="connsiteX43" fmla="*/ 137540 w 155143"/>
                <a:gd name="connsiteY43" fmla="*/ 127932 h 151016"/>
                <a:gd name="connsiteX44" fmla="*/ 127997 w 155143"/>
                <a:gd name="connsiteY44" fmla="*/ 126191 h 151016"/>
                <a:gd name="connsiteX45" fmla="*/ 124773 w 155143"/>
                <a:gd name="connsiteY45" fmla="*/ 121290 h 151016"/>
                <a:gd name="connsiteX46" fmla="*/ 140764 w 155143"/>
                <a:gd name="connsiteY46" fmla="*/ 101430 h 151016"/>
                <a:gd name="connsiteX47" fmla="*/ 128770 w 155143"/>
                <a:gd name="connsiteY47" fmla="*/ 92725 h 151016"/>
                <a:gd name="connsiteX48" fmla="*/ 116906 w 155143"/>
                <a:gd name="connsiteY48" fmla="*/ 109232 h 151016"/>
                <a:gd name="connsiteX49" fmla="*/ 110393 w 155143"/>
                <a:gd name="connsiteY49" fmla="*/ 91242 h 151016"/>
                <a:gd name="connsiteX50" fmla="*/ 152371 w 155143"/>
                <a:gd name="connsiteY50" fmla="*/ 91242 h 151016"/>
                <a:gd name="connsiteX51" fmla="*/ 152371 w 155143"/>
                <a:gd name="connsiteY51" fmla="*/ 78087 h 151016"/>
                <a:gd name="connsiteX52" fmla="*/ 137024 w 155143"/>
                <a:gd name="connsiteY52" fmla="*/ 78087 h 151016"/>
                <a:gd name="connsiteX53" fmla="*/ 131672 w 155143"/>
                <a:gd name="connsiteY53" fmla="*/ 66674 h 151016"/>
                <a:gd name="connsiteX54" fmla="*/ 141280 w 155143"/>
                <a:gd name="connsiteY54" fmla="*/ 65384 h 151016"/>
                <a:gd name="connsiteX55" fmla="*/ 143601 w 155143"/>
                <a:gd name="connsiteY55" fmla="*/ 71317 h 151016"/>
                <a:gd name="connsiteX56" fmla="*/ 153854 w 155143"/>
                <a:gd name="connsiteY56" fmla="*/ 67190 h 151016"/>
                <a:gd name="connsiteX57" fmla="*/ 146181 w 155143"/>
                <a:gd name="connsiteY57" fmla="*/ 44170 h 151016"/>
                <a:gd name="connsiteX58" fmla="*/ 135928 w 155143"/>
                <a:gd name="connsiteY58" fmla="*/ 47394 h 151016"/>
                <a:gd name="connsiteX59" fmla="*/ 138507 w 155143"/>
                <a:gd name="connsiteY59" fmla="*/ 55261 h 151016"/>
                <a:gd name="connsiteX60" fmla="*/ 125482 w 155143"/>
                <a:gd name="connsiteY60" fmla="*/ 56679 h 151016"/>
                <a:gd name="connsiteX61" fmla="*/ 149082 w 155143"/>
                <a:gd name="connsiteY61" fmla="*/ 26953 h 151016"/>
                <a:gd name="connsiteX62" fmla="*/ 138507 w 155143"/>
                <a:gd name="connsiteY62" fmla="*/ 20763 h 151016"/>
                <a:gd name="connsiteX63" fmla="*/ 128255 w 155143"/>
                <a:gd name="connsiteY63" fmla="*/ 35272 h 151016"/>
                <a:gd name="connsiteX64" fmla="*/ 123418 w 155143"/>
                <a:gd name="connsiteY64" fmla="*/ 29662 h 151016"/>
                <a:gd name="connsiteX65" fmla="*/ 137153 w 155143"/>
                <a:gd name="connsiteY65" fmla="*/ 7222 h 151016"/>
                <a:gd name="connsiteX66" fmla="*/ 125095 w 155143"/>
                <a:gd name="connsiteY66" fmla="*/ 1999 h 151016"/>
                <a:gd name="connsiteX67" fmla="*/ 115681 w 155143"/>
                <a:gd name="connsiteY67" fmla="*/ 19860 h 151016"/>
                <a:gd name="connsiteX68" fmla="*/ 111683 w 155143"/>
                <a:gd name="connsiteY68" fmla="*/ 16185 h 151016"/>
                <a:gd name="connsiteX69" fmla="*/ 103623 w 155143"/>
                <a:gd name="connsiteY69" fmla="*/ 25212 h 151016"/>
                <a:gd name="connsiteX70" fmla="*/ 102849 w 155143"/>
                <a:gd name="connsiteY70" fmla="*/ 193 h 151016"/>
                <a:gd name="connsiteX71" fmla="*/ 88792 w 155143"/>
                <a:gd name="connsiteY71" fmla="*/ 193 h 151016"/>
                <a:gd name="connsiteX72" fmla="*/ 92080 w 155143"/>
                <a:gd name="connsiteY72" fmla="*/ 66416 h 151016"/>
                <a:gd name="connsiteX73" fmla="*/ 85116 w 155143"/>
                <a:gd name="connsiteY73" fmla="*/ 46491 h 151016"/>
                <a:gd name="connsiteX74" fmla="*/ 75379 w 155143"/>
                <a:gd name="connsiteY74" fmla="*/ 49006 h 151016"/>
                <a:gd name="connsiteX75" fmla="*/ 77636 w 155143"/>
                <a:gd name="connsiteY75" fmla="*/ 57905 h 151016"/>
                <a:gd name="connsiteX76" fmla="*/ 65385 w 155143"/>
                <a:gd name="connsiteY76" fmla="*/ 59001 h 151016"/>
                <a:gd name="connsiteX77" fmla="*/ 88082 w 155143"/>
                <a:gd name="connsiteY77" fmla="*/ 27534 h 151016"/>
                <a:gd name="connsiteX78" fmla="*/ 77314 w 155143"/>
                <a:gd name="connsiteY78" fmla="*/ 21601 h 151016"/>
                <a:gd name="connsiteX79" fmla="*/ 67126 w 155143"/>
                <a:gd name="connsiteY79" fmla="*/ 38044 h 151016"/>
                <a:gd name="connsiteX80" fmla="*/ 62548 w 155143"/>
                <a:gd name="connsiteY80" fmla="*/ 32692 h 151016"/>
                <a:gd name="connsiteX81" fmla="*/ 76218 w 155143"/>
                <a:gd name="connsiteY81" fmla="*/ 7609 h 151016"/>
                <a:gd name="connsiteX82" fmla="*/ 64224 w 155143"/>
                <a:gd name="connsiteY82" fmla="*/ 3031 h 151016"/>
                <a:gd name="connsiteX83" fmla="*/ 53778 w 155143"/>
                <a:gd name="connsiteY83" fmla="*/ 23729 h 151016"/>
                <a:gd name="connsiteX84" fmla="*/ 49651 w 155143"/>
                <a:gd name="connsiteY84" fmla="*/ 20441 h 151016"/>
                <a:gd name="connsiteX85" fmla="*/ 42236 w 155143"/>
                <a:gd name="connsiteY85" fmla="*/ 31209 h 151016"/>
                <a:gd name="connsiteX86" fmla="*/ 34498 w 155143"/>
                <a:gd name="connsiteY86" fmla="*/ 31209 h 151016"/>
                <a:gd name="connsiteX87" fmla="*/ 34498 w 155143"/>
                <a:gd name="connsiteY87" fmla="*/ 0 h 151016"/>
                <a:gd name="connsiteX88" fmla="*/ 20441 w 155143"/>
                <a:gd name="connsiteY88" fmla="*/ 0 h 151016"/>
                <a:gd name="connsiteX89" fmla="*/ 20441 w 155143"/>
                <a:gd name="connsiteY89" fmla="*/ 31145 h 151016"/>
                <a:gd name="connsiteX90" fmla="*/ 4514 w 155143"/>
                <a:gd name="connsiteY90" fmla="*/ 31145 h 151016"/>
                <a:gd name="connsiteX91" fmla="*/ 4514 w 155143"/>
                <a:gd name="connsiteY91" fmla="*/ 45524 h 151016"/>
                <a:gd name="connsiteX92" fmla="*/ 20441 w 155143"/>
                <a:gd name="connsiteY92" fmla="*/ 45524 h 151016"/>
                <a:gd name="connsiteX93" fmla="*/ 0 w 155143"/>
                <a:gd name="connsiteY93" fmla="*/ 90855 h 151016"/>
                <a:gd name="connsiteX94" fmla="*/ 6255 w 155143"/>
                <a:gd name="connsiteY94" fmla="*/ 108587 h 151016"/>
                <a:gd name="connsiteX95" fmla="*/ 20441 w 155143"/>
                <a:gd name="connsiteY95" fmla="*/ 78539 h 151016"/>
                <a:gd name="connsiteX96" fmla="*/ 21344 w 155143"/>
                <a:gd name="connsiteY96" fmla="*/ 75702 h 151016"/>
                <a:gd name="connsiteX97" fmla="*/ 20441 w 155143"/>
                <a:gd name="connsiteY97" fmla="*/ 87437 h 151016"/>
                <a:gd name="connsiteX98" fmla="*/ 20441 w 155143"/>
                <a:gd name="connsiteY98" fmla="*/ 151016 h 151016"/>
                <a:gd name="connsiteX99" fmla="*/ 34498 w 155143"/>
                <a:gd name="connsiteY99" fmla="*/ 150952 h 151016"/>
                <a:gd name="connsiteX100" fmla="*/ 34498 w 155143"/>
                <a:gd name="connsiteY100" fmla="*/ 77507 h 151016"/>
                <a:gd name="connsiteX101" fmla="*/ 33595 w 155143"/>
                <a:gd name="connsiteY101" fmla="*/ 64482 h 151016"/>
                <a:gd name="connsiteX102" fmla="*/ 42558 w 155143"/>
                <a:gd name="connsiteY102" fmla="*/ 81183 h 151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55143" h="151016">
                  <a:moveTo>
                    <a:pt x="106331" y="67835"/>
                  </a:moveTo>
                  <a:lnTo>
                    <a:pt x="118582" y="67448"/>
                  </a:lnTo>
                  <a:lnTo>
                    <a:pt x="123032" y="77958"/>
                  </a:lnTo>
                  <a:lnTo>
                    <a:pt x="107878" y="77958"/>
                  </a:lnTo>
                  <a:cubicBezTo>
                    <a:pt x="107040" y="76024"/>
                    <a:pt x="106331" y="67835"/>
                    <a:pt x="106331" y="67835"/>
                  </a:cubicBezTo>
                  <a:moveTo>
                    <a:pt x="105170" y="56615"/>
                  </a:moveTo>
                  <a:cubicBezTo>
                    <a:pt x="104138" y="47394"/>
                    <a:pt x="103687" y="26180"/>
                    <a:pt x="103687" y="26180"/>
                  </a:cubicBezTo>
                  <a:cubicBezTo>
                    <a:pt x="111425" y="32821"/>
                    <a:pt x="119872" y="45266"/>
                    <a:pt x="119872" y="45266"/>
                  </a:cubicBezTo>
                  <a:cubicBezTo>
                    <a:pt x="115745" y="51908"/>
                    <a:pt x="110071" y="56679"/>
                    <a:pt x="110071" y="56679"/>
                  </a:cubicBezTo>
                  <a:lnTo>
                    <a:pt x="105170" y="56679"/>
                  </a:lnTo>
                  <a:moveTo>
                    <a:pt x="51457" y="59323"/>
                  </a:moveTo>
                  <a:lnTo>
                    <a:pt x="47846" y="59323"/>
                  </a:lnTo>
                  <a:lnTo>
                    <a:pt x="47846" y="64998"/>
                  </a:lnTo>
                  <a:cubicBezTo>
                    <a:pt x="41526" y="60613"/>
                    <a:pt x="35207" y="45589"/>
                    <a:pt x="35207" y="45589"/>
                  </a:cubicBezTo>
                  <a:lnTo>
                    <a:pt x="47330" y="45589"/>
                  </a:lnTo>
                  <a:lnTo>
                    <a:pt x="47330" y="35529"/>
                  </a:lnTo>
                  <a:cubicBezTo>
                    <a:pt x="50231" y="37335"/>
                    <a:pt x="59001" y="48877"/>
                    <a:pt x="59001" y="48877"/>
                  </a:cubicBezTo>
                  <a:cubicBezTo>
                    <a:pt x="57260" y="52940"/>
                    <a:pt x="51457" y="59323"/>
                    <a:pt x="51457" y="59323"/>
                  </a:cubicBezTo>
                  <a:moveTo>
                    <a:pt x="42558" y="81183"/>
                  </a:moveTo>
                  <a:lnTo>
                    <a:pt x="48490" y="71446"/>
                  </a:lnTo>
                  <a:lnTo>
                    <a:pt x="78990" y="68480"/>
                  </a:lnTo>
                  <a:lnTo>
                    <a:pt x="81247" y="74476"/>
                  </a:lnTo>
                  <a:lnTo>
                    <a:pt x="92790" y="69898"/>
                  </a:lnTo>
                  <a:cubicBezTo>
                    <a:pt x="93370" y="73703"/>
                    <a:pt x="93757" y="78087"/>
                    <a:pt x="93757" y="78087"/>
                  </a:cubicBezTo>
                  <a:lnTo>
                    <a:pt x="44815" y="78087"/>
                  </a:lnTo>
                  <a:lnTo>
                    <a:pt x="44815" y="91242"/>
                  </a:lnTo>
                  <a:lnTo>
                    <a:pt x="57776" y="91242"/>
                  </a:lnTo>
                  <a:cubicBezTo>
                    <a:pt x="57905" y="119678"/>
                    <a:pt x="39850" y="135992"/>
                    <a:pt x="39850" y="135992"/>
                  </a:cubicBezTo>
                  <a:lnTo>
                    <a:pt x="50103" y="148630"/>
                  </a:lnTo>
                  <a:cubicBezTo>
                    <a:pt x="63644" y="136121"/>
                    <a:pt x="69254" y="112843"/>
                    <a:pt x="69254" y="112843"/>
                  </a:cubicBezTo>
                  <a:cubicBezTo>
                    <a:pt x="76411" y="115487"/>
                    <a:pt x="86083" y="124772"/>
                    <a:pt x="86083" y="124772"/>
                  </a:cubicBezTo>
                  <a:lnTo>
                    <a:pt x="93499" y="112327"/>
                  </a:lnTo>
                  <a:cubicBezTo>
                    <a:pt x="88663" y="107298"/>
                    <a:pt x="72091" y="97690"/>
                    <a:pt x="72091" y="97690"/>
                  </a:cubicBezTo>
                  <a:lnTo>
                    <a:pt x="72413" y="91242"/>
                  </a:lnTo>
                  <a:lnTo>
                    <a:pt x="96272" y="91242"/>
                  </a:lnTo>
                  <a:cubicBezTo>
                    <a:pt x="100012" y="107491"/>
                    <a:pt x="105621" y="117808"/>
                    <a:pt x="105621" y="117808"/>
                  </a:cubicBezTo>
                  <a:cubicBezTo>
                    <a:pt x="95885" y="126900"/>
                    <a:pt x="72349" y="134380"/>
                    <a:pt x="72349" y="134380"/>
                  </a:cubicBezTo>
                  <a:lnTo>
                    <a:pt x="80860" y="147921"/>
                  </a:lnTo>
                  <a:cubicBezTo>
                    <a:pt x="95111" y="144117"/>
                    <a:pt x="113166" y="130769"/>
                    <a:pt x="113166" y="130769"/>
                  </a:cubicBezTo>
                  <a:cubicBezTo>
                    <a:pt x="117486" y="136701"/>
                    <a:pt x="125998" y="144052"/>
                    <a:pt x="125998" y="144052"/>
                  </a:cubicBezTo>
                  <a:cubicBezTo>
                    <a:pt x="139152" y="153402"/>
                    <a:pt x="145987" y="143085"/>
                    <a:pt x="145987" y="143085"/>
                  </a:cubicBezTo>
                  <a:cubicBezTo>
                    <a:pt x="150114" y="137733"/>
                    <a:pt x="155144" y="126513"/>
                    <a:pt x="155144" y="126513"/>
                  </a:cubicBezTo>
                  <a:lnTo>
                    <a:pt x="143730" y="114197"/>
                  </a:lnTo>
                  <a:cubicBezTo>
                    <a:pt x="141409" y="121290"/>
                    <a:pt x="137540" y="127932"/>
                    <a:pt x="137540" y="127932"/>
                  </a:cubicBezTo>
                  <a:cubicBezTo>
                    <a:pt x="133091" y="133026"/>
                    <a:pt x="127997" y="126191"/>
                    <a:pt x="127997" y="126191"/>
                  </a:cubicBezTo>
                  <a:cubicBezTo>
                    <a:pt x="125031" y="122902"/>
                    <a:pt x="124773" y="121290"/>
                    <a:pt x="124773" y="121290"/>
                  </a:cubicBezTo>
                  <a:cubicBezTo>
                    <a:pt x="132188" y="114068"/>
                    <a:pt x="140764" y="101430"/>
                    <a:pt x="140764" y="101430"/>
                  </a:cubicBezTo>
                  <a:lnTo>
                    <a:pt x="128770" y="92725"/>
                  </a:lnTo>
                  <a:cubicBezTo>
                    <a:pt x="126772" y="98077"/>
                    <a:pt x="116906" y="109232"/>
                    <a:pt x="116906" y="109232"/>
                  </a:cubicBezTo>
                  <a:cubicBezTo>
                    <a:pt x="112392" y="102719"/>
                    <a:pt x="110393" y="91242"/>
                    <a:pt x="110393" y="91242"/>
                  </a:cubicBezTo>
                  <a:lnTo>
                    <a:pt x="152371" y="91242"/>
                  </a:lnTo>
                  <a:lnTo>
                    <a:pt x="152371" y="78087"/>
                  </a:lnTo>
                  <a:lnTo>
                    <a:pt x="137024" y="78087"/>
                  </a:lnTo>
                  <a:cubicBezTo>
                    <a:pt x="133542" y="71639"/>
                    <a:pt x="131672" y="66674"/>
                    <a:pt x="131672" y="66674"/>
                  </a:cubicBezTo>
                  <a:lnTo>
                    <a:pt x="141280" y="65384"/>
                  </a:lnTo>
                  <a:cubicBezTo>
                    <a:pt x="142247" y="67448"/>
                    <a:pt x="143601" y="71317"/>
                    <a:pt x="143601" y="71317"/>
                  </a:cubicBezTo>
                  <a:lnTo>
                    <a:pt x="153854" y="67190"/>
                  </a:lnTo>
                  <a:cubicBezTo>
                    <a:pt x="151017" y="55325"/>
                    <a:pt x="150501" y="55261"/>
                    <a:pt x="146181" y="44170"/>
                  </a:cubicBezTo>
                  <a:lnTo>
                    <a:pt x="135928" y="47394"/>
                  </a:lnTo>
                  <a:lnTo>
                    <a:pt x="138507" y="55261"/>
                  </a:lnTo>
                  <a:lnTo>
                    <a:pt x="125482" y="56679"/>
                  </a:lnTo>
                  <a:cubicBezTo>
                    <a:pt x="129351" y="52746"/>
                    <a:pt x="146181" y="31209"/>
                    <a:pt x="149082" y="26953"/>
                  </a:cubicBezTo>
                  <a:lnTo>
                    <a:pt x="138507" y="20763"/>
                  </a:lnTo>
                  <a:cubicBezTo>
                    <a:pt x="137798" y="22117"/>
                    <a:pt x="129544" y="33595"/>
                    <a:pt x="128255" y="35272"/>
                  </a:cubicBezTo>
                  <a:lnTo>
                    <a:pt x="123418" y="29662"/>
                  </a:lnTo>
                  <a:cubicBezTo>
                    <a:pt x="130060" y="20570"/>
                    <a:pt x="137153" y="7222"/>
                    <a:pt x="137153" y="7222"/>
                  </a:cubicBezTo>
                  <a:lnTo>
                    <a:pt x="125095" y="1999"/>
                  </a:lnTo>
                  <a:cubicBezTo>
                    <a:pt x="123870" y="4965"/>
                    <a:pt x="119292" y="15089"/>
                    <a:pt x="115681" y="19860"/>
                  </a:cubicBezTo>
                  <a:cubicBezTo>
                    <a:pt x="114713" y="18829"/>
                    <a:pt x="111683" y="16185"/>
                    <a:pt x="111683" y="16185"/>
                  </a:cubicBezTo>
                  <a:lnTo>
                    <a:pt x="103623" y="25212"/>
                  </a:lnTo>
                  <a:lnTo>
                    <a:pt x="102849" y="193"/>
                  </a:lnTo>
                  <a:lnTo>
                    <a:pt x="88792" y="193"/>
                  </a:lnTo>
                  <a:cubicBezTo>
                    <a:pt x="88792" y="32628"/>
                    <a:pt x="92080" y="66416"/>
                    <a:pt x="92080" y="66416"/>
                  </a:cubicBezTo>
                  <a:cubicBezTo>
                    <a:pt x="87695" y="56035"/>
                    <a:pt x="85116" y="46491"/>
                    <a:pt x="85116" y="46491"/>
                  </a:cubicBezTo>
                  <a:lnTo>
                    <a:pt x="75379" y="49006"/>
                  </a:lnTo>
                  <a:lnTo>
                    <a:pt x="77636" y="57905"/>
                  </a:lnTo>
                  <a:lnTo>
                    <a:pt x="65385" y="59001"/>
                  </a:lnTo>
                  <a:cubicBezTo>
                    <a:pt x="72736" y="50489"/>
                    <a:pt x="88082" y="27534"/>
                    <a:pt x="88082" y="27534"/>
                  </a:cubicBezTo>
                  <a:lnTo>
                    <a:pt x="77314" y="21601"/>
                  </a:lnTo>
                  <a:cubicBezTo>
                    <a:pt x="74219" y="26309"/>
                    <a:pt x="67126" y="38044"/>
                    <a:pt x="67126" y="38044"/>
                  </a:cubicBezTo>
                  <a:lnTo>
                    <a:pt x="62548" y="32692"/>
                  </a:lnTo>
                  <a:cubicBezTo>
                    <a:pt x="69834" y="21601"/>
                    <a:pt x="76218" y="7609"/>
                    <a:pt x="76218" y="7609"/>
                  </a:cubicBezTo>
                  <a:lnTo>
                    <a:pt x="64224" y="3031"/>
                  </a:lnTo>
                  <a:cubicBezTo>
                    <a:pt x="58937" y="15411"/>
                    <a:pt x="53778" y="23729"/>
                    <a:pt x="53778" y="23729"/>
                  </a:cubicBezTo>
                  <a:cubicBezTo>
                    <a:pt x="52940" y="22440"/>
                    <a:pt x="49651" y="20441"/>
                    <a:pt x="49651" y="20441"/>
                  </a:cubicBezTo>
                  <a:lnTo>
                    <a:pt x="42236" y="31209"/>
                  </a:lnTo>
                  <a:lnTo>
                    <a:pt x="34498" y="31209"/>
                  </a:lnTo>
                  <a:lnTo>
                    <a:pt x="34498" y="0"/>
                  </a:lnTo>
                  <a:lnTo>
                    <a:pt x="20441" y="0"/>
                  </a:lnTo>
                  <a:lnTo>
                    <a:pt x="20441" y="31145"/>
                  </a:lnTo>
                  <a:lnTo>
                    <a:pt x="4514" y="31145"/>
                  </a:lnTo>
                  <a:lnTo>
                    <a:pt x="4514" y="45524"/>
                  </a:lnTo>
                  <a:lnTo>
                    <a:pt x="20441" y="45524"/>
                  </a:lnTo>
                  <a:cubicBezTo>
                    <a:pt x="20441" y="45524"/>
                    <a:pt x="14122" y="71059"/>
                    <a:pt x="0" y="90855"/>
                  </a:cubicBezTo>
                  <a:lnTo>
                    <a:pt x="6255" y="108587"/>
                  </a:lnTo>
                  <a:cubicBezTo>
                    <a:pt x="6255" y="108587"/>
                    <a:pt x="13799" y="97625"/>
                    <a:pt x="20441" y="78539"/>
                  </a:cubicBezTo>
                  <a:cubicBezTo>
                    <a:pt x="20763" y="77829"/>
                    <a:pt x="21344" y="75702"/>
                    <a:pt x="21344" y="75702"/>
                  </a:cubicBezTo>
                  <a:cubicBezTo>
                    <a:pt x="21344" y="75702"/>
                    <a:pt x="20634" y="83762"/>
                    <a:pt x="20441" y="87437"/>
                  </a:cubicBezTo>
                  <a:lnTo>
                    <a:pt x="20441" y="151016"/>
                  </a:lnTo>
                  <a:lnTo>
                    <a:pt x="34498" y="150952"/>
                  </a:lnTo>
                  <a:lnTo>
                    <a:pt x="34498" y="77507"/>
                  </a:lnTo>
                  <a:cubicBezTo>
                    <a:pt x="34498" y="74928"/>
                    <a:pt x="33595" y="64482"/>
                    <a:pt x="33595" y="64482"/>
                  </a:cubicBezTo>
                  <a:cubicBezTo>
                    <a:pt x="34885" y="68351"/>
                    <a:pt x="34562" y="68222"/>
                    <a:pt x="42558" y="81183"/>
                  </a:cubicBezTo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63" name="フリーフォーム: 図形 362">
              <a:extLst>
                <a:ext uri="{FF2B5EF4-FFF2-40B4-BE49-F238E27FC236}">
                  <a16:creationId xmlns:a16="http://schemas.microsoft.com/office/drawing/2014/main" id="{2A401426-BB79-4768-AD86-48FE9B096E65}"/>
                </a:ext>
              </a:extLst>
            </p:cNvPr>
            <p:cNvSpPr/>
            <p:nvPr/>
          </p:nvSpPr>
          <p:spPr>
            <a:xfrm>
              <a:off x="4578641" y="4966308"/>
              <a:ext cx="155594" cy="151338"/>
            </a:xfrm>
            <a:custGeom>
              <a:avLst/>
              <a:gdLst>
                <a:gd name="connsiteX0" fmla="*/ 96916 w 155594"/>
                <a:gd name="connsiteY0" fmla="*/ 59775 h 151338"/>
                <a:gd name="connsiteX1" fmla="*/ 58227 w 155594"/>
                <a:gd name="connsiteY1" fmla="*/ 59775 h 151338"/>
                <a:gd name="connsiteX2" fmla="*/ 58227 w 155594"/>
                <a:gd name="connsiteY2" fmla="*/ 71962 h 151338"/>
                <a:gd name="connsiteX3" fmla="*/ 42365 w 155594"/>
                <a:gd name="connsiteY3" fmla="*/ 46040 h 151338"/>
                <a:gd name="connsiteX4" fmla="*/ 55906 w 155594"/>
                <a:gd name="connsiteY4" fmla="*/ 46040 h 151338"/>
                <a:gd name="connsiteX5" fmla="*/ 55906 w 155594"/>
                <a:gd name="connsiteY5" fmla="*/ 45524 h 151338"/>
                <a:gd name="connsiteX6" fmla="*/ 67771 w 155594"/>
                <a:gd name="connsiteY6" fmla="*/ 55325 h 151338"/>
                <a:gd name="connsiteX7" fmla="*/ 76734 w 155594"/>
                <a:gd name="connsiteY7" fmla="*/ 39011 h 151338"/>
                <a:gd name="connsiteX8" fmla="*/ 96916 w 155594"/>
                <a:gd name="connsiteY8" fmla="*/ 39011 h 151338"/>
                <a:gd name="connsiteX9" fmla="*/ 96916 w 155594"/>
                <a:gd name="connsiteY9" fmla="*/ 59775 h 151338"/>
                <a:gd name="connsiteX10" fmla="*/ 28243 w 155594"/>
                <a:gd name="connsiteY10" fmla="*/ 71897 h 151338"/>
                <a:gd name="connsiteX11" fmla="*/ 27340 w 155594"/>
                <a:gd name="connsiteY11" fmla="*/ 84471 h 151338"/>
                <a:gd name="connsiteX12" fmla="*/ 27340 w 155594"/>
                <a:gd name="connsiteY12" fmla="*/ 151339 h 151338"/>
                <a:gd name="connsiteX13" fmla="*/ 41913 w 155594"/>
                <a:gd name="connsiteY13" fmla="*/ 151339 h 151338"/>
                <a:gd name="connsiteX14" fmla="*/ 41913 w 155594"/>
                <a:gd name="connsiteY14" fmla="*/ 78345 h 151338"/>
                <a:gd name="connsiteX15" fmla="*/ 41011 w 155594"/>
                <a:gd name="connsiteY15" fmla="*/ 65900 h 151338"/>
                <a:gd name="connsiteX16" fmla="*/ 55454 w 155594"/>
                <a:gd name="connsiteY16" fmla="*/ 90145 h 151338"/>
                <a:gd name="connsiteX17" fmla="*/ 63192 w 155594"/>
                <a:gd name="connsiteY17" fmla="*/ 76991 h 151338"/>
                <a:gd name="connsiteX18" fmla="*/ 60097 w 155594"/>
                <a:gd name="connsiteY18" fmla="*/ 73961 h 151338"/>
                <a:gd name="connsiteX19" fmla="*/ 92080 w 155594"/>
                <a:gd name="connsiteY19" fmla="*/ 73961 h 151338"/>
                <a:gd name="connsiteX20" fmla="*/ 49200 w 155594"/>
                <a:gd name="connsiteY20" fmla="*/ 125610 h 151338"/>
                <a:gd name="connsiteX21" fmla="*/ 59001 w 155594"/>
                <a:gd name="connsiteY21" fmla="*/ 137926 h 151338"/>
                <a:gd name="connsiteX22" fmla="*/ 96852 w 155594"/>
                <a:gd name="connsiteY22" fmla="*/ 92144 h 151338"/>
                <a:gd name="connsiteX23" fmla="*/ 96852 w 155594"/>
                <a:gd name="connsiteY23" fmla="*/ 151081 h 151338"/>
                <a:gd name="connsiteX24" fmla="*/ 110716 w 155594"/>
                <a:gd name="connsiteY24" fmla="*/ 151081 h 151338"/>
                <a:gd name="connsiteX25" fmla="*/ 110716 w 155594"/>
                <a:gd name="connsiteY25" fmla="*/ 91435 h 151338"/>
                <a:gd name="connsiteX26" fmla="*/ 146632 w 155594"/>
                <a:gd name="connsiteY26" fmla="*/ 136379 h 151338"/>
                <a:gd name="connsiteX27" fmla="*/ 155595 w 155594"/>
                <a:gd name="connsiteY27" fmla="*/ 122064 h 151338"/>
                <a:gd name="connsiteX28" fmla="*/ 114971 w 155594"/>
                <a:gd name="connsiteY28" fmla="*/ 73574 h 151338"/>
                <a:gd name="connsiteX29" fmla="*/ 152177 w 155594"/>
                <a:gd name="connsiteY29" fmla="*/ 73574 h 151338"/>
                <a:gd name="connsiteX30" fmla="*/ 152177 w 155594"/>
                <a:gd name="connsiteY30" fmla="*/ 59775 h 151338"/>
                <a:gd name="connsiteX31" fmla="*/ 110716 w 155594"/>
                <a:gd name="connsiteY31" fmla="*/ 59775 h 151338"/>
                <a:gd name="connsiteX32" fmla="*/ 110716 w 155594"/>
                <a:gd name="connsiteY32" fmla="*/ 39011 h 151338"/>
                <a:gd name="connsiteX33" fmla="*/ 144891 w 155594"/>
                <a:gd name="connsiteY33" fmla="*/ 39011 h 151338"/>
                <a:gd name="connsiteX34" fmla="*/ 144891 w 155594"/>
                <a:gd name="connsiteY34" fmla="*/ 25212 h 151338"/>
                <a:gd name="connsiteX35" fmla="*/ 110716 w 155594"/>
                <a:gd name="connsiteY35" fmla="*/ 25212 h 151338"/>
                <a:gd name="connsiteX36" fmla="*/ 110716 w 155594"/>
                <a:gd name="connsiteY36" fmla="*/ 0 h 151338"/>
                <a:gd name="connsiteX37" fmla="*/ 96852 w 155594"/>
                <a:gd name="connsiteY37" fmla="*/ 0 h 151338"/>
                <a:gd name="connsiteX38" fmla="*/ 96852 w 155594"/>
                <a:gd name="connsiteY38" fmla="*/ 25212 h 151338"/>
                <a:gd name="connsiteX39" fmla="*/ 81505 w 155594"/>
                <a:gd name="connsiteY39" fmla="*/ 25212 h 151338"/>
                <a:gd name="connsiteX40" fmla="*/ 86083 w 155594"/>
                <a:gd name="connsiteY40" fmla="*/ 7802 h 151338"/>
                <a:gd name="connsiteX41" fmla="*/ 72091 w 155594"/>
                <a:gd name="connsiteY41" fmla="*/ 4449 h 151338"/>
                <a:gd name="connsiteX42" fmla="*/ 55841 w 155594"/>
                <a:gd name="connsiteY42" fmla="*/ 44428 h 151338"/>
                <a:gd name="connsiteX43" fmla="*/ 55841 w 155594"/>
                <a:gd name="connsiteY43" fmla="*/ 31854 h 151338"/>
                <a:gd name="connsiteX44" fmla="*/ 41913 w 155594"/>
                <a:gd name="connsiteY44" fmla="*/ 31854 h 151338"/>
                <a:gd name="connsiteX45" fmla="*/ 41913 w 155594"/>
                <a:gd name="connsiteY45" fmla="*/ 322 h 151338"/>
                <a:gd name="connsiteX46" fmla="*/ 27340 w 155594"/>
                <a:gd name="connsiteY46" fmla="*/ 322 h 151338"/>
                <a:gd name="connsiteX47" fmla="*/ 27340 w 155594"/>
                <a:gd name="connsiteY47" fmla="*/ 31789 h 151338"/>
                <a:gd name="connsiteX48" fmla="*/ 3804 w 155594"/>
                <a:gd name="connsiteY48" fmla="*/ 31789 h 151338"/>
                <a:gd name="connsiteX49" fmla="*/ 3804 w 155594"/>
                <a:gd name="connsiteY49" fmla="*/ 46040 h 151338"/>
                <a:gd name="connsiteX50" fmla="*/ 26180 w 155594"/>
                <a:gd name="connsiteY50" fmla="*/ 46040 h 151338"/>
                <a:gd name="connsiteX51" fmla="*/ 0 w 155594"/>
                <a:gd name="connsiteY51" fmla="*/ 93499 h 151338"/>
                <a:gd name="connsiteX52" fmla="*/ 6771 w 155594"/>
                <a:gd name="connsiteY52" fmla="*/ 109103 h 151338"/>
                <a:gd name="connsiteX53" fmla="*/ 28243 w 155594"/>
                <a:gd name="connsiteY53" fmla="*/ 71897 h 15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5594" h="151338">
                  <a:moveTo>
                    <a:pt x="96916" y="59775"/>
                  </a:moveTo>
                  <a:lnTo>
                    <a:pt x="58227" y="59775"/>
                  </a:lnTo>
                  <a:lnTo>
                    <a:pt x="58227" y="71962"/>
                  </a:lnTo>
                  <a:cubicBezTo>
                    <a:pt x="52101" y="63579"/>
                    <a:pt x="46169" y="56228"/>
                    <a:pt x="42365" y="46040"/>
                  </a:cubicBezTo>
                  <a:lnTo>
                    <a:pt x="55906" y="46040"/>
                  </a:lnTo>
                  <a:lnTo>
                    <a:pt x="55906" y="45524"/>
                  </a:lnTo>
                  <a:lnTo>
                    <a:pt x="67771" y="55325"/>
                  </a:lnTo>
                  <a:cubicBezTo>
                    <a:pt x="73509" y="46362"/>
                    <a:pt x="76734" y="39011"/>
                    <a:pt x="76734" y="39011"/>
                  </a:cubicBezTo>
                  <a:lnTo>
                    <a:pt x="96916" y="39011"/>
                  </a:lnTo>
                  <a:lnTo>
                    <a:pt x="96916" y="59775"/>
                  </a:lnTo>
                  <a:close/>
                  <a:moveTo>
                    <a:pt x="28243" y="71897"/>
                  </a:moveTo>
                  <a:cubicBezTo>
                    <a:pt x="28243" y="71897"/>
                    <a:pt x="27405" y="81311"/>
                    <a:pt x="27340" y="84471"/>
                  </a:cubicBezTo>
                  <a:lnTo>
                    <a:pt x="27340" y="151339"/>
                  </a:lnTo>
                  <a:lnTo>
                    <a:pt x="41913" y="151339"/>
                  </a:lnTo>
                  <a:lnTo>
                    <a:pt x="41913" y="78345"/>
                  </a:lnTo>
                  <a:cubicBezTo>
                    <a:pt x="41849" y="75250"/>
                    <a:pt x="41011" y="65900"/>
                    <a:pt x="41011" y="65900"/>
                  </a:cubicBezTo>
                  <a:cubicBezTo>
                    <a:pt x="41011" y="65900"/>
                    <a:pt x="41784" y="71510"/>
                    <a:pt x="55454" y="90145"/>
                  </a:cubicBezTo>
                  <a:lnTo>
                    <a:pt x="63192" y="76991"/>
                  </a:lnTo>
                  <a:lnTo>
                    <a:pt x="60097" y="73961"/>
                  </a:lnTo>
                  <a:lnTo>
                    <a:pt x="92080" y="73961"/>
                  </a:lnTo>
                  <a:cubicBezTo>
                    <a:pt x="80280" y="102977"/>
                    <a:pt x="49200" y="125610"/>
                    <a:pt x="49200" y="125610"/>
                  </a:cubicBezTo>
                  <a:lnTo>
                    <a:pt x="59001" y="137926"/>
                  </a:lnTo>
                  <a:cubicBezTo>
                    <a:pt x="81376" y="122193"/>
                    <a:pt x="96852" y="92144"/>
                    <a:pt x="96852" y="92144"/>
                  </a:cubicBezTo>
                  <a:lnTo>
                    <a:pt x="96852" y="151081"/>
                  </a:lnTo>
                  <a:lnTo>
                    <a:pt x="110716" y="151081"/>
                  </a:lnTo>
                  <a:lnTo>
                    <a:pt x="110716" y="91435"/>
                  </a:lnTo>
                  <a:cubicBezTo>
                    <a:pt x="117744" y="102977"/>
                    <a:pt x="126836" y="120065"/>
                    <a:pt x="146632" y="136379"/>
                  </a:cubicBezTo>
                  <a:lnTo>
                    <a:pt x="155595" y="122064"/>
                  </a:lnTo>
                  <a:cubicBezTo>
                    <a:pt x="133736" y="105299"/>
                    <a:pt x="119421" y="83504"/>
                    <a:pt x="114971" y="73574"/>
                  </a:cubicBezTo>
                  <a:lnTo>
                    <a:pt x="152177" y="73574"/>
                  </a:lnTo>
                  <a:lnTo>
                    <a:pt x="152177" y="59775"/>
                  </a:lnTo>
                  <a:lnTo>
                    <a:pt x="110716" y="59775"/>
                  </a:lnTo>
                  <a:lnTo>
                    <a:pt x="110716" y="39011"/>
                  </a:lnTo>
                  <a:lnTo>
                    <a:pt x="144891" y="39011"/>
                  </a:lnTo>
                  <a:lnTo>
                    <a:pt x="144891" y="25212"/>
                  </a:lnTo>
                  <a:lnTo>
                    <a:pt x="110716" y="25212"/>
                  </a:lnTo>
                  <a:lnTo>
                    <a:pt x="110716" y="0"/>
                  </a:lnTo>
                  <a:lnTo>
                    <a:pt x="96852" y="0"/>
                  </a:lnTo>
                  <a:lnTo>
                    <a:pt x="96852" y="25212"/>
                  </a:lnTo>
                  <a:lnTo>
                    <a:pt x="81505" y="25212"/>
                  </a:lnTo>
                  <a:cubicBezTo>
                    <a:pt x="82343" y="21988"/>
                    <a:pt x="86083" y="7802"/>
                    <a:pt x="86083" y="7802"/>
                  </a:cubicBezTo>
                  <a:lnTo>
                    <a:pt x="72091" y="4449"/>
                  </a:lnTo>
                  <a:cubicBezTo>
                    <a:pt x="67577" y="30500"/>
                    <a:pt x="58356" y="41720"/>
                    <a:pt x="55841" y="44428"/>
                  </a:cubicBezTo>
                  <a:lnTo>
                    <a:pt x="55841" y="31854"/>
                  </a:lnTo>
                  <a:lnTo>
                    <a:pt x="41913" y="31854"/>
                  </a:lnTo>
                  <a:lnTo>
                    <a:pt x="41913" y="322"/>
                  </a:lnTo>
                  <a:lnTo>
                    <a:pt x="27340" y="322"/>
                  </a:lnTo>
                  <a:lnTo>
                    <a:pt x="27340" y="31789"/>
                  </a:lnTo>
                  <a:lnTo>
                    <a:pt x="3804" y="31789"/>
                  </a:lnTo>
                  <a:lnTo>
                    <a:pt x="3804" y="46040"/>
                  </a:lnTo>
                  <a:lnTo>
                    <a:pt x="26180" y="46040"/>
                  </a:lnTo>
                  <a:cubicBezTo>
                    <a:pt x="26180" y="46040"/>
                    <a:pt x="19667" y="70221"/>
                    <a:pt x="0" y="93499"/>
                  </a:cubicBezTo>
                  <a:lnTo>
                    <a:pt x="6771" y="109103"/>
                  </a:lnTo>
                  <a:cubicBezTo>
                    <a:pt x="21150" y="90081"/>
                    <a:pt x="26373" y="77507"/>
                    <a:pt x="28243" y="71897"/>
                  </a:cubicBezTo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149" name="サブタイトル">
            <a:extLst>
              <a:ext uri="{FF2B5EF4-FFF2-40B4-BE49-F238E27FC236}">
                <a16:creationId xmlns:a16="http://schemas.microsoft.com/office/drawing/2014/main" id="{2CD56123-DF84-4E79-852D-8D6B6EDD0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2972" y="3517352"/>
            <a:ext cx="7266057" cy="1018648"/>
          </a:xfrm>
          <a:custGeom>
            <a:avLst/>
            <a:gdLst>
              <a:gd name="connsiteX0" fmla="*/ 0 w 7266057"/>
              <a:gd name="connsiteY0" fmla="*/ 0 h 1018648"/>
              <a:gd name="connsiteX1" fmla="*/ 451972 w 7266057"/>
              <a:gd name="connsiteY1" fmla="*/ 0 h 1018648"/>
              <a:gd name="connsiteX2" fmla="*/ 451972 w 7266057"/>
              <a:gd name="connsiteY2" fmla="*/ 5130 h 1018648"/>
              <a:gd name="connsiteX3" fmla="*/ 452972 w 7266057"/>
              <a:gd name="connsiteY3" fmla="*/ 5130 h 1018648"/>
              <a:gd name="connsiteX4" fmla="*/ 452972 w 7266057"/>
              <a:gd name="connsiteY4" fmla="*/ 7885 h 1018648"/>
              <a:gd name="connsiteX5" fmla="*/ 6808000 w 7266057"/>
              <a:gd name="connsiteY5" fmla="*/ 7885 h 1018648"/>
              <a:gd name="connsiteX6" fmla="*/ 6808000 w 7266057"/>
              <a:gd name="connsiteY6" fmla="*/ 0 h 1018648"/>
              <a:gd name="connsiteX7" fmla="*/ 7264086 w 7266057"/>
              <a:gd name="connsiteY7" fmla="*/ 0 h 1018648"/>
              <a:gd name="connsiteX8" fmla="*/ 7264086 w 7266057"/>
              <a:gd name="connsiteY8" fmla="*/ 907968 h 1018648"/>
              <a:gd name="connsiteX9" fmla="*/ 7266057 w 7266057"/>
              <a:gd name="connsiteY9" fmla="*/ 907968 h 1018648"/>
              <a:gd name="connsiteX10" fmla="*/ 7266057 w 7266057"/>
              <a:gd name="connsiteY10" fmla="*/ 1018648 h 1018648"/>
              <a:gd name="connsiteX11" fmla="*/ 1972 w 7266057"/>
              <a:gd name="connsiteY11" fmla="*/ 1018648 h 1018648"/>
              <a:gd name="connsiteX12" fmla="*/ 1972 w 7266057"/>
              <a:gd name="connsiteY12" fmla="*/ 1011600 h 1018648"/>
              <a:gd name="connsiteX13" fmla="*/ 0 w 7266057"/>
              <a:gd name="connsiteY13" fmla="*/ 1011600 h 1018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66057" h="1018648">
                <a:moveTo>
                  <a:pt x="0" y="0"/>
                </a:moveTo>
                <a:lnTo>
                  <a:pt x="451972" y="0"/>
                </a:lnTo>
                <a:lnTo>
                  <a:pt x="451972" y="5130"/>
                </a:lnTo>
                <a:lnTo>
                  <a:pt x="452972" y="5130"/>
                </a:lnTo>
                <a:lnTo>
                  <a:pt x="452972" y="7885"/>
                </a:lnTo>
                <a:lnTo>
                  <a:pt x="6808000" y="7885"/>
                </a:lnTo>
                <a:lnTo>
                  <a:pt x="6808000" y="0"/>
                </a:lnTo>
                <a:lnTo>
                  <a:pt x="7264086" y="0"/>
                </a:lnTo>
                <a:lnTo>
                  <a:pt x="7264086" y="907968"/>
                </a:lnTo>
                <a:lnTo>
                  <a:pt x="7266057" y="907968"/>
                </a:lnTo>
                <a:lnTo>
                  <a:pt x="7266057" y="1018648"/>
                </a:lnTo>
                <a:lnTo>
                  <a:pt x="1972" y="1018648"/>
                </a:lnTo>
                <a:lnTo>
                  <a:pt x="1972" y="1011600"/>
                </a:lnTo>
                <a:lnTo>
                  <a:pt x="0" y="1011600"/>
                </a:lnTo>
                <a:close/>
              </a:path>
            </a:pathLst>
          </a:custGeom>
          <a:solidFill>
            <a:schemeClr val="bg1">
              <a:alpha val="45000"/>
            </a:schemeClr>
          </a:solidFill>
        </p:spPr>
        <p:txBody>
          <a:bodyPr wrap="square" lIns="0" tIns="187200" rIns="0" bIns="0">
            <a:noAutofit/>
          </a:bodyPr>
          <a:lstStyle>
            <a:lvl1pPr marL="0" indent="0" algn="ctr">
              <a:buNone/>
              <a:defRPr sz="1050" b="1" spc="2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120" name="タイトル">
            <a:extLst>
              <a:ext uri="{FF2B5EF4-FFF2-40B4-BE49-F238E27FC236}">
                <a16:creationId xmlns:a16="http://schemas.microsoft.com/office/drawing/2014/main" id="{024B1232-7182-463A-90A5-BFBE6CF58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3957" y="1754981"/>
            <a:ext cx="7264086" cy="1762371"/>
          </a:xfrm>
          <a:custGeom>
            <a:avLst/>
            <a:gdLst>
              <a:gd name="connsiteX0" fmla="*/ 0 w 7264086"/>
              <a:gd name="connsiteY0" fmla="*/ 0 h 1762371"/>
              <a:gd name="connsiteX1" fmla="*/ 7264086 w 7264086"/>
              <a:gd name="connsiteY1" fmla="*/ 0 h 1762371"/>
              <a:gd name="connsiteX2" fmla="*/ 7264086 w 7264086"/>
              <a:gd name="connsiteY2" fmla="*/ 1762371 h 1762371"/>
              <a:gd name="connsiteX3" fmla="*/ 6807015 w 7264086"/>
              <a:gd name="connsiteY3" fmla="*/ 1762371 h 1762371"/>
              <a:gd name="connsiteX4" fmla="*/ 6807015 w 7264086"/>
              <a:gd name="connsiteY4" fmla="*/ 1752256 h 1762371"/>
              <a:gd name="connsiteX5" fmla="*/ 451987 w 7264086"/>
              <a:gd name="connsiteY5" fmla="*/ 1752256 h 1762371"/>
              <a:gd name="connsiteX6" fmla="*/ 451987 w 7264086"/>
              <a:gd name="connsiteY6" fmla="*/ 1762371 h 1762371"/>
              <a:gd name="connsiteX7" fmla="*/ 0 w 7264086"/>
              <a:gd name="connsiteY7" fmla="*/ 1762371 h 176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4086" h="1762371">
                <a:moveTo>
                  <a:pt x="0" y="0"/>
                </a:moveTo>
                <a:lnTo>
                  <a:pt x="7264086" y="0"/>
                </a:lnTo>
                <a:lnTo>
                  <a:pt x="7264086" y="1762371"/>
                </a:lnTo>
                <a:lnTo>
                  <a:pt x="6807015" y="1762371"/>
                </a:lnTo>
                <a:lnTo>
                  <a:pt x="6807015" y="1752256"/>
                </a:lnTo>
                <a:lnTo>
                  <a:pt x="451987" y="1752256"/>
                </a:lnTo>
                <a:lnTo>
                  <a:pt x="451987" y="1762371"/>
                </a:lnTo>
                <a:lnTo>
                  <a:pt x="0" y="1762371"/>
                </a:lnTo>
                <a:close/>
              </a:path>
            </a:pathLst>
          </a:custGeom>
          <a:solidFill>
            <a:schemeClr val="bg1">
              <a:alpha val="45000"/>
            </a:schemeClr>
          </a:solidFill>
        </p:spPr>
        <p:txBody>
          <a:bodyPr wrap="square" lIns="0" rIns="0" bIns="180000" anchor="b">
            <a:noAutofit/>
          </a:bodyPr>
          <a:lstStyle>
            <a:lvl1pPr algn="ctr">
              <a:defRPr sz="2800" b="1" spc="60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50" name="タイトル下線　0.1pt回し">
            <a:extLst>
              <a:ext uri="{FF2B5EF4-FFF2-40B4-BE49-F238E27FC236}">
                <a16:creationId xmlns:a16="http://schemas.microsoft.com/office/drawing/2014/main" id="{D7D3EAE9-0235-4609-9146-ED19501720DA}"/>
              </a:ext>
            </a:extLst>
          </p:cNvPr>
          <p:cNvSpPr/>
          <p:nvPr/>
        </p:nvSpPr>
        <p:spPr>
          <a:xfrm>
            <a:off x="2915944" y="3507237"/>
            <a:ext cx="6355028" cy="18000"/>
          </a:xfrm>
          <a:prstGeom prst="rect">
            <a:avLst/>
          </a:prstGeom>
          <a:solidFill>
            <a:srgbClr val="E60012"/>
          </a:solidFill>
          <a:ln w="1270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5" name="MEロゴ　0.1pt回し">
            <a:extLst>
              <a:ext uri="{FF2B5EF4-FFF2-40B4-BE49-F238E27FC236}">
                <a16:creationId xmlns:a16="http://schemas.microsoft.com/office/drawing/2014/main" id="{48C94D0C-DEC2-4749-8FA6-16DA8DEB2796}"/>
              </a:ext>
            </a:extLst>
          </p:cNvPr>
          <p:cNvGrpSpPr/>
          <p:nvPr/>
        </p:nvGrpSpPr>
        <p:grpSpPr>
          <a:xfrm>
            <a:off x="10982730" y="127323"/>
            <a:ext cx="1033210" cy="431118"/>
            <a:chOff x="6732027" y="127323"/>
            <a:chExt cx="1033210" cy="431118"/>
          </a:xfrm>
        </p:grpSpPr>
        <p:grpSp>
          <p:nvGrpSpPr>
            <p:cNvPr id="366" name="グループ化 365">
              <a:extLst>
                <a:ext uri="{FF2B5EF4-FFF2-40B4-BE49-F238E27FC236}">
                  <a16:creationId xmlns:a16="http://schemas.microsoft.com/office/drawing/2014/main" id="{CEF9425D-1860-4578-8BBD-7DC2F948B2E2}"/>
                </a:ext>
              </a:extLst>
            </p:cNvPr>
            <p:cNvGrpSpPr/>
            <p:nvPr/>
          </p:nvGrpSpPr>
          <p:grpSpPr>
            <a:xfrm>
              <a:off x="6732779" y="465257"/>
              <a:ext cx="1032458" cy="93184"/>
              <a:chOff x="6732779" y="465257"/>
              <a:chExt cx="1032458" cy="93184"/>
            </a:xfrm>
          </p:grpSpPr>
          <p:sp>
            <p:nvSpPr>
              <p:cNvPr id="390" name="フリーフォーム: 図形 389">
                <a:extLst>
                  <a:ext uri="{FF2B5EF4-FFF2-40B4-BE49-F238E27FC236}">
                    <a16:creationId xmlns:a16="http://schemas.microsoft.com/office/drawing/2014/main" id="{2C8BE8ED-E62C-4304-B1DA-8B2D8ADF7D0B}"/>
                  </a:ext>
                </a:extLst>
              </p:cNvPr>
              <p:cNvSpPr/>
              <p:nvPr/>
            </p:nvSpPr>
            <p:spPr>
              <a:xfrm>
                <a:off x="6863311" y="495192"/>
                <a:ext cx="54785" cy="47186"/>
              </a:xfrm>
              <a:custGeom>
                <a:avLst/>
                <a:gdLst>
                  <a:gd name="connsiteX0" fmla="*/ 34693 w 54785"/>
                  <a:gd name="connsiteY0" fmla="*/ 15339 h 47186"/>
                  <a:gd name="connsiteX1" fmla="*/ 27228 w 54785"/>
                  <a:gd name="connsiteY1" fmla="*/ 25292 h 47186"/>
                  <a:gd name="connsiteX2" fmla="*/ 17535 w 54785"/>
                  <a:gd name="connsiteY2" fmla="*/ 33649 h 47186"/>
                  <a:gd name="connsiteX3" fmla="*/ 16049 w 54785"/>
                  <a:gd name="connsiteY3" fmla="*/ 31049 h 47186"/>
                  <a:gd name="connsiteX4" fmla="*/ 20692 w 54785"/>
                  <a:gd name="connsiteY4" fmla="*/ 17604 h 47186"/>
                  <a:gd name="connsiteX5" fmla="*/ 31165 w 54785"/>
                  <a:gd name="connsiteY5" fmla="*/ 9322 h 47186"/>
                  <a:gd name="connsiteX6" fmla="*/ 35993 w 54785"/>
                  <a:gd name="connsiteY6" fmla="*/ 10789 h 47186"/>
                  <a:gd name="connsiteX7" fmla="*/ 34693 w 54785"/>
                  <a:gd name="connsiteY7" fmla="*/ 15339 h 47186"/>
                  <a:gd name="connsiteX8" fmla="*/ 44053 w 54785"/>
                  <a:gd name="connsiteY8" fmla="*/ 74 h 47186"/>
                  <a:gd name="connsiteX9" fmla="*/ 32595 w 54785"/>
                  <a:gd name="connsiteY9" fmla="*/ 241 h 47186"/>
                  <a:gd name="connsiteX10" fmla="*/ 11072 w 54785"/>
                  <a:gd name="connsiteY10" fmla="*/ 12330 h 47186"/>
                  <a:gd name="connsiteX11" fmla="*/ 79 w 54785"/>
                  <a:gd name="connsiteY11" fmla="*/ 35301 h 47186"/>
                  <a:gd name="connsiteX12" fmla="*/ 1955 w 54785"/>
                  <a:gd name="connsiteY12" fmla="*/ 43472 h 47186"/>
                  <a:gd name="connsiteX13" fmla="*/ 8918 w 54785"/>
                  <a:gd name="connsiteY13" fmla="*/ 47186 h 47186"/>
                  <a:gd name="connsiteX14" fmla="*/ 22029 w 54785"/>
                  <a:gd name="connsiteY14" fmla="*/ 40055 h 47186"/>
                  <a:gd name="connsiteX15" fmla="*/ 31276 w 54785"/>
                  <a:gd name="connsiteY15" fmla="*/ 27131 h 47186"/>
                  <a:gd name="connsiteX16" fmla="*/ 32279 w 54785"/>
                  <a:gd name="connsiteY16" fmla="*/ 27131 h 47186"/>
                  <a:gd name="connsiteX17" fmla="*/ 25835 w 54785"/>
                  <a:gd name="connsiteY17" fmla="*/ 46146 h 47186"/>
                  <a:gd name="connsiteX18" fmla="*/ 41323 w 54785"/>
                  <a:gd name="connsiteY18" fmla="*/ 46146 h 47186"/>
                  <a:gd name="connsiteX19" fmla="*/ 54786 w 54785"/>
                  <a:gd name="connsiteY19" fmla="*/ 0 h 47186"/>
                  <a:gd name="connsiteX20" fmla="*/ 44053 w 54785"/>
                  <a:gd name="connsiteY20" fmla="*/ 74 h 47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4785" h="47186">
                    <a:moveTo>
                      <a:pt x="34693" y="15339"/>
                    </a:moveTo>
                    <a:cubicBezTo>
                      <a:pt x="34192" y="16769"/>
                      <a:pt x="31722" y="20093"/>
                      <a:pt x="27228" y="25292"/>
                    </a:cubicBezTo>
                    <a:cubicBezTo>
                      <a:pt x="22400" y="30863"/>
                      <a:pt x="19169" y="33649"/>
                      <a:pt x="17535" y="33649"/>
                    </a:cubicBezTo>
                    <a:cubicBezTo>
                      <a:pt x="16365" y="33649"/>
                      <a:pt x="15863" y="32776"/>
                      <a:pt x="16049" y="31049"/>
                    </a:cubicBezTo>
                    <a:cubicBezTo>
                      <a:pt x="16439" y="26759"/>
                      <a:pt x="17999" y="22284"/>
                      <a:pt x="20692" y="17604"/>
                    </a:cubicBezTo>
                    <a:cubicBezTo>
                      <a:pt x="23923" y="12070"/>
                      <a:pt x="27414" y="9322"/>
                      <a:pt x="31165" y="9322"/>
                    </a:cubicBezTo>
                    <a:cubicBezTo>
                      <a:pt x="32743" y="9322"/>
                      <a:pt x="34359" y="9805"/>
                      <a:pt x="35993" y="10789"/>
                    </a:cubicBezTo>
                    <a:lnTo>
                      <a:pt x="34693" y="15339"/>
                    </a:lnTo>
                    <a:close/>
                    <a:moveTo>
                      <a:pt x="44053" y="74"/>
                    </a:moveTo>
                    <a:cubicBezTo>
                      <a:pt x="39206" y="-37"/>
                      <a:pt x="34990" y="241"/>
                      <a:pt x="32595" y="241"/>
                    </a:cubicBezTo>
                    <a:cubicBezTo>
                      <a:pt x="25204" y="241"/>
                      <a:pt x="18018" y="4290"/>
                      <a:pt x="11072" y="12330"/>
                    </a:cubicBezTo>
                    <a:cubicBezTo>
                      <a:pt x="4462" y="19944"/>
                      <a:pt x="822" y="27576"/>
                      <a:pt x="79" y="35301"/>
                    </a:cubicBezTo>
                    <a:cubicBezTo>
                      <a:pt x="-237" y="38421"/>
                      <a:pt x="395" y="41132"/>
                      <a:pt x="1955" y="43472"/>
                    </a:cubicBezTo>
                    <a:cubicBezTo>
                      <a:pt x="3644" y="45923"/>
                      <a:pt x="5947" y="47186"/>
                      <a:pt x="8918" y="47186"/>
                    </a:cubicBezTo>
                    <a:cubicBezTo>
                      <a:pt x="13022" y="47186"/>
                      <a:pt x="17386" y="44791"/>
                      <a:pt x="22029" y="40055"/>
                    </a:cubicBezTo>
                    <a:cubicBezTo>
                      <a:pt x="25650" y="36304"/>
                      <a:pt x="28751" y="31996"/>
                      <a:pt x="31276" y="27131"/>
                    </a:cubicBezTo>
                    <a:lnTo>
                      <a:pt x="32279" y="27131"/>
                    </a:lnTo>
                    <a:lnTo>
                      <a:pt x="25835" y="46146"/>
                    </a:lnTo>
                    <a:lnTo>
                      <a:pt x="41323" y="46146"/>
                    </a:lnTo>
                    <a:lnTo>
                      <a:pt x="54786" y="0"/>
                    </a:lnTo>
                    <a:cubicBezTo>
                      <a:pt x="52279" y="0"/>
                      <a:pt x="49122" y="186"/>
                      <a:pt x="44053" y="74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1" name="フリーフォーム: 図形 390">
                <a:extLst>
                  <a:ext uri="{FF2B5EF4-FFF2-40B4-BE49-F238E27FC236}">
                    <a16:creationId xmlns:a16="http://schemas.microsoft.com/office/drawing/2014/main" id="{CF833C66-BD85-45A5-A0AE-EEC495AC9746}"/>
                  </a:ext>
                </a:extLst>
              </p:cNvPr>
              <p:cNvSpPr/>
              <p:nvPr/>
            </p:nvSpPr>
            <p:spPr>
              <a:xfrm>
                <a:off x="6968477" y="495217"/>
                <a:ext cx="57529" cy="63224"/>
              </a:xfrm>
              <a:custGeom>
                <a:avLst/>
                <a:gdLst>
                  <a:gd name="connsiteX0" fmla="*/ 37548 w 57529"/>
                  <a:gd name="connsiteY0" fmla="*/ 15258 h 63224"/>
                  <a:gd name="connsiteX1" fmla="*/ 30046 w 57529"/>
                  <a:gd name="connsiteY1" fmla="*/ 25268 h 63224"/>
                  <a:gd name="connsiteX2" fmla="*/ 20910 w 57529"/>
                  <a:gd name="connsiteY2" fmla="*/ 32696 h 63224"/>
                  <a:gd name="connsiteX3" fmla="*/ 19796 w 57529"/>
                  <a:gd name="connsiteY3" fmla="*/ 30040 h 63224"/>
                  <a:gd name="connsiteX4" fmla="*/ 24289 w 57529"/>
                  <a:gd name="connsiteY4" fmla="*/ 17190 h 63224"/>
                  <a:gd name="connsiteX5" fmla="*/ 34187 w 57529"/>
                  <a:gd name="connsiteY5" fmla="*/ 9298 h 63224"/>
                  <a:gd name="connsiteX6" fmla="*/ 38904 w 57529"/>
                  <a:gd name="connsiteY6" fmla="*/ 10505 h 63224"/>
                  <a:gd name="connsiteX7" fmla="*/ 37548 w 57529"/>
                  <a:gd name="connsiteY7" fmla="*/ 15258 h 63224"/>
                  <a:gd name="connsiteX8" fmla="*/ 46740 w 57529"/>
                  <a:gd name="connsiteY8" fmla="*/ 13 h 63224"/>
                  <a:gd name="connsiteX9" fmla="*/ 36286 w 57529"/>
                  <a:gd name="connsiteY9" fmla="*/ 217 h 63224"/>
                  <a:gd name="connsiteX10" fmla="*/ 14800 w 57529"/>
                  <a:gd name="connsiteY10" fmla="*/ 11507 h 63224"/>
                  <a:gd name="connsiteX11" fmla="*/ 3807 w 57529"/>
                  <a:gd name="connsiteY11" fmla="*/ 34033 h 63224"/>
                  <a:gd name="connsiteX12" fmla="*/ 5701 w 57529"/>
                  <a:gd name="connsiteY12" fmla="*/ 42222 h 63224"/>
                  <a:gd name="connsiteX13" fmla="*/ 12962 w 57529"/>
                  <a:gd name="connsiteY13" fmla="*/ 45769 h 63224"/>
                  <a:gd name="connsiteX14" fmla="*/ 34261 w 57529"/>
                  <a:gd name="connsiteY14" fmla="*/ 27162 h 63224"/>
                  <a:gd name="connsiteX15" fmla="*/ 36118 w 57529"/>
                  <a:gd name="connsiteY15" fmla="*/ 27162 h 63224"/>
                  <a:gd name="connsiteX16" fmla="*/ 32850 w 57529"/>
                  <a:gd name="connsiteY16" fmla="*/ 37747 h 63224"/>
                  <a:gd name="connsiteX17" fmla="*/ 27725 w 57529"/>
                  <a:gd name="connsiteY17" fmla="*/ 49019 h 63224"/>
                  <a:gd name="connsiteX18" fmla="*/ 18737 w 57529"/>
                  <a:gd name="connsiteY18" fmla="*/ 54237 h 63224"/>
                  <a:gd name="connsiteX19" fmla="*/ 0 w 57529"/>
                  <a:gd name="connsiteY19" fmla="*/ 48666 h 63224"/>
                  <a:gd name="connsiteX20" fmla="*/ 1188 w 57529"/>
                  <a:gd name="connsiteY20" fmla="*/ 61962 h 63224"/>
                  <a:gd name="connsiteX21" fmla="*/ 15543 w 57529"/>
                  <a:gd name="connsiteY21" fmla="*/ 63225 h 63224"/>
                  <a:gd name="connsiteX22" fmla="*/ 45459 w 57529"/>
                  <a:gd name="connsiteY22" fmla="*/ 43150 h 63224"/>
                  <a:gd name="connsiteX23" fmla="*/ 57530 w 57529"/>
                  <a:gd name="connsiteY23" fmla="*/ 13 h 63224"/>
                  <a:gd name="connsiteX24" fmla="*/ 46740 w 57529"/>
                  <a:gd name="connsiteY24" fmla="*/ 13 h 6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529" h="63224">
                    <a:moveTo>
                      <a:pt x="37548" y="15258"/>
                    </a:moveTo>
                    <a:cubicBezTo>
                      <a:pt x="37010" y="17115"/>
                      <a:pt x="34503" y="20458"/>
                      <a:pt x="30046" y="25268"/>
                    </a:cubicBezTo>
                    <a:cubicBezTo>
                      <a:pt x="25478" y="30207"/>
                      <a:pt x="22432" y="32696"/>
                      <a:pt x="20910" y="32696"/>
                    </a:cubicBezTo>
                    <a:cubicBezTo>
                      <a:pt x="20000" y="32696"/>
                      <a:pt x="19591" y="31804"/>
                      <a:pt x="19796" y="30040"/>
                    </a:cubicBezTo>
                    <a:cubicBezTo>
                      <a:pt x="20185" y="25955"/>
                      <a:pt x="21671" y="21665"/>
                      <a:pt x="24289" y="17190"/>
                    </a:cubicBezTo>
                    <a:cubicBezTo>
                      <a:pt x="27335" y="11934"/>
                      <a:pt x="30640" y="9298"/>
                      <a:pt x="34187" y="9298"/>
                    </a:cubicBezTo>
                    <a:cubicBezTo>
                      <a:pt x="35877" y="9298"/>
                      <a:pt x="37437" y="9688"/>
                      <a:pt x="38904" y="10505"/>
                    </a:cubicBezTo>
                    <a:lnTo>
                      <a:pt x="37548" y="15258"/>
                    </a:lnTo>
                    <a:close/>
                    <a:moveTo>
                      <a:pt x="46740" y="13"/>
                    </a:moveTo>
                    <a:cubicBezTo>
                      <a:pt x="42098" y="-62"/>
                      <a:pt x="36286" y="217"/>
                      <a:pt x="36286" y="217"/>
                    </a:cubicBezTo>
                    <a:cubicBezTo>
                      <a:pt x="28820" y="217"/>
                      <a:pt x="21653" y="3987"/>
                      <a:pt x="14800" y="11507"/>
                    </a:cubicBezTo>
                    <a:cubicBezTo>
                      <a:pt x="8226" y="18694"/>
                      <a:pt x="4587" y="26233"/>
                      <a:pt x="3807" y="34033"/>
                    </a:cubicBezTo>
                    <a:cubicBezTo>
                      <a:pt x="3510" y="37338"/>
                      <a:pt x="4123" y="40049"/>
                      <a:pt x="5701" y="42222"/>
                    </a:cubicBezTo>
                    <a:cubicBezTo>
                      <a:pt x="7391" y="44580"/>
                      <a:pt x="9805" y="45769"/>
                      <a:pt x="12962" y="45769"/>
                    </a:cubicBezTo>
                    <a:cubicBezTo>
                      <a:pt x="20557" y="45769"/>
                      <a:pt x="27613" y="39566"/>
                      <a:pt x="34261" y="27162"/>
                    </a:cubicBezTo>
                    <a:lnTo>
                      <a:pt x="36118" y="27162"/>
                    </a:lnTo>
                    <a:cubicBezTo>
                      <a:pt x="35041" y="30690"/>
                      <a:pt x="33964" y="34218"/>
                      <a:pt x="32850" y="37747"/>
                    </a:cubicBezTo>
                    <a:cubicBezTo>
                      <a:pt x="31253" y="42742"/>
                      <a:pt x="29545" y="46493"/>
                      <a:pt x="27725" y="49019"/>
                    </a:cubicBezTo>
                    <a:cubicBezTo>
                      <a:pt x="25218" y="52491"/>
                      <a:pt x="22228" y="54237"/>
                      <a:pt x="18737" y="54237"/>
                    </a:cubicBezTo>
                    <a:cubicBezTo>
                      <a:pt x="13500" y="54237"/>
                      <a:pt x="7242" y="52398"/>
                      <a:pt x="0" y="48666"/>
                    </a:cubicBezTo>
                    <a:lnTo>
                      <a:pt x="1188" y="61962"/>
                    </a:lnTo>
                    <a:cubicBezTo>
                      <a:pt x="5032" y="62816"/>
                      <a:pt x="9842" y="63225"/>
                      <a:pt x="15543" y="63225"/>
                    </a:cubicBezTo>
                    <a:cubicBezTo>
                      <a:pt x="31792" y="63225"/>
                      <a:pt x="41764" y="56521"/>
                      <a:pt x="45459" y="43150"/>
                    </a:cubicBezTo>
                    <a:lnTo>
                      <a:pt x="57530" y="13"/>
                    </a:lnTo>
                    <a:cubicBezTo>
                      <a:pt x="55171" y="13"/>
                      <a:pt x="51513" y="87"/>
                      <a:pt x="46740" y="13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2" name="フリーフォーム: 図形 391">
                <a:extLst>
                  <a:ext uri="{FF2B5EF4-FFF2-40B4-BE49-F238E27FC236}">
                    <a16:creationId xmlns:a16="http://schemas.microsoft.com/office/drawing/2014/main" id="{8EC8B1E6-8563-4D27-A35C-7B613E9480E4}"/>
                  </a:ext>
                </a:extLst>
              </p:cNvPr>
              <p:cNvSpPr/>
              <p:nvPr/>
            </p:nvSpPr>
            <p:spPr>
              <a:xfrm>
                <a:off x="7026336" y="495266"/>
                <a:ext cx="45256" cy="47130"/>
              </a:xfrm>
              <a:custGeom>
                <a:avLst/>
                <a:gdLst>
                  <a:gd name="connsiteX0" fmla="*/ 17666 w 45256"/>
                  <a:gd name="connsiteY0" fmla="*/ 21745 h 47130"/>
                  <a:gd name="connsiteX1" fmla="*/ 21361 w 45256"/>
                  <a:gd name="connsiteY1" fmla="*/ 14299 h 47130"/>
                  <a:gd name="connsiteX2" fmla="*/ 27990 w 45256"/>
                  <a:gd name="connsiteY2" fmla="*/ 10065 h 47130"/>
                  <a:gd name="connsiteX3" fmla="*/ 30887 w 45256"/>
                  <a:gd name="connsiteY3" fmla="*/ 13426 h 47130"/>
                  <a:gd name="connsiteX4" fmla="*/ 17666 w 45256"/>
                  <a:gd name="connsiteY4" fmla="*/ 21745 h 47130"/>
                  <a:gd name="connsiteX5" fmla="*/ 23069 w 45256"/>
                  <a:gd name="connsiteY5" fmla="*/ 37585 h 47130"/>
                  <a:gd name="connsiteX6" fmla="*/ 15790 w 45256"/>
                  <a:gd name="connsiteY6" fmla="*/ 30752 h 47130"/>
                  <a:gd name="connsiteX7" fmla="*/ 34230 w 45256"/>
                  <a:gd name="connsiteY7" fmla="*/ 25366 h 47130"/>
                  <a:gd name="connsiteX8" fmla="*/ 45205 w 45256"/>
                  <a:gd name="connsiteY8" fmla="*/ 10102 h 47130"/>
                  <a:gd name="connsiteX9" fmla="*/ 42215 w 45256"/>
                  <a:gd name="connsiteY9" fmla="*/ 2563 h 47130"/>
                  <a:gd name="connsiteX10" fmla="*/ 34304 w 45256"/>
                  <a:gd name="connsiteY10" fmla="*/ 0 h 47130"/>
                  <a:gd name="connsiteX11" fmla="*/ 11593 w 45256"/>
                  <a:gd name="connsiteY11" fmla="*/ 9619 h 47130"/>
                  <a:gd name="connsiteX12" fmla="*/ 80 w 45256"/>
                  <a:gd name="connsiteY12" fmla="*/ 32033 h 47130"/>
                  <a:gd name="connsiteX13" fmla="*/ 4797 w 45256"/>
                  <a:gd name="connsiteY13" fmla="*/ 43472 h 47130"/>
                  <a:gd name="connsiteX14" fmla="*/ 17053 w 45256"/>
                  <a:gd name="connsiteY14" fmla="*/ 47130 h 47130"/>
                  <a:gd name="connsiteX15" fmla="*/ 40469 w 45256"/>
                  <a:gd name="connsiteY15" fmla="*/ 42172 h 47130"/>
                  <a:gd name="connsiteX16" fmla="*/ 43738 w 45256"/>
                  <a:gd name="connsiteY16" fmla="*/ 30993 h 47130"/>
                  <a:gd name="connsiteX17" fmla="*/ 23069 w 45256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56" h="47130">
                    <a:moveTo>
                      <a:pt x="17666" y="21745"/>
                    </a:moveTo>
                    <a:cubicBezTo>
                      <a:pt x="18371" y="19071"/>
                      <a:pt x="19597" y="16620"/>
                      <a:pt x="21361" y="14299"/>
                    </a:cubicBezTo>
                    <a:cubicBezTo>
                      <a:pt x="23459" y="11495"/>
                      <a:pt x="25669" y="10065"/>
                      <a:pt x="27990" y="10065"/>
                    </a:cubicBezTo>
                    <a:cubicBezTo>
                      <a:pt x="30126" y="10065"/>
                      <a:pt x="31110" y="11161"/>
                      <a:pt x="30887" y="13426"/>
                    </a:cubicBezTo>
                    <a:cubicBezTo>
                      <a:pt x="30367" y="18997"/>
                      <a:pt x="25966" y="21745"/>
                      <a:pt x="17666" y="21745"/>
                    </a:cubicBezTo>
                    <a:moveTo>
                      <a:pt x="23069" y="37585"/>
                    </a:moveTo>
                    <a:cubicBezTo>
                      <a:pt x="17851" y="37585"/>
                      <a:pt x="15419" y="35301"/>
                      <a:pt x="15790" y="30752"/>
                    </a:cubicBezTo>
                    <a:cubicBezTo>
                      <a:pt x="22122" y="30752"/>
                      <a:pt x="28269" y="28950"/>
                      <a:pt x="34230" y="25366"/>
                    </a:cubicBezTo>
                    <a:cubicBezTo>
                      <a:pt x="40971" y="21244"/>
                      <a:pt x="44610" y="16174"/>
                      <a:pt x="45205" y="10102"/>
                    </a:cubicBezTo>
                    <a:cubicBezTo>
                      <a:pt x="45502" y="6927"/>
                      <a:pt x="44518" y="4457"/>
                      <a:pt x="42215" y="2563"/>
                    </a:cubicBezTo>
                    <a:cubicBezTo>
                      <a:pt x="40079" y="836"/>
                      <a:pt x="37461" y="0"/>
                      <a:pt x="34304" y="0"/>
                    </a:cubicBezTo>
                    <a:cubicBezTo>
                      <a:pt x="26022" y="0"/>
                      <a:pt x="18445" y="3194"/>
                      <a:pt x="11593" y="9619"/>
                    </a:cubicBezTo>
                    <a:cubicBezTo>
                      <a:pt x="4759" y="16026"/>
                      <a:pt x="915" y="23509"/>
                      <a:pt x="80" y="32033"/>
                    </a:cubicBezTo>
                    <a:cubicBezTo>
                      <a:pt x="-384" y="36936"/>
                      <a:pt x="1175" y="40724"/>
                      <a:pt x="4797" y="43472"/>
                    </a:cubicBezTo>
                    <a:cubicBezTo>
                      <a:pt x="7953" y="45886"/>
                      <a:pt x="12002" y="47130"/>
                      <a:pt x="17053" y="47130"/>
                    </a:cubicBezTo>
                    <a:cubicBezTo>
                      <a:pt x="23311" y="47130"/>
                      <a:pt x="31129" y="45459"/>
                      <a:pt x="40469" y="42172"/>
                    </a:cubicBezTo>
                    <a:lnTo>
                      <a:pt x="43738" y="30993"/>
                    </a:lnTo>
                    <a:cubicBezTo>
                      <a:pt x="35548" y="35376"/>
                      <a:pt x="28659" y="37585"/>
                      <a:pt x="23069" y="37585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3" name="フリーフォーム: 図形 392">
                <a:extLst>
                  <a:ext uri="{FF2B5EF4-FFF2-40B4-BE49-F238E27FC236}">
                    <a16:creationId xmlns:a16="http://schemas.microsoft.com/office/drawing/2014/main" id="{55142367-E32C-453C-8130-16C57C1D02BF}"/>
                  </a:ext>
                </a:extLst>
              </p:cNvPr>
              <p:cNvSpPr/>
              <p:nvPr/>
            </p:nvSpPr>
            <p:spPr>
              <a:xfrm>
                <a:off x="7073713" y="495062"/>
                <a:ext cx="44846" cy="47074"/>
              </a:xfrm>
              <a:custGeom>
                <a:avLst/>
                <a:gdLst>
                  <a:gd name="connsiteX0" fmla="*/ 44846 w 44846"/>
                  <a:gd name="connsiteY0" fmla="*/ 1374 h 47074"/>
                  <a:gd name="connsiteX1" fmla="*/ 42079 w 44846"/>
                  <a:gd name="connsiteY1" fmla="*/ 11086 h 47074"/>
                  <a:gd name="connsiteX2" fmla="*/ 32479 w 44846"/>
                  <a:gd name="connsiteY2" fmla="*/ 9025 h 47074"/>
                  <a:gd name="connsiteX3" fmla="*/ 25961 w 44846"/>
                  <a:gd name="connsiteY3" fmla="*/ 13166 h 47074"/>
                  <a:gd name="connsiteX4" fmla="*/ 28951 w 44846"/>
                  <a:gd name="connsiteY4" fmla="*/ 18180 h 47074"/>
                  <a:gd name="connsiteX5" fmla="*/ 34893 w 44846"/>
                  <a:gd name="connsiteY5" fmla="*/ 24029 h 47074"/>
                  <a:gd name="connsiteX6" fmla="*/ 37567 w 44846"/>
                  <a:gd name="connsiteY6" fmla="*/ 32126 h 47074"/>
                  <a:gd name="connsiteX7" fmla="*/ 29749 w 44846"/>
                  <a:gd name="connsiteY7" fmla="*/ 43899 h 47074"/>
                  <a:gd name="connsiteX8" fmla="*/ 15729 w 44846"/>
                  <a:gd name="connsiteY8" fmla="*/ 47075 h 47074"/>
                  <a:gd name="connsiteX9" fmla="*/ 0 w 44846"/>
                  <a:gd name="connsiteY9" fmla="*/ 44623 h 47074"/>
                  <a:gd name="connsiteX10" fmla="*/ 3045 w 44846"/>
                  <a:gd name="connsiteY10" fmla="*/ 34057 h 47074"/>
                  <a:gd name="connsiteX11" fmla="*/ 16564 w 44846"/>
                  <a:gd name="connsiteY11" fmla="*/ 38050 h 47074"/>
                  <a:gd name="connsiteX12" fmla="*/ 20074 w 44846"/>
                  <a:gd name="connsiteY12" fmla="*/ 36843 h 47074"/>
                  <a:gd name="connsiteX13" fmla="*/ 21838 w 44846"/>
                  <a:gd name="connsiteY13" fmla="*/ 33779 h 47074"/>
                  <a:gd name="connsiteX14" fmla="*/ 19183 w 44846"/>
                  <a:gd name="connsiteY14" fmla="*/ 27966 h 47074"/>
                  <a:gd name="connsiteX15" fmla="*/ 13723 w 44846"/>
                  <a:gd name="connsiteY15" fmla="*/ 21968 h 47074"/>
                  <a:gd name="connsiteX16" fmla="*/ 11216 w 44846"/>
                  <a:gd name="connsiteY16" fmla="*/ 13965 h 47074"/>
                  <a:gd name="connsiteX17" fmla="*/ 19164 w 44846"/>
                  <a:gd name="connsiteY17" fmla="*/ 2878 h 47074"/>
                  <a:gd name="connsiteX18" fmla="*/ 32757 w 44846"/>
                  <a:gd name="connsiteY18" fmla="*/ 0 h 47074"/>
                  <a:gd name="connsiteX19" fmla="*/ 44846 w 44846"/>
                  <a:gd name="connsiteY19" fmla="*/ 1374 h 47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846" h="47074">
                    <a:moveTo>
                      <a:pt x="44846" y="1374"/>
                    </a:moveTo>
                    <a:lnTo>
                      <a:pt x="42079" y="11086"/>
                    </a:lnTo>
                    <a:cubicBezTo>
                      <a:pt x="38477" y="9749"/>
                      <a:pt x="35283" y="9025"/>
                      <a:pt x="32479" y="9025"/>
                    </a:cubicBezTo>
                    <a:cubicBezTo>
                      <a:pt x="28412" y="9025"/>
                      <a:pt x="26221" y="10436"/>
                      <a:pt x="25961" y="13166"/>
                    </a:cubicBezTo>
                    <a:cubicBezTo>
                      <a:pt x="25849" y="14447"/>
                      <a:pt x="26834" y="16100"/>
                      <a:pt x="28951" y="18180"/>
                    </a:cubicBezTo>
                    <a:cubicBezTo>
                      <a:pt x="32367" y="21430"/>
                      <a:pt x="34354" y="23379"/>
                      <a:pt x="34893" y="24029"/>
                    </a:cubicBezTo>
                    <a:cubicBezTo>
                      <a:pt x="36973" y="26685"/>
                      <a:pt x="37864" y="29378"/>
                      <a:pt x="37567" y="32126"/>
                    </a:cubicBezTo>
                    <a:cubicBezTo>
                      <a:pt x="37084" y="37400"/>
                      <a:pt x="34447" y="41281"/>
                      <a:pt x="29749" y="43899"/>
                    </a:cubicBezTo>
                    <a:cubicBezTo>
                      <a:pt x="25924" y="46016"/>
                      <a:pt x="21244" y="47075"/>
                      <a:pt x="15729" y="47075"/>
                    </a:cubicBezTo>
                    <a:cubicBezTo>
                      <a:pt x="11458" y="47075"/>
                      <a:pt x="6202" y="46258"/>
                      <a:pt x="0" y="44623"/>
                    </a:cubicBezTo>
                    <a:lnTo>
                      <a:pt x="3045" y="34057"/>
                    </a:lnTo>
                    <a:cubicBezTo>
                      <a:pt x="8765" y="36731"/>
                      <a:pt x="13277" y="38050"/>
                      <a:pt x="16564" y="38050"/>
                    </a:cubicBezTo>
                    <a:cubicBezTo>
                      <a:pt x="17827" y="38050"/>
                      <a:pt x="19016" y="37641"/>
                      <a:pt x="20074" y="36843"/>
                    </a:cubicBezTo>
                    <a:cubicBezTo>
                      <a:pt x="21133" y="36063"/>
                      <a:pt x="21727" y="35060"/>
                      <a:pt x="21838" y="33779"/>
                    </a:cubicBezTo>
                    <a:cubicBezTo>
                      <a:pt x="21987" y="32126"/>
                      <a:pt x="21114" y="30195"/>
                      <a:pt x="19183" y="27966"/>
                    </a:cubicBezTo>
                    <a:cubicBezTo>
                      <a:pt x="17363" y="25998"/>
                      <a:pt x="15524" y="23974"/>
                      <a:pt x="13723" y="21968"/>
                    </a:cubicBezTo>
                    <a:cubicBezTo>
                      <a:pt x="11792" y="19368"/>
                      <a:pt x="10956" y="16676"/>
                      <a:pt x="11216" y="13965"/>
                    </a:cubicBezTo>
                    <a:cubicBezTo>
                      <a:pt x="11699" y="8988"/>
                      <a:pt x="14336" y="5292"/>
                      <a:pt x="19164" y="2878"/>
                    </a:cubicBezTo>
                    <a:cubicBezTo>
                      <a:pt x="22934" y="947"/>
                      <a:pt x="27428" y="0"/>
                      <a:pt x="32757" y="0"/>
                    </a:cubicBezTo>
                    <a:cubicBezTo>
                      <a:pt x="33556" y="0"/>
                      <a:pt x="37567" y="427"/>
                      <a:pt x="44846" y="1374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4" name="フリーフォーム: 図形 393">
                <a:extLst>
                  <a:ext uri="{FF2B5EF4-FFF2-40B4-BE49-F238E27FC236}">
                    <a16:creationId xmlns:a16="http://schemas.microsoft.com/office/drawing/2014/main" id="{995F6DF6-AF40-4166-BB06-B75638B1B303}"/>
                  </a:ext>
                </a:extLst>
              </p:cNvPr>
              <p:cNvSpPr/>
              <p:nvPr/>
            </p:nvSpPr>
            <p:spPr>
              <a:xfrm>
                <a:off x="7143981" y="476214"/>
                <a:ext cx="53388" cy="75375"/>
              </a:xfrm>
              <a:custGeom>
                <a:avLst/>
                <a:gdLst>
                  <a:gd name="connsiteX0" fmla="*/ 53389 w 53388"/>
                  <a:gd name="connsiteY0" fmla="*/ 1931 h 75375"/>
                  <a:gd name="connsiteX1" fmla="*/ 50677 w 53388"/>
                  <a:gd name="connsiteY1" fmla="*/ 11495 h 75375"/>
                  <a:gd name="connsiteX2" fmla="*/ 40761 w 53388"/>
                  <a:gd name="connsiteY2" fmla="*/ 8932 h 75375"/>
                  <a:gd name="connsiteX3" fmla="*/ 34206 w 53388"/>
                  <a:gd name="connsiteY3" fmla="*/ 12405 h 75375"/>
                  <a:gd name="connsiteX4" fmla="*/ 31606 w 53388"/>
                  <a:gd name="connsiteY4" fmla="*/ 20037 h 75375"/>
                  <a:gd name="connsiteX5" fmla="*/ 43082 w 53388"/>
                  <a:gd name="connsiteY5" fmla="*/ 20037 h 75375"/>
                  <a:gd name="connsiteX6" fmla="*/ 40408 w 53388"/>
                  <a:gd name="connsiteY6" fmla="*/ 29006 h 75375"/>
                  <a:gd name="connsiteX7" fmla="*/ 29118 w 53388"/>
                  <a:gd name="connsiteY7" fmla="*/ 29006 h 75375"/>
                  <a:gd name="connsiteX8" fmla="*/ 15673 w 53388"/>
                  <a:gd name="connsiteY8" fmla="*/ 75375 h 75375"/>
                  <a:gd name="connsiteX9" fmla="*/ 0 w 53388"/>
                  <a:gd name="connsiteY9" fmla="*/ 75375 h 75375"/>
                  <a:gd name="connsiteX10" fmla="*/ 16100 w 53388"/>
                  <a:gd name="connsiteY10" fmla="*/ 20037 h 75375"/>
                  <a:gd name="connsiteX11" fmla="*/ 26091 w 53388"/>
                  <a:gd name="connsiteY11" fmla="*/ 5460 h 75375"/>
                  <a:gd name="connsiteX12" fmla="*/ 42302 w 53388"/>
                  <a:gd name="connsiteY12" fmla="*/ 0 h 75375"/>
                  <a:gd name="connsiteX13" fmla="*/ 53389 w 53388"/>
                  <a:gd name="connsiteY13" fmla="*/ 1931 h 7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388" h="75375">
                    <a:moveTo>
                      <a:pt x="53389" y="1931"/>
                    </a:moveTo>
                    <a:lnTo>
                      <a:pt x="50677" y="11495"/>
                    </a:lnTo>
                    <a:cubicBezTo>
                      <a:pt x="47093" y="9805"/>
                      <a:pt x="43788" y="8932"/>
                      <a:pt x="40761" y="8932"/>
                    </a:cubicBezTo>
                    <a:cubicBezTo>
                      <a:pt x="37808" y="8932"/>
                      <a:pt x="35636" y="10102"/>
                      <a:pt x="34206" y="12405"/>
                    </a:cubicBezTo>
                    <a:cubicBezTo>
                      <a:pt x="33537" y="13519"/>
                      <a:pt x="32702" y="16026"/>
                      <a:pt x="31606" y="20037"/>
                    </a:cubicBezTo>
                    <a:lnTo>
                      <a:pt x="43082" y="20037"/>
                    </a:lnTo>
                    <a:lnTo>
                      <a:pt x="40408" y="29006"/>
                    </a:lnTo>
                    <a:lnTo>
                      <a:pt x="29118" y="29006"/>
                    </a:lnTo>
                    <a:lnTo>
                      <a:pt x="15673" y="75375"/>
                    </a:lnTo>
                    <a:lnTo>
                      <a:pt x="0" y="75375"/>
                    </a:lnTo>
                    <a:lnTo>
                      <a:pt x="16100" y="20037"/>
                    </a:lnTo>
                    <a:cubicBezTo>
                      <a:pt x="18254" y="13872"/>
                      <a:pt x="21597" y="9006"/>
                      <a:pt x="26091" y="5460"/>
                    </a:cubicBezTo>
                    <a:cubicBezTo>
                      <a:pt x="30770" y="1820"/>
                      <a:pt x="36174" y="0"/>
                      <a:pt x="42302" y="0"/>
                    </a:cubicBezTo>
                    <a:cubicBezTo>
                      <a:pt x="46276" y="19"/>
                      <a:pt x="49972" y="669"/>
                      <a:pt x="53389" y="1931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5" name="フリーフォーム: 図形 394">
                <a:extLst>
                  <a:ext uri="{FF2B5EF4-FFF2-40B4-BE49-F238E27FC236}">
                    <a16:creationId xmlns:a16="http://schemas.microsoft.com/office/drawing/2014/main" id="{8B90D0AA-F1D7-4417-B373-72B7AB1E8ABD}"/>
                  </a:ext>
                </a:extLst>
              </p:cNvPr>
              <p:cNvSpPr/>
              <p:nvPr/>
            </p:nvSpPr>
            <p:spPr>
              <a:xfrm>
                <a:off x="7184668" y="495266"/>
                <a:ext cx="51356" cy="47130"/>
              </a:xfrm>
              <a:custGeom>
                <a:avLst/>
                <a:gdLst>
                  <a:gd name="connsiteX0" fmla="*/ 31328 w 51356"/>
                  <a:gd name="connsiteY0" fmla="*/ 30417 h 47130"/>
                  <a:gd name="connsiteX1" fmla="*/ 21170 w 51356"/>
                  <a:gd name="connsiteY1" fmla="*/ 37585 h 47130"/>
                  <a:gd name="connsiteX2" fmla="*/ 16751 w 51356"/>
                  <a:gd name="connsiteY2" fmla="*/ 34874 h 47130"/>
                  <a:gd name="connsiteX3" fmla="*/ 15952 w 51356"/>
                  <a:gd name="connsiteY3" fmla="*/ 29285 h 47130"/>
                  <a:gd name="connsiteX4" fmla="*/ 20000 w 51356"/>
                  <a:gd name="connsiteY4" fmla="*/ 16657 h 47130"/>
                  <a:gd name="connsiteX5" fmla="*/ 30177 w 51356"/>
                  <a:gd name="connsiteY5" fmla="*/ 9545 h 47130"/>
                  <a:gd name="connsiteX6" fmla="*/ 34652 w 51356"/>
                  <a:gd name="connsiteY6" fmla="*/ 12200 h 47130"/>
                  <a:gd name="connsiteX7" fmla="*/ 35413 w 51356"/>
                  <a:gd name="connsiteY7" fmla="*/ 17883 h 47130"/>
                  <a:gd name="connsiteX8" fmla="*/ 31328 w 51356"/>
                  <a:gd name="connsiteY8" fmla="*/ 30417 h 47130"/>
                  <a:gd name="connsiteX9" fmla="*/ 46592 w 51356"/>
                  <a:gd name="connsiteY9" fmla="*/ 3621 h 47130"/>
                  <a:gd name="connsiteX10" fmla="*/ 34281 w 51356"/>
                  <a:gd name="connsiteY10" fmla="*/ 0 h 47130"/>
                  <a:gd name="connsiteX11" fmla="*/ 11570 w 51356"/>
                  <a:gd name="connsiteY11" fmla="*/ 9619 h 47130"/>
                  <a:gd name="connsiteX12" fmla="*/ 75 w 51356"/>
                  <a:gd name="connsiteY12" fmla="*/ 32033 h 47130"/>
                  <a:gd name="connsiteX13" fmla="*/ 4773 w 51356"/>
                  <a:gd name="connsiteY13" fmla="*/ 43472 h 47130"/>
                  <a:gd name="connsiteX14" fmla="*/ 17048 w 51356"/>
                  <a:gd name="connsiteY14" fmla="*/ 47130 h 47130"/>
                  <a:gd name="connsiteX15" fmla="*/ 39685 w 51356"/>
                  <a:gd name="connsiteY15" fmla="*/ 37344 h 47130"/>
                  <a:gd name="connsiteX16" fmla="*/ 51272 w 51356"/>
                  <a:gd name="connsiteY16" fmla="*/ 15042 h 47130"/>
                  <a:gd name="connsiteX17" fmla="*/ 46592 w 51356"/>
                  <a:gd name="connsiteY17" fmla="*/ 3621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356" h="47130">
                    <a:moveTo>
                      <a:pt x="31328" y="30417"/>
                    </a:moveTo>
                    <a:cubicBezTo>
                      <a:pt x="28487" y="35190"/>
                      <a:pt x="25107" y="37585"/>
                      <a:pt x="21170" y="37585"/>
                    </a:cubicBezTo>
                    <a:cubicBezTo>
                      <a:pt x="19146" y="37585"/>
                      <a:pt x="17661" y="36676"/>
                      <a:pt x="16751" y="34874"/>
                    </a:cubicBezTo>
                    <a:cubicBezTo>
                      <a:pt x="15989" y="33389"/>
                      <a:pt x="15729" y="31513"/>
                      <a:pt x="15952" y="29285"/>
                    </a:cubicBezTo>
                    <a:cubicBezTo>
                      <a:pt x="16361" y="24754"/>
                      <a:pt x="17716" y="20575"/>
                      <a:pt x="20000" y="16657"/>
                    </a:cubicBezTo>
                    <a:cubicBezTo>
                      <a:pt x="22804" y="11922"/>
                      <a:pt x="26184" y="9545"/>
                      <a:pt x="30177" y="9545"/>
                    </a:cubicBezTo>
                    <a:cubicBezTo>
                      <a:pt x="32257" y="9545"/>
                      <a:pt x="33761" y="10399"/>
                      <a:pt x="34652" y="12200"/>
                    </a:cubicBezTo>
                    <a:cubicBezTo>
                      <a:pt x="35395" y="13667"/>
                      <a:pt x="35636" y="15543"/>
                      <a:pt x="35413" y="17883"/>
                    </a:cubicBezTo>
                    <a:cubicBezTo>
                      <a:pt x="34986" y="22284"/>
                      <a:pt x="33631" y="26481"/>
                      <a:pt x="31328" y="30417"/>
                    </a:cubicBezTo>
                    <a:moveTo>
                      <a:pt x="46592" y="3621"/>
                    </a:moveTo>
                    <a:cubicBezTo>
                      <a:pt x="43417" y="1188"/>
                      <a:pt x="39313" y="0"/>
                      <a:pt x="34281" y="0"/>
                    </a:cubicBezTo>
                    <a:cubicBezTo>
                      <a:pt x="26017" y="0"/>
                      <a:pt x="18441" y="3194"/>
                      <a:pt x="11570" y="9619"/>
                    </a:cubicBezTo>
                    <a:cubicBezTo>
                      <a:pt x="4717" y="16026"/>
                      <a:pt x="892" y="23509"/>
                      <a:pt x="75" y="32033"/>
                    </a:cubicBezTo>
                    <a:cubicBezTo>
                      <a:pt x="-371" y="36936"/>
                      <a:pt x="1171" y="40724"/>
                      <a:pt x="4773" y="43472"/>
                    </a:cubicBezTo>
                    <a:cubicBezTo>
                      <a:pt x="7949" y="45886"/>
                      <a:pt x="12052" y="47130"/>
                      <a:pt x="17048" y="47130"/>
                    </a:cubicBezTo>
                    <a:cubicBezTo>
                      <a:pt x="25219" y="47130"/>
                      <a:pt x="32795" y="43844"/>
                      <a:pt x="39685" y="37344"/>
                    </a:cubicBezTo>
                    <a:cubicBezTo>
                      <a:pt x="46611" y="30826"/>
                      <a:pt x="50474" y="23417"/>
                      <a:pt x="51272" y="15042"/>
                    </a:cubicBezTo>
                    <a:cubicBezTo>
                      <a:pt x="51755" y="10176"/>
                      <a:pt x="50158" y="6388"/>
                      <a:pt x="46592" y="3621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6" name="フリーフォーム: 図形 395">
                <a:extLst>
                  <a:ext uri="{FF2B5EF4-FFF2-40B4-BE49-F238E27FC236}">
                    <a16:creationId xmlns:a16="http://schemas.microsoft.com/office/drawing/2014/main" id="{A5CE439E-74F0-4250-AD1C-D9F7D9489618}"/>
                  </a:ext>
                </a:extLst>
              </p:cNvPr>
              <p:cNvSpPr/>
              <p:nvPr/>
            </p:nvSpPr>
            <p:spPr>
              <a:xfrm>
                <a:off x="7236924" y="495248"/>
                <a:ext cx="48634" cy="46071"/>
              </a:xfrm>
              <a:custGeom>
                <a:avLst/>
                <a:gdLst>
                  <a:gd name="connsiteX0" fmla="*/ 48635 w 48634"/>
                  <a:gd name="connsiteY0" fmla="*/ 520 h 46071"/>
                  <a:gd name="connsiteX1" fmla="*/ 44234 w 48634"/>
                  <a:gd name="connsiteY1" fmla="*/ 14856 h 46071"/>
                  <a:gd name="connsiteX2" fmla="*/ 39108 w 48634"/>
                  <a:gd name="connsiteY2" fmla="*/ 13816 h 46071"/>
                  <a:gd name="connsiteX3" fmla="*/ 27799 w 48634"/>
                  <a:gd name="connsiteY3" fmla="*/ 20984 h 46071"/>
                  <a:gd name="connsiteX4" fmla="*/ 19666 w 48634"/>
                  <a:gd name="connsiteY4" fmla="*/ 32033 h 46071"/>
                  <a:gd name="connsiteX5" fmla="*/ 15580 w 48634"/>
                  <a:gd name="connsiteY5" fmla="*/ 46072 h 46071"/>
                  <a:gd name="connsiteX6" fmla="*/ 0 w 48634"/>
                  <a:gd name="connsiteY6" fmla="*/ 46072 h 46071"/>
                  <a:gd name="connsiteX7" fmla="*/ 13426 w 48634"/>
                  <a:gd name="connsiteY7" fmla="*/ 111 h 46071"/>
                  <a:gd name="connsiteX8" fmla="*/ 28858 w 48634"/>
                  <a:gd name="connsiteY8" fmla="*/ 111 h 46071"/>
                  <a:gd name="connsiteX9" fmla="*/ 22024 w 48634"/>
                  <a:gd name="connsiteY9" fmla="*/ 20074 h 46071"/>
                  <a:gd name="connsiteX10" fmla="*/ 22990 w 48634"/>
                  <a:gd name="connsiteY10" fmla="*/ 20074 h 46071"/>
                  <a:gd name="connsiteX11" fmla="*/ 32275 w 48634"/>
                  <a:gd name="connsiteY11" fmla="*/ 7131 h 46071"/>
                  <a:gd name="connsiteX12" fmla="*/ 45385 w 48634"/>
                  <a:gd name="connsiteY12" fmla="*/ 0 h 46071"/>
                  <a:gd name="connsiteX13" fmla="*/ 48635 w 48634"/>
                  <a:gd name="connsiteY13" fmla="*/ 520 h 4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634" h="46071">
                    <a:moveTo>
                      <a:pt x="48635" y="520"/>
                    </a:moveTo>
                    <a:lnTo>
                      <a:pt x="44234" y="14856"/>
                    </a:lnTo>
                    <a:cubicBezTo>
                      <a:pt x="43231" y="13760"/>
                      <a:pt x="40315" y="13816"/>
                      <a:pt x="39108" y="13816"/>
                    </a:cubicBezTo>
                    <a:cubicBezTo>
                      <a:pt x="36416" y="13816"/>
                      <a:pt x="32646" y="16193"/>
                      <a:pt x="27799" y="20984"/>
                    </a:cubicBezTo>
                    <a:cubicBezTo>
                      <a:pt x="23194" y="25534"/>
                      <a:pt x="20464" y="29248"/>
                      <a:pt x="19666" y="32033"/>
                    </a:cubicBezTo>
                    <a:lnTo>
                      <a:pt x="15580" y="46072"/>
                    </a:lnTo>
                    <a:lnTo>
                      <a:pt x="0" y="46072"/>
                    </a:lnTo>
                    <a:lnTo>
                      <a:pt x="13426" y="111"/>
                    </a:lnTo>
                    <a:lnTo>
                      <a:pt x="28858" y="111"/>
                    </a:lnTo>
                    <a:lnTo>
                      <a:pt x="22024" y="20074"/>
                    </a:lnTo>
                    <a:lnTo>
                      <a:pt x="22990" y="20074"/>
                    </a:lnTo>
                    <a:cubicBezTo>
                      <a:pt x="25589" y="15134"/>
                      <a:pt x="28709" y="10863"/>
                      <a:pt x="32275" y="7131"/>
                    </a:cubicBezTo>
                    <a:cubicBezTo>
                      <a:pt x="36917" y="2358"/>
                      <a:pt x="41300" y="0"/>
                      <a:pt x="45385" y="0"/>
                    </a:cubicBezTo>
                    <a:cubicBezTo>
                      <a:pt x="46908" y="19"/>
                      <a:pt x="47632" y="-111"/>
                      <a:pt x="48635" y="520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7" name="フリーフォーム: 図形 396">
                <a:extLst>
                  <a:ext uri="{FF2B5EF4-FFF2-40B4-BE49-F238E27FC236}">
                    <a16:creationId xmlns:a16="http://schemas.microsoft.com/office/drawing/2014/main" id="{1C0F67D7-057F-4DC1-AD66-5E79195B38F9}"/>
                  </a:ext>
                </a:extLst>
              </p:cNvPr>
              <p:cNvSpPr/>
              <p:nvPr/>
            </p:nvSpPr>
            <p:spPr>
              <a:xfrm>
                <a:off x="7313316" y="486854"/>
                <a:ext cx="33337" cy="55524"/>
              </a:xfrm>
              <a:custGeom>
                <a:avLst/>
                <a:gdLst>
                  <a:gd name="connsiteX0" fmla="*/ 33337 w 33337"/>
                  <a:gd name="connsiteY0" fmla="*/ 9415 h 55524"/>
                  <a:gd name="connsiteX1" fmla="*/ 30700 w 33337"/>
                  <a:gd name="connsiteY1" fmla="*/ 18366 h 55524"/>
                  <a:gd name="connsiteX2" fmla="*/ 23198 w 33337"/>
                  <a:gd name="connsiteY2" fmla="*/ 18366 h 55524"/>
                  <a:gd name="connsiteX3" fmla="*/ 19577 w 33337"/>
                  <a:gd name="connsiteY3" fmla="*/ 29656 h 55524"/>
                  <a:gd name="connsiteX4" fmla="*/ 17052 w 33337"/>
                  <a:gd name="connsiteY4" fmla="*/ 41132 h 55524"/>
                  <a:gd name="connsiteX5" fmla="*/ 20171 w 33337"/>
                  <a:gd name="connsiteY5" fmla="*/ 45552 h 55524"/>
                  <a:gd name="connsiteX6" fmla="*/ 25148 w 33337"/>
                  <a:gd name="connsiteY6" fmla="*/ 43676 h 55524"/>
                  <a:gd name="connsiteX7" fmla="*/ 22325 w 33337"/>
                  <a:gd name="connsiteY7" fmla="*/ 53500 h 55524"/>
                  <a:gd name="connsiteX8" fmla="*/ 10626 w 33337"/>
                  <a:gd name="connsiteY8" fmla="*/ 55524 h 55524"/>
                  <a:gd name="connsiteX9" fmla="*/ 2846 w 33337"/>
                  <a:gd name="connsiteY9" fmla="*/ 53296 h 55524"/>
                  <a:gd name="connsiteX10" fmla="*/ 60 w 33337"/>
                  <a:gd name="connsiteY10" fmla="*/ 45942 h 55524"/>
                  <a:gd name="connsiteX11" fmla="*/ 3254 w 33337"/>
                  <a:gd name="connsiteY11" fmla="*/ 31977 h 55524"/>
                  <a:gd name="connsiteX12" fmla="*/ 12298 w 33337"/>
                  <a:gd name="connsiteY12" fmla="*/ 2321 h 55524"/>
                  <a:gd name="connsiteX13" fmla="*/ 28546 w 33337"/>
                  <a:gd name="connsiteY13" fmla="*/ 0 h 55524"/>
                  <a:gd name="connsiteX14" fmla="*/ 25798 w 33337"/>
                  <a:gd name="connsiteY14" fmla="*/ 9396 h 55524"/>
                  <a:gd name="connsiteX15" fmla="*/ 33337 w 33337"/>
                  <a:gd name="connsiteY15" fmla="*/ 9396 h 5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337" h="55524">
                    <a:moveTo>
                      <a:pt x="33337" y="9415"/>
                    </a:moveTo>
                    <a:lnTo>
                      <a:pt x="30700" y="18366"/>
                    </a:lnTo>
                    <a:lnTo>
                      <a:pt x="23198" y="18366"/>
                    </a:lnTo>
                    <a:cubicBezTo>
                      <a:pt x="21973" y="22154"/>
                      <a:pt x="20784" y="25924"/>
                      <a:pt x="19577" y="29656"/>
                    </a:cubicBezTo>
                    <a:cubicBezTo>
                      <a:pt x="18184" y="34243"/>
                      <a:pt x="17312" y="38050"/>
                      <a:pt x="17052" y="41132"/>
                    </a:cubicBezTo>
                    <a:cubicBezTo>
                      <a:pt x="16754" y="44048"/>
                      <a:pt x="17794" y="45552"/>
                      <a:pt x="20171" y="45552"/>
                    </a:cubicBezTo>
                    <a:cubicBezTo>
                      <a:pt x="21583" y="45552"/>
                      <a:pt x="23254" y="44939"/>
                      <a:pt x="25148" y="43676"/>
                    </a:cubicBezTo>
                    <a:lnTo>
                      <a:pt x="22325" y="53500"/>
                    </a:lnTo>
                    <a:cubicBezTo>
                      <a:pt x="17367" y="54837"/>
                      <a:pt x="13430" y="55524"/>
                      <a:pt x="10626" y="55524"/>
                    </a:cubicBezTo>
                    <a:cubicBezTo>
                      <a:pt x="7339" y="55524"/>
                      <a:pt x="4758" y="54781"/>
                      <a:pt x="2846" y="53296"/>
                    </a:cubicBezTo>
                    <a:cubicBezTo>
                      <a:pt x="673" y="51643"/>
                      <a:pt x="-256" y="49155"/>
                      <a:pt x="60" y="45942"/>
                    </a:cubicBezTo>
                    <a:cubicBezTo>
                      <a:pt x="394" y="42302"/>
                      <a:pt x="1471" y="37641"/>
                      <a:pt x="3254" y="31977"/>
                    </a:cubicBezTo>
                    <a:cubicBezTo>
                      <a:pt x="4740" y="27428"/>
                      <a:pt x="12298" y="2321"/>
                      <a:pt x="12298" y="2321"/>
                    </a:cubicBezTo>
                    <a:lnTo>
                      <a:pt x="28546" y="0"/>
                    </a:lnTo>
                    <a:lnTo>
                      <a:pt x="25798" y="9396"/>
                    </a:lnTo>
                    <a:lnTo>
                      <a:pt x="33337" y="9396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8" name="フリーフォーム: 図形 397">
                <a:extLst>
                  <a:ext uri="{FF2B5EF4-FFF2-40B4-BE49-F238E27FC236}">
                    <a16:creationId xmlns:a16="http://schemas.microsoft.com/office/drawing/2014/main" id="{4CB7E0FB-6E2C-450F-950C-D9E2B3D9B28C}"/>
                  </a:ext>
                </a:extLst>
              </p:cNvPr>
              <p:cNvSpPr/>
              <p:nvPr/>
            </p:nvSpPr>
            <p:spPr>
              <a:xfrm>
                <a:off x="7401806" y="495266"/>
                <a:ext cx="45232" cy="47130"/>
              </a:xfrm>
              <a:custGeom>
                <a:avLst/>
                <a:gdLst>
                  <a:gd name="connsiteX0" fmla="*/ 17697 w 45232"/>
                  <a:gd name="connsiteY0" fmla="*/ 21745 h 47130"/>
                  <a:gd name="connsiteX1" fmla="*/ 21355 w 45232"/>
                  <a:gd name="connsiteY1" fmla="*/ 14299 h 47130"/>
                  <a:gd name="connsiteX2" fmla="*/ 27985 w 45232"/>
                  <a:gd name="connsiteY2" fmla="*/ 10065 h 47130"/>
                  <a:gd name="connsiteX3" fmla="*/ 30882 w 45232"/>
                  <a:gd name="connsiteY3" fmla="*/ 13426 h 47130"/>
                  <a:gd name="connsiteX4" fmla="*/ 17697 w 45232"/>
                  <a:gd name="connsiteY4" fmla="*/ 21745 h 47130"/>
                  <a:gd name="connsiteX5" fmla="*/ 23064 w 45232"/>
                  <a:gd name="connsiteY5" fmla="*/ 37585 h 47130"/>
                  <a:gd name="connsiteX6" fmla="*/ 15766 w 45232"/>
                  <a:gd name="connsiteY6" fmla="*/ 30752 h 47130"/>
                  <a:gd name="connsiteX7" fmla="*/ 34224 w 45232"/>
                  <a:gd name="connsiteY7" fmla="*/ 25366 h 47130"/>
                  <a:gd name="connsiteX8" fmla="*/ 45181 w 45232"/>
                  <a:gd name="connsiteY8" fmla="*/ 10102 h 47130"/>
                  <a:gd name="connsiteX9" fmla="*/ 42209 w 45232"/>
                  <a:gd name="connsiteY9" fmla="*/ 2563 h 47130"/>
                  <a:gd name="connsiteX10" fmla="*/ 34280 w 45232"/>
                  <a:gd name="connsiteY10" fmla="*/ 0 h 47130"/>
                  <a:gd name="connsiteX11" fmla="*/ 11569 w 45232"/>
                  <a:gd name="connsiteY11" fmla="*/ 9619 h 47130"/>
                  <a:gd name="connsiteX12" fmla="*/ 74 w 45232"/>
                  <a:gd name="connsiteY12" fmla="*/ 32033 h 47130"/>
                  <a:gd name="connsiteX13" fmla="*/ 4810 w 45232"/>
                  <a:gd name="connsiteY13" fmla="*/ 43472 h 47130"/>
                  <a:gd name="connsiteX14" fmla="*/ 17029 w 45232"/>
                  <a:gd name="connsiteY14" fmla="*/ 47130 h 47130"/>
                  <a:gd name="connsiteX15" fmla="*/ 40482 w 45232"/>
                  <a:gd name="connsiteY15" fmla="*/ 42172 h 47130"/>
                  <a:gd name="connsiteX16" fmla="*/ 43713 w 45232"/>
                  <a:gd name="connsiteY16" fmla="*/ 30993 h 47130"/>
                  <a:gd name="connsiteX17" fmla="*/ 23064 w 45232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32" h="47130">
                    <a:moveTo>
                      <a:pt x="17697" y="21745"/>
                    </a:moveTo>
                    <a:cubicBezTo>
                      <a:pt x="18403" y="19071"/>
                      <a:pt x="19628" y="16620"/>
                      <a:pt x="21355" y="14299"/>
                    </a:cubicBezTo>
                    <a:cubicBezTo>
                      <a:pt x="23491" y="11495"/>
                      <a:pt x="25664" y="10065"/>
                      <a:pt x="27985" y="10065"/>
                    </a:cubicBezTo>
                    <a:cubicBezTo>
                      <a:pt x="30157" y="10065"/>
                      <a:pt x="31123" y="11161"/>
                      <a:pt x="30882" y="13426"/>
                    </a:cubicBezTo>
                    <a:cubicBezTo>
                      <a:pt x="30399" y="18997"/>
                      <a:pt x="25961" y="21745"/>
                      <a:pt x="17697" y="21745"/>
                    </a:cubicBezTo>
                    <a:moveTo>
                      <a:pt x="23064" y="37585"/>
                    </a:moveTo>
                    <a:cubicBezTo>
                      <a:pt x="17846" y="37585"/>
                      <a:pt x="15413" y="35301"/>
                      <a:pt x="15766" y="30752"/>
                    </a:cubicBezTo>
                    <a:cubicBezTo>
                      <a:pt x="22117" y="30752"/>
                      <a:pt x="28263" y="28950"/>
                      <a:pt x="34224" y="25366"/>
                    </a:cubicBezTo>
                    <a:cubicBezTo>
                      <a:pt x="40947" y="21244"/>
                      <a:pt x="44623" y="16174"/>
                      <a:pt x="45181" y="10102"/>
                    </a:cubicBezTo>
                    <a:cubicBezTo>
                      <a:pt x="45478" y="6927"/>
                      <a:pt x="44512" y="4457"/>
                      <a:pt x="42209" y="2563"/>
                    </a:cubicBezTo>
                    <a:cubicBezTo>
                      <a:pt x="40092" y="836"/>
                      <a:pt x="37418" y="0"/>
                      <a:pt x="34280" y="0"/>
                    </a:cubicBezTo>
                    <a:cubicBezTo>
                      <a:pt x="25998" y="0"/>
                      <a:pt x="18440" y="3194"/>
                      <a:pt x="11569" y="9619"/>
                    </a:cubicBezTo>
                    <a:cubicBezTo>
                      <a:pt x="4754" y="16026"/>
                      <a:pt x="891" y="23509"/>
                      <a:pt x="74" y="32033"/>
                    </a:cubicBezTo>
                    <a:cubicBezTo>
                      <a:pt x="-371" y="36936"/>
                      <a:pt x="1188" y="40724"/>
                      <a:pt x="4810" y="43472"/>
                    </a:cubicBezTo>
                    <a:cubicBezTo>
                      <a:pt x="7929" y="45886"/>
                      <a:pt x="12033" y="47130"/>
                      <a:pt x="17029" y="47130"/>
                    </a:cubicBezTo>
                    <a:cubicBezTo>
                      <a:pt x="23305" y="47130"/>
                      <a:pt x="31123" y="45459"/>
                      <a:pt x="40482" y="42172"/>
                    </a:cubicBezTo>
                    <a:lnTo>
                      <a:pt x="43713" y="30993"/>
                    </a:lnTo>
                    <a:cubicBezTo>
                      <a:pt x="35561" y="35376"/>
                      <a:pt x="28690" y="37585"/>
                      <a:pt x="23064" y="37585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9" name="フリーフォーム: 図形 398">
                <a:extLst>
                  <a:ext uri="{FF2B5EF4-FFF2-40B4-BE49-F238E27FC236}">
                    <a16:creationId xmlns:a16="http://schemas.microsoft.com/office/drawing/2014/main" id="{F71009AD-4D6E-4911-BAB6-26C196C6055C}"/>
                  </a:ext>
                </a:extLst>
              </p:cNvPr>
              <p:cNvSpPr/>
              <p:nvPr/>
            </p:nvSpPr>
            <p:spPr>
              <a:xfrm>
                <a:off x="7552714" y="495266"/>
                <a:ext cx="45273" cy="47130"/>
              </a:xfrm>
              <a:custGeom>
                <a:avLst/>
                <a:gdLst>
                  <a:gd name="connsiteX0" fmla="*/ 17707 w 45273"/>
                  <a:gd name="connsiteY0" fmla="*/ 21745 h 47130"/>
                  <a:gd name="connsiteX1" fmla="*/ 21347 w 45273"/>
                  <a:gd name="connsiteY1" fmla="*/ 14299 h 47130"/>
                  <a:gd name="connsiteX2" fmla="*/ 27976 w 45273"/>
                  <a:gd name="connsiteY2" fmla="*/ 10065 h 47130"/>
                  <a:gd name="connsiteX3" fmla="*/ 30910 w 45273"/>
                  <a:gd name="connsiteY3" fmla="*/ 13426 h 47130"/>
                  <a:gd name="connsiteX4" fmla="*/ 17707 w 45273"/>
                  <a:gd name="connsiteY4" fmla="*/ 21745 h 47130"/>
                  <a:gd name="connsiteX5" fmla="*/ 23055 w 45273"/>
                  <a:gd name="connsiteY5" fmla="*/ 37585 h 47130"/>
                  <a:gd name="connsiteX6" fmla="*/ 15794 w 45273"/>
                  <a:gd name="connsiteY6" fmla="*/ 30752 h 47130"/>
                  <a:gd name="connsiteX7" fmla="*/ 34234 w 45273"/>
                  <a:gd name="connsiteY7" fmla="*/ 25366 h 47130"/>
                  <a:gd name="connsiteX8" fmla="*/ 45228 w 45273"/>
                  <a:gd name="connsiteY8" fmla="*/ 10102 h 47130"/>
                  <a:gd name="connsiteX9" fmla="*/ 42219 w 45273"/>
                  <a:gd name="connsiteY9" fmla="*/ 2563 h 47130"/>
                  <a:gd name="connsiteX10" fmla="*/ 34327 w 45273"/>
                  <a:gd name="connsiteY10" fmla="*/ 0 h 47130"/>
                  <a:gd name="connsiteX11" fmla="*/ 11598 w 45273"/>
                  <a:gd name="connsiteY11" fmla="*/ 9619 h 47130"/>
                  <a:gd name="connsiteX12" fmla="*/ 84 w 45273"/>
                  <a:gd name="connsiteY12" fmla="*/ 32033 h 47130"/>
                  <a:gd name="connsiteX13" fmla="*/ 4782 w 45273"/>
                  <a:gd name="connsiteY13" fmla="*/ 43472 h 47130"/>
                  <a:gd name="connsiteX14" fmla="*/ 17057 w 45273"/>
                  <a:gd name="connsiteY14" fmla="*/ 47130 h 47130"/>
                  <a:gd name="connsiteX15" fmla="*/ 40474 w 45273"/>
                  <a:gd name="connsiteY15" fmla="*/ 42172 h 47130"/>
                  <a:gd name="connsiteX16" fmla="*/ 43724 w 45273"/>
                  <a:gd name="connsiteY16" fmla="*/ 30993 h 47130"/>
                  <a:gd name="connsiteX17" fmla="*/ 23055 w 45273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73" h="47130">
                    <a:moveTo>
                      <a:pt x="17707" y="21745"/>
                    </a:moveTo>
                    <a:cubicBezTo>
                      <a:pt x="18376" y="19071"/>
                      <a:pt x="19601" y="16620"/>
                      <a:pt x="21347" y="14299"/>
                    </a:cubicBezTo>
                    <a:cubicBezTo>
                      <a:pt x="23464" y="11495"/>
                      <a:pt x="25655" y="10065"/>
                      <a:pt x="27976" y="10065"/>
                    </a:cubicBezTo>
                    <a:cubicBezTo>
                      <a:pt x="30130" y="10065"/>
                      <a:pt x="31152" y="11161"/>
                      <a:pt x="30910" y="13426"/>
                    </a:cubicBezTo>
                    <a:cubicBezTo>
                      <a:pt x="30353" y="18997"/>
                      <a:pt x="25934" y="21745"/>
                      <a:pt x="17707" y="21745"/>
                    </a:cubicBezTo>
                    <a:moveTo>
                      <a:pt x="23055" y="37585"/>
                    </a:moveTo>
                    <a:cubicBezTo>
                      <a:pt x="17856" y="37585"/>
                      <a:pt x="15404" y="35301"/>
                      <a:pt x="15794" y="30752"/>
                    </a:cubicBezTo>
                    <a:cubicBezTo>
                      <a:pt x="22145" y="30752"/>
                      <a:pt x="28292" y="28950"/>
                      <a:pt x="34234" y="25366"/>
                    </a:cubicBezTo>
                    <a:cubicBezTo>
                      <a:pt x="40957" y="21244"/>
                      <a:pt x="44633" y="16174"/>
                      <a:pt x="45228" y="10102"/>
                    </a:cubicBezTo>
                    <a:cubicBezTo>
                      <a:pt x="45506" y="6927"/>
                      <a:pt x="44503" y="4457"/>
                      <a:pt x="42219" y="2563"/>
                    </a:cubicBezTo>
                    <a:cubicBezTo>
                      <a:pt x="40102" y="836"/>
                      <a:pt x="37466" y="0"/>
                      <a:pt x="34327" y="0"/>
                    </a:cubicBezTo>
                    <a:cubicBezTo>
                      <a:pt x="26026" y="0"/>
                      <a:pt x="18431" y="3194"/>
                      <a:pt x="11598" y="9619"/>
                    </a:cubicBezTo>
                    <a:cubicBezTo>
                      <a:pt x="4745" y="16026"/>
                      <a:pt x="901" y="23509"/>
                      <a:pt x="84" y="32033"/>
                    </a:cubicBezTo>
                    <a:cubicBezTo>
                      <a:pt x="-399" y="36936"/>
                      <a:pt x="1198" y="40724"/>
                      <a:pt x="4782" y="43472"/>
                    </a:cubicBezTo>
                    <a:cubicBezTo>
                      <a:pt x="7939" y="45886"/>
                      <a:pt x="12006" y="47130"/>
                      <a:pt x="17057" y="47130"/>
                    </a:cubicBezTo>
                    <a:cubicBezTo>
                      <a:pt x="23334" y="47130"/>
                      <a:pt x="31115" y="45459"/>
                      <a:pt x="40474" y="42172"/>
                    </a:cubicBezTo>
                    <a:lnTo>
                      <a:pt x="43724" y="30993"/>
                    </a:lnTo>
                    <a:cubicBezTo>
                      <a:pt x="35553" y="35376"/>
                      <a:pt x="28663" y="37585"/>
                      <a:pt x="23055" y="37585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0" name="フリーフォーム: 図形 399">
                <a:extLst>
                  <a:ext uri="{FF2B5EF4-FFF2-40B4-BE49-F238E27FC236}">
                    <a16:creationId xmlns:a16="http://schemas.microsoft.com/office/drawing/2014/main" id="{11FCDF8F-053D-424F-8A01-6B078FB415A3}"/>
                  </a:ext>
                </a:extLst>
              </p:cNvPr>
              <p:cNvSpPr/>
              <p:nvPr/>
            </p:nvSpPr>
            <p:spPr>
              <a:xfrm>
                <a:off x="7603607" y="486873"/>
                <a:ext cx="33461" cy="55523"/>
              </a:xfrm>
              <a:custGeom>
                <a:avLst/>
                <a:gdLst>
                  <a:gd name="connsiteX0" fmla="*/ 33461 w 33461"/>
                  <a:gd name="connsiteY0" fmla="*/ 8561 h 55523"/>
                  <a:gd name="connsiteX1" fmla="*/ 30806 w 33461"/>
                  <a:gd name="connsiteY1" fmla="*/ 17493 h 55523"/>
                  <a:gd name="connsiteX2" fmla="*/ 23266 w 33461"/>
                  <a:gd name="connsiteY2" fmla="*/ 17493 h 55523"/>
                  <a:gd name="connsiteX3" fmla="*/ 19590 w 33461"/>
                  <a:gd name="connsiteY3" fmla="*/ 29638 h 55523"/>
                  <a:gd name="connsiteX4" fmla="*/ 17027 w 33461"/>
                  <a:gd name="connsiteY4" fmla="*/ 41114 h 55523"/>
                  <a:gd name="connsiteX5" fmla="*/ 20202 w 33461"/>
                  <a:gd name="connsiteY5" fmla="*/ 45533 h 55523"/>
                  <a:gd name="connsiteX6" fmla="*/ 25161 w 33461"/>
                  <a:gd name="connsiteY6" fmla="*/ 43658 h 55523"/>
                  <a:gd name="connsiteX7" fmla="*/ 22338 w 33461"/>
                  <a:gd name="connsiteY7" fmla="*/ 53500 h 55523"/>
                  <a:gd name="connsiteX8" fmla="*/ 10602 w 33461"/>
                  <a:gd name="connsiteY8" fmla="*/ 55524 h 55523"/>
                  <a:gd name="connsiteX9" fmla="*/ 2821 w 33461"/>
                  <a:gd name="connsiteY9" fmla="*/ 53296 h 55523"/>
                  <a:gd name="connsiteX10" fmla="*/ 54 w 33461"/>
                  <a:gd name="connsiteY10" fmla="*/ 45942 h 55523"/>
                  <a:gd name="connsiteX11" fmla="*/ 3267 w 33461"/>
                  <a:gd name="connsiteY11" fmla="*/ 31977 h 55523"/>
                  <a:gd name="connsiteX12" fmla="*/ 12292 w 33461"/>
                  <a:gd name="connsiteY12" fmla="*/ 2321 h 55523"/>
                  <a:gd name="connsiteX13" fmla="*/ 28540 w 33461"/>
                  <a:gd name="connsiteY13" fmla="*/ 0 h 55523"/>
                  <a:gd name="connsiteX14" fmla="*/ 25922 w 33461"/>
                  <a:gd name="connsiteY14" fmla="*/ 8579 h 55523"/>
                  <a:gd name="connsiteX15" fmla="*/ 33461 w 33461"/>
                  <a:gd name="connsiteY15" fmla="*/ 8579 h 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461" h="55523">
                    <a:moveTo>
                      <a:pt x="33461" y="8561"/>
                    </a:moveTo>
                    <a:lnTo>
                      <a:pt x="30806" y="17493"/>
                    </a:lnTo>
                    <a:lnTo>
                      <a:pt x="23266" y="17493"/>
                    </a:lnTo>
                    <a:cubicBezTo>
                      <a:pt x="22059" y="21244"/>
                      <a:pt x="20815" y="25905"/>
                      <a:pt x="19590" y="29638"/>
                    </a:cubicBezTo>
                    <a:cubicBezTo>
                      <a:pt x="18178" y="34224"/>
                      <a:pt x="17324" y="38031"/>
                      <a:pt x="17027" y="41114"/>
                    </a:cubicBezTo>
                    <a:cubicBezTo>
                      <a:pt x="16748" y="44029"/>
                      <a:pt x="17807" y="45533"/>
                      <a:pt x="20202" y="45533"/>
                    </a:cubicBezTo>
                    <a:cubicBezTo>
                      <a:pt x="21595" y="45533"/>
                      <a:pt x="23229" y="44921"/>
                      <a:pt x="25161" y="43658"/>
                    </a:cubicBezTo>
                    <a:lnTo>
                      <a:pt x="22338" y="53500"/>
                    </a:lnTo>
                    <a:cubicBezTo>
                      <a:pt x="17380" y="54837"/>
                      <a:pt x="13462" y="55524"/>
                      <a:pt x="10602" y="55524"/>
                    </a:cubicBezTo>
                    <a:cubicBezTo>
                      <a:pt x="7352" y="55524"/>
                      <a:pt x="4771" y="54781"/>
                      <a:pt x="2821" y="53296"/>
                    </a:cubicBezTo>
                    <a:cubicBezTo>
                      <a:pt x="685" y="51643"/>
                      <a:pt x="-243" y="49155"/>
                      <a:pt x="54" y="45942"/>
                    </a:cubicBezTo>
                    <a:cubicBezTo>
                      <a:pt x="425" y="42302"/>
                      <a:pt x="1484" y="37641"/>
                      <a:pt x="3267" y="31977"/>
                    </a:cubicBezTo>
                    <a:cubicBezTo>
                      <a:pt x="4715" y="27428"/>
                      <a:pt x="12292" y="2321"/>
                      <a:pt x="12292" y="2321"/>
                    </a:cubicBezTo>
                    <a:lnTo>
                      <a:pt x="28540" y="0"/>
                    </a:lnTo>
                    <a:lnTo>
                      <a:pt x="25922" y="8579"/>
                    </a:lnTo>
                    <a:lnTo>
                      <a:pt x="33461" y="8579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1" name="フリーフォーム: 図形 400">
                <a:extLst>
                  <a:ext uri="{FF2B5EF4-FFF2-40B4-BE49-F238E27FC236}">
                    <a16:creationId xmlns:a16="http://schemas.microsoft.com/office/drawing/2014/main" id="{4590C833-4D87-4271-A22B-56BFE4F8B563}"/>
                  </a:ext>
                </a:extLst>
              </p:cNvPr>
              <p:cNvSpPr/>
              <p:nvPr/>
            </p:nvSpPr>
            <p:spPr>
              <a:xfrm>
                <a:off x="7636685" y="486873"/>
                <a:ext cx="33585" cy="55523"/>
              </a:xfrm>
              <a:custGeom>
                <a:avLst/>
                <a:gdLst>
                  <a:gd name="connsiteX0" fmla="*/ 33586 w 33585"/>
                  <a:gd name="connsiteY0" fmla="*/ 8561 h 55523"/>
                  <a:gd name="connsiteX1" fmla="*/ 30931 w 33585"/>
                  <a:gd name="connsiteY1" fmla="*/ 17493 h 55523"/>
                  <a:gd name="connsiteX2" fmla="*/ 23428 w 33585"/>
                  <a:gd name="connsiteY2" fmla="*/ 17493 h 55523"/>
                  <a:gd name="connsiteX3" fmla="*/ 19621 w 33585"/>
                  <a:gd name="connsiteY3" fmla="*/ 29638 h 55523"/>
                  <a:gd name="connsiteX4" fmla="*/ 17022 w 33585"/>
                  <a:gd name="connsiteY4" fmla="*/ 41114 h 55523"/>
                  <a:gd name="connsiteX5" fmla="*/ 20160 w 33585"/>
                  <a:gd name="connsiteY5" fmla="*/ 45533 h 55523"/>
                  <a:gd name="connsiteX6" fmla="*/ 25155 w 33585"/>
                  <a:gd name="connsiteY6" fmla="*/ 43658 h 55523"/>
                  <a:gd name="connsiteX7" fmla="*/ 22351 w 33585"/>
                  <a:gd name="connsiteY7" fmla="*/ 53500 h 55523"/>
                  <a:gd name="connsiteX8" fmla="*/ 10596 w 33585"/>
                  <a:gd name="connsiteY8" fmla="*/ 55524 h 55523"/>
                  <a:gd name="connsiteX9" fmla="*/ 2816 w 33585"/>
                  <a:gd name="connsiteY9" fmla="*/ 53296 h 55523"/>
                  <a:gd name="connsiteX10" fmla="*/ 67 w 33585"/>
                  <a:gd name="connsiteY10" fmla="*/ 45942 h 55523"/>
                  <a:gd name="connsiteX11" fmla="*/ 3280 w 33585"/>
                  <a:gd name="connsiteY11" fmla="*/ 31977 h 55523"/>
                  <a:gd name="connsiteX12" fmla="*/ 12305 w 33585"/>
                  <a:gd name="connsiteY12" fmla="*/ 2321 h 55523"/>
                  <a:gd name="connsiteX13" fmla="*/ 28554 w 33585"/>
                  <a:gd name="connsiteY13" fmla="*/ 0 h 55523"/>
                  <a:gd name="connsiteX14" fmla="*/ 26047 w 33585"/>
                  <a:gd name="connsiteY14" fmla="*/ 8579 h 55523"/>
                  <a:gd name="connsiteX15" fmla="*/ 33586 w 33585"/>
                  <a:gd name="connsiteY15" fmla="*/ 8579 h 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585" h="55523">
                    <a:moveTo>
                      <a:pt x="33586" y="8561"/>
                    </a:moveTo>
                    <a:lnTo>
                      <a:pt x="30931" y="17493"/>
                    </a:lnTo>
                    <a:lnTo>
                      <a:pt x="23428" y="17493"/>
                    </a:lnTo>
                    <a:cubicBezTo>
                      <a:pt x="22184" y="21244"/>
                      <a:pt x="20828" y="25905"/>
                      <a:pt x="19621" y="29638"/>
                    </a:cubicBezTo>
                    <a:cubicBezTo>
                      <a:pt x="18192" y="34224"/>
                      <a:pt x="17319" y="38031"/>
                      <a:pt x="17022" y="41114"/>
                    </a:cubicBezTo>
                    <a:cubicBezTo>
                      <a:pt x="16762" y="44029"/>
                      <a:pt x="17802" y="45533"/>
                      <a:pt x="20160" y="45533"/>
                    </a:cubicBezTo>
                    <a:cubicBezTo>
                      <a:pt x="21571" y="45533"/>
                      <a:pt x="23224" y="44921"/>
                      <a:pt x="25155" y="43658"/>
                    </a:cubicBezTo>
                    <a:lnTo>
                      <a:pt x="22351" y="53500"/>
                    </a:lnTo>
                    <a:cubicBezTo>
                      <a:pt x="17337" y="54837"/>
                      <a:pt x="13456" y="55524"/>
                      <a:pt x="10596" y="55524"/>
                    </a:cubicBezTo>
                    <a:cubicBezTo>
                      <a:pt x="7291" y="55524"/>
                      <a:pt x="4728" y="54781"/>
                      <a:pt x="2816" y="53296"/>
                    </a:cubicBezTo>
                    <a:cubicBezTo>
                      <a:pt x="643" y="51643"/>
                      <a:pt x="-267" y="49155"/>
                      <a:pt x="67" y="45942"/>
                    </a:cubicBezTo>
                    <a:cubicBezTo>
                      <a:pt x="402" y="42302"/>
                      <a:pt x="1497" y="37641"/>
                      <a:pt x="3280" y="31977"/>
                    </a:cubicBezTo>
                    <a:cubicBezTo>
                      <a:pt x="4691" y="27428"/>
                      <a:pt x="12305" y="2321"/>
                      <a:pt x="12305" y="2321"/>
                    </a:cubicBezTo>
                    <a:lnTo>
                      <a:pt x="28554" y="0"/>
                    </a:lnTo>
                    <a:lnTo>
                      <a:pt x="26047" y="8579"/>
                    </a:lnTo>
                    <a:lnTo>
                      <a:pt x="33586" y="8579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2" name="フリーフォーム: 図形 401">
                <a:extLst>
                  <a:ext uri="{FF2B5EF4-FFF2-40B4-BE49-F238E27FC236}">
                    <a16:creationId xmlns:a16="http://schemas.microsoft.com/office/drawing/2014/main" id="{8DCA20DC-5A6A-4E7C-A491-F251FCE399E6}"/>
                  </a:ext>
                </a:extLst>
              </p:cNvPr>
              <p:cNvSpPr/>
              <p:nvPr/>
            </p:nvSpPr>
            <p:spPr>
              <a:xfrm>
                <a:off x="7668966" y="495266"/>
                <a:ext cx="45273" cy="47130"/>
              </a:xfrm>
              <a:custGeom>
                <a:avLst/>
                <a:gdLst>
                  <a:gd name="connsiteX0" fmla="*/ 17666 w 45273"/>
                  <a:gd name="connsiteY0" fmla="*/ 21745 h 47130"/>
                  <a:gd name="connsiteX1" fmla="*/ 21342 w 45273"/>
                  <a:gd name="connsiteY1" fmla="*/ 14299 h 47130"/>
                  <a:gd name="connsiteX2" fmla="*/ 27972 w 45273"/>
                  <a:gd name="connsiteY2" fmla="*/ 10065 h 47130"/>
                  <a:gd name="connsiteX3" fmla="*/ 30887 w 45273"/>
                  <a:gd name="connsiteY3" fmla="*/ 13426 h 47130"/>
                  <a:gd name="connsiteX4" fmla="*/ 17666 w 45273"/>
                  <a:gd name="connsiteY4" fmla="*/ 21745 h 47130"/>
                  <a:gd name="connsiteX5" fmla="*/ 23051 w 45273"/>
                  <a:gd name="connsiteY5" fmla="*/ 37585 h 47130"/>
                  <a:gd name="connsiteX6" fmla="*/ 15790 w 45273"/>
                  <a:gd name="connsiteY6" fmla="*/ 30752 h 47130"/>
                  <a:gd name="connsiteX7" fmla="*/ 34211 w 45273"/>
                  <a:gd name="connsiteY7" fmla="*/ 25366 h 47130"/>
                  <a:gd name="connsiteX8" fmla="*/ 45223 w 45273"/>
                  <a:gd name="connsiteY8" fmla="*/ 10102 h 47130"/>
                  <a:gd name="connsiteX9" fmla="*/ 42234 w 45273"/>
                  <a:gd name="connsiteY9" fmla="*/ 2563 h 47130"/>
                  <a:gd name="connsiteX10" fmla="*/ 34286 w 45273"/>
                  <a:gd name="connsiteY10" fmla="*/ 0 h 47130"/>
                  <a:gd name="connsiteX11" fmla="*/ 11593 w 45273"/>
                  <a:gd name="connsiteY11" fmla="*/ 9619 h 47130"/>
                  <a:gd name="connsiteX12" fmla="*/ 80 w 45273"/>
                  <a:gd name="connsiteY12" fmla="*/ 32033 h 47130"/>
                  <a:gd name="connsiteX13" fmla="*/ 4797 w 45273"/>
                  <a:gd name="connsiteY13" fmla="*/ 43472 h 47130"/>
                  <a:gd name="connsiteX14" fmla="*/ 17071 w 45273"/>
                  <a:gd name="connsiteY14" fmla="*/ 47130 h 47130"/>
                  <a:gd name="connsiteX15" fmla="*/ 40469 w 45273"/>
                  <a:gd name="connsiteY15" fmla="*/ 42172 h 47130"/>
                  <a:gd name="connsiteX16" fmla="*/ 43719 w 45273"/>
                  <a:gd name="connsiteY16" fmla="*/ 30993 h 47130"/>
                  <a:gd name="connsiteX17" fmla="*/ 23051 w 45273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73" h="47130">
                    <a:moveTo>
                      <a:pt x="17666" y="21745"/>
                    </a:moveTo>
                    <a:cubicBezTo>
                      <a:pt x="18371" y="19071"/>
                      <a:pt x="19597" y="16620"/>
                      <a:pt x="21342" y="14299"/>
                    </a:cubicBezTo>
                    <a:cubicBezTo>
                      <a:pt x="23422" y="11495"/>
                      <a:pt x="25669" y="10065"/>
                      <a:pt x="27972" y="10065"/>
                    </a:cubicBezTo>
                    <a:cubicBezTo>
                      <a:pt x="30144" y="10065"/>
                      <a:pt x="31110" y="11161"/>
                      <a:pt x="30887" y="13426"/>
                    </a:cubicBezTo>
                    <a:cubicBezTo>
                      <a:pt x="30367" y="18997"/>
                      <a:pt x="25948" y="21745"/>
                      <a:pt x="17666" y="21745"/>
                    </a:cubicBezTo>
                    <a:moveTo>
                      <a:pt x="23051" y="37585"/>
                    </a:moveTo>
                    <a:cubicBezTo>
                      <a:pt x="17814" y="37585"/>
                      <a:pt x="15419" y="35301"/>
                      <a:pt x="15790" y="30752"/>
                    </a:cubicBezTo>
                    <a:cubicBezTo>
                      <a:pt x="22104" y="30752"/>
                      <a:pt x="28269" y="28950"/>
                      <a:pt x="34211" y="25366"/>
                    </a:cubicBezTo>
                    <a:cubicBezTo>
                      <a:pt x="40971" y="21244"/>
                      <a:pt x="44629" y="16174"/>
                      <a:pt x="45223" y="10102"/>
                    </a:cubicBezTo>
                    <a:cubicBezTo>
                      <a:pt x="45520" y="6927"/>
                      <a:pt x="44499" y="4457"/>
                      <a:pt x="42234" y="2563"/>
                    </a:cubicBezTo>
                    <a:cubicBezTo>
                      <a:pt x="40117" y="836"/>
                      <a:pt x="37461" y="0"/>
                      <a:pt x="34286" y="0"/>
                    </a:cubicBezTo>
                    <a:cubicBezTo>
                      <a:pt x="26003" y="0"/>
                      <a:pt x="18427" y="3194"/>
                      <a:pt x="11593" y="9619"/>
                    </a:cubicBezTo>
                    <a:cubicBezTo>
                      <a:pt x="4741" y="16026"/>
                      <a:pt x="878" y="23509"/>
                      <a:pt x="80" y="32033"/>
                    </a:cubicBezTo>
                    <a:cubicBezTo>
                      <a:pt x="-384" y="36936"/>
                      <a:pt x="1175" y="40724"/>
                      <a:pt x="4797" y="43472"/>
                    </a:cubicBezTo>
                    <a:cubicBezTo>
                      <a:pt x="7953" y="45886"/>
                      <a:pt x="12020" y="47130"/>
                      <a:pt x="17071" y="47130"/>
                    </a:cubicBezTo>
                    <a:cubicBezTo>
                      <a:pt x="23292" y="47130"/>
                      <a:pt x="31129" y="45459"/>
                      <a:pt x="40469" y="42172"/>
                    </a:cubicBezTo>
                    <a:lnTo>
                      <a:pt x="43719" y="30993"/>
                    </a:lnTo>
                    <a:cubicBezTo>
                      <a:pt x="35548" y="35376"/>
                      <a:pt x="28659" y="37585"/>
                      <a:pt x="23051" y="37585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3" name="フリーフォーム: 図形 402">
                <a:extLst>
                  <a:ext uri="{FF2B5EF4-FFF2-40B4-BE49-F238E27FC236}">
                    <a16:creationId xmlns:a16="http://schemas.microsoft.com/office/drawing/2014/main" id="{73267D4A-F180-4E50-9917-5A8B7EEDC078}"/>
                  </a:ext>
                </a:extLst>
              </p:cNvPr>
              <p:cNvSpPr/>
              <p:nvPr/>
            </p:nvSpPr>
            <p:spPr>
              <a:xfrm>
                <a:off x="6732779" y="465257"/>
                <a:ext cx="84632" cy="80184"/>
              </a:xfrm>
              <a:custGeom>
                <a:avLst/>
                <a:gdLst>
                  <a:gd name="connsiteX0" fmla="*/ 176 w 84632"/>
                  <a:gd name="connsiteY0" fmla="*/ 51420 h 80184"/>
                  <a:gd name="connsiteX1" fmla="*/ 30315 w 84632"/>
                  <a:gd name="connsiteY1" fmla="*/ 80185 h 80184"/>
                  <a:gd name="connsiteX2" fmla="*/ 63166 w 84632"/>
                  <a:gd name="connsiteY2" fmla="*/ 76118 h 80184"/>
                  <a:gd name="connsiteX3" fmla="*/ 66638 w 84632"/>
                  <a:gd name="connsiteY3" fmla="*/ 64716 h 80184"/>
                  <a:gd name="connsiteX4" fmla="*/ 64818 w 84632"/>
                  <a:gd name="connsiteY4" fmla="*/ 65199 h 80184"/>
                  <a:gd name="connsiteX5" fmla="*/ 40362 w 84632"/>
                  <a:gd name="connsiteY5" fmla="*/ 69916 h 80184"/>
                  <a:gd name="connsiteX6" fmla="*/ 21476 w 84632"/>
                  <a:gd name="connsiteY6" fmla="*/ 48913 h 80184"/>
                  <a:gd name="connsiteX7" fmla="*/ 57873 w 84632"/>
                  <a:gd name="connsiteY7" fmla="*/ 10269 h 80184"/>
                  <a:gd name="connsiteX8" fmla="*/ 80974 w 84632"/>
                  <a:gd name="connsiteY8" fmla="*/ 15264 h 80184"/>
                  <a:gd name="connsiteX9" fmla="*/ 84632 w 84632"/>
                  <a:gd name="connsiteY9" fmla="*/ 3008 h 80184"/>
                  <a:gd name="connsiteX10" fmla="*/ 60640 w 84632"/>
                  <a:gd name="connsiteY10" fmla="*/ 0 h 80184"/>
                  <a:gd name="connsiteX11" fmla="*/ 176 w 84632"/>
                  <a:gd name="connsiteY11" fmla="*/ 51420 h 80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32" h="80184">
                    <a:moveTo>
                      <a:pt x="176" y="51420"/>
                    </a:moveTo>
                    <a:cubicBezTo>
                      <a:pt x="-1569" y="69451"/>
                      <a:pt x="9721" y="80185"/>
                      <a:pt x="30315" y="80185"/>
                    </a:cubicBezTo>
                    <a:cubicBezTo>
                      <a:pt x="41829" y="80185"/>
                      <a:pt x="52878" y="78254"/>
                      <a:pt x="63166" y="76118"/>
                    </a:cubicBezTo>
                    <a:cubicBezTo>
                      <a:pt x="63556" y="74781"/>
                      <a:pt x="65710" y="67724"/>
                      <a:pt x="66638" y="64716"/>
                    </a:cubicBezTo>
                    <a:cubicBezTo>
                      <a:pt x="65747" y="64939"/>
                      <a:pt x="64818" y="65199"/>
                      <a:pt x="64818" y="65199"/>
                    </a:cubicBezTo>
                    <a:cubicBezTo>
                      <a:pt x="56870" y="67409"/>
                      <a:pt x="47920" y="69916"/>
                      <a:pt x="40362" y="69916"/>
                    </a:cubicBezTo>
                    <a:cubicBezTo>
                      <a:pt x="27864" y="69916"/>
                      <a:pt x="20269" y="61485"/>
                      <a:pt x="21476" y="48913"/>
                    </a:cubicBezTo>
                    <a:cubicBezTo>
                      <a:pt x="23259" y="30213"/>
                      <a:pt x="38319" y="10269"/>
                      <a:pt x="57873" y="10269"/>
                    </a:cubicBezTo>
                    <a:cubicBezTo>
                      <a:pt x="65190" y="10269"/>
                      <a:pt x="72952" y="11978"/>
                      <a:pt x="80974" y="15264"/>
                    </a:cubicBezTo>
                    <a:cubicBezTo>
                      <a:pt x="81587" y="13203"/>
                      <a:pt x="83945" y="5311"/>
                      <a:pt x="84632" y="3008"/>
                    </a:cubicBezTo>
                    <a:cubicBezTo>
                      <a:pt x="76629" y="1058"/>
                      <a:pt x="68569" y="0"/>
                      <a:pt x="60640" y="0"/>
                    </a:cubicBezTo>
                    <a:cubicBezTo>
                      <a:pt x="24410" y="19"/>
                      <a:pt x="2238" y="29879"/>
                      <a:pt x="176" y="51420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4" name="フリーフォーム: 図形 403">
                <a:extLst>
                  <a:ext uri="{FF2B5EF4-FFF2-40B4-BE49-F238E27FC236}">
                    <a16:creationId xmlns:a16="http://schemas.microsoft.com/office/drawing/2014/main" id="{5E3170B7-0A07-46AA-AC10-76918E88E1DF}"/>
                  </a:ext>
                </a:extLst>
              </p:cNvPr>
              <p:cNvSpPr/>
              <p:nvPr/>
            </p:nvSpPr>
            <p:spPr>
              <a:xfrm>
                <a:off x="7481025" y="465536"/>
                <a:ext cx="73378" cy="76507"/>
              </a:xfrm>
              <a:custGeom>
                <a:avLst/>
                <a:gdLst>
                  <a:gd name="connsiteX0" fmla="*/ 28895 w 73378"/>
                  <a:gd name="connsiteY0" fmla="*/ 43175 h 76507"/>
                  <a:gd name="connsiteX1" fmla="*/ 46369 w 73378"/>
                  <a:gd name="connsiteY1" fmla="*/ 55208 h 76507"/>
                  <a:gd name="connsiteX2" fmla="*/ 29173 w 73378"/>
                  <a:gd name="connsiteY2" fmla="*/ 67093 h 76507"/>
                  <a:gd name="connsiteX3" fmla="*/ 21912 w 73378"/>
                  <a:gd name="connsiteY3" fmla="*/ 66220 h 76507"/>
                  <a:gd name="connsiteX4" fmla="*/ 28895 w 73378"/>
                  <a:gd name="connsiteY4" fmla="*/ 43175 h 76507"/>
                  <a:gd name="connsiteX5" fmla="*/ 38830 w 73378"/>
                  <a:gd name="connsiteY5" fmla="*/ 10863 h 76507"/>
                  <a:gd name="connsiteX6" fmla="*/ 44234 w 73378"/>
                  <a:gd name="connsiteY6" fmla="*/ 10009 h 76507"/>
                  <a:gd name="connsiteX7" fmla="*/ 54540 w 73378"/>
                  <a:gd name="connsiteY7" fmla="*/ 16453 h 76507"/>
                  <a:gd name="connsiteX8" fmla="*/ 38904 w 73378"/>
                  <a:gd name="connsiteY8" fmla="*/ 31179 h 76507"/>
                  <a:gd name="connsiteX9" fmla="*/ 32757 w 73378"/>
                  <a:gd name="connsiteY9" fmla="*/ 31179 h 76507"/>
                  <a:gd name="connsiteX10" fmla="*/ 38830 w 73378"/>
                  <a:gd name="connsiteY10" fmla="*/ 10863 h 76507"/>
                  <a:gd name="connsiteX11" fmla="*/ 0 w 73378"/>
                  <a:gd name="connsiteY11" fmla="*/ 76508 h 76507"/>
                  <a:gd name="connsiteX12" fmla="*/ 37474 w 73378"/>
                  <a:gd name="connsiteY12" fmla="*/ 76508 h 76507"/>
                  <a:gd name="connsiteX13" fmla="*/ 65403 w 73378"/>
                  <a:gd name="connsiteY13" fmla="*/ 54800 h 76507"/>
                  <a:gd name="connsiteX14" fmla="*/ 49359 w 73378"/>
                  <a:gd name="connsiteY14" fmla="*/ 37121 h 76507"/>
                  <a:gd name="connsiteX15" fmla="*/ 49377 w 73378"/>
                  <a:gd name="connsiteY15" fmla="*/ 36898 h 76507"/>
                  <a:gd name="connsiteX16" fmla="*/ 73295 w 73378"/>
                  <a:gd name="connsiteY16" fmla="*/ 14707 h 76507"/>
                  <a:gd name="connsiteX17" fmla="*/ 46759 w 73378"/>
                  <a:gd name="connsiteY17" fmla="*/ 0 h 76507"/>
                  <a:gd name="connsiteX18" fmla="*/ 22525 w 73378"/>
                  <a:gd name="connsiteY18" fmla="*/ 0 h 76507"/>
                  <a:gd name="connsiteX19" fmla="*/ 0 w 73378"/>
                  <a:gd name="connsiteY19" fmla="*/ 76508 h 7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3378" h="76507">
                    <a:moveTo>
                      <a:pt x="28895" y="43175"/>
                    </a:moveTo>
                    <a:cubicBezTo>
                      <a:pt x="37270" y="43175"/>
                      <a:pt x="47316" y="45181"/>
                      <a:pt x="46369" y="55208"/>
                    </a:cubicBezTo>
                    <a:cubicBezTo>
                      <a:pt x="45533" y="64382"/>
                      <a:pt x="37270" y="67093"/>
                      <a:pt x="29173" y="67093"/>
                    </a:cubicBezTo>
                    <a:cubicBezTo>
                      <a:pt x="26611" y="67093"/>
                      <a:pt x="24271" y="67019"/>
                      <a:pt x="21912" y="66220"/>
                    </a:cubicBezTo>
                    <a:lnTo>
                      <a:pt x="28895" y="43175"/>
                    </a:lnTo>
                    <a:close/>
                    <a:moveTo>
                      <a:pt x="38830" y="10863"/>
                    </a:moveTo>
                    <a:cubicBezTo>
                      <a:pt x="40371" y="10381"/>
                      <a:pt x="42507" y="10009"/>
                      <a:pt x="44234" y="10009"/>
                    </a:cubicBezTo>
                    <a:cubicBezTo>
                      <a:pt x="48950" y="10009"/>
                      <a:pt x="55097" y="10603"/>
                      <a:pt x="54540" y="16453"/>
                    </a:cubicBezTo>
                    <a:cubicBezTo>
                      <a:pt x="53500" y="27279"/>
                      <a:pt x="43008" y="31179"/>
                      <a:pt x="38904" y="31179"/>
                    </a:cubicBezTo>
                    <a:lnTo>
                      <a:pt x="32757" y="31179"/>
                    </a:lnTo>
                    <a:lnTo>
                      <a:pt x="38830" y="10863"/>
                    </a:lnTo>
                    <a:close/>
                    <a:moveTo>
                      <a:pt x="0" y="76508"/>
                    </a:moveTo>
                    <a:lnTo>
                      <a:pt x="37474" y="76508"/>
                    </a:lnTo>
                    <a:cubicBezTo>
                      <a:pt x="46109" y="76508"/>
                      <a:pt x="63825" y="71216"/>
                      <a:pt x="65403" y="54800"/>
                    </a:cubicBezTo>
                    <a:cubicBezTo>
                      <a:pt x="66350" y="44846"/>
                      <a:pt x="57975" y="39442"/>
                      <a:pt x="49359" y="37121"/>
                    </a:cubicBezTo>
                    <a:lnTo>
                      <a:pt x="49377" y="36898"/>
                    </a:lnTo>
                    <a:cubicBezTo>
                      <a:pt x="60129" y="34280"/>
                      <a:pt x="72218" y="26165"/>
                      <a:pt x="73295" y="14707"/>
                    </a:cubicBezTo>
                    <a:cubicBezTo>
                      <a:pt x="74707" y="-111"/>
                      <a:pt x="57752" y="0"/>
                      <a:pt x="46759" y="0"/>
                    </a:cubicBezTo>
                    <a:lnTo>
                      <a:pt x="22525" y="0"/>
                    </a:lnTo>
                    <a:lnTo>
                      <a:pt x="0" y="76508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5" name="フリーフォーム: 図形 404">
                <a:extLst>
                  <a:ext uri="{FF2B5EF4-FFF2-40B4-BE49-F238E27FC236}">
                    <a16:creationId xmlns:a16="http://schemas.microsoft.com/office/drawing/2014/main" id="{631D77D2-4C2F-4E45-A0A7-711F1664E5FF}"/>
                  </a:ext>
                </a:extLst>
              </p:cNvPr>
              <p:cNvSpPr/>
              <p:nvPr/>
            </p:nvSpPr>
            <p:spPr>
              <a:xfrm>
                <a:off x="7716046" y="495284"/>
                <a:ext cx="49191" cy="46054"/>
              </a:xfrm>
              <a:custGeom>
                <a:avLst/>
                <a:gdLst>
                  <a:gd name="connsiteX0" fmla="*/ 49192 w 49191"/>
                  <a:gd name="connsiteY0" fmla="*/ 966 h 46054"/>
                  <a:gd name="connsiteX1" fmla="*/ 43899 w 49191"/>
                  <a:gd name="connsiteY1" fmla="*/ 14857 h 46054"/>
                  <a:gd name="connsiteX2" fmla="*/ 39108 w 49191"/>
                  <a:gd name="connsiteY2" fmla="*/ 13798 h 46054"/>
                  <a:gd name="connsiteX3" fmla="*/ 27799 w 49191"/>
                  <a:gd name="connsiteY3" fmla="*/ 20966 h 46054"/>
                  <a:gd name="connsiteX4" fmla="*/ 19666 w 49191"/>
                  <a:gd name="connsiteY4" fmla="*/ 32015 h 46054"/>
                  <a:gd name="connsiteX5" fmla="*/ 15599 w 49191"/>
                  <a:gd name="connsiteY5" fmla="*/ 46054 h 46054"/>
                  <a:gd name="connsiteX6" fmla="*/ 0 w 49191"/>
                  <a:gd name="connsiteY6" fmla="*/ 46054 h 46054"/>
                  <a:gd name="connsiteX7" fmla="*/ 13315 w 49191"/>
                  <a:gd name="connsiteY7" fmla="*/ 168 h 46054"/>
                  <a:gd name="connsiteX8" fmla="*/ 28746 w 49191"/>
                  <a:gd name="connsiteY8" fmla="*/ 168 h 46054"/>
                  <a:gd name="connsiteX9" fmla="*/ 22024 w 49191"/>
                  <a:gd name="connsiteY9" fmla="*/ 20075 h 46054"/>
                  <a:gd name="connsiteX10" fmla="*/ 23008 w 49191"/>
                  <a:gd name="connsiteY10" fmla="*/ 20075 h 46054"/>
                  <a:gd name="connsiteX11" fmla="*/ 32256 w 49191"/>
                  <a:gd name="connsiteY11" fmla="*/ 7132 h 46054"/>
                  <a:gd name="connsiteX12" fmla="*/ 45366 w 49191"/>
                  <a:gd name="connsiteY12" fmla="*/ 1 h 46054"/>
                  <a:gd name="connsiteX13" fmla="*/ 49192 w 49191"/>
                  <a:gd name="connsiteY13" fmla="*/ 966 h 46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9191" h="46054">
                    <a:moveTo>
                      <a:pt x="49192" y="966"/>
                    </a:moveTo>
                    <a:lnTo>
                      <a:pt x="43899" y="14857"/>
                    </a:lnTo>
                    <a:cubicBezTo>
                      <a:pt x="42674" y="14188"/>
                      <a:pt x="40297" y="13798"/>
                      <a:pt x="39108" y="13798"/>
                    </a:cubicBezTo>
                    <a:cubicBezTo>
                      <a:pt x="36378" y="13798"/>
                      <a:pt x="32609" y="16175"/>
                      <a:pt x="27799" y="20966"/>
                    </a:cubicBezTo>
                    <a:cubicBezTo>
                      <a:pt x="23194" y="25516"/>
                      <a:pt x="20501" y="29230"/>
                      <a:pt x="19666" y="32015"/>
                    </a:cubicBezTo>
                    <a:lnTo>
                      <a:pt x="15599" y="46054"/>
                    </a:lnTo>
                    <a:lnTo>
                      <a:pt x="0" y="46054"/>
                    </a:lnTo>
                    <a:lnTo>
                      <a:pt x="13315" y="168"/>
                    </a:lnTo>
                    <a:lnTo>
                      <a:pt x="28746" y="168"/>
                    </a:lnTo>
                    <a:lnTo>
                      <a:pt x="22024" y="20075"/>
                    </a:lnTo>
                    <a:lnTo>
                      <a:pt x="23008" y="20075"/>
                    </a:lnTo>
                    <a:cubicBezTo>
                      <a:pt x="25571" y="15135"/>
                      <a:pt x="28653" y="10864"/>
                      <a:pt x="32256" y="7132"/>
                    </a:cubicBezTo>
                    <a:cubicBezTo>
                      <a:pt x="36843" y="2359"/>
                      <a:pt x="41244" y="1"/>
                      <a:pt x="45366" y="1"/>
                    </a:cubicBezTo>
                    <a:cubicBezTo>
                      <a:pt x="46889" y="-18"/>
                      <a:pt x="48189" y="279"/>
                      <a:pt x="49192" y="966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6" name="フリーフォーム: 図形 405">
                <a:extLst>
                  <a:ext uri="{FF2B5EF4-FFF2-40B4-BE49-F238E27FC236}">
                    <a16:creationId xmlns:a16="http://schemas.microsoft.com/office/drawing/2014/main" id="{C6EAC280-D62F-4DD0-8E55-E29F1DA1784B}"/>
                  </a:ext>
                </a:extLst>
              </p:cNvPr>
              <p:cNvSpPr/>
              <p:nvPr/>
            </p:nvSpPr>
            <p:spPr>
              <a:xfrm>
                <a:off x="6916110" y="495248"/>
                <a:ext cx="53105" cy="46127"/>
              </a:xfrm>
              <a:custGeom>
                <a:avLst/>
                <a:gdLst>
                  <a:gd name="connsiteX0" fmla="*/ 42785 w 53105"/>
                  <a:gd name="connsiteY0" fmla="*/ 46128 h 46127"/>
                  <a:gd name="connsiteX1" fmla="*/ 27298 w 53105"/>
                  <a:gd name="connsiteY1" fmla="*/ 46090 h 46127"/>
                  <a:gd name="connsiteX2" fmla="*/ 36044 w 53105"/>
                  <a:gd name="connsiteY2" fmla="*/ 15506 h 46127"/>
                  <a:gd name="connsiteX3" fmla="*/ 35301 w 53105"/>
                  <a:gd name="connsiteY3" fmla="*/ 14225 h 46127"/>
                  <a:gd name="connsiteX4" fmla="*/ 26592 w 53105"/>
                  <a:gd name="connsiteY4" fmla="*/ 22525 h 46127"/>
                  <a:gd name="connsiteX5" fmla="*/ 19666 w 53105"/>
                  <a:gd name="connsiteY5" fmla="*/ 32070 h 46127"/>
                  <a:gd name="connsiteX6" fmla="*/ 15617 w 53105"/>
                  <a:gd name="connsiteY6" fmla="*/ 46109 h 46127"/>
                  <a:gd name="connsiteX7" fmla="*/ 0 w 53105"/>
                  <a:gd name="connsiteY7" fmla="*/ 46109 h 46127"/>
                  <a:gd name="connsiteX8" fmla="*/ 13370 w 53105"/>
                  <a:gd name="connsiteY8" fmla="*/ 37 h 46127"/>
                  <a:gd name="connsiteX9" fmla="*/ 28783 w 53105"/>
                  <a:gd name="connsiteY9" fmla="*/ 37 h 46127"/>
                  <a:gd name="connsiteX10" fmla="*/ 22042 w 53105"/>
                  <a:gd name="connsiteY10" fmla="*/ 20111 h 46127"/>
                  <a:gd name="connsiteX11" fmla="*/ 23045 w 53105"/>
                  <a:gd name="connsiteY11" fmla="*/ 20111 h 46127"/>
                  <a:gd name="connsiteX12" fmla="*/ 32275 w 53105"/>
                  <a:gd name="connsiteY12" fmla="*/ 7149 h 46127"/>
                  <a:gd name="connsiteX13" fmla="*/ 45403 w 53105"/>
                  <a:gd name="connsiteY13" fmla="*/ 0 h 46127"/>
                  <a:gd name="connsiteX14" fmla="*/ 51513 w 53105"/>
                  <a:gd name="connsiteY14" fmla="*/ 2711 h 46127"/>
                  <a:gd name="connsiteX15" fmla="*/ 52497 w 53105"/>
                  <a:gd name="connsiteY15" fmla="*/ 11940 h 46127"/>
                  <a:gd name="connsiteX16" fmla="*/ 42785 w 53105"/>
                  <a:gd name="connsiteY16" fmla="*/ 46128 h 4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105" h="46127">
                    <a:moveTo>
                      <a:pt x="42785" y="46128"/>
                    </a:moveTo>
                    <a:lnTo>
                      <a:pt x="27298" y="46090"/>
                    </a:lnTo>
                    <a:cubicBezTo>
                      <a:pt x="27298" y="46090"/>
                      <a:pt x="35394" y="20835"/>
                      <a:pt x="36044" y="15506"/>
                    </a:cubicBezTo>
                    <a:cubicBezTo>
                      <a:pt x="36044" y="15506"/>
                      <a:pt x="36397" y="13816"/>
                      <a:pt x="35301" y="14225"/>
                    </a:cubicBezTo>
                    <a:cubicBezTo>
                      <a:pt x="34224" y="14596"/>
                      <a:pt x="30752" y="17809"/>
                      <a:pt x="26592" y="22525"/>
                    </a:cubicBezTo>
                    <a:cubicBezTo>
                      <a:pt x="22451" y="27261"/>
                      <a:pt x="20148" y="30436"/>
                      <a:pt x="19666" y="32070"/>
                    </a:cubicBezTo>
                    <a:lnTo>
                      <a:pt x="15617" y="46109"/>
                    </a:lnTo>
                    <a:lnTo>
                      <a:pt x="0" y="46109"/>
                    </a:lnTo>
                    <a:lnTo>
                      <a:pt x="13370" y="37"/>
                    </a:lnTo>
                    <a:lnTo>
                      <a:pt x="28783" y="37"/>
                    </a:lnTo>
                    <a:lnTo>
                      <a:pt x="22042" y="20111"/>
                    </a:lnTo>
                    <a:lnTo>
                      <a:pt x="23045" y="20111"/>
                    </a:lnTo>
                    <a:cubicBezTo>
                      <a:pt x="25645" y="15190"/>
                      <a:pt x="28691" y="10826"/>
                      <a:pt x="32275" y="7149"/>
                    </a:cubicBezTo>
                    <a:cubicBezTo>
                      <a:pt x="36936" y="2377"/>
                      <a:pt x="41299" y="0"/>
                      <a:pt x="45403" y="0"/>
                    </a:cubicBezTo>
                    <a:cubicBezTo>
                      <a:pt x="48003" y="0"/>
                      <a:pt x="50064" y="891"/>
                      <a:pt x="51513" y="2711"/>
                    </a:cubicBezTo>
                    <a:cubicBezTo>
                      <a:pt x="52479" y="3974"/>
                      <a:pt x="53946" y="6444"/>
                      <a:pt x="52497" y="11940"/>
                    </a:cubicBezTo>
                    <a:lnTo>
                      <a:pt x="42785" y="46128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7" name="フリーフォーム: 図形 406">
                <a:extLst>
                  <a:ext uri="{FF2B5EF4-FFF2-40B4-BE49-F238E27FC236}">
                    <a16:creationId xmlns:a16="http://schemas.microsoft.com/office/drawing/2014/main" id="{DE92FFCD-1B17-41C0-870A-B85FCEE3FE4A}"/>
                  </a:ext>
                </a:extLst>
              </p:cNvPr>
              <p:cNvSpPr/>
              <p:nvPr/>
            </p:nvSpPr>
            <p:spPr>
              <a:xfrm>
                <a:off x="6807606" y="477161"/>
                <a:ext cx="53060" cy="64214"/>
              </a:xfrm>
              <a:custGeom>
                <a:avLst/>
                <a:gdLst>
                  <a:gd name="connsiteX0" fmla="*/ 27279 w 53060"/>
                  <a:gd name="connsiteY0" fmla="*/ 64178 h 64214"/>
                  <a:gd name="connsiteX1" fmla="*/ 36063 w 53060"/>
                  <a:gd name="connsiteY1" fmla="*/ 33593 h 64214"/>
                  <a:gd name="connsiteX2" fmla="*/ 35301 w 53060"/>
                  <a:gd name="connsiteY2" fmla="*/ 32312 h 64214"/>
                  <a:gd name="connsiteX3" fmla="*/ 26611 w 53060"/>
                  <a:gd name="connsiteY3" fmla="*/ 40631 h 64214"/>
                  <a:gd name="connsiteX4" fmla="*/ 19666 w 53060"/>
                  <a:gd name="connsiteY4" fmla="*/ 50139 h 64214"/>
                  <a:gd name="connsiteX5" fmla="*/ 15599 w 53060"/>
                  <a:gd name="connsiteY5" fmla="*/ 64215 h 64214"/>
                  <a:gd name="connsiteX6" fmla="*/ 0 w 53060"/>
                  <a:gd name="connsiteY6" fmla="*/ 64215 h 64214"/>
                  <a:gd name="connsiteX7" fmla="*/ 18570 w 53060"/>
                  <a:gd name="connsiteY7" fmla="*/ 0 h 64214"/>
                  <a:gd name="connsiteX8" fmla="*/ 34057 w 53060"/>
                  <a:gd name="connsiteY8" fmla="*/ 0 h 64214"/>
                  <a:gd name="connsiteX9" fmla="*/ 21968 w 53060"/>
                  <a:gd name="connsiteY9" fmla="*/ 38198 h 64214"/>
                  <a:gd name="connsiteX10" fmla="*/ 22971 w 53060"/>
                  <a:gd name="connsiteY10" fmla="*/ 38198 h 64214"/>
                  <a:gd name="connsiteX11" fmla="*/ 32219 w 53060"/>
                  <a:gd name="connsiteY11" fmla="*/ 25218 h 64214"/>
                  <a:gd name="connsiteX12" fmla="*/ 45348 w 53060"/>
                  <a:gd name="connsiteY12" fmla="*/ 18050 h 64214"/>
                  <a:gd name="connsiteX13" fmla="*/ 51476 w 53060"/>
                  <a:gd name="connsiteY13" fmla="*/ 20798 h 64214"/>
                  <a:gd name="connsiteX14" fmla="*/ 52460 w 53060"/>
                  <a:gd name="connsiteY14" fmla="*/ 30028 h 64214"/>
                  <a:gd name="connsiteX15" fmla="*/ 42767 w 53060"/>
                  <a:gd name="connsiteY15" fmla="*/ 64196 h 64214"/>
                  <a:gd name="connsiteX16" fmla="*/ 27279 w 53060"/>
                  <a:gd name="connsiteY16" fmla="*/ 64196 h 6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060" h="64214">
                    <a:moveTo>
                      <a:pt x="27279" y="64178"/>
                    </a:moveTo>
                    <a:cubicBezTo>
                      <a:pt x="27279" y="64178"/>
                      <a:pt x="35060" y="38365"/>
                      <a:pt x="36063" y="33593"/>
                    </a:cubicBezTo>
                    <a:cubicBezTo>
                      <a:pt x="36063" y="33593"/>
                      <a:pt x="36601" y="31773"/>
                      <a:pt x="35301" y="32312"/>
                    </a:cubicBezTo>
                    <a:cubicBezTo>
                      <a:pt x="34020" y="32813"/>
                      <a:pt x="30752" y="35896"/>
                      <a:pt x="26611" y="40631"/>
                    </a:cubicBezTo>
                    <a:cubicBezTo>
                      <a:pt x="22432" y="45348"/>
                      <a:pt x="20130" y="48560"/>
                      <a:pt x="19666" y="50139"/>
                    </a:cubicBezTo>
                    <a:lnTo>
                      <a:pt x="15599" y="64215"/>
                    </a:lnTo>
                    <a:lnTo>
                      <a:pt x="0" y="64215"/>
                    </a:lnTo>
                    <a:lnTo>
                      <a:pt x="18570" y="0"/>
                    </a:lnTo>
                    <a:lnTo>
                      <a:pt x="34057" y="0"/>
                    </a:lnTo>
                    <a:cubicBezTo>
                      <a:pt x="30566" y="12832"/>
                      <a:pt x="26518" y="25534"/>
                      <a:pt x="21968" y="38198"/>
                    </a:cubicBezTo>
                    <a:lnTo>
                      <a:pt x="22971" y="38198"/>
                    </a:lnTo>
                    <a:cubicBezTo>
                      <a:pt x="25571" y="33277"/>
                      <a:pt x="28616" y="28932"/>
                      <a:pt x="32219" y="25218"/>
                    </a:cubicBezTo>
                    <a:cubicBezTo>
                      <a:pt x="36898" y="20445"/>
                      <a:pt x="41244" y="18050"/>
                      <a:pt x="45348" y="18050"/>
                    </a:cubicBezTo>
                    <a:cubicBezTo>
                      <a:pt x="47966" y="18050"/>
                      <a:pt x="50046" y="18960"/>
                      <a:pt x="51476" y="20798"/>
                    </a:cubicBezTo>
                    <a:cubicBezTo>
                      <a:pt x="52441" y="22042"/>
                      <a:pt x="53890" y="24531"/>
                      <a:pt x="52460" y="30028"/>
                    </a:cubicBezTo>
                    <a:lnTo>
                      <a:pt x="42767" y="64196"/>
                    </a:lnTo>
                    <a:lnTo>
                      <a:pt x="27279" y="64196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8" name="フリーフォーム: 図形 407">
                <a:extLst>
                  <a:ext uri="{FF2B5EF4-FFF2-40B4-BE49-F238E27FC236}">
                    <a16:creationId xmlns:a16="http://schemas.microsoft.com/office/drawing/2014/main" id="{135967F7-2F19-4AA1-91EF-A181CA7A4CC4}"/>
                  </a:ext>
                </a:extLst>
              </p:cNvPr>
              <p:cNvSpPr/>
              <p:nvPr/>
            </p:nvSpPr>
            <p:spPr>
              <a:xfrm>
                <a:off x="7345762" y="477142"/>
                <a:ext cx="53079" cy="64214"/>
              </a:xfrm>
              <a:custGeom>
                <a:avLst/>
                <a:gdLst>
                  <a:gd name="connsiteX0" fmla="*/ 27298 w 53079"/>
                  <a:gd name="connsiteY0" fmla="*/ 64196 h 64214"/>
                  <a:gd name="connsiteX1" fmla="*/ 36044 w 53079"/>
                  <a:gd name="connsiteY1" fmla="*/ 33593 h 64214"/>
                  <a:gd name="connsiteX2" fmla="*/ 35301 w 53079"/>
                  <a:gd name="connsiteY2" fmla="*/ 32312 h 64214"/>
                  <a:gd name="connsiteX3" fmla="*/ 26592 w 53079"/>
                  <a:gd name="connsiteY3" fmla="*/ 40612 h 64214"/>
                  <a:gd name="connsiteX4" fmla="*/ 19666 w 53079"/>
                  <a:gd name="connsiteY4" fmla="*/ 50157 h 64214"/>
                  <a:gd name="connsiteX5" fmla="*/ 15580 w 53079"/>
                  <a:gd name="connsiteY5" fmla="*/ 64196 h 64214"/>
                  <a:gd name="connsiteX6" fmla="*/ 0 w 53079"/>
                  <a:gd name="connsiteY6" fmla="*/ 64196 h 64214"/>
                  <a:gd name="connsiteX7" fmla="*/ 18570 w 53079"/>
                  <a:gd name="connsiteY7" fmla="*/ 0 h 64214"/>
                  <a:gd name="connsiteX8" fmla="*/ 34076 w 53079"/>
                  <a:gd name="connsiteY8" fmla="*/ 0 h 64214"/>
                  <a:gd name="connsiteX9" fmla="*/ 21987 w 53079"/>
                  <a:gd name="connsiteY9" fmla="*/ 38217 h 64214"/>
                  <a:gd name="connsiteX10" fmla="*/ 22990 w 53079"/>
                  <a:gd name="connsiteY10" fmla="*/ 38217 h 64214"/>
                  <a:gd name="connsiteX11" fmla="*/ 32237 w 53079"/>
                  <a:gd name="connsiteY11" fmla="*/ 25236 h 64214"/>
                  <a:gd name="connsiteX12" fmla="*/ 45366 w 53079"/>
                  <a:gd name="connsiteY12" fmla="*/ 18087 h 64214"/>
                  <a:gd name="connsiteX13" fmla="*/ 51494 w 53079"/>
                  <a:gd name="connsiteY13" fmla="*/ 20817 h 64214"/>
                  <a:gd name="connsiteX14" fmla="*/ 52479 w 53079"/>
                  <a:gd name="connsiteY14" fmla="*/ 30028 h 64214"/>
                  <a:gd name="connsiteX15" fmla="*/ 42785 w 53079"/>
                  <a:gd name="connsiteY15" fmla="*/ 64215 h 64214"/>
                  <a:gd name="connsiteX16" fmla="*/ 27298 w 53079"/>
                  <a:gd name="connsiteY16" fmla="*/ 64215 h 6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079" h="64214">
                    <a:moveTo>
                      <a:pt x="27298" y="64196"/>
                    </a:moveTo>
                    <a:cubicBezTo>
                      <a:pt x="27298" y="64196"/>
                      <a:pt x="35060" y="38347"/>
                      <a:pt x="36044" y="33593"/>
                    </a:cubicBezTo>
                    <a:cubicBezTo>
                      <a:pt x="36044" y="33593"/>
                      <a:pt x="36620" y="31773"/>
                      <a:pt x="35301" y="32312"/>
                    </a:cubicBezTo>
                    <a:cubicBezTo>
                      <a:pt x="34002" y="32813"/>
                      <a:pt x="30770" y="35914"/>
                      <a:pt x="26592" y="40612"/>
                    </a:cubicBezTo>
                    <a:cubicBezTo>
                      <a:pt x="22432" y="45348"/>
                      <a:pt x="20148" y="48523"/>
                      <a:pt x="19666" y="50157"/>
                    </a:cubicBezTo>
                    <a:lnTo>
                      <a:pt x="15580" y="64196"/>
                    </a:lnTo>
                    <a:lnTo>
                      <a:pt x="0" y="64196"/>
                    </a:lnTo>
                    <a:lnTo>
                      <a:pt x="18570" y="0"/>
                    </a:lnTo>
                    <a:lnTo>
                      <a:pt x="34076" y="0"/>
                    </a:lnTo>
                    <a:cubicBezTo>
                      <a:pt x="30603" y="12795"/>
                      <a:pt x="26555" y="25534"/>
                      <a:pt x="21987" y="38217"/>
                    </a:cubicBezTo>
                    <a:lnTo>
                      <a:pt x="22990" y="38217"/>
                    </a:lnTo>
                    <a:cubicBezTo>
                      <a:pt x="25589" y="33277"/>
                      <a:pt x="28635" y="28932"/>
                      <a:pt x="32237" y="25236"/>
                    </a:cubicBezTo>
                    <a:cubicBezTo>
                      <a:pt x="36898" y="20483"/>
                      <a:pt x="41281" y="18087"/>
                      <a:pt x="45366" y="18087"/>
                    </a:cubicBezTo>
                    <a:cubicBezTo>
                      <a:pt x="47966" y="18087"/>
                      <a:pt x="50009" y="18997"/>
                      <a:pt x="51494" y="20817"/>
                    </a:cubicBezTo>
                    <a:cubicBezTo>
                      <a:pt x="52460" y="22080"/>
                      <a:pt x="53908" y="24549"/>
                      <a:pt x="52479" y="30028"/>
                    </a:cubicBezTo>
                    <a:lnTo>
                      <a:pt x="42785" y="64215"/>
                    </a:lnTo>
                    <a:lnTo>
                      <a:pt x="27298" y="64215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67" name="グループ化 366">
              <a:extLst>
                <a:ext uri="{FF2B5EF4-FFF2-40B4-BE49-F238E27FC236}">
                  <a16:creationId xmlns:a16="http://schemas.microsoft.com/office/drawing/2014/main" id="{EFF02395-80F1-4136-9D18-FB6C74A2DD05}"/>
                </a:ext>
              </a:extLst>
            </p:cNvPr>
            <p:cNvGrpSpPr/>
            <p:nvPr/>
          </p:nvGrpSpPr>
          <p:grpSpPr>
            <a:xfrm>
              <a:off x="6732027" y="127323"/>
              <a:ext cx="345436" cy="299160"/>
              <a:chOff x="6732027" y="127323"/>
              <a:chExt cx="345436" cy="299160"/>
            </a:xfrm>
          </p:grpSpPr>
          <p:sp>
            <p:nvSpPr>
              <p:cNvPr id="387" name="フリーフォーム: 図形 386">
                <a:extLst>
                  <a:ext uri="{FF2B5EF4-FFF2-40B4-BE49-F238E27FC236}">
                    <a16:creationId xmlns:a16="http://schemas.microsoft.com/office/drawing/2014/main" id="{52EF8238-4B49-463C-B530-E34F0544D98D}"/>
                  </a:ext>
                </a:extLst>
              </p:cNvPr>
              <p:cNvSpPr/>
              <p:nvPr/>
            </p:nvSpPr>
            <p:spPr>
              <a:xfrm>
                <a:off x="6732027" y="326763"/>
                <a:ext cx="172718" cy="99720"/>
              </a:xfrm>
              <a:custGeom>
                <a:avLst/>
                <a:gdLst>
                  <a:gd name="connsiteX0" fmla="*/ 115171 w 172718"/>
                  <a:gd name="connsiteY0" fmla="*/ 99720 h 99720"/>
                  <a:gd name="connsiteX1" fmla="*/ 0 w 172718"/>
                  <a:gd name="connsiteY1" fmla="*/ 99720 h 99720"/>
                  <a:gd name="connsiteX2" fmla="*/ 57585 w 172718"/>
                  <a:gd name="connsiteY2" fmla="*/ 0 h 99720"/>
                  <a:gd name="connsiteX3" fmla="*/ 172719 w 172718"/>
                  <a:gd name="connsiteY3" fmla="*/ 0 h 9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718" h="99720">
                    <a:moveTo>
                      <a:pt x="115171" y="99720"/>
                    </a:moveTo>
                    <a:lnTo>
                      <a:pt x="0" y="99720"/>
                    </a:lnTo>
                    <a:lnTo>
                      <a:pt x="57585" y="0"/>
                    </a:lnTo>
                    <a:lnTo>
                      <a:pt x="17271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8" name="フリーフォーム: 図形 387">
                <a:extLst>
                  <a:ext uri="{FF2B5EF4-FFF2-40B4-BE49-F238E27FC236}">
                    <a16:creationId xmlns:a16="http://schemas.microsoft.com/office/drawing/2014/main" id="{F39E2BD5-B44C-4C1C-8D87-61B2813185C4}"/>
                  </a:ext>
                </a:extLst>
              </p:cNvPr>
              <p:cNvSpPr/>
              <p:nvPr/>
            </p:nvSpPr>
            <p:spPr>
              <a:xfrm>
                <a:off x="6904745" y="326763"/>
                <a:ext cx="172718" cy="99720"/>
              </a:xfrm>
              <a:custGeom>
                <a:avLst/>
                <a:gdLst>
                  <a:gd name="connsiteX0" fmla="*/ 57567 w 172718"/>
                  <a:gd name="connsiteY0" fmla="*/ 99720 h 99720"/>
                  <a:gd name="connsiteX1" fmla="*/ 172719 w 172718"/>
                  <a:gd name="connsiteY1" fmla="*/ 99720 h 99720"/>
                  <a:gd name="connsiteX2" fmla="*/ 115133 w 172718"/>
                  <a:gd name="connsiteY2" fmla="*/ 0 h 99720"/>
                  <a:gd name="connsiteX3" fmla="*/ 0 w 172718"/>
                  <a:gd name="connsiteY3" fmla="*/ 0 h 9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718" h="99720">
                    <a:moveTo>
                      <a:pt x="57567" y="99720"/>
                    </a:moveTo>
                    <a:lnTo>
                      <a:pt x="172719" y="99720"/>
                    </a:lnTo>
                    <a:lnTo>
                      <a:pt x="115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9" name="フリーフォーム: 図形 388">
                <a:extLst>
                  <a:ext uri="{FF2B5EF4-FFF2-40B4-BE49-F238E27FC236}">
                    <a16:creationId xmlns:a16="http://schemas.microsoft.com/office/drawing/2014/main" id="{9714889C-4C2B-477D-852B-0A6F5AEED0AE}"/>
                  </a:ext>
                </a:extLst>
              </p:cNvPr>
              <p:cNvSpPr/>
              <p:nvPr/>
            </p:nvSpPr>
            <p:spPr>
              <a:xfrm>
                <a:off x="6847197" y="127323"/>
                <a:ext cx="115114" cy="199440"/>
              </a:xfrm>
              <a:custGeom>
                <a:avLst/>
                <a:gdLst>
                  <a:gd name="connsiteX0" fmla="*/ 115115 w 115114"/>
                  <a:gd name="connsiteY0" fmla="*/ 99720 h 199440"/>
                  <a:gd name="connsiteX1" fmla="*/ 57548 w 115114"/>
                  <a:gd name="connsiteY1" fmla="*/ 0 h 199440"/>
                  <a:gd name="connsiteX2" fmla="*/ 0 w 115114"/>
                  <a:gd name="connsiteY2" fmla="*/ 99720 h 199440"/>
                  <a:gd name="connsiteX3" fmla="*/ 57548 w 115114"/>
                  <a:gd name="connsiteY3" fmla="*/ 199441 h 1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114" h="199440">
                    <a:moveTo>
                      <a:pt x="115115" y="99720"/>
                    </a:moveTo>
                    <a:lnTo>
                      <a:pt x="57548" y="0"/>
                    </a:lnTo>
                    <a:lnTo>
                      <a:pt x="0" y="99720"/>
                    </a:lnTo>
                    <a:lnTo>
                      <a:pt x="57548" y="199441"/>
                    </a:lnTo>
                    <a:close/>
                  </a:path>
                </a:pathLst>
              </a:custGeom>
              <a:solidFill>
                <a:srgbClr val="FF0000"/>
              </a:solidFill>
              <a:ln w="1270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68" name="グループ化 367">
              <a:extLst>
                <a:ext uri="{FF2B5EF4-FFF2-40B4-BE49-F238E27FC236}">
                  <a16:creationId xmlns:a16="http://schemas.microsoft.com/office/drawing/2014/main" id="{B4F4D574-0F2A-41AE-B88E-FD56CE484176}"/>
                </a:ext>
              </a:extLst>
            </p:cNvPr>
            <p:cNvGrpSpPr/>
            <p:nvPr/>
          </p:nvGrpSpPr>
          <p:grpSpPr>
            <a:xfrm>
              <a:off x="7109609" y="214508"/>
              <a:ext cx="654477" cy="214037"/>
              <a:chOff x="7109609" y="214508"/>
              <a:chExt cx="654477" cy="214037"/>
            </a:xfrm>
          </p:grpSpPr>
          <p:sp>
            <p:nvSpPr>
              <p:cNvPr id="369" name="フリーフォーム: 図形 368">
                <a:extLst>
                  <a:ext uri="{FF2B5EF4-FFF2-40B4-BE49-F238E27FC236}">
                    <a16:creationId xmlns:a16="http://schemas.microsoft.com/office/drawing/2014/main" id="{88074620-DE36-48B9-BE9A-9524BCF9D153}"/>
                  </a:ext>
                </a:extLst>
              </p:cNvPr>
              <p:cNvSpPr/>
              <p:nvPr/>
            </p:nvSpPr>
            <p:spPr>
              <a:xfrm>
                <a:off x="7109609" y="330013"/>
                <a:ext cx="72794" cy="96470"/>
              </a:xfrm>
              <a:custGeom>
                <a:avLst/>
                <a:gdLst>
                  <a:gd name="connsiteX0" fmla="*/ 19554 w 72794"/>
                  <a:gd name="connsiteY0" fmla="*/ 54001 h 96470"/>
                  <a:gd name="connsiteX1" fmla="*/ 65663 w 72794"/>
                  <a:gd name="connsiteY1" fmla="*/ 54001 h 96470"/>
                  <a:gd name="connsiteX2" fmla="*/ 65663 w 72794"/>
                  <a:gd name="connsiteY2" fmla="*/ 37307 h 96470"/>
                  <a:gd name="connsiteX3" fmla="*/ 19554 w 72794"/>
                  <a:gd name="connsiteY3" fmla="*/ 37307 h 96470"/>
                  <a:gd name="connsiteX4" fmla="*/ 19554 w 72794"/>
                  <a:gd name="connsiteY4" fmla="*/ 16713 h 96470"/>
                  <a:gd name="connsiteX5" fmla="*/ 71438 w 72794"/>
                  <a:gd name="connsiteY5" fmla="*/ 16713 h 96470"/>
                  <a:gd name="connsiteX6" fmla="*/ 71438 w 72794"/>
                  <a:gd name="connsiteY6" fmla="*/ 0 h 96470"/>
                  <a:gd name="connsiteX7" fmla="*/ 19554 w 72794"/>
                  <a:gd name="connsiteY7" fmla="*/ 0 h 96470"/>
                  <a:gd name="connsiteX8" fmla="*/ 0 w 72794"/>
                  <a:gd name="connsiteY8" fmla="*/ 0 h 96470"/>
                  <a:gd name="connsiteX9" fmla="*/ 0 w 72794"/>
                  <a:gd name="connsiteY9" fmla="*/ 16713 h 96470"/>
                  <a:gd name="connsiteX10" fmla="*/ 0 w 72794"/>
                  <a:gd name="connsiteY10" fmla="*/ 79702 h 96470"/>
                  <a:gd name="connsiteX11" fmla="*/ 0 w 72794"/>
                  <a:gd name="connsiteY11" fmla="*/ 96471 h 96470"/>
                  <a:gd name="connsiteX12" fmla="*/ 19554 w 72794"/>
                  <a:gd name="connsiteY12" fmla="*/ 96471 h 96470"/>
                  <a:gd name="connsiteX13" fmla="*/ 72794 w 72794"/>
                  <a:gd name="connsiteY13" fmla="*/ 96471 h 96470"/>
                  <a:gd name="connsiteX14" fmla="*/ 72794 w 72794"/>
                  <a:gd name="connsiteY14" fmla="*/ 79702 h 96470"/>
                  <a:gd name="connsiteX15" fmla="*/ 19554 w 72794"/>
                  <a:gd name="connsiteY15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94" h="96470">
                    <a:moveTo>
                      <a:pt x="19554" y="54001"/>
                    </a:moveTo>
                    <a:lnTo>
                      <a:pt x="65663" y="54001"/>
                    </a:lnTo>
                    <a:lnTo>
                      <a:pt x="65663" y="37307"/>
                    </a:lnTo>
                    <a:lnTo>
                      <a:pt x="19554" y="37307"/>
                    </a:lnTo>
                    <a:lnTo>
                      <a:pt x="19554" y="16713"/>
                    </a:lnTo>
                    <a:lnTo>
                      <a:pt x="71438" y="16713"/>
                    </a:lnTo>
                    <a:lnTo>
                      <a:pt x="71438" y="0"/>
                    </a:lnTo>
                    <a:lnTo>
                      <a:pt x="1955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54" y="96471"/>
                    </a:lnTo>
                    <a:lnTo>
                      <a:pt x="72794" y="96471"/>
                    </a:lnTo>
                    <a:lnTo>
                      <a:pt x="72794" y="79702"/>
                    </a:lnTo>
                    <a:lnTo>
                      <a:pt x="19554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0" name="フリーフォーム: 図形 369">
                <a:extLst>
                  <a:ext uri="{FF2B5EF4-FFF2-40B4-BE49-F238E27FC236}">
                    <a16:creationId xmlns:a16="http://schemas.microsoft.com/office/drawing/2014/main" id="{6C0B3E4C-639A-48F8-8E52-3F4225C016A5}"/>
                  </a:ext>
                </a:extLst>
              </p:cNvPr>
              <p:cNvSpPr/>
              <p:nvPr/>
            </p:nvSpPr>
            <p:spPr>
              <a:xfrm>
                <a:off x="7109609" y="217442"/>
                <a:ext cx="96155" cy="96452"/>
              </a:xfrm>
              <a:custGeom>
                <a:avLst/>
                <a:gdLst>
                  <a:gd name="connsiteX0" fmla="*/ 18217 w 96155"/>
                  <a:gd name="connsiteY0" fmla="*/ 24754 h 96452"/>
                  <a:gd name="connsiteX1" fmla="*/ 38681 w 96155"/>
                  <a:gd name="connsiteY1" fmla="*/ 96452 h 96452"/>
                  <a:gd name="connsiteX2" fmla="*/ 39517 w 96155"/>
                  <a:gd name="connsiteY2" fmla="*/ 96452 h 96452"/>
                  <a:gd name="connsiteX3" fmla="*/ 56657 w 96155"/>
                  <a:gd name="connsiteY3" fmla="*/ 96452 h 96452"/>
                  <a:gd name="connsiteX4" fmla="*/ 57474 w 96155"/>
                  <a:gd name="connsiteY4" fmla="*/ 96452 h 96452"/>
                  <a:gd name="connsiteX5" fmla="*/ 77938 w 96155"/>
                  <a:gd name="connsiteY5" fmla="*/ 24754 h 96452"/>
                  <a:gd name="connsiteX6" fmla="*/ 77938 w 96155"/>
                  <a:gd name="connsiteY6" fmla="*/ 96452 h 96452"/>
                  <a:gd name="connsiteX7" fmla="*/ 96155 w 96155"/>
                  <a:gd name="connsiteY7" fmla="*/ 96452 h 96452"/>
                  <a:gd name="connsiteX8" fmla="*/ 96155 w 96155"/>
                  <a:gd name="connsiteY8" fmla="*/ 0 h 96452"/>
                  <a:gd name="connsiteX9" fmla="*/ 86220 w 96155"/>
                  <a:gd name="connsiteY9" fmla="*/ 0 h 96452"/>
                  <a:gd name="connsiteX10" fmla="*/ 77659 w 96155"/>
                  <a:gd name="connsiteY10" fmla="*/ 0 h 96452"/>
                  <a:gd name="connsiteX11" fmla="*/ 68282 w 96155"/>
                  <a:gd name="connsiteY11" fmla="*/ 0 h 96452"/>
                  <a:gd name="connsiteX12" fmla="*/ 48077 w 96155"/>
                  <a:gd name="connsiteY12" fmla="*/ 67706 h 96452"/>
                  <a:gd name="connsiteX13" fmla="*/ 27892 w 96155"/>
                  <a:gd name="connsiteY13" fmla="*/ 0 h 96452"/>
                  <a:gd name="connsiteX14" fmla="*/ 18533 w 96155"/>
                  <a:gd name="connsiteY14" fmla="*/ 0 h 96452"/>
                  <a:gd name="connsiteX15" fmla="*/ 9953 w 96155"/>
                  <a:gd name="connsiteY15" fmla="*/ 0 h 96452"/>
                  <a:gd name="connsiteX16" fmla="*/ 0 w 96155"/>
                  <a:gd name="connsiteY16" fmla="*/ 0 h 96452"/>
                  <a:gd name="connsiteX17" fmla="*/ 0 w 96155"/>
                  <a:gd name="connsiteY17" fmla="*/ 96452 h 96452"/>
                  <a:gd name="connsiteX18" fmla="*/ 18217 w 96155"/>
                  <a:gd name="connsiteY18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6155" h="96452">
                    <a:moveTo>
                      <a:pt x="18217" y="24754"/>
                    </a:moveTo>
                    <a:lnTo>
                      <a:pt x="38681" y="96452"/>
                    </a:lnTo>
                    <a:lnTo>
                      <a:pt x="39517" y="96452"/>
                    </a:lnTo>
                    <a:lnTo>
                      <a:pt x="56657" y="96452"/>
                    </a:lnTo>
                    <a:lnTo>
                      <a:pt x="57474" y="96452"/>
                    </a:lnTo>
                    <a:lnTo>
                      <a:pt x="77938" y="24754"/>
                    </a:lnTo>
                    <a:lnTo>
                      <a:pt x="77938" y="96452"/>
                    </a:lnTo>
                    <a:lnTo>
                      <a:pt x="96155" y="96452"/>
                    </a:lnTo>
                    <a:lnTo>
                      <a:pt x="96155" y="0"/>
                    </a:lnTo>
                    <a:lnTo>
                      <a:pt x="86220" y="0"/>
                    </a:lnTo>
                    <a:lnTo>
                      <a:pt x="77659" y="0"/>
                    </a:lnTo>
                    <a:lnTo>
                      <a:pt x="68282" y="0"/>
                    </a:lnTo>
                    <a:lnTo>
                      <a:pt x="48077" y="67706"/>
                    </a:lnTo>
                    <a:lnTo>
                      <a:pt x="27892" y="0"/>
                    </a:lnTo>
                    <a:lnTo>
                      <a:pt x="18533" y="0"/>
                    </a:lnTo>
                    <a:lnTo>
                      <a:pt x="9953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18217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1" name="フリーフォーム: 図形 370">
                <a:extLst>
                  <a:ext uri="{FF2B5EF4-FFF2-40B4-BE49-F238E27FC236}">
                    <a16:creationId xmlns:a16="http://schemas.microsoft.com/office/drawing/2014/main" id="{CF35053C-19DA-4A35-A40B-A3D52E28F8C4}"/>
                  </a:ext>
                </a:extLst>
              </p:cNvPr>
              <p:cNvSpPr/>
              <p:nvPr/>
            </p:nvSpPr>
            <p:spPr>
              <a:xfrm>
                <a:off x="7552464" y="217442"/>
                <a:ext cx="19442" cy="96452"/>
              </a:xfrm>
              <a:custGeom>
                <a:avLst/>
                <a:gdLst>
                  <a:gd name="connsiteX0" fmla="*/ 0 w 19442"/>
                  <a:gd name="connsiteY0" fmla="*/ 0 h 96452"/>
                  <a:gd name="connsiteX1" fmla="*/ 19443 w 19442"/>
                  <a:gd name="connsiteY1" fmla="*/ 0 h 96452"/>
                  <a:gd name="connsiteX2" fmla="*/ 19443 w 19442"/>
                  <a:gd name="connsiteY2" fmla="*/ 96452 h 96452"/>
                  <a:gd name="connsiteX3" fmla="*/ 0 w 19442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2" h="96452">
                    <a:moveTo>
                      <a:pt x="0" y="0"/>
                    </a:moveTo>
                    <a:lnTo>
                      <a:pt x="19443" y="0"/>
                    </a:lnTo>
                    <a:lnTo>
                      <a:pt x="19443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2" name="フリーフォーム: 図形 371">
                <a:extLst>
                  <a:ext uri="{FF2B5EF4-FFF2-40B4-BE49-F238E27FC236}">
                    <a16:creationId xmlns:a16="http://schemas.microsoft.com/office/drawing/2014/main" id="{A847D486-DBBC-40B4-97D2-C8B536930D4B}"/>
                  </a:ext>
                </a:extLst>
              </p:cNvPr>
              <p:cNvSpPr/>
              <p:nvPr/>
            </p:nvSpPr>
            <p:spPr>
              <a:xfrm>
                <a:off x="7568304" y="330013"/>
                <a:ext cx="19424" cy="96470"/>
              </a:xfrm>
              <a:custGeom>
                <a:avLst/>
                <a:gdLst>
                  <a:gd name="connsiteX0" fmla="*/ 0 w 19424"/>
                  <a:gd name="connsiteY0" fmla="*/ 0 h 96470"/>
                  <a:gd name="connsiteX1" fmla="*/ 19424 w 19424"/>
                  <a:gd name="connsiteY1" fmla="*/ 0 h 96470"/>
                  <a:gd name="connsiteX2" fmla="*/ 19424 w 19424"/>
                  <a:gd name="connsiteY2" fmla="*/ 96471 h 96470"/>
                  <a:gd name="connsiteX3" fmla="*/ 0 w 19424"/>
                  <a:gd name="connsiteY3" fmla="*/ 96471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4" h="96470">
                    <a:moveTo>
                      <a:pt x="0" y="0"/>
                    </a:moveTo>
                    <a:lnTo>
                      <a:pt x="19424" y="0"/>
                    </a:lnTo>
                    <a:lnTo>
                      <a:pt x="19424" y="96471"/>
                    </a:lnTo>
                    <a:lnTo>
                      <a:pt x="0" y="96471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3" name="フリーフォーム: 図形 372">
                <a:extLst>
                  <a:ext uri="{FF2B5EF4-FFF2-40B4-BE49-F238E27FC236}">
                    <a16:creationId xmlns:a16="http://schemas.microsoft.com/office/drawing/2014/main" id="{FBC4C84B-3124-4557-8152-B4218CF7BE5D}"/>
                  </a:ext>
                </a:extLst>
              </p:cNvPr>
              <p:cNvSpPr/>
              <p:nvPr/>
            </p:nvSpPr>
            <p:spPr>
              <a:xfrm>
                <a:off x="7744644" y="217442"/>
                <a:ext cx="19442" cy="96452"/>
              </a:xfrm>
              <a:custGeom>
                <a:avLst/>
                <a:gdLst>
                  <a:gd name="connsiteX0" fmla="*/ 0 w 19442"/>
                  <a:gd name="connsiteY0" fmla="*/ 0 h 96452"/>
                  <a:gd name="connsiteX1" fmla="*/ 19443 w 19442"/>
                  <a:gd name="connsiteY1" fmla="*/ 0 h 96452"/>
                  <a:gd name="connsiteX2" fmla="*/ 19443 w 19442"/>
                  <a:gd name="connsiteY2" fmla="*/ 96452 h 96452"/>
                  <a:gd name="connsiteX3" fmla="*/ 0 w 19442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2" h="96452">
                    <a:moveTo>
                      <a:pt x="0" y="0"/>
                    </a:moveTo>
                    <a:lnTo>
                      <a:pt x="19443" y="0"/>
                    </a:lnTo>
                    <a:lnTo>
                      <a:pt x="19443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4" name="フリーフォーム: 図形 373">
                <a:extLst>
                  <a:ext uri="{FF2B5EF4-FFF2-40B4-BE49-F238E27FC236}">
                    <a16:creationId xmlns:a16="http://schemas.microsoft.com/office/drawing/2014/main" id="{4921352C-36ED-4C9A-823F-D44E5A52C8A6}"/>
                  </a:ext>
                </a:extLst>
              </p:cNvPr>
              <p:cNvSpPr/>
              <p:nvPr/>
            </p:nvSpPr>
            <p:spPr>
              <a:xfrm>
                <a:off x="7213526" y="217442"/>
                <a:ext cx="19424" cy="96452"/>
              </a:xfrm>
              <a:custGeom>
                <a:avLst/>
                <a:gdLst>
                  <a:gd name="connsiteX0" fmla="*/ 0 w 19424"/>
                  <a:gd name="connsiteY0" fmla="*/ 0 h 96452"/>
                  <a:gd name="connsiteX1" fmla="*/ 19424 w 19424"/>
                  <a:gd name="connsiteY1" fmla="*/ 0 h 96452"/>
                  <a:gd name="connsiteX2" fmla="*/ 19424 w 19424"/>
                  <a:gd name="connsiteY2" fmla="*/ 96452 h 96452"/>
                  <a:gd name="connsiteX3" fmla="*/ 0 w 19424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4" h="96452">
                    <a:moveTo>
                      <a:pt x="0" y="0"/>
                    </a:moveTo>
                    <a:lnTo>
                      <a:pt x="19424" y="0"/>
                    </a:lnTo>
                    <a:lnTo>
                      <a:pt x="19424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5" name="フリーフォーム: 図形 374">
                <a:extLst>
                  <a:ext uri="{FF2B5EF4-FFF2-40B4-BE49-F238E27FC236}">
                    <a16:creationId xmlns:a16="http://schemas.microsoft.com/office/drawing/2014/main" id="{CFFD7FF3-935F-4327-A6F3-E9F72CC72E8E}"/>
                  </a:ext>
                </a:extLst>
              </p:cNvPr>
              <p:cNvSpPr/>
              <p:nvPr/>
            </p:nvSpPr>
            <p:spPr>
              <a:xfrm>
                <a:off x="7659742" y="217442"/>
                <a:ext cx="76879" cy="96452"/>
              </a:xfrm>
              <a:custGeom>
                <a:avLst/>
                <a:gdLst>
                  <a:gd name="connsiteX0" fmla="*/ 57752 w 76879"/>
                  <a:gd name="connsiteY0" fmla="*/ 37623 h 96452"/>
                  <a:gd name="connsiteX1" fmla="*/ 19127 w 76879"/>
                  <a:gd name="connsiteY1" fmla="*/ 37623 h 96452"/>
                  <a:gd name="connsiteX2" fmla="*/ 19127 w 76879"/>
                  <a:gd name="connsiteY2" fmla="*/ 0 h 96452"/>
                  <a:gd name="connsiteX3" fmla="*/ 0 w 76879"/>
                  <a:gd name="connsiteY3" fmla="*/ 0 h 96452"/>
                  <a:gd name="connsiteX4" fmla="*/ 0 w 76879"/>
                  <a:gd name="connsiteY4" fmla="*/ 96452 h 96452"/>
                  <a:gd name="connsiteX5" fmla="*/ 19127 w 76879"/>
                  <a:gd name="connsiteY5" fmla="*/ 96452 h 96452"/>
                  <a:gd name="connsiteX6" fmla="*/ 19127 w 76879"/>
                  <a:gd name="connsiteY6" fmla="*/ 54354 h 96452"/>
                  <a:gd name="connsiteX7" fmla="*/ 57752 w 76879"/>
                  <a:gd name="connsiteY7" fmla="*/ 54354 h 96452"/>
                  <a:gd name="connsiteX8" fmla="*/ 57752 w 76879"/>
                  <a:gd name="connsiteY8" fmla="*/ 96452 h 96452"/>
                  <a:gd name="connsiteX9" fmla="*/ 76879 w 76879"/>
                  <a:gd name="connsiteY9" fmla="*/ 96452 h 96452"/>
                  <a:gd name="connsiteX10" fmla="*/ 76879 w 76879"/>
                  <a:gd name="connsiteY10" fmla="*/ 0 h 96452"/>
                  <a:gd name="connsiteX11" fmla="*/ 57752 w 76879"/>
                  <a:gd name="connsiteY11" fmla="*/ 0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879" h="96452">
                    <a:moveTo>
                      <a:pt x="57752" y="37623"/>
                    </a:moveTo>
                    <a:lnTo>
                      <a:pt x="19127" y="37623"/>
                    </a:lnTo>
                    <a:lnTo>
                      <a:pt x="19127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19127" y="96452"/>
                    </a:lnTo>
                    <a:lnTo>
                      <a:pt x="19127" y="54354"/>
                    </a:lnTo>
                    <a:lnTo>
                      <a:pt x="57752" y="54354"/>
                    </a:lnTo>
                    <a:lnTo>
                      <a:pt x="57752" y="96452"/>
                    </a:lnTo>
                    <a:lnTo>
                      <a:pt x="76879" y="96452"/>
                    </a:lnTo>
                    <a:lnTo>
                      <a:pt x="76879" y="0"/>
                    </a:lnTo>
                    <a:lnTo>
                      <a:pt x="577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6" name="フリーフォーム: 図形 375">
                <a:extLst>
                  <a:ext uri="{FF2B5EF4-FFF2-40B4-BE49-F238E27FC236}">
                    <a16:creationId xmlns:a16="http://schemas.microsoft.com/office/drawing/2014/main" id="{BC059108-51CC-4A64-8133-4EA23F7FF01C}"/>
                  </a:ext>
                </a:extLst>
              </p:cNvPr>
              <p:cNvSpPr/>
              <p:nvPr/>
            </p:nvSpPr>
            <p:spPr>
              <a:xfrm>
                <a:off x="7238112" y="217442"/>
                <a:ext cx="67000" cy="96452"/>
              </a:xfrm>
              <a:custGeom>
                <a:avLst/>
                <a:gdLst>
                  <a:gd name="connsiteX0" fmla="*/ 23584 w 67000"/>
                  <a:gd name="connsiteY0" fmla="*/ 96452 h 96452"/>
                  <a:gd name="connsiteX1" fmla="*/ 43416 w 67000"/>
                  <a:gd name="connsiteY1" fmla="*/ 96452 h 96452"/>
                  <a:gd name="connsiteX2" fmla="*/ 43416 w 67000"/>
                  <a:gd name="connsiteY2" fmla="*/ 16713 h 96452"/>
                  <a:gd name="connsiteX3" fmla="*/ 67000 w 67000"/>
                  <a:gd name="connsiteY3" fmla="*/ 16713 h 96452"/>
                  <a:gd name="connsiteX4" fmla="*/ 67000 w 67000"/>
                  <a:gd name="connsiteY4" fmla="*/ 0 h 96452"/>
                  <a:gd name="connsiteX5" fmla="*/ 43416 w 67000"/>
                  <a:gd name="connsiteY5" fmla="*/ 0 h 96452"/>
                  <a:gd name="connsiteX6" fmla="*/ 23584 w 67000"/>
                  <a:gd name="connsiteY6" fmla="*/ 0 h 96452"/>
                  <a:gd name="connsiteX7" fmla="*/ 0 w 67000"/>
                  <a:gd name="connsiteY7" fmla="*/ 0 h 96452"/>
                  <a:gd name="connsiteX8" fmla="*/ 0 w 67000"/>
                  <a:gd name="connsiteY8" fmla="*/ 16713 h 96452"/>
                  <a:gd name="connsiteX9" fmla="*/ 23584 w 67000"/>
                  <a:gd name="connsiteY9" fmla="*/ 16713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000" h="96452">
                    <a:moveTo>
                      <a:pt x="23584" y="96452"/>
                    </a:moveTo>
                    <a:lnTo>
                      <a:pt x="43416" y="96452"/>
                    </a:lnTo>
                    <a:lnTo>
                      <a:pt x="43416" y="16713"/>
                    </a:lnTo>
                    <a:lnTo>
                      <a:pt x="67000" y="16713"/>
                    </a:lnTo>
                    <a:lnTo>
                      <a:pt x="67000" y="0"/>
                    </a:lnTo>
                    <a:lnTo>
                      <a:pt x="43416" y="0"/>
                    </a:lnTo>
                    <a:lnTo>
                      <a:pt x="2358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23584" y="16713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7" name="フリーフォーム: 図形 376">
                <a:extLst>
                  <a:ext uri="{FF2B5EF4-FFF2-40B4-BE49-F238E27FC236}">
                    <a16:creationId xmlns:a16="http://schemas.microsoft.com/office/drawing/2014/main" id="{95EA8EC7-9A15-478B-BCBA-81063C7F9C17}"/>
                  </a:ext>
                </a:extLst>
              </p:cNvPr>
              <p:cNvSpPr/>
              <p:nvPr/>
            </p:nvSpPr>
            <p:spPr>
              <a:xfrm>
                <a:off x="7415344" y="330013"/>
                <a:ext cx="67000" cy="96470"/>
              </a:xfrm>
              <a:custGeom>
                <a:avLst/>
                <a:gdLst>
                  <a:gd name="connsiteX0" fmla="*/ 23584 w 67000"/>
                  <a:gd name="connsiteY0" fmla="*/ 96471 h 96470"/>
                  <a:gd name="connsiteX1" fmla="*/ 43416 w 67000"/>
                  <a:gd name="connsiteY1" fmla="*/ 96471 h 96470"/>
                  <a:gd name="connsiteX2" fmla="*/ 43416 w 67000"/>
                  <a:gd name="connsiteY2" fmla="*/ 16713 h 96470"/>
                  <a:gd name="connsiteX3" fmla="*/ 67000 w 67000"/>
                  <a:gd name="connsiteY3" fmla="*/ 16713 h 96470"/>
                  <a:gd name="connsiteX4" fmla="*/ 67000 w 67000"/>
                  <a:gd name="connsiteY4" fmla="*/ 0 h 96470"/>
                  <a:gd name="connsiteX5" fmla="*/ 43416 w 67000"/>
                  <a:gd name="connsiteY5" fmla="*/ 0 h 96470"/>
                  <a:gd name="connsiteX6" fmla="*/ 23584 w 67000"/>
                  <a:gd name="connsiteY6" fmla="*/ 0 h 96470"/>
                  <a:gd name="connsiteX7" fmla="*/ 0 w 67000"/>
                  <a:gd name="connsiteY7" fmla="*/ 0 h 96470"/>
                  <a:gd name="connsiteX8" fmla="*/ 0 w 67000"/>
                  <a:gd name="connsiteY8" fmla="*/ 16713 h 96470"/>
                  <a:gd name="connsiteX9" fmla="*/ 23584 w 67000"/>
                  <a:gd name="connsiteY9" fmla="*/ 16713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000" h="96470">
                    <a:moveTo>
                      <a:pt x="23584" y="96471"/>
                    </a:moveTo>
                    <a:lnTo>
                      <a:pt x="43416" y="96471"/>
                    </a:lnTo>
                    <a:lnTo>
                      <a:pt x="43416" y="16713"/>
                    </a:lnTo>
                    <a:lnTo>
                      <a:pt x="67000" y="16713"/>
                    </a:lnTo>
                    <a:lnTo>
                      <a:pt x="67000" y="0"/>
                    </a:lnTo>
                    <a:lnTo>
                      <a:pt x="43416" y="0"/>
                    </a:lnTo>
                    <a:lnTo>
                      <a:pt x="2358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23584" y="16713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8" name="フリーフォーム: 図形 377">
                <a:extLst>
                  <a:ext uri="{FF2B5EF4-FFF2-40B4-BE49-F238E27FC236}">
                    <a16:creationId xmlns:a16="http://schemas.microsoft.com/office/drawing/2014/main" id="{41EAFE20-CAF3-46CE-842B-BE6A36B5919E}"/>
                  </a:ext>
                </a:extLst>
              </p:cNvPr>
              <p:cNvSpPr/>
              <p:nvPr/>
            </p:nvSpPr>
            <p:spPr>
              <a:xfrm>
                <a:off x="7387637" y="217442"/>
                <a:ext cx="76508" cy="99163"/>
              </a:xfrm>
              <a:custGeom>
                <a:avLst/>
                <a:gdLst>
                  <a:gd name="connsiteX0" fmla="*/ 38050 w 76508"/>
                  <a:gd name="connsiteY0" fmla="*/ 99163 h 99163"/>
                  <a:gd name="connsiteX1" fmla="*/ 76508 w 76508"/>
                  <a:gd name="connsiteY1" fmla="*/ 66369 h 99163"/>
                  <a:gd name="connsiteX2" fmla="*/ 76508 w 76508"/>
                  <a:gd name="connsiteY2" fmla="*/ 0 h 99163"/>
                  <a:gd name="connsiteX3" fmla="*/ 57084 w 76508"/>
                  <a:gd name="connsiteY3" fmla="*/ 0 h 99163"/>
                  <a:gd name="connsiteX4" fmla="*/ 57084 w 76508"/>
                  <a:gd name="connsiteY4" fmla="*/ 68114 h 99163"/>
                  <a:gd name="connsiteX5" fmla="*/ 38031 w 76508"/>
                  <a:gd name="connsiteY5" fmla="*/ 83342 h 99163"/>
                  <a:gd name="connsiteX6" fmla="*/ 19108 w 76508"/>
                  <a:gd name="connsiteY6" fmla="*/ 68114 h 99163"/>
                  <a:gd name="connsiteX7" fmla="*/ 19108 w 76508"/>
                  <a:gd name="connsiteY7" fmla="*/ 0 h 99163"/>
                  <a:gd name="connsiteX8" fmla="*/ 0 w 76508"/>
                  <a:gd name="connsiteY8" fmla="*/ 0 h 99163"/>
                  <a:gd name="connsiteX9" fmla="*/ 0 w 76508"/>
                  <a:gd name="connsiteY9" fmla="*/ 66369 h 99163"/>
                  <a:gd name="connsiteX10" fmla="*/ 38050 w 76508"/>
                  <a:gd name="connsiteY10" fmla="*/ 99163 h 9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508" h="99163">
                    <a:moveTo>
                      <a:pt x="38050" y="99163"/>
                    </a:moveTo>
                    <a:cubicBezTo>
                      <a:pt x="62785" y="99163"/>
                      <a:pt x="76508" y="87910"/>
                      <a:pt x="76508" y="66369"/>
                    </a:cubicBezTo>
                    <a:lnTo>
                      <a:pt x="76508" y="0"/>
                    </a:lnTo>
                    <a:lnTo>
                      <a:pt x="57084" y="0"/>
                    </a:lnTo>
                    <a:lnTo>
                      <a:pt x="57084" y="68114"/>
                    </a:lnTo>
                    <a:cubicBezTo>
                      <a:pt x="57084" y="76415"/>
                      <a:pt x="50102" y="83342"/>
                      <a:pt x="38031" y="83342"/>
                    </a:cubicBezTo>
                    <a:cubicBezTo>
                      <a:pt x="23398" y="83342"/>
                      <a:pt x="19108" y="75171"/>
                      <a:pt x="19108" y="68114"/>
                    </a:cubicBezTo>
                    <a:lnTo>
                      <a:pt x="19108" y="0"/>
                    </a:lnTo>
                    <a:lnTo>
                      <a:pt x="0" y="0"/>
                    </a:lnTo>
                    <a:lnTo>
                      <a:pt x="0" y="66369"/>
                    </a:lnTo>
                    <a:cubicBezTo>
                      <a:pt x="0" y="89525"/>
                      <a:pt x="14392" y="99163"/>
                      <a:pt x="38050" y="99163"/>
                    </a:cubicBezTo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9" name="フリーフォーム: 図形 378">
                <a:extLst>
                  <a:ext uri="{FF2B5EF4-FFF2-40B4-BE49-F238E27FC236}">
                    <a16:creationId xmlns:a16="http://schemas.microsoft.com/office/drawing/2014/main" id="{2A7EBE9F-AD98-40D0-8D5E-BF4031CAC3CE}"/>
                  </a:ext>
                </a:extLst>
              </p:cNvPr>
              <p:cNvSpPr/>
              <p:nvPr/>
            </p:nvSpPr>
            <p:spPr>
              <a:xfrm>
                <a:off x="7259263" y="330013"/>
                <a:ext cx="72775" cy="96470"/>
              </a:xfrm>
              <a:custGeom>
                <a:avLst/>
                <a:gdLst>
                  <a:gd name="connsiteX0" fmla="*/ 19536 w 72775"/>
                  <a:gd name="connsiteY0" fmla="*/ 54001 h 96470"/>
                  <a:gd name="connsiteX1" fmla="*/ 65682 w 72775"/>
                  <a:gd name="connsiteY1" fmla="*/ 54001 h 96470"/>
                  <a:gd name="connsiteX2" fmla="*/ 65682 w 72775"/>
                  <a:gd name="connsiteY2" fmla="*/ 37307 h 96470"/>
                  <a:gd name="connsiteX3" fmla="*/ 19536 w 72775"/>
                  <a:gd name="connsiteY3" fmla="*/ 37307 h 96470"/>
                  <a:gd name="connsiteX4" fmla="*/ 19536 w 72775"/>
                  <a:gd name="connsiteY4" fmla="*/ 16713 h 96470"/>
                  <a:gd name="connsiteX5" fmla="*/ 71438 w 72775"/>
                  <a:gd name="connsiteY5" fmla="*/ 16713 h 96470"/>
                  <a:gd name="connsiteX6" fmla="*/ 71438 w 72775"/>
                  <a:gd name="connsiteY6" fmla="*/ 0 h 96470"/>
                  <a:gd name="connsiteX7" fmla="*/ 19536 w 72775"/>
                  <a:gd name="connsiteY7" fmla="*/ 0 h 96470"/>
                  <a:gd name="connsiteX8" fmla="*/ 0 w 72775"/>
                  <a:gd name="connsiteY8" fmla="*/ 0 h 96470"/>
                  <a:gd name="connsiteX9" fmla="*/ 0 w 72775"/>
                  <a:gd name="connsiteY9" fmla="*/ 16713 h 96470"/>
                  <a:gd name="connsiteX10" fmla="*/ 0 w 72775"/>
                  <a:gd name="connsiteY10" fmla="*/ 79702 h 96470"/>
                  <a:gd name="connsiteX11" fmla="*/ 0 w 72775"/>
                  <a:gd name="connsiteY11" fmla="*/ 96471 h 96470"/>
                  <a:gd name="connsiteX12" fmla="*/ 19536 w 72775"/>
                  <a:gd name="connsiteY12" fmla="*/ 96471 h 96470"/>
                  <a:gd name="connsiteX13" fmla="*/ 72776 w 72775"/>
                  <a:gd name="connsiteY13" fmla="*/ 96471 h 96470"/>
                  <a:gd name="connsiteX14" fmla="*/ 72776 w 72775"/>
                  <a:gd name="connsiteY14" fmla="*/ 79702 h 96470"/>
                  <a:gd name="connsiteX15" fmla="*/ 19536 w 72775"/>
                  <a:gd name="connsiteY15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75" h="96470">
                    <a:moveTo>
                      <a:pt x="19536" y="54001"/>
                    </a:moveTo>
                    <a:lnTo>
                      <a:pt x="65682" y="54001"/>
                    </a:lnTo>
                    <a:lnTo>
                      <a:pt x="65682" y="37307"/>
                    </a:lnTo>
                    <a:lnTo>
                      <a:pt x="19536" y="37307"/>
                    </a:lnTo>
                    <a:lnTo>
                      <a:pt x="19536" y="16713"/>
                    </a:lnTo>
                    <a:lnTo>
                      <a:pt x="71438" y="16713"/>
                    </a:lnTo>
                    <a:lnTo>
                      <a:pt x="71438" y="0"/>
                    </a:lnTo>
                    <a:lnTo>
                      <a:pt x="19536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72776" y="96471"/>
                    </a:lnTo>
                    <a:lnTo>
                      <a:pt x="72776" y="79702"/>
                    </a:lnTo>
                    <a:lnTo>
                      <a:pt x="19536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0" name="フリーフォーム: 図形 379">
                <a:extLst>
                  <a:ext uri="{FF2B5EF4-FFF2-40B4-BE49-F238E27FC236}">
                    <a16:creationId xmlns:a16="http://schemas.microsoft.com/office/drawing/2014/main" id="{A03A5099-B6FB-4B23-A0DE-0CFA45201E5B}"/>
                  </a:ext>
                </a:extLst>
              </p:cNvPr>
              <p:cNvSpPr/>
              <p:nvPr/>
            </p:nvSpPr>
            <p:spPr>
              <a:xfrm>
                <a:off x="7471016" y="217442"/>
                <a:ext cx="76879" cy="96452"/>
              </a:xfrm>
              <a:custGeom>
                <a:avLst/>
                <a:gdLst>
                  <a:gd name="connsiteX0" fmla="*/ 20037 w 76879"/>
                  <a:gd name="connsiteY0" fmla="*/ 96452 h 96452"/>
                  <a:gd name="connsiteX1" fmla="*/ 47892 w 76879"/>
                  <a:gd name="connsiteY1" fmla="*/ 96452 h 96452"/>
                  <a:gd name="connsiteX2" fmla="*/ 76879 w 76879"/>
                  <a:gd name="connsiteY2" fmla="*/ 70417 h 96452"/>
                  <a:gd name="connsiteX3" fmla="*/ 58254 w 76879"/>
                  <a:gd name="connsiteY3" fmla="*/ 45181 h 96452"/>
                  <a:gd name="connsiteX4" fmla="*/ 73537 w 76879"/>
                  <a:gd name="connsiteY4" fmla="*/ 23751 h 96452"/>
                  <a:gd name="connsiteX5" fmla="*/ 43472 w 76879"/>
                  <a:gd name="connsiteY5" fmla="*/ 0 h 96452"/>
                  <a:gd name="connsiteX6" fmla="*/ 20037 w 76879"/>
                  <a:gd name="connsiteY6" fmla="*/ 0 h 96452"/>
                  <a:gd name="connsiteX7" fmla="*/ 93 w 76879"/>
                  <a:gd name="connsiteY7" fmla="*/ 0 h 96452"/>
                  <a:gd name="connsiteX8" fmla="*/ 0 w 76879"/>
                  <a:gd name="connsiteY8" fmla="*/ 0 h 96452"/>
                  <a:gd name="connsiteX9" fmla="*/ 0 w 76879"/>
                  <a:gd name="connsiteY9" fmla="*/ 96452 h 96452"/>
                  <a:gd name="connsiteX10" fmla="*/ 93 w 76879"/>
                  <a:gd name="connsiteY10" fmla="*/ 96452 h 96452"/>
                  <a:gd name="connsiteX11" fmla="*/ 20037 w 76879"/>
                  <a:gd name="connsiteY11" fmla="*/ 96452 h 96452"/>
                  <a:gd name="connsiteX12" fmla="*/ 42117 w 76879"/>
                  <a:gd name="connsiteY12" fmla="*/ 81893 h 96452"/>
                  <a:gd name="connsiteX13" fmla="*/ 19331 w 76879"/>
                  <a:gd name="connsiteY13" fmla="*/ 81893 h 96452"/>
                  <a:gd name="connsiteX14" fmla="*/ 19331 w 76879"/>
                  <a:gd name="connsiteY14" fmla="*/ 53908 h 96452"/>
                  <a:gd name="connsiteX15" fmla="*/ 41875 w 76879"/>
                  <a:gd name="connsiteY15" fmla="*/ 53908 h 96452"/>
                  <a:gd name="connsiteX16" fmla="*/ 56861 w 76879"/>
                  <a:gd name="connsiteY16" fmla="*/ 67947 h 96452"/>
                  <a:gd name="connsiteX17" fmla="*/ 42117 w 76879"/>
                  <a:gd name="connsiteY17" fmla="*/ 81893 h 96452"/>
                  <a:gd name="connsiteX18" fmla="*/ 43528 w 76879"/>
                  <a:gd name="connsiteY18" fmla="*/ 15339 h 96452"/>
                  <a:gd name="connsiteX19" fmla="*/ 54763 w 76879"/>
                  <a:gd name="connsiteY19" fmla="*/ 26759 h 96452"/>
                  <a:gd name="connsiteX20" fmla="*/ 42432 w 76879"/>
                  <a:gd name="connsiteY20" fmla="*/ 38885 h 96452"/>
                  <a:gd name="connsiteX21" fmla="*/ 19313 w 76879"/>
                  <a:gd name="connsiteY21" fmla="*/ 38885 h 96452"/>
                  <a:gd name="connsiteX22" fmla="*/ 19313 w 76879"/>
                  <a:gd name="connsiteY22" fmla="*/ 15339 h 96452"/>
                  <a:gd name="connsiteX23" fmla="*/ 43528 w 76879"/>
                  <a:gd name="connsiteY23" fmla="*/ 15339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879" h="96452">
                    <a:moveTo>
                      <a:pt x="20037" y="96452"/>
                    </a:moveTo>
                    <a:lnTo>
                      <a:pt x="47892" y="96452"/>
                    </a:lnTo>
                    <a:cubicBezTo>
                      <a:pt x="66053" y="96452"/>
                      <a:pt x="76879" y="85589"/>
                      <a:pt x="76879" y="70417"/>
                    </a:cubicBezTo>
                    <a:cubicBezTo>
                      <a:pt x="76879" y="58142"/>
                      <a:pt x="67947" y="47613"/>
                      <a:pt x="58254" y="45181"/>
                    </a:cubicBezTo>
                    <a:cubicBezTo>
                      <a:pt x="66722" y="43045"/>
                      <a:pt x="73537" y="34354"/>
                      <a:pt x="73537" y="23751"/>
                    </a:cubicBezTo>
                    <a:cubicBezTo>
                      <a:pt x="73537" y="9526"/>
                      <a:pt x="63045" y="0"/>
                      <a:pt x="43472" y="0"/>
                    </a:cubicBezTo>
                    <a:lnTo>
                      <a:pt x="20037" y="0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93" y="96452"/>
                    </a:lnTo>
                    <a:lnTo>
                      <a:pt x="20037" y="96452"/>
                    </a:lnTo>
                    <a:close/>
                    <a:moveTo>
                      <a:pt x="42117" y="81893"/>
                    </a:moveTo>
                    <a:lnTo>
                      <a:pt x="19331" y="81893"/>
                    </a:lnTo>
                    <a:lnTo>
                      <a:pt x="19331" y="53908"/>
                    </a:lnTo>
                    <a:lnTo>
                      <a:pt x="41875" y="53908"/>
                    </a:lnTo>
                    <a:cubicBezTo>
                      <a:pt x="49972" y="53908"/>
                      <a:pt x="56861" y="58588"/>
                      <a:pt x="56861" y="67947"/>
                    </a:cubicBezTo>
                    <a:cubicBezTo>
                      <a:pt x="56861" y="75858"/>
                      <a:pt x="50622" y="81893"/>
                      <a:pt x="42117" y="81893"/>
                    </a:cubicBezTo>
                    <a:moveTo>
                      <a:pt x="43528" y="15339"/>
                    </a:moveTo>
                    <a:cubicBezTo>
                      <a:pt x="48857" y="15339"/>
                      <a:pt x="54763" y="20278"/>
                      <a:pt x="54763" y="26759"/>
                    </a:cubicBezTo>
                    <a:cubicBezTo>
                      <a:pt x="54763" y="32534"/>
                      <a:pt x="50622" y="38885"/>
                      <a:pt x="42432" y="38885"/>
                    </a:cubicBezTo>
                    <a:lnTo>
                      <a:pt x="19313" y="38885"/>
                    </a:lnTo>
                    <a:lnTo>
                      <a:pt x="19313" y="15339"/>
                    </a:lnTo>
                    <a:lnTo>
                      <a:pt x="43528" y="15339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1" name="フリーフォーム: 図形 380">
                <a:extLst>
                  <a:ext uri="{FF2B5EF4-FFF2-40B4-BE49-F238E27FC236}">
                    <a16:creationId xmlns:a16="http://schemas.microsoft.com/office/drawing/2014/main" id="{9E9BECBF-9882-48B2-B94E-33C3B58834C5}"/>
                  </a:ext>
                </a:extLst>
              </p:cNvPr>
              <p:cNvSpPr/>
              <p:nvPr/>
            </p:nvSpPr>
            <p:spPr>
              <a:xfrm>
                <a:off x="7487153" y="329883"/>
                <a:ext cx="76155" cy="96470"/>
              </a:xfrm>
              <a:custGeom>
                <a:avLst/>
                <a:gdLst>
                  <a:gd name="connsiteX0" fmla="*/ 58235 w 76155"/>
                  <a:gd name="connsiteY0" fmla="*/ 50287 h 96470"/>
                  <a:gd name="connsiteX1" fmla="*/ 75375 w 76155"/>
                  <a:gd name="connsiteY1" fmla="*/ 26982 h 96470"/>
                  <a:gd name="connsiteX2" fmla="*/ 44011 w 76155"/>
                  <a:gd name="connsiteY2" fmla="*/ 0 h 96470"/>
                  <a:gd name="connsiteX3" fmla="*/ 19536 w 76155"/>
                  <a:gd name="connsiteY3" fmla="*/ 0 h 96470"/>
                  <a:gd name="connsiteX4" fmla="*/ 167 w 76155"/>
                  <a:gd name="connsiteY4" fmla="*/ 0 h 96470"/>
                  <a:gd name="connsiteX5" fmla="*/ 0 w 76155"/>
                  <a:gd name="connsiteY5" fmla="*/ 0 h 96470"/>
                  <a:gd name="connsiteX6" fmla="*/ 0 w 76155"/>
                  <a:gd name="connsiteY6" fmla="*/ 96471 h 96470"/>
                  <a:gd name="connsiteX7" fmla="*/ 19536 w 76155"/>
                  <a:gd name="connsiteY7" fmla="*/ 96471 h 96470"/>
                  <a:gd name="connsiteX8" fmla="*/ 19536 w 76155"/>
                  <a:gd name="connsiteY8" fmla="*/ 58458 h 96470"/>
                  <a:gd name="connsiteX9" fmla="*/ 36100 w 76155"/>
                  <a:gd name="connsiteY9" fmla="*/ 58458 h 96470"/>
                  <a:gd name="connsiteX10" fmla="*/ 53240 w 76155"/>
                  <a:gd name="connsiteY10" fmla="*/ 70510 h 96470"/>
                  <a:gd name="connsiteX11" fmla="*/ 56508 w 76155"/>
                  <a:gd name="connsiteY11" fmla="*/ 96471 h 96470"/>
                  <a:gd name="connsiteX12" fmla="*/ 76155 w 76155"/>
                  <a:gd name="connsiteY12" fmla="*/ 96471 h 96470"/>
                  <a:gd name="connsiteX13" fmla="*/ 72701 w 76155"/>
                  <a:gd name="connsiteY13" fmla="*/ 71123 h 96470"/>
                  <a:gd name="connsiteX14" fmla="*/ 58235 w 76155"/>
                  <a:gd name="connsiteY14" fmla="*/ 50287 h 96470"/>
                  <a:gd name="connsiteX15" fmla="*/ 19517 w 76155"/>
                  <a:gd name="connsiteY15" fmla="*/ 42952 h 96470"/>
                  <a:gd name="connsiteX16" fmla="*/ 19517 w 76155"/>
                  <a:gd name="connsiteY16" fmla="*/ 16731 h 96470"/>
                  <a:gd name="connsiteX17" fmla="*/ 43008 w 76155"/>
                  <a:gd name="connsiteY17" fmla="*/ 16731 h 96470"/>
                  <a:gd name="connsiteX18" fmla="*/ 56230 w 76155"/>
                  <a:gd name="connsiteY18" fmla="*/ 29898 h 96470"/>
                  <a:gd name="connsiteX19" fmla="*/ 43602 w 76155"/>
                  <a:gd name="connsiteY19" fmla="*/ 42952 h 96470"/>
                  <a:gd name="connsiteX20" fmla="*/ 19517 w 76155"/>
                  <a:gd name="connsiteY20" fmla="*/ 4295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155" h="96470">
                    <a:moveTo>
                      <a:pt x="58235" y="50287"/>
                    </a:moveTo>
                    <a:cubicBezTo>
                      <a:pt x="66480" y="47780"/>
                      <a:pt x="75375" y="40352"/>
                      <a:pt x="75375" y="26982"/>
                    </a:cubicBezTo>
                    <a:cubicBezTo>
                      <a:pt x="75375" y="9786"/>
                      <a:pt x="63751" y="0"/>
                      <a:pt x="44011" y="0"/>
                    </a:cubicBezTo>
                    <a:lnTo>
                      <a:pt x="19536" y="0"/>
                    </a:lnTo>
                    <a:lnTo>
                      <a:pt x="167" y="0"/>
                    </a:lnTo>
                    <a:lnTo>
                      <a:pt x="0" y="0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19536" y="58458"/>
                    </a:lnTo>
                    <a:lnTo>
                      <a:pt x="36100" y="58458"/>
                    </a:lnTo>
                    <a:cubicBezTo>
                      <a:pt x="46109" y="58458"/>
                      <a:pt x="51587" y="63639"/>
                      <a:pt x="53240" y="70510"/>
                    </a:cubicBezTo>
                    <a:cubicBezTo>
                      <a:pt x="55023" y="78124"/>
                      <a:pt x="54577" y="89433"/>
                      <a:pt x="56508" y="96471"/>
                    </a:cubicBezTo>
                    <a:lnTo>
                      <a:pt x="76155" y="96471"/>
                    </a:lnTo>
                    <a:cubicBezTo>
                      <a:pt x="74261" y="89080"/>
                      <a:pt x="73147" y="79033"/>
                      <a:pt x="72701" y="71123"/>
                    </a:cubicBezTo>
                    <a:cubicBezTo>
                      <a:pt x="71977" y="58012"/>
                      <a:pt x="65088" y="52831"/>
                      <a:pt x="58235" y="50287"/>
                    </a:cubicBezTo>
                    <a:moveTo>
                      <a:pt x="19517" y="42952"/>
                    </a:moveTo>
                    <a:lnTo>
                      <a:pt x="19517" y="16731"/>
                    </a:lnTo>
                    <a:lnTo>
                      <a:pt x="43008" y="16731"/>
                    </a:lnTo>
                    <a:cubicBezTo>
                      <a:pt x="50937" y="16731"/>
                      <a:pt x="56230" y="22265"/>
                      <a:pt x="56230" y="29898"/>
                    </a:cubicBezTo>
                    <a:cubicBezTo>
                      <a:pt x="56230" y="35227"/>
                      <a:pt x="51550" y="42952"/>
                      <a:pt x="43602" y="42952"/>
                    </a:cubicBezTo>
                    <a:lnTo>
                      <a:pt x="19517" y="4295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2" name="フリーフォーム: 図形 381">
                <a:extLst>
                  <a:ext uri="{FF2B5EF4-FFF2-40B4-BE49-F238E27FC236}">
                    <a16:creationId xmlns:a16="http://schemas.microsoft.com/office/drawing/2014/main" id="{877237FE-D729-43F4-81A4-E116D8249E12}"/>
                  </a:ext>
                </a:extLst>
              </p:cNvPr>
              <p:cNvSpPr/>
              <p:nvPr/>
            </p:nvSpPr>
            <p:spPr>
              <a:xfrm>
                <a:off x="7188679" y="330013"/>
                <a:ext cx="65013" cy="96470"/>
              </a:xfrm>
              <a:custGeom>
                <a:avLst/>
                <a:gdLst>
                  <a:gd name="connsiteX0" fmla="*/ 19536 w 65013"/>
                  <a:gd name="connsiteY0" fmla="*/ 0 h 96470"/>
                  <a:gd name="connsiteX1" fmla="*/ 0 w 65013"/>
                  <a:gd name="connsiteY1" fmla="*/ 0 h 96470"/>
                  <a:gd name="connsiteX2" fmla="*/ 0 w 65013"/>
                  <a:gd name="connsiteY2" fmla="*/ 79702 h 96470"/>
                  <a:gd name="connsiteX3" fmla="*/ 0 w 65013"/>
                  <a:gd name="connsiteY3" fmla="*/ 96471 h 96470"/>
                  <a:gd name="connsiteX4" fmla="*/ 19536 w 65013"/>
                  <a:gd name="connsiteY4" fmla="*/ 96471 h 96470"/>
                  <a:gd name="connsiteX5" fmla="*/ 65013 w 65013"/>
                  <a:gd name="connsiteY5" fmla="*/ 96471 h 96470"/>
                  <a:gd name="connsiteX6" fmla="*/ 65013 w 65013"/>
                  <a:gd name="connsiteY6" fmla="*/ 79702 h 96470"/>
                  <a:gd name="connsiteX7" fmla="*/ 19536 w 65013"/>
                  <a:gd name="connsiteY7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013" h="96470">
                    <a:moveTo>
                      <a:pt x="19536" y="0"/>
                    </a:moveTo>
                    <a:lnTo>
                      <a:pt x="0" y="0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65013" y="96471"/>
                    </a:lnTo>
                    <a:lnTo>
                      <a:pt x="65013" y="79702"/>
                    </a:lnTo>
                    <a:lnTo>
                      <a:pt x="19536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3" name="フリーフォーム: 図形 382">
                <a:extLst>
                  <a:ext uri="{FF2B5EF4-FFF2-40B4-BE49-F238E27FC236}">
                    <a16:creationId xmlns:a16="http://schemas.microsoft.com/office/drawing/2014/main" id="{A377ECC9-A9BD-4547-93B1-4612F587967B}"/>
                  </a:ext>
                </a:extLst>
              </p:cNvPr>
              <p:cNvSpPr/>
              <p:nvPr/>
            </p:nvSpPr>
            <p:spPr>
              <a:xfrm>
                <a:off x="7304667" y="214508"/>
                <a:ext cx="77882" cy="101874"/>
              </a:xfrm>
              <a:custGeom>
                <a:avLst/>
                <a:gdLst>
                  <a:gd name="connsiteX0" fmla="*/ 33054 w 77882"/>
                  <a:gd name="connsiteY0" fmla="*/ 58644 h 101874"/>
                  <a:gd name="connsiteX1" fmla="*/ 57604 w 77882"/>
                  <a:gd name="connsiteY1" fmla="*/ 73611 h 101874"/>
                  <a:gd name="connsiteX2" fmla="*/ 38328 w 77882"/>
                  <a:gd name="connsiteY2" fmla="*/ 85923 h 101874"/>
                  <a:gd name="connsiteX3" fmla="*/ 18718 w 77882"/>
                  <a:gd name="connsiteY3" fmla="*/ 69767 h 101874"/>
                  <a:gd name="connsiteX4" fmla="*/ 0 w 77882"/>
                  <a:gd name="connsiteY4" fmla="*/ 69767 h 101874"/>
                  <a:gd name="connsiteX5" fmla="*/ 39201 w 77882"/>
                  <a:gd name="connsiteY5" fmla="*/ 101874 h 101874"/>
                  <a:gd name="connsiteX6" fmla="*/ 77882 w 77882"/>
                  <a:gd name="connsiteY6" fmla="*/ 71290 h 101874"/>
                  <a:gd name="connsiteX7" fmla="*/ 50083 w 77882"/>
                  <a:gd name="connsiteY7" fmla="*/ 42952 h 101874"/>
                  <a:gd name="connsiteX8" fmla="*/ 21207 w 77882"/>
                  <a:gd name="connsiteY8" fmla="*/ 28041 h 101874"/>
                  <a:gd name="connsiteX9" fmla="*/ 38495 w 77882"/>
                  <a:gd name="connsiteY9" fmla="*/ 16174 h 101874"/>
                  <a:gd name="connsiteX10" fmla="*/ 56025 w 77882"/>
                  <a:gd name="connsiteY10" fmla="*/ 30900 h 101874"/>
                  <a:gd name="connsiteX11" fmla="*/ 74930 w 77882"/>
                  <a:gd name="connsiteY11" fmla="*/ 30900 h 101874"/>
                  <a:gd name="connsiteX12" fmla="*/ 37753 w 77882"/>
                  <a:gd name="connsiteY12" fmla="*/ 0 h 101874"/>
                  <a:gd name="connsiteX13" fmla="*/ 1671 w 77882"/>
                  <a:gd name="connsiteY13" fmla="*/ 29285 h 101874"/>
                  <a:gd name="connsiteX14" fmla="*/ 33054 w 77882"/>
                  <a:gd name="connsiteY14" fmla="*/ 58644 h 10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882" h="101874">
                    <a:moveTo>
                      <a:pt x="33054" y="58644"/>
                    </a:moveTo>
                    <a:cubicBezTo>
                      <a:pt x="48727" y="61374"/>
                      <a:pt x="57604" y="64252"/>
                      <a:pt x="57604" y="73611"/>
                    </a:cubicBezTo>
                    <a:cubicBezTo>
                      <a:pt x="57604" y="79925"/>
                      <a:pt x="51364" y="85923"/>
                      <a:pt x="38328" y="85923"/>
                    </a:cubicBezTo>
                    <a:cubicBezTo>
                      <a:pt x="25367" y="85923"/>
                      <a:pt x="18718" y="78551"/>
                      <a:pt x="18718" y="69767"/>
                    </a:cubicBezTo>
                    <a:lnTo>
                      <a:pt x="0" y="69767"/>
                    </a:lnTo>
                    <a:cubicBezTo>
                      <a:pt x="0" y="86554"/>
                      <a:pt x="10845" y="101874"/>
                      <a:pt x="39201" y="101874"/>
                    </a:cubicBezTo>
                    <a:cubicBezTo>
                      <a:pt x="66183" y="101874"/>
                      <a:pt x="77882" y="87613"/>
                      <a:pt x="77882" y="71290"/>
                    </a:cubicBezTo>
                    <a:cubicBezTo>
                      <a:pt x="77882" y="56081"/>
                      <a:pt x="67892" y="46462"/>
                      <a:pt x="50083" y="42952"/>
                    </a:cubicBezTo>
                    <a:cubicBezTo>
                      <a:pt x="32980" y="39591"/>
                      <a:pt x="21207" y="38885"/>
                      <a:pt x="21207" y="28041"/>
                    </a:cubicBezTo>
                    <a:cubicBezTo>
                      <a:pt x="21207" y="20594"/>
                      <a:pt x="28022" y="16174"/>
                      <a:pt x="38495" y="16174"/>
                    </a:cubicBezTo>
                    <a:cubicBezTo>
                      <a:pt x="49637" y="16174"/>
                      <a:pt x="56025" y="21652"/>
                      <a:pt x="56025" y="30900"/>
                    </a:cubicBezTo>
                    <a:lnTo>
                      <a:pt x="74930" y="30900"/>
                    </a:lnTo>
                    <a:cubicBezTo>
                      <a:pt x="74930" y="15673"/>
                      <a:pt x="63398" y="0"/>
                      <a:pt x="37753" y="0"/>
                    </a:cubicBezTo>
                    <a:cubicBezTo>
                      <a:pt x="20037" y="0"/>
                      <a:pt x="1671" y="10213"/>
                      <a:pt x="1671" y="29285"/>
                    </a:cubicBezTo>
                    <a:cubicBezTo>
                      <a:pt x="1690" y="45292"/>
                      <a:pt x="13463" y="55208"/>
                      <a:pt x="33054" y="58644"/>
                    </a:cubicBezTo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4" name="フリーフォーム: 図形 383">
                <a:extLst>
                  <a:ext uri="{FF2B5EF4-FFF2-40B4-BE49-F238E27FC236}">
                    <a16:creationId xmlns:a16="http://schemas.microsoft.com/office/drawing/2014/main" id="{D92B4651-4E61-4DF8-A68D-39ECAFBBAD44}"/>
                  </a:ext>
                </a:extLst>
              </p:cNvPr>
              <p:cNvSpPr/>
              <p:nvPr/>
            </p:nvSpPr>
            <p:spPr>
              <a:xfrm>
                <a:off x="7576605" y="214508"/>
                <a:ext cx="77919" cy="101874"/>
              </a:xfrm>
              <a:custGeom>
                <a:avLst/>
                <a:gdLst>
                  <a:gd name="connsiteX0" fmla="*/ 33092 w 77919"/>
                  <a:gd name="connsiteY0" fmla="*/ 58644 h 101874"/>
                  <a:gd name="connsiteX1" fmla="*/ 57622 w 77919"/>
                  <a:gd name="connsiteY1" fmla="*/ 73611 h 101874"/>
                  <a:gd name="connsiteX2" fmla="*/ 38384 w 77919"/>
                  <a:gd name="connsiteY2" fmla="*/ 85923 h 101874"/>
                  <a:gd name="connsiteX3" fmla="*/ 18718 w 77919"/>
                  <a:gd name="connsiteY3" fmla="*/ 69767 h 101874"/>
                  <a:gd name="connsiteX4" fmla="*/ 0 w 77919"/>
                  <a:gd name="connsiteY4" fmla="*/ 69767 h 101874"/>
                  <a:gd name="connsiteX5" fmla="*/ 39220 w 77919"/>
                  <a:gd name="connsiteY5" fmla="*/ 101874 h 101874"/>
                  <a:gd name="connsiteX6" fmla="*/ 77919 w 77919"/>
                  <a:gd name="connsiteY6" fmla="*/ 71290 h 101874"/>
                  <a:gd name="connsiteX7" fmla="*/ 50120 w 77919"/>
                  <a:gd name="connsiteY7" fmla="*/ 42952 h 101874"/>
                  <a:gd name="connsiteX8" fmla="*/ 21263 w 77919"/>
                  <a:gd name="connsiteY8" fmla="*/ 28041 h 101874"/>
                  <a:gd name="connsiteX9" fmla="*/ 38551 w 77919"/>
                  <a:gd name="connsiteY9" fmla="*/ 16174 h 101874"/>
                  <a:gd name="connsiteX10" fmla="*/ 56081 w 77919"/>
                  <a:gd name="connsiteY10" fmla="*/ 30900 h 101874"/>
                  <a:gd name="connsiteX11" fmla="*/ 74967 w 77919"/>
                  <a:gd name="connsiteY11" fmla="*/ 30900 h 101874"/>
                  <a:gd name="connsiteX12" fmla="*/ 37771 w 77919"/>
                  <a:gd name="connsiteY12" fmla="*/ 0 h 101874"/>
                  <a:gd name="connsiteX13" fmla="*/ 1727 w 77919"/>
                  <a:gd name="connsiteY13" fmla="*/ 29285 h 101874"/>
                  <a:gd name="connsiteX14" fmla="*/ 33092 w 77919"/>
                  <a:gd name="connsiteY14" fmla="*/ 58644 h 10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919" h="101874">
                    <a:moveTo>
                      <a:pt x="33092" y="58644"/>
                    </a:moveTo>
                    <a:cubicBezTo>
                      <a:pt x="48746" y="61374"/>
                      <a:pt x="57622" y="64252"/>
                      <a:pt x="57622" y="73611"/>
                    </a:cubicBezTo>
                    <a:cubicBezTo>
                      <a:pt x="57622" y="79925"/>
                      <a:pt x="51383" y="85923"/>
                      <a:pt x="38384" y="85923"/>
                    </a:cubicBezTo>
                    <a:cubicBezTo>
                      <a:pt x="25385" y="85923"/>
                      <a:pt x="18718" y="78551"/>
                      <a:pt x="18718" y="69767"/>
                    </a:cubicBezTo>
                    <a:lnTo>
                      <a:pt x="0" y="69767"/>
                    </a:lnTo>
                    <a:cubicBezTo>
                      <a:pt x="0" y="86554"/>
                      <a:pt x="10882" y="101874"/>
                      <a:pt x="39220" y="101874"/>
                    </a:cubicBezTo>
                    <a:cubicBezTo>
                      <a:pt x="66220" y="101874"/>
                      <a:pt x="77919" y="87613"/>
                      <a:pt x="77919" y="71290"/>
                    </a:cubicBezTo>
                    <a:cubicBezTo>
                      <a:pt x="77919" y="56081"/>
                      <a:pt x="67947" y="46462"/>
                      <a:pt x="50120" y="42952"/>
                    </a:cubicBezTo>
                    <a:cubicBezTo>
                      <a:pt x="33017" y="39591"/>
                      <a:pt x="21263" y="38885"/>
                      <a:pt x="21263" y="28041"/>
                    </a:cubicBezTo>
                    <a:cubicBezTo>
                      <a:pt x="21263" y="20594"/>
                      <a:pt x="28059" y="16174"/>
                      <a:pt x="38551" y="16174"/>
                    </a:cubicBezTo>
                    <a:cubicBezTo>
                      <a:pt x="49675" y="16174"/>
                      <a:pt x="56081" y="21652"/>
                      <a:pt x="56081" y="30900"/>
                    </a:cubicBezTo>
                    <a:lnTo>
                      <a:pt x="74967" y="30900"/>
                    </a:lnTo>
                    <a:cubicBezTo>
                      <a:pt x="74967" y="15673"/>
                      <a:pt x="63416" y="0"/>
                      <a:pt x="37771" y="0"/>
                    </a:cubicBezTo>
                    <a:cubicBezTo>
                      <a:pt x="20074" y="0"/>
                      <a:pt x="1727" y="10213"/>
                      <a:pt x="1727" y="29285"/>
                    </a:cubicBezTo>
                    <a:cubicBezTo>
                      <a:pt x="1708" y="45292"/>
                      <a:pt x="13519" y="55208"/>
                      <a:pt x="33092" y="58644"/>
                    </a:cubicBezTo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5" name="フリーフォーム: 図形 384">
                <a:extLst>
                  <a:ext uri="{FF2B5EF4-FFF2-40B4-BE49-F238E27FC236}">
                    <a16:creationId xmlns:a16="http://schemas.microsoft.com/office/drawing/2014/main" id="{A1199D8B-3D75-4B7D-9A10-7A0564634F2C}"/>
                  </a:ext>
                </a:extLst>
              </p:cNvPr>
              <p:cNvSpPr/>
              <p:nvPr/>
            </p:nvSpPr>
            <p:spPr>
              <a:xfrm>
                <a:off x="7331018" y="327655"/>
                <a:ext cx="86052" cy="100890"/>
              </a:xfrm>
              <a:custGeom>
                <a:avLst/>
                <a:gdLst>
                  <a:gd name="connsiteX0" fmla="*/ 44995 w 86052"/>
                  <a:gd name="connsiteY0" fmla="*/ 83899 h 100890"/>
                  <a:gd name="connsiteX1" fmla="*/ 20111 w 86052"/>
                  <a:gd name="connsiteY1" fmla="*/ 50176 h 100890"/>
                  <a:gd name="connsiteX2" fmla="*/ 44995 w 86052"/>
                  <a:gd name="connsiteY2" fmla="*/ 16416 h 100890"/>
                  <a:gd name="connsiteX3" fmla="*/ 65719 w 86052"/>
                  <a:gd name="connsiteY3" fmla="*/ 32943 h 100890"/>
                  <a:gd name="connsiteX4" fmla="*/ 85923 w 86052"/>
                  <a:gd name="connsiteY4" fmla="*/ 32943 h 100890"/>
                  <a:gd name="connsiteX5" fmla="*/ 44456 w 86052"/>
                  <a:gd name="connsiteY5" fmla="*/ 0 h 100890"/>
                  <a:gd name="connsiteX6" fmla="*/ 0 w 86052"/>
                  <a:gd name="connsiteY6" fmla="*/ 50454 h 100890"/>
                  <a:gd name="connsiteX7" fmla="*/ 44456 w 86052"/>
                  <a:gd name="connsiteY7" fmla="*/ 100890 h 100890"/>
                  <a:gd name="connsiteX8" fmla="*/ 86053 w 86052"/>
                  <a:gd name="connsiteY8" fmla="*/ 66833 h 100890"/>
                  <a:gd name="connsiteX9" fmla="*/ 65719 w 86052"/>
                  <a:gd name="connsiteY9" fmla="*/ 66833 h 100890"/>
                  <a:gd name="connsiteX10" fmla="*/ 44995 w 86052"/>
                  <a:gd name="connsiteY10" fmla="*/ 83899 h 10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052" h="100890">
                    <a:moveTo>
                      <a:pt x="44995" y="83899"/>
                    </a:moveTo>
                    <a:cubicBezTo>
                      <a:pt x="29285" y="83899"/>
                      <a:pt x="20111" y="68523"/>
                      <a:pt x="20111" y="50176"/>
                    </a:cubicBezTo>
                    <a:cubicBezTo>
                      <a:pt x="20111" y="31829"/>
                      <a:pt x="28988" y="16416"/>
                      <a:pt x="44995" y="16416"/>
                    </a:cubicBezTo>
                    <a:cubicBezTo>
                      <a:pt x="56917" y="16416"/>
                      <a:pt x="63063" y="23844"/>
                      <a:pt x="65719" y="32943"/>
                    </a:cubicBezTo>
                    <a:lnTo>
                      <a:pt x="85923" y="32943"/>
                    </a:lnTo>
                    <a:cubicBezTo>
                      <a:pt x="82618" y="14039"/>
                      <a:pt x="67854" y="0"/>
                      <a:pt x="44456" y="0"/>
                    </a:cubicBezTo>
                    <a:cubicBezTo>
                      <a:pt x="14949" y="0"/>
                      <a:pt x="0" y="22600"/>
                      <a:pt x="0" y="50454"/>
                    </a:cubicBezTo>
                    <a:cubicBezTo>
                      <a:pt x="0" y="78309"/>
                      <a:pt x="15543" y="100890"/>
                      <a:pt x="44456" y="100890"/>
                    </a:cubicBezTo>
                    <a:cubicBezTo>
                      <a:pt x="67576" y="100890"/>
                      <a:pt x="83193" y="87408"/>
                      <a:pt x="86053" y="66833"/>
                    </a:cubicBezTo>
                    <a:lnTo>
                      <a:pt x="65719" y="66833"/>
                    </a:lnTo>
                    <a:cubicBezTo>
                      <a:pt x="63063" y="76527"/>
                      <a:pt x="56713" y="83899"/>
                      <a:pt x="44995" y="83899"/>
                    </a:cubicBezTo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6" name="フリーフォーム: 図形 385">
                <a:extLst>
                  <a:ext uri="{FF2B5EF4-FFF2-40B4-BE49-F238E27FC236}">
                    <a16:creationId xmlns:a16="http://schemas.microsoft.com/office/drawing/2014/main" id="{E847E6B0-C144-441F-A598-216CD388BF9B}"/>
                  </a:ext>
                </a:extLst>
              </p:cNvPr>
              <p:cNvSpPr/>
              <p:nvPr/>
            </p:nvSpPr>
            <p:spPr>
              <a:xfrm>
                <a:off x="7592463" y="327655"/>
                <a:ext cx="86052" cy="100890"/>
              </a:xfrm>
              <a:custGeom>
                <a:avLst/>
                <a:gdLst>
                  <a:gd name="connsiteX0" fmla="*/ 44976 w 86052"/>
                  <a:gd name="connsiteY0" fmla="*/ 83899 h 100890"/>
                  <a:gd name="connsiteX1" fmla="*/ 20111 w 86052"/>
                  <a:gd name="connsiteY1" fmla="*/ 50176 h 100890"/>
                  <a:gd name="connsiteX2" fmla="*/ 44976 w 86052"/>
                  <a:gd name="connsiteY2" fmla="*/ 16416 h 100890"/>
                  <a:gd name="connsiteX3" fmla="*/ 65682 w 86052"/>
                  <a:gd name="connsiteY3" fmla="*/ 32943 h 100890"/>
                  <a:gd name="connsiteX4" fmla="*/ 85923 w 86052"/>
                  <a:gd name="connsiteY4" fmla="*/ 32943 h 100890"/>
                  <a:gd name="connsiteX5" fmla="*/ 44419 w 86052"/>
                  <a:gd name="connsiteY5" fmla="*/ 0 h 100890"/>
                  <a:gd name="connsiteX6" fmla="*/ 0 w 86052"/>
                  <a:gd name="connsiteY6" fmla="*/ 50454 h 100890"/>
                  <a:gd name="connsiteX7" fmla="*/ 44419 w 86052"/>
                  <a:gd name="connsiteY7" fmla="*/ 100890 h 100890"/>
                  <a:gd name="connsiteX8" fmla="*/ 86053 w 86052"/>
                  <a:gd name="connsiteY8" fmla="*/ 66833 h 100890"/>
                  <a:gd name="connsiteX9" fmla="*/ 65682 w 86052"/>
                  <a:gd name="connsiteY9" fmla="*/ 66833 h 100890"/>
                  <a:gd name="connsiteX10" fmla="*/ 44976 w 86052"/>
                  <a:gd name="connsiteY10" fmla="*/ 83899 h 10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052" h="100890">
                    <a:moveTo>
                      <a:pt x="44976" y="83899"/>
                    </a:moveTo>
                    <a:cubicBezTo>
                      <a:pt x="29285" y="83899"/>
                      <a:pt x="20111" y="68523"/>
                      <a:pt x="20111" y="50176"/>
                    </a:cubicBezTo>
                    <a:cubicBezTo>
                      <a:pt x="20111" y="31829"/>
                      <a:pt x="28950" y="16416"/>
                      <a:pt x="44976" y="16416"/>
                    </a:cubicBezTo>
                    <a:cubicBezTo>
                      <a:pt x="56935" y="16416"/>
                      <a:pt x="63045" y="23844"/>
                      <a:pt x="65682" y="32943"/>
                    </a:cubicBezTo>
                    <a:lnTo>
                      <a:pt x="85923" y="32943"/>
                    </a:lnTo>
                    <a:cubicBezTo>
                      <a:pt x="82618" y="14039"/>
                      <a:pt x="67817" y="0"/>
                      <a:pt x="44419" y="0"/>
                    </a:cubicBezTo>
                    <a:cubicBezTo>
                      <a:pt x="14930" y="0"/>
                      <a:pt x="0" y="22600"/>
                      <a:pt x="0" y="50454"/>
                    </a:cubicBezTo>
                    <a:cubicBezTo>
                      <a:pt x="0" y="78309"/>
                      <a:pt x="15524" y="100890"/>
                      <a:pt x="44419" y="100890"/>
                    </a:cubicBezTo>
                    <a:cubicBezTo>
                      <a:pt x="67576" y="100890"/>
                      <a:pt x="83175" y="87408"/>
                      <a:pt x="86053" y="66833"/>
                    </a:cubicBezTo>
                    <a:lnTo>
                      <a:pt x="65682" y="66833"/>
                    </a:lnTo>
                    <a:cubicBezTo>
                      <a:pt x="63045" y="76527"/>
                      <a:pt x="56694" y="83899"/>
                      <a:pt x="44976" y="83899"/>
                    </a:cubicBezTo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218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0678125-9F55-4830-AD5C-202141A50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3362" y="6541736"/>
            <a:ext cx="414000" cy="266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kumimoji="1" lang="en-US" altLang="ja-JP" sz="1000" b="0" spc="100" baseline="0" smtClean="0">
                <a:solidFill>
                  <a:srgbClr val="666666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AA27D7C-6BCD-401B-BE79-2A8F53BF920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6" name="スライド番号区切り線">
            <a:extLst>
              <a:ext uri="{FF2B5EF4-FFF2-40B4-BE49-F238E27FC236}">
                <a16:creationId xmlns:a16="http://schemas.microsoft.com/office/drawing/2014/main" id="{60308DB4-A1E9-42F9-B95E-27EAACEE6F15}"/>
              </a:ext>
            </a:extLst>
          </p:cNvPr>
          <p:cNvSpPr/>
          <p:nvPr/>
        </p:nvSpPr>
        <p:spPr>
          <a:xfrm>
            <a:off x="11606802" y="6588000"/>
            <a:ext cx="10800" cy="270535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14400" y="6541200"/>
            <a:ext cx="3445200" cy="266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kumimoji="1" lang="ja-JP" altLang="en-US" sz="1000" spc="300">
                <a:solidFill>
                  <a:srgbClr val="666666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800" y="6552000"/>
            <a:ext cx="9576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kumimoji="1" lang="ja-JP" altLang="en-US" sz="500" spc="300">
                <a:solidFill>
                  <a:srgbClr val="666666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35BCC8B3-A49C-427F-A61E-3AFAB9A3B952}" type="datetime1">
              <a:rPr kumimoji="1" lang="ja-JP" altLang="en-US" smtClean="0"/>
              <a:t>2022/9/20</a:t>
            </a:fld>
            <a:endParaRPr kumimoji="1" lang="ja-JP" altLang="en-US"/>
          </a:p>
        </p:txBody>
      </p:sp>
      <p:sp>
        <p:nvSpPr>
          <p:cNvPr id="197" name="コピーライト">
            <a:extLst>
              <a:ext uri="{FF2B5EF4-FFF2-40B4-BE49-F238E27FC236}">
                <a16:creationId xmlns:a16="http://schemas.microsoft.com/office/drawing/2014/main" id="{3ECB3BBF-BCFE-4263-A587-E82E29FFE8EE}"/>
              </a:ext>
            </a:extLst>
          </p:cNvPr>
          <p:cNvSpPr txBox="1"/>
          <p:nvPr/>
        </p:nvSpPr>
        <p:spPr>
          <a:xfrm>
            <a:off x="180975" y="6645600"/>
            <a:ext cx="1292225" cy="1074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ja-JP"/>
            </a:defPPr>
            <a:lvl1pPr defTabSz="914400">
              <a:lnSpc>
                <a:spcPct val="130000"/>
              </a:lnSpc>
              <a:defRPr kumimoji="1" sz="600">
                <a:solidFill>
                  <a:srgbClr val="666666"/>
                </a:solidFill>
              </a:defRPr>
            </a:lvl1pPr>
            <a:lvl2pPr defTabSz="914400">
              <a:defRPr kumimoji="1"/>
            </a:lvl2pPr>
            <a:lvl3pPr defTabSz="914400">
              <a:defRPr kumimoji="1"/>
            </a:lvl3pPr>
            <a:lvl4pPr defTabSz="914400">
              <a:defRPr kumimoji="1"/>
            </a:lvl4pPr>
            <a:lvl5pPr defTabSz="914400">
              <a:defRPr kumimoji="1"/>
            </a:lvl5pPr>
            <a:lvl6pPr defTabSz="914400">
              <a:defRPr kumimoji="1"/>
            </a:lvl6pPr>
            <a:lvl7pPr defTabSz="914400">
              <a:defRPr kumimoji="1"/>
            </a:lvl7pPr>
            <a:lvl8pPr defTabSz="914400">
              <a:defRPr kumimoji="1"/>
            </a:lvl8pPr>
            <a:lvl9pPr defTabSz="914400">
              <a:defRPr kumimoji="1"/>
            </a:lvl9pPr>
          </a:lstStyle>
          <a:p>
            <a:pPr lvl="0"/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</a:rPr>
              <a:t>©Mitsubishi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</a:rPr>
              <a:t>Electric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</a:rPr>
              <a:t>Corporation</a:t>
            </a:r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2" name="文章">
            <a:extLst>
              <a:ext uri="{FF2B5EF4-FFF2-40B4-BE49-F238E27FC236}">
                <a16:creationId xmlns:a16="http://schemas.microsoft.com/office/drawing/2014/main" id="{81E2C3B9-5259-4BBA-97EF-394738F02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213" y="1053621"/>
            <a:ext cx="11331575" cy="543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cxnSp>
        <p:nvCxnSpPr>
          <p:cNvPr id="9" name="ヘッダー区切り線">
            <a:extLst>
              <a:ext uri="{FF2B5EF4-FFF2-40B4-BE49-F238E27FC236}">
                <a16:creationId xmlns:a16="http://schemas.microsoft.com/office/drawing/2014/main" id="{24120B97-C947-4A0C-96AA-609125DB01F1}"/>
              </a:ext>
            </a:extLst>
          </p:cNvPr>
          <p:cNvCxnSpPr/>
          <p:nvPr/>
        </p:nvCxnSpPr>
        <p:spPr>
          <a:xfrm>
            <a:off x="0" y="689613"/>
            <a:ext cx="12192000" cy="0"/>
          </a:xfrm>
          <a:prstGeom prst="line">
            <a:avLst/>
          </a:prstGeom>
          <a:ln w="19050">
            <a:solidFill>
              <a:srgbClr val="E1E1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MEロゴ">
            <a:extLst>
              <a:ext uri="{FF2B5EF4-FFF2-40B4-BE49-F238E27FC236}">
                <a16:creationId xmlns:a16="http://schemas.microsoft.com/office/drawing/2014/main" id="{7E39655B-ECBA-411D-98E2-A79D17929CD0}"/>
              </a:ext>
            </a:extLst>
          </p:cNvPr>
          <p:cNvGrpSpPr/>
          <p:nvPr/>
        </p:nvGrpSpPr>
        <p:grpSpPr>
          <a:xfrm>
            <a:off x="10982730" y="127323"/>
            <a:ext cx="1033210" cy="431118"/>
            <a:chOff x="6732027" y="127323"/>
            <a:chExt cx="1033210" cy="431118"/>
          </a:xfrm>
        </p:grpSpPr>
        <p:grpSp>
          <p:nvGrpSpPr>
            <p:cNvPr id="147" name="グループ化 146">
              <a:extLst>
                <a:ext uri="{FF2B5EF4-FFF2-40B4-BE49-F238E27FC236}">
                  <a16:creationId xmlns:a16="http://schemas.microsoft.com/office/drawing/2014/main" id="{98C08DB1-8F82-4EF1-98EB-44FD81810DFB}"/>
                </a:ext>
              </a:extLst>
            </p:cNvPr>
            <p:cNvGrpSpPr/>
            <p:nvPr/>
          </p:nvGrpSpPr>
          <p:grpSpPr>
            <a:xfrm>
              <a:off x="6732779" y="465257"/>
              <a:ext cx="1032458" cy="93184"/>
              <a:chOff x="6732779" y="465257"/>
              <a:chExt cx="1032458" cy="93184"/>
            </a:xfrm>
          </p:grpSpPr>
          <p:sp>
            <p:nvSpPr>
              <p:cNvPr id="171" name="フリーフォーム: 図形 170">
                <a:extLst>
                  <a:ext uri="{FF2B5EF4-FFF2-40B4-BE49-F238E27FC236}">
                    <a16:creationId xmlns:a16="http://schemas.microsoft.com/office/drawing/2014/main" id="{AF0C3A81-74AC-462B-A5C9-F9419DF77AC5}"/>
                  </a:ext>
                </a:extLst>
              </p:cNvPr>
              <p:cNvSpPr/>
              <p:nvPr/>
            </p:nvSpPr>
            <p:spPr>
              <a:xfrm>
                <a:off x="6863311" y="495192"/>
                <a:ext cx="54785" cy="47186"/>
              </a:xfrm>
              <a:custGeom>
                <a:avLst/>
                <a:gdLst>
                  <a:gd name="connsiteX0" fmla="*/ 34693 w 54785"/>
                  <a:gd name="connsiteY0" fmla="*/ 15339 h 47186"/>
                  <a:gd name="connsiteX1" fmla="*/ 27228 w 54785"/>
                  <a:gd name="connsiteY1" fmla="*/ 25292 h 47186"/>
                  <a:gd name="connsiteX2" fmla="*/ 17535 w 54785"/>
                  <a:gd name="connsiteY2" fmla="*/ 33649 h 47186"/>
                  <a:gd name="connsiteX3" fmla="*/ 16049 w 54785"/>
                  <a:gd name="connsiteY3" fmla="*/ 31049 h 47186"/>
                  <a:gd name="connsiteX4" fmla="*/ 20692 w 54785"/>
                  <a:gd name="connsiteY4" fmla="*/ 17604 h 47186"/>
                  <a:gd name="connsiteX5" fmla="*/ 31165 w 54785"/>
                  <a:gd name="connsiteY5" fmla="*/ 9322 h 47186"/>
                  <a:gd name="connsiteX6" fmla="*/ 35993 w 54785"/>
                  <a:gd name="connsiteY6" fmla="*/ 10789 h 47186"/>
                  <a:gd name="connsiteX7" fmla="*/ 34693 w 54785"/>
                  <a:gd name="connsiteY7" fmla="*/ 15339 h 47186"/>
                  <a:gd name="connsiteX8" fmla="*/ 44053 w 54785"/>
                  <a:gd name="connsiteY8" fmla="*/ 74 h 47186"/>
                  <a:gd name="connsiteX9" fmla="*/ 32595 w 54785"/>
                  <a:gd name="connsiteY9" fmla="*/ 241 h 47186"/>
                  <a:gd name="connsiteX10" fmla="*/ 11072 w 54785"/>
                  <a:gd name="connsiteY10" fmla="*/ 12330 h 47186"/>
                  <a:gd name="connsiteX11" fmla="*/ 79 w 54785"/>
                  <a:gd name="connsiteY11" fmla="*/ 35301 h 47186"/>
                  <a:gd name="connsiteX12" fmla="*/ 1955 w 54785"/>
                  <a:gd name="connsiteY12" fmla="*/ 43472 h 47186"/>
                  <a:gd name="connsiteX13" fmla="*/ 8918 w 54785"/>
                  <a:gd name="connsiteY13" fmla="*/ 47186 h 47186"/>
                  <a:gd name="connsiteX14" fmla="*/ 22029 w 54785"/>
                  <a:gd name="connsiteY14" fmla="*/ 40055 h 47186"/>
                  <a:gd name="connsiteX15" fmla="*/ 31276 w 54785"/>
                  <a:gd name="connsiteY15" fmla="*/ 27131 h 47186"/>
                  <a:gd name="connsiteX16" fmla="*/ 32279 w 54785"/>
                  <a:gd name="connsiteY16" fmla="*/ 27131 h 47186"/>
                  <a:gd name="connsiteX17" fmla="*/ 25835 w 54785"/>
                  <a:gd name="connsiteY17" fmla="*/ 46146 h 47186"/>
                  <a:gd name="connsiteX18" fmla="*/ 41323 w 54785"/>
                  <a:gd name="connsiteY18" fmla="*/ 46146 h 47186"/>
                  <a:gd name="connsiteX19" fmla="*/ 54786 w 54785"/>
                  <a:gd name="connsiteY19" fmla="*/ 0 h 47186"/>
                  <a:gd name="connsiteX20" fmla="*/ 44053 w 54785"/>
                  <a:gd name="connsiteY20" fmla="*/ 74 h 47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4785" h="47186">
                    <a:moveTo>
                      <a:pt x="34693" y="15339"/>
                    </a:moveTo>
                    <a:cubicBezTo>
                      <a:pt x="34192" y="16769"/>
                      <a:pt x="31722" y="20093"/>
                      <a:pt x="27228" y="25292"/>
                    </a:cubicBezTo>
                    <a:cubicBezTo>
                      <a:pt x="22400" y="30863"/>
                      <a:pt x="19169" y="33649"/>
                      <a:pt x="17535" y="33649"/>
                    </a:cubicBezTo>
                    <a:cubicBezTo>
                      <a:pt x="16365" y="33649"/>
                      <a:pt x="15863" y="32776"/>
                      <a:pt x="16049" y="31049"/>
                    </a:cubicBezTo>
                    <a:cubicBezTo>
                      <a:pt x="16439" y="26759"/>
                      <a:pt x="17999" y="22284"/>
                      <a:pt x="20692" y="17604"/>
                    </a:cubicBezTo>
                    <a:cubicBezTo>
                      <a:pt x="23923" y="12070"/>
                      <a:pt x="27414" y="9322"/>
                      <a:pt x="31165" y="9322"/>
                    </a:cubicBezTo>
                    <a:cubicBezTo>
                      <a:pt x="32743" y="9322"/>
                      <a:pt x="34359" y="9805"/>
                      <a:pt x="35993" y="10789"/>
                    </a:cubicBezTo>
                    <a:lnTo>
                      <a:pt x="34693" y="15339"/>
                    </a:lnTo>
                    <a:close/>
                    <a:moveTo>
                      <a:pt x="44053" y="74"/>
                    </a:moveTo>
                    <a:cubicBezTo>
                      <a:pt x="39206" y="-37"/>
                      <a:pt x="34990" y="241"/>
                      <a:pt x="32595" y="241"/>
                    </a:cubicBezTo>
                    <a:cubicBezTo>
                      <a:pt x="25204" y="241"/>
                      <a:pt x="18018" y="4290"/>
                      <a:pt x="11072" y="12330"/>
                    </a:cubicBezTo>
                    <a:cubicBezTo>
                      <a:pt x="4462" y="19944"/>
                      <a:pt x="822" y="27576"/>
                      <a:pt x="79" y="35301"/>
                    </a:cubicBezTo>
                    <a:cubicBezTo>
                      <a:pt x="-237" y="38421"/>
                      <a:pt x="395" y="41132"/>
                      <a:pt x="1955" y="43472"/>
                    </a:cubicBezTo>
                    <a:cubicBezTo>
                      <a:pt x="3644" y="45923"/>
                      <a:pt x="5947" y="47186"/>
                      <a:pt x="8918" y="47186"/>
                    </a:cubicBezTo>
                    <a:cubicBezTo>
                      <a:pt x="13022" y="47186"/>
                      <a:pt x="17386" y="44791"/>
                      <a:pt x="22029" y="40055"/>
                    </a:cubicBezTo>
                    <a:cubicBezTo>
                      <a:pt x="25650" y="36304"/>
                      <a:pt x="28751" y="31996"/>
                      <a:pt x="31276" y="27131"/>
                    </a:cubicBezTo>
                    <a:lnTo>
                      <a:pt x="32279" y="27131"/>
                    </a:lnTo>
                    <a:lnTo>
                      <a:pt x="25835" y="46146"/>
                    </a:lnTo>
                    <a:lnTo>
                      <a:pt x="41323" y="46146"/>
                    </a:lnTo>
                    <a:lnTo>
                      <a:pt x="54786" y="0"/>
                    </a:lnTo>
                    <a:cubicBezTo>
                      <a:pt x="52279" y="0"/>
                      <a:pt x="49122" y="186"/>
                      <a:pt x="44053" y="74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72" name="フリーフォーム: 図形 171">
                <a:extLst>
                  <a:ext uri="{FF2B5EF4-FFF2-40B4-BE49-F238E27FC236}">
                    <a16:creationId xmlns:a16="http://schemas.microsoft.com/office/drawing/2014/main" id="{CB4FBA01-38BE-4105-9CF8-4F40038E3091}"/>
                  </a:ext>
                </a:extLst>
              </p:cNvPr>
              <p:cNvSpPr/>
              <p:nvPr/>
            </p:nvSpPr>
            <p:spPr>
              <a:xfrm>
                <a:off x="6968477" y="495217"/>
                <a:ext cx="57529" cy="63224"/>
              </a:xfrm>
              <a:custGeom>
                <a:avLst/>
                <a:gdLst>
                  <a:gd name="connsiteX0" fmla="*/ 37548 w 57529"/>
                  <a:gd name="connsiteY0" fmla="*/ 15258 h 63224"/>
                  <a:gd name="connsiteX1" fmla="*/ 30046 w 57529"/>
                  <a:gd name="connsiteY1" fmla="*/ 25268 h 63224"/>
                  <a:gd name="connsiteX2" fmla="*/ 20910 w 57529"/>
                  <a:gd name="connsiteY2" fmla="*/ 32696 h 63224"/>
                  <a:gd name="connsiteX3" fmla="*/ 19796 w 57529"/>
                  <a:gd name="connsiteY3" fmla="*/ 30040 h 63224"/>
                  <a:gd name="connsiteX4" fmla="*/ 24289 w 57529"/>
                  <a:gd name="connsiteY4" fmla="*/ 17190 h 63224"/>
                  <a:gd name="connsiteX5" fmla="*/ 34187 w 57529"/>
                  <a:gd name="connsiteY5" fmla="*/ 9298 h 63224"/>
                  <a:gd name="connsiteX6" fmla="*/ 38904 w 57529"/>
                  <a:gd name="connsiteY6" fmla="*/ 10505 h 63224"/>
                  <a:gd name="connsiteX7" fmla="*/ 37548 w 57529"/>
                  <a:gd name="connsiteY7" fmla="*/ 15258 h 63224"/>
                  <a:gd name="connsiteX8" fmla="*/ 46740 w 57529"/>
                  <a:gd name="connsiteY8" fmla="*/ 13 h 63224"/>
                  <a:gd name="connsiteX9" fmla="*/ 36286 w 57529"/>
                  <a:gd name="connsiteY9" fmla="*/ 217 h 63224"/>
                  <a:gd name="connsiteX10" fmla="*/ 14800 w 57529"/>
                  <a:gd name="connsiteY10" fmla="*/ 11507 h 63224"/>
                  <a:gd name="connsiteX11" fmla="*/ 3807 w 57529"/>
                  <a:gd name="connsiteY11" fmla="*/ 34033 h 63224"/>
                  <a:gd name="connsiteX12" fmla="*/ 5701 w 57529"/>
                  <a:gd name="connsiteY12" fmla="*/ 42222 h 63224"/>
                  <a:gd name="connsiteX13" fmla="*/ 12962 w 57529"/>
                  <a:gd name="connsiteY13" fmla="*/ 45769 h 63224"/>
                  <a:gd name="connsiteX14" fmla="*/ 34261 w 57529"/>
                  <a:gd name="connsiteY14" fmla="*/ 27162 h 63224"/>
                  <a:gd name="connsiteX15" fmla="*/ 36118 w 57529"/>
                  <a:gd name="connsiteY15" fmla="*/ 27162 h 63224"/>
                  <a:gd name="connsiteX16" fmla="*/ 32850 w 57529"/>
                  <a:gd name="connsiteY16" fmla="*/ 37747 h 63224"/>
                  <a:gd name="connsiteX17" fmla="*/ 27725 w 57529"/>
                  <a:gd name="connsiteY17" fmla="*/ 49019 h 63224"/>
                  <a:gd name="connsiteX18" fmla="*/ 18737 w 57529"/>
                  <a:gd name="connsiteY18" fmla="*/ 54237 h 63224"/>
                  <a:gd name="connsiteX19" fmla="*/ 0 w 57529"/>
                  <a:gd name="connsiteY19" fmla="*/ 48666 h 63224"/>
                  <a:gd name="connsiteX20" fmla="*/ 1188 w 57529"/>
                  <a:gd name="connsiteY20" fmla="*/ 61962 h 63224"/>
                  <a:gd name="connsiteX21" fmla="*/ 15543 w 57529"/>
                  <a:gd name="connsiteY21" fmla="*/ 63225 h 63224"/>
                  <a:gd name="connsiteX22" fmla="*/ 45459 w 57529"/>
                  <a:gd name="connsiteY22" fmla="*/ 43150 h 63224"/>
                  <a:gd name="connsiteX23" fmla="*/ 57530 w 57529"/>
                  <a:gd name="connsiteY23" fmla="*/ 13 h 63224"/>
                  <a:gd name="connsiteX24" fmla="*/ 46740 w 57529"/>
                  <a:gd name="connsiteY24" fmla="*/ 13 h 6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529" h="63224">
                    <a:moveTo>
                      <a:pt x="37548" y="15258"/>
                    </a:moveTo>
                    <a:cubicBezTo>
                      <a:pt x="37010" y="17115"/>
                      <a:pt x="34503" y="20458"/>
                      <a:pt x="30046" y="25268"/>
                    </a:cubicBezTo>
                    <a:cubicBezTo>
                      <a:pt x="25478" y="30207"/>
                      <a:pt x="22432" y="32696"/>
                      <a:pt x="20910" y="32696"/>
                    </a:cubicBezTo>
                    <a:cubicBezTo>
                      <a:pt x="20000" y="32696"/>
                      <a:pt x="19591" y="31804"/>
                      <a:pt x="19796" y="30040"/>
                    </a:cubicBezTo>
                    <a:cubicBezTo>
                      <a:pt x="20185" y="25955"/>
                      <a:pt x="21671" y="21665"/>
                      <a:pt x="24289" y="17190"/>
                    </a:cubicBezTo>
                    <a:cubicBezTo>
                      <a:pt x="27335" y="11934"/>
                      <a:pt x="30640" y="9298"/>
                      <a:pt x="34187" y="9298"/>
                    </a:cubicBezTo>
                    <a:cubicBezTo>
                      <a:pt x="35877" y="9298"/>
                      <a:pt x="37437" y="9688"/>
                      <a:pt x="38904" y="10505"/>
                    </a:cubicBezTo>
                    <a:lnTo>
                      <a:pt x="37548" y="15258"/>
                    </a:lnTo>
                    <a:close/>
                    <a:moveTo>
                      <a:pt x="46740" y="13"/>
                    </a:moveTo>
                    <a:cubicBezTo>
                      <a:pt x="42098" y="-62"/>
                      <a:pt x="36286" y="217"/>
                      <a:pt x="36286" y="217"/>
                    </a:cubicBezTo>
                    <a:cubicBezTo>
                      <a:pt x="28820" y="217"/>
                      <a:pt x="21653" y="3987"/>
                      <a:pt x="14800" y="11507"/>
                    </a:cubicBezTo>
                    <a:cubicBezTo>
                      <a:pt x="8226" y="18694"/>
                      <a:pt x="4587" y="26233"/>
                      <a:pt x="3807" y="34033"/>
                    </a:cubicBezTo>
                    <a:cubicBezTo>
                      <a:pt x="3510" y="37338"/>
                      <a:pt x="4123" y="40049"/>
                      <a:pt x="5701" y="42222"/>
                    </a:cubicBezTo>
                    <a:cubicBezTo>
                      <a:pt x="7391" y="44580"/>
                      <a:pt x="9805" y="45769"/>
                      <a:pt x="12962" y="45769"/>
                    </a:cubicBezTo>
                    <a:cubicBezTo>
                      <a:pt x="20557" y="45769"/>
                      <a:pt x="27613" y="39566"/>
                      <a:pt x="34261" y="27162"/>
                    </a:cubicBezTo>
                    <a:lnTo>
                      <a:pt x="36118" y="27162"/>
                    </a:lnTo>
                    <a:cubicBezTo>
                      <a:pt x="35041" y="30690"/>
                      <a:pt x="33964" y="34218"/>
                      <a:pt x="32850" y="37747"/>
                    </a:cubicBezTo>
                    <a:cubicBezTo>
                      <a:pt x="31253" y="42742"/>
                      <a:pt x="29545" y="46493"/>
                      <a:pt x="27725" y="49019"/>
                    </a:cubicBezTo>
                    <a:cubicBezTo>
                      <a:pt x="25218" y="52491"/>
                      <a:pt x="22228" y="54237"/>
                      <a:pt x="18737" y="54237"/>
                    </a:cubicBezTo>
                    <a:cubicBezTo>
                      <a:pt x="13500" y="54237"/>
                      <a:pt x="7242" y="52398"/>
                      <a:pt x="0" y="48666"/>
                    </a:cubicBezTo>
                    <a:lnTo>
                      <a:pt x="1188" y="61962"/>
                    </a:lnTo>
                    <a:cubicBezTo>
                      <a:pt x="5032" y="62816"/>
                      <a:pt x="9842" y="63225"/>
                      <a:pt x="15543" y="63225"/>
                    </a:cubicBezTo>
                    <a:cubicBezTo>
                      <a:pt x="31792" y="63225"/>
                      <a:pt x="41764" y="56521"/>
                      <a:pt x="45459" y="43150"/>
                    </a:cubicBezTo>
                    <a:lnTo>
                      <a:pt x="57530" y="13"/>
                    </a:lnTo>
                    <a:cubicBezTo>
                      <a:pt x="55171" y="13"/>
                      <a:pt x="51513" y="87"/>
                      <a:pt x="46740" y="13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73" name="フリーフォーム: 図形 172">
                <a:extLst>
                  <a:ext uri="{FF2B5EF4-FFF2-40B4-BE49-F238E27FC236}">
                    <a16:creationId xmlns:a16="http://schemas.microsoft.com/office/drawing/2014/main" id="{3BA8F122-D62F-4119-A973-B9753D0D4A5D}"/>
                  </a:ext>
                </a:extLst>
              </p:cNvPr>
              <p:cNvSpPr/>
              <p:nvPr/>
            </p:nvSpPr>
            <p:spPr>
              <a:xfrm>
                <a:off x="7026336" y="495266"/>
                <a:ext cx="45256" cy="47130"/>
              </a:xfrm>
              <a:custGeom>
                <a:avLst/>
                <a:gdLst>
                  <a:gd name="connsiteX0" fmla="*/ 17666 w 45256"/>
                  <a:gd name="connsiteY0" fmla="*/ 21745 h 47130"/>
                  <a:gd name="connsiteX1" fmla="*/ 21361 w 45256"/>
                  <a:gd name="connsiteY1" fmla="*/ 14299 h 47130"/>
                  <a:gd name="connsiteX2" fmla="*/ 27990 w 45256"/>
                  <a:gd name="connsiteY2" fmla="*/ 10065 h 47130"/>
                  <a:gd name="connsiteX3" fmla="*/ 30887 w 45256"/>
                  <a:gd name="connsiteY3" fmla="*/ 13426 h 47130"/>
                  <a:gd name="connsiteX4" fmla="*/ 17666 w 45256"/>
                  <a:gd name="connsiteY4" fmla="*/ 21745 h 47130"/>
                  <a:gd name="connsiteX5" fmla="*/ 23069 w 45256"/>
                  <a:gd name="connsiteY5" fmla="*/ 37585 h 47130"/>
                  <a:gd name="connsiteX6" fmla="*/ 15790 w 45256"/>
                  <a:gd name="connsiteY6" fmla="*/ 30752 h 47130"/>
                  <a:gd name="connsiteX7" fmla="*/ 34230 w 45256"/>
                  <a:gd name="connsiteY7" fmla="*/ 25366 h 47130"/>
                  <a:gd name="connsiteX8" fmla="*/ 45205 w 45256"/>
                  <a:gd name="connsiteY8" fmla="*/ 10102 h 47130"/>
                  <a:gd name="connsiteX9" fmla="*/ 42215 w 45256"/>
                  <a:gd name="connsiteY9" fmla="*/ 2563 h 47130"/>
                  <a:gd name="connsiteX10" fmla="*/ 34304 w 45256"/>
                  <a:gd name="connsiteY10" fmla="*/ 0 h 47130"/>
                  <a:gd name="connsiteX11" fmla="*/ 11593 w 45256"/>
                  <a:gd name="connsiteY11" fmla="*/ 9619 h 47130"/>
                  <a:gd name="connsiteX12" fmla="*/ 80 w 45256"/>
                  <a:gd name="connsiteY12" fmla="*/ 32033 h 47130"/>
                  <a:gd name="connsiteX13" fmla="*/ 4797 w 45256"/>
                  <a:gd name="connsiteY13" fmla="*/ 43472 h 47130"/>
                  <a:gd name="connsiteX14" fmla="*/ 17053 w 45256"/>
                  <a:gd name="connsiteY14" fmla="*/ 47130 h 47130"/>
                  <a:gd name="connsiteX15" fmla="*/ 40469 w 45256"/>
                  <a:gd name="connsiteY15" fmla="*/ 42172 h 47130"/>
                  <a:gd name="connsiteX16" fmla="*/ 43738 w 45256"/>
                  <a:gd name="connsiteY16" fmla="*/ 30993 h 47130"/>
                  <a:gd name="connsiteX17" fmla="*/ 23069 w 45256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56" h="47130">
                    <a:moveTo>
                      <a:pt x="17666" y="21745"/>
                    </a:moveTo>
                    <a:cubicBezTo>
                      <a:pt x="18371" y="19071"/>
                      <a:pt x="19597" y="16620"/>
                      <a:pt x="21361" y="14299"/>
                    </a:cubicBezTo>
                    <a:cubicBezTo>
                      <a:pt x="23459" y="11495"/>
                      <a:pt x="25669" y="10065"/>
                      <a:pt x="27990" y="10065"/>
                    </a:cubicBezTo>
                    <a:cubicBezTo>
                      <a:pt x="30126" y="10065"/>
                      <a:pt x="31110" y="11161"/>
                      <a:pt x="30887" y="13426"/>
                    </a:cubicBezTo>
                    <a:cubicBezTo>
                      <a:pt x="30367" y="18997"/>
                      <a:pt x="25966" y="21745"/>
                      <a:pt x="17666" y="21745"/>
                    </a:cubicBezTo>
                    <a:moveTo>
                      <a:pt x="23069" y="37585"/>
                    </a:moveTo>
                    <a:cubicBezTo>
                      <a:pt x="17851" y="37585"/>
                      <a:pt x="15419" y="35301"/>
                      <a:pt x="15790" y="30752"/>
                    </a:cubicBezTo>
                    <a:cubicBezTo>
                      <a:pt x="22122" y="30752"/>
                      <a:pt x="28269" y="28950"/>
                      <a:pt x="34230" y="25366"/>
                    </a:cubicBezTo>
                    <a:cubicBezTo>
                      <a:pt x="40971" y="21244"/>
                      <a:pt x="44610" y="16174"/>
                      <a:pt x="45205" y="10102"/>
                    </a:cubicBezTo>
                    <a:cubicBezTo>
                      <a:pt x="45502" y="6927"/>
                      <a:pt x="44518" y="4457"/>
                      <a:pt x="42215" y="2563"/>
                    </a:cubicBezTo>
                    <a:cubicBezTo>
                      <a:pt x="40079" y="836"/>
                      <a:pt x="37461" y="0"/>
                      <a:pt x="34304" y="0"/>
                    </a:cubicBezTo>
                    <a:cubicBezTo>
                      <a:pt x="26022" y="0"/>
                      <a:pt x="18445" y="3194"/>
                      <a:pt x="11593" y="9619"/>
                    </a:cubicBezTo>
                    <a:cubicBezTo>
                      <a:pt x="4759" y="16026"/>
                      <a:pt x="915" y="23509"/>
                      <a:pt x="80" y="32033"/>
                    </a:cubicBezTo>
                    <a:cubicBezTo>
                      <a:pt x="-384" y="36936"/>
                      <a:pt x="1175" y="40724"/>
                      <a:pt x="4797" y="43472"/>
                    </a:cubicBezTo>
                    <a:cubicBezTo>
                      <a:pt x="7953" y="45886"/>
                      <a:pt x="12002" y="47130"/>
                      <a:pt x="17053" y="47130"/>
                    </a:cubicBezTo>
                    <a:cubicBezTo>
                      <a:pt x="23311" y="47130"/>
                      <a:pt x="31129" y="45459"/>
                      <a:pt x="40469" y="42172"/>
                    </a:cubicBezTo>
                    <a:lnTo>
                      <a:pt x="43738" y="30993"/>
                    </a:lnTo>
                    <a:cubicBezTo>
                      <a:pt x="35548" y="35376"/>
                      <a:pt x="28659" y="37585"/>
                      <a:pt x="23069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74" name="フリーフォーム: 図形 173">
                <a:extLst>
                  <a:ext uri="{FF2B5EF4-FFF2-40B4-BE49-F238E27FC236}">
                    <a16:creationId xmlns:a16="http://schemas.microsoft.com/office/drawing/2014/main" id="{F0E68A20-0058-4B98-AEB0-90A2B53D1F0F}"/>
                  </a:ext>
                </a:extLst>
              </p:cNvPr>
              <p:cNvSpPr/>
              <p:nvPr/>
            </p:nvSpPr>
            <p:spPr>
              <a:xfrm>
                <a:off x="7073713" y="495062"/>
                <a:ext cx="44846" cy="47074"/>
              </a:xfrm>
              <a:custGeom>
                <a:avLst/>
                <a:gdLst>
                  <a:gd name="connsiteX0" fmla="*/ 44846 w 44846"/>
                  <a:gd name="connsiteY0" fmla="*/ 1374 h 47074"/>
                  <a:gd name="connsiteX1" fmla="*/ 42079 w 44846"/>
                  <a:gd name="connsiteY1" fmla="*/ 11086 h 47074"/>
                  <a:gd name="connsiteX2" fmla="*/ 32479 w 44846"/>
                  <a:gd name="connsiteY2" fmla="*/ 9025 h 47074"/>
                  <a:gd name="connsiteX3" fmla="*/ 25961 w 44846"/>
                  <a:gd name="connsiteY3" fmla="*/ 13166 h 47074"/>
                  <a:gd name="connsiteX4" fmla="*/ 28951 w 44846"/>
                  <a:gd name="connsiteY4" fmla="*/ 18180 h 47074"/>
                  <a:gd name="connsiteX5" fmla="*/ 34893 w 44846"/>
                  <a:gd name="connsiteY5" fmla="*/ 24029 h 47074"/>
                  <a:gd name="connsiteX6" fmla="*/ 37567 w 44846"/>
                  <a:gd name="connsiteY6" fmla="*/ 32126 h 47074"/>
                  <a:gd name="connsiteX7" fmla="*/ 29749 w 44846"/>
                  <a:gd name="connsiteY7" fmla="*/ 43899 h 47074"/>
                  <a:gd name="connsiteX8" fmla="*/ 15729 w 44846"/>
                  <a:gd name="connsiteY8" fmla="*/ 47075 h 47074"/>
                  <a:gd name="connsiteX9" fmla="*/ 0 w 44846"/>
                  <a:gd name="connsiteY9" fmla="*/ 44623 h 47074"/>
                  <a:gd name="connsiteX10" fmla="*/ 3045 w 44846"/>
                  <a:gd name="connsiteY10" fmla="*/ 34057 h 47074"/>
                  <a:gd name="connsiteX11" fmla="*/ 16564 w 44846"/>
                  <a:gd name="connsiteY11" fmla="*/ 38050 h 47074"/>
                  <a:gd name="connsiteX12" fmla="*/ 20074 w 44846"/>
                  <a:gd name="connsiteY12" fmla="*/ 36843 h 47074"/>
                  <a:gd name="connsiteX13" fmla="*/ 21838 w 44846"/>
                  <a:gd name="connsiteY13" fmla="*/ 33779 h 47074"/>
                  <a:gd name="connsiteX14" fmla="*/ 19183 w 44846"/>
                  <a:gd name="connsiteY14" fmla="*/ 27966 h 47074"/>
                  <a:gd name="connsiteX15" fmla="*/ 13723 w 44846"/>
                  <a:gd name="connsiteY15" fmla="*/ 21968 h 47074"/>
                  <a:gd name="connsiteX16" fmla="*/ 11216 w 44846"/>
                  <a:gd name="connsiteY16" fmla="*/ 13965 h 47074"/>
                  <a:gd name="connsiteX17" fmla="*/ 19164 w 44846"/>
                  <a:gd name="connsiteY17" fmla="*/ 2878 h 47074"/>
                  <a:gd name="connsiteX18" fmla="*/ 32757 w 44846"/>
                  <a:gd name="connsiteY18" fmla="*/ 0 h 47074"/>
                  <a:gd name="connsiteX19" fmla="*/ 44846 w 44846"/>
                  <a:gd name="connsiteY19" fmla="*/ 1374 h 47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846" h="47074">
                    <a:moveTo>
                      <a:pt x="44846" y="1374"/>
                    </a:moveTo>
                    <a:lnTo>
                      <a:pt x="42079" y="11086"/>
                    </a:lnTo>
                    <a:cubicBezTo>
                      <a:pt x="38477" y="9749"/>
                      <a:pt x="35283" y="9025"/>
                      <a:pt x="32479" y="9025"/>
                    </a:cubicBezTo>
                    <a:cubicBezTo>
                      <a:pt x="28412" y="9025"/>
                      <a:pt x="26221" y="10436"/>
                      <a:pt x="25961" y="13166"/>
                    </a:cubicBezTo>
                    <a:cubicBezTo>
                      <a:pt x="25849" y="14447"/>
                      <a:pt x="26834" y="16100"/>
                      <a:pt x="28951" y="18180"/>
                    </a:cubicBezTo>
                    <a:cubicBezTo>
                      <a:pt x="32367" y="21430"/>
                      <a:pt x="34354" y="23379"/>
                      <a:pt x="34893" y="24029"/>
                    </a:cubicBezTo>
                    <a:cubicBezTo>
                      <a:pt x="36973" y="26685"/>
                      <a:pt x="37864" y="29378"/>
                      <a:pt x="37567" y="32126"/>
                    </a:cubicBezTo>
                    <a:cubicBezTo>
                      <a:pt x="37084" y="37400"/>
                      <a:pt x="34447" y="41281"/>
                      <a:pt x="29749" y="43899"/>
                    </a:cubicBezTo>
                    <a:cubicBezTo>
                      <a:pt x="25924" y="46016"/>
                      <a:pt x="21244" y="47075"/>
                      <a:pt x="15729" y="47075"/>
                    </a:cubicBezTo>
                    <a:cubicBezTo>
                      <a:pt x="11458" y="47075"/>
                      <a:pt x="6202" y="46258"/>
                      <a:pt x="0" y="44623"/>
                    </a:cubicBezTo>
                    <a:lnTo>
                      <a:pt x="3045" y="34057"/>
                    </a:lnTo>
                    <a:cubicBezTo>
                      <a:pt x="8765" y="36731"/>
                      <a:pt x="13277" y="38050"/>
                      <a:pt x="16564" y="38050"/>
                    </a:cubicBezTo>
                    <a:cubicBezTo>
                      <a:pt x="17827" y="38050"/>
                      <a:pt x="19016" y="37641"/>
                      <a:pt x="20074" y="36843"/>
                    </a:cubicBezTo>
                    <a:cubicBezTo>
                      <a:pt x="21133" y="36063"/>
                      <a:pt x="21727" y="35060"/>
                      <a:pt x="21838" y="33779"/>
                    </a:cubicBezTo>
                    <a:cubicBezTo>
                      <a:pt x="21987" y="32126"/>
                      <a:pt x="21114" y="30195"/>
                      <a:pt x="19183" y="27966"/>
                    </a:cubicBezTo>
                    <a:cubicBezTo>
                      <a:pt x="17363" y="25998"/>
                      <a:pt x="15524" y="23974"/>
                      <a:pt x="13723" y="21968"/>
                    </a:cubicBezTo>
                    <a:cubicBezTo>
                      <a:pt x="11792" y="19368"/>
                      <a:pt x="10956" y="16676"/>
                      <a:pt x="11216" y="13965"/>
                    </a:cubicBezTo>
                    <a:cubicBezTo>
                      <a:pt x="11699" y="8988"/>
                      <a:pt x="14336" y="5292"/>
                      <a:pt x="19164" y="2878"/>
                    </a:cubicBezTo>
                    <a:cubicBezTo>
                      <a:pt x="22934" y="947"/>
                      <a:pt x="27428" y="0"/>
                      <a:pt x="32757" y="0"/>
                    </a:cubicBezTo>
                    <a:cubicBezTo>
                      <a:pt x="33556" y="0"/>
                      <a:pt x="37567" y="427"/>
                      <a:pt x="44846" y="1374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75" name="フリーフォーム: 図形 174">
                <a:extLst>
                  <a:ext uri="{FF2B5EF4-FFF2-40B4-BE49-F238E27FC236}">
                    <a16:creationId xmlns:a16="http://schemas.microsoft.com/office/drawing/2014/main" id="{5FA5A605-B111-4106-9DE7-066ADEE7DC8A}"/>
                  </a:ext>
                </a:extLst>
              </p:cNvPr>
              <p:cNvSpPr/>
              <p:nvPr/>
            </p:nvSpPr>
            <p:spPr>
              <a:xfrm>
                <a:off x="7143981" y="476214"/>
                <a:ext cx="53388" cy="75375"/>
              </a:xfrm>
              <a:custGeom>
                <a:avLst/>
                <a:gdLst>
                  <a:gd name="connsiteX0" fmla="*/ 53389 w 53388"/>
                  <a:gd name="connsiteY0" fmla="*/ 1931 h 75375"/>
                  <a:gd name="connsiteX1" fmla="*/ 50677 w 53388"/>
                  <a:gd name="connsiteY1" fmla="*/ 11495 h 75375"/>
                  <a:gd name="connsiteX2" fmla="*/ 40761 w 53388"/>
                  <a:gd name="connsiteY2" fmla="*/ 8932 h 75375"/>
                  <a:gd name="connsiteX3" fmla="*/ 34206 w 53388"/>
                  <a:gd name="connsiteY3" fmla="*/ 12405 h 75375"/>
                  <a:gd name="connsiteX4" fmla="*/ 31606 w 53388"/>
                  <a:gd name="connsiteY4" fmla="*/ 20037 h 75375"/>
                  <a:gd name="connsiteX5" fmla="*/ 43082 w 53388"/>
                  <a:gd name="connsiteY5" fmla="*/ 20037 h 75375"/>
                  <a:gd name="connsiteX6" fmla="*/ 40408 w 53388"/>
                  <a:gd name="connsiteY6" fmla="*/ 29006 h 75375"/>
                  <a:gd name="connsiteX7" fmla="*/ 29118 w 53388"/>
                  <a:gd name="connsiteY7" fmla="*/ 29006 h 75375"/>
                  <a:gd name="connsiteX8" fmla="*/ 15673 w 53388"/>
                  <a:gd name="connsiteY8" fmla="*/ 75375 h 75375"/>
                  <a:gd name="connsiteX9" fmla="*/ 0 w 53388"/>
                  <a:gd name="connsiteY9" fmla="*/ 75375 h 75375"/>
                  <a:gd name="connsiteX10" fmla="*/ 16100 w 53388"/>
                  <a:gd name="connsiteY10" fmla="*/ 20037 h 75375"/>
                  <a:gd name="connsiteX11" fmla="*/ 26091 w 53388"/>
                  <a:gd name="connsiteY11" fmla="*/ 5460 h 75375"/>
                  <a:gd name="connsiteX12" fmla="*/ 42302 w 53388"/>
                  <a:gd name="connsiteY12" fmla="*/ 0 h 75375"/>
                  <a:gd name="connsiteX13" fmla="*/ 53389 w 53388"/>
                  <a:gd name="connsiteY13" fmla="*/ 1931 h 7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388" h="75375">
                    <a:moveTo>
                      <a:pt x="53389" y="1931"/>
                    </a:moveTo>
                    <a:lnTo>
                      <a:pt x="50677" y="11495"/>
                    </a:lnTo>
                    <a:cubicBezTo>
                      <a:pt x="47093" y="9805"/>
                      <a:pt x="43788" y="8932"/>
                      <a:pt x="40761" y="8932"/>
                    </a:cubicBezTo>
                    <a:cubicBezTo>
                      <a:pt x="37808" y="8932"/>
                      <a:pt x="35636" y="10102"/>
                      <a:pt x="34206" y="12405"/>
                    </a:cubicBezTo>
                    <a:cubicBezTo>
                      <a:pt x="33537" y="13519"/>
                      <a:pt x="32702" y="16026"/>
                      <a:pt x="31606" y="20037"/>
                    </a:cubicBezTo>
                    <a:lnTo>
                      <a:pt x="43082" y="20037"/>
                    </a:lnTo>
                    <a:lnTo>
                      <a:pt x="40408" y="29006"/>
                    </a:lnTo>
                    <a:lnTo>
                      <a:pt x="29118" y="29006"/>
                    </a:lnTo>
                    <a:lnTo>
                      <a:pt x="15673" y="75375"/>
                    </a:lnTo>
                    <a:lnTo>
                      <a:pt x="0" y="75375"/>
                    </a:lnTo>
                    <a:lnTo>
                      <a:pt x="16100" y="20037"/>
                    </a:lnTo>
                    <a:cubicBezTo>
                      <a:pt x="18254" y="13872"/>
                      <a:pt x="21597" y="9006"/>
                      <a:pt x="26091" y="5460"/>
                    </a:cubicBezTo>
                    <a:cubicBezTo>
                      <a:pt x="30770" y="1820"/>
                      <a:pt x="36174" y="0"/>
                      <a:pt x="42302" y="0"/>
                    </a:cubicBezTo>
                    <a:cubicBezTo>
                      <a:pt x="46276" y="19"/>
                      <a:pt x="49972" y="669"/>
                      <a:pt x="53389" y="1931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76" name="フリーフォーム: 図形 175">
                <a:extLst>
                  <a:ext uri="{FF2B5EF4-FFF2-40B4-BE49-F238E27FC236}">
                    <a16:creationId xmlns:a16="http://schemas.microsoft.com/office/drawing/2014/main" id="{F2E9302E-F4BC-40C4-B974-137A2C09D8E3}"/>
                  </a:ext>
                </a:extLst>
              </p:cNvPr>
              <p:cNvSpPr/>
              <p:nvPr/>
            </p:nvSpPr>
            <p:spPr>
              <a:xfrm>
                <a:off x="7184668" y="495266"/>
                <a:ext cx="51356" cy="47130"/>
              </a:xfrm>
              <a:custGeom>
                <a:avLst/>
                <a:gdLst>
                  <a:gd name="connsiteX0" fmla="*/ 31328 w 51356"/>
                  <a:gd name="connsiteY0" fmla="*/ 30417 h 47130"/>
                  <a:gd name="connsiteX1" fmla="*/ 21170 w 51356"/>
                  <a:gd name="connsiteY1" fmla="*/ 37585 h 47130"/>
                  <a:gd name="connsiteX2" fmla="*/ 16751 w 51356"/>
                  <a:gd name="connsiteY2" fmla="*/ 34874 h 47130"/>
                  <a:gd name="connsiteX3" fmla="*/ 15952 w 51356"/>
                  <a:gd name="connsiteY3" fmla="*/ 29285 h 47130"/>
                  <a:gd name="connsiteX4" fmla="*/ 20000 w 51356"/>
                  <a:gd name="connsiteY4" fmla="*/ 16657 h 47130"/>
                  <a:gd name="connsiteX5" fmla="*/ 30177 w 51356"/>
                  <a:gd name="connsiteY5" fmla="*/ 9545 h 47130"/>
                  <a:gd name="connsiteX6" fmla="*/ 34652 w 51356"/>
                  <a:gd name="connsiteY6" fmla="*/ 12200 h 47130"/>
                  <a:gd name="connsiteX7" fmla="*/ 35413 w 51356"/>
                  <a:gd name="connsiteY7" fmla="*/ 17883 h 47130"/>
                  <a:gd name="connsiteX8" fmla="*/ 31328 w 51356"/>
                  <a:gd name="connsiteY8" fmla="*/ 30417 h 47130"/>
                  <a:gd name="connsiteX9" fmla="*/ 46592 w 51356"/>
                  <a:gd name="connsiteY9" fmla="*/ 3621 h 47130"/>
                  <a:gd name="connsiteX10" fmla="*/ 34281 w 51356"/>
                  <a:gd name="connsiteY10" fmla="*/ 0 h 47130"/>
                  <a:gd name="connsiteX11" fmla="*/ 11570 w 51356"/>
                  <a:gd name="connsiteY11" fmla="*/ 9619 h 47130"/>
                  <a:gd name="connsiteX12" fmla="*/ 75 w 51356"/>
                  <a:gd name="connsiteY12" fmla="*/ 32033 h 47130"/>
                  <a:gd name="connsiteX13" fmla="*/ 4773 w 51356"/>
                  <a:gd name="connsiteY13" fmla="*/ 43472 h 47130"/>
                  <a:gd name="connsiteX14" fmla="*/ 17048 w 51356"/>
                  <a:gd name="connsiteY14" fmla="*/ 47130 h 47130"/>
                  <a:gd name="connsiteX15" fmla="*/ 39685 w 51356"/>
                  <a:gd name="connsiteY15" fmla="*/ 37344 h 47130"/>
                  <a:gd name="connsiteX16" fmla="*/ 51272 w 51356"/>
                  <a:gd name="connsiteY16" fmla="*/ 15042 h 47130"/>
                  <a:gd name="connsiteX17" fmla="*/ 46592 w 51356"/>
                  <a:gd name="connsiteY17" fmla="*/ 3621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356" h="47130">
                    <a:moveTo>
                      <a:pt x="31328" y="30417"/>
                    </a:moveTo>
                    <a:cubicBezTo>
                      <a:pt x="28487" y="35190"/>
                      <a:pt x="25107" y="37585"/>
                      <a:pt x="21170" y="37585"/>
                    </a:cubicBezTo>
                    <a:cubicBezTo>
                      <a:pt x="19146" y="37585"/>
                      <a:pt x="17661" y="36676"/>
                      <a:pt x="16751" y="34874"/>
                    </a:cubicBezTo>
                    <a:cubicBezTo>
                      <a:pt x="15989" y="33389"/>
                      <a:pt x="15729" y="31513"/>
                      <a:pt x="15952" y="29285"/>
                    </a:cubicBezTo>
                    <a:cubicBezTo>
                      <a:pt x="16361" y="24754"/>
                      <a:pt x="17716" y="20575"/>
                      <a:pt x="20000" y="16657"/>
                    </a:cubicBezTo>
                    <a:cubicBezTo>
                      <a:pt x="22804" y="11922"/>
                      <a:pt x="26184" y="9545"/>
                      <a:pt x="30177" y="9545"/>
                    </a:cubicBezTo>
                    <a:cubicBezTo>
                      <a:pt x="32257" y="9545"/>
                      <a:pt x="33761" y="10399"/>
                      <a:pt x="34652" y="12200"/>
                    </a:cubicBezTo>
                    <a:cubicBezTo>
                      <a:pt x="35395" y="13667"/>
                      <a:pt x="35636" y="15543"/>
                      <a:pt x="35413" y="17883"/>
                    </a:cubicBezTo>
                    <a:cubicBezTo>
                      <a:pt x="34986" y="22284"/>
                      <a:pt x="33631" y="26481"/>
                      <a:pt x="31328" y="30417"/>
                    </a:cubicBezTo>
                    <a:moveTo>
                      <a:pt x="46592" y="3621"/>
                    </a:moveTo>
                    <a:cubicBezTo>
                      <a:pt x="43417" y="1188"/>
                      <a:pt x="39313" y="0"/>
                      <a:pt x="34281" y="0"/>
                    </a:cubicBezTo>
                    <a:cubicBezTo>
                      <a:pt x="26017" y="0"/>
                      <a:pt x="18441" y="3194"/>
                      <a:pt x="11570" y="9619"/>
                    </a:cubicBezTo>
                    <a:cubicBezTo>
                      <a:pt x="4717" y="16026"/>
                      <a:pt x="892" y="23509"/>
                      <a:pt x="75" y="32033"/>
                    </a:cubicBezTo>
                    <a:cubicBezTo>
                      <a:pt x="-371" y="36936"/>
                      <a:pt x="1171" y="40724"/>
                      <a:pt x="4773" y="43472"/>
                    </a:cubicBezTo>
                    <a:cubicBezTo>
                      <a:pt x="7949" y="45886"/>
                      <a:pt x="12052" y="47130"/>
                      <a:pt x="17048" y="47130"/>
                    </a:cubicBezTo>
                    <a:cubicBezTo>
                      <a:pt x="25219" y="47130"/>
                      <a:pt x="32795" y="43844"/>
                      <a:pt x="39685" y="37344"/>
                    </a:cubicBezTo>
                    <a:cubicBezTo>
                      <a:pt x="46611" y="30826"/>
                      <a:pt x="50474" y="23417"/>
                      <a:pt x="51272" y="15042"/>
                    </a:cubicBezTo>
                    <a:cubicBezTo>
                      <a:pt x="51755" y="10176"/>
                      <a:pt x="50158" y="6388"/>
                      <a:pt x="46592" y="3621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77" name="フリーフォーム: 図形 176">
                <a:extLst>
                  <a:ext uri="{FF2B5EF4-FFF2-40B4-BE49-F238E27FC236}">
                    <a16:creationId xmlns:a16="http://schemas.microsoft.com/office/drawing/2014/main" id="{F38D1A1C-7EF1-4E1B-BD9A-9925588F0634}"/>
                  </a:ext>
                </a:extLst>
              </p:cNvPr>
              <p:cNvSpPr/>
              <p:nvPr/>
            </p:nvSpPr>
            <p:spPr>
              <a:xfrm>
                <a:off x="7236924" y="495248"/>
                <a:ext cx="48634" cy="46071"/>
              </a:xfrm>
              <a:custGeom>
                <a:avLst/>
                <a:gdLst>
                  <a:gd name="connsiteX0" fmla="*/ 48635 w 48634"/>
                  <a:gd name="connsiteY0" fmla="*/ 520 h 46071"/>
                  <a:gd name="connsiteX1" fmla="*/ 44234 w 48634"/>
                  <a:gd name="connsiteY1" fmla="*/ 14856 h 46071"/>
                  <a:gd name="connsiteX2" fmla="*/ 39108 w 48634"/>
                  <a:gd name="connsiteY2" fmla="*/ 13816 h 46071"/>
                  <a:gd name="connsiteX3" fmla="*/ 27799 w 48634"/>
                  <a:gd name="connsiteY3" fmla="*/ 20984 h 46071"/>
                  <a:gd name="connsiteX4" fmla="*/ 19666 w 48634"/>
                  <a:gd name="connsiteY4" fmla="*/ 32033 h 46071"/>
                  <a:gd name="connsiteX5" fmla="*/ 15580 w 48634"/>
                  <a:gd name="connsiteY5" fmla="*/ 46072 h 46071"/>
                  <a:gd name="connsiteX6" fmla="*/ 0 w 48634"/>
                  <a:gd name="connsiteY6" fmla="*/ 46072 h 46071"/>
                  <a:gd name="connsiteX7" fmla="*/ 13426 w 48634"/>
                  <a:gd name="connsiteY7" fmla="*/ 111 h 46071"/>
                  <a:gd name="connsiteX8" fmla="*/ 28858 w 48634"/>
                  <a:gd name="connsiteY8" fmla="*/ 111 h 46071"/>
                  <a:gd name="connsiteX9" fmla="*/ 22024 w 48634"/>
                  <a:gd name="connsiteY9" fmla="*/ 20074 h 46071"/>
                  <a:gd name="connsiteX10" fmla="*/ 22990 w 48634"/>
                  <a:gd name="connsiteY10" fmla="*/ 20074 h 46071"/>
                  <a:gd name="connsiteX11" fmla="*/ 32275 w 48634"/>
                  <a:gd name="connsiteY11" fmla="*/ 7131 h 46071"/>
                  <a:gd name="connsiteX12" fmla="*/ 45385 w 48634"/>
                  <a:gd name="connsiteY12" fmla="*/ 0 h 46071"/>
                  <a:gd name="connsiteX13" fmla="*/ 48635 w 48634"/>
                  <a:gd name="connsiteY13" fmla="*/ 520 h 4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634" h="46071">
                    <a:moveTo>
                      <a:pt x="48635" y="520"/>
                    </a:moveTo>
                    <a:lnTo>
                      <a:pt x="44234" y="14856"/>
                    </a:lnTo>
                    <a:cubicBezTo>
                      <a:pt x="43231" y="13760"/>
                      <a:pt x="40315" y="13816"/>
                      <a:pt x="39108" y="13816"/>
                    </a:cubicBezTo>
                    <a:cubicBezTo>
                      <a:pt x="36416" y="13816"/>
                      <a:pt x="32646" y="16193"/>
                      <a:pt x="27799" y="20984"/>
                    </a:cubicBezTo>
                    <a:cubicBezTo>
                      <a:pt x="23194" y="25534"/>
                      <a:pt x="20464" y="29248"/>
                      <a:pt x="19666" y="32033"/>
                    </a:cubicBezTo>
                    <a:lnTo>
                      <a:pt x="15580" y="46072"/>
                    </a:lnTo>
                    <a:lnTo>
                      <a:pt x="0" y="46072"/>
                    </a:lnTo>
                    <a:lnTo>
                      <a:pt x="13426" y="111"/>
                    </a:lnTo>
                    <a:lnTo>
                      <a:pt x="28858" y="111"/>
                    </a:lnTo>
                    <a:lnTo>
                      <a:pt x="22024" y="20074"/>
                    </a:lnTo>
                    <a:lnTo>
                      <a:pt x="22990" y="20074"/>
                    </a:lnTo>
                    <a:cubicBezTo>
                      <a:pt x="25589" y="15134"/>
                      <a:pt x="28709" y="10863"/>
                      <a:pt x="32275" y="7131"/>
                    </a:cubicBezTo>
                    <a:cubicBezTo>
                      <a:pt x="36917" y="2358"/>
                      <a:pt x="41300" y="0"/>
                      <a:pt x="45385" y="0"/>
                    </a:cubicBezTo>
                    <a:cubicBezTo>
                      <a:pt x="46908" y="19"/>
                      <a:pt x="47632" y="-111"/>
                      <a:pt x="48635" y="520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78" name="フリーフォーム: 図形 177">
                <a:extLst>
                  <a:ext uri="{FF2B5EF4-FFF2-40B4-BE49-F238E27FC236}">
                    <a16:creationId xmlns:a16="http://schemas.microsoft.com/office/drawing/2014/main" id="{2C7FD01B-1010-4103-A1B7-3F468AC8B649}"/>
                  </a:ext>
                </a:extLst>
              </p:cNvPr>
              <p:cNvSpPr/>
              <p:nvPr/>
            </p:nvSpPr>
            <p:spPr>
              <a:xfrm>
                <a:off x="7313316" y="486854"/>
                <a:ext cx="33337" cy="55524"/>
              </a:xfrm>
              <a:custGeom>
                <a:avLst/>
                <a:gdLst>
                  <a:gd name="connsiteX0" fmla="*/ 33337 w 33337"/>
                  <a:gd name="connsiteY0" fmla="*/ 9415 h 55524"/>
                  <a:gd name="connsiteX1" fmla="*/ 30700 w 33337"/>
                  <a:gd name="connsiteY1" fmla="*/ 18366 h 55524"/>
                  <a:gd name="connsiteX2" fmla="*/ 23198 w 33337"/>
                  <a:gd name="connsiteY2" fmla="*/ 18366 h 55524"/>
                  <a:gd name="connsiteX3" fmla="*/ 19577 w 33337"/>
                  <a:gd name="connsiteY3" fmla="*/ 29656 h 55524"/>
                  <a:gd name="connsiteX4" fmla="*/ 17052 w 33337"/>
                  <a:gd name="connsiteY4" fmla="*/ 41132 h 55524"/>
                  <a:gd name="connsiteX5" fmla="*/ 20171 w 33337"/>
                  <a:gd name="connsiteY5" fmla="*/ 45552 h 55524"/>
                  <a:gd name="connsiteX6" fmla="*/ 25148 w 33337"/>
                  <a:gd name="connsiteY6" fmla="*/ 43676 h 55524"/>
                  <a:gd name="connsiteX7" fmla="*/ 22325 w 33337"/>
                  <a:gd name="connsiteY7" fmla="*/ 53500 h 55524"/>
                  <a:gd name="connsiteX8" fmla="*/ 10626 w 33337"/>
                  <a:gd name="connsiteY8" fmla="*/ 55524 h 55524"/>
                  <a:gd name="connsiteX9" fmla="*/ 2846 w 33337"/>
                  <a:gd name="connsiteY9" fmla="*/ 53296 h 55524"/>
                  <a:gd name="connsiteX10" fmla="*/ 60 w 33337"/>
                  <a:gd name="connsiteY10" fmla="*/ 45942 h 55524"/>
                  <a:gd name="connsiteX11" fmla="*/ 3254 w 33337"/>
                  <a:gd name="connsiteY11" fmla="*/ 31977 h 55524"/>
                  <a:gd name="connsiteX12" fmla="*/ 12298 w 33337"/>
                  <a:gd name="connsiteY12" fmla="*/ 2321 h 55524"/>
                  <a:gd name="connsiteX13" fmla="*/ 28546 w 33337"/>
                  <a:gd name="connsiteY13" fmla="*/ 0 h 55524"/>
                  <a:gd name="connsiteX14" fmla="*/ 25798 w 33337"/>
                  <a:gd name="connsiteY14" fmla="*/ 9396 h 55524"/>
                  <a:gd name="connsiteX15" fmla="*/ 33337 w 33337"/>
                  <a:gd name="connsiteY15" fmla="*/ 9396 h 5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337" h="55524">
                    <a:moveTo>
                      <a:pt x="33337" y="9415"/>
                    </a:moveTo>
                    <a:lnTo>
                      <a:pt x="30700" y="18366"/>
                    </a:lnTo>
                    <a:lnTo>
                      <a:pt x="23198" y="18366"/>
                    </a:lnTo>
                    <a:cubicBezTo>
                      <a:pt x="21973" y="22154"/>
                      <a:pt x="20784" y="25924"/>
                      <a:pt x="19577" y="29656"/>
                    </a:cubicBezTo>
                    <a:cubicBezTo>
                      <a:pt x="18184" y="34243"/>
                      <a:pt x="17312" y="38050"/>
                      <a:pt x="17052" y="41132"/>
                    </a:cubicBezTo>
                    <a:cubicBezTo>
                      <a:pt x="16754" y="44048"/>
                      <a:pt x="17794" y="45552"/>
                      <a:pt x="20171" y="45552"/>
                    </a:cubicBezTo>
                    <a:cubicBezTo>
                      <a:pt x="21583" y="45552"/>
                      <a:pt x="23254" y="44939"/>
                      <a:pt x="25148" y="43676"/>
                    </a:cubicBezTo>
                    <a:lnTo>
                      <a:pt x="22325" y="53500"/>
                    </a:lnTo>
                    <a:cubicBezTo>
                      <a:pt x="17367" y="54837"/>
                      <a:pt x="13430" y="55524"/>
                      <a:pt x="10626" y="55524"/>
                    </a:cubicBezTo>
                    <a:cubicBezTo>
                      <a:pt x="7339" y="55524"/>
                      <a:pt x="4758" y="54781"/>
                      <a:pt x="2846" y="53296"/>
                    </a:cubicBezTo>
                    <a:cubicBezTo>
                      <a:pt x="673" y="51643"/>
                      <a:pt x="-256" y="49155"/>
                      <a:pt x="60" y="45942"/>
                    </a:cubicBezTo>
                    <a:cubicBezTo>
                      <a:pt x="394" y="42302"/>
                      <a:pt x="1471" y="37641"/>
                      <a:pt x="3254" y="31977"/>
                    </a:cubicBezTo>
                    <a:cubicBezTo>
                      <a:pt x="4740" y="27428"/>
                      <a:pt x="12298" y="2321"/>
                      <a:pt x="12298" y="2321"/>
                    </a:cubicBezTo>
                    <a:lnTo>
                      <a:pt x="28546" y="0"/>
                    </a:lnTo>
                    <a:lnTo>
                      <a:pt x="25798" y="9396"/>
                    </a:lnTo>
                    <a:lnTo>
                      <a:pt x="33337" y="9396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79" name="フリーフォーム: 図形 178">
                <a:extLst>
                  <a:ext uri="{FF2B5EF4-FFF2-40B4-BE49-F238E27FC236}">
                    <a16:creationId xmlns:a16="http://schemas.microsoft.com/office/drawing/2014/main" id="{150DA409-E34A-4F01-8F6C-07CC26378925}"/>
                  </a:ext>
                </a:extLst>
              </p:cNvPr>
              <p:cNvSpPr/>
              <p:nvPr/>
            </p:nvSpPr>
            <p:spPr>
              <a:xfrm>
                <a:off x="7401806" y="495266"/>
                <a:ext cx="45232" cy="47130"/>
              </a:xfrm>
              <a:custGeom>
                <a:avLst/>
                <a:gdLst>
                  <a:gd name="connsiteX0" fmla="*/ 17697 w 45232"/>
                  <a:gd name="connsiteY0" fmla="*/ 21745 h 47130"/>
                  <a:gd name="connsiteX1" fmla="*/ 21355 w 45232"/>
                  <a:gd name="connsiteY1" fmla="*/ 14299 h 47130"/>
                  <a:gd name="connsiteX2" fmla="*/ 27985 w 45232"/>
                  <a:gd name="connsiteY2" fmla="*/ 10065 h 47130"/>
                  <a:gd name="connsiteX3" fmla="*/ 30882 w 45232"/>
                  <a:gd name="connsiteY3" fmla="*/ 13426 h 47130"/>
                  <a:gd name="connsiteX4" fmla="*/ 17697 w 45232"/>
                  <a:gd name="connsiteY4" fmla="*/ 21745 h 47130"/>
                  <a:gd name="connsiteX5" fmla="*/ 23064 w 45232"/>
                  <a:gd name="connsiteY5" fmla="*/ 37585 h 47130"/>
                  <a:gd name="connsiteX6" fmla="*/ 15766 w 45232"/>
                  <a:gd name="connsiteY6" fmla="*/ 30752 h 47130"/>
                  <a:gd name="connsiteX7" fmla="*/ 34224 w 45232"/>
                  <a:gd name="connsiteY7" fmla="*/ 25366 h 47130"/>
                  <a:gd name="connsiteX8" fmla="*/ 45181 w 45232"/>
                  <a:gd name="connsiteY8" fmla="*/ 10102 h 47130"/>
                  <a:gd name="connsiteX9" fmla="*/ 42209 w 45232"/>
                  <a:gd name="connsiteY9" fmla="*/ 2563 h 47130"/>
                  <a:gd name="connsiteX10" fmla="*/ 34280 w 45232"/>
                  <a:gd name="connsiteY10" fmla="*/ 0 h 47130"/>
                  <a:gd name="connsiteX11" fmla="*/ 11569 w 45232"/>
                  <a:gd name="connsiteY11" fmla="*/ 9619 h 47130"/>
                  <a:gd name="connsiteX12" fmla="*/ 74 w 45232"/>
                  <a:gd name="connsiteY12" fmla="*/ 32033 h 47130"/>
                  <a:gd name="connsiteX13" fmla="*/ 4810 w 45232"/>
                  <a:gd name="connsiteY13" fmla="*/ 43472 h 47130"/>
                  <a:gd name="connsiteX14" fmla="*/ 17029 w 45232"/>
                  <a:gd name="connsiteY14" fmla="*/ 47130 h 47130"/>
                  <a:gd name="connsiteX15" fmla="*/ 40482 w 45232"/>
                  <a:gd name="connsiteY15" fmla="*/ 42172 h 47130"/>
                  <a:gd name="connsiteX16" fmla="*/ 43713 w 45232"/>
                  <a:gd name="connsiteY16" fmla="*/ 30993 h 47130"/>
                  <a:gd name="connsiteX17" fmla="*/ 23064 w 45232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32" h="47130">
                    <a:moveTo>
                      <a:pt x="17697" y="21745"/>
                    </a:moveTo>
                    <a:cubicBezTo>
                      <a:pt x="18403" y="19071"/>
                      <a:pt x="19628" y="16620"/>
                      <a:pt x="21355" y="14299"/>
                    </a:cubicBezTo>
                    <a:cubicBezTo>
                      <a:pt x="23491" y="11495"/>
                      <a:pt x="25664" y="10065"/>
                      <a:pt x="27985" y="10065"/>
                    </a:cubicBezTo>
                    <a:cubicBezTo>
                      <a:pt x="30157" y="10065"/>
                      <a:pt x="31123" y="11161"/>
                      <a:pt x="30882" y="13426"/>
                    </a:cubicBezTo>
                    <a:cubicBezTo>
                      <a:pt x="30399" y="18997"/>
                      <a:pt x="25961" y="21745"/>
                      <a:pt x="17697" y="21745"/>
                    </a:cubicBezTo>
                    <a:moveTo>
                      <a:pt x="23064" y="37585"/>
                    </a:moveTo>
                    <a:cubicBezTo>
                      <a:pt x="17846" y="37585"/>
                      <a:pt x="15413" y="35301"/>
                      <a:pt x="15766" y="30752"/>
                    </a:cubicBezTo>
                    <a:cubicBezTo>
                      <a:pt x="22117" y="30752"/>
                      <a:pt x="28263" y="28950"/>
                      <a:pt x="34224" y="25366"/>
                    </a:cubicBezTo>
                    <a:cubicBezTo>
                      <a:pt x="40947" y="21244"/>
                      <a:pt x="44623" y="16174"/>
                      <a:pt x="45181" y="10102"/>
                    </a:cubicBezTo>
                    <a:cubicBezTo>
                      <a:pt x="45478" y="6927"/>
                      <a:pt x="44512" y="4457"/>
                      <a:pt x="42209" y="2563"/>
                    </a:cubicBezTo>
                    <a:cubicBezTo>
                      <a:pt x="40092" y="836"/>
                      <a:pt x="37418" y="0"/>
                      <a:pt x="34280" y="0"/>
                    </a:cubicBezTo>
                    <a:cubicBezTo>
                      <a:pt x="25998" y="0"/>
                      <a:pt x="18440" y="3194"/>
                      <a:pt x="11569" y="9619"/>
                    </a:cubicBezTo>
                    <a:cubicBezTo>
                      <a:pt x="4754" y="16026"/>
                      <a:pt x="891" y="23509"/>
                      <a:pt x="74" y="32033"/>
                    </a:cubicBezTo>
                    <a:cubicBezTo>
                      <a:pt x="-371" y="36936"/>
                      <a:pt x="1188" y="40724"/>
                      <a:pt x="4810" y="43472"/>
                    </a:cubicBezTo>
                    <a:cubicBezTo>
                      <a:pt x="7929" y="45886"/>
                      <a:pt x="12033" y="47130"/>
                      <a:pt x="17029" y="47130"/>
                    </a:cubicBezTo>
                    <a:cubicBezTo>
                      <a:pt x="23305" y="47130"/>
                      <a:pt x="31123" y="45459"/>
                      <a:pt x="40482" y="42172"/>
                    </a:cubicBezTo>
                    <a:lnTo>
                      <a:pt x="43713" y="30993"/>
                    </a:lnTo>
                    <a:cubicBezTo>
                      <a:pt x="35561" y="35376"/>
                      <a:pt x="28690" y="37585"/>
                      <a:pt x="23064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80" name="フリーフォーム: 図形 179">
                <a:extLst>
                  <a:ext uri="{FF2B5EF4-FFF2-40B4-BE49-F238E27FC236}">
                    <a16:creationId xmlns:a16="http://schemas.microsoft.com/office/drawing/2014/main" id="{305D1EB0-1B11-4EDA-96A0-06AAC5407AF0}"/>
                  </a:ext>
                </a:extLst>
              </p:cNvPr>
              <p:cNvSpPr/>
              <p:nvPr/>
            </p:nvSpPr>
            <p:spPr>
              <a:xfrm>
                <a:off x="7552714" y="495266"/>
                <a:ext cx="45273" cy="47130"/>
              </a:xfrm>
              <a:custGeom>
                <a:avLst/>
                <a:gdLst>
                  <a:gd name="connsiteX0" fmla="*/ 17707 w 45273"/>
                  <a:gd name="connsiteY0" fmla="*/ 21745 h 47130"/>
                  <a:gd name="connsiteX1" fmla="*/ 21347 w 45273"/>
                  <a:gd name="connsiteY1" fmla="*/ 14299 h 47130"/>
                  <a:gd name="connsiteX2" fmla="*/ 27976 w 45273"/>
                  <a:gd name="connsiteY2" fmla="*/ 10065 h 47130"/>
                  <a:gd name="connsiteX3" fmla="*/ 30910 w 45273"/>
                  <a:gd name="connsiteY3" fmla="*/ 13426 h 47130"/>
                  <a:gd name="connsiteX4" fmla="*/ 17707 w 45273"/>
                  <a:gd name="connsiteY4" fmla="*/ 21745 h 47130"/>
                  <a:gd name="connsiteX5" fmla="*/ 23055 w 45273"/>
                  <a:gd name="connsiteY5" fmla="*/ 37585 h 47130"/>
                  <a:gd name="connsiteX6" fmla="*/ 15794 w 45273"/>
                  <a:gd name="connsiteY6" fmla="*/ 30752 h 47130"/>
                  <a:gd name="connsiteX7" fmla="*/ 34234 w 45273"/>
                  <a:gd name="connsiteY7" fmla="*/ 25366 h 47130"/>
                  <a:gd name="connsiteX8" fmla="*/ 45228 w 45273"/>
                  <a:gd name="connsiteY8" fmla="*/ 10102 h 47130"/>
                  <a:gd name="connsiteX9" fmla="*/ 42219 w 45273"/>
                  <a:gd name="connsiteY9" fmla="*/ 2563 h 47130"/>
                  <a:gd name="connsiteX10" fmla="*/ 34327 w 45273"/>
                  <a:gd name="connsiteY10" fmla="*/ 0 h 47130"/>
                  <a:gd name="connsiteX11" fmla="*/ 11598 w 45273"/>
                  <a:gd name="connsiteY11" fmla="*/ 9619 h 47130"/>
                  <a:gd name="connsiteX12" fmla="*/ 84 w 45273"/>
                  <a:gd name="connsiteY12" fmla="*/ 32033 h 47130"/>
                  <a:gd name="connsiteX13" fmla="*/ 4782 w 45273"/>
                  <a:gd name="connsiteY13" fmla="*/ 43472 h 47130"/>
                  <a:gd name="connsiteX14" fmla="*/ 17057 w 45273"/>
                  <a:gd name="connsiteY14" fmla="*/ 47130 h 47130"/>
                  <a:gd name="connsiteX15" fmla="*/ 40474 w 45273"/>
                  <a:gd name="connsiteY15" fmla="*/ 42172 h 47130"/>
                  <a:gd name="connsiteX16" fmla="*/ 43724 w 45273"/>
                  <a:gd name="connsiteY16" fmla="*/ 30993 h 47130"/>
                  <a:gd name="connsiteX17" fmla="*/ 23055 w 45273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73" h="47130">
                    <a:moveTo>
                      <a:pt x="17707" y="21745"/>
                    </a:moveTo>
                    <a:cubicBezTo>
                      <a:pt x="18376" y="19071"/>
                      <a:pt x="19601" y="16620"/>
                      <a:pt x="21347" y="14299"/>
                    </a:cubicBezTo>
                    <a:cubicBezTo>
                      <a:pt x="23464" y="11495"/>
                      <a:pt x="25655" y="10065"/>
                      <a:pt x="27976" y="10065"/>
                    </a:cubicBezTo>
                    <a:cubicBezTo>
                      <a:pt x="30130" y="10065"/>
                      <a:pt x="31152" y="11161"/>
                      <a:pt x="30910" y="13426"/>
                    </a:cubicBezTo>
                    <a:cubicBezTo>
                      <a:pt x="30353" y="18997"/>
                      <a:pt x="25934" y="21745"/>
                      <a:pt x="17707" y="21745"/>
                    </a:cubicBezTo>
                    <a:moveTo>
                      <a:pt x="23055" y="37585"/>
                    </a:moveTo>
                    <a:cubicBezTo>
                      <a:pt x="17856" y="37585"/>
                      <a:pt x="15404" y="35301"/>
                      <a:pt x="15794" y="30752"/>
                    </a:cubicBezTo>
                    <a:cubicBezTo>
                      <a:pt x="22145" y="30752"/>
                      <a:pt x="28292" y="28950"/>
                      <a:pt x="34234" y="25366"/>
                    </a:cubicBezTo>
                    <a:cubicBezTo>
                      <a:pt x="40957" y="21244"/>
                      <a:pt x="44633" y="16174"/>
                      <a:pt x="45228" y="10102"/>
                    </a:cubicBezTo>
                    <a:cubicBezTo>
                      <a:pt x="45506" y="6927"/>
                      <a:pt x="44503" y="4457"/>
                      <a:pt x="42219" y="2563"/>
                    </a:cubicBezTo>
                    <a:cubicBezTo>
                      <a:pt x="40102" y="836"/>
                      <a:pt x="37466" y="0"/>
                      <a:pt x="34327" y="0"/>
                    </a:cubicBezTo>
                    <a:cubicBezTo>
                      <a:pt x="26026" y="0"/>
                      <a:pt x="18431" y="3194"/>
                      <a:pt x="11598" y="9619"/>
                    </a:cubicBezTo>
                    <a:cubicBezTo>
                      <a:pt x="4745" y="16026"/>
                      <a:pt x="901" y="23509"/>
                      <a:pt x="84" y="32033"/>
                    </a:cubicBezTo>
                    <a:cubicBezTo>
                      <a:pt x="-399" y="36936"/>
                      <a:pt x="1198" y="40724"/>
                      <a:pt x="4782" y="43472"/>
                    </a:cubicBezTo>
                    <a:cubicBezTo>
                      <a:pt x="7939" y="45886"/>
                      <a:pt x="12006" y="47130"/>
                      <a:pt x="17057" y="47130"/>
                    </a:cubicBezTo>
                    <a:cubicBezTo>
                      <a:pt x="23334" y="47130"/>
                      <a:pt x="31115" y="45459"/>
                      <a:pt x="40474" y="42172"/>
                    </a:cubicBezTo>
                    <a:lnTo>
                      <a:pt x="43724" y="30993"/>
                    </a:lnTo>
                    <a:cubicBezTo>
                      <a:pt x="35553" y="35376"/>
                      <a:pt x="28663" y="37585"/>
                      <a:pt x="23055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81" name="フリーフォーム: 図形 180">
                <a:extLst>
                  <a:ext uri="{FF2B5EF4-FFF2-40B4-BE49-F238E27FC236}">
                    <a16:creationId xmlns:a16="http://schemas.microsoft.com/office/drawing/2014/main" id="{38014DE5-E3B5-4B68-9B65-6AD355E68B90}"/>
                  </a:ext>
                </a:extLst>
              </p:cNvPr>
              <p:cNvSpPr/>
              <p:nvPr/>
            </p:nvSpPr>
            <p:spPr>
              <a:xfrm>
                <a:off x="7603607" y="486873"/>
                <a:ext cx="33461" cy="55523"/>
              </a:xfrm>
              <a:custGeom>
                <a:avLst/>
                <a:gdLst>
                  <a:gd name="connsiteX0" fmla="*/ 33461 w 33461"/>
                  <a:gd name="connsiteY0" fmla="*/ 8561 h 55523"/>
                  <a:gd name="connsiteX1" fmla="*/ 30806 w 33461"/>
                  <a:gd name="connsiteY1" fmla="*/ 17493 h 55523"/>
                  <a:gd name="connsiteX2" fmla="*/ 23266 w 33461"/>
                  <a:gd name="connsiteY2" fmla="*/ 17493 h 55523"/>
                  <a:gd name="connsiteX3" fmla="*/ 19590 w 33461"/>
                  <a:gd name="connsiteY3" fmla="*/ 29638 h 55523"/>
                  <a:gd name="connsiteX4" fmla="*/ 17027 w 33461"/>
                  <a:gd name="connsiteY4" fmla="*/ 41114 h 55523"/>
                  <a:gd name="connsiteX5" fmla="*/ 20202 w 33461"/>
                  <a:gd name="connsiteY5" fmla="*/ 45533 h 55523"/>
                  <a:gd name="connsiteX6" fmla="*/ 25161 w 33461"/>
                  <a:gd name="connsiteY6" fmla="*/ 43658 h 55523"/>
                  <a:gd name="connsiteX7" fmla="*/ 22338 w 33461"/>
                  <a:gd name="connsiteY7" fmla="*/ 53500 h 55523"/>
                  <a:gd name="connsiteX8" fmla="*/ 10602 w 33461"/>
                  <a:gd name="connsiteY8" fmla="*/ 55524 h 55523"/>
                  <a:gd name="connsiteX9" fmla="*/ 2821 w 33461"/>
                  <a:gd name="connsiteY9" fmla="*/ 53296 h 55523"/>
                  <a:gd name="connsiteX10" fmla="*/ 54 w 33461"/>
                  <a:gd name="connsiteY10" fmla="*/ 45942 h 55523"/>
                  <a:gd name="connsiteX11" fmla="*/ 3267 w 33461"/>
                  <a:gd name="connsiteY11" fmla="*/ 31977 h 55523"/>
                  <a:gd name="connsiteX12" fmla="*/ 12292 w 33461"/>
                  <a:gd name="connsiteY12" fmla="*/ 2321 h 55523"/>
                  <a:gd name="connsiteX13" fmla="*/ 28540 w 33461"/>
                  <a:gd name="connsiteY13" fmla="*/ 0 h 55523"/>
                  <a:gd name="connsiteX14" fmla="*/ 25922 w 33461"/>
                  <a:gd name="connsiteY14" fmla="*/ 8579 h 55523"/>
                  <a:gd name="connsiteX15" fmla="*/ 33461 w 33461"/>
                  <a:gd name="connsiteY15" fmla="*/ 8579 h 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461" h="55523">
                    <a:moveTo>
                      <a:pt x="33461" y="8561"/>
                    </a:moveTo>
                    <a:lnTo>
                      <a:pt x="30806" y="17493"/>
                    </a:lnTo>
                    <a:lnTo>
                      <a:pt x="23266" y="17493"/>
                    </a:lnTo>
                    <a:cubicBezTo>
                      <a:pt x="22059" y="21244"/>
                      <a:pt x="20815" y="25905"/>
                      <a:pt x="19590" y="29638"/>
                    </a:cubicBezTo>
                    <a:cubicBezTo>
                      <a:pt x="18178" y="34224"/>
                      <a:pt x="17324" y="38031"/>
                      <a:pt x="17027" y="41114"/>
                    </a:cubicBezTo>
                    <a:cubicBezTo>
                      <a:pt x="16748" y="44029"/>
                      <a:pt x="17807" y="45533"/>
                      <a:pt x="20202" y="45533"/>
                    </a:cubicBezTo>
                    <a:cubicBezTo>
                      <a:pt x="21595" y="45533"/>
                      <a:pt x="23229" y="44921"/>
                      <a:pt x="25161" y="43658"/>
                    </a:cubicBezTo>
                    <a:lnTo>
                      <a:pt x="22338" y="53500"/>
                    </a:lnTo>
                    <a:cubicBezTo>
                      <a:pt x="17380" y="54837"/>
                      <a:pt x="13462" y="55524"/>
                      <a:pt x="10602" y="55524"/>
                    </a:cubicBezTo>
                    <a:cubicBezTo>
                      <a:pt x="7352" y="55524"/>
                      <a:pt x="4771" y="54781"/>
                      <a:pt x="2821" y="53296"/>
                    </a:cubicBezTo>
                    <a:cubicBezTo>
                      <a:pt x="685" y="51643"/>
                      <a:pt x="-243" y="49155"/>
                      <a:pt x="54" y="45942"/>
                    </a:cubicBezTo>
                    <a:cubicBezTo>
                      <a:pt x="425" y="42302"/>
                      <a:pt x="1484" y="37641"/>
                      <a:pt x="3267" y="31977"/>
                    </a:cubicBezTo>
                    <a:cubicBezTo>
                      <a:pt x="4715" y="27428"/>
                      <a:pt x="12292" y="2321"/>
                      <a:pt x="12292" y="2321"/>
                    </a:cubicBezTo>
                    <a:lnTo>
                      <a:pt x="28540" y="0"/>
                    </a:lnTo>
                    <a:lnTo>
                      <a:pt x="25922" y="8579"/>
                    </a:lnTo>
                    <a:lnTo>
                      <a:pt x="33461" y="8579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82" name="フリーフォーム: 図形 181">
                <a:extLst>
                  <a:ext uri="{FF2B5EF4-FFF2-40B4-BE49-F238E27FC236}">
                    <a16:creationId xmlns:a16="http://schemas.microsoft.com/office/drawing/2014/main" id="{611477D4-052B-4BA6-B9F6-09DD30A09489}"/>
                  </a:ext>
                </a:extLst>
              </p:cNvPr>
              <p:cNvSpPr/>
              <p:nvPr/>
            </p:nvSpPr>
            <p:spPr>
              <a:xfrm>
                <a:off x="7636685" y="486873"/>
                <a:ext cx="33585" cy="55523"/>
              </a:xfrm>
              <a:custGeom>
                <a:avLst/>
                <a:gdLst>
                  <a:gd name="connsiteX0" fmla="*/ 33586 w 33585"/>
                  <a:gd name="connsiteY0" fmla="*/ 8561 h 55523"/>
                  <a:gd name="connsiteX1" fmla="*/ 30931 w 33585"/>
                  <a:gd name="connsiteY1" fmla="*/ 17493 h 55523"/>
                  <a:gd name="connsiteX2" fmla="*/ 23428 w 33585"/>
                  <a:gd name="connsiteY2" fmla="*/ 17493 h 55523"/>
                  <a:gd name="connsiteX3" fmla="*/ 19621 w 33585"/>
                  <a:gd name="connsiteY3" fmla="*/ 29638 h 55523"/>
                  <a:gd name="connsiteX4" fmla="*/ 17022 w 33585"/>
                  <a:gd name="connsiteY4" fmla="*/ 41114 h 55523"/>
                  <a:gd name="connsiteX5" fmla="*/ 20160 w 33585"/>
                  <a:gd name="connsiteY5" fmla="*/ 45533 h 55523"/>
                  <a:gd name="connsiteX6" fmla="*/ 25155 w 33585"/>
                  <a:gd name="connsiteY6" fmla="*/ 43658 h 55523"/>
                  <a:gd name="connsiteX7" fmla="*/ 22351 w 33585"/>
                  <a:gd name="connsiteY7" fmla="*/ 53500 h 55523"/>
                  <a:gd name="connsiteX8" fmla="*/ 10596 w 33585"/>
                  <a:gd name="connsiteY8" fmla="*/ 55524 h 55523"/>
                  <a:gd name="connsiteX9" fmla="*/ 2816 w 33585"/>
                  <a:gd name="connsiteY9" fmla="*/ 53296 h 55523"/>
                  <a:gd name="connsiteX10" fmla="*/ 67 w 33585"/>
                  <a:gd name="connsiteY10" fmla="*/ 45942 h 55523"/>
                  <a:gd name="connsiteX11" fmla="*/ 3280 w 33585"/>
                  <a:gd name="connsiteY11" fmla="*/ 31977 h 55523"/>
                  <a:gd name="connsiteX12" fmla="*/ 12305 w 33585"/>
                  <a:gd name="connsiteY12" fmla="*/ 2321 h 55523"/>
                  <a:gd name="connsiteX13" fmla="*/ 28554 w 33585"/>
                  <a:gd name="connsiteY13" fmla="*/ 0 h 55523"/>
                  <a:gd name="connsiteX14" fmla="*/ 26047 w 33585"/>
                  <a:gd name="connsiteY14" fmla="*/ 8579 h 55523"/>
                  <a:gd name="connsiteX15" fmla="*/ 33586 w 33585"/>
                  <a:gd name="connsiteY15" fmla="*/ 8579 h 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585" h="55523">
                    <a:moveTo>
                      <a:pt x="33586" y="8561"/>
                    </a:moveTo>
                    <a:lnTo>
                      <a:pt x="30931" y="17493"/>
                    </a:lnTo>
                    <a:lnTo>
                      <a:pt x="23428" y="17493"/>
                    </a:lnTo>
                    <a:cubicBezTo>
                      <a:pt x="22184" y="21244"/>
                      <a:pt x="20828" y="25905"/>
                      <a:pt x="19621" y="29638"/>
                    </a:cubicBezTo>
                    <a:cubicBezTo>
                      <a:pt x="18192" y="34224"/>
                      <a:pt x="17319" y="38031"/>
                      <a:pt x="17022" y="41114"/>
                    </a:cubicBezTo>
                    <a:cubicBezTo>
                      <a:pt x="16762" y="44029"/>
                      <a:pt x="17802" y="45533"/>
                      <a:pt x="20160" y="45533"/>
                    </a:cubicBezTo>
                    <a:cubicBezTo>
                      <a:pt x="21571" y="45533"/>
                      <a:pt x="23224" y="44921"/>
                      <a:pt x="25155" y="43658"/>
                    </a:cubicBezTo>
                    <a:lnTo>
                      <a:pt x="22351" y="53500"/>
                    </a:lnTo>
                    <a:cubicBezTo>
                      <a:pt x="17337" y="54837"/>
                      <a:pt x="13456" y="55524"/>
                      <a:pt x="10596" y="55524"/>
                    </a:cubicBezTo>
                    <a:cubicBezTo>
                      <a:pt x="7291" y="55524"/>
                      <a:pt x="4728" y="54781"/>
                      <a:pt x="2816" y="53296"/>
                    </a:cubicBezTo>
                    <a:cubicBezTo>
                      <a:pt x="643" y="51643"/>
                      <a:pt x="-267" y="49155"/>
                      <a:pt x="67" y="45942"/>
                    </a:cubicBezTo>
                    <a:cubicBezTo>
                      <a:pt x="402" y="42302"/>
                      <a:pt x="1497" y="37641"/>
                      <a:pt x="3280" y="31977"/>
                    </a:cubicBezTo>
                    <a:cubicBezTo>
                      <a:pt x="4691" y="27428"/>
                      <a:pt x="12305" y="2321"/>
                      <a:pt x="12305" y="2321"/>
                    </a:cubicBezTo>
                    <a:lnTo>
                      <a:pt x="28554" y="0"/>
                    </a:lnTo>
                    <a:lnTo>
                      <a:pt x="26047" y="8579"/>
                    </a:lnTo>
                    <a:lnTo>
                      <a:pt x="33586" y="8579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83" name="フリーフォーム: 図形 182">
                <a:extLst>
                  <a:ext uri="{FF2B5EF4-FFF2-40B4-BE49-F238E27FC236}">
                    <a16:creationId xmlns:a16="http://schemas.microsoft.com/office/drawing/2014/main" id="{3E728E03-2293-4963-B6E4-063CEAA5B3A7}"/>
                  </a:ext>
                </a:extLst>
              </p:cNvPr>
              <p:cNvSpPr/>
              <p:nvPr/>
            </p:nvSpPr>
            <p:spPr>
              <a:xfrm>
                <a:off x="7668966" y="495266"/>
                <a:ext cx="45273" cy="47130"/>
              </a:xfrm>
              <a:custGeom>
                <a:avLst/>
                <a:gdLst>
                  <a:gd name="connsiteX0" fmla="*/ 17666 w 45273"/>
                  <a:gd name="connsiteY0" fmla="*/ 21745 h 47130"/>
                  <a:gd name="connsiteX1" fmla="*/ 21342 w 45273"/>
                  <a:gd name="connsiteY1" fmla="*/ 14299 h 47130"/>
                  <a:gd name="connsiteX2" fmla="*/ 27972 w 45273"/>
                  <a:gd name="connsiteY2" fmla="*/ 10065 h 47130"/>
                  <a:gd name="connsiteX3" fmla="*/ 30887 w 45273"/>
                  <a:gd name="connsiteY3" fmla="*/ 13426 h 47130"/>
                  <a:gd name="connsiteX4" fmla="*/ 17666 w 45273"/>
                  <a:gd name="connsiteY4" fmla="*/ 21745 h 47130"/>
                  <a:gd name="connsiteX5" fmla="*/ 23051 w 45273"/>
                  <a:gd name="connsiteY5" fmla="*/ 37585 h 47130"/>
                  <a:gd name="connsiteX6" fmla="*/ 15790 w 45273"/>
                  <a:gd name="connsiteY6" fmla="*/ 30752 h 47130"/>
                  <a:gd name="connsiteX7" fmla="*/ 34211 w 45273"/>
                  <a:gd name="connsiteY7" fmla="*/ 25366 h 47130"/>
                  <a:gd name="connsiteX8" fmla="*/ 45223 w 45273"/>
                  <a:gd name="connsiteY8" fmla="*/ 10102 h 47130"/>
                  <a:gd name="connsiteX9" fmla="*/ 42234 w 45273"/>
                  <a:gd name="connsiteY9" fmla="*/ 2563 h 47130"/>
                  <a:gd name="connsiteX10" fmla="*/ 34286 w 45273"/>
                  <a:gd name="connsiteY10" fmla="*/ 0 h 47130"/>
                  <a:gd name="connsiteX11" fmla="*/ 11593 w 45273"/>
                  <a:gd name="connsiteY11" fmla="*/ 9619 h 47130"/>
                  <a:gd name="connsiteX12" fmla="*/ 80 w 45273"/>
                  <a:gd name="connsiteY12" fmla="*/ 32033 h 47130"/>
                  <a:gd name="connsiteX13" fmla="*/ 4797 w 45273"/>
                  <a:gd name="connsiteY13" fmla="*/ 43472 h 47130"/>
                  <a:gd name="connsiteX14" fmla="*/ 17071 w 45273"/>
                  <a:gd name="connsiteY14" fmla="*/ 47130 h 47130"/>
                  <a:gd name="connsiteX15" fmla="*/ 40469 w 45273"/>
                  <a:gd name="connsiteY15" fmla="*/ 42172 h 47130"/>
                  <a:gd name="connsiteX16" fmla="*/ 43719 w 45273"/>
                  <a:gd name="connsiteY16" fmla="*/ 30993 h 47130"/>
                  <a:gd name="connsiteX17" fmla="*/ 23051 w 45273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73" h="47130">
                    <a:moveTo>
                      <a:pt x="17666" y="21745"/>
                    </a:moveTo>
                    <a:cubicBezTo>
                      <a:pt x="18371" y="19071"/>
                      <a:pt x="19597" y="16620"/>
                      <a:pt x="21342" y="14299"/>
                    </a:cubicBezTo>
                    <a:cubicBezTo>
                      <a:pt x="23422" y="11495"/>
                      <a:pt x="25669" y="10065"/>
                      <a:pt x="27972" y="10065"/>
                    </a:cubicBezTo>
                    <a:cubicBezTo>
                      <a:pt x="30144" y="10065"/>
                      <a:pt x="31110" y="11161"/>
                      <a:pt x="30887" y="13426"/>
                    </a:cubicBezTo>
                    <a:cubicBezTo>
                      <a:pt x="30367" y="18997"/>
                      <a:pt x="25948" y="21745"/>
                      <a:pt x="17666" y="21745"/>
                    </a:cubicBezTo>
                    <a:moveTo>
                      <a:pt x="23051" y="37585"/>
                    </a:moveTo>
                    <a:cubicBezTo>
                      <a:pt x="17814" y="37585"/>
                      <a:pt x="15419" y="35301"/>
                      <a:pt x="15790" y="30752"/>
                    </a:cubicBezTo>
                    <a:cubicBezTo>
                      <a:pt x="22104" y="30752"/>
                      <a:pt x="28269" y="28950"/>
                      <a:pt x="34211" y="25366"/>
                    </a:cubicBezTo>
                    <a:cubicBezTo>
                      <a:pt x="40971" y="21244"/>
                      <a:pt x="44629" y="16174"/>
                      <a:pt x="45223" y="10102"/>
                    </a:cubicBezTo>
                    <a:cubicBezTo>
                      <a:pt x="45520" y="6927"/>
                      <a:pt x="44499" y="4457"/>
                      <a:pt x="42234" y="2563"/>
                    </a:cubicBezTo>
                    <a:cubicBezTo>
                      <a:pt x="40117" y="836"/>
                      <a:pt x="37461" y="0"/>
                      <a:pt x="34286" y="0"/>
                    </a:cubicBezTo>
                    <a:cubicBezTo>
                      <a:pt x="26003" y="0"/>
                      <a:pt x="18427" y="3194"/>
                      <a:pt x="11593" y="9619"/>
                    </a:cubicBezTo>
                    <a:cubicBezTo>
                      <a:pt x="4741" y="16026"/>
                      <a:pt x="878" y="23509"/>
                      <a:pt x="80" y="32033"/>
                    </a:cubicBezTo>
                    <a:cubicBezTo>
                      <a:pt x="-384" y="36936"/>
                      <a:pt x="1175" y="40724"/>
                      <a:pt x="4797" y="43472"/>
                    </a:cubicBezTo>
                    <a:cubicBezTo>
                      <a:pt x="7953" y="45886"/>
                      <a:pt x="12020" y="47130"/>
                      <a:pt x="17071" y="47130"/>
                    </a:cubicBezTo>
                    <a:cubicBezTo>
                      <a:pt x="23292" y="47130"/>
                      <a:pt x="31129" y="45459"/>
                      <a:pt x="40469" y="42172"/>
                    </a:cubicBezTo>
                    <a:lnTo>
                      <a:pt x="43719" y="30993"/>
                    </a:lnTo>
                    <a:cubicBezTo>
                      <a:pt x="35548" y="35376"/>
                      <a:pt x="28659" y="37585"/>
                      <a:pt x="23051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84" name="フリーフォーム: 図形 183">
                <a:extLst>
                  <a:ext uri="{FF2B5EF4-FFF2-40B4-BE49-F238E27FC236}">
                    <a16:creationId xmlns:a16="http://schemas.microsoft.com/office/drawing/2014/main" id="{98D5E6C4-7C7D-4EE9-8D17-CCDEC5BDCBBA}"/>
                  </a:ext>
                </a:extLst>
              </p:cNvPr>
              <p:cNvSpPr/>
              <p:nvPr/>
            </p:nvSpPr>
            <p:spPr>
              <a:xfrm>
                <a:off x="6732779" y="465257"/>
                <a:ext cx="84632" cy="80184"/>
              </a:xfrm>
              <a:custGeom>
                <a:avLst/>
                <a:gdLst>
                  <a:gd name="connsiteX0" fmla="*/ 176 w 84632"/>
                  <a:gd name="connsiteY0" fmla="*/ 51420 h 80184"/>
                  <a:gd name="connsiteX1" fmla="*/ 30315 w 84632"/>
                  <a:gd name="connsiteY1" fmla="*/ 80185 h 80184"/>
                  <a:gd name="connsiteX2" fmla="*/ 63166 w 84632"/>
                  <a:gd name="connsiteY2" fmla="*/ 76118 h 80184"/>
                  <a:gd name="connsiteX3" fmla="*/ 66638 w 84632"/>
                  <a:gd name="connsiteY3" fmla="*/ 64716 h 80184"/>
                  <a:gd name="connsiteX4" fmla="*/ 64818 w 84632"/>
                  <a:gd name="connsiteY4" fmla="*/ 65199 h 80184"/>
                  <a:gd name="connsiteX5" fmla="*/ 40362 w 84632"/>
                  <a:gd name="connsiteY5" fmla="*/ 69916 h 80184"/>
                  <a:gd name="connsiteX6" fmla="*/ 21476 w 84632"/>
                  <a:gd name="connsiteY6" fmla="*/ 48913 h 80184"/>
                  <a:gd name="connsiteX7" fmla="*/ 57873 w 84632"/>
                  <a:gd name="connsiteY7" fmla="*/ 10269 h 80184"/>
                  <a:gd name="connsiteX8" fmla="*/ 80974 w 84632"/>
                  <a:gd name="connsiteY8" fmla="*/ 15264 h 80184"/>
                  <a:gd name="connsiteX9" fmla="*/ 84632 w 84632"/>
                  <a:gd name="connsiteY9" fmla="*/ 3008 h 80184"/>
                  <a:gd name="connsiteX10" fmla="*/ 60640 w 84632"/>
                  <a:gd name="connsiteY10" fmla="*/ 0 h 80184"/>
                  <a:gd name="connsiteX11" fmla="*/ 176 w 84632"/>
                  <a:gd name="connsiteY11" fmla="*/ 51420 h 80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32" h="80184">
                    <a:moveTo>
                      <a:pt x="176" y="51420"/>
                    </a:moveTo>
                    <a:cubicBezTo>
                      <a:pt x="-1569" y="69451"/>
                      <a:pt x="9721" y="80185"/>
                      <a:pt x="30315" y="80185"/>
                    </a:cubicBezTo>
                    <a:cubicBezTo>
                      <a:pt x="41829" y="80185"/>
                      <a:pt x="52878" y="78254"/>
                      <a:pt x="63166" y="76118"/>
                    </a:cubicBezTo>
                    <a:cubicBezTo>
                      <a:pt x="63556" y="74781"/>
                      <a:pt x="65710" y="67724"/>
                      <a:pt x="66638" y="64716"/>
                    </a:cubicBezTo>
                    <a:cubicBezTo>
                      <a:pt x="65747" y="64939"/>
                      <a:pt x="64818" y="65199"/>
                      <a:pt x="64818" y="65199"/>
                    </a:cubicBezTo>
                    <a:cubicBezTo>
                      <a:pt x="56870" y="67409"/>
                      <a:pt x="47920" y="69916"/>
                      <a:pt x="40362" y="69916"/>
                    </a:cubicBezTo>
                    <a:cubicBezTo>
                      <a:pt x="27864" y="69916"/>
                      <a:pt x="20269" y="61485"/>
                      <a:pt x="21476" y="48913"/>
                    </a:cubicBezTo>
                    <a:cubicBezTo>
                      <a:pt x="23259" y="30213"/>
                      <a:pt x="38319" y="10269"/>
                      <a:pt x="57873" y="10269"/>
                    </a:cubicBezTo>
                    <a:cubicBezTo>
                      <a:pt x="65190" y="10269"/>
                      <a:pt x="72952" y="11978"/>
                      <a:pt x="80974" y="15264"/>
                    </a:cubicBezTo>
                    <a:cubicBezTo>
                      <a:pt x="81587" y="13203"/>
                      <a:pt x="83945" y="5311"/>
                      <a:pt x="84632" y="3008"/>
                    </a:cubicBezTo>
                    <a:cubicBezTo>
                      <a:pt x="76629" y="1058"/>
                      <a:pt x="68569" y="0"/>
                      <a:pt x="60640" y="0"/>
                    </a:cubicBezTo>
                    <a:cubicBezTo>
                      <a:pt x="24410" y="19"/>
                      <a:pt x="2238" y="29879"/>
                      <a:pt x="176" y="51420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85" name="フリーフォーム: 図形 184">
                <a:extLst>
                  <a:ext uri="{FF2B5EF4-FFF2-40B4-BE49-F238E27FC236}">
                    <a16:creationId xmlns:a16="http://schemas.microsoft.com/office/drawing/2014/main" id="{1DBA3F7F-FFCE-4112-B668-A7F4274EFE2D}"/>
                  </a:ext>
                </a:extLst>
              </p:cNvPr>
              <p:cNvSpPr/>
              <p:nvPr/>
            </p:nvSpPr>
            <p:spPr>
              <a:xfrm>
                <a:off x="7481025" y="465536"/>
                <a:ext cx="73378" cy="76507"/>
              </a:xfrm>
              <a:custGeom>
                <a:avLst/>
                <a:gdLst>
                  <a:gd name="connsiteX0" fmla="*/ 28895 w 73378"/>
                  <a:gd name="connsiteY0" fmla="*/ 43175 h 76507"/>
                  <a:gd name="connsiteX1" fmla="*/ 46369 w 73378"/>
                  <a:gd name="connsiteY1" fmla="*/ 55208 h 76507"/>
                  <a:gd name="connsiteX2" fmla="*/ 29173 w 73378"/>
                  <a:gd name="connsiteY2" fmla="*/ 67093 h 76507"/>
                  <a:gd name="connsiteX3" fmla="*/ 21912 w 73378"/>
                  <a:gd name="connsiteY3" fmla="*/ 66220 h 76507"/>
                  <a:gd name="connsiteX4" fmla="*/ 28895 w 73378"/>
                  <a:gd name="connsiteY4" fmla="*/ 43175 h 76507"/>
                  <a:gd name="connsiteX5" fmla="*/ 38830 w 73378"/>
                  <a:gd name="connsiteY5" fmla="*/ 10863 h 76507"/>
                  <a:gd name="connsiteX6" fmla="*/ 44234 w 73378"/>
                  <a:gd name="connsiteY6" fmla="*/ 10009 h 76507"/>
                  <a:gd name="connsiteX7" fmla="*/ 54540 w 73378"/>
                  <a:gd name="connsiteY7" fmla="*/ 16453 h 76507"/>
                  <a:gd name="connsiteX8" fmla="*/ 38904 w 73378"/>
                  <a:gd name="connsiteY8" fmla="*/ 31179 h 76507"/>
                  <a:gd name="connsiteX9" fmla="*/ 32757 w 73378"/>
                  <a:gd name="connsiteY9" fmla="*/ 31179 h 76507"/>
                  <a:gd name="connsiteX10" fmla="*/ 38830 w 73378"/>
                  <a:gd name="connsiteY10" fmla="*/ 10863 h 76507"/>
                  <a:gd name="connsiteX11" fmla="*/ 0 w 73378"/>
                  <a:gd name="connsiteY11" fmla="*/ 76508 h 76507"/>
                  <a:gd name="connsiteX12" fmla="*/ 37474 w 73378"/>
                  <a:gd name="connsiteY12" fmla="*/ 76508 h 76507"/>
                  <a:gd name="connsiteX13" fmla="*/ 65403 w 73378"/>
                  <a:gd name="connsiteY13" fmla="*/ 54800 h 76507"/>
                  <a:gd name="connsiteX14" fmla="*/ 49359 w 73378"/>
                  <a:gd name="connsiteY14" fmla="*/ 37121 h 76507"/>
                  <a:gd name="connsiteX15" fmla="*/ 49377 w 73378"/>
                  <a:gd name="connsiteY15" fmla="*/ 36898 h 76507"/>
                  <a:gd name="connsiteX16" fmla="*/ 73295 w 73378"/>
                  <a:gd name="connsiteY16" fmla="*/ 14707 h 76507"/>
                  <a:gd name="connsiteX17" fmla="*/ 46759 w 73378"/>
                  <a:gd name="connsiteY17" fmla="*/ 0 h 76507"/>
                  <a:gd name="connsiteX18" fmla="*/ 22525 w 73378"/>
                  <a:gd name="connsiteY18" fmla="*/ 0 h 76507"/>
                  <a:gd name="connsiteX19" fmla="*/ 0 w 73378"/>
                  <a:gd name="connsiteY19" fmla="*/ 76508 h 7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3378" h="76507">
                    <a:moveTo>
                      <a:pt x="28895" y="43175"/>
                    </a:moveTo>
                    <a:cubicBezTo>
                      <a:pt x="37270" y="43175"/>
                      <a:pt x="47316" y="45181"/>
                      <a:pt x="46369" y="55208"/>
                    </a:cubicBezTo>
                    <a:cubicBezTo>
                      <a:pt x="45533" y="64382"/>
                      <a:pt x="37270" y="67093"/>
                      <a:pt x="29173" y="67093"/>
                    </a:cubicBezTo>
                    <a:cubicBezTo>
                      <a:pt x="26611" y="67093"/>
                      <a:pt x="24271" y="67019"/>
                      <a:pt x="21912" y="66220"/>
                    </a:cubicBezTo>
                    <a:lnTo>
                      <a:pt x="28895" y="43175"/>
                    </a:lnTo>
                    <a:close/>
                    <a:moveTo>
                      <a:pt x="38830" y="10863"/>
                    </a:moveTo>
                    <a:cubicBezTo>
                      <a:pt x="40371" y="10381"/>
                      <a:pt x="42507" y="10009"/>
                      <a:pt x="44234" y="10009"/>
                    </a:cubicBezTo>
                    <a:cubicBezTo>
                      <a:pt x="48950" y="10009"/>
                      <a:pt x="55097" y="10603"/>
                      <a:pt x="54540" y="16453"/>
                    </a:cubicBezTo>
                    <a:cubicBezTo>
                      <a:pt x="53500" y="27279"/>
                      <a:pt x="43008" y="31179"/>
                      <a:pt x="38904" y="31179"/>
                    </a:cubicBezTo>
                    <a:lnTo>
                      <a:pt x="32757" y="31179"/>
                    </a:lnTo>
                    <a:lnTo>
                      <a:pt x="38830" y="10863"/>
                    </a:lnTo>
                    <a:close/>
                    <a:moveTo>
                      <a:pt x="0" y="76508"/>
                    </a:moveTo>
                    <a:lnTo>
                      <a:pt x="37474" y="76508"/>
                    </a:lnTo>
                    <a:cubicBezTo>
                      <a:pt x="46109" y="76508"/>
                      <a:pt x="63825" y="71216"/>
                      <a:pt x="65403" y="54800"/>
                    </a:cubicBezTo>
                    <a:cubicBezTo>
                      <a:pt x="66350" y="44846"/>
                      <a:pt x="57975" y="39442"/>
                      <a:pt x="49359" y="37121"/>
                    </a:cubicBezTo>
                    <a:lnTo>
                      <a:pt x="49377" y="36898"/>
                    </a:lnTo>
                    <a:cubicBezTo>
                      <a:pt x="60129" y="34280"/>
                      <a:pt x="72218" y="26165"/>
                      <a:pt x="73295" y="14707"/>
                    </a:cubicBezTo>
                    <a:cubicBezTo>
                      <a:pt x="74707" y="-111"/>
                      <a:pt x="57752" y="0"/>
                      <a:pt x="46759" y="0"/>
                    </a:cubicBezTo>
                    <a:lnTo>
                      <a:pt x="22525" y="0"/>
                    </a:lnTo>
                    <a:lnTo>
                      <a:pt x="0" y="76508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86" name="フリーフォーム: 図形 185">
                <a:extLst>
                  <a:ext uri="{FF2B5EF4-FFF2-40B4-BE49-F238E27FC236}">
                    <a16:creationId xmlns:a16="http://schemas.microsoft.com/office/drawing/2014/main" id="{099C32E7-1D2D-47DA-984F-70D8982EA17D}"/>
                  </a:ext>
                </a:extLst>
              </p:cNvPr>
              <p:cNvSpPr/>
              <p:nvPr/>
            </p:nvSpPr>
            <p:spPr>
              <a:xfrm>
                <a:off x="7716046" y="495284"/>
                <a:ext cx="49191" cy="46054"/>
              </a:xfrm>
              <a:custGeom>
                <a:avLst/>
                <a:gdLst>
                  <a:gd name="connsiteX0" fmla="*/ 49192 w 49191"/>
                  <a:gd name="connsiteY0" fmla="*/ 966 h 46054"/>
                  <a:gd name="connsiteX1" fmla="*/ 43899 w 49191"/>
                  <a:gd name="connsiteY1" fmla="*/ 14857 h 46054"/>
                  <a:gd name="connsiteX2" fmla="*/ 39108 w 49191"/>
                  <a:gd name="connsiteY2" fmla="*/ 13798 h 46054"/>
                  <a:gd name="connsiteX3" fmla="*/ 27799 w 49191"/>
                  <a:gd name="connsiteY3" fmla="*/ 20966 h 46054"/>
                  <a:gd name="connsiteX4" fmla="*/ 19666 w 49191"/>
                  <a:gd name="connsiteY4" fmla="*/ 32015 h 46054"/>
                  <a:gd name="connsiteX5" fmla="*/ 15599 w 49191"/>
                  <a:gd name="connsiteY5" fmla="*/ 46054 h 46054"/>
                  <a:gd name="connsiteX6" fmla="*/ 0 w 49191"/>
                  <a:gd name="connsiteY6" fmla="*/ 46054 h 46054"/>
                  <a:gd name="connsiteX7" fmla="*/ 13315 w 49191"/>
                  <a:gd name="connsiteY7" fmla="*/ 168 h 46054"/>
                  <a:gd name="connsiteX8" fmla="*/ 28746 w 49191"/>
                  <a:gd name="connsiteY8" fmla="*/ 168 h 46054"/>
                  <a:gd name="connsiteX9" fmla="*/ 22024 w 49191"/>
                  <a:gd name="connsiteY9" fmla="*/ 20075 h 46054"/>
                  <a:gd name="connsiteX10" fmla="*/ 23008 w 49191"/>
                  <a:gd name="connsiteY10" fmla="*/ 20075 h 46054"/>
                  <a:gd name="connsiteX11" fmla="*/ 32256 w 49191"/>
                  <a:gd name="connsiteY11" fmla="*/ 7132 h 46054"/>
                  <a:gd name="connsiteX12" fmla="*/ 45366 w 49191"/>
                  <a:gd name="connsiteY12" fmla="*/ 1 h 46054"/>
                  <a:gd name="connsiteX13" fmla="*/ 49192 w 49191"/>
                  <a:gd name="connsiteY13" fmla="*/ 966 h 46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9191" h="46054">
                    <a:moveTo>
                      <a:pt x="49192" y="966"/>
                    </a:moveTo>
                    <a:lnTo>
                      <a:pt x="43899" y="14857"/>
                    </a:lnTo>
                    <a:cubicBezTo>
                      <a:pt x="42674" y="14188"/>
                      <a:pt x="40297" y="13798"/>
                      <a:pt x="39108" y="13798"/>
                    </a:cubicBezTo>
                    <a:cubicBezTo>
                      <a:pt x="36378" y="13798"/>
                      <a:pt x="32609" y="16175"/>
                      <a:pt x="27799" y="20966"/>
                    </a:cubicBezTo>
                    <a:cubicBezTo>
                      <a:pt x="23194" y="25516"/>
                      <a:pt x="20501" y="29230"/>
                      <a:pt x="19666" y="32015"/>
                    </a:cubicBezTo>
                    <a:lnTo>
                      <a:pt x="15599" y="46054"/>
                    </a:lnTo>
                    <a:lnTo>
                      <a:pt x="0" y="46054"/>
                    </a:lnTo>
                    <a:lnTo>
                      <a:pt x="13315" y="168"/>
                    </a:lnTo>
                    <a:lnTo>
                      <a:pt x="28746" y="168"/>
                    </a:lnTo>
                    <a:lnTo>
                      <a:pt x="22024" y="20075"/>
                    </a:lnTo>
                    <a:lnTo>
                      <a:pt x="23008" y="20075"/>
                    </a:lnTo>
                    <a:cubicBezTo>
                      <a:pt x="25571" y="15135"/>
                      <a:pt x="28653" y="10864"/>
                      <a:pt x="32256" y="7132"/>
                    </a:cubicBezTo>
                    <a:cubicBezTo>
                      <a:pt x="36843" y="2359"/>
                      <a:pt x="41244" y="1"/>
                      <a:pt x="45366" y="1"/>
                    </a:cubicBezTo>
                    <a:cubicBezTo>
                      <a:pt x="46889" y="-18"/>
                      <a:pt x="48189" y="279"/>
                      <a:pt x="49192" y="966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87" name="フリーフォーム: 図形 186">
                <a:extLst>
                  <a:ext uri="{FF2B5EF4-FFF2-40B4-BE49-F238E27FC236}">
                    <a16:creationId xmlns:a16="http://schemas.microsoft.com/office/drawing/2014/main" id="{BB55FF9C-DA86-4351-837C-35BD096658D7}"/>
                  </a:ext>
                </a:extLst>
              </p:cNvPr>
              <p:cNvSpPr/>
              <p:nvPr/>
            </p:nvSpPr>
            <p:spPr>
              <a:xfrm>
                <a:off x="6916110" y="495248"/>
                <a:ext cx="53105" cy="46127"/>
              </a:xfrm>
              <a:custGeom>
                <a:avLst/>
                <a:gdLst>
                  <a:gd name="connsiteX0" fmla="*/ 42785 w 53105"/>
                  <a:gd name="connsiteY0" fmla="*/ 46128 h 46127"/>
                  <a:gd name="connsiteX1" fmla="*/ 27298 w 53105"/>
                  <a:gd name="connsiteY1" fmla="*/ 46090 h 46127"/>
                  <a:gd name="connsiteX2" fmla="*/ 36044 w 53105"/>
                  <a:gd name="connsiteY2" fmla="*/ 15506 h 46127"/>
                  <a:gd name="connsiteX3" fmla="*/ 35301 w 53105"/>
                  <a:gd name="connsiteY3" fmla="*/ 14225 h 46127"/>
                  <a:gd name="connsiteX4" fmla="*/ 26592 w 53105"/>
                  <a:gd name="connsiteY4" fmla="*/ 22525 h 46127"/>
                  <a:gd name="connsiteX5" fmla="*/ 19666 w 53105"/>
                  <a:gd name="connsiteY5" fmla="*/ 32070 h 46127"/>
                  <a:gd name="connsiteX6" fmla="*/ 15617 w 53105"/>
                  <a:gd name="connsiteY6" fmla="*/ 46109 h 46127"/>
                  <a:gd name="connsiteX7" fmla="*/ 0 w 53105"/>
                  <a:gd name="connsiteY7" fmla="*/ 46109 h 46127"/>
                  <a:gd name="connsiteX8" fmla="*/ 13370 w 53105"/>
                  <a:gd name="connsiteY8" fmla="*/ 37 h 46127"/>
                  <a:gd name="connsiteX9" fmla="*/ 28783 w 53105"/>
                  <a:gd name="connsiteY9" fmla="*/ 37 h 46127"/>
                  <a:gd name="connsiteX10" fmla="*/ 22042 w 53105"/>
                  <a:gd name="connsiteY10" fmla="*/ 20111 h 46127"/>
                  <a:gd name="connsiteX11" fmla="*/ 23045 w 53105"/>
                  <a:gd name="connsiteY11" fmla="*/ 20111 h 46127"/>
                  <a:gd name="connsiteX12" fmla="*/ 32275 w 53105"/>
                  <a:gd name="connsiteY12" fmla="*/ 7149 h 46127"/>
                  <a:gd name="connsiteX13" fmla="*/ 45403 w 53105"/>
                  <a:gd name="connsiteY13" fmla="*/ 0 h 46127"/>
                  <a:gd name="connsiteX14" fmla="*/ 51513 w 53105"/>
                  <a:gd name="connsiteY14" fmla="*/ 2711 h 46127"/>
                  <a:gd name="connsiteX15" fmla="*/ 52497 w 53105"/>
                  <a:gd name="connsiteY15" fmla="*/ 11940 h 46127"/>
                  <a:gd name="connsiteX16" fmla="*/ 42785 w 53105"/>
                  <a:gd name="connsiteY16" fmla="*/ 46128 h 4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105" h="46127">
                    <a:moveTo>
                      <a:pt x="42785" y="46128"/>
                    </a:moveTo>
                    <a:lnTo>
                      <a:pt x="27298" y="46090"/>
                    </a:lnTo>
                    <a:cubicBezTo>
                      <a:pt x="27298" y="46090"/>
                      <a:pt x="35394" y="20835"/>
                      <a:pt x="36044" y="15506"/>
                    </a:cubicBezTo>
                    <a:cubicBezTo>
                      <a:pt x="36044" y="15506"/>
                      <a:pt x="36397" y="13816"/>
                      <a:pt x="35301" y="14225"/>
                    </a:cubicBezTo>
                    <a:cubicBezTo>
                      <a:pt x="34224" y="14596"/>
                      <a:pt x="30752" y="17809"/>
                      <a:pt x="26592" y="22525"/>
                    </a:cubicBezTo>
                    <a:cubicBezTo>
                      <a:pt x="22451" y="27261"/>
                      <a:pt x="20148" y="30436"/>
                      <a:pt x="19666" y="32070"/>
                    </a:cubicBezTo>
                    <a:lnTo>
                      <a:pt x="15617" y="46109"/>
                    </a:lnTo>
                    <a:lnTo>
                      <a:pt x="0" y="46109"/>
                    </a:lnTo>
                    <a:lnTo>
                      <a:pt x="13370" y="37"/>
                    </a:lnTo>
                    <a:lnTo>
                      <a:pt x="28783" y="37"/>
                    </a:lnTo>
                    <a:lnTo>
                      <a:pt x="22042" y="20111"/>
                    </a:lnTo>
                    <a:lnTo>
                      <a:pt x="23045" y="20111"/>
                    </a:lnTo>
                    <a:cubicBezTo>
                      <a:pt x="25645" y="15190"/>
                      <a:pt x="28691" y="10826"/>
                      <a:pt x="32275" y="7149"/>
                    </a:cubicBezTo>
                    <a:cubicBezTo>
                      <a:pt x="36936" y="2377"/>
                      <a:pt x="41299" y="0"/>
                      <a:pt x="45403" y="0"/>
                    </a:cubicBezTo>
                    <a:cubicBezTo>
                      <a:pt x="48003" y="0"/>
                      <a:pt x="50064" y="891"/>
                      <a:pt x="51513" y="2711"/>
                    </a:cubicBezTo>
                    <a:cubicBezTo>
                      <a:pt x="52479" y="3974"/>
                      <a:pt x="53946" y="6444"/>
                      <a:pt x="52497" y="11940"/>
                    </a:cubicBezTo>
                    <a:lnTo>
                      <a:pt x="42785" y="46128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88" name="フリーフォーム: 図形 187">
                <a:extLst>
                  <a:ext uri="{FF2B5EF4-FFF2-40B4-BE49-F238E27FC236}">
                    <a16:creationId xmlns:a16="http://schemas.microsoft.com/office/drawing/2014/main" id="{0AD6E693-9592-4734-84F5-E203BF3B114F}"/>
                  </a:ext>
                </a:extLst>
              </p:cNvPr>
              <p:cNvSpPr/>
              <p:nvPr/>
            </p:nvSpPr>
            <p:spPr>
              <a:xfrm>
                <a:off x="6807606" y="477161"/>
                <a:ext cx="53060" cy="64214"/>
              </a:xfrm>
              <a:custGeom>
                <a:avLst/>
                <a:gdLst>
                  <a:gd name="connsiteX0" fmla="*/ 27279 w 53060"/>
                  <a:gd name="connsiteY0" fmla="*/ 64178 h 64214"/>
                  <a:gd name="connsiteX1" fmla="*/ 36063 w 53060"/>
                  <a:gd name="connsiteY1" fmla="*/ 33593 h 64214"/>
                  <a:gd name="connsiteX2" fmla="*/ 35301 w 53060"/>
                  <a:gd name="connsiteY2" fmla="*/ 32312 h 64214"/>
                  <a:gd name="connsiteX3" fmla="*/ 26611 w 53060"/>
                  <a:gd name="connsiteY3" fmla="*/ 40631 h 64214"/>
                  <a:gd name="connsiteX4" fmla="*/ 19666 w 53060"/>
                  <a:gd name="connsiteY4" fmla="*/ 50139 h 64214"/>
                  <a:gd name="connsiteX5" fmla="*/ 15599 w 53060"/>
                  <a:gd name="connsiteY5" fmla="*/ 64215 h 64214"/>
                  <a:gd name="connsiteX6" fmla="*/ 0 w 53060"/>
                  <a:gd name="connsiteY6" fmla="*/ 64215 h 64214"/>
                  <a:gd name="connsiteX7" fmla="*/ 18570 w 53060"/>
                  <a:gd name="connsiteY7" fmla="*/ 0 h 64214"/>
                  <a:gd name="connsiteX8" fmla="*/ 34057 w 53060"/>
                  <a:gd name="connsiteY8" fmla="*/ 0 h 64214"/>
                  <a:gd name="connsiteX9" fmla="*/ 21968 w 53060"/>
                  <a:gd name="connsiteY9" fmla="*/ 38198 h 64214"/>
                  <a:gd name="connsiteX10" fmla="*/ 22971 w 53060"/>
                  <a:gd name="connsiteY10" fmla="*/ 38198 h 64214"/>
                  <a:gd name="connsiteX11" fmla="*/ 32219 w 53060"/>
                  <a:gd name="connsiteY11" fmla="*/ 25218 h 64214"/>
                  <a:gd name="connsiteX12" fmla="*/ 45348 w 53060"/>
                  <a:gd name="connsiteY12" fmla="*/ 18050 h 64214"/>
                  <a:gd name="connsiteX13" fmla="*/ 51476 w 53060"/>
                  <a:gd name="connsiteY13" fmla="*/ 20798 h 64214"/>
                  <a:gd name="connsiteX14" fmla="*/ 52460 w 53060"/>
                  <a:gd name="connsiteY14" fmla="*/ 30028 h 64214"/>
                  <a:gd name="connsiteX15" fmla="*/ 42767 w 53060"/>
                  <a:gd name="connsiteY15" fmla="*/ 64196 h 64214"/>
                  <a:gd name="connsiteX16" fmla="*/ 27279 w 53060"/>
                  <a:gd name="connsiteY16" fmla="*/ 64196 h 6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060" h="64214">
                    <a:moveTo>
                      <a:pt x="27279" y="64178"/>
                    </a:moveTo>
                    <a:cubicBezTo>
                      <a:pt x="27279" y="64178"/>
                      <a:pt x="35060" y="38365"/>
                      <a:pt x="36063" y="33593"/>
                    </a:cubicBezTo>
                    <a:cubicBezTo>
                      <a:pt x="36063" y="33593"/>
                      <a:pt x="36601" y="31773"/>
                      <a:pt x="35301" y="32312"/>
                    </a:cubicBezTo>
                    <a:cubicBezTo>
                      <a:pt x="34020" y="32813"/>
                      <a:pt x="30752" y="35896"/>
                      <a:pt x="26611" y="40631"/>
                    </a:cubicBezTo>
                    <a:cubicBezTo>
                      <a:pt x="22432" y="45348"/>
                      <a:pt x="20130" y="48560"/>
                      <a:pt x="19666" y="50139"/>
                    </a:cubicBezTo>
                    <a:lnTo>
                      <a:pt x="15599" y="64215"/>
                    </a:lnTo>
                    <a:lnTo>
                      <a:pt x="0" y="64215"/>
                    </a:lnTo>
                    <a:lnTo>
                      <a:pt x="18570" y="0"/>
                    </a:lnTo>
                    <a:lnTo>
                      <a:pt x="34057" y="0"/>
                    </a:lnTo>
                    <a:cubicBezTo>
                      <a:pt x="30566" y="12832"/>
                      <a:pt x="26518" y="25534"/>
                      <a:pt x="21968" y="38198"/>
                    </a:cubicBezTo>
                    <a:lnTo>
                      <a:pt x="22971" y="38198"/>
                    </a:lnTo>
                    <a:cubicBezTo>
                      <a:pt x="25571" y="33277"/>
                      <a:pt x="28616" y="28932"/>
                      <a:pt x="32219" y="25218"/>
                    </a:cubicBezTo>
                    <a:cubicBezTo>
                      <a:pt x="36898" y="20445"/>
                      <a:pt x="41244" y="18050"/>
                      <a:pt x="45348" y="18050"/>
                    </a:cubicBezTo>
                    <a:cubicBezTo>
                      <a:pt x="47966" y="18050"/>
                      <a:pt x="50046" y="18960"/>
                      <a:pt x="51476" y="20798"/>
                    </a:cubicBezTo>
                    <a:cubicBezTo>
                      <a:pt x="52441" y="22042"/>
                      <a:pt x="53890" y="24531"/>
                      <a:pt x="52460" y="30028"/>
                    </a:cubicBezTo>
                    <a:lnTo>
                      <a:pt x="42767" y="64196"/>
                    </a:lnTo>
                    <a:lnTo>
                      <a:pt x="27279" y="64196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89" name="フリーフォーム: 図形 188">
                <a:extLst>
                  <a:ext uri="{FF2B5EF4-FFF2-40B4-BE49-F238E27FC236}">
                    <a16:creationId xmlns:a16="http://schemas.microsoft.com/office/drawing/2014/main" id="{BC7405EE-B648-4149-978E-2561761636C3}"/>
                  </a:ext>
                </a:extLst>
              </p:cNvPr>
              <p:cNvSpPr/>
              <p:nvPr/>
            </p:nvSpPr>
            <p:spPr>
              <a:xfrm>
                <a:off x="7345762" y="477142"/>
                <a:ext cx="53079" cy="64214"/>
              </a:xfrm>
              <a:custGeom>
                <a:avLst/>
                <a:gdLst>
                  <a:gd name="connsiteX0" fmla="*/ 27298 w 53079"/>
                  <a:gd name="connsiteY0" fmla="*/ 64196 h 64214"/>
                  <a:gd name="connsiteX1" fmla="*/ 36044 w 53079"/>
                  <a:gd name="connsiteY1" fmla="*/ 33593 h 64214"/>
                  <a:gd name="connsiteX2" fmla="*/ 35301 w 53079"/>
                  <a:gd name="connsiteY2" fmla="*/ 32312 h 64214"/>
                  <a:gd name="connsiteX3" fmla="*/ 26592 w 53079"/>
                  <a:gd name="connsiteY3" fmla="*/ 40612 h 64214"/>
                  <a:gd name="connsiteX4" fmla="*/ 19666 w 53079"/>
                  <a:gd name="connsiteY4" fmla="*/ 50157 h 64214"/>
                  <a:gd name="connsiteX5" fmla="*/ 15580 w 53079"/>
                  <a:gd name="connsiteY5" fmla="*/ 64196 h 64214"/>
                  <a:gd name="connsiteX6" fmla="*/ 0 w 53079"/>
                  <a:gd name="connsiteY6" fmla="*/ 64196 h 64214"/>
                  <a:gd name="connsiteX7" fmla="*/ 18570 w 53079"/>
                  <a:gd name="connsiteY7" fmla="*/ 0 h 64214"/>
                  <a:gd name="connsiteX8" fmla="*/ 34076 w 53079"/>
                  <a:gd name="connsiteY8" fmla="*/ 0 h 64214"/>
                  <a:gd name="connsiteX9" fmla="*/ 21987 w 53079"/>
                  <a:gd name="connsiteY9" fmla="*/ 38217 h 64214"/>
                  <a:gd name="connsiteX10" fmla="*/ 22990 w 53079"/>
                  <a:gd name="connsiteY10" fmla="*/ 38217 h 64214"/>
                  <a:gd name="connsiteX11" fmla="*/ 32237 w 53079"/>
                  <a:gd name="connsiteY11" fmla="*/ 25236 h 64214"/>
                  <a:gd name="connsiteX12" fmla="*/ 45366 w 53079"/>
                  <a:gd name="connsiteY12" fmla="*/ 18087 h 64214"/>
                  <a:gd name="connsiteX13" fmla="*/ 51494 w 53079"/>
                  <a:gd name="connsiteY13" fmla="*/ 20817 h 64214"/>
                  <a:gd name="connsiteX14" fmla="*/ 52479 w 53079"/>
                  <a:gd name="connsiteY14" fmla="*/ 30028 h 64214"/>
                  <a:gd name="connsiteX15" fmla="*/ 42785 w 53079"/>
                  <a:gd name="connsiteY15" fmla="*/ 64215 h 64214"/>
                  <a:gd name="connsiteX16" fmla="*/ 27298 w 53079"/>
                  <a:gd name="connsiteY16" fmla="*/ 64215 h 6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079" h="64214">
                    <a:moveTo>
                      <a:pt x="27298" y="64196"/>
                    </a:moveTo>
                    <a:cubicBezTo>
                      <a:pt x="27298" y="64196"/>
                      <a:pt x="35060" y="38347"/>
                      <a:pt x="36044" y="33593"/>
                    </a:cubicBezTo>
                    <a:cubicBezTo>
                      <a:pt x="36044" y="33593"/>
                      <a:pt x="36620" y="31773"/>
                      <a:pt x="35301" y="32312"/>
                    </a:cubicBezTo>
                    <a:cubicBezTo>
                      <a:pt x="34002" y="32813"/>
                      <a:pt x="30770" y="35914"/>
                      <a:pt x="26592" y="40612"/>
                    </a:cubicBezTo>
                    <a:cubicBezTo>
                      <a:pt x="22432" y="45348"/>
                      <a:pt x="20148" y="48523"/>
                      <a:pt x="19666" y="50157"/>
                    </a:cubicBezTo>
                    <a:lnTo>
                      <a:pt x="15580" y="64196"/>
                    </a:lnTo>
                    <a:lnTo>
                      <a:pt x="0" y="64196"/>
                    </a:lnTo>
                    <a:lnTo>
                      <a:pt x="18570" y="0"/>
                    </a:lnTo>
                    <a:lnTo>
                      <a:pt x="34076" y="0"/>
                    </a:lnTo>
                    <a:cubicBezTo>
                      <a:pt x="30603" y="12795"/>
                      <a:pt x="26555" y="25534"/>
                      <a:pt x="21987" y="38217"/>
                    </a:cubicBezTo>
                    <a:lnTo>
                      <a:pt x="22990" y="38217"/>
                    </a:lnTo>
                    <a:cubicBezTo>
                      <a:pt x="25589" y="33277"/>
                      <a:pt x="28635" y="28932"/>
                      <a:pt x="32237" y="25236"/>
                    </a:cubicBezTo>
                    <a:cubicBezTo>
                      <a:pt x="36898" y="20483"/>
                      <a:pt x="41281" y="18087"/>
                      <a:pt x="45366" y="18087"/>
                    </a:cubicBezTo>
                    <a:cubicBezTo>
                      <a:pt x="47966" y="18087"/>
                      <a:pt x="50009" y="18997"/>
                      <a:pt x="51494" y="20817"/>
                    </a:cubicBezTo>
                    <a:cubicBezTo>
                      <a:pt x="52460" y="22080"/>
                      <a:pt x="53908" y="24549"/>
                      <a:pt x="52479" y="30028"/>
                    </a:cubicBezTo>
                    <a:lnTo>
                      <a:pt x="42785" y="64215"/>
                    </a:lnTo>
                    <a:lnTo>
                      <a:pt x="27298" y="64215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148" name="グループ化 147">
              <a:extLst>
                <a:ext uri="{FF2B5EF4-FFF2-40B4-BE49-F238E27FC236}">
                  <a16:creationId xmlns:a16="http://schemas.microsoft.com/office/drawing/2014/main" id="{5A0363E3-CDC1-4A3A-B990-D157C01E12D3}"/>
                </a:ext>
              </a:extLst>
            </p:cNvPr>
            <p:cNvGrpSpPr/>
            <p:nvPr/>
          </p:nvGrpSpPr>
          <p:grpSpPr>
            <a:xfrm>
              <a:off x="6732027" y="127323"/>
              <a:ext cx="345436" cy="299160"/>
              <a:chOff x="6732027" y="127323"/>
              <a:chExt cx="345436" cy="299160"/>
            </a:xfrm>
          </p:grpSpPr>
          <p:sp>
            <p:nvSpPr>
              <p:cNvPr id="168" name="フリーフォーム: 図形 167">
                <a:extLst>
                  <a:ext uri="{FF2B5EF4-FFF2-40B4-BE49-F238E27FC236}">
                    <a16:creationId xmlns:a16="http://schemas.microsoft.com/office/drawing/2014/main" id="{097BD88B-F2F0-4FB9-93D2-7A9051C1353D}"/>
                  </a:ext>
                </a:extLst>
              </p:cNvPr>
              <p:cNvSpPr/>
              <p:nvPr/>
            </p:nvSpPr>
            <p:spPr>
              <a:xfrm>
                <a:off x="6732027" y="326763"/>
                <a:ext cx="172718" cy="99720"/>
              </a:xfrm>
              <a:custGeom>
                <a:avLst/>
                <a:gdLst>
                  <a:gd name="connsiteX0" fmla="*/ 115171 w 172718"/>
                  <a:gd name="connsiteY0" fmla="*/ 99720 h 99720"/>
                  <a:gd name="connsiteX1" fmla="*/ 0 w 172718"/>
                  <a:gd name="connsiteY1" fmla="*/ 99720 h 99720"/>
                  <a:gd name="connsiteX2" fmla="*/ 57585 w 172718"/>
                  <a:gd name="connsiteY2" fmla="*/ 0 h 99720"/>
                  <a:gd name="connsiteX3" fmla="*/ 172719 w 172718"/>
                  <a:gd name="connsiteY3" fmla="*/ 0 h 9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718" h="99720">
                    <a:moveTo>
                      <a:pt x="115171" y="99720"/>
                    </a:moveTo>
                    <a:lnTo>
                      <a:pt x="0" y="99720"/>
                    </a:lnTo>
                    <a:lnTo>
                      <a:pt x="57585" y="0"/>
                    </a:lnTo>
                    <a:lnTo>
                      <a:pt x="17271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69" name="フリーフォーム: 図形 168">
                <a:extLst>
                  <a:ext uri="{FF2B5EF4-FFF2-40B4-BE49-F238E27FC236}">
                    <a16:creationId xmlns:a16="http://schemas.microsoft.com/office/drawing/2014/main" id="{C0112AA7-068E-463C-A968-1EB960D90585}"/>
                  </a:ext>
                </a:extLst>
              </p:cNvPr>
              <p:cNvSpPr/>
              <p:nvPr/>
            </p:nvSpPr>
            <p:spPr>
              <a:xfrm>
                <a:off x="6904745" y="326763"/>
                <a:ext cx="172718" cy="99720"/>
              </a:xfrm>
              <a:custGeom>
                <a:avLst/>
                <a:gdLst>
                  <a:gd name="connsiteX0" fmla="*/ 57567 w 172718"/>
                  <a:gd name="connsiteY0" fmla="*/ 99720 h 99720"/>
                  <a:gd name="connsiteX1" fmla="*/ 172719 w 172718"/>
                  <a:gd name="connsiteY1" fmla="*/ 99720 h 99720"/>
                  <a:gd name="connsiteX2" fmla="*/ 115133 w 172718"/>
                  <a:gd name="connsiteY2" fmla="*/ 0 h 99720"/>
                  <a:gd name="connsiteX3" fmla="*/ 0 w 172718"/>
                  <a:gd name="connsiteY3" fmla="*/ 0 h 9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718" h="99720">
                    <a:moveTo>
                      <a:pt x="57567" y="99720"/>
                    </a:moveTo>
                    <a:lnTo>
                      <a:pt x="172719" y="99720"/>
                    </a:lnTo>
                    <a:lnTo>
                      <a:pt x="115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70" name="フリーフォーム: 図形 169">
                <a:extLst>
                  <a:ext uri="{FF2B5EF4-FFF2-40B4-BE49-F238E27FC236}">
                    <a16:creationId xmlns:a16="http://schemas.microsoft.com/office/drawing/2014/main" id="{BC5FCFF6-F1C7-4D75-8507-65A7E635F644}"/>
                  </a:ext>
                </a:extLst>
              </p:cNvPr>
              <p:cNvSpPr/>
              <p:nvPr/>
            </p:nvSpPr>
            <p:spPr>
              <a:xfrm>
                <a:off x="6847197" y="127323"/>
                <a:ext cx="115114" cy="199440"/>
              </a:xfrm>
              <a:custGeom>
                <a:avLst/>
                <a:gdLst>
                  <a:gd name="connsiteX0" fmla="*/ 115115 w 115114"/>
                  <a:gd name="connsiteY0" fmla="*/ 99720 h 199440"/>
                  <a:gd name="connsiteX1" fmla="*/ 57548 w 115114"/>
                  <a:gd name="connsiteY1" fmla="*/ 0 h 199440"/>
                  <a:gd name="connsiteX2" fmla="*/ 0 w 115114"/>
                  <a:gd name="connsiteY2" fmla="*/ 99720 h 199440"/>
                  <a:gd name="connsiteX3" fmla="*/ 57548 w 115114"/>
                  <a:gd name="connsiteY3" fmla="*/ 199441 h 1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114" h="199440">
                    <a:moveTo>
                      <a:pt x="115115" y="99720"/>
                    </a:moveTo>
                    <a:lnTo>
                      <a:pt x="57548" y="0"/>
                    </a:lnTo>
                    <a:lnTo>
                      <a:pt x="0" y="99720"/>
                    </a:lnTo>
                    <a:lnTo>
                      <a:pt x="57548" y="199441"/>
                    </a:lnTo>
                    <a:close/>
                  </a:path>
                </a:pathLst>
              </a:custGeom>
              <a:solidFill>
                <a:srgbClr val="FF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149" name="グループ化 148">
              <a:extLst>
                <a:ext uri="{FF2B5EF4-FFF2-40B4-BE49-F238E27FC236}">
                  <a16:creationId xmlns:a16="http://schemas.microsoft.com/office/drawing/2014/main" id="{C24BB8DB-3E2F-45E6-95A0-FD7A102DD3B9}"/>
                </a:ext>
              </a:extLst>
            </p:cNvPr>
            <p:cNvGrpSpPr/>
            <p:nvPr/>
          </p:nvGrpSpPr>
          <p:grpSpPr>
            <a:xfrm>
              <a:off x="7109609" y="214508"/>
              <a:ext cx="654477" cy="214037"/>
              <a:chOff x="7109609" y="214508"/>
              <a:chExt cx="654477" cy="214037"/>
            </a:xfrm>
          </p:grpSpPr>
          <p:sp>
            <p:nvSpPr>
              <p:cNvPr id="150" name="フリーフォーム: 図形 149">
                <a:extLst>
                  <a:ext uri="{FF2B5EF4-FFF2-40B4-BE49-F238E27FC236}">
                    <a16:creationId xmlns:a16="http://schemas.microsoft.com/office/drawing/2014/main" id="{244FCF62-748D-43EB-9631-BC309E21629E}"/>
                  </a:ext>
                </a:extLst>
              </p:cNvPr>
              <p:cNvSpPr/>
              <p:nvPr/>
            </p:nvSpPr>
            <p:spPr>
              <a:xfrm>
                <a:off x="7109609" y="330013"/>
                <a:ext cx="72794" cy="96470"/>
              </a:xfrm>
              <a:custGeom>
                <a:avLst/>
                <a:gdLst>
                  <a:gd name="connsiteX0" fmla="*/ 19554 w 72794"/>
                  <a:gd name="connsiteY0" fmla="*/ 54001 h 96470"/>
                  <a:gd name="connsiteX1" fmla="*/ 65663 w 72794"/>
                  <a:gd name="connsiteY1" fmla="*/ 54001 h 96470"/>
                  <a:gd name="connsiteX2" fmla="*/ 65663 w 72794"/>
                  <a:gd name="connsiteY2" fmla="*/ 37307 h 96470"/>
                  <a:gd name="connsiteX3" fmla="*/ 19554 w 72794"/>
                  <a:gd name="connsiteY3" fmla="*/ 37307 h 96470"/>
                  <a:gd name="connsiteX4" fmla="*/ 19554 w 72794"/>
                  <a:gd name="connsiteY4" fmla="*/ 16713 h 96470"/>
                  <a:gd name="connsiteX5" fmla="*/ 71438 w 72794"/>
                  <a:gd name="connsiteY5" fmla="*/ 16713 h 96470"/>
                  <a:gd name="connsiteX6" fmla="*/ 71438 w 72794"/>
                  <a:gd name="connsiteY6" fmla="*/ 0 h 96470"/>
                  <a:gd name="connsiteX7" fmla="*/ 19554 w 72794"/>
                  <a:gd name="connsiteY7" fmla="*/ 0 h 96470"/>
                  <a:gd name="connsiteX8" fmla="*/ 0 w 72794"/>
                  <a:gd name="connsiteY8" fmla="*/ 0 h 96470"/>
                  <a:gd name="connsiteX9" fmla="*/ 0 w 72794"/>
                  <a:gd name="connsiteY9" fmla="*/ 16713 h 96470"/>
                  <a:gd name="connsiteX10" fmla="*/ 0 w 72794"/>
                  <a:gd name="connsiteY10" fmla="*/ 79702 h 96470"/>
                  <a:gd name="connsiteX11" fmla="*/ 0 w 72794"/>
                  <a:gd name="connsiteY11" fmla="*/ 96471 h 96470"/>
                  <a:gd name="connsiteX12" fmla="*/ 19554 w 72794"/>
                  <a:gd name="connsiteY12" fmla="*/ 96471 h 96470"/>
                  <a:gd name="connsiteX13" fmla="*/ 72794 w 72794"/>
                  <a:gd name="connsiteY13" fmla="*/ 96471 h 96470"/>
                  <a:gd name="connsiteX14" fmla="*/ 72794 w 72794"/>
                  <a:gd name="connsiteY14" fmla="*/ 79702 h 96470"/>
                  <a:gd name="connsiteX15" fmla="*/ 19554 w 72794"/>
                  <a:gd name="connsiteY15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94" h="96470">
                    <a:moveTo>
                      <a:pt x="19554" y="54001"/>
                    </a:moveTo>
                    <a:lnTo>
                      <a:pt x="65663" y="54001"/>
                    </a:lnTo>
                    <a:lnTo>
                      <a:pt x="65663" y="37307"/>
                    </a:lnTo>
                    <a:lnTo>
                      <a:pt x="19554" y="37307"/>
                    </a:lnTo>
                    <a:lnTo>
                      <a:pt x="19554" y="16713"/>
                    </a:lnTo>
                    <a:lnTo>
                      <a:pt x="71438" y="16713"/>
                    </a:lnTo>
                    <a:lnTo>
                      <a:pt x="71438" y="0"/>
                    </a:lnTo>
                    <a:lnTo>
                      <a:pt x="1955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54" y="96471"/>
                    </a:lnTo>
                    <a:lnTo>
                      <a:pt x="72794" y="96471"/>
                    </a:lnTo>
                    <a:lnTo>
                      <a:pt x="72794" y="79702"/>
                    </a:lnTo>
                    <a:lnTo>
                      <a:pt x="19554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51" name="フリーフォーム: 図形 150">
                <a:extLst>
                  <a:ext uri="{FF2B5EF4-FFF2-40B4-BE49-F238E27FC236}">
                    <a16:creationId xmlns:a16="http://schemas.microsoft.com/office/drawing/2014/main" id="{DB7CF761-206A-4FDA-8C83-0573391D5046}"/>
                  </a:ext>
                </a:extLst>
              </p:cNvPr>
              <p:cNvSpPr/>
              <p:nvPr/>
            </p:nvSpPr>
            <p:spPr>
              <a:xfrm>
                <a:off x="7109609" y="217442"/>
                <a:ext cx="96155" cy="96452"/>
              </a:xfrm>
              <a:custGeom>
                <a:avLst/>
                <a:gdLst>
                  <a:gd name="connsiteX0" fmla="*/ 18217 w 96155"/>
                  <a:gd name="connsiteY0" fmla="*/ 24754 h 96452"/>
                  <a:gd name="connsiteX1" fmla="*/ 38681 w 96155"/>
                  <a:gd name="connsiteY1" fmla="*/ 96452 h 96452"/>
                  <a:gd name="connsiteX2" fmla="*/ 39517 w 96155"/>
                  <a:gd name="connsiteY2" fmla="*/ 96452 h 96452"/>
                  <a:gd name="connsiteX3" fmla="*/ 56657 w 96155"/>
                  <a:gd name="connsiteY3" fmla="*/ 96452 h 96452"/>
                  <a:gd name="connsiteX4" fmla="*/ 57474 w 96155"/>
                  <a:gd name="connsiteY4" fmla="*/ 96452 h 96452"/>
                  <a:gd name="connsiteX5" fmla="*/ 77938 w 96155"/>
                  <a:gd name="connsiteY5" fmla="*/ 24754 h 96452"/>
                  <a:gd name="connsiteX6" fmla="*/ 77938 w 96155"/>
                  <a:gd name="connsiteY6" fmla="*/ 96452 h 96452"/>
                  <a:gd name="connsiteX7" fmla="*/ 96155 w 96155"/>
                  <a:gd name="connsiteY7" fmla="*/ 96452 h 96452"/>
                  <a:gd name="connsiteX8" fmla="*/ 96155 w 96155"/>
                  <a:gd name="connsiteY8" fmla="*/ 0 h 96452"/>
                  <a:gd name="connsiteX9" fmla="*/ 86220 w 96155"/>
                  <a:gd name="connsiteY9" fmla="*/ 0 h 96452"/>
                  <a:gd name="connsiteX10" fmla="*/ 77659 w 96155"/>
                  <a:gd name="connsiteY10" fmla="*/ 0 h 96452"/>
                  <a:gd name="connsiteX11" fmla="*/ 68282 w 96155"/>
                  <a:gd name="connsiteY11" fmla="*/ 0 h 96452"/>
                  <a:gd name="connsiteX12" fmla="*/ 48077 w 96155"/>
                  <a:gd name="connsiteY12" fmla="*/ 67706 h 96452"/>
                  <a:gd name="connsiteX13" fmla="*/ 27892 w 96155"/>
                  <a:gd name="connsiteY13" fmla="*/ 0 h 96452"/>
                  <a:gd name="connsiteX14" fmla="*/ 18533 w 96155"/>
                  <a:gd name="connsiteY14" fmla="*/ 0 h 96452"/>
                  <a:gd name="connsiteX15" fmla="*/ 9953 w 96155"/>
                  <a:gd name="connsiteY15" fmla="*/ 0 h 96452"/>
                  <a:gd name="connsiteX16" fmla="*/ 0 w 96155"/>
                  <a:gd name="connsiteY16" fmla="*/ 0 h 96452"/>
                  <a:gd name="connsiteX17" fmla="*/ 0 w 96155"/>
                  <a:gd name="connsiteY17" fmla="*/ 96452 h 96452"/>
                  <a:gd name="connsiteX18" fmla="*/ 18217 w 96155"/>
                  <a:gd name="connsiteY18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6155" h="96452">
                    <a:moveTo>
                      <a:pt x="18217" y="24754"/>
                    </a:moveTo>
                    <a:lnTo>
                      <a:pt x="38681" y="96452"/>
                    </a:lnTo>
                    <a:lnTo>
                      <a:pt x="39517" y="96452"/>
                    </a:lnTo>
                    <a:lnTo>
                      <a:pt x="56657" y="96452"/>
                    </a:lnTo>
                    <a:lnTo>
                      <a:pt x="57474" y="96452"/>
                    </a:lnTo>
                    <a:lnTo>
                      <a:pt x="77938" y="24754"/>
                    </a:lnTo>
                    <a:lnTo>
                      <a:pt x="77938" y="96452"/>
                    </a:lnTo>
                    <a:lnTo>
                      <a:pt x="96155" y="96452"/>
                    </a:lnTo>
                    <a:lnTo>
                      <a:pt x="96155" y="0"/>
                    </a:lnTo>
                    <a:lnTo>
                      <a:pt x="86220" y="0"/>
                    </a:lnTo>
                    <a:lnTo>
                      <a:pt x="77659" y="0"/>
                    </a:lnTo>
                    <a:lnTo>
                      <a:pt x="68282" y="0"/>
                    </a:lnTo>
                    <a:lnTo>
                      <a:pt x="48077" y="67706"/>
                    </a:lnTo>
                    <a:lnTo>
                      <a:pt x="27892" y="0"/>
                    </a:lnTo>
                    <a:lnTo>
                      <a:pt x="18533" y="0"/>
                    </a:lnTo>
                    <a:lnTo>
                      <a:pt x="9953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18217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52" name="フリーフォーム: 図形 151">
                <a:extLst>
                  <a:ext uri="{FF2B5EF4-FFF2-40B4-BE49-F238E27FC236}">
                    <a16:creationId xmlns:a16="http://schemas.microsoft.com/office/drawing/2014/main" id="{0D0C3394-2373-46B9-B242-E572AA1332CA}"/>
                  </a:ext>
                </a:extLst>
              </p:cNvPr>
              <p:cNvSpPr/>
              <p:nvPr/>
            </p:nvSpPr>
            <p:spPr>
              <a:xfrm>
                <a:off x="7552464" y="217442"/>
                <a:ext cx="19442" cy="96452"/>
              </a:xfrm>
              <a:custGeom>
                <a:avLst/>
                <a:gdLst>
                  <a:gd name="connsiteX0" fmla="*/ 0 w 19442"/>
                  <a:gd name="connsiteY0" fmla="*/ 0 h 96452"/>
                  <a:gd name="connsiteX1" fmla="*/ 19443 w 19442"/>
                  <a:gd name="connsiteY1" fmla="*/ 0 h 96452"/>
                  <a:gd name="connsiteX2" fmla="*/ 19443 w 19442"/>
                  <a:gd name="connsiteY2" fmla="*/ 96452 h 96452"/>
                  <a:gd name="connsiteX3" fmla="*/ 0 w 19442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2" h="96452">
                    <a:moveTo>
                      <a:pt x="0" y="0"/>
                    </a:moveTo>
                    <a:lnTo>
                      <a:pt x="19443" y="0"/>
                    </a:lnTo>
                    <a:lnTo>
                      <a:pt x="19443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53" name="フリーフォーム: 図形 152">
                <a:extLst>
                  <a:ext uri="{FF2B5EF4-FFF2-40B4-BE49-F238E27FC236}">
                    <a16:creationId xmlns:a16="http://schemas.microsoft.com/office/drawing/2014/main" id="{9807090E-19BF-48AD-912E-1F2E499D4A18}"/>
                  </a:ext>
                </a:extLst>
              </p:cNvPr>
              <p:cNvSpPr/>
              <p:nvPr/>
            </p:nvSpPr>
            <p:spPr>
              <a:xfrm>
                <a:off x="7568304" y="330013"/>
                <a:ext cx="19424" cy="96470"/>
              </a:xfrm>
              <a:custGeom>
                <a:avLst/>
                <a:gdLst>
                  <a:gd name="connsiteX0" fmla="*/ 0 w 19424"/>
                  <a:gd name="connsiteY0" fmla="*/ 0 h 96470"/>
                  <a:gd name="connsiteX1" fmla="*/ 19424 w 19424"/>
                  <a:gd name="connsiteY1" fmla="*/ 0 h 96470"/>
                  <a:gd name="connsiteX2" fmla="*/ 19424 w 19424"/>
                  <a:gd name="connsiteY2" fmla="*/ 96471 h 96470"/>
                  <a:gd name="connsiteX3" fmla="*/ 0 w 19424"/>
                  <a:gd name="connsiteY3" fmla="*/ 96471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4" h="96470">
                    <a:moveTo>
                      <a:pt x="0" y="0"/>
                    </a:moveTo>
                    <a:lnTo>
                      <a:pt x="19424" y="0"/>
                    </a:lnTo>
                    <a:lnTo>
                      <a:pt x="19424" y="96471"/>
                    </a:lnTo>
                    <a:lnTo>
                      <a:pt x="0" y="96471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54" name="フリーフォーム: 図形 153">
                <a:extLst>
                  <a:ext uri="{FF2B5EF4-FFF2-40B4-BE49-F238E27FC236}">
                    <a16:creationId xmlns:a16="http://schemas.microsoft.com/office/drawing/2014/main" id="{6E10AC28-7F4C-49F1-AA2C-9013A9F14CE7}"/>
                  </a:ext>
                </a:extLst>
              </p:cNvPr>
              <p:cNvSpPr/>
              <p:nvPr/>
            </p:nvSpPr>
            <p:spPr>
              <a:xfrm>
                <a:off x="7744644" y="217442"/>
                <a:ext cx="19442" cy="96452"/>
              </a:xfrm>
              <a:custGeom>
                <a:avLst/>
                <a:gdLst>
                  <a:gd name="connsiteX0" fmla="*/ 0 w 19442"/>
                  <a:gd name="connsiteY0" fmla="*/ 0 h 96452"/>
                  <a:gd name="connsiteX1" fmla="*/ 19443 w 19442"/>
                  <a:gd name="connsiteY1" fmla="*/ 0 h 96452"/>
                  <a:gd name="connsiteX2" fmla="*/ 19443 w 19442"/>
                  <a:gd name="connsiteY2" fmla="*/ 96452 h 96452"/>
                  <a:gd name="connsiteX3" fmla="*/ 0 w 19442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2" h="96452">
                    <a:moveTo>
                      <a:pt x="0" y="0"/>
                    </a:moveTo>
                    <a:lnTo>
                      <a:pt x="19443" y="0"/>
                    </a:lnTo>
                    <a:lnTo>
                      <a:pt x="19443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55" name="フリーフォーム: 図形 154">
                <a:extLst>
                  <a:ext uri="{FF2B5EF4-FFF2-40B4-BE49-F238E27FC236}">
                    <a16:creationId xmlns:a16="http://schemas.microsoft.com/office/drawing/2014/main" id="{121EFFE1-3FD0-4458-BAC3-068A59E285FE}"/>
                  </a:ext>
                </a:extLst>
              </p:cNvPr>
              <p:cNvSpPr/>
              <p:nvPr/>
            </p:nvSpPr>
            <p:spPr>
              <a:xfrm>
                <a:off x="7213526" y="217442"/>
                <a:ext cx="19424" cy="96452"/>
              </a:xfrm>
              <a:custGeom>
                <a:avLst/>
                <a:gdLst>
                  <a:gd name="connsiteX0" fmla="*/ 0 w 19424"/>
                  <a:gd name="connsiteY0" fmla="*/ 0 h 96452"/>
                  <a:gd name="connsiteX1" fmla="*/ 19424 w 19424"/>
                  <a:gd name="connsiteY1" fmla="*/ 0 h 96452"/>
                  <a:gd name="connsiteX2" fmla="*/ 19424 w 19424"/>
                  <a:gd name="connsiteY2" fmla="*/ 96452 h 96452"/>
                  <a:gd name="connsiteX3" fmla="*/ 0 w 19424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4" h="96452">
                    <a:moveTo>
                      <a:pt x="0" y="0"/>
                    </a:moveTo>
                    <a:lnTo>
                      <a:pt x="19424" y="0"/>
                    </a:lnTo>
                    <a:lnTo>
                      <a:pt x="19424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56" name="フリーフォーム: 図形 155">
                <a:extLst>
                  <a:ext uri="{FF2B5EF4-FFF2-40B4-BE49-F238E27FC236}">
                    <a16:creationId xmlns:a16="http://schemas.microsoft.com/office/drawing/2014/main" id="{37510B22-5F97-4DD6-827B-48E1AD3DA6D7}"/>
                  </a:ext>
                </a:extLst>
              </p:cNvPr>
              <p:cNvSpPr/>
              <p:nvPr/>
            </p:nvSpPr>
            <p:spPr>
              <a:xfrm>
                <a:off x="7659742" y="217442"/>
                <a:ext cx="76879" cy="96452"/>
              </a:xfrm>
              <a:custGeom>
                <a:avLst/>
                <a:gdLst>
                  <a:gd name="connsiteX0" fmla="*/ 57752 w 76879"/>
                  <a:gd name="connsiteY0" fmla="*/ 37623 h 96452"/>
                  <a:gd name="connsiteX1" fmla="*/ 19127 w 76879"/>
                  <a:gd name="connsiteY1" fmla="*/ 37623 h 96452"/>
                  <a:gd name="connsiteX2" fmla="*/ 19127 w 76879"/>
                  <a:gd name="connsiteY2" fmla="*/ 0 h 96452"/>
                  <a:gd name="connsiteX3" fmla="*/ 0 w 76879"/>
                  <a:gd name="connsiteY3" fmla="*/ 0 h 96452"/>
                  <a:gd name="connsiteX4" fmla="*/ 0 w 76879"/>
                  <a:gd name="connsiteY4" fmla="*/ 96452 h 96452"/>
                  <a:gd name="connsiteX5" fmla="*/ 19127 w 76879"/>
                  <a:gd name="connsiteY5" fmla="*/ 96452 h 96452"/>
                  <a:gd name="connsiteX6" fmla="*/ 19127 w 76879"/>
                  <a:gd name="connsiteY6" fmla="*/ 54354 h 96452"/>
                  <a:gd name="connsiteX7" fmla="*/ 57752 w 76879"/>
                  <a:gd name="connsiteY7" fmla="*/ 54354 h 96452"/>
                  <a:gd name="connsiteX8" fmla="*/ 57752 w 76879"/>
                  <a:gd name="connsiteY8" fmla="*/ 96452 h 96452"/>
                  <a:gd name="connsiteX9" fmla="*/ 76879 w 76879"/>
                  <a:gd name="connsiteY9" fmla="*/ 96452 h 96452"/>
                  <a:gd name="connsiteX10" fmla="*/ 76879 w 76879"/>
                  <a:gd name="connsiteY10" fmla="*/ 0 h 96452"/>
                  <a:gd name="connsiteX11" fmla="*/ 57752 w 76879"/>
                  <a:gd name="connsiteY11" fmla="*/ 0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879" h="96452">
                    <a:moveTo>
                      <a:pt x="57752" y="37623"/>
                    </a:moveTo>
                    <a:lnTo>
                      <a:pt x="19127" y="37623"/>
                    </a:lnTo>
                    <a:lnTo>
                      <a:pt x="19127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19127" y="96452"/>
                    </a:lnTo>
                    <a:lnTo>
                      <a:pt x="19127" y="54354"/>
                    </a:lnTo>
                    <a:lnTo>
                      <a:pt x="57752" y="54354"/>
                    </a:lnTo>
                    <a:lnTo>
                      <a:pt x="57752" y="96452"/>
                    </a:lnTo>
                    <a:lnTo>
                      <a:pt x="76879" y="96452"/>
                    </a:lnTo>
                    <a:lnTo>
                      <a:pt x="76879" y="0"/>
                    </a:lnTo>
                    <a:lnTo>
                      <a:pt x="577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57" name="フリーフォーム: 図形 156">
                <a:extLst>
                  <a:ext uri="{FF2B5EF4-FFF2-40B4-BE49-F238E27FC236}">
                    <a16:creationId xmlns:a16="http://schemas.microsoft.com/office/drawing/2014/main" id="{69234C74-E7EB-4815-87FD-D34C7CDB6C5B}"/>
                  </a:ext>
                </a:extLst>
              </p:cNvPr>
              <p:cNvSpPr/>
              <p:nvPr/>
            </p:nvSpPr>
            <p:spPr>
              <a:xfrm>
                <a:off x="7238112" y="217442"/>
                <a:ext cx="67000" cy="96452"/>
              </a:xfrm>
              <a:custGeom>
                <a:avLst/>
                <a:gdLst>
                  <a:gd name="connsiteX0" fmla="*/ 23584 w 67000"/>
                  <a:gd name="connsiteY0" fmla="*/ 96452 h 96452"/>
                  <a:gd name="connsiteX1" fmla="*/ 43416 w 67000"/>
                  <a:gd name="connsiteY1" fmla="*/ 96452 h 96452"/>
                  <a:gd name="connsiteX2" fmla="*/ 43416 w 67000"/>
                  <a:gd name="connsiteY2" fmla="*/ 16713 h 96452"/>
                  <a:gd name="connsiteX3" fmla="*/ 67000 w 67000"/>
                  <a:gd name="connsiteY3" fmla="*/ 16713 h 96452"/>
                  <a:gd name="connsiteX4" fmla="*/ 67000 w 67000"/>
                  <a:gd name="connsiteY4" fmla="*/ 0 h 96452"/>
                  <a:gd name="connsiteX5" fmla="*/ 43416 w 67000"/>
                  <a:gd name="connsiteY5" fmla="*/ 0 h 96452"/>
                  <a:gd name="connsiteX6" fmla="*/ 23584 w 67000"/>
                  <a:gd name="connsiteY6" fmla="*/ 0 h 96452"/>
                  <a:gd name="connsiteX7" fmla="*/ 0 w 67000"/>
                  <a:gd name="connsiteY7" fmla="*/ 0 h 96452"/>
                  <a:gd name="connsiteX8" fmla="*/ 0 w 67000"/>
                  <a:gd name="connsiteY8" fmla="*/ 16713 h 96452"/>
                  <a:gd name="connsiteX9" fmla="*/ 23584 w 67000"/>
                  <a:gd name="connsiteY9" fmla="*/ 16713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000" h="96452">
                    <a:moveTo>
                      <a:pt x="23584" y="96452"/>
                    </a:moveTo>
                    <a:lnTo>
                      <a:pt x="43416" y="96452"/>
                    </a:lnTo>
                    <a:lnTo>
                      <a:pt x="43416" y="16713"/>
                    </a:lnTo>
                    <a:lnTo>
                      <a:pt x="67000" y="16713"/>
                    </a:lnTo>
                    <a:lnTo>
                      <a:pt x="67000" y="0"/>
                    </a:lnTo>
                    <a:lnTo>
                      <a:pt x="43416" y="0"/>
                    </a:lnTo>
                    <a:lnTo>
                      <a:pt x="2358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23584" y="16713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58" name="フリーフォーム: 図形 157">
                <a:extLst>
                  <a:ext uri="{FF2B5EF4-FFF2-40B4-BE49-F238E27FC236}">
                    <a16:creationId xmlns:a16="http://schemas.microsoft.com/office/drawing/2014/main" id="{249B56A6-63F1-4EBD-9DE4-E053198BC3B5}"/>
                  </a:ext>
                </a:extLst>
              </p:cNvPr>
              <p:cNvSpPr/>
              <p:nvPr/>
            </p:nvSpPr>
            <p:spPr>
              <a:xfrm>
                <a:off x="7415344" y="330013"/>
                <a:ext cx="67000" cy="96470"/>
              </a:xfrm>
              <a:custGeom>
                <a:avLst/>
                <a:gdLst>
                  <a:gd name="connsiteX0" fmla="*/ 23584 w 67000"/>
                  <a:gd name="connsiteY0" fmla="*/ 96471 h 96470"/>
                  <a:gd name="connsiteX1" fmla="*/ 43416 w 67000"/>
                  <a:gd name="connsiteY1" fmla="*/ 96471 h 96470"/>
                  <a:gd name="connsiteX2" fmla="*/ 43416 w 67000"/>
                  <a:gd name="connsiteY2" fmla="*/ 16713 h 96470"/>
                  <a:gd name="connsiteX3" fmla="*/ 67000 w 67000"/>
                  <a:gd name="connsiteY3" fmla="*/ 16713 h 96470"/>
                  <a:gd name="connsiteX4" fmla="*/ 67000 w 67000"/>
                  <a:gd name="connsiteY4" fmla="*/ 0 h 96470"/>
                  <a:gd name="connsiteX5" fmla="*/ 43416 w 67000"/>
                  <a:gd name="connsiteY5" fmla="*/ 0 h 96470"/>
                  <a:gd name="connsiteX6" fmla="*/ 23584 w 67000"/>
                  <a:gd name="connsiteY6" fmla="*/ 0 h 96470"/>
                  <a:gd name="connsiteX7" fmla="*/ 0 w 67000"/>
                  <a:gd name="connsiteY7" fmla="*/ 0 h 96470"/>
                  <a:gd name="connsiteX8" fmla="*/ 0 w 67000"/>
                  <a:gd name="connsiteY8" fmla="*/ 16713 h 96470"/>
                  <a:gd name="connsiteX9" fmla="*/ 23584 w 67000"/>
                  <a:gd name="connsiteY9" fmla="*/ 16713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000" h="96470">
                    <a:moveTo>
                      <a:pt x="23584" y="96471"/>
                    </a:moveTo>
                    <a:lnTo>
                      <a:pt x="43416" y="96471"/>
                    </a:lnTo>
                    <a:lnTo>
                      <a:pt x="43416" y="16713"/>
                    </a:lnTo>
                    <a:lnTo>
                      <a:pt x="67000" y="16713"/>
                    </a:lnTo>
                    <a:lnTo>
                      <a:pt x="67000" y="0"/>
                    </a:lnTo>
                    <a:lnTo>
                      <a:pt x="43416" y="0"/>
                    </a:lnTo>
                    <a:lnTo>
                      <a:pt x="2358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23584" y="16713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59" name="フリーフォーム: 図形 158">
                <a:extLst>
                  <a:ext uri="{FF2B5EF4-FFF2-40B4-BE49-F238E27FC236}">
                    <a16:creationId xmlns:a16="http://schemas.microsoft.com/office/drawing/2014/main" id="{88FCC116-8899-4F8A-91A0-BA079804B376}"/>
                  </a:ext>
                </a:extLst>
              </p:cNvPr>
              <p:cNvSpPr/>
              <p:nvPr/>
            </p:nvSpPr>
            <p:spPr>
              <a:xfrm>
                <a:off x="7387637" y="217442"/>
                <a:ext cx="76508" cy="99163"/>
              </a:xfrm>
              <a:custGeom>
                <a:avLst/>
                <a:gdLst>
                  <a:gd name="connsiteX0" fmla="*/ 38050 w 76508"/>
                  <a:gd name="connsiteY0" fmla="*/ 99163 h 99163"/>
                  <a:gd name="connsiteX1" fmla="*/ 76508 w 76508"/>
                  <a:gd name="connsiteY1" fmla="*/ 66369 h 99163"/>
                  <a:gd name="connsiteX2" fmla="*/ 76508 w 76508"/>
                  <a:gd name="connsiteY2" fmla="*/ 0 h 99163"/>
                  <a:gd name="connsiteX3" fmla="*/ 57084 w 76508"/>
                  <a:gd name="connsiteY3" fmla="*/ 0 h 99163"/>
                  <a:gd name="connsiteX4" fmla="*/ 57084 w 76508"/>
                  <a:gd name="connsiteY4" fmla="*/ 68114 h 99163"/>
                  <a:gd name="connsiteX5" fmla="*/ 38031 w 76508"/>
                  <a:gd name="connsiteY5" fmla="*/ 83342 h 99163"/>
                  <a:gd name="connsiteX6" fmla="*/ 19108 w 76508"/>
                  <a:gd name="connsiteY6" fmla="*/ 68114 h 99163"/>
                  <a:gd name="connsiteX7" fmla="*/ 19108 w 76508"/>
                  <a:gd name="connsiteY7" fmla="*/ 0 h 99163"/>
                  <a:gd name="connsiteX8" fmla="*/ 0 w 76508"/>
                  <a:gd name="connsiteY8" fmla="*/ 0 h 99163"/>
                  <a:gd name="connsiteX9" fmla="*/ 0 w 76508"/>
                  <a:gd name="connsiteY9" fmla="*/ 66369 h 99163"/>
                  <a:gd name="connsiteX10" fmla="*/ 38050 w 76508"/>
                  <a:gd name="connsiteY10" fmla="*/ 99163 h 9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508" h="99163">
                    <a:moveTo>
                      <a:pt x="38050" y="99163"/>
                    </a:moveTo>
                    <a:cubicBezTo>
                      <a:pt x="62785" y="99163"/>
                      <a:pt x="76508" y="87910"/>
                      <a:pt x="76508" y="66369"/>
                    </a:cubicBezTo>
                    <a:lnTo>
                      <a:pt x="76508" y="0"/>
                    </a:lnTo>
                    <a:lnTo>
                      <a:pt x="57084" y="0"/>
                    </a:lnTo>
                    <a:lnTo>
                      <a:pt x="57084" y="68114"/>
                    </a:lnTo>
                    <a:cubicBezTo>
                      <a:pt x="57084" y="76415"/>
                      <a:pt x="50102" y="83342"/>
                      <a:pt x="38031" y="83342"/>
                    </a:cubicBezTo>
                    <a:cubicBezTo>
                      <a:pt x="23398" y="83342"/>
                      <a:pt x="19108" y="75171"/>
                      <a:pt x="19108" y="68114"/>
                    </a:cubicBezTo>
                    <a:lnTo>
                      <a:pt x="19108" y="0"/>
                    </a:lnTo>
                    <a:lnTo>
                      <a:pt x="0" y="0"/>
                    </a:lnTo>
                    <a:lnTo>
                      <a:pt x="0" y="66369"/>
                    </a:lnTo>
                    <a:cubicBezTo>
                      <a:pt x="0" y="89525"/>
                      <a:pt x="14392" y="99163"/>
                      <a:pt x="38050" y="99163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60" name="フリーフォーム: 図形 159">
                <a:extLst>
                  <a:ext uri="{FF2B5EF4-FFF2-40B4-BE49-F238E27FC236}">
                    <a16:creationId xmlns:a16="http://schemas.microsoft.com/office/drawing/2014/main" id="{EDB74A36-2C04-4C2D-B873-6B0FEFB343B9}"/>
                  </a:ext>
                </a:extLst>
              </p:cNvPr>
              <p:cNvSpPr/>
              <p:nvPr/>
            </p:nvSpPr>
            <p:spPr>
              <a:xfrm>
                <a:off x="7259263" y="330013"/>
                <a:ext cx="72775" cy="96470"/>
              </a:xfrm>
              <a:custGeom>
                <a:avLst/>
                <a:gdLst>
                  <a:gd name="connsiteX0" fmla="*/ 19536 w 72775"/>
                  <a:gd name="connsiteY0" fmla="*/ 54001 h 96470"/>
                  <a:gd name="connsiteX1" fmla="*/ 65682 w 72775"/>
                  <a:gd name="connsiteY1" fmla="*/ 54001 h 96470"/>
                  <a:gd name="connsiteX2" fmla="*/ 65682 w 72775"/>
                  <a:gd name="connsiteY2" fmla="*/ 37307 h 96470"/>
                  <a:gd name="connsiteX3" fmla="*/ 19536 w 72775"/>
                  <a:gd name="connsiteY3" fmla="*/ 37307 h 96470"/>
                  <a:gd name="connsiteX4" fmla="*/ 19536 w 72775"/>
                  <a:gd name="connsiteY4" fmla="*/ 16713 h 96470"/>
                  <a:gd name="connsiteX5" fmla="*/ 71438 w 72775"/>
                  <a:gd name="connsiteY5" fmla="*/ 16713 h 96470"/>
                  <a:gd name="connsiteX6" fmla="*/ 71438 w 72775"/>
                  <a:gd name="connsiteY6" fmla="*/ 0 h 96470"/>
                  <a:gd name="connsiteX7" fmla="*/ 19536 w 72775"/>
                  <a:gd name="connsiteY7" fmla="*/ 0 h 96470"/>
                  <a:gd name="connsiteX8" fmla="*/ 0 w 72775"/>
                  <a:gd name="connsiteY8" fmla="*/ 0 h 96470"/>
                  <a:gd name="connsiteX9" fmla="*/ 0 w 72775"/>
                  <a:gd name="connsiteY9" fmla="*/ 16713 h 96470"/>
                  <a:gd name="connsiteX10" fmla="*/ 0 w 72775"/>
                  <a:gd name="connsiteY10" fmla="*/ 79702 h 96470"/>
                  <a:gd name="connsiteX11" fmla="*/ 0 w 72775"/>
                  <a:gd name="connsiteY11" fmla="*/ 96471 h 96470"/>
                  <a:gd name="connsiteX12" fmla="*/ 19536 w 72775"/>
                  <a:gd name="connsiteY12" fmla="*/ 96471 h 96470"/>
                  <a:gd name="connsiteX13" fmla="*/ 72776 w 72775"/>
                  <a:gd name="connsiteY13" fmla="*/ 96471 h 96470"/>
                  <a:gd name="connsiteX14" fmla="*/ 72776 w 72775"/>
                  <a:gd name="connsiteY14" fmla="*/ 79702 h 96470"/>
                  <a:gd name="connsiteX15" fmla="*/ 19536 w 72775"/>
                  <a:gd name="connsiteY15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75" h="96470">
                    <a:moveTo>
                      <a:pt x="19536" y="54001"/>
                    </a:moveTo>
                    <a:lnTo>
                      <a:pt x="65682" y="54001"/>
                    </a:lnTo>
                    <a:lnTo>
                      <a:pt x="65682" y="37307"/>
                    </a:lnTo>
                    <a:lnTo>
                      <a:pt x="19536" y="37307"/>
                    </a:lnTo>
                    <a:lnTo>
                      <a:pt x="19536" y="16713"/>
                    </a:lnTo>
                    <a:lnTo>
                      <a:pt x="71438" y="16713"/>
                    </a:lnTo>
                    <a:lnTo>
                      <a:pt x="71438" y="0"/>
                    </a:lnTo>
                    <a:lnTo>
                      <a:pt x="19536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72776" y="96471"/>
                    </a:lnTo>
                    <a:lnTo>
                      <a:pt x="72776" y="79702"/>
                    </a:lnTo>
                    <a:lnTo>
                      <a:pt x="19536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61" name="フリーフォーム: 図形 160">
                <a:extLst>
                  <a:ext uri="{FF2B5EF4-FFF2-40B4-BE49-F238E27FC236}">
                    <a16:creationId xmlns:a16="http://schemas.microsoft.com/office/drawing/2014/main" id="{552F9537-CA6B-4A2E-8F06-6287B52C709E}"/>
                  </a:ext>
                </a:extLst>
              </p:cNvPr>
              <p:cNvSpPr/>
              <p:nvPr/>
            </p:nvSpPr>
            <p:spPr>
              <a:xfrm>
                <a:off x="7471016" y="217442"/>
                <a:ext cx="76879" cy="96452"/>
              </a:xfrm>
              <a:custGeom>
                <a:avLst/>
                <a:gdLst>
                  <a:gd name="connsiteX0" fmla="*/ 20037 w 76879"/>
                  <a:gd name="connsiteY0" fmla="*/ 96452 h 96452"/>
                  <a:gd name="connsiteX1" fmla="*/ 47892 w 76879"/>
                  <a:gd name="connsiteY1" fmla="*/ 96452 h 96452"/>
                  <a:gd name="connsiteX2" fmla="*/ 76879 w 76879"/>
                  <a:gd name="connsiteY2" fmla="*/ 70417 h 96452"/>
                  <a:gd name="connsiteX3" fmla="*/ 58254 w 76879"/>
                  <a:gd name="connsiteY3" fmla="*/ 45181 h 96452"/>
                  <a:gd name="connsiteX4" fmla="*/ 73537 w 76879"/>
                  <a:gd name="connsiteY4" fmla="*/ 23751 h 96452"/>
                  <a:gd name="connsiteX5" fmla="*/ 43472 w 76879"/>
                  <a:gd name="connsiteY5" fmla="*/ 0 h 96452"/>
                  <a:gd name="connsiteX6" fmla="*/ 20037 w 76879"/>
                  <a:gd name="connsiteY6" fmla="*/ 0 h 96452"/>
                  <a:gd name="connsiteX7" fmla="*/ 93 w 76879"/>
                  <a:gd name="connsiteY7" fmla="*/ 0 h 96452"/>
                  <a:gd name="connsiteX8" fmla="*/ 0 w 76879"/>
                  <a:gd name="connsiteY8" fmla="*/ 0 h 96452"/>
                  <a:gd name="connsiteX9" fmla="*/ 0 w 76879"/>
                  <a:gd name="connsiteY9" fmla="*/ 96452 h 96452"/>
                  <a:gd name="connsiteX10" fmla="*/ 93 w 76879"/>
                  <a:gd name="connsiteY10" fmla="*/ 96452 h 96452"/>
                  <a:gd name="connsiteX11" fmla="*/ 20037 w 76879"/>
                  <a:gd name="connsiteY11" fmla="*/ 96452 h 96452"/>
                  <a:gd name="connsiteX12" fmla="*/ 42117 w 76879"/>
                  <a:gd name="connsiteY12" fmla="*/ 81893 h 96452"/>
                  <a:gd name="connsiteX13" fmla="*/ 19331 w 76879"/>
                  <a:gd name="connsiteY13" fmla="*/ 81893 h 96452"/>
                  <a:gd name="connsiteX14" fmla="*/ 19331 w 76879"/>
                  <a:gd name="connsiteY14" fmla="*/ 53908 h 96452"/>
                  <a:gd name="connsiteX15" fmla="*/ 41875 w 76879"/>
                  <a:gd name="connsiteY15" fmla="*/ 53908 h 96452"/>
                  <a:gd name="connsiteX16" fmla="*/ 56861 w 76879"/>
                  <a:gd name="connsiteY16" fmla="*/ 67947 h 96452"/>
                  <a:gd name="connsiteX17" fmla="*/ 42117 w 76879"/>
                  <a:gd name="connsiteY17" fmla="*/ 81893 h 96452"/>
                  <a:gd name="connsiteX18" fmla="*/ 43528 w 76879"/>
                  <a:gd name="connsiteY18" fmla="*/ 15339 h 96452"/>
                  <a:gd name="connsiteX19" fmla="*/ 54763 w 76879"/>
                  <a:gd name="connsiteY19" fmla="*/ 26759 h 96452"/>
                  <a:gd name="connsiteX20" fmla="*/ 42432 w 76879"/>
                  <a:gd name="connsiteY20" fmla="*/ 38885 h 96452"/>
                  <a:gd name="connsiteX21" fmla="*/ 19313 w 76879"/>
                  <a:gd name="connsiteY21" fmla="*/ 38885 h 96452"/>
                  <a:gd name="connsiteX22" fmla="*/ 19313 w 76879"/>
                  <a:gd name="connsiteY22" fmla="*/ 15339 h 96452"/>
                  <a:gd name="connsiteX23" fmla="*/ 43528 w 76879"/>
                  <a:gd name="connsiteY23" fmla="*/ 15339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879" h="96452">
                    <a:moveTo>
                      <a:pt x="20037" y="96452"/>
                    </a:moveTo>
                    <a:lnTo>
                      <a:pt x="47892" y="96452"/>
                    </a:lnTo>
                    <a:cubicBezTo>
                      <a:pt x="66053" y="96452"/>
                      <a:pt x="76879" y="85589"/>
                      <a:pt x="76879" y="70417"/>
                    </a:cubicBezTo>
                    <a:cubicBezTo>
                      <a:pt x="76879" y="58142"/>
                      <a:pt x="67947" y="47613"/>
                      <a:pt x="58254" y="45181"/>
                    </a:cubicBezTo>
                    <a:cubicBezTo>
                      <a:pt x="66722" y="43045"/>
                      <a:pt x="73537" y="34354"/>
                      <a:pt x="73537" y="23751"/>
                    </a:cubicBezTo>
                    <a:cubicBezTo>
                      <a:pt x="73537" y="9526"/>
                      <a:pt x="63045" y="0"/>
                      <a:pt x="43472" y="0"/>
                    </a:cubicBezTo>
                    <a:lnTo>
                      <a:pt x="20037" y="0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93" y="96452"/>
                    </a:lnTo>
                    <a:lnTo>
                      <a:pt x="20037" y="96452"/>
                    </a:lnTo>
                    <a:close/>
                    <a:moveTo>
                      <a:pt x="42117" y="81893"/>
                    </a:moveTo>
                    <a:lnTo>
                      <a:pt x="19331" y="81893"/>
                    </a:lnTo>
                    <a:lnTo>
                      <a:pt x="19331" y="53908"/>
                    </a:lnTo>
                    <a:lnTo>
                      <a:pt x="41875" y="53908"/>
                    </a:lnTo>
                    <a:cubicBezTo>
                      <a:pt x="49972" y="53908"/>
                      <a:pt x="56861" y="58588"/>
                      <a:pt x="56861" y="67947"/>
                    </a:cubicBezTo>
                    <a:cubicBezTo>
                      <a:pt x="56861" y="75858"/>
                      <a:pt x="50622" y="81893"/>
                      <a:pt x="42117" y="81893"/>
                    </a:cubicBezTo>
                    <a:moveTo>
                      <a:pt x="43528" y="15339"/>
                    </a:moveTo>
                    <a:cubicBezTo>
                      <a:pt x="48857" y="15339"/>
                      <a:pt x="54763" y="20278"/>
                      <a:pt x="54763" y="26759"/>
                    </a:cubicBezTo>
                    <a:cubicBezTo>
                      <a:pt x="54763" y="32534"/>
                      <a:pt x="50622" y="38885"/>
                      <a:pt x="42432" y="38885"/>
                    </a:cubicBezTo>
                    <a:lnTo>
                      <a:pt x="19313" y="38885"/>
                    </a:lnTo>
                    <a:lnTo>
                      <a:pt x="19313" y="15339"/>
                    </a:lnTo>
                    <a:lnTo>
                      <a:pt x="43528" y="15339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62" name="フリーフォーム: 図形 161">
                <a:extLst>
                  <a:ext uri="{FF2B5EF4-FFF2-40B4-BE49-F238E27FC236}">
                    <a16:creationId xmlns:a16="http://schemas.microsoft.com/office/drawing/2014/main" id="{161AB0CE-4943-4D88-87F1-3003E592B19D}"/>
                  </a:ext>
                </a:extLst>
              </p:cNvPr>
              <p:cNvSpPr/>
              <p:nvPr/>
            </p:nvSpPr>
            <p:spPr>
              <a:xfrm>
                <a:off x="7487153" y="329883"/>
                <a:ext cx="76155" cy="96470"/>
              </a:xfrm>
              <a:custGeom>
                <a:avLst/>
                <a:gdLst>
                  <a:gd name="connsiteX0" fmla="*/ 58235 w 76155"/>
                  <a:gd name="connsiteY0" fmla="*/ 50287 h 96470"/>
                  <a:gd name="connsiteX1" fmla="*/ 75375 w 76155"/>
                  <a:gd name="connsiteY1" fmla="*/ 26982 h 96470"/>
                  <a:gd name="connsiteX2" fmla="*/ 44011 w 76155"/>
                  <a:gd name="connsiteY2" fmla="*/ 0 h 96470"/>
                  <a:gd name="connsiteX3" fmla="*/ 19536 w 76155"/>
                  <a:gd name="connsiteY3" fmla="*/ 0 h 96470"/>
                  <a:gd name="connsiteX4" fmla="*/ 167 w 76155"/>
                  <a:gd name="connsiteY4" fmla="*/ 0 h 96470"/>
                  <a:gd name="connsiteX5" fmla="*/ 0 w 76155"/>
                  <a:gd name="connsiteY5" fmla="*/ 0 h 96470"/>
                  <a:gd name="connsiteX6" fmla="*/ 0 w 76155"/>
                  <a:gd name="connsiteY6" fmla="*/ 96471 h 96470"/>
                  <a:gd name="connsiteX7" fmla="*/ 19536 w 76155"/>
                  <a:gd name="connsiteY7" fmla="*/ 96471 h 96470"/>
                  <a:gd name="connsiteX8" fmla="*/ 19536 w 76155"/>
                  <a:gd name="connsiteY8" fmla="*/ 58458 h 96470"/>
                  <a:gd name="connsiteX9" fmla="*/ 36100 w 76155"/>
                  <a:gd name="connsiteY9" fmla="*/ 58458 h 96470"/>
                  <a:gd name="connsiteX10" fmla="*/ 53240 w 76155"/>
                  <a:gd name="connsiteY10" fmla="*/ 70510 h 96470"/>
                  <a:gd name="connsiteX11" fmla="*/ 56508 w 76155"/>
                  <a:gd name="connsiteY11" fmla="*/ 96471 h 96470"/>
                  <a:gd name="connsiteX12" fmla="*/ 76155 w 76155"/>
                  <a:gd name="connsiteY12" fmla="*/ 96471 h 96470"/>
                  <a:gd name="connsiteX13" fmla="*/ 72701 w 76155"/>
                  <a:gd name="connsiteY13" fmla="*/ 71123 h 96470"/>
                  <a:gd name="connsiteX14" fmla="*/ 58235 w 76155"/>
                  <a:gd name="connsiteY14" fmla="*/ 50287 h 96470"/>
                  <a:gd name="connsiteX15" fmla="*/ 19517 w 76155"/>
                  <a:gd name="connsiteY15" fmla="*/ 42952 h 96470"/>
                  <a:gd name="connsiteX16" fmla="*/ 19517 w 76155"/>
                  <a:gd name="connsiteY16" fmla="*/ 16731 h 96470"/>
                  <a:gd name="connsiteX17" fmla="*/ 43008 w 76155"/>
                  <a:gd name="connsiteY17" fmla="*/ 16731 h 96470"/>
                  <a:gd name="connsiteX18" fmla="*/ 56230 w 76155"/>
                  <a:gd name="connsiteY18" fmla="*/ 29898 h 96470"/>
                  <a:gd name="connsiteX19" fmla="*/ 43602 w 76155"/>
                  <a:gd name="connsiteY19" fmla="*/ 42952 h 96470"/>
                  <a:gd name="connsiteX20" fmla="*/ 19517 w 76155"/>
                  <a:gd name="connsiteY20" fmla="*/ 4295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155" h="96470">
                    <a:moveTo>
                      <a:pt x="58235" y="50287"/>
                    </a:moveTo>
                    <a:cubicBezTo>
                      <a:pt x="66480" y="47780"/>
                      <a:pt x="75375" y="40352"/>
                      <a:pt x="75375" y="26982"/>
                    </a:cubicBezTo>
                    <a:cubicBezTo>
                      <a:pt x="75375" y="9786"/>
                      <a:pt x="63751" y="0"/>
                      <a:pt x="44011" y="0"/>
                    </a:cubicBezTo>
                    <a:lnTo>
                      <a:pt x="19536" y="0"/>
                    </a:lnTo>
                    <a:lnTo>
                      <a:pt x="167" y="0"/>
                    </a:lnTo>
                    <a:lnTo>
                      <a:pt x="0" y="0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19536" y="58458"/>
                    </a:lnTo>
                    <a:lnTo>
                      <a:pt x="36100" y="58458"/>
                    </a:lnTo>
                    <a:cubicBezTo>
                      <a:pt x="46109" y="58458"/>
                      <a:pt x="51587" y="63639"/>
                      <a:pt x="53240" y="70510"/>
                    </a:cubicBezTo>
                    <a:cubicBezTo>
                      <a:pt x="55023" y="78124"/>
                      <a:pt x="54577" y="89433"/>
                      <a:pt x="56508" y="96471"/>
                    </a:cubicBezTo>
                    <a:lnTo>
                      <a:pt x="76155" y="96471"/>
                    </a:lnTo>
                    <a:cubicBezTo>
                      <a:pt x="74261" y="89080"/>
                      <a:pt x="73147" y="79033"/>
                      <a:pt x="72701" y="71123"/>
                    </a:cubicBezTo>
                    <a:cubicBezTo>
                      <a:pt x="71977" y="58012"/>
                      <a:pt x="65088" y="52831"/>
                      <a:pt x="58235" y="50287"/>
                    </a:cubicBezTo>
                    <a:moveTo>
                      <a:pt x="19517" y="42952"/>
                    </a:moveTo>
                    <a:lnTo>
                      <a:pt x="19517" y="16731"/>
                    </a:lnTo>
                    <a:lnTo>
                      <a:pt x="43008" y="16731"/>
                    </a:lnTo>
                    <a:cubicBezTo>
                      <a:pt x="50937" y="16731"/>
                      <a:pt x="56230" y="22265"/>
                      <a:pt x="56230" y="29898"/>
                    </a:cubicBezTo>
                    <a:cubicBezTo>
                      <a:pt x="56230" y="35227"/>
                      <a:pt x="51550" y="42952"/>
                      <a:pt x="43602" y="42952"/>
                    </a:cubicBezTo>
                    <a:lnTo>
                      <a:pt x="19517" y="429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63" name="フリーフォーム: 図形 162">
                <a:extLst>
                  <a:ext uri="{FF2B5EF4-FFF2-40B4-BE49-F238E27FC236}">
                    <a16:creationId xmlns:a16="http://schemas.microsoft.com/office/drawing/2014/main" id="{FDBC82DC-B788-4177-B19B-0AA4C5970F23}"/>
                  </a:ext>
                </a:extLst>
              </p:cNvPr>
              <p:cNvSpPr/>
              <p:nvPr/>
            </p:nvSpPr>
            <p:spPr>
              <a:xfrm>
                <a:off x="7188679" y="330013"/>
                <a:ext cx="65013" cy="96470"/>
              </a:xfrm>
              <a:custGeom>
                <a:avLst/>
                <a:gdLst>
                  <a:gd name="connsiteX0" fmla="*/ 19536 w 65013"/>
                  <a:gd name="connsiteY0" fmla="*/ 0 h 96470"/>
                  <a:gd name="connsiteX1" fmla="*/ 0 w 65013"/>
                  <a:gd name="connsiteY1" fmla="*/ 0 h 96470"/>
                  <a:gd name="connsiteX2" fmla="*/ 0 w 65013"/>
                  <a:gd name="connsiteY2" fmla="*/ 79702 h 96470"/>
                  <a:gd name="connsiteX3" fmla="*/ 0 w 65013"/>
                  <a:gd name="connsiteY3" fmla="*/ 96471 h 96470"/>
                  <a:gd name="connsiteX4" fmla="*/ 19536 w 65013"/>
                  <a:gd name="connsiteY4" fmla="*/ 96471 h 96470"/>
                  <a:gd name="connsiteX5" fmla="*/ 65013 w 65013"/>
                  <a:gd name="connsiteY5" fmla="*/ 96471 h 96470"/>
                  <a:gd name="connsiteX6" fmla="*/ 65013 w 65013"/>
                  <a:gd name="connsiteY6" fmla="*/ 79702 h 96470"/>
                  <a:gd name="connsiteX7" fmla="*/ 19536 w 65013"/>
                  <a:gd name="connsiteY7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013" h="96470">
                    <a:moveTo>
                      <a:pt x="19536" y="0"/>
                    </a:moveTo>
                    <a:lnTo>
                      <a:pt x="0" y="0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65013" y="96471"/>
                    </a:lnTo>
                    <a:lnTo>
                      <a:pt x="65013" y="79702"/>
                    </a:lnTo>
                    <a:lnTo>
                      <a:pt x="19536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64" name="フリーフォーム: 図形 163">
                <a:extLst>
                  <a:ext uri="{FF2B5EF4-FFF2-40B4-BE49-F238E27FC236}">
                    <a16:creationId xmlns:a16="http://schemas.microsoft.com/office/drawing/2014/main" id="{355F6113-9BE3-4DE1-8EA8-DA8B4C70FE55}"/>
                  </a:ext>
                </a:extLst>
              </p:cNvPr>
              <p:cNvSpPr/>
              <p:nvPr/>
            </p:nvSpPr>
            <p:spPr>
              <a:xfrm>
                <a:off x="7304667" y="214508"/>
                <a:ext cx="77882" cy="101874"/>
              </a:xfrm>
              <a:custGeom>
                <a:avLst/>
                <a:gdLst>
                  <a:gd name="connsiteX0" fmla="*/ 33054 w 77882"/>
                  <a:gd name="connsiteY0" fmla="*/ 58644 h 101874"/>
                  <a:gd name="connsiteX1" fmla="*/ 57604 w 77882"/>
                  <a:gd name="connsiteY1" fmla="*/ 73611 h 101874"/>
                  <a:gd name="connsiteX2" fmla="*/ 38328 w 77882"/>
                  <a:gd name="connsiteY2" fmla="*/ 85923 h 101874"/>
                  <a:gd name="connsiteX3" fmla="*/ 18718 w 77882"/>
                  <a:gd name="connsiteY3" fmla="*/ 69767 h 101874"/>
                  <a:gd name="connsiteX4" fmla="*/ 0 w 77882"/>
                  <a:gd name="connsiteY4" fmla="*/ 69767 h 101874"/>
                  <a:gd name="connsiteX5" fmla="*/ 39201 w 77882"/>
                  <a:gd name="connsiteY5" fmla="*/ 101874 h 101874"/>
                  <a:gd name="connsiteX6" fmla="*/ 77882 w 77882"/>
                  <a:gd name="connsiteY6" fmla="*/ 71290 h 101874"/>
                  <a:gd name="connsiteX7" fmla="*/ 50083 w 77882"/>
                  <a:gd name="connsiteY7" fmla="*/ 42952 h 101874"/>
                  <a:gd name="connsiteX8" fmla="*/ 21207 w 77882"/>
                  <a:gd name="connsiteY8" fmla="*/ 28041 h 101874"/>
                  <a:gd name="connsiteX9" fmla="*/ 38495 w 77882"/>
                  <a:gd name="connsiteY9" fmla="*/ 16174 h 101874"/>
                  <a:gd name="connsiteX10" fmla="*/ 56025 w 77882"/>
                  <a:gd name="connsiteY10" fmla="*/ 30900 h 101874"/>
                  <a:gd name="connsiteX11" fmla="*/ 74930 w 77882"/>
                  <a:gd name="connsiteY11" fmla="*/ 30900 h 101874"/>
                  <a:gd name="connsiteX12" fmla="*/ 37753 w 77882"/>
                  <a:gd name="connsiteY12" fmla="*/ 0 h 101874"/>
                  <a:gd name="connsiteX13" fmla="*/ 1671 w 77882"/>
                  <a:gd name="connsiteY13" fmla="*/ 29285 h 101874"/>
                  <a:gd name="connsiteX14" fmla="*/ 33054 w 77882"/>
                  <a:gd name="connsiteY14" fmla="*/ 58644 h 10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882" h="101874">
                    <a:moveTo>
                      <a:pt x="33054" y="58644"/>
                    </a:moveTo>
                    <a:cubicBezTo>
                      <a:pt x="48727" y="61374"/>
                      <a:pt x="57604" y="64252"/>
                      <a:pt x="57604" y="73611"/>
                    </a:cubicBezTo>
                    <a:cubicBezTo>
                      <a:pt x="57604" y="79925"/>
                      <a:pt x="51364" y="85923"/>
                      <a:pt x="38328" y="85923"/>
                    </a:cubicBezTo>
                    <a:cubicBezTo>
                      <a:pt x="25367" y="85923"/>
                      <a:pt x="18718" y="78551"/>
                      <a:pt x="18718" y="69767"/>
                    </a:cubicBezTo>
                    <a:lnTo>
                      <a:pt x="0" y="69767"/>
                    </a:lnTo>
                    <a:cubicBezTo>
                      <a:pt x="0" y="86554"/>
                      <a:pt x="10845" y="101874"/>
                      <a:pt x="39201" y="101874"/>
                    </a:cubicBezTo>
                    <a:cubicBezTo>
                      <a:pt x="66183" y="101874"/>
                      <a:pt x="77882" y="87613"/>
                      <a:pt x="77882" y="71290"/>
                    </a:cubicBezTo>
                    <a:cubicBezTo>
                      <a:pt x="77882" y="56081"/>
                      <a:pt x="67892" y="46462"/>
                      <a:pt x="50083" y="42952"/>
                    </a:cubicBezTo>
                    <a:cubicBezTo>
                      <a:pt x="32980" y="39591"/>
                      <a:pt x="21207" y="38885"/>
                      <a:pt x="21207" y="28041"/>
                    </a:cubicBezTo>
                    <a:cubicBezTo>
                      <a:pt x="21207" y="20594"/>
                      <a:pt x="28022" y="16174"/>
                      <a:pt x="38495" y="16174"/>
                    </a:cubicBezTo>
                    <a:cubicBezTo>
                      <a:pt x="49637" y="16174"/>
                      <a:pt x="56025" y="21652"/>
                      <a:pt x="56025" y="30900"/>
                    </a:cubicBezTo>
                    <a:lnTo>
                      <a:pt x="74930" y="30900"/>
                    </a:lnTo>
                    <a:cubicBezTo>
                      <a:pt x="74930" y="15673"/>
                      <a:pt x="63398" y="0"/>
                      <a:pt x="37753" y="0"/>
                    </a:cubicBezTo>
                    <a:cubicBezTo>
                      <a:pt x="20037" y="0"/>
                      <a:pt x="1671" y="10213"/>
                      <a:pt x="1671" y="29285"/>
                    </a:cubicBezTo>
                    <a:cubicBezTo>
                      <a:pt x="1690" y="45292"/>
                      <a:pt x="13463" y="55208"/>
                      <a:pt x="33054" y="58644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65" name="フリーフォーム: 図形 164">
                <a:extLst>
                  <a:ext uri="{FF2B5EF4-FFF2-40B4-BE49-F238E27FC236}">
                    <a16:creationId xmlns:a16="http://schemas.microsoft.com/office/drawing/2014/main" id="{BC5031E2-28DA-40D8-9FCA-F597A76F94C8}"/>
                  </a:ext>
                </a:extLst>
              </p:cNvPr>
              <p:cNvSpPr/>
              <p:nvPr/>
            </p:nvSpPr>
            <p:spPr>
              <a:xfrm>
                <a:off x="7576605" y="214508"/>
                <a:ext cx="77919" cy="101874"/>
              </a:xfrm>
              <a:custGeom>
                <a:avLst/>
                <a:gdLst>
                  <a:gd name="connsiteX0" fmla="*/ 33092 w 77919"/>
                  <a:gd name="connsiteY0" fmla="*/ 58644 h 101874"/>
                  <a:gd name="connsiteX1" fmla="*/ 57622 w 77919"/>
                  <a:gd name="connsiteY1" fmla="*/ 73611 h 101874"/>
                  <a:gd name="connsiteX2" fmla="*/ 38384 w 77919"/>
                  <a:gd name="connsiteY2" fmla="*/ 85923 h 101874"/>
                  <a:gd name="connsiteX3" fmla="*/ 18718 w 77919"/>
                  <a:gd name="connsiteY3" fmla="*/ 69767 h 101874"/>
                  <a:gd name="connsiteX4" fmla="*/ 0 w 77919"/>
                  <a:gd name="connsiteY4" fmla="*/ 69767 h 101874"/>
                  <a:gd name="connsiteX5" fmla="*/ 39220 w 77919"/>
                  <a:gd name="connsiteY5" fmla="*/ 101874 h 101874"/>
                  <a:gd name="connsiteX6" fmla="*/ 77919 w 77919"/>
                  <a:gd name="connsiteY6" fmla="*/ 71290 h 101874"/>
                  <a:gd name="connsiteX7" fmla="*/ 50120 w 77919"/>
                  <a:gd name="connsiteY7" fmla="*/ 42952 h 101874"/>
                  <a:gd name="connsiteX8" fmla="*/ 21263 w 77919"/>
                  <a:gd name="connsiteY8" fmla="*/ 28041 h 101874"/>
                  <a:gd name="connsiteX9" fmla="*/ 38551 w 77919"/>
                  <a:gd name="connsiteY9" fmla="*/ 16174 h 101874"/>
                  <a:gd name="connsiteX10" fmla="*/ 56081 w 77919"/>
                  <a:gd name="connsiteY10" fmla="*/ 30900 h 101874"/>
                  <a:gd name="connsiteX11" fmla="*/ 74967 w 77919"/>
                  <a:gd name="connsiteY11" fmla="*/ 30900 h 101874"/>
                  <a:gd name="connsiteX12" fmla="*/ 37771 w 77919"/>
                  <a:gd name="connsiteY12" fmla="*/ 0 h 101874"/>
                  <a:gd name="connsiteX13" fmla="*/ 1727 w 77919"/>
                  <a:gd name="connsiteY13" fmla="*/ 29285 h 101874"/>
                  <a:gd name="connsiteX14" fmla="*/ 33092 w 77919"/>
                  <a:gd name="connsiteY14" fmla="*/ 58644 h 10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919" h="101874">
                    <a:moveTo>
                      <a:pt x="33092" y="58644"/>
                    </a:moveTo>
                    <a:cubicBezTo>
                      <a:pt x="48746" y="61374"/>
                      <a:pt x="57622" y="64252"/>
                      <a:pt x="57622" y="73611"/>
                    </a:cubicBezTo>
                    <a:cubicBezTo>
                      <a:pt x="57622" y="79925"/>
                      <a:pt x="51383" y="85923"/>
                      <a:pt x="38384" y="85923"/>
                    </a:cubicBezTo>
                    <a:cubicBezTo>
                      <a:pt x="25385" y="85923"/>
                      <a:pt x="18718" y="78551"/>
                      <a:pt x="18718" y="69767"/>
                    </a:cubicBezTo>
                    <a:lnTo>
                      <a:pt x="0" y="69767"/>
                    </a:lnTo>
                    <a:cubicBezTo>
                      <a:pt x="0" y="86554"/>
                      <a:pt x="10882" y="101874"/>
                      <a:pt x="39220" y="101874"/>
                    </a:cubicBezTo>
                    <a:cubicBezTo>
                      <a:pt x="66220" y="101874"/>
                      <a:pt x="77919" y="87613"/>
                      <a:pt x="77919" y="71290"/>
                    </a:cubicBezTo>
                    <a:cubicBezTo>
                      <a:pt x="77919" y="56081"/>
                      <a:pt x="67947" y="46462"/>
                      <a:pt x="50120" y="42952"/>
                    </a:cubicBezTo>
                    <a:cubicBezTo>
                      <a:pt x="33017" y="39591"/>
                      <a:pt x="21263" y="38885"/>
                      <a:pt x="21263" y="28041"/>
                    </a:cubicBezTo>
                    <a:cubicBezTo>
                      <a:pt x="21263" y="20594"/>
                      <a:pt x="28059" y="16174"/>
                      <a:pt x="38551" y="16174"/>
                    </a:cubicBezTo>
                    <a:cubicBezTo>
                      <a:pt x="49675" y="16174"/>
                      <a:pt x="56081" y="21652"/>
                      <a:pt x="56081" y="30900"/>
                    </a:cubicBezTo>
                    <a:lnTo>
                      <a:pt x="74967" y="30900"/>
                    </a:lnTo>
                    <a:cubicBezTo>
                      <a:pt x="74967" y="15673"/>
                      <a:pt x="63416" y="0"/>
                      <a:pt x="37771" y="0"/>
                    </a:cubicBezTo>
                    <a:cubicBezTo>
                      <a:pt x="20074" y="0"/>
                      <a:pt x="1727" y="10213"/>
                      <a:pt x="1727" y="29285"/>
                    </a:cubicBezTo>
                    <a:cubicBezTo>
                      <a:pt x="1708" y="45292"/>
                      <a:pt x="13519" y="55208"/>
                      <a:pt x="33092" y="58644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66" name="フリーフォーム: 図形 165">
                <a:extLst>
                  <a:ext uri="{FF2B5EF4-FFF2-40B4-BE49-F238E27FC236}">
                    <a16:creationId xmlns:a16="http://schemas.microsoft.com/office/drawing/2014/main" id="{CC84E1C7-B9C2-4EEF-AB16-2DB5AF4CE613}"/>
                  </a:ext>
                </a:extLst>
              </p:cNvPr>
              <p:cNvSpPr/>
              <p:nvPr/>
            </p:nvSpPr>
            <p:spPr>
              <a:xfrm>
                <a:off x="7331018" y="327655"/>
                <a:ext cx="86052" cy="100890"/>
              </a:xfrm>
              <a:custGeom>
                <a:avLst/>
                <a:gdLst>
                  <a:gd name="connsiteX0" fmla="*/ 44995 w 86052"/>
                  <a:gd name="connsiteY0" fmla="*/ 83899 h 100890"/>
                  <a:gd name="connsiteX1" fmla="*/ 20111 w 86052"/>
                  <a:gd name="connsiteY1" fmla="*/ 50176 h 100890"/>
                  <a:gd name="connsiteX2" fmla="*/ 44995 w 86052"/>
                  <a:gd name="connsiteY2" fmla="*/ 16416 h 100890"/>
                  <a:gd name="connsiteX3" fmla="*/ 65719 w 86052"/>
                  <a:gd name="connsiteY3" fmla="*/ 32943 h 100890"/>
                  <a:gd name="connsiteX4" fmla="*/ 85923 w 86052"/>
                  <a:gd name="connsiteY4" fmla="*/ 32943 h 100890"/>
                  <a:gd name="connsiteX5" fmla="*/ 44456 w 86052"/>
                  <a:gd name="connsiteY5" fmla="*/ 0 h 100890"/>
                  <a:gd name="connsiteX6" fmla="*/ 0 w 86052"/>
                  <a:gd name="connsiteY6" fmla="*/ 50454 h 100890"/>
                  <a:gd name="connsiteX7" fmla="*/ 44456 w 86052"/>
                  <a:gd name="connsiteY7" fmla="*/ 100890 h 100890"/>
                  <a:gd name="connsiteX8" fmla="*/ 86053 w 86052"/>
                  <a:gd name="connsiteY8" fmla="*/ 66833 h 100890"/>
                  <a:gd name="connsiteX9" fmla="*/ 65719 w 86052"/>
                  <a:gd name="connsiteY9" fmla="*/ 66833 h 100890"/>
                  <a:gd name="connsiteX10" fmla="*/ 44995 w 86052"/>
                  <a:gd name="connsiteY10" fmla="*/ 83899 h 10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052" h="100890">
                    <a:moveTo>
                      <a:pt x="44995" y="83899"/>
                    </a:moveTo>
                    <a:cubicBezTo>
                      <a:pt x="29285" y="83899"/>
                      <a:pt x="20111" y="68523"/>
                      <a:pt x="20111" y="50176"/>
                    </a:cubicBezTo>
                    <a:cubicBezTo>
                      <a:pt x="20111" y="31829"/>
                      <a:pt x="28988" y="16416"/>
                      <a:pt x="44995" y="16416"/>
                    </a:cubicBezTo>
                    <a:cubicBezTo>
                      <a:pt x="56917" y="16416"/>
                      <a:pt x="63063" y="23844"/>
                      <a:pt x="65719" y="32943"/>
                    </a:cubicBezTo>
                    <a:lnTo>
                      <a:pt x="85923" y="32943"/>
                    </a:lnTo>
                    <a:cubicBezTo>
                      <a:pt x="82618" y="14039"/>
                      <a:pt x="67854" y="0"/>
                      <a:pt x="44456" y="0"/>
                    </a:cubicBezTo>
                    <a:cubicBezTo>
                      <a:pt x="14949" y="0"/>
                      <a:pt x="0" y="22600"/>
                      <a:pt x="0" y="50454"/>
                    </a:cubicBezTo>
                    <a:cubicBezTo>
                      <a:pt x="0" y="78309"/>
                      <a:pt x="15543" y="100890"/>
                      <a:pt x="44456" y="100890"/>
                    </a:cubicBezTo>
                    <a:cubicBezTo>
                      <a:pt x="67576" y="100890"/>
                      <a:pt x="83193" y="87408"/>
                      <a:pt x="86053" y="66833"/>
                    </a:cubicBezTo>
                    <a:lnTo>
                      <a:pt x="65719" y="66833"/>
                    </a:lnTo>
                    <a:cubicBezTo>
                      <a:pt x="63063" y="76527"/>
                      <a:pt x="56713" y="83899"/>
                      <a:pt x="44995" y="83899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67" name="フリーフォーム: 図形 166">
                <a:extLst>
                  <a:ext uri="{FF2B5EF4-FFF2-40B4-BE49-F238E27FC236}">
                    <a16:creationId xmlns:a16="http://schemas.microsoft.com/office/drawing/2014/main" id="{5160B6C0-B728-4E93-BC83-4D568CFFADBA}"/>
                  </a:ext>
                </a:extLst>
              </p:cNvPr>
              <p:cNvSpPr/>
              <p:nvPr/>
            </p:nvSpPr>
            <p:spPr>
              <a:xfrm>
                <a:off x="7592463" y="327655"/>
                <a:ext cx="86052" cy="100890"/>
              </a:xfrm>
              <a:custGeom>
                <a:avLst/>
                <a:gdLst>
                  <a:gd name="connsiteX0" fmla="*/ 44976 w 86052"/>
                  <a:gd name="connsiteY0" fmla="*/ 83899 h 100890"/>
                  <a:gd name="connsiteX1" fmla="*/ 20111 w 86052"/>
                  <a:gd name="connsiteY1" fmla="*/ 50176 h 100890"/>
                  <a:gd name="connsiteX2" fmla="*/ 44976 w 86052"/>
                  <a:gd name="connsiteY2" fmla="*/ 16416 h 100890"/>
                  <a:gd name="connsiteX3" fmla="*/ 65682 w 86052"/>
                  <a:gd name="connsiteY3" fmla="*/ 32943 h 100890"/>
                  <a:gd name="connsiteX4" fmla="*/ 85923 w 86052"/>
                  <a:gd name="connsiteY4" fmla="*/ 32943 h 100890"/>
                  <a:gd name="connsiteX5" fmla="*/ 44419 w 86052"/>
                  <a:gd name="connsiteY5" fmla="*/ 0 h 100890"/>
                  <a:gd name="connsiteX6" fmla="*/ 0 w 86052"/>
                  <a:gd name="connsiteY6" fmla="*/ 50454 h 100890"/>
                  <a:gd name="connsiteX7" fmla="*/ 44419 w 86052"/>
                  <a:gd name="connsiteY7" fmla="*/ 100890 h 100890"/>
                  <a:gd name="connsiteX8" fmla="*/ 86053 w 86052"/>
                  <a:gd name="connsiteY8" fmla="*/ 66833 h 100890"/>
                  <a:gd name="connsiteX9" fmla="*/ 65682 w 86052"/>
                  <a:gd name="connsiteY9" fmla="*/ 66833 h 100890"/>
                  <a:gd name="connsiteX10" fmla="*/ 44976 w 86052"/>
                  <a:gd name="connsiteY10" fmla="*/ 83899 h 10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052" h="100890">
                    <a:moveTo>
                      <a:pt x="44976" y="83899"/>
                    </a:moveTo>
                    <a:cubicBezTo>
                      <a:pt x="29285" y="83899"/>
                      <a:pt x="20111" y="68523"/>
                      <a:pt x="20111" y="50176"/>
                    </a:cubicBezTo>
                    <a:cubicBezTo>
                      <a:pt x="20111" y="31829"/>
                      <a:pt x="28950" y="16416"/>
                      <a:pt x="44976" y="16416"/>
                    </a:cubicBezTo>
                    <a:cubicBezTo>
                      <a:pt x="56935" y="16416"/>
                      <a:pt x="63045" y="23844"/>
                      <a:pt x="65682" y="32943"/>
                    </a:cubicBezTo>
                    <a:lnTo>
                      <a:pt x="85923" y="32943"/>
                    </a:lnTo>
                    <a:cubicBezTo>
                      <a:pt x="82618" y="14039"/>
                      <a:pt x="67817" y="0"/>
                      <a:pt x="44419" y="0"/>
                    </a:cubicBezTo>
                    <a:cubicBezTo>
                      <a:pt x="14930" y="0"/>
                      <a:pt x="0" y="22600"/>
                      <a:pt x="0" y="50454"/>
                    </a:cubicBezTo>
                    <a:cubicBezTo>
                      <a:pt x="0" y="78309"/>
                      <a:pt x="15524" y="100890"/>
                      <a:pt x="44419" y="100890"/>
                    </a:cubicBezTo>
                    <a:cubicBezTo>
                      <a:pt x="67576" y="100890"/>
                      <a:pt x="83175" y="87408"/>
                      <a:pt x="86053" y="66833"/>
                    </a:cubicBezTo>
                    <a:lnTo>
                      <a:pt x="65682" y="66833"/>
                    </a:lnTo>
                    <a:cubicBezTo>
                      <a:pt x="63045" y="76527"/>
                      <a:pt x="56694" y="83899"/>
                      <a:pt x="44976" y="83899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</p:grpSp>
      <p:sp>
        <p:nvSpPr>
          <p:cNvPr id="55" name="ページタイトル">
            <a:extLst>
              <a:ext uri="{FF2B5EF4-FFF2-40B4-BE49-F238E27FC236}">
                <a16:creationId xmlns:a16="http://schemas.microsoft.com/office/drawing/2014/main" id="{462681B2-ED48-4414-8328-96ACD6794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847" y="1"/>
            <a:ext cx="9611580" cy="688436"/>
          </a:xfrm>
          <a:prstGeom prst="rect">
            <a:avLst/>
          </a:prstGeom>
        </p:spPr>
        <p:txBody>
          <a:bodyPr vert="horz" lIns="284400" tIns="72000" rIns="284400" bIns="72000" rtlCol="0" anchor="ctr">
            <a:normAutofit/>
          </a:bodyPr>
          <a:lstStyle/>
          <a:p>
            <a:pPr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10" name="セクション番号背景">
            <a:extLst>
              <a:ext uri="{FF2B5EF4-FFF2-40B4-BE49-F238E27FC236}">
                <a16:creationId xmlns:a16="http://schemas.microsoft.com/office/drawing/2014/main" id="{794BE07A-F803-409A-AC88-D02DFC77F206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177200" cy="689472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79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hf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kumimoji="1" lang="en-US" altLang="en-US" sz="2000" b="1" kern="1200" spc="300" dirty="0">
          <a:solidFill>
            <a:schemeClr val="tx1">
              <a:lumMod val="75000"/>
              <a:lumOff val="25000"/>
            </a:schemeClr>
          </a:solidFill>
          <a:latin typeface="+mj-lt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kumimoji="1" lang="ja-JP" altLang="en-US" sz="2000" kern="1200" dirty="0">
          <a:solidFill>
            <a:schemeClr val="tx1">
              <a:lumMod val="75000"/>
              <a:lumOff val="25000"/>
            </a:schemeClr>
          </a:solidFill>
          <a:latin typeface="+mj-lt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kumimoji="1" lang="ja-JP" altLang="en-US" sz="1800" kern="1200" dirty="0">
          <a:solidFill>
            <a:schemeClr val="tx1">
              <a:lumMod val="75000"/>
              <a:lumOff val="25000"/>
            </a:schemeClr>
          </a:solidFill>
          <a:latin typeface="+mj-lt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kumimoji="1" lang="ja-JP" altLang="en-US" sz="1600" kern="1200" dirty="0">
          <a:solidFill>
            <a:schemeClr val="tx1">
              <a:lumMod val="75000"/>
              <a:lumOff val="25000"/>
            </a:schemeClr>
          </a:solidFill>
          <a:latin typeface="+mj-lt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kumimoji="1" lang="ja-JP" altLang="en-US" sz="1400" kern="1200" dirty="0">
          <a:solidFill>
            <a:schemeClr val="tx1">
              <a:lumMod val="75000"/>
              <a:lumOff val="25000"/>
            </a:schemeClr>
          </a:solidFill>
          <a:latin typeface="+mj-lt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kumimoji="1" lang="en-US" altLang="en-US" sz="1400" kern="1200" dirty="0">
          <a:solidFill>
            <a:schemeClr val="tx1">
              <a:lumMod val="75000"/>
              <a:lumOff val="25000"/>
            </a:schemeClr>
          </a:solidFill>
          <a:latin typeface="+mj-lt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3">
          <p15:clr>
            <a:srgbClr val="F26B43"/>
          </p15:clr>
        </p15:guide>
        <p15:guide id="2" pos="271">
          <p15:clr>
            <a:srgbClr val="F26B43"/>
          </p15:clr>
        </p15:guide>
        <p15:guide id="3" orient="horz" pos="4088">
          <p15:clr>
            <a:srgbClr val="F26B43"/>
          </p15:clr>
        </p15:guide>
        <p15:guide id="4" pos="740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wmf"/><Relationship Id="rId4" Type="http://schemas.openxmlformats.org/officeDocument/2006/relationships/image" Target="../media/image14.sv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22.png"/><Relationship Id="rId9" Type="http://schemas.openxmlformats.org/officeDocument/2006/relationships/image" Target="../media/image2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5.png"/><Relationship Id="rId5" Type="http://schemas.openxmlformats.org/officeDocument/2006/relationships/image" Target="../media/image22.png"/><Relationship Id="rId10" Type="http://schemas.openxmlformats.org/officeDocument/2006/relationships/image" Target="../media/image26.svg"/><Relationship Id="rId4" Type="http://schemas.openxmlformats.org/officeDocument/2006/relationships/image" Target="../media/image28.sv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openxmlformats.org/officeDocument/2006/relationships/image" Target="../media/image31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32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33.jpg"/><Relationship Id="rId9" Type="http://schemas.openxmlformats.org/officeDocument/2006/relationships/image" Target="../media/image34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3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36.png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2.jp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0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8.svg"/><Relationship Id="rId5" Type="http://schemas.openxmlformats.org/officeDocument/2006/relationships/image" Target="../media/image16.png"/><Relationship Id="rId15" Type="http://schemas.openxmlformats.org/officeDocument/2006/relationships/image" Target="../media/image31.svg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Relationship Id="rId1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7" Type="http://schemas.openxmlformats.org/officeDocument/2006/relationships/image" Target="../media/image62.sv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26.sv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60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7" Type="http://schemas.openxmlformats.org/officeDocument/2006/relationships/image" Target="../media/image62.svg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0D4E23CB-B137-452B-BEDA-227DE81E8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2972" y="3517352"/>
            <a:ext cx="7266057" cy="2153198"/>
          </a:xfrm>
        </p:spPr>
        <p:txBody>
          <a:bodyPr/>
          <a:lstStyle/>
          <a:p>
            <a:r>
              <a:rPr kumimoji="1" lang="en-US" altLang="ja-JP" sz="1800" u="sng" dirty="0">
                <a:latin typeface="+mj-lt"/>
              </a:rPr>
              <a:t>S. Nashimoto*</a:t>
            </a:r>
            <a:r>
              <a:rPr kumimoji="1" lang="en-US" altLang="ja-JP" sz="1800" dirty="0">
                <a:latin typeface="+mj-lt"/>
              </a:rPr>
              <a:t>, D. Suzuki*, R. Ueno</a:t>
            </a:r>
            <a:r>
              <a:rPr lang="en-US" altLang="ja-JP" sz="1800" baseline="30000" dirty="0">
                <a:latin typeface="+mj-lt"/>
              </a:rPr>
              <a:t>†</a:t>
            </a:r>
            <a:r>
              <a:rPr kumimoji="1" lang="en-US" altLang="ja-JP" sz="1800" dirty="0">
                <a:latin typeface="+mj-lt"/>
              </a:rPr>
              <a:t>, N. Homma</a:t>
            </a:r>
            <a:r>
              <a:rPr lang="en-US" altLang="ja-JP" sz="1800" baseline="30000" dirty="0">
                <a:latin typeface="+mj-lt"/>
              </a:rPr>
              <a:t>†</a:t>
            </a:r>
          </a:p>
          <a:p>
            <a:endParaRPr kumimoji="1" lang="en-US" altLang="ja-JP" sz="1800" dirty="0">
              <a:latin typeface="+mj-lt"/>
            </a:endParaRPr>
          </a:p>
          <a:p>
            <a:r>
              <a:rPr kumimoji="1" lang="en-US" altLang="ja-JP" sz="1800" dirty="0">
                <a:latin typeface="+mj-lt"/>
              </a:rPr>
              <a:t>*Mitsubishi Electric Corporation</a:t>
            </a:r>
          </a:p>
          <a:p>
            <a:r>
              <a:rPr lang="en-US" altLang="ja-JP" sz="1800" baseline="30000" dirty="0">
                <a:latin typeface="+mj-lt"/>
              </a:rPr>
              <a:t>†</a:t>
            </a:r>
            <a:r>
              <a:rPr lang="en-US" altLang="ja-JP" sz="1800" dirty="0">
                <a:latin typeface="+mj-lt"/>
              </a:rPr>
              <a:t>Tohoku University</a:t>
            </a:r>
            <a:endParaRPr kumimoji="1" lang="ja-JP" altLang="en-US" sz="1800" dirty="0">
              <a:latin typeface="+mj-lt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0EB8A51-A471-4562-9AC0-0840DAABF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600" y="1390650"/>
            <a:ext cx="9702800" cy="2038351"/>
          </a:xfrm>
        </p:spPr>
        <p:txBody>
          <a:bodyPr>
            <a:normAutofit/>
          </a:bodyPr>
          <a:lstStyle/>
          <a:p>
            <a:r>
              <a:rPr kumimoji="1" lang="en-US" altLang="ja-JP" sz="2400" dirty="0">
                <a:latin typeface="+mj-lt"/>
              </a:rPr>
              <a:t>Bypassing Isolated Execution on RISC-V</a:t>
            </a:r>
            <a:br>
              <a:rPr kumimoji="1" lang="en-US" altLang="ja-JP" sz="2400" dirty="0">
                <a:latin typeface="+mj-lt"/>
              </a:rPr>
            </a:br>
            <a:r>
              <a:rPr kumimoji="1" lang="en-US" altLang="ja-JP" sz="2400" dirty="0">
                <a:latin typeface="+mj-lt"/>
              </a:rPr>
              <a:t>using Side-Channel-Assisted Fault-Injection</a:t>
            </a:r>
            <a:br>
              <a:rPr kumimoji="1" lang="en-US" altLang="ja-JP" sz="2400" dirty="0">
                <a:latin typeface="+mj-lt"/>
              </a:rPr>
            </a:br>
            <a:r>
              <a:rPr kumimoji="1" lang="en-US" altLang="ja-JP" sz="2400" dirty="0">
                <a:latin typeface="+mj-lt"/>
              </a:rPr>
              <a:t> and Its</a:t>
            </a:r>
            <a:r>
              <a:rPr lang="ja-JP" altLang="en-US" sz="2400" dirty="0">
                <a:latin typeface="+mj-lt"/>
              </a:rPr>
              <a:t> </a:t>
            </a:r>
            <a:r>
              <a:rPr kumimoji="1" lang="en-US" altLang="ja-JP" sz="2400" dirty="0">
                <a:latin typeface="+mj-lt"/>
              </a:rPr>
              <a:t>Countermeasure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A038727E-43BC-4EB7-817D-3F503E4846B8}"/>
              </a:ext>
            </a:extLst>
          </p:cNvPr>
          <p:cNvSpPr txBox="1">
            <a:spLocks/>
          </p:cNvSpPr>
          <p:nvPr/>
        </p:nvSpPr>
        <p:spPr>
          <a:xfrm>
            <a:off x="227773" y="84903"/>
            <a:ext cx="5137978" cy="1039047"/>
          </a:xfrm>
          <a:custGeom>
            <a:avLst/>
            <a:gdLst>
              <a:gd name="connsiteX0" fmla="*/ 0 w 7266057"/>
              <a:gd name="connsiteY0" fmla="*/ 0 h 1018648"/>
              <a:gd name="connsiteX1" fmla="*/ 451972 w 7266057"/>
              <a:gd name="connsiteY1" fmla="*/ 0 h 1018648"/>
              <a:gd name="connsiteX2" fmla="*/ 451972 w 7266057"/>
              <a:gd name="connsiteY2" fmla="*/ 5130 h 1018648"/>
              <a:gd name="connsiteX3" fmla="*/ 6805972 w 7266057"/>
              <a:gd name="connsiteY3" fmla="*/ 5130 h 1018648"/>
              <a:gd name="connsiteX4" fmla="*/ 6805972 w 7266057"/>
              <a:gd name="connsiteY4" fmla="*/ 0 h 1018648"/>
              <a:gd name="connsiteX5" fmla="*/ 7264086 w 7266057"/>
              <a:gd name="connsiteY5" fmla="*/ 0 h 1018648"/>
              <a:gd name="connsiteX6" fmla="*/ 7264086 w 7266057"/>
              <a:gd name="connsiteY6" fmla="*/ 907968 h 1018648"/>
              <a:gd name="connsiteX7" fmla="*/ 7266057 w 7266057"/>
              <a:gd name="connsiteY7" fmla="*/ 907968 h 1018648"/>
              <a:gd name="connsiteX8" fmla="*/ 7266057 w 7266057"/>
              <a:gd name="connsiteY8" fmla="*/ 1018648 h 1018648"/>
              <a:gd name="connsiteX9" fmla="*/ 1972 w 7266057"/>
              <a:gd name="connsiteY9" fmla="*/ 1018648 h 1018648"/>
              <a:gd name="connsiteX10" fmla="*/ 1972 w 7266057"/>
              <a:gd name="connsiteY10" fmla="*/ 1011600 h 1018648"/>
              <a:gd name="connsiteX11" fmla="*/ 0 w 7266057"/>
              <a:gd name="connsiteY11" fmla="*/ 1011600 h 1018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66057" h="1018648">
                <a:moveTo>
                  <a:pt x="0" y="0"/>
                </a:moveTo>
                <a:lnTo>
                  <a:pt x="451972" y="0"/>
                </a:lnTo>
                <a:lnTo>
                  <a:pt x="451972" y="5130"/>
                </a:lnTo>
                <a:lnTo>
                  <a:pt x="6805972" y="5130"/>
                </a:lnTo>
                <a:lnTo>
                  <a:pt x="6805972" y="0"/>
                </a:lnTo>
                <a:lnTo>
                  <a:pt x="7264086" y="0"/>
                </a:lnTo>
                <a:lnTo>
                  <a:pt x="7264086" y="907968"/>
                </a:lnTo>
                <a:lnTo>
                  <a:pt x="7266057" y="907968"/>
                </a:lnTo>
                <a:lnTo>
                  <a:pt x="7266057" y="1018648"/>
                </a:lnTo>
                <a:lnTo>
                  <a:pt x="1972" y="1018648"/>
                </a:lnTo>
                <a:lnTo>
                  <a:pt x="1972" y="1011600"/>
                </a:lnTo>
                <a:lnTo>
                  <a:pt x="0" y="1011600"/>
                </a:lnTo>
                <a:close/>
              </a:path>
            </a:pathLst>
          </a:custGeom>
          <a:noFill/>
        </p:spPr>
        <p:txBody>
          <a:bodyPr vert="horz" wrap="square" lIns="0" tIns="18720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lang="ja-JP" altLang="en-US" sz="1050" b="1" kern="1200" spc="25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lang="ja-JP" altLang="en-US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lang="ja-JP" altLang="en-US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lang="ja-JP" altLang="en-US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lang="en-US" altLang="en-US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600" dirty="0">
                <a:latin typeface="+mj-lt"/>
              </a:rPr>
              <a:t>CHES 2022</a:t>
            </a:r>
          </a:p>
          <a:p>
            <a:pPr algn="l"/>
            <a:r>
              <a:rPr lang="en-US" altLang="ja-JP" sz="1600" dirty="0">
                <a:latin typeface="+mj-lt"/>
              </a:rPr>
              <a:t>  21</a:t>
            </a:r>
            <a:r>
              <a:rPr lang="en-US" altLang="ja-JP" sz="1600" baseline="30000" dirty="0">
                <a:latin typeface="+mj-lt"/>
              </a:rPr>
              <a:t>th</a:t>
            </a:r>
            <a:r>
              <a:rPr lang="en-US" altLang="ja-JP" sz="1600" dirty="0">
                <a:latin typeface="+mj-lt"/>
              </a:rPr>
              <a:t> September 2022 </a:t>
            </a:r>
            <a:r>
              <a:rPr lang="en-US" sz="1600" dirty="0">
                <a:latin typeface="+mj-lt"/>
              </a:rPr>
              <a:t>in Leuven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08D6A73-1A97-4F71-86E5-98B35BFF3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7D7C-6BCD-401B-BE79-2A8F53BF920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941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EFB2DF7-5075-4301-B1C9-2068527CC06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403017-D519-483E-911A-79951CADAE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/>
              <a:t>BG&gt;</a:t>
            </a:r>
            <a:r>
              <a:rPr lang="en-US" altLang="ja-JP" b="1" dirty="0"/>
              <a:t>RISC-V</a:t>
            </a:r>
            <a:r>
              <a:rPr lang="en-US" altLang="ja-JP" dirty="0"/>
              <a:t>&gt;</a:t>
            </a:r>
            <a:r>
              <a:rPr kumimoji="1" lang="en-US" altLang="ja-JP" dirty="0"/>
              <a:t>Attack&gt;Exp.&gt;</a:t>
            </a:r>
            <a:r>
              <a:rPr lang="en-US" altLang="ja-JP" dirty="0"/>
              <a:t>Counter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D5F455B-193D-46AF-AD97-C00C0DF0A86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1639" y="1053618"/>
            <a:ext cx="11332800" cy="1081217"/>
          </a:xfrm>
        </p:spPr>
        <p:txBody>
          <a:bodyPr/>
          <a:lstStyle/>
          <a:p>
            <a:r>
              <a:rPr lang="en-US" altLang="ja-JP" dirty="0"/>
              <a:t>Hierarchy with high/low privilege levels for memory access and exception handling</a:t>
            </a:r>
          </a:p>
          <a:p>
            <a:r>
              <a:rPr lang="en-US" altLang="ja-JP" b="1" dirty="0">
                <a:latin typeface="+mj-lt"/>
              </a:rPr>
              <a:t>Only m-mode </a:t>
            </a:r>
            <a:r>
              <a:rPr lang="en-US" altLang="ja-JP" dirty="0">
                <a:latin typeface="+mj-lt"/>
              </a:rPr>
              <a:t>can handle PMP registers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1857B87A-6F6F-403A-BC3A-DBC4B6854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② </a:t>
            </a:r>
            <a:r>
              <a:rPr kumimoji="1" lang="en-US" altLang="ja-JP" dirty="0"/>
              <a:t>Privilege mode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C7CDAA9-C59D-4C1F-B4A1-D4EBECCE96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655270E-21C3-41F1-91AE-6327A112698E}"/>
              </a:ext>
            </a:extLst>
          </p:cNvPr>
          <p:cNvGrpSpPr/>
          <p:nvPr/>
        </p:nvGrpSpPr>
        <p:grpSpPr>
          <a:xfrm>
            <a:off x="1248600" y="3237275"/>
            <a:ext cx="2436501" cy="2213751"/>
            <a:chOff x="1349920" y="3237275"/>
            <a:chExt cx="2436501" cy="2213751"/>
          </a:xfrm>
        </p:grpSpPr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16937F20-DBE4-4CCB-B6EC-8BED9F5A22CD}"/>
                </a:ext>
              </a:extLst>
            </p:cNvPr>
            <p:cNvSpPr/>
            <p:nvPr/>
          </p:nvSpPr>
          <p:spPr>
            <a:xfrm>
              <a:off x="1349921" y="5050916"/>
              <a:ext cx="225093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dirty="0"/>
                <a:t>M-mode </a:t>
              </a:r>
              <a:r>
                <a:rPr lang="en-US" altLang="ja-JP" dirty="0"/>
                <a:t>(Machine)</a:t>
              </a:r>
              <a:endParaRPr lang="ja-JP" altLang="en-US" sz="2000" dirty="0"/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FB645350-5C0B-49C2-BD24-8553AC0890B4}"/>
                </a:ext>
              </a:extLst>
            </p:cNvPr>
            <p:cNvSpPr/>
            <p:nvPr/>
          </p:nvSpPr>
          <p:spPr>
            <a:xfrm>
              <a:off x="1349920" y="4432122"/>
              <a:ext cx="243650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dirty="0"/>
                <a:t>H-mode </a:t>
              </a:r>
              <a:r>
                <a:rPr lang="en-US" altLang="ja-JP" dirty="0"/>
                <a:t>(Hypervisor)</a:t>
              </a:r>
              <a:endParaRPr lang="ja-JP" altLang="en-US" sz="2000" dirty="0"/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A7FF00F6-69AF-4682-85A0-7445BB911BBC}"/>
                </a:ext>
              </a:extLst>
            </p:cNvPr>
            <p:cNvSpPr/>
            <p:nvPr/>
          </p:nvSpPr>
          <p:spPr>
            <a:xfrm>
              <a:off x="1349920" y="3827613"/>
              <a:ext cx="23675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dirty="0"/>
                <a:t>S-mode </a:t>
              </a:r>
              <a:r>
                <a:rPr lang="en-US" altLang="ja-JP" dirty="0"/>
                <a:t>(Supervisor)</a:t>
              </a:r>
              <a:endParaRPr lang="ja-JP" altLang="en-US" sz="2000" dirty="0"/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DD434FC0-AD06-43F6-A15F-F8C516A950F7}"/>
                </a:ext>
              </a:extLst>
            </p:cNvPr>
            <p:cNvSpPr/>
            <p:nvPr/>
          </p:nvSpPr>
          <p:spPr>
            <a:xfrm>
              <a:off x="1349921" y="3237275"/>
              <a:ext cx="178606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dirty="0"/>
                <a:t>U-mode </a:t>
              </a:r>
              <a:r>
                <a:rPr lang="en-US" altLang="ja-JP" dirty="0"/>
                <a:t>(User)</a:t>
              </a:r>
              <a:endParaRPr lang="ja-JP" altLang="en-US" sz="2000" dirty="0"/>
            </a:p>
          </p:txBody>
        </p:sp>
      </p:grpSp>
      <p:sp>
        <p:nvSpPr>
          <p:cNvPr id="31" name="二等辺三角形 30">
            <a:extLst>
              <a:ext uri="{FF2B5EF4-FFF2-40B4-BE49-F238E27FC236}">
                <a16:creationId xmlns:a16="http://schemas.microsoft.com/office/drawing/2014/main" id="{9C40368E-7B6A-47D7-A0E4-47D383A371DA}"/>
              </a:ext>
            </a:extLst>
          </p:cNvPr>
          <p:cNvSpPr/>
          <p:nvPr/>
        </p:nvSpPr>
        <p:spPr>
          <a:xfrm>
            <a:off x="414465" y="3254762"/>
            <a:ext cx="510392" cy="2307838"/>
          </a:xfrm>
          <a:prstGeom prst="triangle">
            <a:avLst>
              <a:gd name="adj" fmla="val 4613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98B216D-1913-4D93-B9CD-58EB5D097F2F}"/>
              </a:ext>
            </a:extLst>
          </p:cNvPr>
          <p:cNvSpPr txBox="1"/>
          <p:nvPr/>
        </p:nvSpPr>
        <p:spPr>
          <a:xfrm>
            <a:off x="99460" y="2530400"/>
            <a:ext cx="1231143" cy="45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2000" b="1" dirty="0"/>
              <a:t>Privilege</a:t>
            </a:r>
            <a:endParaRPr kumimoji="1" lang="ja-JP" altLang="en-US" sz="2000" b="1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7079FA-D3B5-4EFF-82E3-4A972604873C}"/>
              </a:ext>
            </a:extLst>
          </p:cNvPr>
          <p:cNvSpPr txBox="1"/>
          <p:nvPr/>
        </p:nvSpPr>
        <p:spPr>
          <a:xfrm>
            <a:off x="187845" y="3199975"/>
            <a:ext cx="963632" cy="41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dirty="0"/>
              <a:t>Low</a:t>
            </a:r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9AA0C4E-9A52-492A-ADCA-382F6EF61190}"/>
              </a:ext>
            </a:extLst>
          </p:cNvPr>
          <p:cNvSpPr txBox="1"/>
          <p:nvPr/>
        </p:nvSpPr>
        <p:spPr>
          <a:xfrm>
            <a:off x="187845" y="5045225"/>
            <a:ext cx="963632" cy="41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dirty="0"/>
              <a:t>High</a:t>
            </a:r>
            <a:endParaRPr kumimoji="1" lang="ja-JP" altLang="en-US" dirty="0"/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47ABAE4D-D3BE-4402-B8F0-3C9FF78D98FA}"/>
              </a:ext>
            </a:extLst>
          </p:cNvPr>
          <p:cNvGrpSpPr/>
          <p:nvPr/>
        </p:nvGrpSpPr>
        <p:grpSpPr>
          <a:xfrm>
            <a:off x="3661199" y="2530400"/>
            <a:ext cx="4521189" cy="2922941"/>
            <a:chOff x="4103271" y="3124760"/>
            <a:chExt cx="5024711" cy="2502600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877441FC-01FE-4841-A28A-5710D487DFC5}"/>
                </a:ext>
              </a:extLst>
            </p:cNvPr>
            <p:cNvSpPr/>
            <p:nvPr/>
          </p:nvSpPr>
          <p:spPr>
            <a:xfrm>
              <a:off x="4103272" y="3724666"/>
              <a:ext cx="1127185" cy="368788"/>
            </a:xfrm>
            <a:prstGeom prst="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App</a:t>
              </a:r>
              <a:endParaRPr lang="ja-JP" altLang="en-US" dirty="0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93235EE3-7F89-497F-AB28-68CA1478EC13}"/>
                </a:ext>
              </a:extLst>
            </p:cNvPr>
            <p:cNvSpPr/>
            <p:nvPr/>
          </p:nvSpPr>
          <p:spPr>
            <a:xfrm>
              <a:off x="5382857" y="3724666"/>
              <a:ext cx="1127185" cy="368788"/>
            </a:xfrm>
            <a:prstGeom prst="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App</a:t>
              </a:r>
              <a:endParaRPr lang="ja-JP" altLang="en-US" dirty="0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8DAB8ECA-8F59-4CB3-9E94-221CE2733CA5}"/>
                </a:ext>
              </a:extLst>
            </p:cNvPr>
            <p:cNvSpPr/>
            <p:nvPr/>
          </p:nvSpPr>
          <p:spPr>
            <a:xfrm>
              <a:off x="4103271" y="4235968"/>
              <a:ext cx="2406770" cy="368788"/>
            </a:xfrm>
            <a:prstGeom prst="rect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OS</a:t>
              </a:r>
              <a:endParaRPr lang="ja-JP" altLang="en-US" dirty="0"/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92B6B71F-E1CF-480C-A015-A73F44080869}"/>
                </a:ext>
              </a:extLst>
            </p:cNvPr>
            <p:cNvSpPr/>
            <p:nvPr/>
          </p:nvSpPr>
          <p:spPr>
            <a:xfrm>
              <a:off x="6721211" y="4235968"/>
              <a:ext cx="2406770" cy="368788"/>
            </a:xfrm>
            <a:prstGeom prst="rect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OS</a:t>
              </a:r>
              <a:endParaRPr lang="ja-JP" altLang="en-US" dirty="0"/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45371C69-C5C8-4882-8524-68E36BCDD7A5}"/>
                </a:ext>
              </a:extLst>
            </p:cNvPr>
            <p:cNvSpPr/>
            <p:nvPr/>
          </p:nvSpPr>
          <p:spPr>
            <a:xfrm>
              <a:off x="6721212" y="3724666"/>
              <a:ext cx="1127185" cy="368788"/>
            </a:xfrm>
            <a:prstGeom prst="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App</a:t>
              </a:r>
              <a:endParaRPr lang="ja-JP" altLang="en-US" dirty="0"/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F4C54F0E-2F10-4A13-8F13-A668773A3BD9}"/>
                </a:ext>
              </a:extLst>
            </p:cNvPr>
            <p:cNvSpPr/>
            <p:nvPr/>
          </p:nvSpPr>
          <p:spPr>
            <a:xfrm>
              <a:off x="8000797" y="3724666"/>
              <a:ext cx="1127185" cy="368788"/>
            </a:xfrm>
            <a:prstGeom prst="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App</a:t>
              </a:r>
              <a:endParaRPr lang="ja-JP" altLang="en-US" dirty="0"/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EA2FA672-97B4-4D41-8DEC-B353008E9163}"/>
                </a:ext>
              </a:extLst>
            </p:cNvPr>
            <p:cNvSpPr/>
            <p:nvPr/>
          </p:nvSpPr>
          <p:spPr>
            <a:xfrm>
              <a:off x="4103271" y="4747270"/>
              <a:ext cx="5024710" cy="36878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Hypervisor</a:t>
              </a:r>
              <a:endParaRPr lang="ja-JP" altLang="en-US" dirty="0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C3E1CA9E-724E-4AD0-9FEF-5F4F2631FB15}"/>
                </a:ext>
              </a:extLst>
            </p:cNvPr>
            <p:cNvSpPr/>
            <p:nvPr/>
          </p:nvSpPr>
          <p:spPr>
            <a:xfrm>
              <a:off x="4103271" y="5258572"/>
              <a:ext cx="5024710" cy="3687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Security monitor (Bootloader/Firmware)</a:t>
              </a:r>
              <a:endParaRPr lang="ja-JP" altLang="en-US" dirty="0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0081842F-C54A-454B-B62F-7BF9615962E8}"/>
                </a:ext>
              </a:extLst>
            </p:cNvPr>
            <p:cNvSpPr txBox="1"/>
            <p:nvPr/>
          </p:nvSpPr>
          <p:spPr>
            <a:xfrm>
              <a:off x="5946449" y="3124760"/>
              <a:ext cx="1231143" cy="385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2000" b="1" dirty="0"/>
                <a:t>Role</a:t>
              </a:r>
              <a:endParaRPr kumimoji="1" lang="ja-JP" altLang="en-US" sz="2000" b="1" dirty="0"/>
            </a:p>
          </p:txBody>
        </p:sp>
      </p:grp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ACA79A2-746B-4223-9217-D9ACD6D1C8D4}"/>
              </a:ext>
            </a:extLst>
          </p:cNvPr>
          <p:cNvSpPr txBox="1"/>
          <p:nvPr/>
        </p:nvSpPr>
        <p:spPr>
          <a:xfrm>
            <a:off x="1485657" y="2530400"/>
            <a:ext cx="1231143" cy="45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2000" b="1" dirty="0"/>
              <a:t>Mode</a:t>
            </a:r>
            <a:endParaRPr kumimoji="1" lang="ja-JP" altLang="en-US" sz="2000" b="1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2449A6E-9242-4A29-AA79-3E972155DFE4}"/>
              </a:ext>
            </a:extLst>
          </p:cNvPr>
          <p:cNvSpPr txBox="1"/>
          <p:nvPr/>
        </p:nvSpPr>
        <p:spPr>
          <a:xfrm>
            <a:off x="9675377" y="2530400"/>
            <a:ext cx="1231143" cy="45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2000" b="1" dirty="0"/>
              <a:t>Control</a:t>
            </a:r>
            <a:endParaRPr kumimoji="1" lang="ja-JP" altLang="en-US" sz="20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D6206FF-7A12-47DC-B858-BC359799B2F1}"/>
              </a:ext>
            </a:extLst>
          </p:cNvPr>
          <p:cNvSpPr txBox="1"/>
          <p:nvPr/>
        </p:nvSpPr>
        <p:spPr>
          <a:xfrm>
            <a:off x="8363518" y="3222696"/>
            <a:ext cx="3828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/>
              <a:t>Controlled in S, H, </a:t>
            </a:r>
            <a:r>
              <a:rPr lang="en-US" altLang="ja-JP" sz="2000" dirty="0"/>
              <a:t>and </a:t>
            </a:r>
            <a:r>
              <a:rPr lang="ja-JP" altLang="en-US" sz="2000" dirty="0"/>
              <a:t>M</a:t>
            </a:r>
            <a:r>
              <a:rPr lang="en-US" altLang="ja-JP" sz="2000" dirty="0"/>
              <a:t>-</a:t>
            </a:r>
            <a:r>
              <a:rPr lang="ja-JP" altLang="en-US" sz="2000" dirty="0"/>
              <a:t>mode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F7ABE75-4B64-434E-B01C-361C7C181253}"/>
              </a:ext>
            </a:extLst>
          </p:cNvPr>
          <p:cNvSpPr txBox="1"/>
          <p:nvPr/>
        </p:nvSpPr>
        <p:spPr>
          <a:xfrm>
            <a:off x="8356593" y="5021975"/>
            <a:ext cx="38354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Access to all memories, peripherals and, registers including </a:t>
            </a:r>
            <a:r>
              <a:rPr lang="en-US" altLang="ja-JP" b="1" dirty="0"/>
              <a:t>PMP</a:t>
            </a:r>
            <a:r>
              <a:rPr lang="en-US" altLang="ja-JP" dirty="0"/>
              <a:t>; handles exceptions and interrupts</a:t>
            </a:r>
            <a:endParaRPr lang="ja-JP" altLang="en-US" dirty="0"/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C814C17B-1AAF-47D5-BE03-FF13FEE3632F}"/>
              </a:ext>
            </a:extLst>
          </p:cNvPr>
          <p:cNvCxnSpPr/>
          <p:nvPr/>
        </p:nvCxnSpPr>
        <p:spPr>
          <a:xfrm>
            <a:off x="10356400" y="3827613"/>
            <a:ext cx="0" cy="1142696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040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D0AB7F5-7276-4C88-9593-AA7D989681B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C96E7EC-6A6A-44DD-B5E0-C58C816A02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46620" y="6541201"/>
            <a:ext cx="4212747" cy="266937"/>
          </a:xfrm>
        </p:spPr>
        <p:txBody>
          <a:bodyPr/>
          <a:lstStyle/>
          <a:p>
            <a:r>
              <a:rPr kumimoji="1" lang="en-US" altLang="ja-JP" dirty="0"/>
              <a:t>BG&gt;</a:t>
            </a:r>
            <a:r>
              <a:rPr lang="en-US" altLang="ja-JP" dirty="0"/>
              <a:t>RISC-V&gt;</a:t>
            </a:r>
            <a:r>
              <a:rPr kumimoji="1" lang="en-US" altLang="ja-JP" b="1" dirty="0"/>
              <a:t>Attack</a:t>
            </a:r>
            <a:r>
              <a:rPr kumimoji="1" lang="en-US" altLang="ja-JP" dirty="0"/>
              <a:t>&gt;Exp.&gt;</a:t>
            </a:r>
            <a:r>
              <a:rPr lang="en-US" altLang="ja-JP" dirty="0"/>
              <a:t>Counter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3466A32-5750-47BD-835C-53154F61032B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kumimoji="1" lang="en-US" altLang="ja-JP" dirty="0"/>
              <a:t>Background</a:t>
            </a:r>
          </a:p>
          <a:p>
            <a:r>
              <a:rPr lang="en-US" altLang="ja-JP" dirty="0"/>
              <a:t>Security on RISC-V</a:t>
            </a:r>
          </a:p>
          <a:p>
            <a:r>
              <a:rPr kumimoji="1" lang="en-US" altLang="ja-JP" b="1" dirty="0"/>
              <a:t>Proposed attack</a:t>
            </a:r>
          </a:p>
          <a:p>
            <a:r>
              <a:rPr kumimoji="1" lang="en-US" altLang="ja-JP" dirty="0"/>
              <a:t>Experiment</a:t>
            </a:r>
          </a:p>
          <a:p>
            <a:r>
              <a:rPr lang="en-US" altLang="ja-JP" dirty="0"/>
              <a:t>Countermeasure</a:t>
            </a:r>
          </a:p>
          <a:p>
            <a:r>
              <a:rPr lang="en-US" altLang="ja-JP" dirty="0"/>
              <a:t>Conclusion</a:t>
            </a:r>
            <a:endParaRPr kumimoji="1"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98157F3E-E45C-4730-A8A2-BE4089BA6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Outline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B92BC19-D3DF-4FE8-8050-7C52C6F21F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796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7F51A7D-33B4-47F5-A7C8-ED1893FCE92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0927115-C579-49EC-A0CC-9EAD5E0C6C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85662" y="6541201"/>
            <a:ext cx="4273706" cy="266937"/>
          </a:xfrm>
        </p:spPr>
        <p:txBody>
          <a:bodyPr/>
          <a:lstStyle/>
          <a:p>
            <a:r>
              <a:rPr kumimoji="1" lang="en-US" altLang="ja-JP" dirty="0"/>
              <a:t>BG&gt;</a:t>
            </a:r>
            <a:r>
              <a:rPr lang="en-US" altLang="ja-JP" dirty="0"/>
              <a:t>RISC-V&gt;</a:t>
            </a:r>
            <a:r>
              <a:rPr kumimoji="1" lang="en-US" altLang="ja-JP" b="1" dirty="0"/>
              <a:t>Attack</a:t>
            </a:r>
            <a:r>
              <a:rPr kumimoji="1" lang="en-US" altLang="ja-JP" dirty="0"/>
              <a:t>&gt;Exp.&gt;</a:t>
            </a:r>
            <a:r>
              <a:rPr lang="en-US" altLang="ja-JP" dirty="0"/>
              <a:t>Counter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632CC82-B094-4227-9D20-F4D086938E5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1638" y="1053619"/>
            <a:ext cx="11685803" cy="1410307"/>
          </a:xfrm>
        </p:spPr>
        <p:txBody>
          <a:bodyPr>
            <a:normAutofit/>
          </a:bodyPr>
          <a:lstStyle/>
          <a:p>
            <a:r>
              <a:rPr kumimoji="1" lang="en-US" altLang="ja-JP" b="1" dirty="0"/>
              <a:t>Goal</a:t>
            </a:r>
            <a:r>
              <a:rPr kumimoji="1" lang="en-US" altLang="ja-JP" dirty="0"/>
              <a:t>: B</a:t>
            </a:r>
            <a:r>
              <a:rPr lang="en-US" altLang="ja-JP" dirty="0"/>
              <a:t>ypassing isolation and accessing protected memory by PMP</a:t>
            </a:r>
            <a:endParaRPr kumimoji="1" lang="en-US" altLang="ja-JP" dirty="0"/>
          </a:p>
          <a:p>
            <a:r>
              <a:rPr kumimoji="1" lang="en-US" altLang="ja-JP" dirty="0"/>
              <a:t>Idea: </a:t>
            </a:r>
            <a:r>
              <a:rPr kumimoji="1" lang="en-US" altLang="ja-JP" b="1" dirty="0"/>
              <a:t>Partial</a:t>
            </a:r>
            <a:r>
              <a:rPr kumimoji="1" lang="en-US" altLang="ja-JP" dirty="0"/>
              <a:t> Inheritance of victim PMP </a:t>
            </a:r>
            <a:r>
              <a:rPr lang="en-US" altLang="ja-JP" dirty="0"/>
              <a:t>setting by skipping reconfiguration of PMP</a:t>
            </a:r>
            <a:endParaRPr kumimoji="1" lang="en-US" altLang="ja-JP" b="1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7B6945EC-EDF6-4DB6-B5BF-7D3FBF24E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Goal &amp; Concept of proposed attack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2FEFA27-4464-4DA0-9DCB-8A9F1A925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B00662D-FAAC-4EBE-961F-F84D737287A8}"/>
              </a:ext>
            </a:extLst>
          </p:cNvPr>
          <p:cNvGrpSpPr/>
          <p:nvPr/>
        </p:nvGrpSpPr>
        <p:grpSpPr>
          <a:xfrm>
            <a:off x="428384" y="3665052"/>
            <a:ext cx="3922705" cy="2177545"/>
            <a:chOff x="245808" y="2780068"/>
            <a:chExt cx="4158596" cy="2420198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7AA8573B-224C-4BA5-928F-71DF9B055A76}"/>
                </a:ext>
              </a:extLst>
            </p:cNvPr>
            <p:cNvSpPr/>
            <p:nvPr/>
          </p:nvSpPr>
          <p:spPr>
            <a:xfrm>
              <a:off x="3078524" y="2782656"/>
              <a:ext cx="1325880" cy="1661738"/>
            </a:xfrm>
            <a:prstGeom prst="rect">
              <a:avLst/>
            </a:prstGeom>
            <a:solidFill>
              <a:srgbClr val="FCEEF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95516591-C018-4114-97B0-B9DDE586B60C}"/>
                </a:ext>
              </a:extLst>
            </p:cNvPr>
            <p:cNvSpPr/>
            <p:nvPr/>
          </p:nvSpPr>
          <p:spPr>
            <a:xfrm>
              <a:off x="1662166" y="2782656"/>
              <a:ext cx="1325880" cy="1661738"/>
            </a:xfrm>
            <a:prstGeom prst="rect">
              <a:avLst/>
            </a:prstGeom>
            <a:solidFill>
              <a:srgbClr val="E1F2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>
                <a:solidFill>
                  <a:schemeClr val="tx1"/>
                </a:solidFill>
              </a:endParaRPr>
            </a:p>
          </p:txBody>
        </p:sp>
        <p:pic>
          <p:nvPicPr>
            <p:cNvPr id="10" name="図 9" descr="図形&#10;&#10;中程度の精度で自動的に生成された説明">
              <a:extLst>
                <a:ext uri="{FF2B5EF4-FFF2-40B4-BE49-F238E27FC236}">
                  <a16:creationId xmlns:a16="http://schemas.microsoft.com/office/drawing/2014/main" id="{5FA2CC15-BEA5-4BAD-8B71-D36D8AD42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632" y="3290529"/>
              <a:ext cx="538232" cy="468306"/>
            </a:xfrm>
            <a:prstGeom prst="rect">
              <a:avLst/>
            </a:prstGeom>
          </p:spPr>
        </p:pic>
        <p:pic>
          <p:nvPicPr>
            <p:cNvPr id="11" name="図 10" descr="図形&#10;&#10;低い精度で自動的に生成された説明">
              <a:extLst>
                <a:ext uri="{FF2B5EF4-FFF2-40B4-BE49-F238E27FC236}">
                  <a16:creationId xmlns:a16="http://schemas.microsoft.com/office/drawing/2014/main" id="{A62948EF-FABF-47E7-BC86-64750E952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04" y="3243603"/>
              <a:ext cx="492176" cy="515232"/>
            </a:xfrm>
            <a:prstGeom prst="rect">
              <a:avLst/>
            </a:prstGeom>
          </p:spPr>
        </p:pic>
        <p:pic>
          <p:nvPicPr>
            <p:cNvPr id="12" name="図 11" descr="図形&#10;&#10;低い精度で自動的に生成された説明">
              <a:extLst>
                <a:ext uri="{FF2B5EF4-FFF2-40B4-BE49-F238E27FC236}">
                  <a16:creationId xmlns:a16="http://schemas.microsoft.com/office/drawing/2014/main" id="{856DF9B4-8ED5-44ED-9702-9D47203CB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9034" y="3234700"/>
              <a:ext cx="599691" cy="599690"/>
            </a:xfrm>
            <a:prstGeom prst="rect">
              <a:avLst/>
            </a:prstGeom>
          </p:spPr>
        </p:pic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E23813E7-4DE7-4A70-8C6A-914815C6A4F5}"/>
                </a:ext>
              </a:extLst>
            </p:cNvPr>
            <p:cNvSpPr/>
            <p:nvPr/>
          </p:nvSpPr>
          <p:spPr>
            <a:xfrm>
              <a:off x="245808" y="2782656"/>
              <a:ext cx="1325880" cy="16617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9DAAC67-4480-48EE-A451-E95D3B1B3C4A}"/>
                </a:ext>
              </a:extLst>
            </p:cNvPr>
            <p:cNvSpPr txBox="1"/>
            <p:nvPr/>
          </p:nvSpPr>
          <p:spPr>
            <a:xfrm>
              <a:off x="1662805" y="3710802"/>
              <a:ext cx="1307133" cy="777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1600"/>
                <a:t>AES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ja-JP" sz="1600"/>
                <a:t>encryption</a:t>
              </a:r>
              <a:endParaRPr kumimoji="1" lang="ja-JP" altLang="en-US" sz="1600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002135AB-F07F-484E-85A9-BAFDD9F94C4B}"/>
                </a:ext>
              </a:extLst>
            </p:cNvPr>
            <p:cNvSpPr txBox="1"/>
            <p:nvPr/>
          </p:nvSpPr>
          <p:spPr>
            <a:xfrm>
              <a:off x="3163030" y="3720736"/>
              <a:ext cx="1156868" cy="776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1600" dirty="0"/>
                <a:t>Memory dump</a:t>
              </a:r>
              <a:endParaRPr kumimoji="1" lang="ja-JP" altLang="en-US" sz="1600" dirty="0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88B1DA46-D8F4-4C87-8196-A1A5AFFC9C2A}"/>
                </a:ext>
              </a:extLst>
            </p:cNvPr>
            <p:cNvSpPr txBox="1"/>
            <p:nvPr/>
          </p:nvSpPr>
          <p:spPr>
            <a:xfrm>
              <a:off x="321115" y="3710802"/>
              <a:ext cx="1175266" cy="699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1600"/>
                <a:t>User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ja-JP" sz="1600"/>
                <a:t>interface</a:t>
              </a:r>
              <a:endParaRPr kumimoji="1" lang="ja-JP" altLang="en-US" sz="1600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7AEEA118-6906-48B9-9D20-ABA68F193C3F}"/>
                </a:ext>
              </a:extLst>
            </p:cNvPr>
            <p:cNvSpPr txBox="1"/>
            <p:nvPr/>
          </p:nvSpPr>
          <p:spPr>
            <a:xfrm>
              <a:off x="467667" y="2780068"/>
              <a:ext cx="899161" cy="42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1600" u="sng"/>
                <a:t>App 1</a:t>
              </a:r>
              <a:endParaRPr kumimoji="1" lang="ja-JP" altLang="en-US" sz="1600" u="sng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096901A3-4F70-4C79-8E0C-54092B7FFB80}"/>
                </a:ext>
              </a:extLst>
            </p:cNvPr>
            <p:cNvSpPr txBox="1"/>
            <p:nvPr/>
          </p:nvSpPr>
          <p:spPr>
            <a:xfrm>
              <a:off x="1866791" y="2780068"/>
              <a:ext cx="899161" cy="42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1600" u="sng"/>
                <a:t>App 2</a:t>
              </a:r>
              <a:endParaRPr kumimoji="1" lang="ja-JP" altLang="en-US" sz="1600" u="sng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88458839-314C-4F54-A8CC-86432DBB7C7F}"/>
                </a:ext>
              </a:extLst>
            </p:cNvPr>
            <p:cNvSpPr txBox="1"/>
            <p:nvPr/>
          </p:nvSpPr>
          <p:spPr>
            <a:xfrm>
              <a:off x="3291883" y="2780068"/>
              <a:ext cx="899161" cy="42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1600" u="sng"/>
                <a:t>App 3</a:t>
              </a:r>
              <a:endParaRPr kumimoji="1" lang="ja-JP" altLang="en-US" sz="1600" u="sng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2E87DD94-25DD-411E-9248-CB4E8D76A6D7}"/>
                </a:ext>
              </a:extLst>
            </p:cNvPr>
            <p:cNvSpPr/>
            <p:nvPr/>
          </p:nvSpPr>
          <p:spPr>
            <a:xfrm>
              <a:off x="245808" y="4628929"/>
              <a:ext cx="4158596" cy="5713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1600">
                  <a:solidFill>
                    <a:schemeClr val="tx1"/>
                  </a:solidFill>
                </a:rPr>
                <a:t>Monitor</a:t>
              </a:r>
              <a:endParaRPr kumimoji="1" lang="ja-JP" altLang="en-US" sz="1600">
                <a:solidFill>
                  <a:schemeClr val="tx1"/>
                </a:solidFill>
              </a:endParaRPr>
            </a:p>
          </p:txBody>
        </p:sp>
      </p:grpSp>
      <p:pic>
        <p:nvPicPr>
          <p:cNvPr id="22" name="図 21" descr="図形&#10;&#10;低い精度で自動的に生成された説明">
            <a:extLst>
              <a:ext uri="{FF2B5EF4-FFF2-40B4-BE49-F238E27FC236}">
                <a16:creationId xmlns:a16="http://schemas.microsoft.com/office/drawing/2014/main" id="{A1E6EED9-2116-4B27-B0E7-CB8EB416E9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03" y="5409328"/>
            <a:ext cx="301766" cy="340886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4D0E155-C6DB-4D24-9C1F-9B8DF420DF57}"/>
              </a:ext>
            </a:extLst>
          </p:cNvPr>
          <p:cNvSpPr txBox="1"/>
          <p:nvPr/>
        </p:nvSpPr>
        <p:spPr>
          <a:xfrm>
            <a:off x="6200452" y="3052094"/>
            <a:ext cx="2070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PMP registers</a:t>
            </a:r>
            <a:endParaRPr kumimoji="1" lang="ja-JP" altLang="en-US" sz="2000" dirty="0"/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B3BB83B4-729C-475A-AF5C-A443C4C64E9F}"/>
              </a:ext>
            </a:extLst>
          </p:cNvPr>
          <p:cNvGrpSpPr/>
          <p:nvPr/>
        </p:nvGrpSpPr>
        <p:grpSpPr>
          <a:xfrm>
            <a:off x="4798806" y="3536551"/>
            <a:ext cx="2089111" cy="919073"/>
            <a:chOff x="5000926" y="3536551"/>
            <a:chExt cx="2622798" cy="919073"/>
          </a:xfrm>
          <a:solidFill>
            <a:srgbClr val="FCEEF3"/>
          </a:solidFill>
        </p:grpSpPr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CE136AD3-067C-4764-AB1E-A0C637A3E950}"/>
                </a:ext>
              </a:extLst>
            </p:cNvPr>
            <p:cNvSpPr/>
            <p:nvPr/>
          </p:nvSpPr>
          <p:spPr>
            <a:xfrm>
              <a:off x="5000926" y="3536551"/>
              <a:ext cx="1311400" cy="331591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/>
                <a:t>pmpcfg0</a:t>
              </a:r>
              <a:endParaRPr kumimoji="1" lang="ja-JP" altLang="en-US" sz="1400" dirty="0"/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ED439260-73BE-4354-8191-331F22A37A1F}"/>
                </a:ext>
              </a:extLst>
            </p:cNvPr>
            <p:cNvSpPr/>
            <p:nvPr/>
          </p:nvSpPr>
          <p:spPr>
            <a:xfrm>
              <a:off x="6312326" y="3538735"/>
              <a:ext cx="1311398" cy="329403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/>
                <a:t>pmpaddr0</a:t>
              </a:r>
              <a:endParaRPr kumimoji="1" lang="ja-JP" altLang="en-US" sz="1400" dirty="0"/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80120042-C80C-4FCF-9F0A-632A3535765D}"/>
                </a:ext>
              </a:extLst>
            </p:cNvPr>
            <p:cNvSpPr/>
            <p:nvPr/>
          </p:nvSpPr>
          <p:spPr>
            <a:xfrm>
              <a:off x="5000926" y="4124033"/>
              <a:ext cx="1311400" cy="331591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/>
                <a:t>pmpcfg7</a:t>
              </a:r>
              <a:endParaRPr kumimoji="1" lang="ja-JP" altLang="en-US" sz="1400" dirty="0"/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708B4023-BE8A-4949-BBFE-D4F4F7AE6418}"/>
                </a:ext>
              </a:extLst>
            </p:cNvPr>
            <p:cNvSpPr/>
            <p:nvPr/>
          </p:nvSpPr>
          <p:spPr>
            <a:xfrm>
              <a:off x="6312326" y="4124029"/>
              <a:ext cx="1311398" cy="331591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/>
                <a:t>pmpaddr7</a:t>
              </a:r>
              <a:endParaRPr kumimoji="1" lang="ja-JP" altLang="en-US" sz="1400" dirty="0"/>
            </a:p>
          </p:txBody>
        </p: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586F9013-7DE2-42DA-B407-7A6FACD3B90B}"/>
                </a:ext>
              </a:extLst>
            </p:cNvPr>
            <p:cNvCxnSpPr>
              <a:cxnSpLocks/>
            </p:cNvCxnSpPr>
            <p:nvPr/>
          </p:nvCxnSpPr>
          <p:spPr>
            <a:xfrm>
              <a:off x="5655254" y="3914055"/>
              <a:ext cx="0" cy="171874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A2C57EC6-5F8A-407D-BF10-23A22962DABA}"/>
                </a:ext>
              </a:extLst>
            </p:cNvPr>
            <p:cNvCxnSpPr>
              <a:cxnSpLocks/>
            </p:cNvCxnSpPr>
            <p:nvPr/>
          </p:nvCxnSpPr>
          <p:spPr>
            <a:xfrm>
              <a:off x="7007804" y="3914055"/>
              <a:ext cx="0" cy="171874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矢印: 右 39">
            <a:extLst>
              <a:ext uri="{FF2B5EF4-FFF2-40B4-BE49-F238E27FC236}">
                <a16:creationId xmlns:a16="http://schemas.microsoft.com/office/drawing/2014/main" id="{E0DEB850-B38D-4B4F-846A-7951B87656BF}"/>
              </a:ext>
            </a:extLst>
          </p:cNvPr>
          <p:cNvSpPr/>
          <p:nvPr/>
        </p:nvSpPr>
        <p:spPr>
          <a:xfrm>
            <a:off x="6966811" y="3742324"/>
            <a:ext cx="497757" cy="528366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42" name="矢印: 上カーブ 41">
            <a:extLst>
              <a:ext uri="{FF2B5EF4-FFF2-40B4-BE49-F238E27FC236}">
                <a16:creationId xmlns:a16="http://schemas.microsoft.com/office/drawing/2014/main" id="{0F742D68-0FF6-4C40-9878-5D7566B53CF5}"/>
              </a:ext>
            </a:extLst>
          </p:cNvPr>
          <p:cNvSpPr/>
          <p:nvPr/>
        </p:nvSpPr>
        <p:spPr>
          <a:xfrm rot="10800000">
            <a:off x="2629546" y="3262046"/>
            <a:ext cx="848157" cy="400110"/>
          </a:xfrm>
          <a:prstGeom prst="curvedUpArrow">
            <a:avLst>
              <a:gd name="adj1" fmla="val 25000"/>
              <a:gd name="adj2" fmla="val 69888"/>
              <a:gd name="adj3" fmla="val 25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4662213-27A3-44F7-9EC9-9450AF58C14A}"/>
              </a:ext>
            </a:extLst>
          </p:cNvPr>
          <p:cNvSpPr txBox="1"/>
          <p:nvPr/>
        </p:nvSpPr>
        <p:spPr>
          <a:xfrm>
            <a:off x="1825837" y="2871577"/>
            <a:ext cx="2549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/>
              <a:t>① </a:t>
            </a:r>
            <a:r>
              <a:rPr lang="en-US" altLang="ja-JP" sz="2000" dirty="0"/>
              <a:t>Call victim app</a:t>
            </a:r>
            <a:endParaRPr kumimoji="1" lang="ja-JP" altLang="en-US" sz="20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5E50C20-BB65-4D82-95B2-E76F1CDFC73C}"/>
              </a:ext>
            </a:extLst>
          </p:cNvPr>
          <p:cNvSpPr txBox="1"/>
          <p:nvPr/>
        </p:nvSpPr>
        <p:spPr>
          <a:xfrm>
            <a:off x="1400177" y="5918620"/>
            <a:ext cx="310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/>
              <a:t>② </a:t>
            </a:r>
            <a:r>
              <a:rPr lang="en-US" altLang="ja-JP" sz="2000" dirty="0"/>
              <a:t>Return to attacker app</a:t>
            </a:r>
            <a:endParaRPr kumimoji="1" lang="ja-JP" altLang="en-US" sz="2000" dirty="0"/>
          </a:p>
        </p:txBody>
      </p:sp>
      <p:sp>
        <p:nvSpPr>
          <p:cNvPr id="45" name="矢印: 上カーブ 44">
            <a:extLst>
              <a:ext uri="{FF2B5EF4-FFF2-40B4-BE49-F238E27FC236}">
                <a16:creationId xmlns:a16="http://schemas.microsoft.com/office/drawing/2014/main" id="{CDD6A636-F443-4AB7-AC95-0BFD075A066F}"/>
              </a:ext>
            </a:extLst>
          </p:cNvPr>
          <p:cNvSpPr/>
          <p:nvPr/>
        </p:nvSpPr>
        <p:spPr>
          <a:xfrm>
            <a:off x="2600785" y="5125617"/>
            <a:ext cx="1055748" cy="513324"/>
          </a:xfrm>
          <a:prstGeom prst="curvedUpArrow">
            <a:avLst>
              <a:gd name="adj1" fmla="val 25000"/>
              <a:gd name="adj2" fmla="val 69888"/>
              <a:gd name="adj3" fmla="val 25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sz="1600" dirty="0">
              <a:solidFill>
                <a:schemeClr val="tx1"/>
              </a:solidFill>
            </a:endParaRPr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6D907BC3-3C1D-4FEA-B4CF-2D39591AB450}"/>
              </a:ext>
            </a:extLst>
          </p:cNvPr>
          <p:cNvGrpSpPr/>
          <p:nvPr/>
        </p:nvGrpSpPr>
        <p:grpSpPr>
          <a:xfrm>
            <a:off x="7565698" y="3544364"/>
            <a:ext cx="2053789" cy="911260"/>
            <a:chOff x="5000926" y="3544364"/>
            <a:chExt cx="2622798" cy="911260"/>
          </a:xfrm>
          <a:pattFill prst="wdUpDiag">
            <a:fgClr>
              <a:srgbClr val="E1F2FF"/>
            </a:fgClr>
            <a:bgClr>
              <a:schemeClr val="bg1"/>
            </a:bgClr>
          </a:pattFill>
        </p:grpSpPr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05961036-9254-4ACD-9A71-3EA9B9C056A4}"/>
                </a:ext>
              </a:extLst>
            </p:cNvPr>
            <p:cNvSpPr/>
            <p:nvPr/>
          </p:nvSpPr>
          <p:spPr>
            <a:xfrm>
              <a:off x="5000926" y="3544364"/>
              <a:ext cx="1311400" cy="331591"/>
            </a:xfrm>
            <a:prstGeom prst="rect">
              <a:avLst/>
            </a:prstGeom>
            <a:solidFill>
              <a:srgbClr val="E1F2FF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/>
                <a:t>pmpcfg0</a:t>
              </a:r>
              <a:endParaRPr kumimoji="1" lang="ja-JP" altLang="en-US" sz="1400" dirty="0"/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0364CAB3-1B1F-4671-8E38-F855A89B061F}"/>
                </a:ext>
              </a:extLst>
            </p:cNvPr>
            <p:cNvSpPr/>
            <p:nvPr/>
          </p:nvSpPr>
          <p:spPr>
            <a:xfrm>
              <a:off x="6312326" y="3546548"/>
              <a:ext cx="1311398" cy="329403"/>
            </a:xfrm>
            <a:prstGeom prst="rect">
              <a:avLst/>
            </a:prstGeom>
            <a:solidFill>
              <a:srgbClr val="E1F2FF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/>
                <a:t>pmpaddr0</a:t>
              </a:r>
              <a:endParaRPr kumimoji="1" lang="ja-JP" altLang="en-US" sz="1400" dirty="0"/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6370E3DC-4124-4ECC-8F08-B65552E4EE0B}"/>
                </a:ext>
              </a:extLst>
            </p:cNvPr>
            <p:cNvSpPr/>
            <p:nvPr/>
          </p:nvSpPr>
          <p:spPr>
            <a:xfrm>
              <a:off x="5000926" y="4124033"/>
              <a:ext cx="1311400" cy="331591"/>
            </a:xfrm>
            <a:prstGeom prst="rect">
              <a:avLst/>
            </a:prstGeom>
            <a:solidFill>
              <a:srgbClr val="E1F2FF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/>
                <a:t>pmpcfg7</a:t>
              </a:r>
              <a:endParaRPr kumimoji="1" lang="ja-JP" altLang="en-US" sz="1400" dirty="0"/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441D2056-A7B6-434E-87AC-17F8C1D2743A}"/>
                </a:ext>
              </a:extLst>
            </p:cNvPr>
            <p:cNvSpPr/>
            <p:nvPr/>
          </p:nvSpPr>
          <p:spPr>
            <a:xfrm>
              <a:off x="6312326" y="4124029"/>
              <a:ext cx="1311398" cy="331591"/>
            </a:xfrm>
            <a:prstGeom prst="rect">
              <a:avLst/>
            </a:prstGeom>
            <a:solidFill>
              <a:srgbClr val="E1F2FF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/>
                <a:t>pmpaddr7</a:t>
              </a:r>
              <a:endParaRPr kumimoji="1" lang="ja-JP" altLang="en-US" sz="1400" dirty="0"/>
            </a:p>
          </p:txBody>
        </p: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7BCD0767-9B92-4829-9D06-4C7331F5E410}"/>
                </a:ext>
              </a:extLst>
            </p:cNvPr>
            <p:cNvCxnSpPr>
              <a:cxnSpLocks/>
            </p:cNvCxnSpPr>
            <p:nvPr/>
          </p:nvCxnSpPr>
          <p:spPr>
            <a:xfrm>
              <a:off x="5655254" y="3914055"/>
              <a:ext cx="0" cy="171874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57AE6013-0636-40E4-A7A9-66BDCC2E3E19}"/>
                </a:ext>
              </a:extLst>
            </p:cNvPr>
            <p:cNvCxnSpPr>
              <a:cxnSpLocks/>
            </p:cNvCxnSpPr>
            <p:nvPr/>
          </p:nvCxnSpPr>
          <p:spPr>
            <a:xfrm>
              <a:off x="7007804" y="3914055"/>
              <a:ext cx="0" cy="171874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C127D74E-1A7B-46E6-972F-A8652056E205}"/>
              </a:ext>
            </a:extLst>
          </p:cNvPr>
          <p:cNvGrpSpPr/>
          <p:nvPr/>
        </p:nvGrpSpPr>
        <p:grpSpPr>
          <a:xfrm>
            <a:off x="9971162" y="2820421"/>
            <a:ext cx="1987418" cy="1728986"/>
            <a:chOff x="10075059" y="2820421"/>
            <a:chExt cx="1987418" cy="1728986"/>
          </a:xfrm>
        </p:grpSpPr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A8D9500E-3F74-4F30-89A4-48E41D79A3A4}"/>
                </a:ext>
              </a:extLst>
            </p:cNvPr>
            <p:cNvSpPr/>
            <p:nvPr/>
          </p:nvSpPr>
          <p:spPr>
            <a:xfrm>
              <a:off x="10082798" y="2820421"/>
              <a:ext cx="1972633" cy="17289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A362A9A6-A1DD-48C3-B35C-565ED7C8D81C}"/>
                </a:ext>
              </a:extLst>
            </p:cNvPr>
            <p:cNvSpPr/>
            <p:nvPr/>
          </p:nvSpPr>
          <p:spPr>
            <a:xfrm>
              <a:off x="10075059" y="2998332"/>
              <a:ext cx="1983424" cy="389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>
                  <a:solidFill>
                    <a:schemeClr val="tx1"/>
                  </a:solidFill>
                  <a:latin typeface="+mj-lt"/>
                  <a:ea typeface="Meiryo UI" panose="020B0604030504040204" pitchFamily="50" charset="-128"/>
                  <a:cs typeface="Times New Roman" panose="02020603050405020304" pitchFamily="18" charset="0"/>
                </a:rPr>
                <a:t>Shared memory</a:t>
              </a:r>
              <a:endParaRPr kumimoji="1" lang="ja-JP" altLang="en-US" sz="16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701B9A64-433D-471A-A0D4-0CF67F54063D}"/>
                </a:ext>
              </a:extLst>
            </p:cNvPr>
            <p:cNvSpPr/>
            <p:nvPr/>
          </p:nvSpPr>
          <p:spPr>
            <a:xfrm>
              <a:off x="10075059" y="3610151"/>
              <a:ext cx="1983424" cy="389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>
                  <a:solidFill>
                    <a:schemeClr val="tx1"/>
                  </a:solidFill>
                  <a:latin typeface="+mj-lt"/>
                  <a:ea typeface="Meiryo UI" panose="020B0604030504040204" pitchFamily="50" charset="-128"/>
                  <a:cs typeface="Times New Roman" panose="02020603050405020304" pitchFamily="18" charset="0"/>
                </a:rPr>
                <a:t>App2</a:t>
              </a:r>
              <a:endParaRPr kumimoji="1" lang="ja-JP" altLang="en-US" sz="16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8A15D46C-F193-4FA3-A17A-BBCA89E359C2}"/>
                </a:ext>
              </a:extLst>
            </p:cNvPr>
            <p:cNvSpPr/>
            <p:nvPr/>
          </p:nvSpPr>
          <p:spPr>
            <a:xfrm>
              <a:off x="10075059" y="3999817"/>
              <a:ext cx="1983424" cy="3896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>
                  <a:solidFill>
                    <a:schemeClr val="tx1"/>
                  </a:solidFill>
                  <a:latin typeface="+mj-lt"/>
                  <a:ea typeface="Meiryo UI" panose="020B0604030504040204" pitchFamily="50" charset="-128"/>
                  <a:cs typeface="Times New Roman" panose="02020603050405020304" pitchFamily="18" charset="0"/>
                </a:rPr>
                <a:t>App3</a:t>
              </a:r>
              <a:endParaRPr kumimoji="1" lang="ja-JP" altLang="en-US" sz="16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606EE4B1-114A-4514-A6F6-73B8BE7EDC1E}"/>
                </a:ext>
              </a:extLst>
            </p:cNvPr>
            <p:cNvSpPr/>
            <p:nvPr/>
          </p:nvSpPr>
          <p:spPr>
            <a:xfrm>
              <a:off x="10075059" y="3381744"/>
              <a:ext cx="1983424" cy="2284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920F9DC8-0D99-4B5A-96D8-53C58FF3ED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062477" y="2824804"/>
              <a:ext cx="0" cy="17211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37715FA2-B07E-46CB-B6E2-96AE0BB84F8F}"/>
                </a:ext>
              </a:extLst>
            </p:cNvPr>
            <p:cNvSpPr txBox="1"/>
            <p:nvPr/>
          </p:nvSpPr>
          <p:spPr>
            <a:xfrm>
              <a:off x="10906999" y="3314216"/>
              <a:ext cx="542106" cy="504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>
                  <a:latin typeface="+mj-lt"/>
                  <a:cs typeface="Times New Roman" panose="02020603050405020304" pitchFamily="18" charset="0"/>
                </a:rPr>
                <a:t>…</a:t>
              </a:r>
              <a:endParaRPr kumimoji="1" lang="ja-JP" altLang="en-US" sz="1400">
                <a:latin typeface="+mj-lt"/>
                <a:cs typeface="Times New Roman" panose="02020603050405020304" pitchFamily="18" charset="0"/>
              </a:endParaRPr>
            </a:p>
          </p:txBody>
        </p: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D7494A35-1FDE-4DF4-88BF-3C0E85C94E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75059" y="2824804"/>
              <a:ext cx="0" cy="17211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1F1DBC54-18FF-42FF-B09B-527A05A42816}"/>
              </a:ext>
            </a:extLst>
          </p:cNvPr>
          <p:cNvSpPr txBox="1"/>
          <p:nvPr/>
        </p:nvSpPr>
        <p:spPr>
          <a:xfrm>
            <a:off x="9812300" y="2365960"/>
            <a:ext cx="2305142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ja-JP" sz="2000" dirty="0"/>
              <a:t>A</a:t>
            </a:r>
            <a:r>
              <a:rPr kumimoji="1" lang="en-US" altLang="ja-JP" sz="2000" dirty="0"/>
              <a:t>ccess permission</a:t>
            </a:r>
            <a:endParaRPr kumimoji="1" lang="ja-JP" altLang="en-US" sz="2000" dirty="0"/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697ACFF4-115D-44A1-BB69-56C8DA6C43DE}"/>
              </a:ext>
            </a:extLst>
          </p:cNvPr>
          <p:cNvSpPr txBox="1"/>
          <p:nvPr/>
        </p:nvSpPr>
        <p:spPr>
          <a:xfrm>
            <a:off x="6870257" y="3811713"/>
            <a:ext cx="634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b="1" dirty="0"/>
              <a:t>① </a:t>
            </a: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843D79B9-BD61-301B-7296-C5355C7713B0}"/>
              </a:ext>
            </a:extLst>
          </p:cNvPr>
          <p:cNvGrpSpPr/>
          <p:nvPr/>
        </p:nvGrpSpPr>
        <p:grpSpPr>
          <a:xfrm>
            <a:off x="4798807" y="4699155"/>
            <a:ext cx="7159773" cy="1728986"/>
            <a:chOff x="4798807" y="4699155"/>
            <a:chExt cx="7159773" cy="1728986"/>
          </a:xfrm>
        </p:grpSpPr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16CF2F67-8A4A-4A48-8681-1D73ED8DCC34}"/>
                </a:ext>
              </a:extLst>
            </p:cNvPr>
            <p:cNvGrpSpPr/>
            <p:nvPr/>
          </p:nvGrpSpPr>
          <p:grpSpPr>
            <a:xfrm>
              <a:off x="4798807" y="4699155"/>
              <a:ext cx="7159773" cy="1728986"/>
              <a:chOff x="4798807" y="4699155"/>
              <a:chExt cx="7159773" cy="1728986"/>
            </a:xfrm>
          </p:grpSpPr>
          <p:grpSp>
            <p:nvGrpSpPr>
              <p:cNvPr id="68" name="グループ化 67">
                <a:extLst>
                  <a:ext uri="{FF2B5EF4-FFF2-40B4-BE49-F238E27FC236}">
                    <a16:creationId xmlns:a16="http://schemas.microsoft.com/office/drawing/2014/main" id="{2598D13D-32BF-489D-B085-93C748EC2EC1}"/>
                  </a:ext>
                </a:extLst>
              </p:cNvPr>
              <p:cNvGrpSpPr/>
              <p:nvPr/>
            </p:nvGrpSpPr>
            <p:grpSpPr>
              <a:xfrm>
                <a:off x="4798807" y="5231332"/>
                <a:ext cx="2089110" cy="917342"/>
                <a:chOff x="5000926" y="3538282"/>
                <a:chExt cx="2622798" cy="917342"/>
              </a:xfrm>
              <a:pattFill prst="wdUpDiag">
                <a:fgClr>
                  <a:srgbClr val="E1F2FF"/>
                </a:fgClr>
                <a:bgClr>
                  <a:schemeClr val="bg1"/>
                </a:bgClr>
              </a:pattFill>
            </p:grpSpPr>
            <p:sp>
              <p:nvSpPr>
                <p:cNvPr id="69" name="正方形/長方形 68">
                  <a:extLst>
                    <a:ext uri="{FF2B5EF4-FFF2-40B4-BE49-F238E27FC236}">
                      <a16:creationId xmlns:a16="http://schemas.microsoft.com/office/drawing/2014/main" id="{7FB05C23-A94A-4D69-949E-4A64EE1C5CBB}"/>
                    </a:ext>
                  </a:extLst>
                </p:cNvPr>
                <p:cNvSpPr/>
                <p:nvPr/>
              </p:nvSpPr>
              <p:spPr>
                <a:xfrm>
                  <a:off x="5000926" y="3542661"/>
                  <a:ext cx="1311400" cy="331591"/>
                </a:xfrm>
                <a:prstGeom prst="rect">
                  <a:avLst/>
                </a:prstGeom>
                <a:solidFill>
                  <a:srgbClr val="E1F2FF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400" dirty="0"/>
                    <a:t>pmpcfg0</a:t>
                  </a:r>
                  <a:endParaRPr kumimoji="1" lang="ja-JP" altLang="en-US" sz="1400" dirty="0"/>
                </a:p>
              </p:txBody>
            </p:sp>
            <p:sp>
              <p:nvSpPr>
                <p:cNvPr id="70" name="正方形/長方形 69">
                  <a:extLst>
                    <a:ext uri="{FF2B5EF4-FFF2-40B4-BE49-F238E27FC236}">
                      <a16:creationId xmlns:a16="http://schemas.microsoft.com/office/drawing/2014/main" id="{F96036ED-1A2C-4799-8C3A-9D7EB21979B6}"/>
                    </a:ext>
                  </a:extLst>
                </p:cNvPr>
                <p:cNvSpPr/>
                <p:nvPr/>
              </p:nvSpPr>
              <p:spPr>
                <a:xfrm>
                  <a:off x="6312326" y="3538282"/>
                  <a:ext cx="1311398" cy="329403"/>
                </a:xfrm>
                <a:prstGeom prst="rect">
                  <a:avLst/>
                </a:prstGeom>
                <a:solidFill>
                  <a:srgbClr val="E1F2FF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400" dirty="0"/>
                    <a:t>pmpaddr0</a:t>
                  </a:r>
                  <a:endParaRPr kumimoji="1" lang="ja-JP" altLang="en-US" sz="1400" dirty="0"/>
                </a:p>
              </p:txBody>
            </p:sp>
            <p:sp>
              <p:nvSpPr>
                <p:cNvPr id="73" name="正方形/長方形 72">
                  <a:extLst>
                    <a:ext uri="{FF2B5EF4-FFF2-40B4-BE49-F238E27FC236}">
                      <a16:creationId xmlns:a16="http://schemas.microsoft.com/office/drawing/2014/main" id="{5E07EE44-A51B-4FD4-A2A9-21BE8E271611}"/>
                    </a:ext>
                  </a:extLst>
                </p:cNvPr>
                <p:cNvSpPr/>
                <p:nvPr/>
              </p:nvSpPr>
              <p:spPr>
                <a:xfrm>
                  <a:off x="5000926" y="4124033"/>
                  <a:ext cx="1311400" cy="331591"/>
                </a:xfrm>
                <a:prstGeom prst="rect">
                  <a:avLst/>
                </a:prstGeom>
                <a:solidFill>
                  <a:srgbClr val="E1F2FF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400" dirty="0"/>
                    <a:t>pmpcfg7</a:t>
                  </a:r>
                  <a:endParaRPr kumimoji="1" lang="ja-JP" altLang="en-US" sz="1400" dirty="0"/>
                </a:p>
              </p:txBody>
            </p:sp>
            <p:sp>
              <p:nvSpPr>
                <p:cNvPr id="74" name="正方形/長方形 73">
                  <a:extLst>
                    <a:ext uri="{FF2B5EF4-FFF2-40B4-BE49-F238E27FC236}">
                      <a16:creationId xmlns:a16="http://schemas.microsoft.com/office/drawing/2014/main" id="{1EDA849B-DE98-49D8-B299-24449C1A1FEC}"/>
                    </a:ext>
                  </a:extLst>
                </p:cNvPr>
                <p:cNvSpPr/>
                <p:nvPr/>
              </p:nvSpPr>
              <p:spPr>
                <a:xfrm>
                  <a:off x="6312326" y="4124029"/>
                  <a:ext cx="1311398" cy="331591"/>
                </a:xfrm>
                <a:prstGeom prst="rect">
                  <a:avLst/>
                </a:prstGeom>
                <a:solidFill>
                  <a:srgbClr val="E1F2FF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400" dirty="0"/>
                    <a:t>pmpaddr7</a:t>
                  </a:r>
                  <a:endParaRPr kumimoji="1" lang="ja-JP" altLang="en-US" sz="1400" dirty="0"/>
                </a:p>
              </p:txBody>
            </p:sp>
            <p:cxnSp>
              <p:nvCxnSpPr>
                <p:cNvPr id="75" name="直線コネクタ 74">
                  <a:extLst>
                    <a:ext uri="{FF2B5EF4-FFF2-40B4-BE49-F238E27FC236}">
                      <a16:creationId xmlns:a16="http://schemas.microsoft.com/office/drawing/2014/main" id="{CB82300F-1EE7-4852-974A-9FC553D5E8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55254" y="3914055"/>
                  <a:ext cx="0" cy="171874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線コネクタ 75">
                  <a:extLst>
                    <a:ext uri="{FF2B5EF4-FFF2-40B4-BE49-F238E27FC236}">
                      <a16:creationId xmlns:a16="http://schemas.microsoft.com/office/drawing/2014/main" id="{DE6FDD6C-0709-4D8E-9848-D2381FD7B7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07804" y="3914055"/>
                  <a:ext cx="0" cy="171874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" name="グループ化 76">
                <a:extLst>
                  <a:ext uri="{FF2B5EF4-FFF2-40B4-BE49-F238E27FC236}">
                    <a16:creationId xmlns:a16="http://schemas.microsoft.com/office/drawing/2014/main" id="{EDC64180-59D4-4A0B-AF7E-40776EDA80A2}"/>
                  </a:ext>
                </a:extLst>
              </p:cNvPr>
              <p:cNvGrpSpPr/>
              <p:nvPr/>
            </p:nvGrpSpPr>
            <p:grpSpPr>
              <a:xfrm>
                <a:off x="7565699" y="5213059"/>
                <a:ext cx="2053785" cy="930388"/>
                <a:chOff x="5000926" y="3525236"/>
                <a:chExt cx="2622798" cy="930388"/>
              </a:xfrm>
              <a:solidFill>
                <a:srgbClr val="FCEEF3"/>
              </a:solidFill>
            </p:grpSpPr>
            <p:sp>
              <p:nvSpPr>
                <p:cNvPr id="78" name="正方形/長方形 77">
                  <a:extLst>
                    <a:ext uri="{FF2B5EF4-FFF2-40B4-BE49-F238E27FC236}">
                      <a16:creationId xmlns:a16="http://schemas.microsoft.com/office/drawing/2014/main" id="{06176CCE-DBBF-41B9-AFB6-F6FA8864C743}"/>
                    </a:ext>
                  </a:extLst>
                </p:cNvPr>
                <p:cNvSpPr/>
                <p:nvPr/>
              </p:nvSpPr>
              <p:spPr>
                <a:xfrm>
                  <a:off x="5000926" y="3525236"/>
                  <a:ext cx="1311400" cy="331591"/>
                </a:xfrm>
                <a:prstGeom prst="rect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400" dirty="0"/>
                    <a:t>pmpcfg0</a:t>
                  </a:r>
                  <a:endParaRPr kumimoji="1" lang="ja-JP" altLang="en-US" sz="1400" dirty="0"/>
                </a:p>
              </p:txBody>
            </p:sp>
            <p:sp>
              <p:nvSpPr>
                <p:cNvPr id="79" name="正方形/長方形 78">
                  <a:extLst>
                    <a:ext uri="{FF2B5EF4-FFF2-40B4-BE49-F238E27FC236}">
                      <a16:creationId xmlns:a16="http://schemas.microsoft.com/office/drawing/2014/main" id="{BA6307DF-F392-4168-A1B5-7FC8F36A3888}"/>
                    </a:ext>
                  </a:extLst>
                </p:cNvPr>
                <p:cNvSpPr/>
                <p:nvPr/>
              </p:nvSpPr>
              <p:spPr>
                <a:xfrm>
                  <a:off x="6312326" y="3527420"/>
                  <a:ext cx="1311398" cy="329403"/>
                </a:xfrm>
                <a:prstGeom prst="rect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400" dirty="0"/>
                    <a:t>pmpaddr0</a:t>
                  </a:r>
                  <a:endParaRPr kumimoji="1" lang="ja-JP" altLang="en-US" sz="1400" dirty="0"/>
                </a:p>
              </p:txBody>
            </p:sp>
            <p:sp>
              <p:nvSpPr>
                <p:cNvPr id="82" name="正方形/長方形 81">
                  <a:extLst>
                    <a:ext uri="{FF2B5EF4-FFF2-40B4-BE49-F238E27FC236}">
                      <a16:creationId xmlns:a16="http://schemas.microsoft.com/office/drawing/2014/main" id="{F2D954F5-5366-40BF-A2D5-3911892430F8}"/>
                    </a:ext>
                  </a:extLst>
                </p:cNvPr>
                <p:cNvSpPr/>
                <p:nvPr/>
              </p:nvSpPr>
              <p:spPr>
                <a:xfrm>
                  <a:off x="5000926" y="4124033"/>
                  <a:ext cx="1311400" cy="331591"/>
                </a:xfrm>
                <a:prstGeom prst="rect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400" dirty="0"/>
                    <a:t>pmpcfg7</a:t>
                  </a:r>
                  <a:endParaRPr kumimoji="1" lang="ja-JP" altLang="en-US" sz="1400" dirty="0"/>
                </a:p>
              </p:txBody>
            </p:sp>
            <p:sp>
              <p:nvSpPr>
                <p:cNvPr id="83" name="正方形/長方形 82">
                  <a:extLst>
                    <a:ext uri="{FF2B5EF4-FFF2-40B4-BE49-F238E27FC236}">
                      <a16:creationId xmlns:a16="http://schemas.microsoft.com/office/drawing/2014/main" id="{2175B78E-E133-480F-A680-660A301045E4}"/>
                    </a:ext>
                  </a:extLst>
                </p:cNvPr>
                <p:cNvSpPr/>
                <p:nvPr/>
              </p:nvSpPr>
              <p:spPr>
                <a:xfrm>
                  <a:off x="6312326" y="4124029"/>
                  <a:ext cx="1311398" cy="331591"/>
                </a:xfrm>
                <a:prstGeom prst="rect">
                  <a:avLst/>
                </a:prstGeom>
                <a:grp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400" dirty="0"/>
                    <a:t>pmpaddr7</a:t>
                  </a:r>
                  <a:endParaRPr kumimoji="1" lang="ja-JP" altLang="en-US" sz="1400" dirty="0"/>
                </a:p>
              </p:txBody>
            </p:sp>
            <p:cxnSp>
              <p:nvCxnSpPr>
                <p:cNvPr id="84" name="直線コネクタ 83">
                  <a:extLst>
                    <a:ext uri="{FF2B5EF4-FFF2-40B4-BE49-F238E27FC236}">
                      <a16:creationId xmlns:a16="http://schemas.microsoft.com/office/drawing/2014/main" id="{25B2E246-F2A7-4E67-B32A-6F05AF2A7F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55254" y="3914055"/>
                  <a:ext cx="0" cy="171874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線コネクタ 84">
                  <a:extLst>
                    <a:ext uri="{FF2B5EF4-FFF2-40B4-BE49-F238E27FC236}">
                      <a16:creationId xmlns:a16="http://schemas.microsoft.com/office/drawing/2014/main" id="{80DD7AB7-9E66-4ED5-953F-C5F0E342F7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07804" y="3914055"/>
                  <a:ext cx="0" cy="171874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グループ化 85">
                <a:extLst>
                  <a:ext uri="{FF2B5EF4-FFF2-40B4-BE49-F238E27FC236}">
                    <a16:creationId xmlns:a16="http://schemas.microsoft.com/office/drawing/2014/main" id="{D6188753-5D0B-4F0C-A055-F9823C6F4819}"/>
                  </a:ext>
                </a:extLst>
              </p:cNvPr>
              <p:cNvGrpSpPr/>
              <p:nvPr/>
            </p:nvGrpSpPr>
            <p:grpSpPr>
              <a:xfrm>
                <a:off x="9971162" y="4699155"/>
                <a:ext cx="1987418" cy="1728986"/>
                <a:chOff x="10075059" y="2820421"/>
                <a:chExt cx="1987418" cy="1728986"/>
              </a:xfrm>
            </p:grpSpPr>
            <p:sp>
              <p:nvSpPr>
                <p:cNvPr id="87" name="正方形/長方形 86">
                  <a:extLst>
                    <a:ext uri="{FF2B5EF4-FFF2-40B4-BE49-F238E27FC236}">
                      <a16:creationId xmlns:a16="http://schemas.microsoft.com/office/drawing/2014/main" id="{7BBF9D4C-9A55-4A39-8CE5-520FB8D47501}"/>
                    </a:ext>
                  </a:extLst>
                </p:cNvPr>
                <p:cNvSpPr/>
                <p:nvPr/>
              </p:nvSpPr>
              <p:spPr>
                <a:xfrm>
                  <a:off x="10082798" y="2820421"/>
                  <a:ext cx="1972633" cy="17289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200">
                    <a:latin typeface="+mj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正方形/長方形 87">
                  <a:extLst>
                    <a:ext uri="{FF2B5EF4-FFF2-40B4-BE49-F238E27FC236}">
                      <a16:creationId xmlns:a16="http://schemas.microsoft.com/office/drawing/2014/main" id="{FB470DF8-62B3-47DE-8676-B8D6F6D201A1}"/>
                    </a:ext>
                  </a:extLst>
                </p:cNvPr>
                <p:cNvSpPr/>
                <p:nvPr/>
              </p:nvSpPr>
              <p:spPr>
                <a:xfrm>
                  <a:off x="10075059" y="2998332"/>
                  <a:ext cx="1983424" cy="3896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600">
                      <a:solidFill>
                        <a:schemeClr val="tx1"/>
                      </a:solidFill>
                      <a:latin typeface="+mj-lt"/>
                      <a:ea typeface="Meiryo UI" panose="020B0604030504040204" pitchFamily="50" charset="-128"/>
                      <a:cs typeface="Times New Roman" panose="02020603050405020304" pitchFamily="18" charset="0"/>
                    </a:rPr>
                    <a:t>Shared memory</a:t>
                  </a:r>
                  <a:endParaRPr kumimoji="1" lang="ja-JP" altLang="en-US" sz="1600">
                    <a:solidFill>
                      <a:schemeClr val="tx1"/>
                    </a:solidFill>
                    <a:latin typeface="+mj-lt"/>
                    <a:ea typeface="Meiryo UI" panose="020B0604030504040204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正方形/長方形 89">
                  <a:extLst>
                    <a:ext uri="{FF2B5EF4-FFF2-40B4-BE49-F238E27FC236}">
                      <a16:creationId xmlns:a16="http://schemas.microsoft.com/office/drawing/2014/main" id="{F3CFC235-4FC6-437A-98A6-32B1EA191137}"/>
                    </a:ext>
                  </a:extLst>
                </p:cNvPr>
                <p:cNvSpPr/>
                <p:nvPr/>
              </p:nvSpPr>
              <p:spPr>
                <a:xfrm>
                  <a:off x="10075059" y="3999817"/>
                  <a:ext cx="1983424" cy="3896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600" dirty="0">
                      <a:solidFill>
                        <a:schemeClr val="tx1"/>
                      </a:solidFill>
                      <a:latin typeface="+mj-lt"/>
                      <a:ea typeface="Meiryo UI" panose="020B0604030504040204" pitchFamily="50" charset="-128"/>
                      <a:cs typeface="Times New Roman" panose="02020603050405020304" pitchFamily="18" charset="0"/>
                    </a:rPr>
                    <a:t>App3</a:t>
                  </a:r>
                  <a:endParaRPr kumimoji="1" lang="ja-JP" altLang="en-US" sz="1600" dirty="0">
                    <a:solidFill>
                      <a:schemeClr val="tx1"/>
                    </a:solidFill>
                    <a:latin typeface="+mj-lt"/>
                    <a:ea typeface="Meiryo UI" panose="020B0604030504040204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正方形/長方形 90">
                  <a:extLst>
                    <a:ext uri="{FF2B5EF4-FFF2-40B4-BE49-F238E27FC236}">
                      <a16:creationId xmlns:a16="http://schemas.microsoft.com/office/drawing/2014/main" id="{FAEF0B1F-E7D6-46DD-AA2B-1E38C2AA3EC7}"/>
                    </a:ext>
                  </a:extLst>
                </p:cNvPr>
                <p:cNvSpPr/>
                <p:nvPr/>
              </p:nvSpPr>
              <p:spPr>
                <a:xfrm>
                  <a:off x="10075059" y="3381744"/>
                  <a:ext cx="1983424" cy="22840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>
                    <a:solidFill>
                      <a:schemeClr val="tx1"/>
                    </a:solidFill>
                    <a:latin typeface="+mj-lt"/>
                    <a:ea typeface="Meiryo UI" panose="020B0604030504040204" pitchFamily="50" charset="-128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92" name="直線コネクタ 91">
                  <a:extLst>
                    <a:ext uri="{FF2B5EF4-FFF2-40B4-BE49-F238E27FC236}">
                      <a16:creationId xmlns:a16="http://schemas.microsoft.com/office/drawing/2014/main" id="{E1C83BA3-2421-4DE4-8C85-1C9BBFDE7F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062477" y="2824804"/>
                  <a:ext cx="0" cy="172118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3" name="テキスト ボックス 92">
                  <a:extLst>
                    <a:ext uri="{FF2B5EF4-FFF2-40B4-BE49-F238E27FC236}">
                      <a16:creationId xmlns:a16="http://schemas.microsoft.com/office/drawing/2014/main" id="{0695009F-EEC7-4CD1-B8AA-FC64D5BB0238}"/>
                    </a:ext>
                  </a:extLst>
                </p:cNvPr>
                <p:cNvSpPr txBox="1"/>
                <p:nvPr/>
              </p:nvSpPr>
              <p:spPr>
                <a:xfrm>
                  <a:off x="10906999" y="3314216"/>
                  <a:ext cx="542106" cy="5040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400">
                      <a:latin typeface="+mj-lt"/>
                      <a:cs typeface="Times New Roman" panose="02020603050405020304" pitchFamily="18" charset="0"/>
                    </a:rPr>
                    <a:t>…</a:t>
                  </a:r>
                  <a:endParaRPr kumimoji="1" lang="ja-JP" altLang="en-US" sz="1400">
                    <a:latin typeface="+mj-lt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94" name="直線コネクタ 93">
                  <a:extLst>
                    <a:ext uri="{FF2B5EF4-FFF2-40B4-BE49-F238E27FC236}">
                      <a16:creationId xmlns:a16="http://schemas.microsoft.com/office/drawing/2014/main" id="{481C4F5F-3E5C-46BA-AB12-EA423BD0FA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075059" y="2824804"/>
                  <a:ext cx="0" cy="172118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9" name="正方形/長方形 88">
                  <a:extLst>
                    <a:ext uri="{FF2B5EF4-FFF2-40B4-BE49-F238E27FC236}">
                      <a16:creationId xmlns:a16="http://schemas.microsoft.com/office/drawing/2014/main" id="{CED07701-B4BE-4BD8-90F2-C53A5572FEDA}"/>
                    </a:ext>
                  </a:extLst>
                </p:cNvPr>
                <p:cNvSpPr/>
                <p:nvPr/>
              </p:nvSpPr>
              <p:spPr>
                <a:xfrm>
                  <a:off x="10075059" y="3610151"/>
                  <a:ext cx="1983424" cy="38966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600" dirty="0">
                      <a:solidFill>
                        <a:schemeClr val="tx1"/>
                      </a:solidFill>
                      <a:latin typeface="+mj-lt"/>
                      <a:ea typeface="Meiryo UI" panose="020B0604030504040204" pitchFamily="50" charset="-128"/>
                      <a:cs typeface="Times New Roman" panose="02020603050405020304" pitchFamily="18" charset="0"/>
                    </a:rPr>
                    <a:t>App2</a:t>
                  </a:r>
                  <a:endParaRPr kumimoji="1" lang="ja-JP" altLang="en-US" sz="1600" dirty="0">
                    <a:solidFill>
                      <a:schemeClr val="tx1"/>
                    </a:solidFill>
                    <a:latin typeface="+mj-lt"/>
                    <a:ea typeface="Meiryo UI" panose="020B0604030504040204" pitchFamily="50" charset="-128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7" name="矢印: 右 96">
                <a:extLst>
                  <a:ext uri="{FF2B5EF4-FFF2-40B4-BE49-F238E27FC236}">
                    <a16:creationId xmlns:a16="http://schemas.microsoft.com/office/drawing/2014/main" id="{EF0C8EF4-993A-43B5-BE9B-E23726F06053}"/>
                  </a:ext>
                </a:extLst>
              </p:cNvPr>
              <p:cNvSpPr/>
              <p:nvPr/>
            </p:nvSpPr>
            <p:spPr>
              <a:xfrm>
                <a:off x="6968614" y="5384886"/>
                <a:ext cx="497757" cy="528366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4ADBF711-474E-4D86-AF27-0F001F28DE2A}"/>
                  </a:ext>
                </a:extLst>
              </p:cNvPr>
              <p:cNvSpPr txBox="1"/>
              <p:nvPr/>
            </p:nvSpPr>
            <p:spPr>
              <a:xfrm>
                <a:off x="6872060" y="5454275"/>
                <a:ext cx="6348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b="1" dirty="0"/>
                  <a:t>② </a:t>
                </a:r>
              </a:p>
            </p:txBody>
          </p:sp>
        </p:grpSp>
        <p:sp>
          <p:nvSpPr>
            <p:cNvPr id="27" name="乗算記号 26">
              <a:extLst>
                <a:ext uri="{FF2B5EF4-FFF2-40B4-BE49-F238E27FC236}">
                  <a16:creationId xmlns:a16="http://schemas.microsoft.com/office/drawing/2014/main" id="{931DD155-584B-7817-F460-236FBCD8FA99}"/>
                </a:ext>
              </a:extLst>
            </p:cNvPr>
            <p:cNvSpPr/>
            <p:nvPr/>
          </p:nvSpPr>
          <p:spPr bwMode="auto">
            <a:xfrm>
              <a:off x="10149732" y="5409328"/>
              <a:ext cx="477256" cy="523167"/>
            </a:xfrm>
            <a:prstGeom prst="mathMultiply">
              <a:avLst>
                <a:gd name="adj1" fmla="val 6233"/>
              </a:avLst>
            </a:prstGeom>
            <a:solidFill>
              <a:srgbClr val="C00000"/>
            </a:solidFill>
            <a:ln w="6350">
              <a:noFill/>
            </a:ln>
            <a:effectLst/>
          </p:spPr>
          <p:txBody>
  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just">
                <a:lnSpc>
                  <a:spcPct val="140000"/>
                </a:lnSpc>
                <a:spcBef>
                  <a:spcPct val="0"/>
                </a:spcBef>
                <a:spcAft>
                  <a:spcPts val="600"/>
                </a:spcAft>
              </a:pPr>
              <a:endParaRPr kumimoji="1" lang="ja-JP" altLang="en-US" sz="1600" dirty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355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7F51A7D-33B4-47F5-A7C8-ED1893FCE92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0927115-C579-49EC-A0CC-9EAD5E0C6C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0900" y="6541201"/>
            <a:ext cx="4258467" cy="266937"/>
          </a:xfrm>
        </p:spPr>
        <p:txBody>
          <a:bodyPr/>
          <a:lstStyle/>
          <a:p>
            <a:r>
              <a:rPr kumimoji="1" lang="en-US" altLang="ja-JP" dirty="0"/>
              <a:t>BG&gt;</a:t>
            </a:r>
            <a:r>
              <a:rPr lang="en-US" altLang="ja-JP" dirty="0"/>
              <a:t>RISC-V&gt;</a:t>
            </a:r>
            <a:r>
              <a:rPr kumimoji="1" lang="en-US" altLang="ja-JP" b="1" dirty="0"/>
              <a:t>Attack</a:t>
            </a:r>
            <a:r>
              <a:rPr kumimoji="1" lang="en-US" altLang="ja-JP" dirty="0"/>
              <a:t>&gt;Exp.&gt;</a:t>
            </a:r>
            <a:r>
              <a:rPr lang="en-US" altLang="ja-JP" dirty="0"/>
              <a:t>Counter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632CC82-B094-4227-9D20-F4D086938E5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1639" y="1053619"/>
            <a:ext cx="11332800" cy="1538307"/>
          </a:xfrm>
        </p:spPr>
        <p:txBody>
          <a:bodyPr>
            <a:normAutofit/>
          </a:bodyPr>
          <a:lstStyle/>
          <a:p>
            <a:r>
              <a:rPr kumimoji="1" lang="en-US" altLang="ja-JP" b="1" dirty="0"/>
              <a:t>Goal</a:t>
            </a:r>
            <a:r>
              <a:rPr kumimoji="1" lang="en-US" altLang="ja-JP" dirty="0"/>
              <a:t>: B</a:t>
            </a:r>
            <a:r>
              <a:rPr lang="en-US" altLang="ja-JP" dirty="0"/>
              <a:t>ypassing isolation and accessing protected memory by PMP</a:t>
            </a:r>
            <a:endParaRPr kumimoji="1" lang="en-US" altLang="ja-JP" dirty="0"/>
          </a:p>
          <a:p>
            <a:r>
              <a:rPr lang="en-US" altLang="ja-JP" dirty="0"/>
              <a:t>Idea</a:t>
            </a:r>
            <a:r>
              <a:rPr kumimoji="1" lang="en-US" altLang="ja-JP" dirty="0"/>
              <a:t>: </a:t>
            </a:r>
            <a:r>
              <a:rPr kumimoji="1" lang="en-US" altLang="ja-JP" b="1" dirty="0"/>
              <a:t>Partial</a:t>
            </a:r>
            <a:r>
              <a:rPr kumimoji="1" lang="en-US" altLang="ja-JP" dirty="0"/>
              <a:t> Inheritance of victim PMP </a:t>
            </a:r>
            <a:r>
              <a:rPr lang="en-US" altLang="ja-JP" dirty="0"/>
              <a:t>setting by skipping reconfiguration of PMP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7B6945EC-EDF6-4DB6-B5BF-7D3FBF24E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Goal &amp; Concept of proposed attack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2FEFA27-4464-4DA0-9DCB-8A9F1A925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B00662D-FAAC-4EBE-961F-F84D737287A8}"/>
              </a:ext>
            </a:extLst>
          </p:cNvPr>
          <p:cNvGrpSpPr/>
          <p:nvPr/>
        </p:nvGrpSpPr>
        <p:grpSpPr>
          <a:xfrm>
            <a:off x="428384" y="3665052"/>
            <a:ext cx="3922705" cy="2177545"/>
            <a:chOff x="245808" y="2780068"/>
            <a:chExt cx="4158596" cy="2420198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7AA8573B-224C-4BA5-928F-71DF9B055A76}"/>
                </a:ext>
              </a:extLst>
            </p:cNvPr>
            <p:cNvSpPr/>
            <p:nvPr/>
          </p:nvSpPr>
          <p:spPr>
            <a:xfrm>
              <a:off x="3078524" y="2782656"/>
              <a:ext cx="1325880" cy="1661738"/>
            </a:xfrm>
            <a:prstGeom prst="rect">
              <a:avLst/>
            </a:prstGeom>
            <a:solidFill>
              <a:srgbClr val="FCEEF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95516591-C018-4114-97B0-B9DDE586B60C}"/>
                </a:ext>
              </a:extLst>
            </p:cNvPr>
            <p:cNvSpPr/>
            <p:nvPr/>
          </p:nvSpPr>
          <p:spPr>
            <a:xfrm>
              <a:off x="1662166" y="2782656"/>
              <a:ext cx="1325880" cy="1661738"/>
            </a:xfrm>
            <a:prstGeom prst="rect">
              <a:avLst/>
            </a:prstGeom>
            <a:solidFill>
              <a:srgbClr val="E1F2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>
                <a:solidFill>
                  <a:schemeClr val="tx1"/>
                </a:solidFill>
              </a:endParaRPr>
            </a:p>
          </p:txBody>
        </p:sp>
        <p:pic>
          <p:nvPicPr>
            <p:cNvPr id="10" name="図 9" descr="図形&#10;&#10;中程度の精度で自動的に生成された説明">
              <a:extLst>
                <a:ext uri="{FF2B5EF4-FFF2-40B4-BE49-F238E27FC236}">
                  <a16:creationId xmlns:a16="http://schemas.microsoft.com/office/drawing/2014/main" id="{5FA2CC15-BEA5-4BAD-8B71-D36D8AD42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632" y="3290529"/>
              <a:ext cx="538232" cy="468306"/>
            </a:xfrm>
            <a:prstGeom prst="rect">
              <a:avLst/>
            </a:prstGeom>
          </p:spPr>
        </p:pic>
        <p:pic>
          <p:nvPicPr>
            <p:cNvPr id="11" name="図 10" descr="図形&#10;&#10;低い精度で自動的に生成された説明">
              <a:extLst>
                <a:ext uri="{FF2B5EF4-FFF2-40B4-BE49-F238E27FC236}">
                  <a16:creationId xmlns:a16="http://schemas.microsoft.com/office/drawing/2014/main" id="{A62948EF-FABF-47E7-BC86-64750E952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04" y="3243603"/>
              <a:ext cx="492176" cy="515232"/>
            </a:xfrm>
            <a:prstGeom prst="rect">
              <a:avLst/>
            </a:prstGeom>
          </p:spPr>
        </p:pic>
        <p:pic>
          <p:nvPicPr>
            <p:cNvPr id="12" name="図 11" descr="図形&#10;&#10;低い精度で自動的に生成された説明">
              <a:extLst>
                <a:ext uri="{FF2B5EF4-FFF2-40B4-BE49-F238E27FC236}">
                  <a16:creationId xmlns:a16="http://schemas.microsoft.com/office/drawing/2014/main" id="{856DF9B4-8ED5-44ED-9702-9D47203CB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9034" y="3234700"/>
              <a:ext cx="599691" cy="599690"/>
            </a:xfrm>
            <a:prstGeom prst="rect">
              <a:avLst/>
            </a:prstGeom>
          </p:spPr>
        </p:pic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E23813E7-4DE7-4A70-8C6A-914815C6A4F5}"/>
                </a:ext>
              </a:extLst>
            </p:cNvPr>
            <p:cNvSpPr/>
            <p:nvPr/>
          </p:nvSpPr>
          <p:spPr>
            <a:xfrm>
              <a:off x="245808" y="2782656"/>
              <a:ext cx="1325880" cy="16617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9DAAC67-4480-48EE-A451-E95D3B1B3C4A}"/>
                </a:ext>
              </a:extLst>
            </p:cNvPr>
            <p:cNvSpPr txBox="1"/>
            <p:nvPr/>
          </p:nvSpPr>
          <p:spPr>
            <a:xfrm>
              <a:off x="1662805" y="3710802"/>
              <a:ext cx="1307133" cy="777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1600"/>
                <a:t>AES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ja-JP" sz="1600"/>
                <a:t>encryption</a:t>
              </a:r>
              <a:endParaRPr kumimoji="1" lang="ja-JP" altLang="en-US" sz="1600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002135AB-F07F-484E-85A9-BAFDD9F94C4B}"/>
                </a:ext>
              </a:extLst>
            </p:cNvPr>
            <p:cNvSpPr txBox="1"/>
            <p:nvPr/>
          </p:nvSpPr>
          <p:spPr>
            <a:xfrm>
              <a:off x="3163030" y="3720736"/>
              <a:ext cx="1156868" cy="776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1600" dirty="0"/>
                <a:t>Memory dump</a:t>
              </a:r>
              <a:endParaRPr kumimoji="1" lang="ja-JP" altLang="en-US" sz="1600" dirty="0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88B1DA46-D8F4-4C87-8196-A1A5AFFC9C2A}"/>
                </a:ext>
              </a:extLst>
            </p:cNvPr>
            <p:cNvSpPr txBox="1"/>
            <p:nvPr/>
          </p:nvSpPr>
          <p:spPr>
            <a:xfrm>
              <a:off x="321115" y="3710802"/>
              <a:ext cx="1175266" cy="699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1600"/>
                <a:t>User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ja-JP" sz="1600"/>
                <a:t>interface</a:t>
              </a:r>
              <a:endParaRPr kumimoji="1" lang="ja-JP" altLang="en-US" sz="1600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7AEEA118-6906-48B9-9D20-ABA68F193C3F}"/>
                </a:ext>
              </a:extLst>
            </p:cNvPr>
            <p:cNvSpPr txBox="1"/>
            <p:nvPr/>
          </p:nvSpPr>
          <p:spPr>
            <a:xfrm>
              <a:off x="467667" y="2780068"/>
              <a:ext cx="899161" cy="42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1600" u="sng"/>
                <a:t>App 1</a:t>
              </a:r>
              <a:endParaRPr kumimoji="1" lang="ja-JP" altLang="en-US" sz="1600" u="sng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096901A3-4F70-4C79-8E0C-54092B7FFB80}"/>
                </a:ext>
              </a:extLst>
            </p:cNvPr>
            <p:cNvSpPr txBox="1"/>
            <p:nvPr/>
          </p:nvSpPr>
          <p:spPr>
            <a:xfrm>
              <a:off x="1866791" y="2780068"/>
              <a:ext cx="899161" cy="42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1600" u="sng"/>
                <a:t>App 2</a:t>
              </a:r>
              <a:endParaRPr kumimoji="1" lang="ja-JP" altLang="en-US" sz="1600" u="sng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88458839-314C-4F54-A8CC-86432DBB7C7F}"/>
                </a:ext>
              </a:extLst>
            </p:cNvPr>
            <p:cNvSpPr txBox="1"/>
            <p:nvPr/>
          </p:nvSpPr>
          <p:spPr>
            <a:xfrm>
              <a:off x="3291883" y="2780068"/>
              <a:ext cx="899161" cy="42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1600" u="sng"/>
                <a:t>App 3</a:t>
              </a:r>
              <a:endParaRPr kumimoji="1" lang="ja-JP" altLang="en-US" sz="1600" u="sng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2E87DD94-25DD-411E-9248-CB4E8D76A6D7}"/>
                </a:ext>
              </a:extLst>
            </p:cNvPr>
            <p:cNvSpPr/>
            <p:nvPr/>
          </p:nvSpPr>
          <p:spPr>
            <a:xfrm>
              <a:off x="245808" y="4628929"/>
              <a:ext cx="4158596" cy="5713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1600">
                  <a:solidFill>
                    <a:schemeClr val="tx1"/>
                  </a:solidFill>
                </a:rPr>
                <a:t>Monitor</a:t>
              </a:r>
              <a:endParaRPr kumimoji="1" lang="ja-JP" altLang="en-US" sz="1600">
                <a:solidFill>
                  <a:schemeClr val="tx1"/>
                </a:solidFill>
              </a:endParaRPr>
            </a:p>
          </p:txBody>
        </p:sp>
      </p:grpSp>
      <p:pic>
        <p:nvPicPr>
          <p:cNvPr id="22" name="図 21" descr="図形&#10;&#10;低い精度で自動的に生成された説明">
            <a:extLst>
              <a:ext uri="{FF2B5EF4-FFF2-40B4-BE49-F238E27FC236}">
                <a16:creationId xmlns:a16="http://schemas.microsoft.com/office/drawing/2014/main" id="{A1E6EED9-2116-4B27-B0E7-CB8EB416E9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03" y="5409328"/>
            <a:ext cx="301766" cy="340886"/>
          </a:xfrm>
          <a:prstGeom prst="rect">
            <a:avLst/>
          </a:prstGeom>
        </p:spPr>
      </p:pic>
      <p:sp>
        <p:nvSpPr>
          <p:cNvPr id="42" name="矢印: 上カーブ 41">
            <a:extLst>
              <a:ext uri="{FF2B5EF4-FFF2-40B4-BE49-F238E27FC236}">
                <a16:creationId xmlns:a16="http://schemas.microsoft.com/office/drawing/2014/main" id="{0F742D68-0FF6-4C40-9878-5D7566B53CF5}"/>
              </a:ext>
            </a:extLst>
          </p:cNvPr>
          <p:cNvSpPr/>
          <p:nvPr/>
        </p:nvSpPr>
        <p:spPr>
          <a:xfrm rot="10800000">
            <a:off x="2629546" y="3262046"/>
            <a:ext cx="848157" cy="400110"/>
          </a:xfrm>
          <a:prstGeom prst="curvedUpArrow">
            <a:avLst>
              <a:gd name="adj1" fmla="val 25000"/>
              <a:gd name="adj2" fmla="val 69888"/>
              <a:gd name="adj3" fmla="val 25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4662213-27A3-44F7-9EC9-9450AF58C14A}"/>
              </a:ext>
            </a:extLst>
          </p:cNvPr>
          <p:cNvSpPr txBox="1"/>
          <p:nvPr/>
        </p:nvSpPr>
        <p:spPr>
          <a:xfrm>
            <a:off x="1825837" y="2871577"/>
            <a:ext cx="2549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/>
              <a:t>① </a:t>
            </a:r>
            <a:r>
              <a:rPr lang="en-US" altLang="ja-JP" sz="2000" dirty="0"/>
              <a:t>Call victim app</a:t>
            </a:r>
            <a:endParaRPr kumimoji="1" lang="ja-JP" altLang="en-US" sz="20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5E50C20-BB65-4D82-95B2-E76F1CDFC73C}"/>
              </a:ext>
            </a:extLst>
          </p:cNvPr>
          <p:cNvSpPr txBox="1"/>
          <p:nvPr/>
        </p:nvSpPr>
        <p:spPr>
          <a:xfrm>
            <a:off x="1425864" y="5918620"/>
            <a:ext cx="3021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/>
              <a:t>② </a:t>
            </a:r>
            <a:r>
              <a:rPr lang="en-US" altLang="ja-JP" sz="2000" dirty="0"/>
              <a:t>Return to attacker app</a:t>
            </a:r>
            <a:endParaRPr kumimoji="1" lang="ja-JP" altLang="en-US" sz="2000" dirty="0"/>
          </a:p>
        </p:txBody>
      </p:sp>
      <p:sp>
        <p:nvSpPr>
          <p:cNvPr id="45" name="矢印: 上カーブ 44">
            <a:extLst>
              <a:ext uri="{FF2B5EF4-FFF2-40B4-BE49-F238E27FC236}">
                <a16:creationId xmlns:a16="http://schemas.microsoft.com/office/drawing/2014/main" id="{CDD6A636-F443-4AB7-AC95-0BFD075A066F}"/>
              </a:ext>
            </a:extLst>
          </p:cNvPr>
          <p:cNvSpPr/>
          <p:nvPr/>
        </p:nvSpPr>
        <p:spPr>
          <a:xfrm>
            <a:off x="2600785" y="5125617"/>
            <a:ext cx="1055748" cy="513324"/>
          </a:xfrm>
          <a:prstGeom prst="curvedUpArrow">
            <a:avLst>
              <a:gd name="adj1" fmla="val 25000"/>
              <a:gd name="adj2" fmla="val 69888"/>
              <a:gd name="adj3" fmla="val 25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sz="1600" dirty="0">
              <a:solidFill>
                <a:schemeClr val="tx1"/>
              </a:solidFill>
            </a:endParaRP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C127D74E-1A7B-46E6-972F-A8652056E205}"/>
              </a:ext>
            </a:extLst>
          </p:cNvPr>
          <p:cNvGrpSpPr/>
          <p:nvPr/>
        </p:nvGrpSpPr>
        <p:grpSpPr>
          <a:xfrm>
            <a:off x="9971162" y="2820421"/>
            <a:ext cx="1987418" cy="1728986"/>
            <a:chOff x="10075059" y="2820421"/>
            <a:chExt cx="1987418" cy="1728986"/>
          </a:xfrm>
        </p:grpSpPr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A8D9500E-3F74-4F30-89A4-48E41D79A3A4}"/>
                </a:ext>
              </a:extLst>
            </p:cNvPr>
            <p:cNvSpPr/>
            <p:nvPr/>
          </p:nvSpPr>
          <p:spPr>
            <a:xfrm>
              <a:off x="10082798" y="2820421"/>
              <a:ext cx="1972633" cy="17289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A362A9A6-A1DD-48C3-B35C-565ED7C8D81C}"/>
                </a:ext>
              </a:extLst>
            </p:cNvPr>
            <p:cNvSpPr/>
            <p:nvPr/>
          </p:nvSpPr>
          <p:spPr>
            <a:xfrm>
              <a:off x="10075059" y="2998332"/>
              <a:ext cx="1983424" cy="389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>
                  <a:solidFill>
                    <a:schemeClr val="tx1"/>
                  </a:solidFill>
                  <a:latin typeface="+mj-lt"/>
                  <a:ea typeface="Meiryo UI" panose="020B0604030504040204" pitchFamily="50" charset="-128"/>
                  <a:cs typeface="Times New Roman" panose="02020603050405020304" pitchFamily="18" charset="0"/>
                </a:rPr>
                <a:t>Shared memory</a:t>
              </a:r>
              <a:endParaRPr kumimoji="1" lang="ja-JP" altLang="en-US" sz="16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701B9A64-433D-471A-A0D4-0CF67F54063D}"/>
                </a:ext>
              </a:extLst>
            </p:cNvPr>
            <p:cNvSpPr/>
            <p:nvPr/>
          </p:nvSpPr>
          <p:spPr>
            <a:xfrm>
              <a:off x="10075059" y="3610151"/>
              <a:ext cx="1983424" cy="389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>
                  <a:solidFill>
                    <a:schemeClr val="tx1"/>
                  </a:solidFill>
                  <a:latin typeface="+mj-lt"/>
                  <a:ea typeface="Meiryo UI" panose="020B0604030504040204" pitchFamily="50" charset="-128"/>
                  <a:cs typeface="Times New Roman" panose="02020603050405020304" pitchFamily="18" charset="0"/>
                </a:rPr>
                <a:t>App2</a:t>
              </a:r>
              <a:endParaRPr kumimoji="1" lang="ja-JP" altLang="en-US" sz="16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8A15D46C-F193-4FA3-A17A-BBCA89E359C2}"/>
                </a:ext>
              </a:extLst>
            </p:cNvPr>
            <p:cNvSpPr/>
            <p:nvPr/>
          </p:nvSpPr>
          <p:spPr>
            <a:xfrm>
              <a:off x="10075059" y="3999817"/>
              <a:ext cx="1983424" cy="3896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>
                  <a:solidFill>
                    <a:schemeClr val="tx1"/>
                  </a:solidFill>
                  <a:latin typeface="+mj-lt"/>
                  <a:ea typeface="Meiryo UI" panose="020B0604030504040204" pitchFamily="50" charset="-128"/>
                  <a:cs typeface="Times New Roman" panose="02020603050405020304" pitchFamily="18" charset="0"/>
                </a:rPr>
                <a:t>App3</a:t>
              </a:r>
              <a:endParaRPr kumimoji="1" lang="ja-JP" altLang="en-US" sz="16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606EE4B1-114A-4514-A6F6-73B8BE7EDC1E}"/>
                </a:ext>
              </a:extLst>
            </p:cNvPr>
            <p:cNvSpPr/>
            <p:nvPr/>
          </p:nvSpPr>
          <p:spPr>
            <a:xfrm>
              <a:off x="10075059" y="3381744"/>
              <a:ext cx="1983424" cy="2284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920F9DC8-0D99-4B5A-96D8-53C58FF3ED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062477" y="2824804"/>
              <a:ext cx="0" cy="17211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37715FA2-B07E-46CB-B6E2-96AE0BB84F8F}"/>
                </a:ext>
              </a:extLst>
            </p:cNvPr>
            <p:cNvSpPr txBox="1"/>
            <p:nvPr/>
          </p:nvSpPr>
          <p:spPr>
            <a:xfrm>
              <a:off x="10906999" y="3314216"/>
              <a:ext cx="542106" cy="504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>
                  <a:latin typeface="+mj-lt"/>
                  <a:cs typeface="Times New Roman" panose="02020603050405020304" pitchFamily="18" charset="0"/>
                </a:rPr>
                <a:t>…</a:t>
              </a:r>
              <a:endParaRPr kumimoji="1" lang="ja-JP" altLang="en-US" sz="1400">
                <a:latin typeface="+mj-lt"/>
                <a:cs typeface="Times New Roman" panose="02020603050405020304" pitchFamily="18" charset="0"/>
              </a:endParaRPr>
            </a:p>
          </p:txBody>
        </p: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D7494A35-1FDE-4DF4-88BF-3C0E85C94E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75059" y="2824804"/>
              <a:ext cx="0" cy="17211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1F1DBC54-18FF-42FF-B09B-527A05A42816}"/>
              </a:ext>
            </a:extLst>
          </p:cNvPr>
          <p:cNvSpPr txBox="1"/>
          <p:nvPr/>
        </p:nvSpPr>
        <p:spPr>
          <a:xfrm>
            <a:off x="9812300" y="2365960"/>
            <a:ext cx="2305142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ja-JP" sz="2000" dirty="0"/>
              <a:t>A</a:t>
            </a:r>
            <a:r>
              <a:rPr kumimoji="1" lang="en-US" altLang="ja-JP" sz="2000" dirty="0"/>
              <a:t>ccess permission</a:t>
            </a:r>
            <a:endParaRPr kumimoji="1" lang="ja-JP" altLang="en-US" sz="2000" dirty="0"/>
          </a:p>
        </p:txBody>
      </p: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D6188753-5D0B-4F0C-A055-F9823C6F4819}"/>
              </a:ext>
            </a:extLst>
          </p:cNvPr>
          <p:cNvGrpSpPr/>
          <p:nvPr/>
        </p:nvGrpSpPr>
        <p:grpSpPr>
          <a:xfrm>
            <a:off x="9971162" y="4699155"/>
            <a:ext cx="1987418" cy="1728986"/>
            <a:chOff x="10075059" y="2820421"/>
            <a:chExt cx="1987418" cy="1728986"/>
          </a:xfrm>
        </p:grpSpPr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7BBF9D4C-9A55-4A39-8CE5-520FB8D47501}"/>
                </a:ext>
              </a:extLst>
            </p:cNvPr>
            <p:cNvSpPr/>
            <p:nvPr/>
          </p:nvSpPr>
          <p:spPr>
            <a:xfrm>
              <a:off x="10082798" y="2820421"/>
              <a:ext cx="1972633" cy="17289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88" name="正方形/長方形 87">
              <a:extLst>
                <a:ext uri="{FF2B5EF4-FFF2-40B4-BE49-F238E27FC236}">
                  <a16:creationId xmlns:a16="http://schemas.microsoft.com/office/drawing/2014/main" id="{FB470DF8-62B3-47DE-8676-B8D6F6D201A1}"/>
                </a:ext>
              </a:extLst>
            </p:cNvPr>
            <p:cNvSpPr/>
            <p:nvPr/>
          </p:nvSpPr>
          <p:spPr>
            <a:xfrm>
              <a:off x="10075059" y="2998332"/>
              <a:ext cx="1983424" cy="389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>
                  <a:solidFill>
                    <a:schemeClr val="tx1"/>
                  </a:solidFill>
                  <a:latin typeface="+mj-lt"/>
                  <a:ea typeface="Meiryo UI" panose="020B0604030504040204" pitchFamily="50" charset="-128"/>
                  <a:cs typeface="Times New Roman" panose="02020603050405020304" pitchFamily="18" charset="0"/>
                </a:rPr>
                <a:t>Shared memory</a:t>
              </a:r>
              <a:endParaRPr kumimoji="1" lang="ja-JP" altLang="en-US" sz="16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90" name="正方形/長方形 89">
              <a:extLst>
                <a:ext uri="{FF2B5EF4-FFF2-40B4-BE49-F238E27FC236}">
                  <a16:creationId xmlns:a16="http://schemas.microsoft.com/office/drawing/2014/main" id="{F3CFC235-4FC6-437A-98A6-32B1EA191137}"/>
                </a:ext>
              </a:extLst>
            </p:cNvPr>
            <p:cNvSpPr/>
            <p:nvPr/>
          </p:nvSpPr>
          <p:spPr>
            <a:xfrm>
              <a:off x="10075059" y="3999817"/>
              <a:ext cx="1983424" cy="389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>
                  <a:solidFill>
                    <a:schemeClr val="tx1"/>
                  </a:solidFill>
                  <a:latin typeface="+mj-lt"/>
                  <a:ea typeface="Meiryo UI" panose="020B0604030504040204" pitchFamily="50" charset="-128"/>
                  <a:cs typeface="Times New Roman" panose="02020603050405020304" pitchFamily="18" charset="0"/>
                </a:rPr>
                <a:t>App3</a:t>
              </a:r>
              <a:endParaRPr kumimoji="1" lang="ja-JP" altLang="en-US" sz="16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91" name="正方形/長方形 90">
              <a:extLst>
                <a:ext uri="{FF2B5EF4-FFF2-40B4-BE49-F238E27FC236}">
                  <a16:creationId xmlns:a16="http://schemas.microsoft.com/office/drawing/2014/main" id="{FAEF0B1F-E7D6-46DD-AA2B-1E38C2AA3EC7}"/>
                </a:ext>
              </a:extLst>
            </p:cNvPr>
            <p:cNvSpPr/>
            <p:nvPr/>
          </p:nvSpPr>
          <p:spPr>
            <a:xfrm>
              <a:off x="10075059" y="3381744"/>
              <a:ext cx="1983424" cy="2284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92" name="直線コネクタ 91">
              <a:extLst>
                <a:ext uri="{FF2B5EF4-FFF2-40B4-BE49-F238E27FC236}">
                  <a16:creationId xmlns:a16="http://schemas.microsoft.com/office/drawing/2014/main" id="{E1C83BA3-2421-4DE4-8C85-1C9BBFDE7F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062477" y="2824804"/>
              <a:ext cx="0" cy="17211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テキスト ボックス 92">
              <a:extLst>
                <a:ext uri="{FF2B5EF4-FFF2-40B4-BE49-F238E27FC236}">
                  <a16:creationId xmlns:a16="http://schemas.microsoft.com/office/drawing/2014/main" id="{0695009F-EEC7-4CD1-B8AA-FC64D5BB0238}"/>
                </a:ext>
              </a:extLst>
            </p:cNvPr>
            <p:cNvSpPr txBox="1"/>
            <p:nvPr/>
          </p:nvSpPr>
          <p:spPr>
            <a:xfrm>
              <a:off x="10906999" y="3314216"/>
              <a:ext cx="542106" cy="504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>
                  <a:latin typeface="+mj-lt"/>
                  <a:cs typeface="Times New Roman" panose="02020603050405020304" pitchFamily="18" charset="0"/>
                </a:rPr>
                <a:t>…</a:t>
              </a:r>
              <a:endParaRPr kumimoji="1" lang="ja-JP" altLang="en-US" sz="1400">
                <a:latin typeface="+mj-lt"/>
                <a:cs typeface="Times New Roman" panose="02020603050405020304" pitchFamily="18" charset="0"/>
              </a:endParaRPr>
            </a:p>
          </p:txBody>
        </p:sp>
        <p:cxnSp>
          <p:nvCxnSpPr>
            <p:cNvPr id="94" name="直線コネクタ 93">
              <a:extLst>
                <a:ext uri="{FF2B5EF4-FFF2-40B4-BE49-F238E27FC236}">
                  <a16:creationId xmlns:a16="http://schemas.microsoft.com/office/drawing/2014/main" id="{481C4F5F-3E5C-46BA-AB12-EA423BD0FA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75059" y="2824804"/>
              <a:ext cx="0" cy="17211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正方形/長方形 88">
              <a:extLst>
                <a:ext uri="{FF2B5EF4-FFF2-40B4-BE49-F238E27FC236}">
                  <a16:creationId xmlns:a16="http://schemas.microsoft.com/office/drawing/2014/main" id="{CED07701-B4BE-4BD8-90F2-C53A5572FEDA}"/>
                </a:ext>
              </a:extLst>
            </p:cNvPr>
            <p:cNvSpPr/>
            <p:nvPr/>
          </p:nvSpPr>
          <p:spPr>
            <a:xfrm>
              <a:off x="10075059" y="3610151"/>
              <a:ext cx="1983424" cy="38966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>
                  <a:solidFill>
                    <a:schemeClr val="tx1"/>
                  </a:solidFill>
                  <a:latin typeface="+mj-lt"/>
                  <a:ea typeface="Meiryo UI" panose="020B0604030504040204" pitchFamily="50" charset="-128"/>
                  <a:cs typeface="Times New Roman" panose="02020603050405020304" pitchFamily="18" charset="0"/>
                </a:rPr>
                <a:t>App2</a:t>
              </a:r>
              <a:endParaRPr kumimoji="1" lang="ja-JP" altLang="en-US" sz="16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22DEF776-BCB5-4001-BD86-E845C43C4EF9}"/>
              </a:ext>
            </a:extLst>
          </p:cNvPr>
          <p:cNvSpPr txBox="1"/>
          <p:nvPr/>
        </p:nvSpPr>
        <p:spPr>
          <a:xfrm>
            <a:off x="6200452" y="3052094"/>
            <a:ext cx="2070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PMP registers</a:t>
            </a:r>
            <a:endParaRPr kumimoji="1" lang="ja-JP" altLang="en-US" sz="2000" dirty="0"/>
          </a:p>
        </p:txBody>
      </p:sp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BA031B4A-6E0D-439F-8B8D-47CAB26B7B29}"/>
              </a:ext>
            </a:extLst>
          </p:cNvPr>
          <p:cNvGrpSpPr/>
          <p:nvPr/>
        </p:nvGrpSpPr>
        <p:grpSpPr>
          <a:xfrm>
            <a:off x="4798806" y="3536551"/>
            <a:ext cx="2089111" cy="919073"/>
            <a:chOff x="5000926" y="3536551"/>
            <a:chExt cx="2622798" cy="919073"/>
          </a:xfrm>
          <a:solidFill>
            <a:srgbClr val="FCEEF3"/>
          </a:solidFill>
        </p:grpSpPr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1F6131D0-86B8-4D95-BC22-0FE9A34897BD}"/>
                </a:ext>
              </a:extLst>
            </p:cNvPr>
            <p:cNvSpPr/>
            <p:nvPr/>
          </p:nvSpPr>
          <p:spPr>
            <a:xfrm>
              <a:off x="5000926" y="3536551"/>
              <a:ext cx="1311400" cy="331591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/>
                <a:t>pmpcfg0</a:t>
              </a:r>
              <a:endParaRPr kumimoji="1" lang="ja-JP" altLang="en-US" sz="1400" dirty="0"/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A8DDF337-F353-4162-A8A4-5C8172D103E1}"/>
                </a:ext>
              </a:extLst>
            </p:cNvPr>
            <p:cNvSpPr/>
            <p:nvPr/>
          </p:nvSpPr>
          <p:spPr>
            <a:xfrm>
              <a:off x="6312326" y="3538735"/>
              <a:ext cx="1311398" cy="329403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/>
                <a:t>pmpaddr0</a:t>
              </a:r>
              <a:endParaRPr kumimoji="1" lang="ja-JP" altLang="en-US" sz="1400" dirty="0"/>
            </a:p>
          </p:txBody>
        </p:sp>
        <p:sp>
          <p:nvSpPr>
            <p:cNvPr id="103" name="正方形/長方形 102">
              <a:extLst>
                <a:ext uri="{FF2B5EF4-FFF2-40B4-BE49-F238E27FC236}">
                  <a16:creationId xmlns:a16="http://schemas.microsoft.com/office/drawing/2014/main" id="{6ADCE8F4-6612-4D9B-8A02-C13CD54872DB}"/>
                </a:ext>
              </a:extLst>
            </p:cNvPr>
            <p:cNvSpPr/>
            <p:nvPr/>
          </p:nvSpPr>
          <p:spPr>
            <a:xfrm>
              <a:off x="5000926" y="4124033"/>
              <a:ext cx="1311400" cy="331591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/>
                <a:t>pmpcfg7</a:t>
              </a:r>
              <a:endParaRPr kumimoji="1" lang="ja-JP" altLang="en-US" sz="1400" dirty="0"/>
            </a:p>
          </p:txBody>
        </p:sp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A44C8DC4-03C5-4CCA-9F09-17BAF693CA64}"/>
                </a:ext>
              </a:extLst>
            </p:cNvPr>
            <p:cNvSpPr/>
            <p:nvPr/>
          </p:nvSpPr>
          <p:spPr>
            <a:xfrm>
              <a:off x="6312326" y="4124029"/>
              <a:ext cx="1311398" cy="331591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/>
                <a:t>pmpaddr7</a:t>
              </a:r>
              <a:endParaRPr kumimoji="1" lang="ja-JP" altLang="en-US" sz="1400" dirty="0"/>
            </a:p>
          </p:txBody>
        </p:sp>
        <p:cxnSp>
          <p:nvCxnSpPr>
            <p:cNvPr id="105" name="直線コネクタ 104">
              <a:extLst>
                <a:ext uri="{FF2B5EF4-FFF2-40B4-BE49-F238E27FC236}">
                  <a16:creationId xmlns:a16="http://schemas.microsoft.com/office/drawing/2014/main" id="{635D9CCE-22F1-427A-8A8B-7D13DBAA1C90}"/>
                </a:ext>
              </a:extLst>
            </p:cNvPr>
            <p:cNvCxnSpPr>
              <a:cxnSpLocks/>
            </p:cNvCxnSpPr>
            <p:nvPr/>
          </p:nvCxnSpPr>
          <p:spPr>
            <a:xfrm>
              <a:off x="5655254" y="3914055"/>
              <a:ext cx="0" cy="171874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コネクタ 105">
              <a:extLst>
                <a:ext uri="{FF2B5EF4-FFF2-40B4-BE49-F238E27FC236}">
                  <a16:creationId xmlns:a16="http://schemas.microsoft.com/office/drawing/2014/main" id="{70B9D2F6-66BB-40B8-98F9-3D69FB793044}"/>
                </a:ext>
              </a:extLst>
            </p:cNvPr>
            <p:cNvCxnSpPr>
              <a:cxnSpLocks/>
            </p:cNvCxnSpPr>
            <p:nvPr/>
          </p:nvCxnSpPr>
          <p:spPr>
            <a:xfrm>
              <a:off x="7007804" y="3914055"/>
              <a:ext cx="0" cy="171874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矢印: 右 106">
            <a:extLst>
              <a:ext uri="{FF2B5EF4-FFF2-40B4-BE49-F238E27FC236}">
                <a16:creationId xmlns:a16="http://schemas.microsoft.com/office/drawing/2014/main" id="{7A43635B-6DCB-482E-AD97-61A82C6D19DD}"/>
              </a:ext>
            </a:extLst>
          </p:cNvPr>
          <p:cNvSpPr/>
          <p:nvPr/>
        </p:nvSpPr>
        <p:spPr>
          <a:xfrm>
            <a:off x="6966811" y="3742324"/>
            <a:ext cx="497757" cy="528366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sz="1600" dirty="0">
              <a:solidFill>
                <a:schemeClr val="tx1"/>
              </a:solidFill>
            </a:endParaRPr>
          </a:p>
        </p:txBody>
      </p:sp>
      <p:grpSp>
        <p:nvGrpSpPr>
          <p:cNvPr id="108" name="グループ化 107">
            <a:extLst>
              <a:ext uri="{FF2B5EF4-FFF2-40B4-BE49-F238E27FC236}">
                <a16:creationId xmlns:a16="http://schemas.microsoft.com/office/drawing/2014/main" id="{0583D552-B2BD-4B57-AE5A-A6783D173218}"/>
              </a:ext>
            </a:extLst>
          </p:cNvPr>
          <p:cNvGrpSpPr/>
          <p:nvPr/>
        </p:nvGrpSpPr>
        <p:grpSpPr>
          <a:xfrm>
            <a:off x="7565698" y="3544364"/>
            <a:ext cx="2053789" cy="911260"/>
            <a:chOff x="5000926" y="3544364"/>
            <a:chExt cx="2622798" cy="911260"/>
          </a:xfrm>
          <a:solidFill>
            <a:srgbClr val="E1F2FF"/>
          </a:solidFill>
        </p:grpSpPr>
        <p:sp>
          <p:nvSpPr>
            <p:cNvPr id="109" name="正方形/長方形 108">
              <a:extLst>
                <a:ext uri="{FF2B5EF4-FFF2-40B4-BE49-F238E27FC236}">
                  <a16:creationId xmlns:a16="http://schemas.microsoft.com/office/drawing/2014/main" id="{8A78E5E4-A143-46F4-B201-E0866DC95794}"/>
                </a:ext>
              </a:extLst>
            </p:cNvPr>
            <p:cNvSpPr/>
            <p:nvPr/>
          </p:nvSpPr>
          <p:spPr>
            <a:xfrm>
              <a:off x="5000926" y="3544364"/>
              <a:ext cx="1311400" cy="331591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/>
                <a:t>pmpcfg0</a:t>
              </a:r>
              <a:endParaRPr kumimoji="1" lang="ja-JP" altLang="en-US" sz="1400" dirty="0"/>
            </a:p>
          </p:txBody>
        </p:sp>
        <p:sp>
          <p:nvSpPr>
            <p:cNvPr id="110" name="正方形/長方形 109">
              <a:extLst>
                <a:ext uri="{FF2B5EF4-FFF2-40B4-BE49-F238E27FC236}">
                  <a16:creationId xmlns:a16="http://schemas.microsoft.com/office/drawing/2014/main" id="{EA5895EC-7615-4B0E-B66E-529B1208E333}"/>
                </a:ext>
              </a:extLst>
            </p:cNvPr>
            <p:cNvSpPr/>
            <p:nvPr/>
          </p:nvSpPr>
          <p:spPr>
            <a:xfrm>
              <a:off x="6312326" y="3546548"/>
              <a:ext cx="1311398" cy="329403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/>
                <a:t>pmpaddr0</a:t>
              </a:r>
              <a:endParaRPr kumimoji="1" lang="ja-JP" altLang="en-US" sz="1400" dirty="0"/>
            </a:p>
          </p:txBody>
        </p:sp>
        <p:sp>
          <p:nvSpPr>
            <p:cNvPr id="111" name="正方形/長方形 110">
              <a:extLst>
                <a:ext uri="{FF2B5EF4-FFF2-40B4-BE49-F238E27FC236}">
                  <a16:creationId xmlns:a16="http://schemas.microsoft.com/office/drawing/2014/main" id="{4DABEE73-25D1-482D-8358-E126C83B2189}"/>
                </a:ext>
              </a:extLst>
            </p:cNvPr>
            <p:cNvSpPr/>
            <p:nvPr/>
          </p:nvSpPr>
          <p:spPr>
            <a:xfrm>
              <a:off x="5000926" y="4124033"/>
              <a:ext cx="1311400" cy="331591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/>
                <a:t>pmpcfg7</a:t>
              </a:r>
              <a:endParaRPr kumimoji="1" lang="ja-JP" altLang="en-US" sz="1400" dirty="0"/>
            </a:p>
          </p:txBody>
        </p:sp>
        <p:sp>
          <p:nvSpPr>
            <p:cNvPr id="112" name="正方形/長方形 111">
              <a:extLst>
                <a:ext uri="{FF2B5EF4-FFF2-40B4-BE49-F238E27FC236}">
                  <a16:creationId xmlns:a16="http://schemas.microsoft.com/office/drawing/2014/main" id="{7145B31F-2295-4B6F-9A88-14C44A268C5C}"/>
                </a:ext>
              </a:extLst>
            </p:cNvPr>
            <p:cNvSpPr/>
            <p:nvPr/>
          </p:nvSpPr>
          <p:spPr>
            <a:xfrm>
              <a:off x="6312326" y="4124029"/>
              <a:ext cx="1311398" cy="331591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/>
                <a:t>pmpaddr7</a:t>
              </a:r>
              <a:endParaRPr kumimoji="1" lang="ja-JP" altLang="en-US" sz="1400" dirty="0"/>
            </a:p>
          </p:txBody>
        </p:sp>
        <p:cxnSp>
          <p:nvCxnSpPr>
            <p:cNvPr id="113" name="直線コネクタ 112">
              <a:extLst>
                <a:ext uri="{FF2B5EF4-FFF2-40B4-BE49-F238E27FC236}">
                  <a16:creationId xmlns:a16="http://schemas.microsoft.com/office/drawing/2014/main" id="{AA79A796-4FEA-4FC3-8EBF-6B28671D3A28}"/>
                </a:ext>
              </a:extLst>
            </p:cNvPr>
            <p:cNvCxnSpPr>
              <a:cxnSpLocks/>
            </p:cNvCxnSpPr>
            <p:nvPr/>
          </p:nvCxnSpPr>
          <p:spPr>
            <a:xfrm>
              <a:off x="5655254" y="3914055"/>
              <a:ext cx="0" cy="171874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>
              <a:extLst>
                <a:ext uri="{FF2B5EF4-FFF2-40B4-BE49-F238E27FC236}">
                  <a16:creationId xmlns:a16="http://schemas.microsoft.com/office/drawing/2014/main" id="{B6AB2C6E-5E66-49F2-8F25-FB4A9236C1FC}"/>
                </a:ext>
              </a:extLst>
            </p:cNvPr>
            <p:cNvCxnSpPr>
              <a:cxnSpLocks/>
            </p:cNvCxnSpPr>
            <p:nvPr/>
          </p:nvCxnSpPr>
          <p:spPr>
            <a:xfrm>
              <a:off x="7007804" y="3914055"/>
              <a:ext cx="0" cy="171874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B9A5862F-4C72-475B-83A1-B9B8D85BFD0F}"/>
              </a:ext>
            </a:extLst>
          </p:cNvPr>
          <p:cNvSpPr txBox="1"/>
          <p:nvPr/>
        </p:nvSpPr>
        <p:spPr>
          <a:xfrm>
            <a:off x="6870257" y="3811713"/>
            <a:ext cx="634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b="1" dirty="0"/>
              <a:t>① </a:t>
            </a:r>
          </a:p>
        </p:txBody>
      </p:sp>
      <p:grpSp>
        <p:nvGrpSpPr>
          <p:cNvPr id="116" name="グループ化 115">
            <a:extLst>
              <a:ext uri="{FF2B5EF4-FFF2-40B4-BE49-F238E27FC236}">
                <a16:creationId xmlns:a16="http://schemas.microsoft.com/office/drawing/2014/main" id="{1965911F-065B-4CB5-9181-D6D6CB3C86D8}"/>
              </a:ext>
            </a:extLst>
          </p:cNvPr>
          <p:cNvGrpSpPr/>
          <p:nvPr/>
        </p:nvGrpSpPr>
        <p:grpSpPr>
          <a:xfrm>
            <a:off x="4798807" y="5231332"/>
            <a:ext cx="2089110" cy="917342"/>
            <a:chOff x="5000926" y="3538282"/>
            <a:chExt cx="2622798" cy="917342"/>
          </a:xfrm>
          <a:solidFill>
            <a:srgbClr val="E1F2FF"/>
          </a:solidFill>
        </p:grpSpPr>
        <p:sp>
          <p:nvSpPr>
            <p:cNvPr id="117" name="正方形/長方形 116">
              <a:extLst>
                <a:ext uri="{FF2B5EF4-FFF2-40B4-BE49-F238E27FC236}">
                  <a16:creationId xmlns:a16="http://schemas.microsoft.com/office/drawing/2014/main" id="{C40308A7-9966-4C31-A73C-9469935D86F5}"/>
                </a:ext>
              </a:extLst>
            </p:cNvPr>
            <p:cNvSpPr/>
            <p:nvPr/>
          </p:nvSpPr>
          <p:spPr>
            <a:xfrm>
              <a:off x="5000926" y="3542661"/>
              <a:ext cx="1311400" cy="331591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/>
                <a:t>pmpcfg0</a:t>
              </a:r>
              <a:endParaRPr kumimoji="1" lang="ja-JP" altLang="en-US" sz="1400" dirty="0"/>
            </a:p>
          </p:txBody>
        </p:sp>
        <p:sp>
          <p:nvSpPr>
            <p:cNvPr id="118" name="正方形/長方形 117">
              <a:extLst>
                <a:ext uri="{FF2B5EF4-FFF2-40B4-BE49-F238E27FC236}">
                  <a16:creationId xmlns:a16="http://schemas.microsoft.com/office/drawing/2014/main" id="{DEC36D3B-336A-4C13-8D28-9AC12B8CE50C}"/>
                </a:ext>
              </a:extLst>
            </p:cNvPr>
            <p:cNvSpPr/>
            <p:nvPr/>
          </p:nvSpPr>
          <p:spPr>
            <a:xfrm>
              <a:off x="6312326" y="3538282"/>
              <a:ext cx="1311398" cy="329403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/>
                <a:t>pmpaddr0</a:t>
              </a:r>
              <a:endParaRPr kumimoji="1" lang="ja-JP" altLang="en-US" sz="1400" dirty="0"/>
            </a:p>
          </p:txBody>
        </p:sp>
        <p:sp>
          <p:nvSpPr>
            <p:cNvPr id="119" name="正方形/長方形 118">
              <a:extLst>
                <a:ext uri="{FF2B5EF4-FFF2-40B4-BE49-F238E27FC236}">
                  <a16:creationId xmlns:a16="http://schemas.microsoft.com/office/drawing/2014/main" id="{7129D829-E689-4E65-B2F9-EA8CC407C42F}"/>
                </a:ext>
              </a:extLst>
            </p:cNvPr>
            <p:cNvSpPr/>
            <p:nvPr/>
          </p:nvSpPr>
          <p:spPr>
            <a:xfrm>
              <a:off x="5000926" y="4124033"/>
              <a:ext cx="1311400" cy="331591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/>
                <a:t>pmpcfg7</a:t>
              </a:r>
              <a:endParaRPr kumimoji="1" lang="ja-JP" altLang="en-US" sz="1400" dirty="0"/>
            </a:p>
          </p:txBody>
        </p:sp>
        <p:sp>
          <p:nvSpPr>
            <p:cNvPr id="120" name="正方形/長方形 119">
              <a:extLst>
                <a:ext uri="{FF2B5EF4-FFF2-40B4-BE49-F238E27FC236}">
                  <a16:creationId xmlns:a16="http://schemas.microsoft.com/office/drawing/2014/main" id="{E16C3D6E-AA2F-48EB-8E6A-DA7841C8C913}"/>
                </a:ext>
              </a:extLst>
            </p:cNvPr>
            <p:cNvSpPr/>
            <p:nvPr/>
          </p:nvSpPr>
          <p:spPr>
            <a:xfrm>
              <a:off x="6312326" y="4124029"/>
              <a:ext cx="1311398" cy="331591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/>
                <a:t>pmpaddr7</a:t>
              </a:r>
              <a:endParaRPr kumimoji="1" lang="ja-JP" altLang="en-US" sz="1400" dirty="0"/>
            </a:p>
          </p:txBody>
        </p:sp>
        <p:cxnSp>
          <p:nvCxnSpPr>
            <p:cNvPr id="121" name="直線コネクタ 120">
              <a:extLst>
                <a:ext uri="{FF2B5EF4-FFF2-40B4-BE49-F238E27FC236}">
                  <a16:creationId xmlns:a16="http://schemas.microsoft.com/office/drawing/2014/main" id="{92B77311-59FD-45FF-9C97-40F80108BAE8}"/>
                </a:ext>
              </a:extLst>
            </p:cNvPr>
            <p:cNvCxnSpPr>
              <a:cxnSpLocks/>
            </p:cNvCxnSpPr>
            <p:nvPr/>
          </p:nvCxnSpPr>
          <p:spPr>
            <a:xfrm>
              <a:off x="5655254" y="3914055"/>
              <a:ext cx="0" cy="171874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>
              <a:extLst>
                <a:ext uri="{FF2B5EF4-FFF2-40B4-BE49-F238E27FC236}">
                  <a16:creationId xmlns:a16="http://schemas.microsoft.com/office/drawing/2014/main" id="{AE5DF0E3-683E-4033-B585-3DA3EF0CA2BE}"/>
                </a:ext>
              </a:extLst>
            </p:cNvPr>
            <p:cNvCxnSpPr>
              <a:cxnSpLocks/>
            </p:cNvCxnSpPr>
            <p:nvPr/>
          </p:nvCxnSpPr>
          <p:spPr>
            <a:xfrm>
              <a:off x="7007804" y="3914055"/>
              <a:ext cx="0" cy="171874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BD85B442-DCD2-4340-944A-58325E5EC8DD}"/>
              </a:ext>
            </a:extLst>
          </p:cNvPr>
          <p:cNvGrpSpPr/>
          <p:nvPr/>
        </p:nvGrpSpPr>
        <p:grpSpPr>
          <a:xfrm>
            <a:off x="7565699" y="5213059"/>
            <a:ext cx="2053785" cy="930388"/>
            <a:chOff x="5000926" y="3525236"/>
            <a:chExt cx="2622798" cy="930388"/>
          </a:xfrm>
          <a:solidFill>
            <a:srgbClr val="FCEEF3"/>
          </a:solidFill>
        </p:grpSpPr>
        <p:sp>
          <p:nvSpPr>
            <p:cNvPr id="124" name="正方形/長方形 123">
              <a:extLst>
                <a:ext uri="{FF2B5EF4-FFF2-40B4-BE49-F238E27FC236}">
                  <a16:creationId xmlns:a16="http://schemas.microsoft.com/office/drawing/2014/main" id="{9E1B897E-50DD-4BC7-8B9E-92A8449C8870}"/>
                </a:ext>
              </a:extLst>
            </p:cNvPr>
            <p:cNvSpPr/>
            <p:nvPr/>
          </p:nvSpPr>
          <p:spPr>
            <a:xfrm>
              <a:off x="5000926" y="3525236"/>
              <a:ext cx="1311400" cy="331591"/>
            </a:xfrm>
            <a:prstGeom prst="rect">
              <a:avLst/>
            </a:prstGeom>
            <a:solidFill>
              <a:srgbClr val="E1F2FF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/>
                <a:t>pmpcfg0</a:t>
              </a:r>
              <a:endParaRPr kumimoji="1" lang="ja-JP" altLang="en-US" sz="1400" dirty="0"/>
            </a:p>
          </p:txBody>
        </p:sp>
        <p:sp>
          <p:nvSpPr>
            <p:cNvPr id="125" name="正方形/長方形 124">
              <a:extLst>
                <a:ext uri="{FF2B5EF4-FFF2-40B4-BE49-F238E27FC236}">
                  <a16:creationId xmlns:a16="http://schemas.microsoft.com/office/drawing/2014/main" id="{50F9B62F-C5D7-4463-918B-454776842878}"/>
                </a:ext>
              </a:extLst>
            </p:cNvPr>
            <p:cNvSpPr/>
            <p:nvPr/>
          </p:nvSpPr>
          <p:spPr>
            <a:xfrm>
              <a:off x="6312326" y="3527420"/>
              <a:ext cx="1311398" cy="329403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/>
                <a:t>pmpaddr0</a:t>
              </a:r>
              <a:endParaRPr kumimoji="1" lang="ja-JP" altLang="en-US" sz="1400" dirty="0"/>
            </a:p>
          </p:txBody>
        </p:sp>
        <p:sp>
          <p:nvSpPr>
            <p:cNvPr id="126" name="正方形/長方形 125">
              <a:extLst>
                <a:ext uri="{FF2B5EF4-FFF2-40B4-BE49-F238E27FC236}">
                  <a16:creationId xmlns:a16="http://schemas.microsoft.com/office/drawing/2014/main" id="{A8CE2D6E-BC9F-4A60-B286-4F25352AFAB5}"/>
                </a:ext>
              </a:extLst>
            </p:cNvPr>
            <p:cNvSpPr/>
            <p:nvPr/>
          </p:nvSpPr>
          <p:spPr>
            <a:xfrm>
              <a:off x="5000926" y="4124033"/>
              <a:ext cx="1311400" cy="331591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/>
                <a:t>pmpcfg7</a:t>
              </a:r>
              <a:endParaRPr kumimoji="1" lang="ja-JP" altLang="en-US" sz="1400" dirty="0"/>
            </a:p>
          </p:txBody>
        </p:sp>
        <p:sp>
          <p:nvSpPr>
            <p:cNvPr id="127" name="正方形/長方形 126">
              <a:extLst>
                <a:ext uri="{FF2B5EF4-FFF2-40B4-BE49-F238E27FC236}">
                  <a16:creationId xmlns:a16="http://schemas.microsoft.com/office/drawing/2014/main" id="{0EC57901-837D-4AEF-A785-704C775C6591}"/>
                </a:ext>
              </a:extLst>
            </p:cNvPr>
            <p:cNvSpPr/>
            <p:nvPr/>
          </p:nvSpPr>
          <p:spPr>
            <a:xfrm>
              <a:off x="6312326" y="4124029"/>
              <a:ext cx="1311398" cy="331591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/>
                <a:t>pmpaddr7</a:t>
              </a:r>
              <a:endParaRPr kumimoji="1" lang="ja-JP" altLang="en-US" sz="1400" dirty="0"/>
            </a:p>
          </p:txBody>
        </p:sp>
        <p:cxnSp>
          <p:nvCxnSpPr>
            <p:cNvPr id="128" name="直線コネクタ 127">
              <a:extLst>
                <a:ext uri="{FF2B5EF4-FFF2-40B4-BE49-F238E27FC236}">
                  <a16:creationId xmlns:a16="http://schemas.microsoft.com/office/drawing/2014/main" id="{7A46D564-1373-408D-9652-EC56999574E1}"/>
                </a:ext>
              </a:extLst>
            </p:cNvPr>
            <p:cNvCxnSpPr>
              <a:cxnSpLocks/>
            </p:cNvCxnSpPr>
            <p:nvPr/>
          </p:nvCxnSpPr>
          <p:spPr>
            <a:xfrm>
              <a:off x="5655254" y="3914055"/>
              <a:ext cx="0" cy="171874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コネクタ 128">
              <a:extLst>
                <a:ext uri="{FF2B5EF4-FFF2-40B4-BE49-F238E27FC236}">
                  <a16:creationId xmlns:a16="http://schemas.microsoft.com/office/drawing/2014/main" id="{58CD4F54-A59A-4814-A40E-004C6E3E656C}"/>
                </a:ext>
              </a:extLst>
            </p:cNvPr>
            <p:cNvCxnSpPr>
              <a:cxnSpLocks/>
            </p:cNvCxnSpPr>
            <p:nvPr/>
          </p:nvCxnSpPr>
          <p:spPr>
            <a:xfrm>
              <a:off x="7007804" y="3914055"/>
              <a:ext cx="0" cy="171874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矢印: 右 129">
            <a:extLst>
              <a:ext uri="{FF2B5EF4-FFF2-40B4-BE49-F238E27FC236}">
                <a16:creationId xmlns:a16="http://schemas.microsoft.com/office/drawing/2014/main" id="{305C047E-214A-4930-8BD5-8B3197EC0A81}"/>
              </a:ext>
            </a:extLst>
          </p:cNvPr>
          <p:cNvSpPr/>
          <p:nvPr/>
        </p:nvSpPr>
        <p:spPr>
          <a:xfrm>
            <a:off x="6968614" y="5384886"/>
            <a:ext cx="497757" cy="528366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15598496-BB89-4C31-A75D-9836ABACE574}"/>
              </a:ext>
            </a:extLst>
          </p:cNvPr>
          <p:cNvSpPr txBox="1"/>
          <p:nvPr/>
        </p:nvSpPr>
        <p:spPr>
          <a:xfrm>
            <a:off x="6872060" y="5454275"/>
            <a:ext cx="634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b="1" dirty="0"/>
              <a:t>② </a:t>
            </a:r>
          </a:p>
        </p:txBody>
      </p:sp>
      <p:sp>
        <p:nvSpPr>
          <p:cNvPr id="95" name="稲妻 94">
            <a:extLst>
              <a:ext uri="{FF2B5EF4-FFF2-40B4-BE49-F238E27FC236}">
                <a16:creationId xmlns:a16="http://schemas.microsoft.com/office/drawing/2014/main" id="{4BF202C6-5683-4224-BB12-BDE80B5EFB31}"/>
              </a:ext>
            </a:extLst>
          </p:cNvPr>
          <p:cNvSpPr/>
          <p:nvPr/>
        </p:nvSpPr>
        <p:spPr>
          <a:xfrm flipH="1">
            <a:off x="8205089" y="4728604"/>
            <a:ext cx="391026" cy="619626"/>
          </a:xfrm>
          <a:prstGeom prst="lightningBolt">
            <a:avLst/>
          </a:prstGeom>
          <a:solidFill>
            <a:srgbClr val="EBE6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B3C858DA-1D46-AA15-A386-603D29B31C19}"/>
              </a:ext>
            </a:extLst>
          </p:cNvPr>
          <p:cNvSpPr/>
          <p:nvPr/>
        </p:nvSpPr>
        <p:spPr>
          <a:xfrm>
            <a:off x="10122168" y="5448275"/>
            <a:ext cx="375732" cy="347219"/>
          </a:xfrm>
          <a:prstGeom prst="ellipse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67995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図 37">
            <a:extLst>
              <a:ext uri="{FF2B5EF4-FFF2-40B4-BE49-F238E27FC236}">
                <a16:creationId xmlns:a16="http://schemas.microsoft.com/office/drawing/2014/main" id="{F837C511-69E0-4B10-B510-4041CD289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104" y="3449602"/>
            <a:ext cx="6255072" cy="2821386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D8279CB-F72E-460E-9E42-73B7BA2F9CF9}"/>
              </a:ext>
            </a:extLst>
          </p:cNvPr>
          <p:cNvSpPr/>
          <p:nvPr/>
        </p:nvSpPr>
        <p:spPr>
          <a:xfrm>
            <a:off x="9384902" y="3824625"/>
            <a:ext cx="2750572" cy="238540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615ADA3-3A9F-4C89-A60D-8763583F1DF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8B12251-59FB-45AE-A7C0-F5E36BF336F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1639" y="1053619"/>
            <a:ext cx="11332800" cy="2163227"/>
          </a:xfrm>
        </p:spPr>
        <p:txBody>
          <a:bodyPr/>
          <a:lstStyle/>
          <a:p>
            <a:pPr marL="342900" indent="-342900">
              <a:buFont typeface="+mj-ea"/>
              <a:buAutoNum type="circleNumDbPlain"/>
            </a:pPr>
            <a:r>
              <a:rPr lang="en-US" altLang="ja-JP" b="1" dirty="0"/>
              <a:t>Target instructions</a:t>
            </a:r>
            <a:r>
              <a:rPr lang="en-US" altLang="ja-JP" dirty="0"/>
              <a:t> reconfiguring PMP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ja-JP" b="1" dirty="0"/>
              <a:t>Fault intensity</a:t>
            </a:r>
            <a:r>
              <a:rPr lang="en-US" altLang="ja-JP" dirty="0"/>
              <a:t> enabling to skip target instructions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ja-JP" b="1" dirty="0"/>
              <a:t>Fault timing</a:t>
            </a:r>
            <a:r>
              <a:rPr lang="en-US" altLang="ja-JP" dirty="0"/>
              <a:t> indicating clock cycle when target instructions are executed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en-US" altLang="ja-JP" b="1" dirty="0"/>
              <a:t>Trigger signal</a:t>
            </a:r>
            <a:r>
              <a:rPr kumimoji="1" lang="en-US" altLang="ja-JP" dirty="0"/>
              <a:t> indicating the reference clock cycle for calculating fault timing</a:t>
            </a:r>
            <a:endParaRPr kumimoji="1"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68739635-D142-4FB6-B149-62B47397F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General FIA requirements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647C6ED-DFA3-4144-AEE4-AE2DDA570E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EE55D47-2C9C-4F9F-A72D-451E97977294}"/>
              </a:ext>
            </a:extLst>
          </p:cNvPr>
          <p:cNvSpPr txBox="1"/>
          <p:nvPr/>
        </p:nvSpPr>
        <p:spPr>
          <a:xfrm>
            <a:off x="1105484" y="3824625"/>
            <a:ext cx="1368684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1600" dirty="0"/>
              <a:t>Instruction</a:t>
            </a:r>
            <a:endParaRPr kumimoji="1" lang="ja-JP" altLang="en-US" sz="16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EE2C3DE-E17C-4120-85C7-8DCC613081D4}"/>
              </a:ext>
            </a:extLst>
          </p:cNvPr>
          <p:cNvSpPr txBox="1"/>
          <p:nvPr/>
        </p:nvSpPr>
        <p:spPr>
          <a:xfrm>
            <a:off x="1105484" y="4462355"/>
            <a:ext cx="1368684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1600" dirty="0"/>
              <a:t>Clock</a:t>
            </a:r>
            <a:endParaRPr kumimoji="1" lang="ja-JP" altLang="en-US" sz="16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39C8652-D447-4FC9-8D8C-16A1348D8941}"/>
              </a:ext>
            </a:extLst>
          </p:cNvPr>
          <p:cNvSpPr txBox="1"/>
          <p:nvPr/>
        </p:nvSpPr>
        <p:spPr>
          <a:xfrm>
            <a:off x="1105484" y="5132401"/>
            <a:ext cx="1368684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1600" dirty="0"/>
              <a:t>Trigger</a:t>
            </a:r>
            <a:endParaRPr kumimoji="1" lang="ja-JP" altLang="en-US" sz="16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61E4B6D-018E-4713-BBCE-0E6EE260D5D7}"/>
              </a:ext>
            </a:extLst>
          </p:cNvPr>
          <p:cNvSpPr txBox="1"/>
          <p:nvPr/>
        </p:nvSpPr>
        <p:spPr>
          <a:xfrm>
            <a:off x="1105484" y="5804381"/>
            <a:ext cx="1368684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1600" dirty="0"/>
              <a:t>Glitch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582E45E-C69E-4C98-9300-7A65F112C571}"/>
              </a:ext>
            </a:extLst>
          </p:cNvPr>
          <p:cNvSpPr/>
          <p:nvPr/>
        </p:nvSpPr>
        <p:spPr>
          <a:xfrm>
            <a:off x="7219167" y="3352800"/>
            <a:ext cx="350729" cy="10365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sz="1600" dirty="0">
              <a:solidFill>
                <a:schemeClr val="tx1"/>
              </a:solidFill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B5862E65-210C-4B88-B098-71B71C0B5269}"/>
              </a:ext>
            </a:extLst>
          </p:cNvPr>
          <p:cNvCxnSpPr/>
          <p:nvPr/>
        </p:nvCxnSpPr>
        <p:spPr>
          <a:xfrm>
            <a:off x="7394531" y="4508629"/>
            <a:ext cx="0" cy="12713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F40ED02-9802-451B-A890-F7CB0BC48A88}"/>
              </a:ext>
            </a:extLst>
          </p:cNvPr>
          <p:cNvSpPr txBox="1"/>
          <p:nvPr/>
        </p:nvSpPr>
        <p:spPr>
          <a:xfrm>
            <a:off x="6785479" y="3060114"/>
            <a:ext cx="413359" cy="449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ja-JP" altLang="en-US" sz="2000" dirty="0"/>
              <a:t>①</a:t>
            </a:r>
            <a:endParaRPr kumimoji="1" lang="ja-JP" altLang="en-US" sz="20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93DE71E-6B4A-49A9-9363-8D25448AE5B9}"/>
              </a:ext>
            </a:extLst>
          </p:cNvPr>
          <p:cNvSpPr txBox="1"/>
          <p:nvPr/>
        </p:nvSpPr>
        <p:spPr>
          <a:xfrm>
            <a:off x="6703100" y="5511380"/>
            <a:ext cx="413359" cy="449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/>
              <a:t>③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A5CD411-A05C-4346-90F4-8FEBDBD2B945}"/>
              </a:ext>
            </a:extLst>
          </p:cNvPr>
          <p:cNvSpPr txBox="1"/>
          <p:nvPr/>
        </p:nvSpPr>
        <p:spPr>
          <a:xfrm>
            <a:off x="3073916" y="5128912"/>
            <a:ext cx="413359" cy="449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ja-JP" altLang="en-US" sz="2000" dirty="0"/>
              <a:t>④</a:t>
            </a:r>
            <a:endParaRPr kumimoji="1" lang="ja-JP" altLang="en-US" sz="2000" dirty="0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B4A9B0CC-F9A0-4350-8311-C054CA9F944B}"/>
              </a:ext>
            </a:extLst>
          </p:cNvPr>
          <p:cNvCxnSpPr>
            <a:cxnSpLocks/>
          </p:cNvCxnSpPr>
          <p:nvPr/>
        </p:nvCxnSpPr>
        <p:spPr>
          <a:xfrm flipV="1">
            <a:off x="7910186" y="5413279"/>
            <a:ext cx="1474716" cy="6117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8FE7EF59-5D8E-4843-A22C-1E114BA2BE1C}"/>
              </a:ext>
            </a:extLst>
          </p:cNvPr>
          <p:cNvSpPr/>
          <p:nvPr/>
        </p:nvSpPr>
        <p:spPr>
          <a:xfrm>
            <a:off x="9827543" y="3977261"/>
            <a:ext cx="2221515" cy="1728344"/>
          </a:xfrm>
          <a:custGeom>
            <a:avLst/>
            <a:gdLst>
              <a:gd name="connsiteX0" fmla="*/ 0 w 4277638"/>
              <a:gd name="connsiteY0" fmla="*/ 1835545 h 1875966"/>
              <a:gd name="connsiteX1" fmla="*/ 1534438 w 4277638"/>
              <a:gd name="connsiteY1" fmla="*/ 1841808 h 1875966"/>
              <a:gd name="connsiteX2" fmla="*/ 1766170 w 4277638"/>
              <a:gd name="connsiteY2" fmla="*/ 1848071 h 1875966"/>
              <a:gd name="connsiteX3" fmla="*/ 1803748 w 4277638"/>
              <a:gd name="connsiteY3" fmla="*/ 1829282 h 1875966"/>
              <a:gd name="connsiteX4" fmla="*/ 1847589 w 4277638"/>
              <a:gd name="connsiteY4" fmla="*/ 1284400 h 1875966"/>
              <a:gd name="connsiteX5" fmla="*/ 1878904 w 4277638"/>
              <a:gd name="connsiteY5" fmla="*/ 752044 h 1875966"/>
              <a:gd name="connsiteX6" fmla="*/ 1885167 w 4277638"/>
              <a:gd name="connsiteY6" fmla="*/ 401315 h 1875966"/>
              <a:gd name="connsiteX7" fmla="*/ 1903956 w 4277638"/>
              <a:gd name="connsiteY7" fmla="*/ 200899 h 1875966"/>
              <a:gd name="connsiteX8" fmla="*/ 1922745 w 4277638"/>
              <a:gd name="connsiteY8" fmla="*/ 263529 h 1875966"/>
              <a:gd name="connsiteX9" fmla="*/ 1935271 w 4277638"/>
              <a:gd name="connsiteY9" fmla="*/ 482 h 1875966"/>
              <a:gd name="connsiteX10" fmla="*/ 1960323 w 4277638"/>
              <a:gd name="connsiteY10" fmla="*/ 194636 h 1875966"/>
              <a:gd name="connsiteX11" fmla="*/ 2004164 w 4277638"/>
              <a:gd name="connsiteY11" fmla="*/ 50586 h 1875966"/>
              <a:gd name="connsiteX12" fmla="*/ 2016690 w 4277638"/>
              <a:gd name="connsiteY12" fmla="*/ 163321 h 1875966"/>
              <a:gd name="connsiteX13" fmla="*/ 2054268 w 4277638"/>
              <a:gd name="connsiteY13" fmla="*/ 69376 h 1875966"/>
              <a:gd name="connsiteX14" fmla="*/ 2073057 w 4277638"/>
              <a:gd name="connsiteY14" fmla="*/ 157058 h 1875966"/>
              <a:gd name="connsiteX15" fmla="*/ 2129425 w 4277638"/>
              <a:gd name="connsiteY15" fmla="*/ 75639 h 1875966"/>
              <a:gd name="connsiteX16" fmla="*/ 2154477 w 4277638"/>
              <a:gd name="connsiteY16" fmla="*/ 175847 h 1875966"/>
              <a:gd name="connsiteX17" fmla="*/ 2167003 w 4277638"/>
              <a:gd name="connsiteY17" fmla="*/ 106954 h 1875966"/>
              <a:gd name="connsiteX18" fmla="*/ 2204581 w 4277638"/>
              <a:gd name="connsiteY18" fmla="*/ 175847 h 1875966"/>
              <a:gd name="connsiteX19" fmla="*/ 2242159 w 4277638"/>
              <a:gd name="connsiteY19" fmla="*/ 138269 h 1875966"/>
              <a:gd name="connsiteX20" fmla="*/ 2279737 w 4277638"/>
              <a:gd name="connsiteY20" fmla="*/ 200899 h 1875966"/>
              <a:gd name="connsiteX21" fmla="*/ 2323578 w 4277638"/>
              <a:gd name="connsiteY21" fmla="*/ 132006 h 1875966"/>
              <a:gd name="connsiteX22" fmla="*/ 2354893 w 4277638"/>
              <a:gd name="connsiteY22" fmla="*/ 251003 h 1875966"/>
              <a:gd name="connsiteX23" fmla="*/ 2373682 w 4277638"/>
              <a:gd name="connsiteY23" fmla="*/ 169584 h 1875966"/>
              <a:gd name="connsiteX24" fmla="*/ 2423786 w 4277638"/>
              <a:gd name="connsiteY24" fmla="*/ 294844 h 1875966"/>
              <a:gd name="connsiteX25" fmla="*/ 2442575 w 4277638"/>
              <a:gd name="connsiteY25" fmla="*/ 269792 h 1875966"/>
              <a:gd name="connsiteX26" fmla="*/ 2486416 w 4277638"/>
              <a:gd name="connsiteY26" fmla="*/ 382526 h 1875966"/>
              <a:gd name="connsiteX27" fmla="*/ 2523994 w 4277638"/>
              <a:gd name="connsiteY27" fmla="*/ 344948 h 1875966"/>
              <a:gd name="connsiteX28" fmla="*/ 2555309 w 4277638"/>
              <a:gd name="connsiteY28" fmla="*/ 476471 h 1875966"/>
              <a:gd name="connsiteX29" fmla="*/ 2605414 w 4277638"/>
              <a:gd name="connsiteY29" fmla="*/ 457682 h 1875966"/>
              <a:gd name="connsiteX30" fmla="*/ 2642992 w 4277638"/>
              <a:gd name="connsiteY30" fmla="*/ 614258 h 1875966"/>
              <a:gd name="connsiteX31" fmla="*/ 2730674 w 4277638"/>
              <a:gd name="connsiteY31" fmla="*/ 927408 h 1875966"/>
              <a:gd name="connsiteX32" fmla="*/ 2824619 w 4277638"/>
              <a:gd name="connsiteY32" fmla="*/ 1559973 h 1875966"/>
              <a:gd name="connsiteX33" fmla="*/ 2937353 w 4277638"/>
              <a:gd name="connsiteY33" fmla="*/ 1422186 h 1875966"/>
              <a:gd name="connsiteX34" fmla="*/ 2981194 w 4277638"/>
              <a:gd name="connsiteY34" fmla="*/ 1397134 h 1875966"/>
              <a:gd name="connsiteX35" fmla="*/ 3006246 w 4277638"/>
              <a:gd name="connsiteY35" fmla="*/ 1491080 h 1875966"/>
              <a:gd name="connsiteX36" fmla="*/ 3062614 w 4277638"/>
              <a:gd name="connsiteY36" fmla="*/ 1447239 h 1875966"/>
              <a:gd name="connsiteX37" fmla="*/ 3081403 w 4277638"/>
              <a:gd name="connsiteY37" fmla="*/ 1541184 h 1875966"/>
              <a:gd name="connsiteX38" fmla="*/ 3144033 w 4277638"/>
              <a:gd name="connsiteY38" fmla="*/ 1497343 h 1875966"/>
              <a:gd name="connsiteX39" fmla="*/ 3219189 w 4277638"/>
              <a:gd name="connsiteY39" fmla="*/ 1559973 h 1875966"/>
              <a:gd name="connsiteX40" fmla="*/ 3281819 w 4277638"/>
              <a:gd name="connsiteY40" fmla="*/ 1534921 h 1875966"/>
              <a:gd name="connsiteX41" fmla="*/ 3344449 w 4277638"/>
              <a:gd name="connsiteY41" fmla="*/ 1610077 h 1875966"/>
              <a:gd name="connsiteX42" fmla="*/ 3375764 w 4277638"/>
              <a:gd name="connsiteY42" fmla="*/ 1547447 h 1875966"/>
              <a:gd name="connsiteX43" fmla="*/ 3432131 w 4277638"/>
              <a:gd name="connsiteY43" fmla="*/ 1635129 h 1875966"/>
              <a:gd name="connsiteX44" fmla="*/ 3563655 w 4277638"/>
              <a:gd name="connsiteY44" fmla="*/ 1597551 h 1875966"/>
              <a:gd name="connsiteX45" fmla="*/ 3601233 w 4277638"/>
              <a:gd name="connsiteY45" fmla="*/ 1653918 h 1875966"/>
              <a:gd name="connsiteX46" fmla="*/ 3776597 w 4277638"/>
              <a:gd name="connsiteY46" fmla="*/ 1635129 h 1875966"/>
              <a:gd name="connsiteX47" fmla="*/ 3807912 w 4277638"/>
              <a:gd name="connsiteY47" fmla="*/ 1691496 h 1875966"/>
              <a:gd name="connsiteX48" fmla="*/ 3945699 w 4277638"/>
              <a:gd name="connsiteY48" fmla="*/ 1666444 h 1875966"/>
              <a:gd name="connsiteX49" fmla="*/ 4008329 w 4277638"/>
              <a:gd name="connsiteY49" fmla="*/ 1741600 h 1875966"/>
              <a:gd name="connsiteX50" fmla="*/ 4139852 w 4277638"/>
              <a:gd name="connsiteY50" fmla="*/ 1735337 h 1875966"/>
              <a:gd name="connsiteX51" fmla="*/ 4183693 w 4277638"/>
              <a:gd name="connsiteY51" fmla="*/ 1791704 h 1875966"/>
              <a:gd name="connsiteX52" fmla="*/ 4277638 w 4277638"/>
              <a:gd name="connsiteY52" fmla="*/ 1741600 h 1875966"/>
              <a:gd name="connsiteX0" fmla="*/ 0 w 3236691"/>
              <a:gd name="connsiteY0" fmla="*/ 1829282 h 1875966"/>
              <a:gd name="connsiteX1" fmla="*/ 493491 w 3236691"/>
              <a:gd name="connsiteY1" fmla="*/ 1841808 h 1875966"/>
              <a:gd name="connsiteX2" fmla="*/ 725223 w 3236691"/>
              <a:gd name="connsiteY2" fmla="*/ 1848071 h 1875966"/>
              <a:gd name="connsiteX3" fmla="*/ 762801 w 3236691"/>
              <a:gd name="connsiteY3" fmla="*/ 1829282 h 1875966"/>
              <a:gd name="connsiteX4" fmla="*/ 806642 w 3236691"/>
              <a:gd name="connsiteY4" fmla="*/ 1284400 h 1875966"/>
              <a:gd name="connsiteX5" fmla="*/ 837957 w 3236691"/>
              <a:gd name="connsiteY5" fmla="*/ 752044 h 1875966"/>
              <a:gd name="connsiteX6" fmla="*/ 844220 w 3236691"/>
              <a:gd name="connsiteY6" fmla="*/ 401315 h 1875966"/>
              <a:gd name="connsiteX7" fmla="*/ 863009 w 3236691"/>
              <a:gd name="connsiteY7" fmla="*/ 200899 h 1875966"/>
              <a:gd name="connsiteX8" fmla="*/ 881798 w 3236691"/>
              <a:gd name="connsiteY8" fmla="*/ 263529 h 1875966"/>
              <a:gd name="connsiteX9" fmla="*/ 894324 w 3236691"/>
              <a:gd name="connsiteY9" fmla="*/ 482 h 1875966"/>
              <a:gd name="connsiteX10" fmla="*/ 919376 w 3236691"/>
              <a:gd name="connsiteY10" fmla="*/ 194636 h 1875966"/>
              <a:gd name="connsiteX11" fmla="*/ 963217 w 3236691"/>
              <a:gd name="connsiteY11" fmla="*/ 50586 h 1875966"/>
              <a:gd name="connsiteX12" fmla="*/ 975743 w 3236691"/>
              <a:gd name="connsiteY12" fmla="*/ 163321 h 1875966"/>
              <a:gd name="connsiteX13" fmla="*/ 1013321 w 3236691"/>
              <a:gd name="connsiteY13" fmla="*/ 69376 h 1875966"/>
              <a:gd name="connsiteX14" fmla="*/ 1032110 w 3236691"/>
              <a:gd name="connsiteY14" fmla="*/ 157058 h 1875966"/>
              <a:gd name="connsiteX15" fmla="*/ 1088478 w 3236691"/>
              <a:gd name="connsiteY15" fmla="*/ 75639 h 1875966"/>
              <a:gd name="connsiteX16" fmla="*/ 1113530 w 3236691"/>
              <a:gd name="connsiteY16" fmla="*/ 175847 h 1875966"/>
              <a:gd name="connsiteX17" fmla="*/ 1126056 w 3236691"/>
              <a:gd name="connsiteY17" fmla="*/ 106954 h 1875966"/>
              <a:gd name="connsiteX18" fmla="*/ 1163634 w 3236691"/>
              <a:gd name="connsiteY18" fmla="*/ 175847 h 1875966"/>
              <a:gd name="connsiteX19" fmla="*/ 1201212 w 3236691"/>
              <a:gd name="connsiteY19" fmla="*/ 138269 h 1875966"/>
              <a:gd name="connsiteX20" fmla="*/ 1238790 w 3236691"/>
              <a:gd name="connsiteY20" fmla="*/ 200899 h 1875966"/>
              <a:gd name="connsiteX21" fmla="*/ 1282631 w 3236691"/>
              <a:gd name="connsiteY21" fmla="*/ 132006 h 1875966"/>
              <a:gd name="connsiteX22" fmla="*/ 1313946 w 3236691"/>
              <a:gd name="connsiteY22" fmla="*/ 251003 h 1875966"/>
              <a:gd name="connsiteX23" fmla="*/ 1332735 w 3236691"/>
              <a:gd name="connsiteY23" fmla="*/ 169584 h 1875966"/>
              <a:gd name="connsiteX24" fmla="*/ 1382839 w 3236691"/>
              <a:gd name="connsiteY24" fmla="*/ 294844 h 1875966"/>
              <a:gd name="connsiteX25" fmla="*/ 1401628 w 3236691"/>
              <a:gd name="connsiteY25" fmla="*/ 269792 h 1875966"/>
              <a:gd name="connsiteX26" fmla="*/ 1445469 w 3236691"/>
              <a:gd name="connsiteY26" fmla="*/ 382526 h 1875966"/>
              <a:gd name="connsiteX27" fmla="*/ 1483047 w 3236691"/>
              <a:gd name="connsiteY27" fmla="*/ 344948 h 1875966"/>
              <a:gd name="connsiteX28" fmla="*/ 1514362 w 3236691"/>
              <a:gd name="connsiteY28" fmla="*/ 476471 h 1875966"/>
              <a:gd name="connsiteX29" fmla="*/ 1564467 w 3236691"/>
              <a:gd name="connsiteY29" fmla="*/ 457682 h 1875966"/>
              <a:gd name="connsiteX30" fmla="*/ 1602045 w 3236691"/>
              <a:gd name="connsiteY30" fmla="*/ 614258 h 1875966"/>
              <a:gd name="connsiteX31" fmla="*/ 1689727 w 3236691"/>
              <a:gd name="connsiteY31" fmla="*/ 927408 h 1875966"/>
              <a:gd name="connsiteX32" fmla="*/ 1783672 w 3236691"/>
              <a:gd name="connsiteY32" fmla="*/ 1559973 h 1875966"/>
              <a:gd name="connsiteX33" fmla="*/ 1896406 w 3236691"/>
              <a:gd name="connsiteY33" fmla="*/ 1422186 h 1875966"/>
              <a:gd name="connsiteX34" fmla="*/ 1940247 w 3236691"/>
              <a:gd name="connsiteY34" fmla="*/ 1397134 h 1875966"/>
              <a:gd name="connsiteX35" fmla="*/ 1965299 w 3236691"/>
              <a:gd name="connsiteY35" fmla="*/ 1491080 h 1875966"/>
              <a:gd name="connsiteX36" fmla="*/ 2021667 w 3236691"/>
              <a:gd name="connsiteY36" fmla="*/ 1447239 h 1875966"/>
              <a:gd name="connsiteX37" fmla="*/ 2040456 w 3236691"/>
              <a:gd name="connsiteY37" fmla="*/ 1541184 h 1875966"/>
              <a:gd name="connsiteX38" fmla="*/ 2103086 w 3236691"/>
              <a:gd name="connsiteY38" fmla="*/ 1497343 h 1875966"/>
              <a:gd name="connsiteX39" fmla="*/ 2178242 w 3236691"/>
              <a:gd name="connsiteY39" fmla="*/ 1559973 h 1875966"/>
              <a:gd name="connsiteX40" fmla="*/ 2240872 w 3236691"/>
              <a:gd name="connsiteY40" fmla="*/ 1534921 h 1875966"/>
              <a:gd name="connsiteX41" fmla="*/ 2303502 w 3236691"/>
              <a:gd name="connsiteY41" fmla="*/ 1610077 h 1875966"/>
              <a:gd name="connsiteX42" fmla="*/ 2334817 w 3236691"/>
              <a:gd name="connsiteY42" fmla="*/ 1547447 h 1875966"/>
              <a:gd name="connsiteX43" fmla="*/ 2391184 w 3236691"/>
              <a:gd name="connsiteY43" fmla="*/ 1635129 h 1875966"/>
              <a:gd name="connsiteX44" fmla="*/ 2522708 w 3236691"/>
              <a:gd name="connsiteY44" fmla="*/ 1597551 h 1875966"/>
              <a:gd name="connsiteX45" fmla="*/ 2560286 w 3236691"/>
              <a:gd name="connsiteY45" fmla="*/ 1653918 h 1875966"/>
              <a:gd name="connsiteX46" fmla="*/ 2735650 w 3236691"/>
              <a:gd name="connsiteY46" fmla="*/ 1635129 h 1875966"/>
              <a:gd name="connsiteX47" fmla="*/ 2766965 w 3236691"/>
              <a:gd name="connsiteY47" fmla="*/ 1691496 h 1875966"/>
              <a:gd name="connsiteX48" fmla="*/ 2904752 w 3236691"/>
              <a:gd name="connsiteY48" fmla="*/ 1666444 h 1875966"/>
              <a:gd name="connsiteX49" fmla="*/ 2967382 w 3236691"/>
              <a:gd name="connsiteY49" fmla="*/ 1741600 h 1875966"/>
              <a:gd name="connsiteX50" fmla="*/ 3098905 w 3236691"/>
              <a:gd name="connsiteY50" fmla="*/ 1735337 h 1875966"/>
              <a:gd name="connsiteX51" fmla="*/ 3142746 w 3236691"/>
              <a:gd name="connsiteY51" fmla="*/ 1791704 h 1875966"/>
              <a:gd name="connsiteX52" fmla="*/ 3236691 w 3236691"/>
              <a:gd name="connsiteY52" fmla="*/ 1741600 h 1875966"/>
              <a:gd name="connsiteX0" fmla="*/ 0 w 3130970"/>
              <a:gd name="connsiteY0" fmla="*/ 1848071 h 1875966"/>
              <a:gd name="connsiteX1" fmla="*/ 387770 w 3130970"/>
              <a:gd name="connsiteY1" fmla="*/ 1841808 h 1875966"/>
              <a:gd name="connsiteX2" fmla="*/ 619502 w 3130970"/>
              <a:gd name="connsiteY2" fmla="*/ 1848071 h 1875966"/>
              <a:gd name="connsiteX3" fmla="*/ 657080 w 3130970"/>
              <a:gd name="connsiteY3" fmla="*/ 1829282 h 1875966"/>
              <a:gd name="connsiteX4" fmla="*/ 700921 w 3130970"/>
              <a:gd name="connsiteY4" fmla="*/ 1284400 h 1875966"/>
              <a:gd name="connsiteX5" fmla="*/ 732236 w 3130970"/>
              <a:gd name="connsiteY5" fmla="*/ 752044 h 1875966"/>
              <a:gd name="connsiteX6" fmla="*/ 738499 w 3130970"/>
              <a:gd name="connsiteY6" fmla="*/ 401315 h 1875966"/>
              <a:gd name="connsiteX7" fmla="*/ 757288 w 3130970"/>
              <a:gd name="connsiteY7" fmla="*/ 200899 h 1875966"/>
              <a:gd name="connsiteX8" fmla="*/ 776077 w 3130970"/>
              <a:gd name="connsiteY8" fmla="*/ 263529 h 1875966"/>
              <a:gd name="connsiteX9" fmla="*/ 788603 w 3130970"/>
              <a:gd name="connsiteY9" fmla="*/ 482 h 1875966"/>
              <a:gd name="connsiteX10" fmla="*/ 813655 w 3130970"/>
              <a:gd name="connsiteY10" fmla="*/ 194636 h 1875966"/>
              <a:gd name="connsiteX11" fmla="*/ 857496 w 3130970"/>
              <a:gd name="connsiteY11" fmla="*/ 50586 h 1875966"/>
              <a:gd name="connsiteX12" fmla="*/ 870022 w 3130970"/>
              <a:gd name="connsiteY12" fmla="*/ 163321 h 1875966"/>
              <a:gd name="connsiteX13" fmla="*/ 907600 w 3130970"/>
              <a:gd name="connsiteY13" fmla="*/ 69376 h 1875966"/>
              <a:gd name="connsiteX14" fmla="*/ 926389 w 3130970"/>
              <a:gd name="connsiteY14" fmla="*/ 157058 h 1875966"/>
              <a:gd name="connsiteX15" fmla="*/ 982757 w 3130970"/>
              <a:gd name="connsiteY15" fmla="*/ 75639 h 1875966"/>
              <a:gd name="connsiteX16" fmla="*/ 1007809 w 3130970"/>
              <a:gd name="connsiteY16" fmla="*/ 175847 h 1875966"/>
              <a:gd name="connsiteX17" fmla="*/ 1020335 w 3130970"/>
              <a:gd name="connsiteY17" fmla="*/ 106954 h 1875966"/>
              <a:gd name="connsiteX18" fmla="*/ 1057913 w 3130970"/>
              <a:gd name="connsiteY18" fmla="*/ 175847 h 1875966"/>
              <a:gd name="connsiteX19" fmla="*/ 1095491 w 3130970"/>
              <a:gd name="connsiteY19" fmla="*/ 138269 h 1875966"/>
              <a:gd name="connsiteX20" fmla="*/ 1133069 w 3130970"/>
              <a:gd name="connsiteY20" fmla="*/ 200899 h 1875966"/>
              <a:gd name="connsiteX21" fmla="*/ 1176910 w 3130970"/>
              <a:gd name="connsiteY21" fmla="*/ 132006 h 1875966"/>
              <a:gd name="connsiteX22" fmla="*/ 1208225 w 3130970"/>
              <a:gd name="connsiteY22" fmla="*/ 251003 h 1875966"/>
              <a:gd name="connsiteX23" fmla="*/ 1227014 w 3130970"/>
              <a:gd name="connsiteY23" fmla="*/ 169584 h 1875966"/>
              <a:gd name="connsiteX24" fmla="*/ 1277118 w 3130970"/>
              <a:gd name="connsiteY24" fmla="*/ 294844 h 1875966"/>
              <a:gd name="connsiteX25" fmla="*/ 1295907 w 3130970"/>
              <a:gd name="connsiteY25" fmla="*/ 269792 h 1875966"/>
              <a:gd name="connsiteX26" fmla="*/ 1339748 w 3130970"/>
              <a:gd name="connsiteY26" fmla="*/ 382526 h 1875966"/>
              <a:gd name="connsiteX27" fmla="*/ 1377326 w 3130970"/>
              <a:gd name="connsiteY27" fmla="*/ 344948 h 1875966"/>
              <a:gd name="connsiteX28" fmla="*/ 1408641 w 3130970"/>
              <a:gd name="connsiteY28" fmla="*/ 476471 h 1875966"/>
              <a:gd name="connsiteX29" fmla="*/ 1458746 w 3130970"/>
              <a:gd name="connsiteY29" fmla="*/ 457682 h 1875966"/>
              <a:gd name="connsiteX30" fmla="*/ 1496324 w 3130970"/>
              <a:gd name="connsiteY30" fmla="*/ 614258 h 1875966"/>
              <a:gd name="connsiteX31" fmla="*/ 1584006 w 3130970"/>
              <a:gd name="connsiteY31" fmla="*/ 927408 h 1875966"/>
              <a:gd name="connsiteX32" fmla="*/ 1677951 w 3130970"/>
              <a:gd name="connsiteY32" fmla="*/ 1559973 h 1875966"/>
              <a:gd name="connsiteX33" fmla="*/ 1790685 w 3130970"/>
              <a:gd name="connsiteY33" fmla="*/ 1422186 h 1875966"/>
              <a:gd name="connsiteX34" fmla="*/ 1834526 w 3130970"/>
              <a:gd name="connsiteY34" fmla="*/ 1397134 h 1875966"/>
              <a:gd name="connsiteX35" fmla="*/ 1859578 w 3130970"/>
              <a:gd name="connsiteY35" fmla="*/ 1491080 h 1875966"/>
              <a:gd name="connsiteX36" fmla="*/ 1915946 w 3130970"/>
              <a:gd name="connsiteY36" fmla="*/ 1447239 h 1875966"/>
              <a:gd name="connsiteX37" fmla="*/ 1934735 w 3130970"/>
              <a:gd name="connsiteY37" fmla="*/ 1541184 h 1875966"/>
              <a:gd name="connsiteX38" fmla="*/ 1997365 w 3130970"/>
              <a:gd name="connsiteY38" fmla="*/ 1497343 h 1875966"/>
              <a:gd name="connsiteX39" fmla="*/ 2072521 w 3130970"/>
              <a:gd name="connsiteY39" fmla="*/ 1559973 h 1875966"/>
              <a:gd name="connsiteX40" fmla="*/ 2135151 w 3130970"/>
              <a:gd name="connsiteY40" fmla="*/ 1534921 h 1875966"/>
              <a:gd name="connsiteX41" fmla="*/ 2197781 w 3130970"/>
              <a:gd name="connsiteY41" fmla="*/ 1610077 h 1875966"/>
              <a:gd name="connsiteX42" fmla="*/ 2229096 w 3130970"/>
              <a:gd name="connsiteY42" fmla="*/ 1547447 h 1875966"/>
              <a:gd name="connsiteX43" fmla="*/ 2285463 w 3130970"/>
              <a:gd name="connsiteY43" fmla="*/ 1635129 h 1875966"/>
              <a:gd name="connsiteX44" fmla="*/ 2416987 w 3130970"/>
              <a:gd name="connsiteY44" fmla="*/ 1597551 h 1875966"/>
              <a:gd name="connsiteX45" fmla="*/ 2454565 w 3130970"/>
              <a:gd name="connsiteY45" fmla="*/ 1653918 h 1875966"/>
              <a:gd name="connsiteX46" fmla="*/ 2629929 w 3130970"/>
              <a:gd name="connsiteY46" fmla="*/ 1635129 h 1875966"/>
              <a:gd name="connsiteX47" fmla="*/ 2661244 w 3130970"/>
              <a:gd name="connsiteY47" fmla="*/ 1691496 h 1875966"/>
              <a:gd name="connsiteX48" fmla="*/ 2799031 w 3130970"/>
              <a:gd name="connsiteY48" fmla="*/ 1666444 h 1875966"/>
              <a:gd name="connsiteX49" fmla="*/ 2861661 w 3130970"/>
              <a:gd name="connsiteY49" fmla="*/ 1741600 h 1875966"/>
              <a:gd name="connsiteX50" fmla="*/ 2993184 w 3130970"/>
              <a:gd name="connsiteY50" fmla="*/ 1735337 h 1875966"/>
              <a:gd name="connsiteX51" fmla="*/ 3037025 w 3130970"/>
              <a:gd name="connsiteY51" fmla="*/ 1791704 h 1875966"/>
              <a:gd name="connsiteX52" fmla="*/ 3130970 w 3130970"/>
              <a:gd name="connsiteY52" fmla="*/ 1741600 h 187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130970" h="1875966">
                <a:moveTo>
                  <a:pt x="0" y="1848071"/>
                </a:moveTo>
                <a:cubicBezTo>
                  <a:pt x="511479" y="1850159"/>
                  <a:pt x="-123709" y="1839720"/>
                  <a:pt x="387770" y="1841808"/>
                </a:cubicBezTo>
                <a:cubicBezTo>
                  <a:pt x="682132" y="1843896"/>
                  <a:pt x="574617" y="1850159"/>
                  <a:pt x="619502" y="1848071"/>
                </a:cubicBezTo>
                <a:cubicBezTo>
                  <a:pt x="664387" y="1845983"/>
                  <a:pt x="643510" y="1923227"/>
                  <a:pt x="657080" y="1829282"/>
                </a:cubicBezTo>
                <a:cubicBezTo>
                  <a:pt x="670650" y="1735337"/>
                  <a:pt x="688395" y="1463940"/>
                  <a:pt x="700921" y="1284400"/>
                </a:cubicBezTo>
                <a:cubicBezTo>
                  <a:pt x="713447" y="1104860"/>
                  <a:pt x="725973" y="899225"/>
                  <a:pt x="732236" y="752044"/>
                </a:cubicBezTo>
                <a:cubicBezTo>
                  <a:pt x="738499" y="604863"/>
                  <a:pt x="734324" y="493173"/>
                  <a:pt x="738499" y="401315"/>
                </a:cubicBezTo>
                <a:cubicBezTo>
                  <a:pt x="742674" y="309457"/>
                  <a:pt x="751025" y="223863"/>
                  <a:pt x="757288" y="200899"/>
                </a:cubicBezTo>
                <a:cubicBezTo>
                  <a:pt x="763551" y="177935"/>
                  <a:pt x="770858" y="296932"/>
                  <a:pt x="776077" y="263529"/>
                </a:cubicBezTo>
                <a:cubicBezTo>
                  <a:pt x="781296" y="230126"/>
                  <a:pt x="782340" y="11964"/>
                  <a:pt x="788603" y="482"/>
                </a:cubicBezTo>
                <a:cubicBezTo>
                  <a:pt x="794866" y="-11000"/>
                  <a:pt x="802173" y="186285"/>
                  <a:pt x="813655" y="194636"/>
                </a:cubicBezTo>
                <a:cubicBezTo>
                  <a:pt x="825137" y="202987"/>
                  <a:pt x="848101" y="55805"/>
                  <a:pt x="857496" y="50586"/>
                </a:cubicBezTo>
                <a:cubicBezTo>
                  <a:pt x="866891" y="45367"/>
                  <a:pt x="861671" y="160189"/>
                  <a:pt x="870022" y="163321"/>
                </a:cubicBezTo>
                <a:cubicBezTo>
                  <a:pt x="878373" y="166453"/>
                  <a:pt x="898205" y="70420"/>
                  <a:pt x="907600" y="69376"/>
                </a:cubicBezTo>
                <a:cubicBezTo>
                  <a:pt x="916995" y="68332"/>
                  <a:pt x="913863" y="156014"/>
                  <a:pt x="926389" y="157058"/>
                </a:cubicBezTo>
                <a:cubicBezTo>
                  <a:pt x="938915" y="158102"/>
                  <a:pt x="969187" y="72508"/>
                  <a:pt x="982757" y="75639"/>
                </a:cubicBezTo>
                <a:cubicBezTo>
                  <a:pt x="996327" y="78770"/>
                  <a:pt x="1001546" y="170628"/>
                  <a:pt x="1007809" y="175847"/>
                </a:cubicBezTo>
                <a:cubicBezTo>
                  <a:pt x="1014072" y="181066"/>
                  <a:pt x="1011984" y="106954"/>
                  <a:pt x="1020335" y="106954"/>
                </a:cubicBezTo>
                <a:cubicBezTo>
                  <a:pt x="1028686" y="106954"/>
                  <a:pt x="1045387" y="170628"/>
                  <a:pt x="1057913" y="175847"/>
                </a:cubicBezTo>
                <a:cubicBezTo>
                  <a:pt x="1070439" y="181066"/>
                  <a:pt x="1082965" y="134094"/>
                  <a:pt x="1095491" y="138269"/>
                </a:cubicBezTo>
                <a:cubicBezTo>
                  <a:pt x="1108017" y="142444"/>
                  <a:pt x="1119499" y="201943"/>
                  <a:pt x="1133069" y="200899"/>
                </a:cubicBezTo>
                <a:cubicBezTo>
                  <a:pt x="1146639" y="199855"/>
                  <a:pt x="1164384" y="123655"/>
                  <a:pt x="1176910" y="132006"/>
                </a:cubicBezTo>
                <a:cubicBezTo>
                  <a:pt x="1189436" y="140357"/>
                  <a:pt x="1199874" y="244740"/>
                  <a:pt x="1208225" y="251003"/>
                </a:cubicBezTo>
                <a:cubicBezTo>
                  <a:pt x="1216576" y="257266"/>
                  <a:pt x="1215532" y="162277"/>
                  <a:pt x="1227014" y="169584"/>
                </a:cubicBezTo>
                <a:cubicBezTo>
                  <a:pt x="1238496" y="176891"/>
                  <a:pt x="1277118" y="294844"/>
                  <a:pt x="1277118" y="294844"/>
                </a:cubicBezTo>
                <a:cubicBezTo>
                  <a:pt x="1288600" y="311545"/>
                  <a:pt x="1285469" y="255178"/>
                  <a:pt x="1295907" y="269792"/>
                </a:cubicBezTo>
                <a:cubicBezTo>
                  <a:pt x="1306345" y="284406"/>
                  <a:pt x="1326178" y="370000"/>
                  <a:pt x="1339748" y="382526"/>
                </a:cubicBezTo>
                <a:cubicBezTo>
                  <a:pt x="1353318" y="395052"/>
                  <a:pt x="1365844" y="329290"/>
                  <a:pt x="1377326" y="344948"/>
                </a:cubicBezTo>
                <a:cubicBezTo>
                  <a:pt x="1388808" y="360606"/>
                  <a:pt x="1395071" y="457682"/>
                  <a:pt x="1408641" y="476471"/>
                </a:cubicBezTo>
                <a:cubicBezTo>
                  <a:pt x="1422211" y="495260"/>
                  <a:pt x="1444132" y="434718"/>
                  <a:pt x="1458746" y="457682"/>
                </a:cubicBezTo>
                <a:cubicBezTo>
                  <a:pt x="1473360" y="480646"/>
                  <a:pt x="1475447" y="535970"/>
                  <a:pt x="1496324" y="614258"/>
                </a:cubicBezTo>
                <a:cubicBezTo>
                  <a:pt x="1517201" y="692546"/>
                  <a:pt x="1553735" y="769789"/>
                  <a:pt x="1584006" y="927408"/>
                </a:cubicBezTo>
                <a:cubicBezTo>
                  <a:pt x="1614277" y="1085027"/>
                  <a:pt x="1643505" y="1477510"/>
                  <a:pt x="1677951" y="1559973"/>
                </a:cubicBezTo>
                <a:cubicBezTo>
                  <a:pt x="1712397" y="1642436"/>
                  <a:pt x="1764589" y="1449326"/>
                  <a:pt x="1790685" y="1422186"/>
                </a:cubicBezTo>
                <a:cubicBezTo>
                  <a:pt x="1816781" y="1395046"/>
                  <a:pt x="1823044" y="1385652"/>
                  <a:pt x="1834526" y="1397134"/>
                </a:cubicBezTo>
                <a:cubicBezTo>
                  <a:pt x="1846008" y="1408616"/>
                  <a:pt x="1846008" y="1482729"/>
                  <a:pt x="1859578" y="1491080"/>
                </a:cubicBezTo>
                <a:cubicBezTo>
                  <a:pt x="1873148" y="1499431"/>
                  <a:pt x="1903420" y="1438888"/>
                  <a:pt x="1915946" y="1447239"/>
                </a:cubicBezTo>
                <a:cubicBezTo>
                  <a:pt x="1928472" y="1455590"/>
                  <a:pt x="1921165" y="1532833"/>
                  <a:pt x="1934735" y="1541184"/>
                </a:cubicBezTo>
                <a:cubicBezTo>
                  <a:pt x="1948305" y="1549535"/>
                  <a:pt x="1974401" y="1494212"/>
                  <a:pt x="1997365" y="1497343"/>
                </a:cubicBezTo>
                <a:cubicBezTo>
                  <a:pt x="2020329" y="1500474"/>
                  <a:pt x="2049557" y="1553710"/>
                  <a:pt x="2072521" y="1559973"/>
                </a:cubicBezTo>
                <a:cubicBezTo>
                  <a:pt x="2095485" y="1566236"/>
                  <a:pt x="2114274" y="1526570"/>
                  <a:pt x="2135151" y="1534921"/>
                </a:cubicBezTo>
                <a:cubicBezTo>
                  <a:pt x="2156028" y="1543272"/>
                  <a:pt x="2182124" y="1607989"/>
                  <a:pt x="2197781" y="1610077"/>
                </a:cubicBezTo>
                <a:cubicBezTo>
                  <a:pt x="2213438" y="1612165"/>
                  <a:pt x="2214483" y="1543272"/>
                  <a:pt x="2229096" y="1547447"/>
                </a:cubicBezTo>
                <a:cubicBezTo>
                  <a:pt x="2243709" y="1551622"/>
                  <a:pt x="2254148" y="1626778"/>
                  <a:pt x="2285463" y="1635129"/>
                </a:cubicBezTo>
                <a:cubicBezTo>
                  <a:pt x="2316778" y="1643480"/>
                  <a:pt x="2388803" y="1594420"/>
                  <a:pt x="2416987" y="1597551"/>
                </a:cubicBezTo>
                <a:cubicBezTo>
                  <a:pt x="2445171" y="1600682"/>
                  <a:pt x="2419075" y="1647655"/>
                  <a:pt x="2454565" y="1653918"/>
                </a:cubicBezTo>
                <a:cubicBezTo>
                  <a:pt x="2490055" y="1660181"/>
                  <a:pt x="2595483" y="1628866"/>
                  <a:pt x="2629929" y="1635129"/>
                </a:cubicBezTo>
                <a:cubicBezTo>
                  <a:pt x="2664376" y="1641392"/>
                  <a:pt x="2633060" y="1686277"/>
                  <a:pt x="2661244" y="1691496"/>
                </a:cubicBezTo>
                <a:cubicBezTo>
                  <a:pt x="2689428" y="1696715"/>
                  <a:pt x="2765628" y="1658093"/>
                  <a:pt x="2799031" y="1666444"/>
                </a:cubicBezTo>
                <a:cubicBezTo>
                  <a:pt x="2832434" y="1674795"/>
                  <a:pt x="2829302" y="1730118"/>
                  <a:pt x="2861661" y="1741600"/>
                </a:cubicBezTo>
                <a:cubicBezTo>
                  <a:pt x="2894020" y="1753082"/>
                  <a:pt x="2963957" y="1726986"/>
                  <a:pt x="2993184" y="1735337"/>
                </a:cubicBezTo>
                <a:cubicBezTo>
                  <a:pt x="3022411" y="1743688"/>
                  <a:pt x="3014061" y="1790660"/>
                  <a:pt x="3037025" y="1791704"/>
                </a:cubicBezTo>
                <a:cubicBezTo>
                  <a:pt x="3059989" y="1792748"/>
                  <a:pt x="3095479" y="1767174"/>
                  <a:pt x="3130970" y="1741600"/>
                </a:cubicBezTo>
              </a:path>
            </a:pathLst>
          </a:custGeom>
          <a:noFill/>
          <a:ln>
            <a:solidFill>
              <a:srgbClr val="077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D92F53A1-5118-48B9-B538-FE99B55807DC}"/>
              </a:ext>
            </a:extLst>
          </p:cNvPr>
          <p:cNvCxnSpPr>
            <a:cxnSpLocks/>
          </p:cNvCxnSpPr>
          <p:nvPr/>
        </p:nvCxnSpPr>
        <p:spPr>
          <a:xfrm>
            <a:off x="10334694" y="5335185"/>
            <a:ext cx="63009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488D9126-16B6-4200-A19C-A20864BE9D27}"/>
              </a:ext>
            </a:extLst>
          </p:cNvPr>
          <p:cNvCxnSpPr>
            <a:cxnSpLocks/>
          </p:cNvCxnSpPr>
          <p:nvPr/>
        </p:nvCxnSpPr>
        <p:spPr>
          <a:xfrm>
            <a:off x="10216192" y="3977261"/>
            <a:ext cx="0" cy="168362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E6F14EA-EDFB-47CB-847A-0983A16F4CDC}"/>
              </a:ext>
            </a:extLst>
          </p:cNvPr>
          <p:cNvSpPr txBox="1"/>
          <p:nvPr/>
        </p:nvSpPr>
        <p:spPr>
          <a:xfrm>
            <a:off x="9394286" y="5199252"/>
            <a:ext cx="983293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1600" dirty="0"/>
              <a:t>Voltage</a:t>
            </a:r>
            <a:endParaRPr kumimoji="1" lang="ja-JP" altLang="en-US" sz="16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09FA454-C3EA-4C34-A40A-08DE03102602}"/>
              </a:ext>
            </a:extLst>
          </p:cNvPr>
          <p:cNvSpPr txBox="1"/>
          <p:nvPr/>
        </p:nvSpPr>
        <p:spPr>
          <a:xfrm>
            <a:off x="9984650" y="5675887"/>
            <a:ext cx="1594179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1600" dirty="0"/>
              <a:t>Pulse </a:t>
            </a:r>
            <a:r>
              <a:rPr lang="en-US" altLang="ja-JP" sz="1600" dirty="0"/>
              <a:t>width</a:t>
            </a:r>
            <a:endParaRPr kumimoji="1" lang="ja-JP" altLang="en-US" sz="16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C45859D-F9B2-4711-A28B-6C279430807E}"/>
              </a:ext>
            </a:extLst>
          </p:cNvPr>
          <p:cNvSpPr txBox="1"/>
          <p:nvPr/>
        </p:nvSpPr>
        <p:spPr>
          <a:xfrm>
            <a:off x="9725362" y="6123517"/>
            <a:ext cx="1873087" cy="414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dirty="0"/>
              <a:t>E.g., EMFI</a:t>
            </a:r>
            <a:endParaRPr kumimoji="1" lang="ja-JP" altLang="en-US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6F53F2E-7610-47EA-98BE-A774D71A15BA}"/>
              </a:ext>
            </a:extLst>
          </p:cNvPr>
          <p:cNvSpPr txBox="1"/>
          <p:nvPr/>
        </p:nvSpPr>
        <p:spPr>
          <a:xfrm>
            <a:off x="8986184" y="5085850"/>
            <a:ext cx="413359" cy="449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ja-JP" altLang="en-US" sz="2000" dirty="0"/>
              <a:t>②</a:t>
            </a:r>
            <a:endParaRPr kumimoji="1" lang="ja-JP" altLang="en-US" sz="2000" dirty="0"/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EF9FCB4A-41FF-4C4E-AE00-D9CB29F29DFE}"/>
              </a:ext>
            </a:extLst>
          </p:cNvPr>
          <p:cNvCxnSpPr>
            <a:cxnSpLocks/>
          </p:cNvCxnSpPr>
          <p:nvPr/>
        </p:nvCxnSpPr>
        <p:spPr>
          <a:xfrm flipV="1">
            <a:off x="3073916" y="5578331"/>
            <a:ext cx="0" cy="63169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27A275EE-8FEC-4C56-9FB1-E4232E060F4E}"/>
              </a:ext>
            </a:extLst>
          </p:cNvPr>
          <p:cNvCxnSpPr>
            <a:cxnSpLocks/>
          </p:cNvCxnSpPr>
          <p:nvPr/>
        </p:nvCxnSpPr>
        <p:spPr>
          <a:xfrm>
            <a:off x="3115034" y="5960798"/>
            <a:ext cx="162425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ECB85E4A-E5B5-47E0-891B-F5C8C6AC703B}"/>
              </a:ext>
            </a:extLst>
          </p:cNvPr>
          <p:cNvCxnSpPr>
            <a:cxnSpLocks/>
          </p:cNvCxnSpPr>
          <p:nvPr/>
        </p:nvCxnSpPr>
        <p:spPr>
          <a:xfrm>
            <a:off x="5135551" y="5960798"/>
            <a:ext cx="2120443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プレースホルダー 2">
            <a:extLst>
              <a:ext uri="{FF2B5EF4-FFF2-40B4-BE49-F238E27FC236}">
                <a16:creationId xmlns:a16="http://schemas.microsoft.com/office/drawing/2014/main" id="{0099C3B6-8351-420E-8CF7-A222A33988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0900" y="6541201"/>
            <a:ext cx="4258467" cy="266937"/>
          </a:xfrm>
        </p:spPr>
        <p:txBody>
          <a:bodyPr/>
          <a:lstStyle/>
          <a:p>
            <a:r>
              <a:rPr kumimoji="1" lang="en-US" altLang="ja-JP" dirty="0"/>
              <a:t>BG&gt;</a:t>
            </a:r>
            <a:r>
              <a:rPr lang="en-US" altLang="ja-JP" dirty="0"/>
              <a:t>RISC-V&gt;</a:t>
            </a:r>
            <a:r>
              <a:rPr kumimoji="1" lang="en-US" altLang="ja-JP" b="1" dirty="0"/>
              <a:t>Attack</a:t>
            </a:r>
            <a:r>
              <a:rPr kumimoji="1" lang="en-US" altLang="ja-JP" dirty="0"/>
              <a:t>&gt;Exp.&gt;</a:t>
            </a:r>
            <a:r>
              <a:rPr lang="en-US" altLang="ja-JP" dirty="0"/>
              <a:t>Counter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1718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52F790C7-16BE-4F2A-919E-332D950CA4C6}"/>
              </a:ext>
            </a:extLst>
          </p:cNvPr>
          <p:cNvGrpSpPr/>
          <p:nvPr/>
        </p:nvGrpSpPr>
        <p:grpSpPr>
          <a:xfrm>
            <a:off x="984664" y="3703194"/>
            <a:ext cx="2119819" cy="1790700"/>
            <a:chOff x="1189422" y="2744371"/>
            <a:chExt cx="3658266" cy="3090291"/>
          </a:xfrm>
        </p:grpSpPr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2F5FD2EA-7BE4-4701-AF81-62F9CC8719DD}"/>
                </a:ext>
              </a:extLst>
            </p:cNvPr>
            <p:cNvSpPr/>
            <p:nvPr/>
          </p:nvSpPr>
          <p:spPr>
            <a:xfrm>
              <a:off x="1296444" y="2744371"/>
              <a:ext cx="3356975" cy="2904867"/>
            </a:xfrm>
            <a:prstGeom prst="roundRect">
              <a:avLst>
                <a:gd name="adj" fmla="val 376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1846096A-15E6-489F-802F-D9FC9D2381AA}"/>
                </a:ext>
              </a:extLst>
            </p:cNvPr>
            <p:cNvGrpSpPr/>
            <p:nvPr/>
          </p:nvGrpSpPr>
          <p:grpSpPr>
            <a:xfrm>
              <a:off x="4067175" y="3624263"/>
              <a:ext cx="780513" cy="723900"/>
              <a:chOff x="4067175" y="3624263"/>
              <a:chExt cx="780513" cy="723900"/>
            </a:xfrm>
          </p:grpSpPr>
          <p:sp>
            <p:nvSpPr>
              <p:cNvPr id="106" name="四角形: 角を丸くする 105">
                <a:extLst>
                  <a:ext uri="{FF2B5EF4-FFF2-40B4-BE49-F238E27FC236}">
                    <a16:creationId xmlns:a16="http://schemas.microsoft.com/office/drawing/2014/main" id="{6792B95A-05D8-4C7E-8A00-F6A2DA0140C4}"/>
                  </a:ext>
                </a:extLst>
              </p:cNvPr>
              <p:cNvSpPr/>
              <p:nvPr/>
            </p:nvSpPr>
            <p:spPr>
              <a:xfrm>
                <a:off x="4067175" y="3624263"/>
                <a:ext cx="780513" cy="723900"/>
              </a:xfrm>
              <a:prstGeom prst="roundRect">
                <a:avLst>
                  <a:gd name="adj" fmla="val 4565"/>
                </a:avLst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7" name="直線コネクタ 106">
                <a:extLst>
                  <a:ext uri="{FF2B5EF4-FFF2-40B4-BE49-F238E27FC236}">
                    <a16:creationId xmlns:a16="http://schemas.microsoft.com/office/drawing/2014/main" id="{C60AFE57-F740-41CF-BBC5-185D8E10A2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52938" y="3767138"/>
                <a:ext cx="304800" cy="28575"/>
              </a:xfrm>
              <a:prstGeom prst="line">
                <a:avLst/>
              </a:prstGeom>
              <a:ln w="38100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線コネクタ 107">
                <a:extLst>
                  <a:ext uri="{FF2B5EF4-FFF2-40B4-BE49-F238E27FC236}">
                    <a16:creationId xmlns:a16="http://schemas.microsoft.com/office/drawing/2014/main" id="{C3E5E05D-CAB3-492C-974F-95C4BF08B6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52938" y="3910013"/>
                <a:ext cx="290512" cy="28575"/>
              </a:xfrm>
              <a:prstGeom prst="line">
                <a:avLst/>
              </a:prstGeom>
              <a:ln w="38100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コネクタ 108">
                <a:extLst>
                  <a:ext uri="{FF2B5EF4-FFF2-40B4-BE49-F238E27FC236}">
                    <a16:creationId xmlns:a16="http://schemas.microsoft.com/office/drawing/2014/main" id="{77A6A43C-8D42-422D-A5D7-7D97A8E426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43450" y="3795713"/>
                <a:ext cx="0" cy="128587"/>
              </a:xfrm>
              <a:prstGeom prst="line">
                <a:avLst/>
              </a:prstGeom>
              <a:ln w="38100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線コネクタ 109">
                <a:extLst>
                  <a:ext uri="{FF2B5EF4-FFF2-40B4-BE49-F238E27FC236}">
                    <a16:creationId xmlns:a16="http://schemas.microsoft.com/office/drawing/2014/main" id="{01C8D943-6594-4307-9B65-33FC487392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52938" y="4093371"/>
                <a:ext cx="304800" cy="28575"/>
              </a:xfrm>
              <a:prstGeom prst="line">
                <a:avLst/>
              </a:prstGeom>
              <a:ln w="38100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コネクタ 110">
                <a:extLst>
                  <a:ext uri="{FF2B5EF4-FFF2-40B4-BE49-F238E27FC236}">
                    <a16:creationId xmlns:a16="http://schemas.microsoft.com/office/drawing/2014/main" id="{C73C1FBA-848F-4765-8293-56C18E0425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52938" y="4236246"/>
                <a:ext cx="290512" cy="28575"/>
              </a:xfrm>
              <a:prstGeom prst="line">
                <a:avLst/>
              </a:prstGeom>
              <a:ln w="38100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線コネクタ 111">
                <a:extLst>
                  <a:ext uri="{FF2B5EF4-FFF2-40B4-BE49-F238E27FC236}">
                    <a16:creationId xmlns:a16="http://schemas.microsoft.com/office/drawing/2014/main" id="{8892671A-FD99-499F-B10B-54CDD43E10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43450" y="4121946"/>
                <a:ext cx="0" cy="128587"/>
              </a:xfrm>
              <a:prstGeom prst="line">
                <a:avLst/>
              </a:prstGeom>
              <a:ln w="38100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円: 塗りつぶしなし 16">
              <a:extLst>
                <a:ext uri="{FF2B5EF4-FFF2-40B4-BE49-F238E27FC236}">
                  <a16:creationId xmlns:a16="http://schemas.microsoft.com/office/drawing/2014/main" id="{5B2166AF-1A77-442D-8520-2C53177B4815}"/>
                </a:ext>
              </a:extLst>
            </p:cNvPr>
            <p:cNvSpPr/>
            <p:nvPr/>
          </p:nvSpPr>
          <p:spPr>
            <a:xfrm>
              <a:off x="1328738" y="2786063"/>
              <a:ext cx="295275" cy="285750"/>
            </a:xfrm>
            <a:prstGeom prst="don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8" name="円: 塗りつぶしなし 17">
              <a:extLst>
                <a:ext uri="{FF2B5EF4-FFF2-40B4-BE49-F238E27FC236}">
                  <a16:creationId xmlns:a16="http://schemas.microsoft.com/office/drawing/2014/main" id="{10E627AE-AD2B-4600-A7CE-5E7D0D91F6BD}"/>
                </a:ext>
              </a:extLst>
            </p:cNvPr>
            <p:cNvSpPr/>
            <p:nvPr/>
          </p:nvSpPr>
          <p:spPr>
            <a:xfrm>
              <a:off x="4337092" y="2786063"/>
              <a:ext cx="295275" cy="285750"/>
            </a:xfrm>
            <a:prstGeom prst="don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円: 塗りつぶしなし 18">
              <a:extLst>
                <a:ext uri="{FF2B5EF4-FFF2-40B4-BE49-F238E27FC236}">
                  <a16:creationId xmlns:a16="http://schemas.microsoft.com/office/drawing/2014/main" id="{318A0880-D652-4DC0-83F8-DAF6FD20A8F2}"/>
                </a:ext>
              </a:extLst>
            </p:cNvPr>
            <p:cNvSpPr/>
            <p:nvPr/>
          </p:nvSpPr>
          <p:spPr>
            <a:xfrm>
              <a:off x="4337092" y="5329946"/>
              <a:ext cx="295275" cy="285750"/>
            </a:xfrm>
            <a:prstGeom prst="don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円: 塗りつぶしなし 19">
              <a:extLst>
                <a:ext uri="{FF2B5EF4-FFF2-40B4-BE49-F238E27FC236}">
                  <a16:creationId xmlns:a16="http://schemas.microsoft.com/office/drawing/2014/main" id="{914DD36A-5F52-4297-A211-951D9A7C13F8}"/>
                </a:ext>
              </a:extLst>
            </p:cNvPr>
            <p:cNvSpPr/>
            <p:nvPr/>
          </p:nvSpPr>
          <p:spPr>
            <a:xfrm>
              <a:off x="1328738" y="5329946"/>
              <a:ext cx="295275" cy="285750"/>
            </a:xfrm>
            <a:prstGeom prst="don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EB7BF6BF-418C-49DF-B72E-D1DD08EC93C8}"/>
                </a:ext>
              </a:extLst>
            </p:cNvPr>
            <p:cNvGrpSpPr/>
            <p:nvPr/>
          </p:nvGrpSpPr>
          <p:grpSpPr>
            <a:xfrm>
              <a:off x="2555300" y="5114925"/>
              <a:ext cx="749876" cy="642938"/>
              <a:chOff x="2555300" y="5114925"/>
              <a:chExt cx="749876" cy="642938"/>
            </a:xfrm>
          </p:grpSpPr>
          <p:sp>
            <p:nvSpPr>
              <p:cNvPr id="103" name="四角形: 角を丸くする 102">
                <a:extLst>
                  <a:ext uri="{FF2B5EF4-FFF2-40B4-BE49-F238E27FC236}">
                    <a16:creationId xmlns:a16="http://schemas.microsoft.com/office/drawing/2014/main" id="{83D6BA77-9410-48D1-A2ED-4ED7946087D6}"/>
                  </a:ext>
                </a:extLst>
              </p:cNvPr>
              <p:cNvSpPr/>
              <p:nvPr/>
            </p:nvSpPr>
            <p:spPr>
              <a:xfrm>
                <a:off x="2555300" y="5114925"/>
                <a:ext cx="749876" cy="642938"/>
              </a:xfrm>
              <a:prstGeom prst="roundRect">
                <a:avLst>
                  <a:gd name="adj" fmla="val 4565"/>
                </a:avLst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フリーフォーム: 図形 103">
                <a:extLst>
                  <a:ext uri="{FF2B5EF4-FFF2-40B4-BE49-F238E27FC236}">
                    <a16:creationId xmlns:a16="http://schemas.microsoft.com/office/drawing/2014/main" id="{6B33684C-9ACD-4562-9B68-9FF39AB5D261}"/>
                  </a:ext>
                </a:extLst>
              </p:cNvPr>
              <p:cNvSpPr/>
              <p:nvPr/>
            </p:nvSpPr>
            <p:spPr>
              <a:xfrm>
                <a:off x="3154952" y="5369719"/>
                <a:ext cx="93522" cy="210469"/>
              </a:xfrm>
              <a:custGeom>
                <a:avLst/>
                <a:gdLst>
                  <a:gd name="connsiteX0" fmla="*/ 204 w 93522"/>
                  <a:gd name="connsiteY0" fmla="*/ 0 h 210469"/>
                  <a:gd name="connsiteX1" fmla="*/ 4967 w 93522"/>
                  <a:gd name="connsiteY1" fmla="*/ 185737 h 210469"/>
                  <a:gd name="connsiteX2" fmla="*/ 33542 w 93522"/>
                  <a:gd name="connsiteY2" fmla="*/ 207169 h 210469"/>
                  <a:gd name="connsiteX3" fmla="*/ 71642 w 93522"/>
                  <a:gd name="connsiteY3" fmla="*/ 207169 h 210469"/>
                  <a:gd name="connsiteX4" fmla="*/ 90692 w 93522"/>
                  <a:gd name="connsiteY4" fmla="*/ 176212 h 210469"/>
                  <a:gd name="connsiteX5" fmla="*/ 93073 w 93522"/>
                  <a:gd name="connsiteY5" fmla="*/ 4762 h 210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522" h="210469">
                    <a:moveTo>
                      <a:pt x="204" y="0"/>
                    </a:moveTo>
                    <a:cubicBezTo>
                      <a:pt x="-193" y="75604"/>
                      <a:pt x="-589" y="151209"/>
                      <a:pt x="4967" y="185737"/>
                    </a:cubicBezTo>
                    <a:cubicBezTo>
                      <a:pt x="10523" y="220265"/>
                      <a:pt x="22430" y="203597"/>
                      <a:pt x="33542" y="207169"/>
                    </a:cubicBezTo>
                    <a:cubicBezTo>
                      <a:pt x="44655" y="210741"/>
                      <a:pt x="62117" y="212328"/>
                      <a:pt x="71642" y="207169"/>
                    </a:cubicBezTo>
                    <a:cubicBezTo>
                      <a:pt x="81167" y="202010"/>
                      <a:pt x="87120" y="209947"/>
                      <a:pt x="90692" y="176212"/>
                    </a:cubicBezTo>
                    <a:cubicBezTo>
                      <a:pt x="94264" y="142478"/>
                      <a:pt x="93668" y="73620"/>
                      <a:pt x="93073" y="4762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フリーフォーム: 図形 104">
                <a:extLst>
                  <a:ext uri="{FF2B5EF4-FFF2-40B4-BE49-F238E27FC236}">
                    <a16:creationId xmlns:a16="http://schemas.microsoft.com/office/drawing/2014/main" id="{41FAE3C7-92CC-4553-BB9E-5DB8CFFA1565}"/>
                  </a:ext>
                </a:extLst>
              </p:cNvPr>
              <p:cNvSpPr/>
              <p:nvPr/>
            </p:nvSpPr>
            <p:spPr>
              <a:xfrm>
                <a:off x="2628696" y="5369719"/>
                <a:ext cx="93522" cy="210469"/>
              </a:xfrm>
              <a:custGeom>
                <a:avLst/>
                <a:gdLst>
                  <a:gd name="connsiteX0" fmla="*/ 204 w 93522"/>
                  <a:gd name="connsiteY0" fmla="*/ 0 h 210469"/>
                  <a:gd name="connsiteX1" fmla="*/ 4967 w 93522"/>
                  <a:gd name="connsiteY1" fmla="*/ 185737 h 210469"/>
                  <a:gd name="connsiteX2" fmla="*/ 33542 w 93522"/>
                  <a:gd name="connsiteY2" fmla="*/ 207169 h 210469"/>
                  <a:gd name="connsiteX3" fmla="*/ 71642 w 93522"/>
                  <a:gd name="connsiteY3" fmla="*/ 207169 h 210469"/>
                  <a:gd name="connsiteX4" fmla="*/ 90692 w 93522"/>
                  <a:gd name="connsiteY4" fmla="*/ 176212 h 210469"/>
                  <a:gd name="connsiteX5" fmla="*/ 93073 w 93522"/>
                  <a:gd name="connsiteY5" fmla="*/ 4762 h 210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522" h="210469">
                    <a:moveTo>
                      <a:pt x="204" y="0"/>
                    </a:moveTo>
                    <a:cubicBezTo>
                      <a:pt x="-193" y="75604"/>
                      <a:pt x="-589" y="151209"/>
                      <a:pt x="4967" y="185737"/>
                    </a:cubicBezTo>
                    <a:cubicBezTo>
                      <a:pt x="10523" y="220265"/>
                      <a:pt x="22430" y="203597"/>
                      <a:pt x="33542" y="207169"/>
                    </a:cubicBezTo>
                    <a:cubicBezTo>
                      <a:pt x="44655" y="210741"/>
                      <a:pt x="62117" y="212328"/>
                      <a:pt x="71642" y="207169"/>
                    </a:cubicBezTo>
                    <a:cubicBezTo>
                      <a:pt x="81167" y="202010"/>
                      <a:pt x="87120" y="209947"/>
                      <a:pt x="90692" y="176212"/>
                    </a:cubicBezTo>
                    <a:cubicBezTo>
                      <a:pt x="94264" y="142478"/>
                      <a:pt x="93668" y="73620"/>
                      <a:pt x="93073" y="4762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6EA72EC3-70D6-4D1D-9795-A0F777FF94A6}"/>
                </a:ext>
              </a:extLst>
            </p:cNvPr>
            <p:cNvGrpSpPr/>
            <p:nvPr/>
          </p:nvGrpSpPr>
          <p:grpSpPr>
            <a:xfrm>
              <a:off x="1667711" y="2824162"/>
              <a:ext cx="2625683" cy="238125"/>
              <a:chOff x="1667711" y="2824162"/>
              <a:chExt cx="2625683" cy="238125"/>
            </a:xfrm>
          </p:grpSpPr>
          <p:sp>
            <p:nvSpPr>
              <p:cNvPr id="62" name="四角形: 角を丸くする 61">
                <a:extLst>
                  <a:ext uri="{FF2B5EF4-FFF2-40B4-BE49-F238E27FC236}">
                    <a16:creationId xmlns:a16="http://schemas.microsoft.com/office/drawing/2014/main" id="{A95D141A-B9F1-4049-B485-5D4B652CE6DE}"/>
                  </a:ext>
                </a:extLst>
              </p:cNvPr>
              <p:cNvSpPr/>
              <p:nvPr/>
            </p:nvSpPr>
            <p:spPr>
              <a:xfrm>
                <a:off x="1667711" y="2824162"/>
                <a:ext cx="2625683" cy="238125"/>
              </a:xfrm>
              <a:prstGeom prst="roundRect">
                <a:avLst>
                  <a:gd name="adj" fmla="val 10284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正方形/長方形 62">
                <a:extLst>
                  <a:ext uri="{FF2B5EF4-FFF2-40B4-BE49-F238E27FC236}">
                    <a16:creationId xmlns:a16="http://schemas.microsoft.com/office/drawing/2014/main" id="{176A6765-8A69-49F2-88DA-C871552355AA}"/>
                  </a:ext>
                </a:extLst>
              </p:cNvPr>
              <p:cNvSpPr/>
              <p:nvPr/>
            </p:nvSpPr>
            <p:spPr>
              <a:xfrm>
                <a:off x="1701800" y="2853533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id="{B09399CD-DA74-4FC8-A33B-BF0974A95F69}"/>
                  </a:ext>
                </a:extLst>
              </p:cNvPr>
              <p:cNvSpPr/>
              <p:nvPr/>
            </p:nvSpPr>
            <p:spPr>
              <a:xfrm>
                <a:off x="1833036" y="2853533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正方形/長方形 64">
                <a:extLst>
                  <a:ext uri="{FF2B5EF4-FFF2-40B4-BE49-F238E27FC236}">
                    <a16:creationId xmlns:a16="http://schemas.microsoft.com/office/drawing/2014/main" id="{AEE4DE38-C26D-462F-AAA3-6B45AF8BEDC2}"/>
                  </a:ext>
                </a:extLst>
              </p:cNvPr>
              <p:cNvSpPr/>
              <p:nvPr/>
            </p:nvSpPr>
            <p:spPr>
              <a:xfrm>
                <a:off x="1964272" y="2853533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正方形/長方形 65">
                <a:extLst>
                  <a:ext uri="{FF2B5EF4-FFF2-40B4-BE49-F238E27FC236}">
                    <a16:creationId xmlns:a16="http://schemas.microsoft.com/office/drawing/2014/main" id="{39CD9DDB-0773-4EC9-944A-E81B4ED9C89F}"/>
                  </a:ext>
                </a:extLst>
              </p:cNvPr>
              <p:cNvSpPr/>
              <p:nvPr/>
            </p:nvSpPr>
            <p:spPr>
              <a:xfrm>
                <a:off x="2095508" y="2853533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正方形/長方形 66">
                <a:extLst>
                  <a:ext uri="{FF2B5EF4-FFF2-40B4-BE49-F238E27FC236}">
                    <a16:creationId xmlns:a16="http://schemas.microsoft.com/office/drawing/2014/main" id="{07359B17-0925-40F7-B4A7-1E7A261ECDA0}"/>
                  </a:ext>
                </a:extLst>
              </p:cNvPr>
              <p:cNvSpPr/>
              <p:nvPr/>
            </p:nvSpPr>
            <p:spPr>
              <a:xfrm>
                <a:off x="2226744" y="2853533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正方形/長方形 67">
                <a:extLst>
                  <a:ext uri="{FF2B5EF4-FFF2-40B4-BE49-F238E27FC236}">
                    <a16:creationId xmlns:a16="http://schemas.microsoft.com/office/drawing/2014/main" id="{E5528D21-515C-4ABC-9EA3-30B558E3BB05}"/>
                  </a:ext>
                </a:extLst>
              </p:cNvPr>
              <p:cNvSpPr/>
              <p:nvPr/>
            </p:nvSpPr>
            <p:spPr>
              <a:xfrm>
                <a:off x="2357980" y="2853533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正方形/長方形 68">
                <a:extLst>
                  <a:ext uri="{FF2B5EF4-FFF2-40B4-BE49-F238E27FC236}">
                    <a16:creationId xmlns:a16="http://schemas.microsoft.com/office/drawing/2014/main" id="{CAD59B78-12B6-4004-A4A3-ADA6CECD25AB}"/>
                  </a:ext>
                </a:extLst>
              </p:cNvPr>
              <p:cNvSpPr/>
              <p:nvPr/>
            </p:nvSpPr>
            <p:spPr>
              <a:xfrm>
                <a:off x="2489216" y="2853533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正方形/長方形 69">
                <a:extLst>
                  <a:ext uri="{FF2B5EF4-FFF2-40B4-BE49-F238E27FC236}">
                    <a16:creationId xmlns:a16="http://schemas.microsoft.com/office/drawing/2014/main" id="{903DDFC3-8FB9-4900-8A2B-2197B01048FE}"/>
                  </a:ext>
                </a:extLst>
              </p:cNvPr>
              <p:cNvSpPr/>
              <p:nvPr/>
            </p:nvSpPr>
            <p:spPr>
              <a:xfrm>
                <a:off x="2620452" y="2853533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正方形/長方形 70">
                <a:extLst>
                  <a:ext uri="{FF2B5EF4-FFF2-40B4-BE49-F238E27FC236}">
                    <a16:creationId xmlns:a16="http://schemas.microsoft.com/office/drawing/2014/main" id="{CD6E5F75-3D86-4079-A814-FA289D162336}"/>
                  </a:ext>
                </a:extLst>
              </p:cNvPr>
              <p:cNvSpPr/>
              <p:nvPr/>
            </p:nvSpPr>
            <p:spPr>
              <a:xfrm>
                <a:off x="2751688" y="2853533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正方形/長方形 71">
                <a:extLst>
                  <a:ext uri="{FF2B5EF4-FFF2-40B4-BE49-F238E27FC236}">
                    <a16:creationId xmlns:a16="http://schemas.microsoft.com/office/drawing/2014/main" id="{3A19EE77-1457-4F1F-95DA-B2EAA758425D}"/>
                  </a:ext>
                </a:extLst>
              </p:cNvPr>
              <p:cNvSpPr/>
              <p:nvPr/>
            </p:nvSpPr>
            <p:spPr>
              <a:xfrm>
                <a:off x="2882924" y="2853533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正方形/長方形 72">
                <a:extLst>
                  <a:ext uri="{FF2B5EF4-FFF2-40B4-BE49-F238E27FC236}">
                    <a16:creationId xmlns:a16="http://schemas.microsoft.com/office/drawing/2014/main" id="{CB0605A9-45F8-4125-BDCD-743B5A6CF825}"/>
                  </a:ext>
                </a:extLst>
              </p:cNvPr>
              <p:cNvSpPr/>
              <p:nvPr/>
            </p:nvSpPr>
            <p:spPr>
              <a:xfrm>
                <a:off x="3014160" y="2853533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正方形/長方形 73">
                <a:extLst>
                  <a:ext uri="{FF2B5EF4-FFF2-40B4-BE49-F238E27FC236}">
                    <a16:creationId xmlns:a16="http://schemas.microsoft.com/office/drawing/2014/main" id="{E531E6D3-A2CC-4A77-B9E4-D33EDD745E3A}"/>
                  </a:ext>
                </a:extLst>
              </p:cNvPr>
              <p:cNvSpPr/>
              <p:nvPr/>
            </p:nvSpPr>
            <p:spPr>
              <a:xfrm>
                <a:off x="3145396" y="2853533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正方形/長方形 74">
                <a:extLst>
                  <a:ext uri="{FF2B5EF4-FFF2-40B4-BE49-F238E27FC236}">
                    <a16:creationId xmlns:a16="http://schemas.microsoft.com/office/drawing/2014/main" id="{B5C9148B-6EF6-47C9-B50A-FE9A9ED79116}"/>
                  </a:ext>
                </a:extLst>
              </p:cNvPr>
              <p:cNvSpPr/>
              <p:nvPr/>
            </p:nvSpPr>
            <p:spPr>
              <a:xfrm>
                <a:off x="3276632" y="2853533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正方形/長方形 75">
                <a:extLst>
                  <a:ext uri="{FF2B5EF4-FFF2-40B4-BE49-F238E27FC236}">
                    <a16:creationId xmlns:a16="http://schemas.microsoft.com/office/drawing/2014/main" id="{F1041EAD-DCFB-4804-AC7F-687C57839ECC}"/>
                  </a:ext>
                </a:extLst>
              </p:cNvPr>
              <p:cNvSpPr/>
              <p:nvPr/>
            </p:nvSpPr>
            <p:spPr>
              <a:xfrm>
                <a:off x="3407868" y="2853533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正方形/長方形 76">
                <a:extLst>
                  <a:ext uri="{FF2B5EF4-FFF2-40B4-BE49-F238E27FC236}">
                    <a16:creationId xmlns:a16="http://schemas.microsoft.com/office/drawing/2014/main" id="{2B8C40BA-B908-4987-BDD1-09F2416EDE0A}"/>
                  </a:ext>
                </a:extLst>
              </p:cNvPr>
              <p:cNvSpPr/>
              <p:nvPr/>
            </p:nvSpPr>
            <p:spPr>
              <a:xfrm>
                <a:off x="3539104" y="2853533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正方形/長方形 77">
                <a:extLst>
                  <a:ext uri="{FF2B5EF4-FFF2-40B4-BE49-F238E27FC236}">
                    <a16:creationId xmlns:a16="http://schemas.microsoft.com/office/drawing/2014/main" id="{1EEAEFE9-B0F9-4B93-A569-E6B730ACB95F}"/>
                  </a:ext>
                </a:extLst>
              </p:cNvPr>
              <p:cNvSpPr/>
              <p:nvPr/>
            </p:nvSpPr>
            <p:spPr>
              <a:xfrm>
                <a:off x="3670340" y="2853533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正方形/長方形 78">
                <a:extLst>
                  <a:ext uri="{FF2B5EF4-FFF2-40B4-BE49-F238E27FC236}">
                    <a16:creationId xmlns:a16="http://schemas.microsoft.com/office/drawing/2014/main" id="{1A4B7A3C-5962-46AB-AE6D-3DEB0271AC6E}"/>
                  </a:ext>
                </a:extLst>
              </p:cNvPr>
              <p:cNvSpPr/>
              <p:nvPr/>
            </p:nvSpPr>
            <p:spPr>
              <a:xfrm>
                <a:off x="3801576" y="2853533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正方形/長方形 79">
                <a:extLst>
                  <a:ext uri="{FF2B5EF4-FFF2-40B4-BE49-F238E27FC236}">
                    <a16:creationId xmlns:a16="http://schemas.microsoft.com/office/drawing/2014/main" id="{40F21907-AA79-46B7-AC6F-E8DC7A2B8390}"/>
                  </a:ext>
                </a:extLst>
              </p:cNvPr>
              <p:cNvSpPr/>
              <p:nvPr/>
            </p:nvSpPr>
            <p:spPr>
              <a:xfrm>
                <a:off x="3932812" y="2853533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正方形/長方形 80">
                <a:extLst>
                  <a:ext uri="{FF2B5EF4-FFF2-40B4-BE49-F238E27FC236}">
                    <a16:creationId xmlns:a16="http://schemas.microsoft.com/office/drawing/2014/main" id="{0BC7C11F-C38B-44A1-B2B1-BAF7AACBBA23}"/>
                  </a:ext>
                </a:extLst>
              </p:cNvPr>
              <p:cNvSpPr/>
              <p:nvPr/>
            </p:nvSpPr>
            <p:spPr>
              <a:xfrm>
                <a:off x="4064048" y="2853533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正方形/長方形 81">
                <a:extLst>
                  <a:ext uri="{FF2B5EF4-FFF2-40B4-BE49-F238E27FC236}">
                    <a16:creationId xmlns:a16="http://schemas.microsoft.com/office/drawing/2014/main" id="{03CD9A6C-A5C3-444C-92AA-645AF5136242}"/>
                  </a:ext>
                </a:extLst>
              </p:cNvPr>
              <p:cNvSpPr/>
              <p:nvPr/>
            </p:nvSpPr>
            <p:spPr>
              <a:xfrm>
                <a:off x="4195285" y="2853533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正方形/長方形 82">
                <a:extLst>
                  <a:ext uri="{FF2B5EF4-FFF2-40B4-BE49-F238E27FC236}">
                    <a16:creationId xmlns:a16="http://schemas.microsoft.com/office/drawing/2014/main" id="{471453F3-2A01-438E-8EC4-573A6027D1CD}"/>
                  </a:ext>
                </a:extLst>
              </p:cNvPr>
              <p:cNvSpPr/>
              <p:nvPr/>
            </p:nvSpPr>
            <p:spPr>
              <a:xfrm>
                <a:off x="1701800" y="2969816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正方形/長方形 83">
                <a:extLst>
                  <a:ext uri="{FF2B5EF4-FFF2-40B4-BE49-F238E27FC236}">
                    <a16:creationId xmlns:a16="http://schemas.microsoft.com/office/drawing/2014/main" id="{300D0D08-457E-4D66-97B9-7C977C09AD70}"/>
                  </a:ext>
                </a:extLst>
              </p:cNvPr>
              <p:cNvSpPr/>
              <p:nvPr/>
            </p:nvSpPr>
            <p:spPr>
              <a:xfrm>
                <a:off x="1833036" y="2969816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正方形/長方形 84">
                <a:extLst>
                  <a:ext uri="{FF2B5EF4-FFF2-40B4-BE49-F238E27FC236}">
                    <a16:creationId xmlns:a16="http://schemas.microsoft.com/office/drawing/2014/main" id="{950ECA31-AFB7-4E31-8901-43234D719372}"/>
                  </a:ext>
                </a:extLst>
              </p:cNvPr>
              <p:cNvSpPr/>
              <p:nvPr/>
            </p:nvSpPr>
            <p:spPr>
              <a:xfrm>
                <a:off x="1964272" y="2969816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正方形/長方形 85">
                <a:extLst>
                  <a:ext uri="{FF2B5EF4-FFF2-40B4-BE49-F238E27FC236}">
                    <a16:creationId xmlns:a16="http://schemas.microsoft.com/office/drawing/2014/main" id="{92035A1E-E503-45EA-ADC0-36C3E6F3C1BB}"/>
                  </a:ext>
                </a:extLst>
              </p:cNvPr>
              <p:cNvSpPr/>
              <p:nvPr/>
            </p:nvSpPr>
            <p:spPr>
              <a:xfrm>
                <a:off x="2095508" y="2969816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正方形/長方形 86">
                <a:extLst>
                  <a:ext uri="{FF2B5EF4-FFF2-40B4-BE49-F238E27FC236}">
                    <a16:creationId xmlns:a16="http://schemas.microsoft.com/office/drawing/2014/main" id="{ADAB4A4A-FAD4-48C5-A459-609BF0EE89B4}"/>
                  </a:ext>
                </a:extLst>
              </p:cNvPr>
              <p:cNvSpPr/>
              <p:nvPr/>
            </p:nvSpPr>
            <p:spPr>
              <a:xfrm>
                <a:off x="2226744" y="2969816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正方形/長方形 87">
                <a:extLst>
                  <a:ext uri="{FF2B5EF4-FFF2-40B4-BE49-F238E27FC236}">
                    <a16:creationId xmlns:a16="http://schemas.microsoft.com/office/drawing/2014/main" id="{85E1FF20-704F-42B6-8D0F-83C40C9AE0E6}"/>
                  </a:ext>
                </a:extLst>
              </p:cNvPr>
              <p:cNvSpPr/>
              <p:nvPr/>
            </p:nvSpPr>
            <p:spPr>
              <a:xfrm>
                <a:off x="2357980" y="2969816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正方形/長方形 88">
                <a:extLst>
                  <a:ext uri="{FF2B5EF4-FFF2-40B4-BE49-F238E27FC236}">
                    <a16:creationId xmlns:a16="http://schemas.microsoft.com/office/drawing/2014/main" id="{14ED8BFB-3AEA-42A8-A819-BE62F359E8FC}"/>
                  </a:ext>
                </a:extLst>
              </p:cNvPr>
              <p:cNvSpPr/>
              <p:nvPr/>
            </p:nvSpPr>
            <p:spPr>
              <a:xfrm>
                <a:off x="2489216" y="2969816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正方形/長方形 89">
                <a:extLst>
                  <a:ext uri="{FF2B5EF4-FFF2-40B4-BE49-F238E27FC236}">
                    <a16:creationId xmlns:a16="http://schemas.microsoft.com/office/drawing/2014/main" id="{0EF1DF27-01A6-4FC3-9E38-908E0EE1E345}"/>
                  </a:ext>
                </a:extLst>
              </p:cNvPr>
              <p:cNvSpPr/>
              <p:nvPr/>
            </p:nvSpPr>
            <p:spPr>
              <a:xfrm>
                <a:off x="2620452" y="2969816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正方形/長方形 90">
                <a:extLst>
                  <a:ext uri="{FF2B5EF4-FFF2-40B4-BE49-F238E27FC236}">
                    <a16:creationId xmlns:a16="http://schemas.microsoft.com/office/drawing/2014/main" id="{170990E6-AC16-488C-BAE2-C537EC1AB7AA}"/>
                  </a:ext>
                </a:extLst>
              </p:cNvPr>
              <p:cNvSpPr/>
              <p:nvPr/>
            </p:nvSpPr>
            <p:spPr>
              <a:xfrm>
                <a:off x="2751688" y="2969816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正方形/長方形 91">
                <a:extLst>
                  <a:ext uri="{FF2B5EF4-FFF2-40B4-BE49-F238E27FC236}">
                    <a16:creationId xmlns:a16="http://schemas.microsoft.com/office/drawing/2014/main" id="{759EB7AA-BEDD-4668-83D6-8EFB6B866B70}"/>
                  </a:ext>
                </a:extLst>
              </p:cNvPr>
              <p:cNvSpPr/>
              <p:nvPr/>
            </p:nvSpPr>
            <p:spPr>
              <a:xfrm>
                <a:off x="2882924" y="2969816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正方形/長方形 92">
                <a:extLst>
                  <a:ext uri="{FF2B5EF4-FFF2-40B4-BE49-F238E27FC236}">
                    <a16:creationId xmlns:a16="http://schemas.microsoft.com/office/drawing/2014/main" id="{12F2B255-3970-4325-BB3D-1717C01B2463}"/>
                  </a:ext>
                </a:extLst>
              </p:cNvPr>
              <p:cNvSpPr/>
              <p:nvPr/>
            </p:nvSpPr>
            <p:spPr>
              <a:xfrm>
                <a:off x="3014160" y="2969816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正方形/長方形 93">
                <a:extLst>
                  <a:ext uri="{FF2B5EF4-FFF2-40B4-BE49-F238E27FC236}">
                    <a16:creationId xmlns:a16="http://schemas.microsoft.com/office/drawing/2014/main" id="{2A4BFB92-F543-440B-AB0D-3DA4DA05B74B}"/>
                  </a:ext>
                </a:extLst>
              </p:cNvPr>
              <p:cNvSpPr/>
              <p:nvPr/>
            </p:nvSpPr>
            <p:spPr>
              <a:xfrm>
                <a:off x="3145396" y="2969816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正方形/長方形 94">
                <a:extLst>
                  <a:ext uri="{FF2B5EF4-FFF2-40B4-BE49-F238E27FC236}">
                    <a16:creationId xmlns:a16="http://schemas.microsoft.com/office/drawing/2014/main" id="{A21944F7-75F7-41D1-A8F2-BAF3B82A3559}"/>
                  </a:ext>
                </a:extLst>
              </p:cNvPr>
              <p:cNvSpPr/>
              <p:nvPr/>
            </p:nvSpPr>
            <p:spPr>
              <a:xfrm>
                <a:off x="3276632" y="2969816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正方形/長方形 95">
                <a:extLst>
                  <a:ext uri="{FF2B5EF4-FFF2-40B4-BE49-F238E27FC236}">
                    <a16:creationId xmlns:a16="http://schemas.microsoft.com/office/drawing/2014/main" id="{350FD4DF-F5E3-40E5-B334-5EE32DDC8142}"/>
                  </a:ext>
                </a:extLst>
              </p:cNvPr>
              <p:cNvSpPr/>
              <p:nvPr/>
            </p:nvSpPr>
            <p:spPr>
              <a:xfrm>
                <a:off x="3407868" y="2969816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正方形/長方形 96">
                <a:extLst>
                  <a:ext uri="{FF2B5EF4-FFF2-40B4-BE49-F238E27FC236}">
                    <a16:creationId xmlns:a16="http://schemas.microsoft.com/office/drawing/2014/main" id="{74B2EF1C-C389-4B85-87FC-2625EED9839F}"/>
                  </a:ext>
                </a:extLst>
              </p:cNvPr>
              <p:cNvSpPr/>
              <p:nvPr/>
            </p:nvSpPr>
            <p:spPr>
              <a:xfrm>
                <a:off x="3539104" y="2969816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正方形/長方形 97">
                <a:extLst>
                  <a:ext uri="{FF2B5EF4-FFF2-40B4-BE49-F238E27FC236}">
                    <a16:creationId xmlns:a16="http://schemas.microsoft.com/office/drawing/2014/main" id="{BF2EACF0-D62A-4BB9-8812-719B6ABB0940}"/>
                  </a:ext>
                </a:extLst>
              </p:cNvPr>
              <p:cNvSpPr/>
              <p:nvPr/>
            </p:nvSpPr>
            <p:spPr>
              <a:xfrm>
                <a:off x="3670340" y="2969816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正方形/長方形 98">
                <a:extLst>
                  <a:ext uri="{FF2B5EF4-FFF2-40B4-BE49-F238E27FC236}">
                    <a16:creationId xmlns:a16="http://schemas.microsoft.com/office/drawing/2014/main" id="{63AF624E-3BBA-4F62-A5FE-C2CAA4B2ADC7}"/>
                  </a:ext>
                </a:extLst>
              </p:cNvPr>
              <p:cNvSpPr/>
              <p:nvPr/>
            </p:nvSpPr>
            <p:spPr>
              <a:xfrm>
                <a:off x="3801576" y="2969816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正方形/長方形 99">
                <a:extLst>
                  <a:ext uri="{FF2B5EF4-FFF2-40B4-BE49-F238E27FC236}">
                    <a16:creationId xmlns:a16="http://schemas.microsoft.com/office/drawing/2014/main" id="{D750921D-9125-4276-A45C-3A166CD03378}"/>
                  </a:ext>
                </a:extLst>
              </p:cNvPr>
              <p:cNvSpPr/>
              <p:nvPr/>
            </p:nvSpPr>
            <p:spPr>
              <a:xfrm>
                <a:off x="3932812" y="2969816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正方形/長方形 100">
                <a:extLst>
                  <a:ext uri="{FF2B5EF4-FFF2-40B4-BE49-F238E27FC236}">
                    <a16:creationId xmlns:a16="http://schemas.microsoft.com/office/drawing/2014/main" id="{D398E7C9-C10B-4064-A101-B5BB7031CE4E}"/>
                  </a:ext>
                </a:extLst>
              </p:cNvPr>
              <p:cNvSpPr/>
              <p:nvPr/>
            </p:nvSpPr>
            <p:spPr>
              <a:xfrm>
                <a:off x="4064048" y="2969816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正方形/長方形 101">
                <a:extLst>
                  <a:ext uri="{FF2B5EF4-FFF2-40B4-BE49-F238E27FC236}">
                    <a16:creationId xmlns:a16="http://schemas.microsoft.com/office/drawing/2014/main" id="{8216BE6B-BB02-4B40-9483-69F3E7ACCC7B}"/>
                  </a:ext>
                </a:extLst>
              </p:cNvPr>
              <p:cNvSpPr/>
              <p:nvPr/>
            </p:nvSpPr>
            <p:spPr>
              <a:xfrm>
                <a:off x="4195285" y="2969816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3" name="グラフィックス 22" descr="プロセッサ 単色塗りつぶし">
              <a:extLst>
                <a:ext uri="{FF2B5EF4-FFF2-40B4-BE49-F238E27FC236}">
                  <a16:creationId xmlns:a16="http://schemas.microsoft.com/office/drawing/2014/main" id="{619F92F4-2FE5-4E40-95E4-8012506B0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88643" y="3435170"/>
              <a:ext cx="1161937" cy="1161937"/>
            </a:xfrm>
            <a:prstGeom prst="rect">
              <a:avLst/>
            </a:prstGeom>
          </p:spPr>
        </p:pic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ECEB9F5A-FA7A-4F38-9C53-8A388C80AE08}"/>
                </a:ext>
              </a:extLst>
            </p:cNvPr>
            <p:cNvGrpSpPr/>
            <p:nvPr/>
          </p:nvGrpSpPr>
          <p:grpSpPr>
            <a:xfrm>
              <a:off x="1649564" y="5417801"/>
              <a:ext cx="381383" cy="285750"/>
              <a:chOff x="1649564" y="5417801"/>
              <a:chExt cx="381383" cy="285750"/>
            </a:xfrm>
          </p:grpSpPr>
          <p:sp>
            <p:nvSpPr>
              <p:cNvPr id="59" name="四角形: 角を丸くする 58">
                <a:extLst>
                  <a:ext uri="{FF2B5EF4-FFF2-40B4-BE49-F238E27FC236}">
                    <a16:creationId xmlns:a16="http://schemas.microsoft.com/office/drawing/2014/main" id="{CD45A8BC-9D03-44A3-AC11-43B8198A9CCE}"/>
                  </a:ext>
                </a:extLst>
              </p:cNvPr>
              <p:cNvSpPr/>
              <p:nvPr/>
            </p:nvSpPr>
            <p:spPr>
              <a:xfrm>
                <a:off x="1649564" y="5417801"/>
                <a:ext cx="381383" cy="285750"/>
              </a:xfrm>
              <a:prstGeom prst="roundRect">
                <a:avLst>
                  <a:gd name="adj" fmla="val 4565"/>
                </a:avLst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0" name="直線コネクタ 59">
                <a:extLst>
                  <a:ext uri="{FF2B5EF4-FFF2-40B4-BE49-F238E27FC236}">
                    <a16:creationId xmlns:a16="http://schemas.microsoft.com/office/drawing/2014/main" id="{A987DDAB-1963-42D4-85DD-E50392F947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86761" y="5451475"/>
                <a:ext cx="100764" cy="0"/>
              </a:xfrm>
              <a:prstGeom prst="line">
                <a:avLst/>
              </a:prstGeom>
              <a:ln w="28575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>
                <a:extLst>
                  <a:ext uri="{FF2B5EF4-FFF2-40B4-BE49-F238E27FC236}">
                    <a16:creationId xmlns:a16="http://schemas.microsoft.com/office/drawing/2014/main" id="{2E9F477F-13CE-4871-BBFC-AF06823F20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9167" y="5451475"/>
                <a:ext cx="100764" cy="0"/>
              </a:xfrm>
              <a:prstGeom prst="line">
                <a:avLst/>
              </a:prstGeom>
              <a:ln w="28575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3534DC60-7347-43DE-9B0F-8CA66D534F60}"/>
                </a:ext>
              </a:extLst>
            </p:cNvPr>
            <p:cNvGrpSpPr/>
            <p:nvPr/>
          </p:nvGrpSpPr>
          <p:grpSpPr>
            <a:xfrm>
              <a:off x="3899006" y="5000940"/>
              <a:ext cx="381384" cy="833722"/>
              <a:chOff x="3899006" y="5000940"/>
              <a:chExt cx="381384" cy="833722"/>
            </a:xfrm>
          </p:grpSpPr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ED9C4DCA-BD22-4406-BD16-9DF94DEDABD1}"/>
                  </a:ext>
                </a:extLst>
              </p:cNvPr>
              <p:cNvSpPr/>
              <p:nvPr/>
            </p:nvSpPr>
            <p:spPr>
              <a:xfrm>
                <a:off x="3899007" y="5000940"/>
                <a:ext cx="381383" cy="833722"/>
              </a:xfrm>
              <a:custGeom>
                <a:avLst/>
                <a:gdLst>
                  <a:gd name="connsiteX0" fmla="*/ 17410 w 381383"/>
                  <a:gd name="connsiteY0" fmla="*/ 0 h 833722"/>
                  <a:gd name="connsiteX1" fmla="*/ 363973 w 381383"/>
                  <a:gd name="connsiteY1" fmla="*/ 0 h 833722"/>
                  <a:gd name="connsiteX2" fmla="*/ 381383 w 381383"/>
                  <a:gd name="connsiteY2" fmla="*/ 17410 h 833722"/>
                  <a:gd name="connsiteX3" fmla="*/ 381383 w 381383"/>
                  <a:gd name="connsiteY3" fmla="*/ 734934 h 833722"/>
                  <a:gd name="connsiteX4" fmla="*/ 363973 w 381383"/>
                  <a:gd name="connsiteY4" fmla="*/ 752344 h 833722"/>
                  <a:gd name="connsiteX5" fmla="*/ 340368 w 381383"/>
                  <a:gd name="connsiteY5" fmla="*/ 752344 h 833722"/>
                  <a:gd name="connsiteX6" fmla="*/ 340368 w 381383"/>
                  <a:gd name="connsiteY6" fmla="*/ 827477 h 833722"/>
                  <a:gd name="connsiteX7" fmla="*/ 334123 w 381383"/>
                  <a:gd name="connsiteY7" fmla="*/ 833722 h 833722"/>
                  <a:gd name="connsiteX8" fmla="*/ 38007 w 381383"/>
                  <a:gd name="connsiteY8" fmla="*/ 833722 h 833722"/>
                  <a:gd name="connsiteX9" fmla="*/ 31762 w 381383"/>
                  <a:gd name="connsiteY9" fmla="*/ 827477 h 833722"/>
                  <a:gd name="connsiteX10" fmla="*/ 31762 w 381383"/>
                  <a:gd name="connsiteY10" fmla="*/ 752344 h 833722"/>
                  <a:gd name="connsiteX11" fmla="*/ 17410 w 381383"/>
                  <a:gd name="connsiteY11" fmla="*/ 752344 h 833722"/>
                  <a:gd name="connsiteX12" fmla="*/ 0 w 381383"/>
                  <a:gd name="connsiteY12" fmla="*/ 734934 h 833722"/>
                  <a:gd name="connsiteX13" fmla="*/ 0 w 381383"/>
                  <a:gd name="connsiteY13" fmla="*/ 17410 h 833722"/>
                  <a:gd name="connsiteX14" fmla="*/ 17410 w 381383"/>
                  <a:gd name="connsiteY14" fmla="*/ 0 h 833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383" h="833722">
                    <a:moveTo>
                      <a:pt x="17410" y="0"/>
                    </a:moveTo>
                    <a:lnTo>
                      <a:pt x="363973" y="0"/>
                    </a:lnTo>
                    <a:cubicBezTo>
                      <a:pt x="373588" y="0"/>
                      <a:pt x="381383" y="7795"/>
                      <a:pt x="381383" y="17410"/>
                    </a:cubicBezTo>
                    <a:lnTo>
                      <a:pt x="381383" y="734934"/>
                    </a:lnTo>
                    <a:cubicBezTo>
                      <a:pt x="381383" y="744549"/>
                      <a:pt x="373588" y="752344"/>
                      <a:pt x="363973" y="752344"/>
                    </a:cubicBezTo>
                    <a:lnTo>
                      <a:pt x="340368" y="752344"/>
                    </a:lnTo>
                    <a:lnTo>
                      <a:pt x="340368" y="827477"/>
                    </a:lnTo>
                    <a:cubicBezTo>
                      <a:pt x="340368" y="830926"/>
                      <a:pt x="337572" y="833722"/>
                      <a:pt x="334123" y="833722"/>
                    </a:cubicBezTo>
                    <a:lnTo>
                      <a:pt x="38007" y="833722"/>
                    </a:lnTo>
                    <a:cubicBezTo>
                      <a:pt x="34558" y="833722"/>
                      <a:pt x="31762" y="830926"/>
                      <a:pt x="31762" y="827477"/>
                    </a:cubicBezTo>
                    <a:lnTo>
                      <a:pt x="31762" y="752344"/>
                    </a:lnTo>
                    <a:lnTo>
                      <a:pt x="17410" y="752344"/>
                    </a:lnTo>
                    <a:cubicBezTo>
                      <a:pt x="7795" y="752344"/>
                      <a:pt x="0" y="744549"/>
                      <a:pt x="0" y="734934"/>
                    </a:cubicBezTo>
                    <a:lnTo>
                      <a:pt x="0" y="17410"/>
                    </a:lnTo>
                    <a:cubicBezTo>
                      <a:pt x="0" y="7795"/>
                      <a:pt x="7795" y="0"/>
                      <a:pt x="1741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6" name="直線コネクタ 55">
                <a:extLst>
                  <a:ext uri="{FF2B5EF4-FFF2-40B4-BE49-F238E27FC236}">
                    <a16:creationId xmlns:a16="http://schemas.microsoft.com/office/drawing/2014/main" id="{DA602430-5A60-4CF8-9F15-E653BBB8A5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8055" y="5077619"/>
                <a:ext cx="0" cy="129381"/>
              </a:xfrm>
              <a:prstGeom prst="line">
                <a:avLst/>
              </a:prstGeom>
              <a:ln w="28575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>
                <a:extLst>
                  <a:ext uri="{FF2B5EF4-FFF2-40B4-BE49-F238E27FC236}">
                    <a16:creationId xmlns:a16="http://schemas.microsoft.com/office/drawing/2014/main" id="{2363AFC9-1EB2-47E0-82F4-01F27D078C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01893" y="5077619"/>
                <a:ext cx="0" cy="129381"/>
              </a:xfrm>
              <a:prstGeom prst="line">
                <a:avLst/>
              </a:prstGeom>
              <a:ln w="28575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3B098A94-6FA3-4504-B711-B2BB7C534294}"/>
                  </a:ext>
                </a:extLst>
              </p:cNvPr>
              <p:cNvSpPr/>
              <p:nvPr/>
            </p:nvSpPr>
            <p:spPr>
              <a:xfrm rot="10800000">
                <a:off x="3899006" y="5350669"/>
                <a:ext cx="381381" cy="352882"/>
              </a:xfrm>
              <a:custGeom>
                <a:avLst/>
                <a:gdLst>
                  <a:gd name="connsiteX0" fmla="*/ 247737 w 362950"/>
                  <a:gd name="connsiteY0" fmla="*/ 352882 h 352882"/>
                  <a:gd name="connsiteX1" fmla="*/ 125867 w 362950"/>
                  <a:gd name="connsiteY1" fmla="*/ 352882 h 352882"/>
                  <a:gd name="connsiteX2" fmla="*/ 88550 w 362950"/>
                  <a:gd name="connsiteY2" fmla="*/ 164763 h 352882"/>
                  <a:gd name="connsiteX3" fmla="*/ 27461 w 362950"/>
                  <a:gd name="connsiteY3" fmla="*/ 164763 h 352882"/>
                  <a:gd name="connsiteX4" fmla="*/ 0 w 362950"/>
                  <a:gd name="connsiteY4" fmla="*/ 137302 h 352882"/>
                  <a:gd name="connsiteX5" fmla="*/ 0 w 362950"/>
                  <a:gd name="connsiteY5" fmla="*/ 27461 h 352882"/>
                  <a:gd name="connsiteX6" fmla="*/ 27461 w 362950"/>
                  <a:gd name="connsiteY6" fmla="*/ 0 h 352882"/>
                  <a:gd name="connsiteX7" fmla="*/ 335489 w 362950"/>
                  <a:gd name="connsiteY7" fmla="*/ 0 h 352882"/>
                  <a:gd name="connsiteX8" fmla="*/ 362950 w 362950"/>
                  <a:gd name="connsiteY8" fmla="*/ 27461 h 352882"/>
                  <a:gd name="connsiteX9" fmla="*/ 362950 w 362950"/>
                  <a:gd name="connsiteY9" fmla="*/ 137302 h 352882"/>
                  <a:gd name="connsiteX10" fmla="*/ 335489 w 362950"/>
                  <a:gd name="connsiteY10" fmla="*/ 164763 h 352882"/>
                  <a:gd name="connsiteX11" fmla="*/ 285054 w 362950"/>
                  <a:gd name="connsiteY11" fmla="*/ 164763 h 35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2950" h="352882">
                    <a:moveTo>
                      <a:pt x="247737" y="352882"/>
                    </a:moveTo>
                    <a:lnTo>
                      <a:pt x="125867" y="352882"/>
                    </a:lnTo>
                    <a:lnTo>
                      <a:pt x="88550" y="164763"/>
                    </a:lnTo>
                    <a:lnTo>
                      <a:pt x="27461" y="164763"/>
                    </a:lnTo>
                    <a:cubicBezTo>
                      <a:pt x="12295" y="164763"/>
                      <a:pt x="0" y="152468"/>
                      <a:pt x="0" y="137302"/>
                    </a:cubicBezTo>
                    <a:lnTo>
                      <a:pt x="0" y="27461"/>
                    </a:lnTo>
                    <a:cubicBezTo>
                      <a:pt x="0" y="12295"/>
                      <a:pt x="12295" y="0"/>
                      <a:pt x="27461" y="0"/>
                    </a:cubicBezTo>
                    <a:lnTo>
                      <a:pt x="335489" y="0"/>
                    </a:lnTo>
                    <a:cubicBezTo>
                      <a:pt x="350655" y="0"/>
                      <a:pt x="362950" y="12295"/>
                      <a:pt x="362950" y="27461"/>
                    </a:cubicBezTo>
                    <a:lnTo>
                      <a:pt x="362950" y="137302"/>
                    </a:lnTo>
                    <a:cubicBezTo>
                      <a:pt x="362950" y="152468"/>
                      <a:pt x="350655" y="164763"/>
                      <a:pt x="335489" y="164763"/>
                    </a:cubicBezTo>
                    <a:lnTo>
                      <a:pt x="285054" y="16476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591ECA87-55D3-478A-B7AC-5689C77F385F}"/>
                </a:ext>
              </a:extLst>
            </p:cNvPr>
            <p:cNvSpPr/>
            <p:nvPr/>
          </p:nvSpPr>
          <p:spPr>
            <a:xfrm>
              <a:off x="1445419" y="3668315"/>
              <a:ext cx="204145" cy="1123950"/>
            </a:xfrm>
            <a:custGeom>
              <a:avLst/>
              <a:gdLst>
                <a:gd name="connsiteX0" fmla="*/ 17693 w 204145"/>
                <a:gd name="connsiteY0" fmla="*/ 0 h 1123950"/>
                <a:gd name="connsiteX1" fmla="*/ 88462 w 204145"/>
                <a:gd name="connsiteY1" fmla="*/ 0 h 1123950"/>
                <a:gd name="connsiteX2" fmla="*/ 106155 w 204145"/>
                <a:gd name="connsiteY2" fmla="*/ 17693 h 1123950"/>
                <a:gd name="connsiteX3" fmla="*/ 106155 w 204145"/>
                <a:gd name="connsiteY3" fmla="*/ 191691 h 1123950"/>
                <a:gd name="connsiteX4" fmla="*/ 204145 w 204145"/>
                <a:gd name="connsiteY4" fmla="*/ 191691 h 1123950"/>
                <a:gd name="connsiteX5" fmla="*/ 204145 w 204145"/>
                <a:gd name="connsiteY5" fmla="*/ 270273 h 1123950"/>
                <a:gd name="connsiteX6" fmla="*/ 106155 w 204145"/>
                <a:gd name="connsiteY6" fmla="*/ 270273 h 1123950"/>
                <a:gd name="connsiteX7" fmla="*/ 106155 w 204145"/>
                <a:gd name="connsiteY7" fmla="*/ 304872 h 1123950"/>
                <a:gd name="connsiteX8" fmla="*/ 204145 w 204145"/>
                <a:gd name="connsiteY8" fmla="*/ 304872 h 1123950"/>
                <a:gd name="connsiteX9" fmla="*/ 204145 w 204145"/>
                <a:gd name="connsiteY9" fmla="*/ 383454 h 1123950"/>
                <a:gd name="connsiteX10" fmla="*/ 106155 w 204145"/>
                <a:gd name="connsiteY10" fmla="*/ 383454 h 1123950"/>
                <a:gd name="connsiteX11" fmla="*/ 106155 w 204145"/>
                <a:gd name="connsiteY11" fmla="*/ 418053 h 1123950"/>
                <a:gd name="connsiteX12" fmla="*/ 204145 w 204145"/>
                <a:gd name="connsiteY12" fmla="*/ 418053 h 1123950"/>
                <a:gd name="connsiteX13" fmla="*/ 204145 w 204145"/>
                <a:gd name="connsiteY13" fmla="*/ 496635 h 1123950"/>
                <a:gd name="connsiteX14" fmla="*/ 106155 w 204145"/>
                <a:gd name="connsiteY14" fmla="*/ 496635 h 1123950"/>
                <a:gd name="connsiteX15" fmla="*/ 106155 w 204145"/>
                <a:gd name="connsiteY15" fmla="*/ 531234 h 1123950"/>
                <a:gd name="connsiteX16" fmla="*/ 204145 w 204145"/>
                <a:gd name="connsiteY16" fmla="*/ 531234 h 1123950"/>
                <a:gd name="connsiteX17" fmla="*/ 204145 w 204145"/>
                <a:gd name="connsiteY17" fmla="*/ 609816 h 1123950"/>
                <a:gd name="connsiteX18" fmla="*/ 106155 w 204145"/>
                <a:gd name="connsiteY18" fmla="*/ 609816 h 1123950"/>
                <a:gd name="connsiteX19" fmla="*/ 106155 w 204145"/>
                <a:gd name="connsiteY19" fmla="*/ 644415 h 1123950"/>
                <a:gd name="connsiteX20" fmla="*/ 204145 w 204145"/>
                <a:gd name="connsiteY20" fmla="*/ 644415 h 1123950"/>
                <a:gd name="connsiteX21" fmla="*/ 204145 w 204145"/>
                <a:gd name="connsiteY21" fmla="*/ 722997 h 1123950"/>
                <a:gd name="connsiteX22" fmla="*/ 106155 w 204145"/>
                <a:gd name="connsiteY22" fmla="*/ 722997 h 1123950"/>
                <a:gd name="connsiteX23" fmla="*/ 106155 w 204145"/>
                <a:gd name="connsiteY23" fmla="*/ 757596 h 1123950"/>
                <a:gd name="connsiteX24" fmla="*/ 204145 w 204145"/>
                <a:gd name="connsiteY24" fmla="*/ 757596 h 1123950"/>
                <a:gd name="connsiteX25" fmla="*/ 204145 w 204145"/>
                <a:gd name="connsiteY25" fmla="*/ 836178 h 1123950"/>
                <a:gd name="connsiteX26" fmla="*/ 106155 w 204145"/>
                <a:gd name="connsiteY26" fmla="*/ 836178 h 1123950"/>
                <a:gd name="connsiteX27" fmla="*/ 106155 w 204145"/>
                <a:gd name="connsiteY27" fmla="*/ 870779 h 1123950"/>
                <a:gd name="connsiteX28" fmla="*/ 204145 w 204145"/>
                <a:gd name="connsiteY28" fmla="*/ 870779 h 1123950"/>
                <a:gd name="connsiteX29" fmla="*/ 204145 w 204145"/>
                <a:gd name="connsiteY29" fmla="*/ 949361 h 1123950"/>
                <a:gd name="connsiteX30" fmla="*/ 106155 w 204145"/>
                <a:gd name="connsiteY30" fmla="*/ 949361 h 1123950"/>
                <a:gd name="connsiteX31" fmla="*/ 106155 w 204145"/>
                <a:gd name="connsiteY31" fmla="*/ 1106257 h 1123950"/>
                <a:gd name="connsiteX32" fmla="*/ 88462 w 204145"/>
                <a:gd name="connsiteY32" fmla="*/ 1123950 h 1123950"/>
                <a:gd name="connsiteX33" fmla="*/ 17693 w 204145"/>
                <a:gd name="connsiteY33" fmla="*/ 1123950 h 1123950"/>
                <a:gd name="connsiteX34" fmla="*/ 0 w 204145"/>
                <a:gd name="connsiteY34" fmla="*/ 1106257 h 1123950"/>
                <a:gd name="connsiteX35" fmla="*/ 0 w 204145"/>
                <a:gd name="connsiteY35" fmla="*/ 17693 h 1123950"/>
                <a:gd name="connsiteX36" fmla="*/ 17693 w 204145"/>
                <a:gd name="connsiteY36" fmla="*/ 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4145" h="1123950">
                  <a:moveTo>
                    <a:pt x="17693" y="0"/>
                  </a:moveTo>
                  <a:lnTo>
                    <a:pt x="88462" y="0"/>
                  </a:lnTo>
                  <a:cubicBezTo>
                    <a:pt x="98234" y="0"/>
                    <a:pt x="106155" y="7921"/>
                    <a:pt x="106155" y="17693"/>
                  </a:cubicBezTo>
                  <a:lnTo>
                    <a:pt x="106155" y="191691"/>
                  </a:lnTo>
                  <a:lnTo>
                    <a:pt x="204145" y="191691"/>
                  </a:lnTo>
                  <a:lnTo>
                    <a:pt x="204145" y="270273"/>
                  </a:lnTo>
                  <a:lnTo>
                    <a:pt x="106155" y="270273"/>
                  </a:lnTo>
                  <a:lnTo>
                    <a:pt x="106155" y="304872"/>
                  </a:lnTo>
                  <a:lnTo>
                    <a:pt x="204145" y="304872"/>
                  </a:lnTo>
                  <a:lnTo>
                    <a:pt x="204145" y="383454"/>
                  </a:lnTo>
                  <a:lnTo>
                    <a:pt x="106155" y="383454"/>
                  </a:lnTo>
                  <a:lnTo>
                    <a:pt x="106155" y="418053"/>
                  </a:lnTo>
                  <a:lnTo>
                    <a:pt x="204145" y="418053"/>
                  </a:lnTo>
                  <a:lnTo>
                    <a:pt x="204145" y="496635"/>
                  </a:lnTo>
                  <a:lnTo>
                    <a:pt x="106155" y="496635"/>
                  </a:lnTo>
                  <a:lnTo>
                    <a:pt x="106155" y="531234"/>
                  </a:lnTo>
                  <a:lnTo>
                    <a:pt x="204145" y="531234"/>
                  </a:lnTo>
                  <a:lnTo>
                    <a:pt x="204145" y="609816"/>
                  </a:lnTo>
                  <a:lnTo>
                    <a:pt x="106155" y="609816"/>
                  </a:lnTo>
                  <a:lnTo>
                    <a:pt x="106155" y="644415"/>
                  </a:lnTo>
                  <a:lnTo>
                    <a:pt x="204145" y="644415"/>
                  </a:lnTo>
                  <a:lnTo>
                    <a:pt x="204145" y="722997"/>
                  </a:lnTo>
                  <a:lnTo>
                    <a:pt x="106155" y="722997"/>
                  </a:lnTo>
                  <a:lnTo>
                    <a:pt x="106155" y="757596"/>
                  </a:lnTo>
                  <a:lnTo>
                    <a:pt x="204145" y="757596"/>
                  </a:lnTo>
                  <a:lnTo>
                    <a:pt x="204145" y="836178"/>
                  </a:lnTo>
                  <a:lnTo>
                    <a:pt x="106155" y="836178"/>
                  </a:lnTo>
                  <a:lnTo>
                    <a:pt x="106155" y="870779"/>
                  </a:lnTo>
                  <a:lnTo>
                    <a:pt x="204145" y="870779"/>
                  </a:lnTo>
                  <a:lnTo>
                    <a:pt x="204145" y="949361"/>
                  </a:lnTo>
                  <a:lnTo>
                    <a:pt x="106155" y="949361"/>
                  </a:lnTo>
                  <a:lnTo>
                    <a:pt x="106155" y="1106257"/>
                  </a:lnTo>
                  <a:cubicBezTo>
                    <a:pt x="106155" y="1116029"/>
                    <a:pt x="98234" y="1123950"/>
                    <a:pt x="88462" y="1123950"/>
                  </a:cubicBezTo>
                  <a:lnTo>
                    <a:pt x="17693" y="1123950"/>
                  </a:lnTo>
                  <a:cubicBezTo>
                    <a:pt x="7921" y="1123950"/>
                    <a:pt x="0" y="1116029"/>
                    <a:pt x="0" y="1106257"/>
                  </a:cubicBezTo>
                  <a:lnTo>
                    <a:pt x="0" y="17693"/>
                  </a:lnTo>
                  <a:cubicBezTo>
                    <a:pt x="0" y="7921"/>
                    <a:pt x="7921" y="0"/>
                    <a:pt x="176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BE6235A8-0780-4C25-AAAD-138DDBF77519}"/>
                </a:ext>
              </a:extLst>
            </p:cNvPr>
            <p:cNvSpPr/>
            <p:nvPr/>
          </p:nvSpPr>
          <p:spPr>
            <a:xfrm>
              <a:off x="1296442" y="3652837"/>
              <a:ext cx="210889" cy="1154906"/>
            </a:xfrm>
            <a:custGeom>
              <a:avLst/>
              <a:gdLst>
                <a:gd name="connsiteX0" fmla="*/ 78928 w 210889"/>
                <a:gd name="connsiteY0" fmla="*/ 0 h 1154906"/>
                <a:gd name="connsiteX1" fmla="*/ 89445 w 210889"/>
                <a:gd name="connsiteY1" fmla="*/ 0 h 1154906"/>
                <a:gd name="connsiteX2" fmla="*/ 132107 w 210889"/>
                <a:gd name="connsiteY2" fmla="*/ 0 h 1154906"/>
                <a:gd name="connsiteX3" fmla="*/ 187076 w 210889"/>
                <a:gd name="connsiteY3" fmla="*/ 0 h 1154906"/>
                <a:gd name="connsiteX4" fmla="*/ 210889 w 210889"/>
                <a:gd name="connsiteY4" fmla="*/ 23813 h 1154906"/>
                <a:gd name="connsiteX5" fmla="*/ 210889 w 210889"/>
                <a:gd name="connsiteY5" fmla="*/ 119062 h 1154906"/>
                <a:gd name="connsiteX6" fmla="*/ 187076 w 210889"/>
                <a:gd name="connsiteY6" fmla="*/ 142875 h 1154906"/>
                <a:gd name="connsiteX7" fmla="*/ 145402 w 210889"/>
                <a:gd name="connsiteY7" fmla="*/ 142875 h 1154906"/>
                <a:gd name="connsiteX8" fmla="*/ 145402 w 210889"/>
                <a:gd name="connsiteY8" fmla="*/ 1012031 h 1154906"/>
                <a:gd name="connsiteX9" fmla="*/ 187076 w 210889"/>
                <a:gd name="connsiteY9" fmla="*/ 1012031 h 1154906"/>
                <a:gd name="connsiteX10" fmla="*/ 210889 w 210889"/>
                <a:gd name="connsiteY10" fmla="*/ 1035844 h 1154906"/>
                <a:gd name="connsiteX11" fmla="*/ 210889 w 210889"/>
                <a:gd name="connsiteY11" fmla="*/ 1131093 h 1154906"/>
                <a:gd name="connsiteX12" fmla="*/ 187076 w 210889"/>
                <a:gd name="connsiteY12" fmla="*/ 1154906 h 1154906"/>
                <a:gd name="connsiteX13" fmla="*/ 132107 w 210889"/>
                <a:gd name="connsiteY13" fmla="*/ 1154906 h 1154906"/>
                <a:gd name="connsiteX14" fmla="*/ 89445 w 210889"/>
                <a:gd name="connsiteY14" fmla="*/ 1154906 h 1154906"/>
                <a:gd name="connsiteX15" fmla="*/ 78928 w 210889"/>
                <a:gd name="connsiteY15" fmla="*/ 1154906 h 1154906"/>
                <a:gd name="connsiteX16" fmla="*/ 65633 w 210889"/>
                <a:gd name="connsiteY16" fmla="*/ 1141611 h 1154906"/>
                <a:gd name="connsiteX17" fmla="*/ 65633 w 210889"/>
                <a:gd name="connsiteY17" fmla="*/ 1131096 h 1154906"/>
                <a:gd name="connsiteX18" fmla="*/ 65632 w 210889"/>
                <a:gd name="connsiteY18" fmla="*/ 1131093 h 1154906"/>
                <a:gd name="connsiteX19" fmla="*/ 65632 w 210889"/>
                <a:gd name="connsiteY19" fmla="*/ 1035844 h 1154906"/>
                <a:gd name="connsiteX20" fmla="*/ 65633 w 210889"/>
                <a:gd name="connsiteY20" fmla="*/ 1035842 h 1154906"/>
                <a:gd name="connsiteX21" fmla="*/ 65633 w 210889"/>
                <a:gd name="connsiteY21" fmla="*/ 963306 h 1154906"/>
                <a:gd name="connsiteX22" fmla="*/ 0 w 210889"/>
                <a:gd name="connsiteY22" fmla="*/ 880111 h 1154906"/>
                <a:gd name="connsiteX23" fmla="*/ 0 w 210889"/>
                <a:gd name="connsiteY23" fmla="*/ 327186 h 1154906"/>
                <a:gd name="connsiteX24" fmla="*/ 65633 w 210889"/>
                <a:gd name="connsiteY24" fmla="*/ 243990 h 1154906"/>
                <a:gd name="connsiteX25" fmla="*/ 65633 w 210889"/>
                <a:gd name="connsiteY25" fmla="*/ 119065 h 1154906"/>
                <a:gd name="connsiteX26" fmla="*/ 65632 w 210889"/>
                <a:gd name="connsiteY26" fmla="*/ 119062 h 1154906"/>
                <a:gd name="connsiteX27" fmla="*/ 65632 w 210889"/>
                <a:gd name="connsiteY27" fmla="*/ 23813 h 1154906"/>
                <a:gd name="connsiteX28" fmla="*/ 65633 w 210889"/>
                <a:gd name="connsiteY28" fmla="*/ 23811 h 1154906"/>
                <a:gd name="connsiteX29" fmla="*/ 65633 w 210889"/>
                <a:gd name="connsiteY29" fmla="*/ 13295 h 1154906"/>
                <a:gd name="connsiteX30" fmla="*/ 78928 w 210889"/>
                <a:gd name="connsiteY30" fmla="*/ 0 h 115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0889" h="1154906">
                  <a:moveTo>
                    <a:pt x="78928" y="0"/>
                  </a:moveTo>
                  <a:lnTo>
                    <a:pt x="89445" y="0"/>
                  </a:lnTo>
                  <a:lnTo>
                    <a:pt x="132107" y="0"/>
                  </a:lnTo>
                  <a:lnTo>
                    <a:pt x="187076" y="0"/>
                  </a:lnTo>
                  <a:cubicBezTo>
                    <a:pt x="200228" y="0"/>
                    <a:pt x="210889" y="10661"/>
                    <a:pt x="210889" y="23813"/>
                  </a:cubicBezTo>
                  <a:lnTo>
                    <a:pt x="210889" y="119062"/>
                  </a:lnTo>
                  <a:cubicBezTo>
                    <a:pt x="210889" y="132214"/>
                    <a:pt x="200228" y="142875"/>
                    <a:pt x="187076" y="142875"/>
                  </a:cubicBezTo>
                  <a:lnTo>
                    <a:pt x="145402" y="142875"/>
                  </a:lnTo>
                  <a:lnTo>
                    <a:pt x="145402" y="1012031"/>
                  </a:lnTo>
                  <a:lnTo>
                    <a:pt x="187076" y="1012031"/>
                  </a:lnTo>
                  <a:cubicBezTo>
                    <a:pt x="200228" y="1012031"/>
                    <a:pt x="210889" y="1022692"/>
                    <a:pt x="210889" y="1035844"/>
                  </a:cubicBezTo>
                  <a:lnTo>
                    <a:pt x="210889" y="1131093"/>
                  </a:lnTo>
                  <a:cubicBezTo>
                    <a:pt x="210889" y="1144245"/>
                    <a:pt x="200228" y="1154906"/>
                    <a:pt x="187076" y="1154906"/>
                  </a:cubicBezTo>
                  <a:lnTo>
                    <a:pt x="132107" y="1154906"/>
                  </a:lnTo>
                  <a:lnTo>
                    <a:pt x="89445" y="1154906"/>
                  </a:lnTo>
                  <a:lnTo>
                    <a:pt x="78928" y="1154906"/>
                  </a:lnTo>
                  <a:cubicBezTo>
                    <a:pt x="71585" y="1154906"/>
                    <a:pt x="65633" y="1148954"/>
                    <a:pt x="65633" y="1141611"/>
                  </a:cubicBezTo>
                  <a:lnTo>
                    <a:pt x="65633" y="1131096"/>
                  </a:lnTo>
                  <a:lnTo>
                    <a:pt x="65632" y="1131093"/>
                  </a:lnTo>
                  <a:lnTo>
                    <a:pt x="65632" y="1035844"/>
                  </a:lnTo>
                  <a:lnTo>
                    <a:pt x="65633" y="1035842"/>
                  </a:lnTo>
                  <a:lnTo>
                    <a:pt x="65633" y="963306"/>
                  </a:lnTo>
                  <a:lnTo>
                    <a:pt x="0" y="880111"/>
                  </a:lnTo>
                  <a:lnTo>
                    <a:pt x="0" y="327186"/>
                  </a:lnTo>
                  <a:lnTo>
                    <a:pt x="65633" y="243990"/>
                  </a:lnTo>
                  <a:lnTo>
                    <a:pt x="65633" y="119065"/>
                  </a:lnTo>
                  <a:lnTo>
                    <a:pt x="65632" y="119062"/>
                  </a:lnTo>
                  <a:lnTo>
                    <a:pt x="65632" y="23813"/>
                  </a:lnTo>
                  <a:lnTo>
                    <a:pt x="65633" y="23811"/>
                  </a:lnTo>
                  <a:lnTo>
                    <a:pt x="65633" y="13295"/>
                  </a:lnTo>
                  <a:cubicBezTo>
                    <a:pt x="65633" y="5952"/>
                    <a:pt x="71585" y="0"/>
                    <a:pt x="789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8" name="四角形: 角を丸くする 27">
              <a:extLst>
                <a:ext uri="{FF2B5EF4-FFF2-40B4-BE49-F238E27FC236}">
                  <a16:creationId xmlns:a16="http://schemas.microsoft.com/office/drawing/2014/main" id="{7811478C-1ECB-4495-A5CA-7F30CC6AC5AD}"/>
                </a:ext>
              </a:extLst>
            </p:cNvPr>
            <p:cNvSpPr/>
            <p:nvPr/>
          </p:nvSpPr>
          <p:spPr>
            <a:xfrm>
              <a:off x="1189422" y="3981450"/>
              <a:ext cx="107020" cy="569119"/>
            </a:xfrm>
            <a:prstGeom prst="roundRect">
              <a:avLst>
                <a:gd name="adj" fmla="val 1779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DB70B820-FF2E-4062-A57D-DFEFDF43F025}"/>
                </a:ext>
              </a:extLst>
            </p:cNvPr>
            <p:cNvGrpSpPr/>
            <p:nvPr/>
          </p:nvGrpSpPr>
          <p:grpSpPr>
            <a:xfrm rot="10800000">
              <a:off x="3388138" y="4487361"/>
              <a:ext cx="460142" cy="1154906"/>
              <a:chOff x="605336" y="2166918"/>
              <a:chExt cx="460142" cy="1154906"/>
            </a:xfrm>
          </p:grpSpPr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69FCFDFD-4CD5-4CE4-845C-524929676D4C}"/>
                  </a:ext>
                </a:extLst>
              </p:cNvPr>
              <p:cNvSpPr/>
              <p:nvPr/>
            </p:nvSpPr>
            <p:spPr>
              <a:xfrm>
                <a:off x="861333" y="2182396"/>
                <a:ext cx="204145" cy="1123950"/>
              </a:xfrm>
              <a:custGeom>
                <a:avLst/>
                <a:gdLst>
                  <a:gd name="connsiteX0" fmla="*/ 17693 w 204145"/>
                  <a:gd name="connsiteY0" fmla="*/ 0 h 1123950"/>
                  <a:gd name="connsiteX1" fmla="*/ 88462 w 204145"/>
                  <a:gd name="connsiteY1" fmla="*/ 0 h 1123950"/>
                  <a:gd name="connsiteX2" fmla="*/ 106155 w 204145"/>
                  <a:gd name="connsiteY2" fmla="*/ 17693 h 1123950"/>
                  <a:gd name="connsiteX3" fmla="*/ 106155 w 204145"/>
                  <a:gd name="connsiteY3" fmla="*/ 191691 h 1123950"/>
                  <a:gd name="connsiteX4" fmla="*/ 204145 w 204145"/>
                  <a:gd name="connsiteY4" fmla="*/ 191691 h 1123950"/>
                  <a:gd name="connsiteX5" fmla="*/ 204145 w 204145"/>
                  <a:gd name="connsiteY5" fmla="*/ 270273 h 1123950"/>
                  <a:gd name="connsiteX6" fmla="*/ 106155 w 204145"/>
                  <a:gd name="connsiteY6" fmla="*/ 270273 h 1123950"/>
                  <a:gd name="connsiteX7" fmla="*/ 106155 w 204145"/>
                  <a:gd name="connsiteY7" fmla="*/ 304872 h 1123950"/>
                  <a:gd name="connsiteX8" fmla="*/ 204145 w 204145"/>
                  <a:gd name="connsiteY8" fmla="*/ 304872 h 1123950"/>
                  <a:gd name="connsiteX9" fmla="*/ 204145 w 204145"/>
                  <a:gd name="connsiteY9" fmla="*/ 383454 h 1123950"/>
                  <a:gd name="connsiteX10" fmla="*/ 106155 w 204145"/>
                  <a:gd name="connsiteY10" fmla="*/ 383454 h 1123950"/>
                  <a:gd name="connsiteX11" fmla="*/ 106155 w 204145"/>
                  <a:gd name="connsiteY11" fmla="*/ 418053 h 1123950"/>
                  <a:gd name="connsiteX12" fmla="*/ 204145 w 204145"/>
                  <a:gd name="connsiteY12" fmla="*/ 418053 h 1123950"/>
                  <a:gd name="connsiteX13" fmla="*/ 204145 w 204145"/>
                  <a:gd name="connsiteY13" fmla="*/ 496635 h 1123950"/>
                  <a:gd name="connsiteX14" fmla="*/ 106155 w 204145"/>
                  <a:gd name="connsiteY14" fmla="*/ 496635 h 1123950"/>
                  <a:gd name="connsiteX15" fmla="*/ 106155 w 204145"/>
                  <a:gd name="connsiteY15" fmla="*/ 531234 h 1123950"/>
                  <a:gd name="connsiteX16" fmla="*/ 204145 w 204145"/>
                  <a:gd name="connsiteY16" fmla="*/ 531234 h 1123950"/>
                  <a:gd name="connsiteX17" fmla="*/ 204145 w 204145"/>
                  <a:gd name="connsiteY17" fmla="*/ 609816 h 1123950"/>
                  <a:gd name="connsiteX18" fmla="*/ 106155 w 204145"/>
                  <a:gd name="connsiteY18" fmla="*/ 609816 h 1123950"/>
                  <a:gd name="connsiteX19" fmla="*/ 106155 w 204145"/>
                  <a:gd name="connsiteY19" fmla="*/ 644415 h 1123950"/>
                  <a:gd name="connsiteX20" fmla="*/ 204145 w 204145"/>
                  <a:gd name="connsiteY20" fmla="*/ 644415 h 1123950"/>
                  <a:gd name="connsiteX21" fmla="*/ 204145 w 204145"/>
                  <a:gd name="connsiteY21" fmla="*/ 722997 h 1123950"/>
                  <a:gd name="connsiteX22" fmla="*/ 106155 w 204145"/>
                  <a:gd name="connsiteY22" fmla="*/ 722997 h 1123950"/>
                  <a:gd name="connsiteX23" fmla="*/ 106155 w 204145"/>
                  <a:gd name="connsiteY23" fmla="*/ 757596 h 1123950"/>
                  <a:gd name="connsiteX24" fmla="*/ 204145 w 204145"/>
                  <a:gd name="connsiteY24" fmla="*/ 757596 h 1123950"/>
                  <a:gd name="connsiteX25" fmla="*/ 204145 w 204145"/>
                  <a:gd name="connsiteY25" fmla="*/ 836178 h 1123950"/>
                  <a:gd name="connsiteX26" fmla="*/ 106155 w 204145"/>
                  <a:gd name="connsiteY26" fmla="*/ 836178 h 1123950"/>
                  <a:gd name="connsiteX27" fmla="*/ 106155 w 204145"/>
                  <a:gd name="connsiteY27" fmla="*/ 870779 h 1123950"/>
                  <a:gd name="connsiteX28" fmla="*/ 204145 w 204145"/>
                  <a:gd name="connsiteY28" fmla="*/ 870779 h 1123950"/>
                  <a:gd name="connsiteX29" fmla="*/ 204145 w 204145"/>
                  <a:gd name="connsiteY29" fmla="*/ 949361 h 1123950"/>
                  <a:gd name="connsiteX30" fmla="*/ 106155 w 204145"/>
                  <a:gd name="connsiteY30" fmla="*/ 949361 h 1123950"/>
                  <a:gd name="connsiteX31" fmla="*/ 106155 w 204145"/>
                  <a:gd name="connsiteY31" fmla="*/ 1106257 h 1123950"/>
                  <a:gd name="connsiteX32" fmla="*/ 88462 w 204145"/>
                  <a:gd name="connsiteY32" fmla="*/ 1123950 h 1123950"/>
                  <a:gd name="connsiteX33" fmla="*/ 17693 w 204145"/>
                  <a:gd name="connsiteY33" fmla="*/ 1123950 h 1123950"/>
                  <a:gd name="connsiteX34" fmla="*/ 0 w 204145"/>
                  <a:gd name="connsiteY34" fmla="*/ 1106257 h 1123950"/>
                  <a:gd name="connsiteX35" fmla="*/ 0 w 204145"/>
                  <a:gd name="connsiteY35" fmla="*/ 17693 h 1123950"/>
                  <a:gd name="connsiteX36" fmla="*/ 17693 w 204145"/>
                  <a:gd name="connsiteY36" fmla="*/ 0 h 1123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04145" h="1123950">
                    <a:moveTo>
                      <a:pt x="17693" y="0"/>
                    </a:moveTo>
                    <a:lnTo>
                      <a:pt x="88462" y="0"/>
                    </a:lnTo>
                    <a:cubicBezTo>
                      <a:pt x="98234" y="0"/>
                      <a:pt x="106155" y="7921"/>
                      <a:pt x="106155" y="17693"/>
                    </a:cubicBezTo>
                    <a:lnTo>
                      <a:pt x="106155" y="191691"/>
                    </a:lnTo>
                    <a:lnTo>
                      <a:pt x="204145" y="191691"/>
                    </a:lnTo>
                    <a:lnTo>
                      <a:pt x="204145" y="270273"/>
                    </a:lnTo>
                    <a:lnTo>
                      <a:pt x="106155" y="270273"/>
                    </a:lnTo>
                    <a:lnTo>
                      <a:pt x="106155" y="304872"/>
                    </a:lnTo>
                    <a:lnTo>
                      <a:pt x="204145" y="304872"/>
                    </a:lnTo>
                    <a:lnTo>
                      <a:pt x="204145" y="383454"/>
                    </a:lnTo>
                    <a:lnTo>
                      <a:pt x="106155" y="383454"/>
                    </a:lnTo>
                    <a:lnTo>
                      <a:pt x="106155" y="418053"/>
                    </a:lnTo>
                    <a:lnTo>
                      <a:pt x="204145" y="418053"/>
                    </a:lnTo>
                    <a:lnTo>
                      <a:pt x="204145" y="496635"/>
                    </a:lnTo>
                    <a:lnTo>
                      <a:pt x="106155" y="496635"/>
                    </a:lnTo>
                    <a:lnTo>
                      <a:pt x="106155" y="531234"/>
                    </a:lnTo>
                    <a:lnTo>
                      <a:pt x="204145" y="531234"/>
                    </a:lnTo>
                    <a:lnTo>
                      <a:pt x="204145" y="609816"/>
                    </a:lnTo>
                    <a:lnTo>
                      <a:pt x="106155" y="609816"/>
                    </a:lnTo>
                    <a:lnTo>
                      <a:pt x="106155" y="644415"/>
                    </a:lnTo>
                    <a:lnTo>
                      <a:pt x="204145" y="644415"/>
                    </a:lnTo>
                    <a:lnTo>
                      <a:pt x="204145" y="722997"/>
                    </a:lnTo>
                    <a:lnTo>
                      <a:pt x="106155" y="722997"/>
                    </a:lnTo>
                    <a:lnTo>
                      <a:pt x="106155" y="757596"/>
                    </a:lnTo>
                    <a:lnTo>
                      <a:pt x="204145" y="757596"/>
                    </a:lnTo>
                    <a:lnTo>
                      <a:pt x="204145" y="836178"/>
                    </a:lnTo>
                    <a:lnTo>
                      <a:pt x="106155" y="836178"/>
                    </a:lnTo>
                    <a:lnTo>
                      <a:pt x="106155" y="870779"/>
                    </a:lnTo>
                    <a:lnTo>
                      <a:pt x="204145" y="870779"/>
                    </a:lnTo>
                    <a:lnTo>
                      <a:pt x="204145" y="949361"/>
                    </a:lnTo>
                    <a:lnTo>
                      <a:pt x="106155" y="949361"/>
                    </a:lnTo>
                    <a:lnTo>
                      <a:pt x="106155" y="1106257"/>
                    </a:lnTo>
                    <a:cubicBezTo>
                      <a:pt x="106155" y="1116029"/>
                      <a:pt x="98234" y="1123950"/>
                      <a:pt x="88462" y="1123950"/>
                    </a:cubicBezTo>
                    <a:lnTo>
                      <a:pt x="17693" y="1123950"/>
                    </a:lnTo>
                    <a:cubicBezTo>
                      <a:pt x="7921" y="1123950"/>
                      <a:pt x="0" y="1116029"/>
                      <a:pt x="0" y="1106257"/>
                    </a:cubicBezTo>
                    <a:lnTo>
                      <a:pt x="0" y="17693"/>
                    </a:lnTo>
                    <a:cubicBezTo>
                      <a:pt x="0" y="7921"/>
                      <a:pt x="7921" y="0"/>
                      <a:pt x="176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0C02B0A6-34A9-466D-B279-B9012CA42F67}"/>
                  </a:ext>
                </a:extLst>
              </p:cNvPr>
              <p:cNvSpPr/>
              <p:nvPr/>
            </p:nvSpPr>
            <p:spPr>
              <a:xfrm>
                <a:off x="712356" y="2166918"/>
                <a:ext cx="210889" cy="1154906"/>
              </a:xfrm>
              <a:custGeom>
                <a:avLst/>
                <a:gdLst>
                  <a:gd name="connsiteX0" fmla="*/ 78928 w 210889"/>
                  <a:gd name="connsiteY0" fmla="*/ 0 h 1154906"/>
                  <a:gd name="connsiteX1" fmla="*/ 89445 w 210889"/>
                  <a:gd name="connsiteY1" fmla="*/ 0 h 1154906"/>
                  <a:gd name="connsiteX2" fmla="*/ 132107 w 210889"/>
                  <a:gd name="connsiteY2" fmla="*/ 0 h 1154906"/>
                  <a:gd name="connsiteX3" fmla="*/ 187076 w 210889"/>
                  <a:gd name="connsiteY3" fmla="*/ 0 h 1154906"/>
                  <a:gd name="connsiteX4" fmla="*/ 210889 w 210889"/>
                  <a:gd name="connsiteY4" fmla="*/ 23813 h 1154906"/>
                  <a:gd name="connsiteX5" fmla="*/ 210889 w 210889"/>
                  <a:gd name="connsiteY5" fmla="*/ 119062 h 1154906"/>
                  <a:gd name="connsiteX6" fmla="*/ 187076 w 210889"/>
                  <a:gd name="connsiteY6" fmla="*/ 142875 h 1154906"/>
                  <a:gd name="connsiteX7" fmla="*/ 145402 w 210889"/>
                  <a:gd name="connsiteY7" fmla="*/ 142875 h 1154906"/>
                  <a:gd name="connsiteX8" fmla="*/ 145402 w 210889"/>
                  <a:gd name="connsiteY8" fmla="*/ 1012031 h 1154906"/>
                  <a:gd name="connsiteX9" fmla="*/ 187076 w 210889"/>
                  <a:gd name="connsiteY9" fmla="*/ 1012031 h 1154906"/>
                  <a:gd name="connsiteX10" fmla="*/ 210889 w 210889"/>
                  <a:gd name="connsiteY10" fmla="*/ 1035844 h 1154906"/>
                  <a:gd name="connsiteX11" fmla="*/ 210889 w 210889"/>
                  <a:gd name="connsiteY11" fmla="*/ 1131093 h 1154906"/>
                  <a:gd name="connsiteX12" fmla="*/ 187076 w 210889"/>
                  <a:gd name="connsiteY12" fmla="*/ 1154906 h 1154906"/>
                  <a:gd name="connsiteX13" fmla="*/ 132107 w 210889"/>
                  <a:gd name="connsiteY13" fmla="*/ 1154906 h 1154906"/>
                  <a:gd name="connsiteX14" fmla="*/ 89445 w 210889"/>
                  <a:gd name="connsiteY14" fmla="*/ 1154906 h 1154906"/>
                  <a:gd name="connsiteX15" fmla="*/ 78928 w 210889"/>
                  <a:gd name="connsiteY15" fmla="*/ 1154906 h 1154906"/>
                  <a:gd name="connsiteX16" fmla="*/ 65633 w 210889"/>
                  <a:gd name="connsiteY16" fmla="*/ 1141611 h 1154906"/>
                  <a:gd name="connsiteX17" fmla="*/ 65633 w 210889"/>
                  <a:gd name="connsiteY17" fmla="*/ 1131096 h 1154906"/>
                  <a:gd name="connsiteX18" fmla="*/ 65632 w 210889"/>
                  <a:gd name="connsiteY18" fmla="*/ 1131093 h 1154906"/>
                  <a:gd name="connsiteX19" fmla="*/ 65632 w 210889"/>
                  <a:gd name="connsiteY19" fmla="*/ 1035844 h 1154906"/>
                  <a:gd name="connsiteX20" fmla="*/ 65633 w 210889"/>
                  <a:gd name="connsiteY20" fmla="*/ 1035842 h 1154906"/>
                  <a:gd name="connsiteX21" fmla="*/ 65633 w 210889"/>
                  <a:gd name="connsiteY21" fmla="*/ 963306 h 1154906"/>
                  <a:gd name="connsiteX22" fmla="*/ 0 w 210889"/>
                  <a:gd name="connsiteY22" fmla="*/ 880111 h 1154906"/>
                  <a:gd name="connsiteX23" fmla="*/ 0 w 210889"/>
                  <a:gd name="connsiteY23" fmla="*/ 327186 h 1154906"/>
                  <a:gd name="connsiteX24" fmla="*/ 65633 w 210889"/>
                  <a:gd name="connsiteY24" fmla="*/ 243990 h 1154906"/>
                  <a:gd name="connsiteX25" fmla="*/ 65633 w 210889"/>
                  <a:gd name="connsiteY25" fmla="*/ 119065 h 1154906"/>
                  <a:gd name="connsiteX26" fmla="*/ 65632 w 210889"/>
                  <a:gd name="connsiteY26" fmla="*/ 119062 h 1154906"/>
                  <a:gd name="connsiteX27" fmla="*/ 65632 w 210889"/>
                  <a:gd name="connsiteY27" fmla="*/ 23813 h 1154906"/>
                  <a:gd name="connsiteX28" fmla="*/ 65633 w 210889"/>
                  <a:gd name="connsiteY28" fmla="*/ 23811 h 1154906"/>
                  <a:gd name="connsiteX29" fmla="*/ 65633 w 210889"/>
                  <a:gd name="connsiteY29" fmla="*/ 13295 h 1154906"/>
                  <a:gd name="connsiteX30" fmla="*/ 78928 w 210889"/>
                  <a:gd name="connsiteY30" fmla="*/ 0 h 1154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10889" h="1154906">
                    <a:moveTo>
                      <a:pt x="78928" y="0"/>
                    </a:moveTo>
                    <a:lnTo>
                      <a:pt x="89445" y="0"/>
                    </a:lnTo>
                    <a:lnTo>
                      <a:pt x="132107" y="0"/>
                    </a:lnTo>
                    <a:lnTo>
                      <a:pt x="187076" y="0"/>
                    </a:lnTo>
                    <a:cubicBezTo>
                      <a:pt x="200228" y="0"/>
                      <a:pt x="210889" y="10661"/>
                      <a:pt x="210889" y="23813"/>
                    </a:cubicBezTo>
                    <a:lnTo>
                      <a:pt x="210889" y="119062"/>
                    </a:lnTo>
                    <a:cubicBezTo>
                      <a:pt x="210889" y="132214"/>
                      <a:pt x="200228" y="142875"/>
                      <a:pt x="187076" y="142875"/>
                    </a:cubicBezTo>
                    <a:lnTo>
                      <a:pt x="145402" y="142875"/>
                    </a:lnTo>
                    <a:lnTo>
                      <a:pt x="145402" y="1012031"/>
                    </a:lnTo>
                    <a:lnTo>
                      <a:pt x="187076" y="1012031"/>
                    </a:lnTo>
                    <a:cubicBezTo>
                      <a:pt x="200228" y="1012031"/>
                      <a:pt x="210889" y="1022692"/>
                      <a:pt x="210889" y="1035844"/>
                    </a:cubicBezTo>
                    <a:lnTo>
                      <a:pt x="210889" y="1131093"/>
                    </a:lnTo>
                    <a:cubicBezTo>
                      <a:pt x="210889" y="1144245"/>
                      <a:pt x="200228" y="1154906"/>
                      <a:pt x="187076" y="1154906"/>
                    </a:cubicBezTo>
                    <a:lnTo>
                      <a:pt x="132107" y="1154906"/>
                    </a:lnTo>
                    <a:lnTo>
                      <a:pt x="89445" y="1154906"/>
                    </a:lnTo>
                    <a:lnTo>
                      <a:pt x="78928" y="1154906"/>
                    </a:lnTo>
                    <a:cubicBezTo>
                      <a:pt x="71585" y="1154906"/>
                      <a:pt x="65633" y="1148954"/>
                      <a:pt x="65633" y="1141611"/>
                    </a:cubicBezTo>
                    <a:lnTo>
                      <a:pt x="65633" y="1131096"/>
                    </a:lnTo>
                    <a:lnTo>
                      <a:pt x="65632" y="1131093"/>
                    </a:lnTo>
                    <a:lnTo>
                      <a:pt x="65632" y="1035844"/>
                    </a:lnTo>
                    <a:lnTo>
                      <a:pt x="65633" y="1035842"/>
                    </a:lnTo>
                    <a:lnTo>
                      <a:pt x="65633" y="963306"/>
                    </a:lnTo>
                    <a:lnTo>
                      <a:pt x="0" y="880111"/>
                    </a:lnTo>
                    <a:lnTo>
                      <a:pt x="0" y="327186"/>
                    </a:lnTo>
                    <a:lnTo>
                      <a:pt x="65633" y="243990"/>
                    </a:lnTo>
                    <a:lnTo>
                      <a:pt x="65633" y="119065"/>
                    </a:lnTo>
                    <a:lnTo>
                      <a:pt x="65632" y="119062"/>
                    </a:lnTo>
                    <a:lnTo>
                      <a:pt x="65632" y="23813"/>
                    </a:lnTo>
                    <a:lnTo>
                      <a:pt x="65633" y="23811"/>
                    </a:lnTo>
                    <a:lnTo>
                      <a:pt x="65633" y="13295"/>
                    </a:lnTo>
                    <a:cubicBezTo>
                      <a:pt x="65633" y="5952"/>
                      <a:pt x="71585" y="0"/>
                      <a:pt x="7892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四角形: 角を丸くする 53">
                <a:extLst>
                  <a:ext uri="{FF2B5EF4-FFF2-40B4-BE49-F238E27FC236}">
                    <a16:creationId xmlns:a16="http://schemas.microsoft.com/office/drawing/2014/main" id="{C941AA7A-F66B-4075-A10A-61AB701CE3A0}"/>
                  </a:ext>
                </a:extLst>
              </p:cNvPr>
              <p:cNvSpPr/>
              <p:nvPr/>
            </p:nvSpPr>
            <p:spPr>
              <a:xfrm>
                <a:off x="605336" y="2495531"/>
                <a:ext cx="107020" cy="569119"/>
              </a:xfrm>
              <a:prstGeom prst="roundRect">
                <a:avLst>
                  <a:gd name="adj" fmla="val 1779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36199D55-4229-4C92-864B-55827E862FAE}"/>
                </a:ext>
              </a:extLst>
            </p:cNvPr>
            <p:cNvGrpSpPr/>
            <p:nvPr/>
          </p:nvGrpSpPr>
          <p:grpSpPr>
            <a:xfrm rot="5400000">
              <a:off x="2007020" y="4638549"/>
              <a:ext cx="210890" cy="468821"/>
              <a:chOff x="2007020" y="4638549"/>
              <a:chExt cx="210890" cy="468821"/>
            </a:xfrm>
            <a:solidFill>
              <a:schemeClr val="bg1"/>
            </a:solidFill>
          </p:grpSpPr>
          <p:sp>
            <p:nvSpPr>
              <p:cNvPr id="48" name="フローチャート: 端子 47">
                <a:extLst>
                  <a:ext uri="{FF2B5EF4-FFF2-40B4-BE49-F238E27FC236}">
                    <a16:creationId xmlns:a16="http://schemas.microsoft.com/office/drawing/2014/main" id="{0727E856-B5D8-4FC4-9894-74272663450A}"/>
                  </a:ext>
                </a:extLst>
              </p:cNvPr>
              <p:cNvSpPr/>
              <p:nvPr/>
            </p:nvSpPr>
            <p:spPr>
              <a:xfrm>
                <a:off x="2007020" y="4638549"/>
                <a:ext cx="210890" cy="5906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フローチャート: 端子 48">
                <a:extLst>
                  <a:ext uri="{FF2B5EF4-FFF2-40B4-BE49-F238E27FC236}">
                    <a16:creationId xmlns:a16="http://schemas.microsoft.com/office/drawing/2014/main" id="{6DF7CE76-8F5A-4ADB-AA08-8997AD516887}"/>
                  </a:ext>
                </a:extLst>
              </p:cNvPr>
              <p:cNvSpPr/>
              <p:nvPr/>
            </p:nvSpPr>
            <p:spPr>
              <a:xfrm>
                <a:off x="2007020" y="4775651"/>
                <a:ext cx="210890" cy="5906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フローチャート: 端子 49">
                <a:extLst>
                  <a:ext uri="{FF2B5EF4-FFF2-40B4-BE49-F238E27FC236}">
                    <a16:creationId xmlns:a16="http://schemas.microsoft.com/office/drawing/2014/main" id="{5922C7E9-D678-4C38-90BD-21CAD128F1F5}"/>
                  </a:ext>
                </a:extLst>
              </p:cNvPr>
              <p:cNvSpPr/>
              <p:nvPr/>
            </p:nvSpPr>
            <p:spPr>
              <a:xfrm>
                <a:off x="2007020" y="4911202"/>
                <a:ext cx="210890" cy="5906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フローチャート: 端子 50">
                <a:extLst>
                  <a:ext uri="{FF2B5EF4-FFF2-40B4-BE49-F238E27FC236}">
                    <a16:creationId xmlns:a16="http://schemas.microsoft.com/office/drawing/2014/main" id="{9085974D-A4B1-43B1-AFC6-5FC5C74402C2}"/>
                  </a:ext>
                </a:extLst>
              </p:cNvPr>
              <p:cNvSpPr/>
              <p:nvPr/>
            </p:nvSpPr>
            <p:spPr>
              <a:xfrm>
                <a:off x="2007020" y="5048304"/>
                <a:ext cx="210890" cy="5906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BAE62F44-3E2F-4BED-A53D-69ECD5CFC178}"/>
                </a:ext>
              </a:extLst>
            </p:cNvPr>
            <p:cNvGrpSpPr/>
            <p:nvPr/>
          </p:nvGrpSpPr>
          <p:grpSpPr>
            <a:xfrm rot="5400000">
              <a:off x="2616856" y="4707102"/>
              <a:ext cx="210890" cy="331719"/>
              <a:chOff x="2007020" y="4775651"/>
              <a:chExt cx="210890" cy="331719"/>
            </a:xfrm>
            <a:solidFill>
              <a:schemeClr val="bg1"/>
            </a:solidFill>
          </p:grpSpPr>
          <p:sp>
            <p:nvSpPr>
              <p:cNvPr id="45" name="フローチャート: 端子 44">
                <a:extLst>
                  <a:ext uri="{FF2B5EF4-FFF2-40B4-BE49-F238E27FC236}">
                    <a16:creationId xmlns:a16="http://schemas.microsoft.com/office/drawing/2014/main" id="{547BA72A-4B32-4DB2-8662-F1CEB3464650}"/>
                  </a:ext>
                </a:extLst>
              </p:cNvPr>
              <p:cNvSpPr/>
              <p:nvPr/>
            </p:nvSpPr>
            <p:spPr>
              <a:xfrm>
                <a:off x="2007020" y="4775651"/>
                <a:ext cx="210890" cy="5906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フローチャート: 端子 45">
                <a:extLst>
                  <a:ext uri="{FF2B5EF4-FFF2-40B4-BE49-F238E27FC236}">
                    <a16:creationId xmlns:a16="http://schemas.microsoft.com/office/drawing/2014/main" id="{154C8B67-390E-4A8A-81AC-A4DD9923E9B4}"/>
                  </a:ext>
                </a:extLst>
              </p:cNvPr>
              <p:cNvSpPr/>
              <p:nvPr/>
            </p:nvSpPr>
            <p:spPr>
              <a:xfrm>
                <a:off x="2007020" y="4911202"/>
                <a:ext cx="210890" cy="5906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フローチャート: 端子 46">
                <a:extLst>
                  <a:ext uri="{FF2B5EF4-FFF2-40B4-BE49-F238E27FC236}">
                    <a16:creationId xmlns:a16="http://schemas.microsoft.com/office/drawing/2014/main" id="{85278BF8-4E16-4DA1-A978-7F78869C534C}"/>
                  </a:ext>
                </a:extLst>
              </p:cNvPr>
              <p:cNvSpPr/>
              <p:nvPr/>
            </p:nvSpPr>
            <p:spPr>
              <a:xfrm>
                <a:off x="2007020" y="5048304"/>
                <a:ext cx="210890" cy="5906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19BCC576-D0DA-4BA3-A7F8-87D5C0314C34}"/>
                </a:ext>
              </a:extLst>
            </p:cNvPr>
            <p:cNvGrpSpPr/>
            <p:nvPr/>
          </p:nvGrpSpPr>
          <p:grpSpPr>
            <a:xfrm>
              <a:off x="3359442" y="3319461"/>
              <a:ext cx="416256" cy="416256"/>
              <a:chOff x="3323452" y="3518820"/>
              <a:chExt cx="462633" cy="462633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CCB0C204-8C3B-4C67-AB26-058155F8F41D}"/>
                  </a:ext>
                </a:extLst>
              </p:cNvPr>
              <p:cNvGrpSpPr/>
              <p:nvPr/>
            </p:nvGrpSpPr>
            <p:grpSpPr>
              <a:xfrm rot="5400000">
                <a:off x="3321608" y="3656663"/>
                <a:ext cx="462633" cy="186948"/>
                <a:chOff x="2007020" y="4775651"/>
                <a:chExt cx="210890" cy="331719"/>
              </a:xfrm>
              <a:solidFill>
                <a:schemeClr val="bg1"/>
              </a:solidFill>
            </p:grpSpPr>
            <p:sp>
              <p:nvSpPr>
                <p:cNvPr id="42" name="フローチャート: 端子 41">
                  <a:extLst>
                    <a:ext uri="{FF2B5EF4-FFF2-40B4-BE49-F238E27FC236}">
                      <a16:creationId xmlns:a16="http://schemas.microsoft.com/office/drawing/2014/main" id="{C2169760-3BA0-4AAE-BEAC-1EA56782F4A2}"/>
                    </a:ext>
                  </a:extLst>
                </p:cNvPr>
                <p:cNvSpPr/>
                <p:nvPr/>
              </p:nvSpPr>
              <p:spPr>
                <a:xfrm>
                  <a:off x="2007020" y="4775651"/>
                  <a:ext cx="210890" cy="59066"/>
                </a:xfrm>
                <a:prstGeom prst="flowChartTermina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kumimoji="1" lang="ja-JP" alt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フローチャート: 端子 42">
                  <a:extLst>
                    <a:ext uri="{FF2B5EF4-FFF2-40B4-BE49-F238E27FC236}">
                      <a16:creationId xmlns:a16="http://schemas.microsoft.com/office/drawing/2014/main" id="{BA00B72F-0DB2-4C6F-B8FC-60F3FADB1C3F}"/>
                    </a:ext>
                  </a:extLst>
                </p:cNvPr>
                <p:cNvSpPr/>
                <p:nvPr/>
              </p:nvSpPr>
              <p:spPr>
                <a:xfrm>
                  <a:off x="2007020" y="4911202"/>
                  <a:ext cx="210890" cy="59066"/>
                </a:xfrm>
                <a:prstGeom prst="flowChartTermina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kumimoji="1" lang="ja-JP" alt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フローチャート: 端子 43">
                  <a:extLst>
                    <a:ext uri="{FF2B5EF4-FFF2-40B4-BE49-F238E27FC236}">
                      <a16:creationId xmlns:a16="http://schemas.microsoft.com/office/drawing/2014/main" id="{87BAEF99-1BFE-4FD3-97AA-E53DDD168C72}"/>
                    </a:ext>
                  </a:extLst>
                </p:cNvPr>
                <p:cNvSpPr/>
                <p:nvPr/>
              </p:nvSpPr>
              <p:spPr>
                <a:xfrm>
                  <a:off x="2007020" y="5048304"/>
                  <a:ext cx="210890" cy="59066"/>
                </a:xfrm>
                <a:prstGeom prst="flowChartTermina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kumimoji="1" lang="ja-JP" altLang="en-US" sz="16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7" name="四角形: 角を丸くする 36">
                <a:extLst>
                  <a:ext uri="{FF2B5EF4-FFF2-40B4-BE49-F238E27FC236}">
                    <a16:creationId xmlns:a16="http://schemas.microsoft.com/office/drawing/2014/main" id="{E337F889-8287-49CC-BAD1-13988C64D75D}"/>
                  </a:ext>
                </a:extLst>
              </p:cNvPr>
              <p:cNvSpPr/>
              <p:nvPr/>
            </p:nvSpPr>
            <p:spPr>
              <a:xfrm>
                <a:off x="3365500" y="3565197"/>
                <a:ext cx="371516" cy="373391"/>
              </a:xfrm>
              <a:prstGeom prst="roundRect">
                <a:avLst>
                  <a:gd name="adj" fmla="val 646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8" name="グループ化 37">
                <a:extLst>
                  <a:ext uri="{FF2B5EF4-FFF2-40B4-BE49-F238E27FC236}">
                    <a16:creationId xmlns:a16="http://schemas.microsoft.com/office/drawing/2014/main" id="{51639757-BD8D-4DC5-93F7-B6B035A09E9F}"/>
                  </a:ext>
                </a:extLst>
              </p:cNvPr>
              <p:cNvGrpSpPr/>
              <p:nvPr/>
            </p:nvGrpSpPr>
            <p:grpSpPr>
              <a:xfrm rot="10800000">
                <a:off x="3323452" y="3652837"/>
                <a:ext cx="462633" cy="204206"/>
                <a:chOff x="2007020" y="4775651"/>
                <a:chExt cx="210890" cy="331719"/>
              </a:xfrm>
              <a:solidFill>
                <a:schemeClr val="bg1"/>
              </a:solidFill>
            </p:grpSpPr>
            <p:sp>
              <p:nvSpPr>
                <p:cNvPr id="39" name="フローチャート: 端子 38">
                  <a:extLst>
                    <a:ext uri="{FF2B5EF4-FFF2-40B4-BE49-F238E27FC236}">
                      <a16:creationId xmlns:a16="http://schemas.microsoft.com/office/drawing/2014/main" id="{289881B5-3B56-4A5D-BEB5-56212C498AC3}"/>
                    </a:ext>
                  </a:extLst>
                </p:cNvPr>
                <p:cNvSpPr/>
                <p:nvPr/>
              </p:nvSpPr>
              <p:spPr>
                <a:xfrm>
                  <a:off x="2007020" y="4775651"/>
                  <a:ext cx="210890" cy="59066"/>
                </a:xfrm>
                <a:prstGeom prst="flowChartTermina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kumimoji="1" lang="ja-JP" alt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フローチャート: 端子 39">
                  <a:extLst>
                    <a:ext uri="{FF2B5EF4-FFF2-40B4-BE49-F238E27FC236}">
                      <a16:creationId xmlns:a16="http://schemas.microsoft.com/office/drawing/2014/main" id="{9A32FD0D-CE7E-4CF9-A11B-05B7B5BD284B}"/>
                    </a:ext>
                  </a:extLst>
                </p:cNvPr>
                <p:cNvSpPr/>
                <p:nvPr/>
              </p:nvSpPr>
              <p:spPr>
                <a:xfrm>
                  <a:off x="2007020" y="4911202"/>
                  <a:ext cx="210890" cy="59066"/>
                </a:xfrm>
                <a:prstGeom prst="flowChartTermina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kumimoji="1" lang="ja-JP" alt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フローチャート: 端子 40">
                  <a:extLst>
                    <a:ext uri="{FF2B5EF4-FFF2-40B4-BE49-F238E27FC236}">
                      <a16:creationId xmlns:a16="http://schemas.microsoft.com/office/drawing/2014/main" id="{B6DB71CE-EC44-46D1-939F-676CB70265F5}"/>
                    </a:ext>
                  </a:extLst>
                </p:cNvPr>
                <p:cNvSpPr/>
                <p:nvPr/>
              </p:nvSpPr>
              <p:spPr>
                <a:xfrm>
                  <a:off x="2007020" y="5048304"/>
                  <a:ext cx="210890" cy="59066"/>
                </a:xfrm>
                <a:prstGeom prst="flowChartTermina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kumimoji="1" lang="ja-JP" altLang="en-US" sz="16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3" name="フローチャート: 端子 32">
              <a:extLst>
                <a:ext uri="{FF2B5EF4-FFF2-40B4-BE49-F238E27FC236}">
                  <a16:creationId xmlns:a16="http://schemas.microsoft.com/office/drawing/2014/main" id="{DADC9B22-8BFE-496E-8A04-67E2E0FECB5C}"/>
                </a:ext>
              </a:extLst>
            </p:cNvPr>
            <p:cNvSpPr/>
            <p:nvPr/>
          </p:nvSpPr>
          <p:spPr>
            <a:xfrm rot="10800000">
              <a:off x="3600484" y="4114705"/>
              <a:ext cx="210890" cy="59066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フローチャート: 端子 33">
              <a:extLst>
                <a:ext uri="{FF2B5EF4-FFF2-40B4-BE49-F238E27FC236}">
                  <a16:creationId xmlns:a16="http://schemas.microsoft.com/office/drawing/2014/main" id="{22907FAF-A507-446A-9AB6-8311E9F67881}"/>
                </a:ext>
              </a:extLst>
            </p:cNvPr>
            <p:cNvSpPr/>
            <p:nvPr/>
          </p:nvSpPr>
          <p:spPr>
            <a:xfrm rot="10800000">
              <a:off x="3309007" y="4119018"/>
              <a:ext cx="210890" cy="59066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5" name="フローチャート: 端子 34">
              <a:extLst>
                <a:ext uri="{FF2B5EF4-FFF2-40B4-BE49-F238E27FC236}">
                  <a16:creationId xmlns:a16="http://schemas.microsoft.com/office/drawing/2014/main" id="{A350B019-76A5-4F72-A11D-976BB70D563C}"/>
                </a:ext>
              </a:extLst>
            </p:cNvPr>
            <p:cNvSpPr/>
            <p:nvPr/>
          </p:nvSpPr>
          <p:spPr>
            <a:xfrm rot="10800000">
              <a:off x="3302314" y="3916376"/>
              <a:ext cx="210890" cy="96636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98EC259-53B5-479B-BE62-0A1ED2A256B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26FE70A-A37F-4C94-988E-D94FB32E08E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332219" y="1053619"/>
            <a:ext cx="5695143" cy="53852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b="1" dirty="0"/>
              <a:t>Attack scenario</a:t>
            </a:r>
          </a:p>
          <a:p>
            <a:r>
              <a:rPr lang="en-US" altLang="ja-JP" dirty="0"/>
              <a:t>ARM </a:t>
            </a:r>
            <a:r>
              <a:rPr lang="en-US" altLang="ja-JP" dirty="0" err="1"/>
              <a:t>TrustZone</a:t>
            </a:r>
            <a:r>
              <a:rPr lang="en-US" altLang="ja-JP" dirty="0"/>
              <a:t> use case </a:t>
            </a:r>
            <a:r>
              <a:rPr lang="en-US" altLang="ja-JP" sz="1600" dirty="0"/>
              <a:t>(e.g., smartphones)</a:t>
            </a:r>
          </a:p>
          <a:p>
            <a:pPr lvl="1"/>
            <a:r>
              <a:rPr lang="en-US" altLang="ja-JP" dirty="0"/>
              <a:t>Use of blank areas on a device</a:t>
            </a:r>
          </a:p>
          <a:p>
            <a:r>
              <a:rPr lang="en-US" altLang="ja-JP" b="1" dirty="0"/>
              <a:t>Goal</a:t>
            </a:r>
            <a:r>
              <a:rPr lang="en-US" altLang="ja-JP" dirty="0"/>
              <a:t>: Dump memory of isolated applications</a:t>
            </a:r>
          </a:p>
          <a:p>
            <a:pPr marL="0" indent="0">
              <a:buNone/>
            </a:pPr>
            <a:endParaRPr lang="en-US" altLang="ja-JP" sz="1600" dirty="0"/>
          </a:p>
          <a:p>
            <a:pPr marL="0" indent="0">
              <a:buNone/>
            </a:pPr>
            <a:r>
              <a:rPr lang="en-US" altLang="ja-JP" b="1" dirty="0"/>
              <a:t>Attacker model</a:t>
            </a:r>
            <a:endParaRPr lang="en-US" altLang="ja-JP" sz="2000" b="1" dirty="0"/>
          </a:p>
          <a:p>
            <a:pPr marL="342900" indent="-342900">
              <a:buFont typeface="+mj-ea"/>
              <a:buAutoNum type="circleNumDbPlain"/>
            </a:pPr>
            <a:r>
              <a:rPr lang="en-US" altLang="ja-JP" dirty="0"/>
              <a:t>Fault injection capability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en-US" altLang="ja-JP" dirty="0"/>
              <a:t>Running </a:t>
            </a:r>
            <a:r>
              <a:rPr lang="en-US" altLang="ja-JP" dirty="0"/>
              <a:t>arbitrary app </a:t>
            </a:r>
            <a:r>
              <a:rPr kumimoji="1" lang="en-US" altLang="ja-JP" dirty="0"/>
              <a:t>in U-</a:t>
            </a:r>
            <a:r>
              <a:rPr lang="en-US" altLang="ja-JP" dirty="0"/>
              <a:t>mode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ja-JP" dirty="0"/>
              <a:t>Known but unmodifiable TEE code</a:t>
            </a:r>
            <a:br>
              <a:rPr lang="en-US" altLang="ja-JP" dirty="0"/>
            </a:br>
            <a:r>
              <a:rPr lang="en-US" altLang="ja-JP" dirty="0"/>
              <a:t>&amp; unknown app code</a:t>
            </a:r>
            <a:endParaRPr lang="en-US" altLang="ja-JP" sz="1600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B5A94A44-3735-41BF-93FE-A95B72CB7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Attack scenario &amp; Attacker model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BB8E91E-C6FD-49C6-847B-C876BD4167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稲妻 7">
            <a:extLst>
              <a:ext uri="{FF2B5EF4-FFF2-40B4-BE49-F238E27FC236}">
                <a16:creationId xmlns:a16="http://schemas.microsoft.com/office/drawing/2014/main" id="{4DE29364-52DC-4E4D-94B0-690A44CAFF55}"/>
              </a:ext>
            </a:extLst>
          </p:cNvPr>
          <p:cNvSpPr/>
          <p:nvPr/>
        </p:nvSpPr>
        <p:spPr>
          <a:xfrm rot="20755133" flipH="1">
            <a:off x="1798674" y="3172656"/>
            <a:ext cx="682097" cy="994062"/>
          </a:xfrm>
          <a:prstGeom prst="lightningBolt">
            <a:avLst/>
          </a:prstGeom>
          <a:solidFill>
            <a:srgbClr val="EBE6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15" descr="MC900389182[1]">
            <a:extLst>
              <a:ext uri="{FF2B5EF4-FFF2-40B4-BE49-F238E27FC236}">
                <a16:creationId xmlns:a16="http://schemas.microsoft.com/office/drawing/2014/main" id="{35D19BC2-8283-42DD-8A65-F6E6A0D1D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67752" y="2888097"/>
            <a:ext cx="556553" cy="69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グラフィックス 112" descr="戻る 単色塗りつぶし">
            <a:extLst>
              <a:ext uri="{FF2B5EF4-FFF2-40B4-BE49-F238E27FC236}">
                <a16:creationId xmlns:a16="http://schemas.microsoft.com/office/drawing/2014/main" id="{009C74F5-E0FF-4B00-A16C-F6A809AAF8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492317" flipV="1">
            <a:off x="209474" y="2931154"/>
            <a:ext cx="1734811" cy="1336338"/>
          </a:xfrm>
          <a:prstGeom prst="rect">
            <a:avLst/>
          </a:prstGeom>
        </p:spPr>
      </p:pic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856926BC-CC7C-4F47-B328-65293A3DD6B8}"/>
              </a:ext>
            </a:extLst>
          </p:cNvPr>
          <p:cNvSpPr txBox="1"/>
          <p:nvPr/>
        </p:nvSpPr>
        <p:spPr>
          <a:xfrm>
            <a:off x="2112815" y="2810928"/>
            <a:ext cx="662940" cy="449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2000" dirty="0">
                <a:latin typeface="+mj-lt"/>
              </a:rPr>
              <a:t>①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0826F146-8EFE-4831-88F8-8E8BF09F74FC}"/>
              </a:ext>
            </a:extLst>
          </p:cNvPr>
          <p:cNvSpPr txBox="1"/>
          <p:nvPr/>
        </p:nvSpPr>
        <p:spPr>
          <a:xfrm>
            <a:off x="4656578" y="853977"/>
            <a:ext cx="662940" cy="449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ja-JP" altLang="en-US" sz="2000" dirty="0">
                <a:latin typeface="+mj-lt"/>
              </a:rPr>
              <a:t>②</a:t>
            </a:r>
            <a:endParaRPr kumimoji="1" lang="ja-JP" altLang="en-US" sz="2000" dirty="0">
              <a:latin typeface="+mj-lt"/>
            </a:endParaRP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B4A1EDC9-24D8-4CA2-BC0B-C35057AF2BD2}"/>
              </a:ext>
            </a:extLst>
          </p:cNvPr>
          <p:cNvSpPr txBox="1"/>
          <p:nvPr/>
        </p:nvSpPr>
        <p:spPr>
          <a:xfrm>
            <a:off x="894313" y="2593681"/>
            <a:ext cx="1006377" cy="449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ja-JP" altLang="en-US" sz="2000" dirty="0">
                <a:latin typeface="+mj-lt"/>
              </a:rPr>
              <a:t>③</a:t>
            </a:r>
            <a:endParaRPr kumimoji="1" lang="ja-JP" altLang="en-US" sz="2000" dirty="0">
              <a:latin typeface="+mj-lt"/>
            </a:endParaRPr>
          </a:p>
        </p:txBody>
      </p:sp>
      <p:sp>
        <p:nvSpPr>
          <p:cNvPr id="124" name="テキスト プレースホルダー 2">
            <a:extLst>
              <a:ext uri="{FF2B5EF4-FFF2-40B4-BE49-F238E27FC236}">
                <a16:creationId xmlns:a16="http://schemas.microsoft.com/office/drawing/2014/main" id="{86C3F74B-80D0-4AEE-9C3C-EB38817E01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0900" y="6541201"/>
            <a:ext cx="4258467" cy="266937"/>
          </a:xfrm>
        </p:spPr>
        <p:txBody>
          <a:bodyPr/>
          <a:lstStyle/>
          <a:p>
            <a:r>
              <a:rPr kumimoji="1" lang="en-US" altLang="ja-JP" dirty="0"/>
              <a:t>BG&gt;</a:t>
            </a:r>
            <a:r>
              <a:rPr lang="en-US" altLang="ja-JP" dirty="0"/>
              <a:t>RISC-V&gt;</a:t>
            </a:r>
            <a:r>
              <a:rPr kumimoji="1" lang="en-US" altLang="ja-JP" b="1" dirty="0"/>
              <a:t>Attack</a:t>
            </a:r>
            <a:r>
              <a:rPr kumimoji="1" lang="en-US" altLang="ja-JP" dirty="0"/>
              <a:t>&gt;Exp.&gt;</a:t>
            </a:r>
            <a:r>
              <a:rPr lang="en-US" altLang="ja-JP" dirty="0"/>
              <a:t>Counter</a:t>
            </a:r>
            <a:endParaRPr kumimoji="1" lang="ja-JP" altLang="en-US" dirty="0"/>
          </a:p>
        </p:txBody>
      </p:sp>
      <p:sp>
        <p:nvSpPr>
          <p:cNvPr id="123" name="正方形/長方形 122">
            <a:extLst>
              <a:ext uri="{FF2B5EF4-FFF2-40B4-BE49-F238E27FC236}">
                <a16:creationId xmlns:a16="http://schemas.microsoft.com/office/drawing/2014/main" id="{BC8382D7-A7A0-4AC3-8AC1-CD693142E79D}"/>
              </a:ext>
            </a:extLst>
          </p:cNvPr>
          <p:cNvSpPr/>
          <p:nvPr/>
        </p:nvSpPr>
        <p:spPr>
          <a:xfrm>
            <a:off x="1818666" y="1524489"/>
            <a:ext cx="1250671" cy="9932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/>
                </a:solidFill>
              </a:rPr>
              <a:t>Blank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95E0E4C7-C6AA-4598-8903-EA0AEEC9A122}"/>
              </a:ext>
            </a:extLst>
          </p:cNvPr>
          <p:cNvSpPr txBox="1"/>
          <p:nvPr/>
        </p:nvSpPr>
        <p:spPr>
          <a:xfrm>
            <a:off x="130629" y="1061531"/>
            <a:ext cx="3051293" cy="41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dirty="0"/>
              <a:t>RISC-V CPU</a:t>
            </a:r>
            <a:endParaRPr kumimoji="1" lang="ja-JP" altLang="en-US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B3F208D-EDD9-4A1F-BFDB-8213CC65E900}"/>
              </a:ext>
            </a:extLst>
          </p:cNvPr>
          <p:cNvGrpSpPr/>
          <p:nvPr/>
        </p:nvGrpSpPr>
        <p:grpSpPr>
          <a:xfrm>
            <a:off x="4362712" y="1303139"/>
            <a:ext cx="1250671" cy="1361020"/>
            <a:chOff x="-3205553" y="2217650"/>
            <a:chExt cx="1250671" cy="1361020"/>
          </a:xfrm>
        </p:grpSpPr>
        <p:sp>
          <p:nvSpPr>
            <p:cNvPr id="115" name="正方形/長方形 114">
              <a:extLst>
                <a:ext uri="{FF2B5EF4-FFF2-40B4-BE49-F238E27FC236}">
                  <a16:creationId xmlns:a16="http://schemas.microsoft.com/office/drawing/2014/main" id="{74989578-E5DB-4927-88D0-150AB3849E89}"/>
                </a:ext>
              </a:extLst>
            </p:cNvPr>
            <p:cNvSpPr/>
            <p:nvPr/>
          </p:nvSpPr>
          <p:spPr>
            <a:xfrm>
              <a:off x="-3205553" y="2219980"/>
              <a:ext cx="1250671" cy="1358690"/>
            </a:xfrm>
            <a:prstGeom prst="rect">
              <a:avLst/>
            </a:prstGeom>
            <a:solidFill>
              <a:srgbClr val="FCEEF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>
                <a:solidFill>
                  <a:schemeClr val="tx1"/>
                </a:solidFill>
              </a:endParaRPr>
            </a:p>
          </p:txBody>
        </p:sp>
        <p:pic>
          <p:nvPicPr>
            <p:cNvPr id="121" name="図 120" descr="図形&#10;&#10;低い精度で自動的に生成された説明">
              <a:extLst>
                <a:ext uri="{FF2B5EF4-FFF2-40B4-BE49-F238E27FC236}">
                  <a16:creationId xmlns:a16="http://schemas.microsoft.com/office/drawing/2014/main" id="{9DEDAC57-8793-4CAA-99E0-DDB26CD57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56060" y="2626700"/>
              <a:ext cx="565674" cy="539564"/>
            </a:xfrm>
            <a:prstGeom prst="rect">
              <a:avLst/>
            </a:prstGeom>
          </p:spPr>
        </p:pic>
        <p:sp>
          <p:nvSpPr>
            <p:cNvPr id="126" name="テキスト ボックス 125">
              <a:extLst>
                <a:ext uri="{FF2B5EF4-FFF2-40B4-BE49-F238E27FC236}">
                  <a16:creationId xmlns:a16="http://schemas.microsoft.com/office/drawing/2014/main" id="{F41039A3-3B12-4886-B611-8F71B4934E41}"/>
                </a:ext>
              </a:extLst>
            </p:cNvPr>
            <p:cNvSpPr txBox="1"/>
            <p:nvPr/>
          </p:nvSpPr>
          <p:spPr>
            <a:xfrm>
              <a:off x="-3125841" y="3064005"/>
              <a:ext cx="1091246" cy="37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1600" dirty="0"/>
                <a:t>Malicious</a:t>
              </a:r>
              <a:endParaRPr kumimoji="1" lang="ja-JP" altLang="en-US" sz="1600" dirty="0"/>
            </a:p>
          </p:txBody>
        </p:sp>
        <p:sp>
          <p:nvSpPr>
            <p:cNvPr id="130" name="テキスト ボックス 129">
              <a:extLst>
                <a:ext uri="{FF2B5EF4-FFF2-40B4-BE49-F238E27FC236}">
                  <a16:creationId xmlns:a16="http://schemas.microsoft.com/office/drawing/2014/main" id="{F31DA106-DD6A-444E-8B66-C0FBF90414E8}"/>
                </a:ext>
              </a:extLst>
            </p:cNvPr>
            <p:cNvSpPr txBox="1"/>
            <p:nvPr/>
          </p:nvSpPr>
          <p:spPr>
            <a:xfrm>
              <a:off x="-3125841" y="2217650"/>
              <a:ext cx="1091246" cy="37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1600" u="sng" dirty="0"/>
                <a:t>Attacker</a:t>
              </a:r>
              <a:endParaRPr kumimoji="1" lang="ja-JP" altLang="en-US" sz="1600" u="sng" dirty="0"/>
            </a:p>
          </p:txBody>
        </p:sp>
      </p:grpSp>
      <p:sp>
        <p:nvSpPr>
          <p:cNvPr id="133" name="矢印: 上カーブ 132">
            <a:extLst>
              <a:ext uri="{FF2B5EF4-FFF2-40B4-BE49-F238E27FC236}">
                <a16:creationId xmlns:a16="http://schemas.microsoft.com/office/drawing/2014/main" id="{1C4B517B-1FEB-4879-B218-FF1529AA9252}"/>
              </a:ext>
            </a:extLst>
          </p:cNvPr>
          <p:cNvSpPr/>
          <p:nvPr/>
        </p:nvSpPr>
        <p:spPr>
          <a:xfrm>
            <a:off x="2600785" y="5125617"/>
            <a:ext cx="1055748" cy="513324"/>
          </a:xfrm>
          <a:prstGeom prst="curvedUpArrow">
            <a:avLst>
              <a:gd name="adj1" fmla="val 25000"/>
              <a:gd name="adj2" fmla="val 69888"/>
              <a:gd name="adj3" fmla="val 25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7" name="矢印: 左 6">
            <a:extLst>
              <a:ext uri="{FF2B5EF4-FFF2-40B4-BE49-F238E27FC236}">
                <a16:creationId xmlns:a16="http://schemas.microsoft.com/office/drawing/2014/main" id="{B43ED359-489B-42D9-8D7C-4556DEF912A8}"/>
              </a:ext>
            </a:extLst>
          </p:cNvPr>
          <p:cNvSpPr/>
          <p:nvPr/>
        </p:nvSpPr>
        <p:spPr>
          <a:xfrm>
            <a:off x="3044081" y="1712189"/>
            <a:ext cx="1332620" cy="437305"/>
          </a:xfrm>
          <a:prstGeom prst="lef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sz="1600" dirty="0">
              <a:solidFill>
                <a:schemeClr val="tx1"/>
              </a:solidFill>
            </a:endParaRPr>
          </a:p>
        </p:txBody>
      </p:sp>
      <p:pic>
        <p:nvPicPr>
          <p:cNvPr id="150" name="図 149" descr="図形&#10;&#10;中程度の精度で自動的に生成された説明">
            <a:extLst>
              <a:ext uri="{FF2B5EF4-FFF2-40B4-BE49-F238E27FC236}">
                <a16:creationId xmlns:a16="http://schemas.microsoft.com/office/drawing/2014/main" id="{AE613E3C-2F61-4950-B991-18DD020821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82" y="1529618"/>
            <a:ext cx="821775" cy="809319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B7A2EB2-843F-4981-BAA5-6330EF41E32F}"/>
              </a:ext>
            </a:extLst>
          </p:cNvPr>
          <p:cNvSpPr/>
          <p:nvPr/>
        </p:nvSpPr>
        <p:spPr>
          <a:xfrm>
            <a:off x="130630" y="1050909"/>
            <a:ext cx="3051292" cy="15781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53" name="正方形/長方形 152">
            <a:extLst>
              <a:ext uri="{FF2B5EF4-FFF2-40B4-BE49-F238E27FC236}">
                <a16:creationId xmlns:a16="http://schemas.microsoft.com/office/drawing/2014/main" id="{A6E679D9-C858-4315-97BD-06C4B52B7EC5}"/>
              </a:ext>
            </a:extLst>
          </p:cNvPr>
          <p:cNvSpPr/>
          <p:nvPr/>
        </p:nvSpPr>
        <p:spPr>
          <a:xfrm>
            <a:off x="263176" y="1524489"/>
            <a:ext cx="1436803" cy="99321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/>
                </a:solidFill>
              </a:rPr>
              <a:t>Other apps</a:t>
            </a:r>
          </a:p>
          <a:p>
            <a:pPr algn="ctr">
              <a:lnSpc>
                <a:spcPct val="130000"/>
              </a:lnSpc>
            </a:pPr>
            <a:r>
              <a:rPr lang="en-US" altLang="ja-JP" sz="2000" dirty="0">
                <a:solidFill>
                  <a:schemeClr val="tx1"/>
                </a:solidFill>
              </a:rPr>
              <a:t>/ Monitor</a:t>
            </a:r>
            <a:endParaRPr kumimoji="1" lang="en-US" altLang="ja-JP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744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615ADA3-3A9F-4C89-A60D-8763583F1DF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8B12251-59FB-45AE-A7C0-F5E36BF336F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1639" y="1053619"/>
            <a:ext cx="11332800" cy="1000678"/>
          </a:xfrm>
        </p:spPr>
        <p:txBody>
          <a:bodyPr/>
          <a:lstStyle/>
          <a:p>
            <a:r>
              <a:rPr kumimoji="1" lang="en-US" altLang="ja-JP" b="1" dirty="0"/>
              <a:t>Fault intensity </a:t>
            </a:r>
            <a:r>
              <a:rPr kumimoji="1" lang="en-US" altLang="ja-JP" dirty="0"/>
              <a:t>and </a:t>
            </a:r>
            <a:r>
              <a:rPr kumimoji="1" lang="en-US" altLang="ja-JP" b="1" dirty="0"/>
              <a:t>injection timing</a:t>
            </a:r>
            <a:r>
              <a:rPr kumimoji="1" lang="en-US" altLang="ja-JP" dirty="0"/>
              <a:t> are extracted using profiling and target devices</a:t>
            </a:r>
          </a:p>
          <a:p>
            <a:pPr lvl="1"/>
            <a:r>
              <a:rPr kumimoji="1" lang="en-US" altLang="ja-JP" dirty="0"/>
              <a:t>Attacker model requires cross-device attack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68739635-D142-4FB6-B149-62B47397F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Proposed attack scheme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647C6ED-DFA3-4144-AEE4-AE2DDA570E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D2694CC-F46B-78F2-332D-556CC5A2611D}"/>
              </a:ext>
            </a:extLst>
          </p:cNvPr>
          <p:cNvCxnSpPr>
            <a:cxnSpLocks/>
            <a:stCxn id="7" idx="3"/>
            <a:endCxn id="13" idx="1"/>
          </p:cNvCxnSpPr>
          <p:nvPr/>
        </p:nvCxnSpPr>
        <p:spPr>
          <a:xfrm>
            <a:off x="3916569" y="3543179"/>
            <a:ext cx="22641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A78369BE-2EE7-5F76-3FB5-6CB6D55F0FDC}"/>
              </a:ext>
            </a:extLst>
          </p:cNvPr>
          <p:cNvCxnSpPr>
            <a:cxnSpLocks/>
            <a:stCxn id="21" idx="3"/>
            <a:endCxn id="25" idx="1"/>
          </p:cNvCxnSpPr>
          <p:nvPr/>
        </p:nvCxnSpPr>
        <p:spPr>
          <a:xfrm>
            <a:off x="7864681" y="5527175"/>
            <a:ext cx="23233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7F975997-4EDD-2F7C-14DE-F910865F65F9}"/>
              </a:ext>
            </a:extLst>
          </p:cNvPr>
          <p:cNvGrpSpPr/>
          <p:nvPr/>
        </p:nvGrpSpPr>
        <p:grpSpPr>
          <a:xfrm>
            <a:off x="194871" y="3029995"/>
            <a:ext cx="3721698" cy="1026367"/>
            <a:chOff x="112600" y="2531046"/>
            <a:chExt cx="3842024" cy="1026367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A4CC78A2-7455-0CF7-BABC-0DFB124BBDF0}"/>
                </a:ext>
              </a:extLst>
            </p:cNvPr>
            <p:cNvSpPr/>
            <p:nvPr/>
          </p:nvSpPr>
          <p:spPr>
            <a:xfrm>
              <a:off x="867910" y="2531046"/>
              <a:ext cx="3086714" cy="102636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E8A3347-2604-9C23-47FB-86DE77F4B5E3}"/>
                </a:ext>
              </a:extLst>
            </p:cNvPr>
            <p:cNvSpPr/>
            <p:nvPr/>
          </p:nvSpPr>
          <p:spPr>
            <a:xfrm>
              <a:off x="112602" y="2531046"/>
              <a:ext cx="755310" cy="102636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2800" b="1" dirty="0">
                  <a:solidFill>
                    <a:schemeClr val="tx1"/>
                  </a:solidFill>
                </a:rPr>
                <a:t>1</a:t>
              </a:r>
              <a:endParaRPr kumimoji="1" lang="ja-JP" alt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DF8CD892-E81B-880B-549F-11B87933EA80}"/>
                </a:ext>
              </a:extLst>
            </p:cNvPr>
            <p:cNvSpPr txBox="1"/>
            <p:nvPr/>
          </p:nvSpPr>
          <p:spPr>
            <a:xfrm>
              <a:off x="112600" y="2619986"/>
              <a:ext cx="755310" cy="3074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ja-JP" sz="1200" dirty="0">
                  <a:solidFill>
                    <a:schemeClr val="tx1"/>
                  </a:solidFill>
                </a:rPr>
                <a:t>STEP</a:t>
              </a: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A7CA9D9A-7D42-D608-4F4F-E8319AF5AEE6}"/>
                </a:ext>
              </a:extLst>
            </p:cNvPr>
            <p:cNvSpPr txBox="1"/>
            <p:nvPr/>
          </p:nvSpPr>
          <p:spPr>
            <a:xfrm>
              <a:off x="867910" y="2535601"/>
              <a:ext cx="3086714" cy="4505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ja-JP" sz="2000" b="1" dirty="0"/>
                <a:t>Side-channel template</a:t>
              </a:r>
              <a:endParaRPr lang="en-US" altLang="ja-JP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B1A28D89-463C-034F-F354-E8774E1AB122}"/>
              </a:ext>
            </a:extLst>
          </p:cNvPr>
          <p:cNvGrpSpPr/>
          <p:nvPr/>
        </p:nvGrpSpPr>
        <p:grpSpPr>
          <a:xfrm>
            <a:off x="4142983" y="3029995"/>
            <a:ext cx="3721698" cy="1026367"/>
            <a:chOff x="4174527" y="2531046"/>
            <a:chExt cx="3842024" cy="1026367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447BF924-A6C7-E19B-85A0-F73D8D2B8432}"/>
                </a:ext>
              </a:extLst>
            </p:cNvPr>
            <p:cNvSpPr/>
            <p:nvPr/>
          </p:nvSpPr>
          <p:spPr>
            <a:xfrm>
              <a:off x="4174528" y="2531046"/>
              <a:ext cx="3842023" cy="102636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E08E3291-2819-1B7B-250D-1E61D6F0EAC1}"/>
                </a:ext>
              </a:extLst>
            </p:cNvPr>
            <p:cNvSpPr/>
            <p:nvPr/>
          </p:nvSpPr>
          <p:spPr>
            <a:xfrm>
              <a:off x="4174529" y="2531046"/>
              <a:ext cx="992461" cy="102636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2800" b="1" dirty="0">
                  <a:solidFill>
                    <a:schemeClr val="tx1"/>
                  </a:solidFill>
                </a:rPr>
                <a:t>2</a:t>
              </a:r>
              <a:endParaRPr kumimoji="1" lang="ja-JP" alt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CB072F36-DA6D-1AD9-B918-A52503FA73ED}"/>
                </a:ext>
              </a:extLst>
            </p:cNvPr>
            <p:cNvSpPr txBox="1"/>
            <p:nvPr/>
          </p:nvSpPr>
          <p:spPr>
            <a:xfrm>
              <a:off x="4174527" y="2619986"/>
              <a:ext cx="992463" cy="3074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ja-JP" sz="1200" dirty="0">
                  <a:solidFill>
                    <a:schemeClr val="tx1"/>
                  </a:solidFill>
                </a:rPr>
                <a:t>STEP</a:t>
              </a: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868898F9-8926-E0D5-890A-9ED6B320FAA3}"/>
                </a:ext>
              </a:extLst>
            </p:cNvPr>
            <p:cNvSpPr txBox="1"/>
            <p:nvPr/>
          </p:nvSpPr>
          <p:spPr>
            <a:xfrm>
              <a:off x="5161866" y="2535601"/>
              <a:ext cx="2852977" cy="4505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ja-JP" sz="2000" b="1" u="sng" dirty="0"/>
                <a:t>Fault intensity</a:t>
              </a:r>
              <a:endParaRPr lang="en-US" altLang="ja-JP" sz="2000" b="1" u="sng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6A968E7D-104C-39B0-27BC-9BA5B3089166}"/>
              </a:ext>
            </a:extLst>
          </p:cNvPr>
          <p:cNvGrpSpPr/>
          <p:nvPr/>
        </p:nvGrpSpPr>
        <p:grpSpPr>
          <a:xfrm>
            <a:off x="194873" y="5006725"/>
            <a:ext cx="3948112" cy="1033633"/>
            <a:chOff x="112601" y="4713726"/>
            <a:chExt cx="4075758" cy="1033633"/>
          </a:xfrm>
        </p:grpSpPr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28335047-3648-0377-F798-FE267839F3B5}"/>
                </a:ext>
              </a:extLst>
            </p:cNvPr>
            <p:cNvSpPr/>
            <p:nvPr/>
          </p:nvSpPr>
          <p:spPr>
            <a:xfrm>
              <a:off x="886247" y="4720992"/>
              <a:ext cx="3068376" cy="1026367"/>
            </a:xfrm>
            <a:prstGeom prst="rect">
              <a:avLst/>
            </a:prstGeom>
            <a:solidFill>
              <a:srgbClr val="E1F2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790B3515-3F0A-DAA7-EDF1-6301958A70B5}"/>
                </a:ext>
              </a:extLst>
            </p:cNvPr>
            <p:cNvSpPr/>
            <p:nvPr/>
          </p:nvSpPr>
          <p:spPr>
            <a:xfrm>
              <a:off x="112603" y="4720992"/>
              <a:ext cx="771936" cy="1026367"/>
            </a:xfrm>
            <a:prstGeom prst="rect">
              <a:avLst/>
            </a:prstGeom>
            <a:solidFill>
              <a:srgbClr val="E1F2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2800" b="1" dirty="0">
                  <a:solidFill>
                    <a:schemeClr val="tx1"/>
                  </a:solidFill>
                </a:rPr>
                <a:t>3</a:t>
              </a:r>
              <a:endParaRPr kumimoji="1" lang="ja-JP" alt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EF285F90-66DD-8373-FE23-E128FB509959}"/>
                </a:ext>
              </a:extLst>
            </p:cNvPr>
            <p:cNvSpPr txBox="1"/>
            <p:nvPr/>
          </p:nvSpPr>
          <p:spPr>
            <a:xfrm>
              <a:off x="112601" y="4809932"/>
              <a:ext cx="771936" cy="3074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ja-JP" sz="1200" dirty="0">
                  <a:solidFill>
                    <a:schemeClr val="tx1"/>
                  </a:solidFill>
                </a:rPr>
                <a:t>STEP</a:t>
              </a:r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A1012DE7-4C50-D1E2-A79C-154373DFA11B}"/>
                </a:ext>
              </a:extLst>
            </p:cNvPr>
            <p:cNvCxnSpPr>
              <a:cxnSpLocks/>
              <a:stCxn id="18" idx="3"/>
              <a:endCxn id="22" idx="1"/>
            </p:cNvCxnSpPr>
            <p:nvPr/>
          </p:nvCxnSpPr>
          <p:spPr>
            <a:xfrm>
              <a:off x="3954624" y="5234176"/>
              <a:ext cx="233735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B4CC6335-E0AA-6D78-4A3F-77CFE1CEBF60}"/>
                </a:ext>
              </a:extLst>
            </p:cNvPr>
            <p:cNvSpPr txBox="1"/>
            <p:nvPr/>
          </p:nvSpPr>
          <p:spPr>
            <a:xfrm>
              <a:off x="1101647" y="4713726"/>
              <a:ext cx="2852978" cy="4505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ja-JP" sz="2000" b="1" dirty="0"/>
                <a:t>Side-channel trace</a:t>
              </a:r>
              <a:endParaRPr lang="en-US" altLang="ja-JP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3515BCF1-4C43-6C02-A78E-894AE1A51511}"/>
              </a:ext>
            </a:extLst>
          </p:cNvPr>
          <p:cNvGrpSpPr/>
          <p:nvPr/>
        </p:nvGrpSpPr>
        <p:grpSpPr>
          <a:xfrm>
            <a:off x="4142983" y="4945615"/>
            <a:ext cx="3721698" cy="1094743"/>
            <a:chOff x="4174527" y="4652616"/>
            <a:chExt cx="3842024" cy="1094743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A6526B4B-8E37-7FB5-6360-201941C04FDB}"/>
                </a:ext>
              </a:extLst>
            </p:cNvPr>
            <p:cNvSpPr txBox="1"/>
            <p:nvPr/>
          </p:nvSpPr>
          <p:spPr>
            <a:xfrm>
              <a:off x="5589669" y="4652616"/>
              <a:ext cx="2122082" cy="3074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ja-JP" sz="1200" dirty="0">
                  <a:solidFill>
                    <a:schemeClr val="tx1"/>
                  </a:solidFill>
                </a:rPr>
                <a:t>STEP</a:t>
              </a: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BC6656A9-0FC9-8D2B-7D4D-161BE16F68D2}"/>
                </a:ext>
              </a:extLst>
            </p:cNvPr>
            <p:cNvSpPr/>
            <p:nvPr/>
          </p:nvSpPr>
          <p:spPr>
            <a:xfrm>
              <a:off x="5166990" y="4720992"/>
              <a:ext cx="2849561" cy="1026367"/>
            </a:xfrm>
            <a:prstGeom prst="rect">
              <a:avLst/>
            </a:prstGeom>
            <a:solidFill>
              <a:srgbClr val="E1F2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66646CCC-6CA7-FBC9-C6AF-87E3153541F1}"/>
                </a:ext>
              </a:extLst>
            </p:cNvPr>
            <p:cNvSpPr/>
            <p:nvPr/>
          </p:nvSpPr>
          <p:spPr>
            <a:xfrm>
              <a:off x="4174529" y="4720992"/>
              <a:ext cx="992461" cy="1026367"/>
            </a:xfrm>
            <a:prstGeom prst="rect">
              <a:avLst/>
            </a:prstGeom>
            <a:solidFill>
              <a:srgbClr val="E1F2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2800" b="1" dirty="0">
                  <a:solidFill>
                    <a:schemeClr val="tx1"/>
                  </a:solidFill>
                </a:rPr>
                <a:t>4</a:t>
              </a:r>
              <a:endParaRPr kumimoji="1" lang="ja-JP" alt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2E338059-7854-0D98-B5D5-023A920BFDF3}"/>
                </a:ext>
              </a:extLst>
            </p:cNvPr>
            <p:cNvSpPr txBox="1"/>
            <p:nvPr/>
          </p:nvSpPr>
          <p:spPr>
            <a:xfrm>
              <a:off x="4174527" y="4809932"/>
              <a:ext cx="992463" cy="3074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ja-JP" sz="1200" dirty="0">
                  <a:solidFill>
                    <a:schemeClr val="tx1"/>
                  </a:solidFill>
                </a:rPr>
                <a:t>STEP</a:t>
              </a: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01536BD0-47FE-2319-4560-37A694300956}"/>
                </a:ext>
              </a:extLst>
            </p:cNvPr>
            <p:cNvSpPr txBox="1"/>
            <p:nvPr/>
          </p:nvSpPr>
          <p:spPr>
            <a:xfrm>
              <a:off x="5161865" y="4713726"/>
              <a:ext cx="2852977" cy="4505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ja-JP" sz="2000" b="1" u="sng" dirty="0"/>
                <a:t>Injection timing</a:t>
              </a:r>
              <a:endParaRPr lang="en-US" altLang="ja-JP" sz="2000" b="1" u="sng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1F6C3918-1443-C1A8-465B-7591115F79AE}"/>
              </a:ext>
            </a:extLst>
          </p:cNvPr>
          <p:cNvGrpSpPr/>
          <p:nvPr/>
        </p:nvGrpSpPr>
        <p:grpSpPr>
          <a:xfrm>
            <a:off x="8097009" y="5006725"/>
            <a:ext cx="3723353" cy="1033633"/>
            <a:chOff x="8273776" y="4713726"/>
            <a:chExt cx="3843732" cy="1033633"/>
          </a:xfrm>
        </p:grpSpPr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97D2A1D2-56CA-55A8-C6B0-911256931F01}"/>
                </a:ext>
              </a:extLst>
            </p:cNvPr>
            <p:cNvSpPr/>
            <p:nvPr/>
          </p:nvSpPr>
          <p:spPr>
            <a:xfrm>
              <a:off x="8273777" y="4720992"/>
              <a:ext cx="3842023" cy="1026367"/>
            </a:xfrm>
            <a:prstGeom prst="rect">
              <a:avLst/>
            </a:prstGeom>
            <a:solidFill>
              <a:srgbClr val="E1F2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F697FE14-2C81-7FFC-3A30-415B79792D1C}"/>
                </a:ext>
              </a:extLst>
            </p:cNvPr>
            <p:cNvSpPr/>
            <p:nvPr/>
          </p:nvSpPr>
          <p:spPr>
            <a:xfrm>
              <a:off x="8273778" y="4720992"/>
              <a:ext cx="992461" cy="1026367"/>
            </a:xfrm>
            <a:prstGeom prst="rect">
              <a:avLst/>
            </a:prstGeom>
            <a:solidFill>
              <a:srgbClr val="E1F2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2800" b="1" dirty="0">
                  <a:solidFill>
                    <a:schemeClr val="tx1"/>
                  </a:solidFill>
                </a:rPr>
                <a:t>5</a:t>
              </a:r>
              <a:endParaRPr kumimoji="1" lang="ja-JP" alt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5D8A41D2-72F9-EE85-B394-FEE9F7EB1AB5}"/>
                </a:ext>
              </a:extLst>
            </p:cNvPr>
            <p:cNvSpPr txBox="1"/>
            <p:nvPr/>
          </p:nvSpPr>
          <p:spPr>
            <a:xfrm>
              <a:off x="8273776" y="4809932"/>
              <a:ext cx="992463" cy="3074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ja-JP" sz="1200" dirty="0">
                  <a:solidFill>
                    <a:schemeClr val="tx1"/>
                  </a:solidFill>
                </a:rPr>
                <a:t>STEP</a:t>
              </a: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DB3D8B96-93BF-0C96-9DD9-1972E6639AE8}"/>
                </a:ext>
              </a:extLst>
            </p:cNvPr>
            <p:cNvSpPr txBox="1"/>
            <p:nvPr/>
          </p:nvSpPr>
          <p:spPr>
            <a:xfrm>
              <a:off x="9264531" y="4713726"/>
              <a:ext cx="2852977" cy="4505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ja-JP" sz="2000" b="1" dirty="0"/>
                <a:t>Exploit</a:t>
              </a:r>
              <a:endParaRPr lang="en-US" altLang="ja-JP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7289DDE9-0DF5-B9FF-6E61-A24702D1091D}"/>
              </a:ext>
            </a:extLst>
          </p:cNvPr>
          <p:cNvSpPr/>
          <p:nvPr/>
        </p:nvSpPr>
        <p:spPr>
          <a:xfrm>
            <a:off x="112600" y="2661124"/>
            <a:ext cx="8031275" cy="1553551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BF93C71-205A-944B-E228-ADD31EB33BF4}"/>
              </a:ext>
            </a:extLst>
          </p:cNvPr>
          <p:cNvSpPr txBox="1"/>
          <p:nvPr/>
        </p:nvSpPr>
        <p:spPr>
          <a:xfrm>
            <a:off x="194871" y="2381523"/>
            <a:ext cx="2900754" cy="5221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400" dirty="0"/>
              <a:t>Profiling device</a:t>
            </a:r>
            <a:endParaRPr kumimoji="1" lang="ja-JP" altLang="en-US" sz="2400" dirty="0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C4DEC4CE-AC54-F22D-DE1C-16C433C671B8}"/>
              </a:ext>
            </a:extLst>
          </p:cNvPr>
          <p:cNvSpPr/>
          <p:nvPr/>
        </p:nvSpPr>
        <p:spPr>
          <a:xfrm>
            <a:off x="112600" y="4682060"/>
            <a:ext cx="11914762" cy="1553551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CC146E8A-2F7C-5A42-D27B-D0A3C6B02348}"/>
              </a:ext>
            </a:extLst>
          </p:cNvPr>
          <p:cNvSpPr txBox="1"/>
          <p:nvPr/>
        </p:nvSpPr>
        <p:spPr>
          <a:xfrm>
            <a:off x="194871" y="4393924"/>
            <a:ext cx="2672154" cy="5221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400" dirty="0"/>
              <a:t>Target device</a:t>
            </a:r>
            <a:endParaRPr kumimoji="1" lang="ja-JP" altLang="en-US" sz="2400" dirty="0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EA7008DA-C66C-4D10-B4EC-9F82A7D2E2AE}"/>
              </a:ext>
            </a:extLst>
          </p:cNvPr>
          <p:cNvSpPr/>
          <p:nvPr/>
        </p:nvSpPr>
        <p:spPr>
          <a:xfrm>
            <a:off x="5928769" y="3495001"/>
            <a:ext cx="1381669" cy="455877"/>
          </a:xfrm>
          <a:custGeom>
            <a:avLst/>
            <a:gdLst>
              <a:gd name="connsiteX0" fmla="*/ 0 w 4277638"/>
              <a:gd name="connsiteY0" fmla="*/ 1835545 h 1875966"/>
              <a:gd name="connsiteX1" fmla="*/ 1534438 w 4277638"/>
              <a:gd name="connsiteY1" fmla="*/ 1841808 h 1875966"/>
              <a:gd name="connsiteX2" fmla="*/ 1766170 w 4277638"/>
              <a:gd name="connsiteY2" fmla="*/ 1848071 h 1875966"/>
              <a:gd name="connsiteX3" fmla="*/ 1803748 w 4277638"/>
              <a:gd name="connsiteY3" fmla="*/ 1829282 h 1875966"/>
              <a:gd name="connsiteX4" fmla="*/ 1847589 w 4277638"/>
              <a:gd name="connsiteY4" fmla="*/ 1284400 h 1875966"/>
              <a:gd name="connsiteX5" fmla="*/ 1878904 w 4277638"/>
              <a:gd name="connsiteY5" fmla="*/ 752044 h 1875966"/>
              <a:gd name="connsiteX6" fmla="*/ 1885167 w 4277638"/>
              <a:gd name="connsiteY6" fmla="*/ 401315 h 1875966"/>
              <a:gd name="connsiteX7" fmla="*/ 1903956 w 4277638"/>
              <a:gd name="connsiteY7" fmla="*/ 200899 h 1875966"/>
              <a:gd name="connsiteX8" fmla="*/ 1922745 w 4277638"/>
              <a:gd name="connsiteY8" fmla="*/ 263529 h 1875966"/>
              <a:gd name="connsiteX9" fmla="*/ 1935271 w 4277638"/>
              <a:gd name="connsiteY9" fmla="*/ 482 h 1875966"/>
              <a:gd name="connsiteX10" fmla="*/ 1960323 w 4277638"/>
              <a:gd name="connsiteY10" fmla="*/ 194636 h 1875966"/>
              <a:gd name="connsiteX11" fmla="*/ 2004164 w 4277638"/>
              <a:gd name="connsiteY11" fmla="*/ 50586 h 1875966"/>
              <a:gd name="connsiteX12" fmla="*/ 2016690 w 4277638"/>
              <a:gd name="connsiteY12" fmla="*/ 163321 h 1875966"/>
              <a:gd name="connsiteX13" fmla="*/ 2054268 w 4277638"/>
              <a:gd name="connsiteY13" fmla="*/ 69376 h 1875966"/>
              <a:gd name="connsiteX14" fmla="*/ 2073057 w 4277638"/>
              <a:gd name="connsiteY14" fmla="*/ 157058 h 1875966"/>
              <a:gd name="connsiteX15" fmla="*/ 2129425 w 4277638"/>
              <a:gd name="connsiteY15" fmla="*/ 75639 h 1875966"/>
              <a:gd name="connsiteX16" fmla="*/ 2154477 w 4277638"/>
              <a:gd name="connsiteY16" fmla="*/ 175847 h 1875966"/>
              <a:gd name="connsiteX17" fmla="*/ 2167003 w 4277638"/>
              <a:gd name="connsiteY17" fmla="*/ 106954 h 1875966"/>
              <a:gd name="connsiteX18" fmla="*/ 2204581 w 4277638"/>
              <a:gd name="connsiteY18" fmla="*/ 175847 h 1875966"/>
              <a:gd name="connsiteX19" fmla="*/ 2242159 w 4277638"/>
              <a:gd name="connsiteY19" fmla="*/ 138269 h 1875966"/>
              <a:gd name="connsiteX20" fmla="*/ 2279737 w 4277638"/>
              <a:gd name="connsiteY20" fmla="*/ 200899 h 1875966"/>
              <a:gd name="connsiteX21" fmla="*/ 2323578 w 4277638"/>
              <a:gd name="connsiteY21" fmla="*/ 132006 h 1875966"/>
              <a:gd name="connsiteX22" fmla="*/ 2354893 w 4277638"/>
              <a:gd name="connsiteY22" fmla="*/ 251003 h 1875966"/>
              <a:gd name="connsiteX23" fmla="*/ 2373682 w 4277638"/>
              <a:gd name="connsiteY23" fmla="*/ 169584 h 1875966"/>
              <a:gd name="connsiteX24" fmla="*/ 2423786 w 4277638"/>
              <a:gd name="connsiteY24" fmla="*/ 294844 h 1875966"/>
              <a:gd name="connsiteX25" fmla="*/ 2442575 w 4277638"/>
              <a:gd name="connsiteY25" fmla="*/ 269792 h 1875966"/>
              <a:gd name="connsiteX26" fmla="*/ 2486416 w 4277638"/>
              <a:gd name="connsiteY26" fmla="*/ 382526 h 1875966"/>
              <a:gd name="connsiteX27" fmla="*/ 2523994 w 4277638"/>
              <a:gd name="connsiteY27" fmla="*/ 344948 h 1875966"/>
              <a:gd name="connsiteX28" fmla="*/ 2555309 w 4277638"/>
              <a:gd name="connsiteY28" fmla="*/ 476471 h 1875966"/>
              <a:gd name="connsiteX29" fmla="*/ 2605414 w 4277638"/>
              <a:gd name="connsiteY29" fmla="*/ 457682 h 1875966"/>
              <a:gd name="connsiteX30" fmla="*/ 2642992 w 4277638"/>
              <a:gd name="connsiteY30" fmla="*/ 614258 h 1875966"/>
              <a:gd name="connsiteX31" fmla="*/ 2730674 w 4277638"/>
              <a:gd name="connsiteY31" fmla="*/ 927408 h 1875966"/>
              <a:gd name="connsiteX32" fmla="*/ 2824619 w 4277638"/>
              <a:gd name="connsiteY32" fmla="*/ 1559973 h 1875966"/>
              <a:gd name="connsiteX33" fmla="*/ 2937353 w 4277638"/>
              <a:gd name="connsiteY33" fmla="*/ 1422186 h 1875966"/>
              <a:gd name="connsiteX34" fmla="*/ 2981194 w 4277638"/>
              <a:gd name="connsiteY34" fmla="*/ 1397134 h 1875966"/>
              <a:gd name="connsiteX35" fmla="*/ 3006246 w 4277638"/>
              <a:gd name="connsiteY35" fmla="*/ 1491080 h 1875966"/>
              <a:gd name="connsiteX36" fmla="*/ 3062614 w 4277638"/>
              <a:gd name="connsiteY36" fmla="*/ 1447239 h 1875966"/>
              <a:gd name="connsiteX37" fmla="*/ 3081403 w 4277638"/>
              <a:gd name="connsiteY37" fmla="*/ 1541184 h 1875966"/>
              <a:gd name="connsiteX38" fmla="*/ 3144033 w 4277638"/>
              <a:gd name="connsiteY38" fmla="*/ 1497343 h 1875966"/>
              <a:gd name="connsiteX39" fmla="*/ 3219189 w 4277638"/>
              <a:gd name="connsiteY39" fmla="*/ 1559973 h 1875966"/>
              <a:gd name="connsiteX40" fmla="*/ 3281819 w 4277638"/>
              <a:gd name="connsiteY40" fmla="*/ 1534921 h 1875966"/>
              <a:gd name="connsiteX41" fmla="*/ 3344449 w 4277638"/>
              <a:gd name="connsiteY41" fmla="*/ 1610077 h 1875966"/>
              <a:gd name="connsiteX42" fmla="*/ 3375764 w 4277638"/>
              <a:gd name="connsiteY42" fmla="*/ 1547447 h 1875966"/>
              <a:gd name="connsiteX43" fmla="*/ 3432131 w 4277638"/>
              <a:gd name="connsiteY43" fmla="*/ 1635129 h 1875966"/>
              <a:gd name="connsiteX44" fmla="*/ 3563655 w 4277638"/>
              <a:gd name="connsiteY44" fmla="*/ 1597551 h 1875966"/>
              <a:gd name="connsiteX45" fmla="*/ 3601233 w 4277638"/>
              <a:gd name="connsiteY45" fmla="*/ 1653918 h 1875966"/>
              <a:gd name="connsiteX46" fmla="*/ 3776597 w 4277638"/>
              <a:gd name="connsiteY46" fmla="*/ 1635129 h 1875966"/>
              <a:gd name="connsiteX47" fmla="*/ 3807912 w 4277638"/>
              <a:gd name="connsiteY47" fmla="*/ 1691496 h 1875966"/>
              <a:gd name="connsiteX48" fmla="*/ 3945699 w 4277638"/>
              <a:gd name="connsiteY48" fmla="*/ 1666444 h 1875966"/>
              <a:gd name="connsiteX49" fmla="*/ 4008329 w 4277638"/>
              <a:gd name="connsiteY49" fmla="*/ 1741600 h 1875966"/>
              <a:gd name="connsiteX50" fmla="*/ 4139852 w 4277638"/>
              <a:gd name="connsiteY50" fmla="*/ 1735337 h 1875966"/>
              <a:gd name="connsiteX51" fmla="*/ 4183693 w 4277638"/>
              <a:gd name="connsiteY51" fmla="*/ 1791704 h 1875966"/>
              <a:gd name="connsiteX52" fmla="*/ 4277638 w 4277638"/>
              <a:gd name="connsiteY52" fmla="*/ 1741600 h 1875966"/>
              <a:gd name="connsiteX0" fmla="*/ 0 w 3236691"/>
              <a:gd name="connsiteY0" fmla="*/ 1829282 h 1875966"/>
              <a:gd name="connsiteX1" fmla="*/ 493491 w 3236691"/>
              <a:gd name="connsiteY1" fmla="*/ 1841808 h 1875966"/>
              <a:gd name="connsiteX2" fmla="*/ 725223 w 3236691"/>
              <a:gd name="connsiteY2" fmla="*/ 1848071 h 1875966"/>
              <a:gd name="connsiteX3" fmla="*/ 762801 w 3236691"/>
              <a:gd name="connsiteY3" fmla="*/ 1829282 h 1875966"/>
              <a:gd name="connsiteX4" fmla="*/ 806642 w 3236691"/>
              <a:gd name="connsiteY4" fmla="*/ 1284400 h 1875966"/>
              <a:gd name="connsiteX5" fmla="*/ 837957 w 3236691"/>
              <a:gd name="connsiteY5" fmla="*/ 752044 h 1875966"/>
              <a:gd name="connsiteX6" fmla="*/ 844220 w 3236691"/>
              <a:gd name="connsiteY6" fmla="*/ 401315 h 1875966"/>
              <a:gd name="connsiteX7" fmla="*/ 863009 w 3236691"/>
              <a:gd name="connsiteY7" fmla="*/ 200899 h 1875966"/>
              <a:gd name="connsiteX8" fmla="*/ 881798 w 3236691"/>
              <a:gd name="connsiteY8" fmla="*/ 263529 h 1875966"/>
              <a:gd name="connsiteX9" fmla="*/ 894324 w 3236691"/>
              <a:gd name="connsiteY9" fmla="*/ 482 h 1875966"/>
              <a:gd name="connsiteX10" fmla="*/ 919376 w 3236691"/>
              <a:gd name="connsiteY10" fmla="*/ 194636 h 1875966"/>
              <a:gd name="connsiteX11" fmla="*/ 963217 w 3236691"/>
              <a:gd name="connsiteY11" fmla="*/ 50586 h 1875966"/>
              <a:gd name="connsiteX12" fmla="*/ 975743 w 3236691"/>
              <a:gd name="connsiteY12" fmla="*/ 163321 h 1875966"/>
              <a:gd name="connsiteX13" fmla="*/ 1013321 w 3236691"/>
              <a:gd name="connsiteY13" fmla="*/ 69376 h 1875966"/>
              <a:gd name="connsiteX14" fmla="*/ 1032110 w 3236691"/>
              <a:gd name="connsiteY14" fmla="*/ 157058 h 1875966"/>
              <a:gd name="connsiteX15" fmla="*/ 1088478 w 3236691"/>
              <a:gd name="connsiteY15" fmla="*/ 75639 h 1875966"/>
              <a:gd name="connsiteX16" fmla="*/ 1113530 w 3236691"/>
              <a:gd name="connsiteY16" fmla="*/ 175847 h 1875966"/>
              <a:gd name="connsiteX17" fmla="*/ 1126056 w 3236691"/>
              <a:gd name="connsiteY17" fmla="*/ 106954 h 1875966"/>
              <a:gd name="connsiteX18" fmla="*/ 1163634 w 3236691"/>
              <a:gd name="connsiteY18" fmla="*/ 175847 h 1875966"/>
              <a:gd name="connsiteX19" fmla="*/ 1201212 w 3236691"/>
              <a:gd name="connsiteY19" fmla="*/ 138269 h 1875966"/>
              <a:gd name="connsiteX20" fmla="*/ 1238790 w 3236691"/>
              <a:gd name="connsiteY20" fmla="*/ 200899 h 1875966"/>
              <a:gd name="connsiteX21" fmla="*/ 1282631 w 3236691"/>
              <a:gd name="connsiteY21" fmla="*/ 132006 h 1875966"/>
              <a:gd name="connsiteX22" fmla="*/ 1313946 w 3236691"/>
              <a:gd name="connsiteY22" fmla="*/ 251003 h 1875966"/>
              <a:gd name="connsiteX23" fmla="*/ 1332735 w 3236691"/>
              <a:gd name="connsiteY23" fmla="*/ 169584 h 1875966"/>
              <a:gd name="connsiteX24" fmla="*/ 1382839 w 3236691"/>
              <a:gd name="connsiteY24" fmla="*/ 294844 h 1875966"/>
              <a:gd name="connsiteX25" fmla="*/ 1401628 w 3236691"/>
              <a:gd name="connsiteY25" fmla="*/ 269792 h 1875966"/>
              <a:gd name="connsiteX26" fmla="*/ 1445469 w 3236691"/>
              <a:gd name="connsiteY26" fmla="*/ 382526 h 1875966"/>
              <a:gd name="connsiteX27" fmla="*/ 1483047 w 3236691"/>
              <a:gd name="connsiteY27" fmla="*/ 344948 h 1875966"/>
              <a:gd name="connsiteX28" fmla="*/ 1514362 w 3236691"/>
              <a:gd name="connsiteY28" fmla="*/ 476471 h 1875966"/>
              <a:gd name="connsiteX29" fmla="*/ 1564467 w 3236691"/>
              <a:gd name="connsiteY29" fmla="*/ 457682 h 1875966"/>
              <a:gd name="connsiteX30" fmla="*/ 1602045 w 3236691"/>
              <a:gd name="connsiteY30" fmla="*/ 614258 h 1875966"/>
              <a:gd name="connsiteX31" fmla="*/ 1689727 w 3236691"/>
              <a:gd name="connsiteY31" fmla="*/ 927408 h 1875966"/>
              <a:gd name="connsiteX32" fmla="*/ 1783672 w 3236691"/>
              <a:gd name="connsiteY32" fmla="*/ 1559973 h 1875966"/>
              <a:gd name="connsiteX33" fmla="*/ 1896406 w 3236691"/>
              <a:gd name="connsiteY33" fmla="*/ 1422186 h 1875966"/>
              <a:gd name="connsiteX34" fmla="*/ 1940247 w 3236691"/>
              <a:gd name="connsiteY34" fmla="*/ 1397134 h 1875966"/>
              <a:gd name="connsiteX35" fmla="*/ 1965299 w 3236691"/>
              <a:gd name="connsiteY35" fmla="*/ 1491080 h 1875966"/>
              <a:gd name="connsiteX36" fmla="*/ 2021667 w 3236691"/>
              <a:gd name="connsiteY36" fmla="*/ 1447239 h 1875966"/>
              <a:gd name="connsiteX37" fmla="*/ 2040456 w 3236691"/>
              <a:gd name="connsiteY37" fmla="*/ 1541184 h 1875966"/>
              <a:gd name="connsiteX38" fmla="*/ 2103086 w 3236691"/>
              <a:gd name="connsiteY38" fmla="*/ 1497343 h 1875966"/>
              <a:gd name="connsiteX39" fmla="*/ 2178242 w 3236691"/>
              <a:gd name="connsiteY39" fmla="*/ 1559973 h 1875966"/>
              <a:gd name="connsiteX40" fmla="*/ 2240872 w 3236691"/>
              <a:gd name="connsiteY40" fmla="*/ 1534921 h 1875966"/>
              <a:gd name="connsiteX41" fmla="*/ 2303502 w 3236691"/>
              <a:gd name="connsiteY41" fmla="*/ 1610077 h 1875966"/>
              <a:gd name="connsiteX42" fmla="*/ 2334817 w 3236691"/>
              <a:gd name="connsiteY42" fmla="*/ 1547447 h 1875966"/>
              <a:gd name="connsiteX43" fmla="*/ 2391184 w 3236691"/>
              <a:gd name="connsiteY43" fmla="*/ 1635129 h 1875966"/>
              <a:gd name="connsiteX44" fmla="*/ 2522708 w 3236691"/>
              <a:gd name="connsiteY44" fmla="*/ 1597551 h 1875966"/>
              <a:gd name="connsiteX45" fmla="*/ 2560286 w 3236691"/>
              <a:gd name="connsiteY45" fmla="*/ 1653918 h 1875966"/>
              <a:gd name="connsiteX46" fmla="*/ 2735650 w 3236691"/>
              <a:gd name="connsiteY46" fmla="*/ 1635129 h 1875966"/>
              <a:gd name="connsiteX47" fmla="*/ 2766965 w 3236691"/>
              <a:gd name="connsiteY47" fmla="*/ 1691496 h 1875966"/>
              <a:gd name="connsiteX48" fmla="*/ 2904752 w 3236691"/>
              <a:gd name="connsiteY48" fmla="*/ 1666444 h 1875966"/>
              <a:gd name="connsiteX49" fmla="*/ 2967382 w 3236691"/>
              <a:gd name="connsiteY49" fmla="*/ 1741600 h 1875966"/>
              <a:gd name="connsiteX50" fmla="*/ 3098905 w 3236691"/>
              <a:gd name="connsiteY50" fmla="*/ 1735337 h 1875966"/>
              <a:gd name="connsiteX51" fmla="*/ 3142746 w 3236691"/>
              <a:gd name="connsiteY51" fmla="*/ 1791704 h 1875966"/>
              <a:gd name="connsiteX52" fmla="*/ 3236691 w 3236691"/>
              <a:gd name="connsiteY52" fmla="*/ 1741600 h 1875966"/>
              <a:gd name="connsiteX0" fmla="*/ 0 w 3130970"/>
              <a:gd name="connsiteY0" fmla="*/ 1848071 h 1875966"/>
              <a:gd name="connsiteX1" fmla="*/ 387770 w 3130970"/>
              <a:gd name="connsiteY1" fmla="*/ 1841808 h 1875966"/>
              <a:gd name="connsiteX2" fmla="*/ 619502 w 3130970"/>
              <a:gd name="connsiteY2" fmla="*/ 1848071 h 1875966"/>
              <a:gd name="connsiteX3" fmla="*/ 657080 w 3130970"/>
              <a:gd name="connsiteY3" fmla="*/ 1829282 h 1875966"/>
              <a:gd name="connsiteX4" fmla="*/ 700921 w 3130970"/>
              <a:gd name="connsiteY4" fmla="*/ 1284400 h 1875966"/>
              <a:gd name="connsiteX5" fmla="*/ 732236 w 3130970"/>
              <a:gd name="connsiteY5" fmla="*/ 752044 h 1875966"/>
              <a:gd name="connsiteX6" fmla="*/ 738499 w 3130970"/>
              <a:gd name="connsiteY6" fmla="*/ 401315 h 1875966"/>
              <a:gd name="connsiteX7" fmla="*/ 757288 w 3130970"/>
              <a:gd name="connsiteY7" fmla="*/ 200899 h 1875966"/>
              <a:gd name="connsiteX8" fmla="*/ 776077 w 3130970"/>
              <a:gd name="connsiteY8" fmla="*/ 263529 h 1875966"/>
              <a:gd name="connsiteX9" fmla="*/ 788603 w 3130970"/>
              <a:gd name="connsiteY9" fmla="*/ 482 h 1875966"/>
              <a:gd name="connsiteX10" fmla="*/ 813655 w 3130970"/>
              <a:gd name="connsiteY10" fmla="*/ 194636 h 1875966"/>
              <a:gd name="connsiteX11" fmla="*/ 857496 w 3130970"/>
              <a:gd name="connsiteY11" fmla="*/ 50586 h 1875966"/>
              <a:gd name="connsiteX12" fmla="*/ 870022 w 3130970"/>
              <a:gd name="connsiteY12" fmla="*/ 163321 h 1875966"/>
              <a:gd name="connsiteX13" fmla="*/ 907600 w 3130970"/>
              <a:gd name="connsiteY13" fmla="*/ 69376 h 1875966"/>
              <a:gd name="connsiteX14" fmla="*/ 926389 w 3130970"/>
              <a:gd name="connsiteY14" fmla="*/ 157058 h 1875966"/>
              <a:gd name="connsiteX15" fmla="*/ 982757 w 3130970"/>
              <a:gd name="connsiteY15" fmla="*/ 75639 h 1875966"/>
              <a:gd name="connsiteX16" fmla="*/ 1007809 w 3130970"/>
              <a:gd name="connsiteY16" fmla="*/ 175847 h 1875966"/>
              <a:gd name="connsiteX17" fmla="*/ 1020335 w 3130970"/>
              <a:gd name="connsiteY17" fmla="*/ 106954 h 1875966"/>
              <a:gd name="connsiteX18" fmla="*/ 1057913 w 3130970"/>
              <a:gd name="connsiteY18" fmla="*/ 175847 h 1875966"/>
              <a:gd name="connsiteX19" fmla="*/ 1095491 w 3130970"/>
              <a:gd name="connsiteY19" fmla="*/ 138269 h 1875966"/>
              <a:gd name="connsiteX20" fmla="*/ 1133069 w 3130970"/>
              <a:gd name="connsiteY20" fmla="*/ 200899 h 1875966"/>
              <a:gd name="connsiteX21" fmla="*/ 1176910 w 3130970"/>
              <a:gd name="connsiteY21" fmla="*/ 132006 h 1875966"/>
              <a:gd name="connsiteX22" fmla="*/ 1208225 w 3130970"/>
              <a:gd name="connsiteY22" fmla="*/ 251003 h 1875966"/>
              <a:gd name="connsiteX23" fmla="*/ 1227014 w 3130970"/>
              <a:gd name="connsiteY23" fmla="*/ 169584 h 1875966"/>
              <a:gd name="connsiteX24" fmla="*/ 1277118 w 3130970"/>
              <a:gd name="connsiteY24" fmla="*/ 294844 h 1875966"/>
              <a:gd name="connsiteX25" fmla="*/ 1295907 w 3130970"/>
              <a:gd name="connsiteY25" fmla="*/ 269792 h 1875966"/>
              <a:gd name="connsiteX26" fmla="*/ 1339748 w 3130970"/>
              <a:gd name="connsiteY26" fmla="*/ 382526 h 1875966"/>
              <a:gd name="connsiteX27" fmla="*/ 1377326 w 3130970"/>
              <a:gd name="connsiteY27" fmla="*/ 344948 h 1875966"/>
              <a:gd name="connsiteX28" fmla="*/ 1408641 w 3130970"/>
              <a:gd name="connsiteY28" fmla="*/ 476471 h 1875966"/>
              <a:gd name="connsiteX29" fmla="*/ 1458746 w 3130970"/>
              <a:gd name="connsiteY29" fmla="*/ 457682 h 1875966"/>
              <a:gd name="connsiteX30" fmla="*/ 1496324 w 3130970"/>
              <a:gd name="connsiteY30" fmla="*/ 614258 h 1875966"/>
              <a:gd name="connsiteX31" fmla="*/ 1584006 w 3130970"/>
              <a:gd name="connsiteY31" fmla="*/ 927408 h 1875966"/>
              <a:gd name="connsiteX32" fmla="*/ 1677951 w 3130970"/>
              <a:gd name="connsiteY32" fmla="*/ 1559973 h 1875966"/>
              <a:gd name="connsiteX33" fmla="*/ 1790685 w 3130970"/>
              <a:gd name="connsiteY33" fmla="*/ 1422186 h 1875966"/>
              <a:gd name="connsiteX34" fmla="*/ 1834526 w 3130970"/>
              <a:gd name="connsiteY34" fmla="*/ 1397134 h 1875966"/>
              <a:gd name="connsiteX35" fmla="*/ 1859578 w 3130970"/>
              <a:gd name="connsiteY35" fmla="*/ 1491080 h 1875966"/>
              <a:gd name="connsiteX36" fmla="*/ 1915946 w 3130970"/>
              <a:gd name="connsiteY36" fmla="*/ 1447239 h 1875966"/>
              <a:gd name="connsiteX37" fmla="*/ 1934735 w 3130970"/>
              <a:gd name="connsiteY37" fmla="*/ 1541184 h 1875966"/>
              <a:gd name="connsiteX38" fmla="*/ 1997365 w 3130970"/>
              <a:gd name="connsiteY38" fmla="*/ 1497343 h 1875966"/>
              <a:gd name="connsiteX39" fmla="*/ 2072521 w 3130970"/>
              <a:gd name="connsiteY39" fmla="*/ 1559973 h 1875966"/>
              <a:gd name="connsiteX40" fmla="*/ 2135151 w 3130970"/>
              <a:gd name="connsiteY40" fmla="*/ 1534921 h 1875966"/>
              <a:gd name="connsiteX41" fmla="*/ 2197781 w 3130970"/>
              <a:gd name="connsiteY41" fmla="*/ 1610077 h 1875966"/>
              <a:gd name="connsiteX42" fmla="*/ 2229096 w 3130970"/>
              <a:gd name="connsiteY42" fmla="*/ 1547447 h 1875966"/>
              <a:gd name="connsiteX43" fmla="*/ 2285463 w 3130970"/>
              <a:gd name="connsiteY43" fmla="*/ 1635129 h 1875966"/>
              <a:gd name="connsiteX44" fmla="*/ 2416987 w 3130970"/>
              <a:gd name="connsiteY44" fmla="*/ 1597551 h 1875966"/>
              <a:gd name="connsiteX45" fmla="*/ 2454565 w 3130970"/>
              <a:gd name="connsiteY45" fmla="*/ 1653918 h 1875966"/>
              <a:gd name="connsiteX46" fmla="*/ 2629929 w 3130970"/>
              <a:gd name="connsiteY46" fmla="*/ 1635129 h 1875966"/>
              <a:gd name="connsiteX47" fmla="*/ 2661244 w 3130970"/>
              <a:gd name="connsiteY47" fmla="*/ 1691496 h 1875966"/>
              <a:gd name="connsiteX48" fmla="*/ 2799031 w 3130970"/>
              <a:gd name="connsiteY48" fmla="*/ 1666444 h 1875966"/>
              <a:gd name="connsiteX49" fmla="*/ 2861661 w 3130970"/>
              <a:gd name="connsiteY49" fmla="*/ 1741600 h 1875966"/>
              <a:gd name="connsiteX50" fmla="*/ 2993184 w 3130970"/>
              <a:gd name="connsiteY50" fmla="*/ 1735337 h 1875966"/>
              <a:gd name="connsiteX51" fmla="*/ 3037025 w 3130970"/>
              <a:gd name="connsiteY51" fmla="*/ 1791704 h 1875966"/>
              <a:gd name="connsiteX52" fmla="*/ 3130970 w 3130970"/>
              <a:gd name="connsiteY52" fmla="*/ 1741600 h 187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130970" h="1875966">
                <a:moveTo>
                  <a:pt x="0" y="1848071"/>
                </a:moveTo>
                <a:cubicBezTo>
                  <a:pt x="511479" y="1850159"/>
                  <a:pt x="-123709" y="1839720"/>
                  <a:pt x="387770" y="1841808"/>
                </a:cubicBezTo>
                <a:cubicBezTo>
                  <a:pt x="682132" y="1843896"/>
                  <a:pt x="574617" y="1850159"/>
                  <a:pt x="619502" y="1848071"/>
                </a:cubicBezTo>
                <a:cubicBezTo>
                  <a:pt x="664387" y="1845983"/>
                  <a:pt x="643510" y="1923227"/>
                  <a:pt x="657080" y="1829282"/>
                </a:cubicBezTo>
                <a:cubicBezTo>
                  <a:pt x="670650" y="1735337"/>
                  <a:pt x="688395" y="1463940"/>
                  <a:pt x="700921" y="1284400"/>
                </a:cubicBezTo>
                <a:cubicBezTo>
                  <a:pt x="713447" y="1104860"/>
                  <a:pt x="725973" y="899225"/>
                  <a:pt x="732236" y="752044"/>
                </a:cubicBezTo>
                <a:cubicBezTo>
                  <a:pt x="738499" y="604863"/>
                  <a:pt x="734324" y="493173"/>
                  <a:pt x="738499" y="401315"/>
                </a:cubicBezTo>
                <a:cubicBezTo>
                  <a:pt x="742674" y="309457"/>
                  <a:pt x="751025" y="223863"/>
                  <a:pt x="757288" y="200899"/>
                </a:cubicBezTo>
                <a:cubicBezTo>
                  <a:pt x="763551" y="177935"/>
                  <a:pt x="770858" y="296932"/>
                  <a:pt x="776077" y="263529"/>
                </a:cubicBezTo>
                <a:cubicBezTo>
                  <a:pt x="781296" y="230126"/>
                  <a:pt x="782340" y="11964"/>
                  <a:pt x="788603" y="482"/>
                </a:cubicBezTo>
                <a:cubicBezTo>
                  <a:pt x="794866" y="-11000"/>
                  <a:pt x="802173" y="186285"/>
                  <a:pt x="813655" y="194636"/>
                </a:cubicBezTo>
                <a:cubicBezTo>
                  <a:pt x="825137" y="202987"/>
                  <a:pt x="848101" y="55805"/>
                  <a:pt x="857496" y="50586"/>
                </a:cubicBezTo>
                <a:cubicBezTo>
                  <a:pt x="866891" y="45367"/>
                  <a:pt x="861671" y="160189"/>
                  <a:pt x="870022" y="163321"/>
                </a:cubicBezTo>
                <a:cubicBezTo>
                  <a:pt x="878373" y="166453"/>
                  <a:pt x="898205" y="70420"/>
                  <a:pt x="907600" y="69376"/>
                </a:cubicBezTo>
                <a:cubicBezTo>
                  <a:pt x="916995" y="68332"/>
                  <a:pt x="913863" y="156014"/>
                  <a:pt x="926389" y="157058"/>
                </a:cubicBezTo>
                <a:cubicBezTo>
                  <a:pt x="938915" y="158102"/>
                  <a:pt x="969187" y="72508"/>
                  <a:pt x="982757" y="75639"/>
                </a:cubicBezTo>
                <a:cubicBezTo>
                  <a:pt x="996327" y="78770"/>
                  <a:pt x="1001546" y="170628"/>
                  <a:pt x="1007809" y="175847"/>
                </a:cubicBezTo>
                <a:cubicBezTo>
                  <a:pt x="1014072" y="181066"/>
                  <a:pt x="1011984" y="106954"/>
                  <a:pt x="1020335" y="106954"/>
                </a:cubicBezTo>
                <a:cubicBezTo>
                  <a:pt x="1028686" y="106954"/>
                  <a:pt x="1045387" y="170628"/>
                  <a:pt x="1057913" y="175847"/>
                </a:cubicBezTo>
                <a:cubicBezTo>
                  <a:pt x="1070439" y="181066"/>
                  <a:pt x="1082965" y="134094"/>
                  <a:pt x="1095491" y="138269"/>
                </a:cubicBezTo>
                <a:cubicBezTo>
                  <a:pt x="1108017" y="142444"/>
                  <a:pt x="1119499" y="201943"/>
                  <a:pt x="1133069" y="200899"/>
                </a:cubicBezTo>
                <a:cubicBezTo>
                  <a:pt x="1146639" y="199855"/>
                  <a:pt x="1164384" y="123655"/>
                  <a:pt x="1176910" y="132006"/>
                </a:cubicBezTo>
                <a:cubicBezTo>
                  <a:pt x="1189436" y="140357"/>
                  <a:pt x="1199874" y="244740"/>
                  <a:pt x="1208225" y="251003"/>
                </a:cubicBezTo>
                <a:cubicBezTo>
                  <a:pt x="1216576" y="257266"/>
                  <a:pt x="1215532" y="162277"/>
                  <a:pt x="1227014" y="169584"/>
                </a:cubicBezTo>
                <a:cubicBezTo>
                  <a:pt x="1238496" y="176891"/>
                  <a:pt x="1277118" y="294844"/>
                  <a:pt x="1277118" y="294844"/>
                </a:cubicBezTo>
                <a:cubicBezTo>
                  <a:pt x="1288600" y="311545"/>
                  <a:pt x="1285469" y="255178"/>
                  <a:pt x="1295907" y="269792"/>
                </a:cubicBezTo>
                <a:cubicBezTo>
                  <a:pt x="1306345" y="284406"/>
                  <a:pt x="1326178" y="370000"/>
                  <a:pt x="1339748" y="382526"/>
                </a:cubicBezTo>
                <a:cubicBezTo>
                  <a:pt x="1353318" y="395052"/>
                  <a:pt x="1365844" y="329290"/>
                  <a:pt x="1377326" y="344948"/>
                </a:cubicBezTo>
                <a:cubicBezTo>
                  <a:pt x="1388808" y="360606"/>
                  <a:pt x="1395071" y="457682"/>
                  <a:pt x="1408641" y="476471"/>
                </a:cubicBezTo>
                <a:cubicBezTo>
                  <a:pt x="1422211" y="495260"/>
                  <a:pt x="1444132" y="434718"/>
                  <a:pt x="1458746" y="457682"/>
                </a:cubicBezTo>
                <a:cubicBezTo>
                  <a:pt x="1473360" y="480646"/>
                  <a:pt x="1475447" y="535970"/>
                  <a:pt x="1496324" y="614258"/>
                </a:cubicBezTo>
                <a:cubicBezTo>
                  <a:pt x="1517201" y="692546"/>
                  <a:pt x="1553735" y="769789"/>
                  <a:pt x="1584006" y="927408"/>
                </a:cubicBezTo>
                <a:cubicBezTo>
                  <a:pt x="1614277" y="1085027"/>
                  <a:pt x="1643505" y="1477510"/>
                  <a:pt x="1677951" y="1559973"/>
                </a:cubicBezTo>
                <a:cubicBezTo>
                  <a:pt x="1712397" y="1642436"/>
                  <a:pt x="1764589" y="1449326"/>
                  <a:pt x="1790685" y="1422186"/>
                </a:cubicBezTo>
                <a:cubicBezTo>
                  <a:pt x="1816781" y="1395046"/>
                  <a:pt x="1823044" y="1385652"/>
                  <a:pt x="1834526" y="1397134"/>
                </a:cubicBezTo>
                <a:cubicBezTo>
                  <a:pt x="1846008" y="1408616"/>
                  <a:pt x="1846008" y="1482729"/>
                  <a:pt x="1859578" y="1491080"/>
                </a:cubicBezTo>
                <a:cubicBezTo>
                  <a:pt x="1873148" y="1499431"/>
                  <a:pt x="1903420" y="1438888"/>
                  <a:pt x="1915946" y="1447239"/>
                </a:cubicBezTo>
                <a:cubicBezTo>
                  <a:pt x="1928472" y="1455590"/>
                  <a:pt x="1921165" y="1532833"/>
                  <a:pt x="1934735" y="1541184"/>
                </a:cubicBezTo>
                <a:cubicBezTo>
                  <a:pt x="1948305" y="1549535"/>
                  <a:pt x="1974401" y="1494212"/>
                  <a:pt x="1997365" y="1497343"/>
                </a:cubicBezTo>
                <a:cubicBezTo>
                  <a:pt x="2020329" y="1500474"/>
                  <a:pt x="2049557" y="1553710"/>
                  <a:pt x="2072521" y="1559973"/>
                </a:cubicBezTo>
                <a:cubicBezTo>
                  <a:pt x="2095485" y="1566236"/>
                  <a:pt x="2114274" y="1526570"/>
                  <a:pt x="2135151" y="1534921"/>
                </a:cubicBezTo>
                <a:cubicBezTo>
                  <a:pt x="2156028" y="1543272"/>
                  <a:pt x="2182124" y="1607989"/>
                  <a:pt x="2197781" y="1610077"/>
                </a:cubicBezTo>
                <a:cubicBezTo>
                  <a:pt x="2213438" y="1612165"/>
                  <a:pt x="2214483" y="1543272"/>
                  <a:pt x="2229096" y="1547447"/>
                </a:cubicBezTo>
                <a:cubicBezTo>
                  <a:pt x="2243709" y="1551622"/>
                  <a:pt x="2254148" y="1626778"/>
                  <a:pt x="2285463" y="1635129"/>
                </a:cubicBezTo>
                <a:cubicBezTo>
                  <a:pt x="2316778" y="1643480"/>
                  <a:pt x="2388803" y="1594420"/>
                  <a:pt x="2416987" y="1597551"/>
                </a:cubicBezTo>
                <a:cubicBezTo>
                  <a:pt x="2445171" y="1600682"/>
                  <a:pt x="2419075" y="1647655"/>
                  <a:pt x="2454565" y="1653918"/>
                </a:cubicBezTo>
                <a:cubicBezTo>
                  <a:pt x="2490055" y="1660181"/>
                  <a:pt x="2595483" y="1628866"/>
                  <a:pt x="2629929" y="1635129"/>
                </a:cubicBezTo>
                <a:cubicBezTo>
                  <a:pt x="2664376" y="1641392"/>
                  <a:pt x="2633060" y="1686277"/>
                  <a:pt x="2661244" y="1691496"/>
                </a:cubicBezTo>
                <a:cubicBezTo>
                  <a:pt x="2689428" y="1696715"/>
                  <a:pt x="2765628" y="1658093"/>
                  <a:pt x="2799031" y="1666444"/>
                </a:cubicBezTo>
                <a:cubicBezTo>
                  <a:pt x="2832434" y="1674795"/>
                  <a:pt x="2829302" y="1730118"/>
                  <a:pt x="2861661" y="1741600"/>
                </a:cubicBezTo>
                <a:cubicBezTo>
                  <a:pt x="2894020" y="1753082"/>
                  <a:pt x="2963957" y="1726986"/>
                  <a:pt x="2993184" y="1735337"/>
                </a:cubicBezTo>
                <a:cubicBezTo>
                  <a:pt x="3022411" y="1743688"/>
                  <a:pt x="3014061" y="1790660"/>
                  <a:pt x="3037025" y="1791704"/>
                </a:cubicBezTo>
                <a:cubicBezTo>
                  <a:pt x="3059989" y="1792748"/>
                  <a:pt x="3095479" y="1767174"/>
                  <a:pt x="3130970" y="174160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0" name="図 79" descr="図形&#10;&#10;低い精度で自動的に生成された説明">
            <a:extLst>
              <a:ext uri="{FF2B5EF4-FFF2-40B4-BE49-F238E27FC236}">
                <a16:creationId xmlns:a16="http://schemas.microsoft.com/office/drawing/2014/main" id="{73722FEE-B93C-4B8F-A053-013620A4A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46" y="5486437"/>
            <a:ext cx="468038" cy="468038"/>
          </a:xfrm>
          <a:prstGeom prst="rect">
            <a:avLst/>
          </a:prstGeom>
        </p:spPr>
      </p:pic>
      <p:pic>
        <p:nvPicPr>
          <p:cNvPr id="81" name="図 80" descr="図形&#10;&#10;中程度の精度で自動的に生成された説明">
            <a:extLst>
              <a:ext uri="{FF2B5EF4-FFF2-40B4-BE49-F238E27FC236}">
                <a16:creationId xmlns:a16="http://schemas.microsoft.com/office/drawing/2014/main" id="{AFEEF24B-F419-4CFC-AD16-1FFC0A42E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869" y="3537390"/>
            <a:ext cx="553750" cy="371098"/>
          </a:xfrm>
          <a:prstGeom prst="rect">
            <a:avLst/>
          </a:prstGeom>
        </p:spPr>
      </p:pic>
      <p:pic>
        <p:nvPicPr>
          <p:cNvPr id="82" name="図 81" descr="図形&#10;&#10;低い精度で自動的に生成された説明">
            <a:extLst>
              <a:ext uri="{FF2B5EF4-FFF2-40B4-BE49-F238E27FC236}">
                <a16:creationId xmlns:a16="http://schemas.microsoft.com/office/drawing/2014/main" id="{49EC6433-BECF-42E4-B572-8AAEB5842A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467" y="5467531"/>
            <a:ext cx="497960" cy="497960"/>
          </a:xfrm>
          <a:prstGeom prst="rect">
            <a:avLst/>
          </a:prstGeom>
        </p:spPr>
      </p:pic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DCAFA9E4-6933-4B83-830B-DCCAFB6A41A6}"/>
              </a:ext>
            </a:extLst>
          </p:cNvPr>
          <p:cNvSpPr/>
          <p:nvPr/>
        </p:nvSpPr>
        <p:spPr>
          <a:xfrm>
            <a:off x="1959169" y="5490599"/>
            <a:ext cx="499400" cy="451823"/>
          </a:xfrm>
          <a:custGeom>
            <a:avLst/>
            <a:gdLst>
              <a:gd name="connsiteX0" fmla="*/ 0 w 1741118"/>
              <a:gd name="connsiteY0" fmla="*/ 804358 h 1575244"/>
              <a:gd name="connsiteX1" fmla="*/ 144050 w 1741118"/>
              <a:gd name="connsiteY1" fmla="*/ 804358 h 1575244"/>
              <a:gd name="connsiteX2" fmla="*/ 181628 w 1741118"/>
              <a:gd name="connsiteY2" fmla="*/ 228160 h 1575244"/>
              <a:gd name="connsiteX3" fmla="*/ 269310 w 1741118"/>
              <a:gd name="connsiteY3" fmla="*/ 1480763 h 1575244"/>
              <a:gd name="connsiteX4" fmla="*/ 363255 w 1741118"/>
              <a:gd name="connsiteY4" fmla="*/ 2692 h 1575244"/>
              <a:gd name="connsiteX5" fmla="*/ 444674 w 1741118"/>
              <a:gd name="connsiteY5" fmla="*/ 1173875 h 1575244"/>
              <a:gd name="connsiteX6" fmla="*/ 507304 w 1741118"/>
              <a:gd name="connsiteY6" fmla="*/ 190582 h 1575244"/>
              <a:gd name="connsiteX7" fmla="*/ 588724 w 1741118"/>
              <a:gd name="connsiteY7" fmla="*/ 1574708 h 1575244"/>
              <a:gd name="connsiteX8" fmla="*/ 695195 w 1741118"/>
              <a:gd name="connsiteY8" fmla="*/ 2692 h 1575244"/>
              <a:gd name="connsiteX9" fmla="*/ 764088 w 1741118"/>
              <a:gd name="connsiteY9" fmla="*/ 1173875 h 1575244"/>
              <a:gd name="connsiteX10" fmla="*/ 845507 w 1741118"/>
              <a:gd name="connsiteY10" fmla="*/ 240686 h 1575244"/>
              <a:gd name="connsiteX11" fmla="*/ 970767 w 1741118"/>
              <a:gd name="connsiteY11" fmla="*/ 1549656 h 1575244"/>
              <a:gd name="connsiteX12" fmla="*/ 1064713 w 1741118"/>
              <a:gd name="connsiteY12" fmla="*/ 8955 h 1575244"/>
              <a:gd name="connsiteX13" fmla="*/ 1133606 w 1741118"/>
              <a:gd name="connsiteY13" fmla="*/ 1198928 h 1575244"/>
              <a:gd name="connsiteX14" fmla="*/ 1227551 w 1741118"/>
              <a:gd name="connsiteY14" fmla="*/ 228160 h 1575244"/>
              <a:gd name="connsiteX15" fmla="*/ 1371600 w 1741118"/>
              <a:gd name="connsiteY15" fmla="*/ 1537130 h 1575244"/>
              <a:gd name="connsiteX16" fmla="*/ 1453019 w 1741118"/>
              <a:gd name="connsiteY16" fmla="*/ 40270 h 1575244"/>
              <a:gd name="connsiteX17" fmla="*/ 1515650 w 1741118"/>
              <a:gd name="connsiteY17" fmla="*/ 1217717 h 1575244"/>
              <a:gd name="connsiteX18" fmla="*/ 1597069 w 1741118"/>
              <a:gd name="connsiteY18" fmla="*/ 215634 h 1575244"/>
              <a:gd name="connsiteX19" fmla="*/ 1672225 w 1741118"/>
              <a:gd name="connsiteY19" fmla="*/ 816884 h 1575244"/>
              <a:gd name="connsiteX20" fmla="*/ 1741118 w 1741118"/>
              <a:gd name="connsiteY20" fmla="*/ 810621 h 157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41118" h="1575244">
                <a:moveTo>
                  <a:pt x="0" y="804358"/>
                </a:moveTo>
                <a:cubicBezTo>
                  <a:pt x="56889" y="852374"/>
                  <a:pt x="113779" y="900391"/>
                  <a:pt x="144050" y="804358"/>
                </a:cubicBezTo>
                <a:cubicBezTo>
                  <a:pt x="174321" y="708325"/>
                  <a:pt x="160751" y="115426"/>
                  <a:pt x="181628" y="228160"/>
                </a:cubicBezTo>
                <a:cubicBezTo>
                  <a:pt x="202505" y="340894"/>
                  <a:pt x="239039" y="1518341"/>
                  <a:pt x="269310" y="1480763"/>
                </a:cubicBezTo>
                <a:cubicBezTo>
                  <a:pt x="299581" y="1443185"/>
                  <a:pt x="334028" y="53840"/>
                  <a:pt x="363255" y="2692"/>
                </a:cubicBezTo>
                <a:cubicBezTo>
                  <a:pt x="392482" y="-48456"/>
                  <a:pt x="420666" y="1142560"/>
                  <a:pt x="444674" y="1173875"/>
                </a:cubicBezTo>
                <a:cubicBezTo>
                  <a:pt x="468682" y="1205190"/>
                  <a:pt x="483296" y="123776"/>
                  <a:pt x="507304" y="190582"/>
                </a:cubicBezTo>
                <a:cubicBezTo>
                  <a:pt x="531312" y="257387"/>
                  <a:pt x="557409" y="1606023"/>
                  <a:pt x="588724" y="1574708"/>
                </a:cubicBezTo>
                <a:cubicBezTo>
                  <a:pt x="620039" y="1543393"/>
                  <a:pt x="665968" y="69497"/>
                  <a:pt x="695195" y="2692"/>
                </a:cubicBezTo>
                <a:cubicBezTo>
                  <a:pt x="724422" y="-64113"/>
                  <a:pt x="739036" y="1134209"/>
                  <a:pt x="764088" y="1173875"/>
                </a:cubicBezTo>
                <a:cubicBezTo>
                  <a:pt x="789140" y="1213541"/>
                  <a:pt x="811061" y="178056"/>
                  <a:pt x="845507" y="240686"/>
                </a:cubicBezTo>
                <a:cubicBezTo>
                  <a:pt x="879953" y="303316"/>
                  <a:pt x="934233" y="1588278"/>
                  <a:pt x="970767" y="1549656"/>
                </a:cubicBezTo>
                <a:cubicBezTo>
                  <a:pt x="1007301" y="1511034"/>
                  <a:pt x="1037573" y="67410"/>
                  <a:pt x="1064713" y="8955"/>
                </a:cubicBezTo>
                <a:cubicBezTo>
                  <a:pt x="1091853" y="-49500"/>
                  <a:pt x="1106466" y="1162394"/>
                  <a:pt x="1133606" y="1198928"/>
                </a:cubicBezTo>
                <a:cubicBezTo>
                  <a:pt x="1160746" y="1235462"/>
                  <a:pt x="1187885" y="171793"/>
                  <a:pt x="1227551" y="228160"/>
                </a:cubicBezTo>
                <a:cubicBezTo>
                  <a:pt x="1267217" y="284527"/>
                  <a:pt x="1334022" y="1568445"/>
                  <a:pt x="1371600" y="1537130"/>
                </a:cubicBezTo>
                <a:cubicBezTo>
                  <a:pt x="1409178" y="1505815"/>
                  <a:pt x="1429011" y="93506"/>
                  <a:pt x="1453019" y="40270"/>
                </a:cubicBezTo>
                <a:cubicBezTo>
                  <a:pt x="1477027" y="-12966"/>
                  <a:pt x="1491642" y="1188490"/>
                  <a:pt x="1515650" y="1217717"/>
                </a:cubicBezTo>
                <a:cubicBezTo>
                  <a:pt x="1539658" y="1246944"/>
                  <a:pt x="1570973" y="282439"/>
                  <a:pt x="1597069" y="215634"/>
                </a:cubicBezTo>
                <a:cubicBezTo>
                  <a:pt x="1623165" y="148829"/>
                  <a:pt x="1648217" y="717720"/>
                  <a:pt x="1672225" y="816884"/>
                </a:cubicBezTo>
                <a:cubicBezTo>
                  <a:pt x="1696233" y="916048"/>
                  <a:pt x="1718675" y="863334"/>
                  <a:pt x="1741118" y="81062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592131A7-17B8-4ADB-BE1F-AC79643DB811}"/>
              </a:ext>
            </a:extLst>
          </p:cNvPr>
          <p:cNvSpPr/>
          <p:nvPr/>
        </p:nvSpPr>
        <p:spPr>
          <a:xfrm>
            <a:off x="2438469" y="5490599"/>
            <a:ext cx="499400" cy="451823"/>
          </a:xfrm>
          <a:custGeom>
            <a:avLst/>
            <a:gdLst>
              <a:gd name="connsiteX0" fmla="*/ 0 w 1741118"/>
              <a:gd name="connsiteY0" fmla="*/ 804358 h 1575244"/>
              <a:gd name="connsiteX1" fmla="*/ 144050 w 1741118"/>
              <a:gd name="connsiteY1" fmla="*/ 804358 h 1575244"/>
              <a:gd name="connsiteX2" fmla="*/ 181628 w 1741118"/>
              <a:gd name="connsiteY2" fmla="*/ 228160 h 1575244"/>
              <a:gd name="connsiteX3" fmla="*/ 269310 w 1741118"/>
              <a:gd name="connsiteY3" fmla="*/ 1480763 h 1575244"/>
              <a:gd name="connsiteX4" fmla="*/ 363255 w 1741118"/>
              <a:gd name="connsiteY4" fmla="*/ 2692 h 1575244"/>
              <a:gd name="connsiteX5" fmla="*/ 444674 w 1741118"/>
              <a:gd name="connsiteY5" fmla="*/ 1173875 h 1575244"/>
              <a:gd name="connsiteX6" fmla="*/ 507304 w 1741118"/>
              <a:gd name="connsiteY6" fmla="*/ 190582 h 1575244"/>
              <a:gd name="connsiteX7" fmla="*/ 588724 w 1741118"/>
              <a:gd name="connsiteY7" fmla="*/ 1574708 h 1575244"/>
              <a:gd name="connsiteX8" fmla="*/ 695195 w 1741118"/>
              <a:gd name="connsiteY8" fmla="*/ 2692 h 1575244"/>
              <a:gd name="connsiteX9" fmla="*/ 764088 w 1741118"/>
              <a:gd name="connsiteY9" fmla="*/ 1173875 h 1575244"/>
              <a:gd name="connsiteX10" fmla="*/ 845507 w 1741118"/>
              <a:gd name="connsiteY10" fmla="*/ 240686 h 1575244"/>
              <a:gd name="connsiteX11" fmla="*/ 970767 w 1741118"/>
              <a:gd name="connsiteY11" fmla="*/ 1549656 h 1575244"/>
              <a:gd name="connsiteX12" fmla="*/ 1064713 w 1741118"/>
              <a:gd name="connsiteY12" fmla="*/ 8955 h 1575244"/>
              <a:gd name="connsiteX13" fmla="*/ 1133606 w 1741118"/>
              <a:gd name="connsiteY13" fmla="*/ 1198928 h 1575244"/>
              <a:gd name="connsiteX14" fmla="*/ 1227551 w 1741118"/>
              <a:gd name="connsiteY14" fmla="*/ 228160 h 1575244"/>
              <a:gd name="connsiteX15" fmla="*/ 1371600 w 1741118"/>
              <a:gd name="connsiteY15" fmla="*/ 1537130 h 1575244"/>
              <a:gd name="connsiteX16" fmla="*/ 1453019 w 1741118"/>
              <a:gd name="connsiteY16" fmla="*/ 40270 h 1575244"/>
              <a:gd name="connsiteX17" fmla="*/ 1515650 w 1741118"/>
              <a:gd name="connsiteY17" fmla="*/ 1217717 h 1575244"/>
              <a:gd name="connsiteX18" fmla="*/ 1597069 w 1741118"/>
              <a:gd name="connsiteY18" fmla="*/ 215634 h 1575244"/>
              <a:gd name="connsiteX19" fmla="*/ 1672225 w 1741118"/>
              <a:gd name="connsiteY19" fmla="*/ 816884 h 1575244"/>
              <a:gd name="connsiteX20" fmla="*/ 1741118 w 1741118"/>
              <a:gd name="connsiteY20" fmla="*/ 810621 h 157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41118" h="1575244">
                <a:moveTo>
                  <a:pt x="0" y="804358"/>
                </a:moveTo>
                <a:cubicBezTo>
                  <a:pt x="56889" y="852374"/>
                  <a:pt x="113779" y="900391"/>
                  <a:pt x="144050" y="804358"/>
                </a:cubicBezTo>
                <a:cubicBezTo>
                  <a:pt x="174321" y="708325"/>
                  <a:pt x="160751" y="115426"/>
                  <a:pt x="181628" y="228160"/>
                </a:cubicBezTo>
                <a:cubicBezTo>
                  <a:pt x="202505" y="340894"/>
                  <a:pt x="239039" y="1518341"/>
                  <a:pt x="269310" y="1480763"/>
                </a:cubicBezTo>
                <a:cubicBezTo>
                  <a:pt x="299581" y="1443185"/>
                  <a:pt x="334028" y="53840"/>
                  <a:pt x="363255" y="2692"/>
                </a:cubicBezTo>
                <a:cubicBezTo>
                  <a:pt x="392482" y="-48456"/>
                  <a:pt x="420666" y="1142560"/>
                  <a:pt x="444674" y="1173875"/>
                </a:cubicBezTo>
                <a:cubicBezTo>
                  <a:pt x="468682" y="1205190"/>
                  <a:pt x="483296" y="123776"/>
                  <a:pt x="507304" y="190582"/>
                </a:cubicBezTo>
                <a:cubicBezTo>
                  <a:pt x="531312" y="257387"/>
                  <a:pt x="557409" y="1606023"/>
                  <a:pt x="588724" y="1574708"/>
                </a:cubicBezTo>
                <a:cubicBezTo>
                  <a:pt x="620039" y="1543393"/>
                  <a:pt x="665968" y="69497"/>
                  <a:pt x="695195" y="2692"/>
                </a:cubicBezTo>
                <a:cubicBezTo>
                  <a:pt x="724422" y="-64113"/>
                  <a:pt x="739036" y="1134209"/>
                  <a:pt x="764088" y="1173875"/>
                </a:cubicBezTo>
                <a:cubicBezTo>
                  <a:pt x="789140" y="1213541"/>
                  <a:pt x="811061" y="178056"/>
                  <a:pt x="845507" y="240686"/>
                </a:cubicBezTo>
                <a:cubicBezTo>
                  <a:pt x="879953" y="303316"/>
                  <a:pt x="934233" y="1588278"/>
                  <a:pt x="970767" y="1549656"/>
                </a:cubicBezTo>
                <a:cubicBezTo>
                  <a:pt x="1007301" y="1511034"/>
                  <a:pt x="1037573" y="67410"/>
                  <a:pt x="1064713" y="8955"/>
                </a:cubicBezTo>
                <a:cubicBezTo>
                  <a:pt x="1091853" y="-49500"/>
                  <a:pt x="1106466" y="1162394"/>
                  <a:pt x="1133606" y="1198928"/>
                </a:cubicBezTo>
                <a:cubicBezTo>
                  <a:pt x="1160746" y="1235462"/>
                  <a:pt x="1187885" y="171793"/>
                  <a:pt x="1227551" y="228160"/>
                </a:cubicBezTo>
                <a:cubicBezTo>
                  <a:pt x="1267217" y="284527"/>
                  <a:pt x="1334022" y="1568445"/>
                  <a:pt x="1371600" y="1537130"/>
                </a:cubicBezTo>
                <a:cubicBezTo>
                  <a:pt x="1409178" y="1505815"/>
                  <a:pt x="1429011" y="93506"/>
                  <a:pt x="1453019" y="40270"/>
                </a:cubicBezTo>
                <a:cubicBezTo>
                  <a:pt x="1477027" y="-12966"/>
                  <a:pt x="1491642" y="1188490"/>
                  <a:pt x="1515650" y="1217717"/>
                </a:cubicBezTo>
                <a:cubicBezTo>
                  <a:pt x="1539658" y="1246944"/>
                  <a:pt x="1570973" y="282439"/>
                  <a:pt x="1597069" y="215634"/>
                </a:cubicBezTo>
                <a:cubicBezTo>
                  <a:pt x="1623165" y="148829"/>
                  <a:pt x="1648217" y="717720"/>
                  <a:pt x="1672225" y="816884"/>
                </a:cubicBezTo>
                <a:cubicBezTo>
                  <a:pt x="1696233" y="916048"/>
                  <a:pt x="1718675" y="863334"/>
                  <a:pt x="1741118" y="81062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5" name="グラフィックス 84" descr="プロセッサ 単色塗りつぶし">
            <a:extLst>
              <a:ext uri="{FF2B5EF4-FFF2-40B4-BE49-F238E27FC236}">
                <a16:creationId xmlns:a16="http://schemas.microsoft.com/office/drawing/2014/main" id="{B9F83CAD-446C-4120-97FE-32F19DB6F5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89246" y="2296889"/>
            <a:ext cx="706379" cy="706379"/>
          </a:xfrm>
          <a:prstGeom prst="rect">
            <a:avLst/>
          </a:prstGeom>
        </p:spPr>
      </p:pic>
      <p:pic>
        <p:nvPicPr>
          <p:cNvPr id="86" name="グラフィックス 85" descr="プロセッサ 単色塗りつぶし">
            <a:extLst>
              <a:ext uri="{FF2B5EF4-FFF2-40B4-BE49-F238E27FC236}">
                <a16:creationId xmlns:a16="http://schemas.microsoft.com/office/drawing/2014/main" id="{E7DA360A-5C18-4EFC-A54D-22A84CA69B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60646" y="4303979"/>
            <a:ext cx="706379" cy="706379"/>
          </a:xfrm>
          <a:prstGeom prst="rect">
            <a:avLst/>
          </a:prstGeom>
        </p:spPr>
      </p:pic>
      <p:sp>
        <p:nvSpPr>
          <p:cNvPr id="54" name="テキスト プレースホルダー 2">
            <a:extLst>
              <a:ext uri="{FF2B5EF4-FFF2-40B4-BE49-F238E27FC236}">
                <a16:creationId xmlns:a16="http://schemas.microsoft.com/office/drawing/2014/main" id="{354CB7E7-1B96-4DBC-BFA9-3620EC5867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0900" y="6541201"/>
            <a:ext cx="4258467" cy="266937"/>
          </a:xfrm>
        </p:spPr>
        <p:txBody>
          <a:bodyPr/>
          <a:lstStyle/>
          <a:p>
            <a:r>
              <a:rPr kumimoji="1" lang="en-US" altLang="ja-JP" dirty="0"/>
              <a:t>BG&gt;</a:t>
            </a:r>
            <a:r>
              <a:rPr lang="en-US" altLang="ja-JP" dirty="0"/>
              <a:t>RISC-V&gt;</a:t>
            </a:r>
            <a:r>
              <a:rPr kumimoji="1" lang="en-US" altLang="ja-JP" b="1" dirty="0"/>
              <a:t>Attack</a:t>
            </a:r>
            <a:r>
              <a:rPr kumimoji="1" lang="en-US" altLang="ja-JP" dirty="0"/>
              <a:t>&gt;Exp.&gt;</a:t>
            </a:r>
            <a:r>
              <a:rPr lang="en-US" altLang="ja-JP" dirty="0"/>
              <a:t>Counter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0250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F29C995-A7AB-484D-BB8D-4723A00D62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70949CC-B962-4614-B5A1-B0F9A1EF5A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BG&gt;</a:t>
            </a:r>
            <a:r>
              <a:rPr lang="en-US" altLang="ja-JP" dirty="0">
                <a:solidFill>
                  <a:schemeClr val="tx1"/>
                </a:solidFill>
              </a:rPr>
              <a:t>RISC-V&gt;</a:t>
            </a:r>
            <a:r>
              <a:rPr kumimoji="1" lang="en-US" altLang="ja-JP" b="1" dirty="0">
                <a:solidFill>
                  <a:schemeClr val="tx1"/>
                </a:solidFill>
              </a:rPr>
              <a:t>Attack</a:t>
            </a:r>
            <a:r>
              <a:rPr kumimoji="1" lang="en-US" altLang="ja-JP" dirty="0">
                <a:solidFill>
                  <a:schemeClr val="tx1"/>
                </a:solidFill>
              </a:rPr>
              <a:t>&gt;Exp.&gt;</a:t>
            </a:r>
            <a:r>
              <a:rPr lang="en-US" altLang="ja-JP" dirty="0">
                <a:solidFill>
                  <a:schemeClr val="tx1"/>
                </a:solidFill>
              </a:rPr>
              <a:t>Counter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54E97BC-9ABD-4BD0-ABF8-B41E8AC8665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1639" y="1053617"/>
            <a:ext cx="11332800" cy="2635255"/>
          </a:xfrm>
        </p:spPr>
        <p:txBody>
          <a:bodyPr>
            <a:normAutofit lnSpcReduction="10000"/>
          </a:bodyPr>
          <a:lstStyle/>
          <a:p>
            <a:r>
              <a:rPr kumimoji="1" lang="en-US" altLang="ja-JP" b="1" dirty="0"/>
              <a:t>O</a:t>
            </a:r>
            <a:r>
              <a:rPr lang="en-US" altLang="ja-JP" b="1" dirty="0"/>
              <a:t>nly three</a:t>
            </a:r>
            <a:r>
              <a:rPr lang="en-US" altLang="ja-JP" dirty="0"/>
              <a:t> kinds of target instructions: </a:t>
            </a:r>
            <a:r>
              <a:rPr lang="en-US" altLang="ja-JP" i="1" dirty="0" err="1"/>
              <a:t>csrw</a:t>
            </a:r>
            <a:r>
              <a:rPr lang="en-US" altLang="ja-JP" i="1" dirty="0"/>
              <a:t>, </a:t>
            </a:r>
            <a:r>
              <a:rPr lang="en-US" altLang="ja-JP" i="1" dirty="0" err="1"/>
              <a:t>csrc</a:t>
            </a:r>
            <a:r>
              <a:rPr lang="en-US" altLang="ja-JP" i="1" dirty="0"/>
              <a:t>, </a:t>
            </a:r>
            <a:r>
              <a:rPr lang="en-US" altLang="ja-JP" i="1" dirty="0" err="1"/>
              <a:t>csrs</a:t>
            </a:r>
            <a:r>
              <a:rPr lang="en-US" altLang="ja-JP" i="1" dirty="0"/>
              <a:t> </a:t>
            </a:r>
            <a:r>
              <a:rPr lang="en-US" altLang="ja-JP" sz="1400" dirty="0"/>
              <a:t>(write, bit clear, bit set)</a:t>
            </a:r>
          </a:p>
          <a:p>
            <a:pPr lvl="1"/>
            <a:r>
              <a:rPr lang="en-US" altLang="ja-JP" dirty="0"/>
              <a:t>PMP is one of the special registers and requires privilege instructions</a:t>
            </a:r>
          </a:p>
          <a:p>
            <a:r>
              <a:rPr kumimoji="1" lang="en-US" altLang="ja-JP" b="1" dirty="0"/>
              <a:t>Any TEE must use</a:t>
            </a:r>
            <a:r>
              <a:rPr kumimoji="1" lang="en-US" altLang="ja-JP" dirty="0"/>
              <a:t> these instructions</a:t>
            </a:r>
          </a:p>
          <a:p>
            <a:pPr lvl="1"/>
            <a:r>
              <a:rPr lang="en-US" altLang="ja-JP" dirty="0"/>
              <a:t>Common vulnerability for all RISC-V TEEs</a:t>
            </a:r>
          </a:p>
          <a:p>
            <a:r>
              <a:rPr lang="en-US" altLang="ja-JP" dirty="0"/>
              <a:t>Make it </a:t>
            </a:r>
            <a:r>
              <a:rPr lang="en-US" altLang="ja-JP" b="1" dirty="0"/>
              <a:t>easy to extract </a:t>
            </a:r>
            <a:r>
              <a:rPr lang="en-US" altLang="ja-JP" u="sng" dirty="0"/>
              <a:t>injection timing</a:t>
            </a:r>
            <a:r>
              <a:rPr lang="en-US" altLang="ja-JP" dirty="0"/>
              <a:t> and </a:t>
            </a:r>
            <a:r>
              <a:rPr lang="en-US" altLang="ja-JP" u="sng" dirty="0"/>
              <a:t>fault intensity</a:t>
            </a:r>
          </a:p>
          <a:p>
            <a:pPr lvl="1"/>
            <a:r>
              <a:rPr lang="en-US" altLang="ja-JP" dirty="0"/>
              <a:t>Few templates and profiling instructions (only three!)</a:t>
            </a:r>
            <a:endParaRPr kumimoji="1"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CCDDF3A9-4871-4CBC-B869-44F5352F1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Target instructions: Generality and efficiency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8529CBAE-AABE-4436-9355-76DB7392A3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160" name="グループ化 159">
            <a:extLst>
              <a:ext uri="{FF2B5EF4-FFF2-40B4-BE49-F238E27FC236}">
                <a16:creationId xmlns:a16="http://schemas.microsoft.com/office/drawing/2014/main" id="{1FBC466B-3196-4726-A9CA-9B9D364A6A0F}"/>
              </a:ext>
            </a:extLst>
          </p:cNvPr>
          <p:cNvGrpSpPr/>
          <p:nvPr/>
        </p:nvGrpSpPr>
        <p:grpSpPr>
          <a:xfrm>
            <a:off x="70884" y="3653814"/>
            <a:ext cx="12050233" cy="2964539"/>
            <a:chOff x="70884" y="3653814"/>
            <a:chExt cx="12050233" cy="2964539"/>
          </a:xfrm>
        </p:grpSpPr>
        <p:sp>
          <p:nvSpPr>
            <p:cNvPr id="48" name="四角形: 角を丸くする 47">
              <a:extLst>
                <a:ext uri="{FF2B5EF4-FFF2-40B4-BE49-F238E27FC236}">
                  <a16:creationId xmlns:a16="http://schemas.microsoft.com/office/drawing/2014/main" id="{73F99021-6DD5-450A-88EA-C768C9BD05B1}"/>
                </a:ext>
              </a:extLst>
            </p:cNvPr>
            <p:cNvSpPr/>
            <p:nvPr/>
          </p:nvSpPr>
          <p:spPr>
            <a:xfrm>
              <a:off x="70884" y="3919048"/>
              <a:ext cx="6566179" cy="2666980"/>
            </a:xfrm>
            <a:prstGeom prst="roundRect">
              <a:avLst>
                <a:gd name="adj" fmla="val 8474"/>
              </a:avLst>
            </a:prstGeom>
            <a:solidFill>
              <a:schemeClr val="bg1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9" name="四角形: 角を丸くする 48">
              <a:extLst>
                <a:ext uri="{FF2B5EF4-FFF2-40B4-BE49-F238E27FC236}">
                  <a16:creationId xmlns:a16="http://schemas.microsoft.com/office/drawing/2014/main" id="{A60F17D2-834F-414D-9499-71C2347EEB5E}"/>
                </a:ext>
              </a:extLst>
            </p:cNvPr>
            <p:cNvSpPr/>
            <p:nvPr/>
          </p:nvSpPr>
          <p:spPr>
            <a:xfrm>
              <a:off x="6853901" y="3919048"/>
              <a:ext cx="5267216" cy="2666980"/>
            </a:xfrm>
            <a:prstGeom prst="roundRect">
              <a:avLst>
                <a:gd name="adj" fmla="val 8474"/>
              </a:avLst>
            </a:prstGeom>
            <a:solidFill>
              <a:schemeClr val="bg1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50" name="グループ化 49">
              <a:extLst>
                <a:ext uri="{FF2B5EF4-FFF2-40B4-BE49-F238E27FC236}">
                  <a16:creationId xmlns:a16="http://schemas.microsoft.com/office/drawing/2014/main" id="{85BE4B17-4404-4D0D-8235-DA860A978489}"/>
                </a:ext>
              </a:extLst>
            </p:cNvPr>
            <p:cNvGrpSpPr/>
            <p:nvPr/>
          </p:nvGrpSpPr>
          <p:grpSpPr>
            <a:xfrm>
              <a:off x="2770991" y="5459512"/>
              <a:ext cx="1442705" cy="973117"/>
              <a:chOff x="3948878" y="5558948"/>
              <a:chExt cx="2022007" cy="973117"/>
            </a:xfrm>
          </p:grpSpPr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C1F0903A-19A4-4955-BED6-B8FCFA77C96B}"/>
                  </a:ext>
                </a:extLst>
              </p:cNvPr>
              <p:cNvSpPr/>
              <p:nvPr/>
            </p:nvSpPr>
            <p:spPr>
              <a:xfrm>
                <a:off x="3948878" y="5558948"/>
                <a:ext cx="726475" cy="922750"/>
              </a:xfrm>
              <a:custGeom>
                <a:avLst/>
                <a:gdLst>
                  <a:gd name="connsiteX0" fmla="*/ 4431 w 1741174"/>
                  <a:gd name="connsiteY0" fmla="*/ 329239 h 2211594"/>
                  <a:gd name="connsiteX1" fmla="*/ 4431 w 1741174"/>
                  <a:gd name="connsiteY1" fmla="*/ 1651500 h 2211594"/>
                  <a:gd name="connsiteX2" fmla="*/ 50480 w 1741174"/>
                  <a:gd name="connsiteY2" fmla="*/ 645003 h 2211594"/>
                  <a:gd name="connsiteX3" fmla="*/ 83372 w 1741174"/>
                  <a:gd name="connsiteY3" fmla="*/ 2210666 h 2211594"/>
                  <a:gd name="connsiteX4" fmla="*/ 89950 w 1741174"/>
                  <a:gd name="connsiteY4" fmla="*/ 875247 h 2211594"/>
                  <a:gd name="connsiteX5" fmla="*/ 109686 w 1741174"/>
                  <a:gd name="connsiteY5" fmla="*/ 947610 h 2211594"/>
                  <a:gd name="connsiteX6" fmla="*/ 149156 w 1741174"/>
                  <a:gd name="connsiteY6" fmla="*/ 335817 h 2211594"/>
                  <a:gd name="connsiteX7" fmla="*/ 149156 w 1741174"/>
                  <a:gd name="connsiteY7" fmla="*/ 2105411 h 2211594"/>
                  <a:gd name="connsiteX8" fmla="*/ 175470 w 1741174"/>
                  <a:gd name="connsiteY8" fmla="*/ 862090 h 2211594"/>
                  <a:gd name="connsiteX9" fmla="*/ 188627 w 1741174"/>
                  <a:gd name="connsiteY9" fmla="*/ 1355472 h 2211594"/>
                  <a:gd name="connsiteX10" fmla="*/ 234676 w 1741174"/>
                  <a:gd name="connsiteY10" fmla="*/ 513434 h 2211594"/>
                  <a:gd name="connsiteX11" fmla="*/ 241254 w 1741174"/>
                  <a:gd name="connsiteY11" fmla="*/ 1105492 h 2211594"/>
                  <a:gd name="connsiteX12" fmla="*/ 260989 w 1741174"/>
                  <a:gd name="connsiteY12" fmla="*/ 388444 h 2211594"/>
                  <a:gd name="connsiteX13" fmla="*/ 280725 w 1741174"/>
                  <a:gd name="connsiteY13" fmla="*/ 1118649 h 2211594"/>
                  <a:gd name="connsiteX14" fmla="*/ 300460 w 1741174"/>
                  <a:gd name="connsiteY14" fmla="*/ 355552 h 2211594"/>
                  <a:gd name="connsiteX15" fmla="*/ 313617 w 1741174"/>
                  <a:gd name="connsiteY15" fmla="*/ 1105492 h 2211594"/>
                  <a:gd name="connsiteX16" fmla="*/ 339930 w 1741174"/>
                  <a:gd name="connsiteY16" fmla="*/ 270033 h 2211594"/>
                  <a:gd name="connsiteX17" fmla="*/ 346509 w 1741174"/>
                  <a:gd name="connsiteY17" fmla="*/ 1046286 h 2211594"/>
                  <a:gd name="connsiteX18" fmla="*/ 359666 w 1741174"/>
                  <a:gd name="connsiteY18" fmla="*/ 441072 h 2211594"/>
                  <a:gd name="connsiteX19" fmla="*/ 372822 w 1741174"/>
                  <a:gd name="connsiteY19" fmla="*/ 947610 h 2211594"/>
                  <a:gd name="connsiteX20" fmla="*/ 412293 w 1741174"/>
                  <a:gd name="connsiteY20" fmla="*/ 329239 h 2211594"/>
                  <a:gd name="connsiteX21" fmla="*/ 392558 w 1741174"/>
                  <a:gd name="connsiteY21" fmla="*/ 1026551 h 2211594"/>
                  <a:gd name="connsiteX22" fmla="*/ 432028 w 1741174"/>
                  <a:gd name="connsiteY22" fmla="*/ 296346 h 2211594"/>
                  <a:gd name="connsiteX23" fmla="*/ 425450 w 1741174"/>
                  <a:gd name="connsiteY23" fmla="*/ 1204168 h 2211594"/>
                  <a:gd name="connsiteX24" fmla="*/ 478077 w 1741174"/>
                  <a:gd name="connsiteY24" fmla="*/ 322660 h 2211594"/>
                  <a:gd name="connsiteX25" fmla="*/ 458342 w 1741174"/>
                  <a:gd name="connsiteY25" fmla="*/ 1723863 h 2211594"/>
                  <a:gd name="connsiteX26" fmla="*/ 517548 w 1741174"/>
                  <a:gd name="connsiteY26" fmla="*/ 559483 h 2211594"/>
                  <a:gd name="connsiteX27" fmla="*/ 497812 w 1741174"/>
                  <a:gd name="connsiteY27" fmla="*/ 835777 h 2211594"/>
                  <a:gd name="connsiteX28" fmla="*/ 557018 w 1741174"/>
                  <a:gd name="connsiteY28" fmla="*/ 237141 h 2211594"/>
                  <a:gd name="connsiteX29" fmla="*/ 543861 w 1741174"/>
                  <a:gd name="connsiteY29" fmla="*/ 684473 h 2211594"/>
                  <a:gd name="connsiteX30" fmla="*/ 583332 w 1741174"/>
                  <a:gd name="connsiteY30" fmla="*/ 243719 h 2211594"/>
                  <a:gd name="connsiteX31" fmla="*/ 583332 w 1741174"/>
                  <a:gd name="connsiteY31" fmla="*/ 1092335 h 2211594"/>
                  <a:gd name="connsiteX32" fmla="*/ 629381 w 1741174"/>
                  <a:gd name="connsiteY32" fmla="*/ 276611 h 2211594"/>
                  <a:gd name="connsiteX33" fmla="*/ 622802 w 1741174"/>
                  <a:gd name="connsiteY33" fmla="*/ 756836 h 2211594"/>
                  <a:gd name="connsiteX34" fmla="*/ 668851 w 1741174"/>
                  <a:gd name="connsiteY34" fmla="*/ 309503 h 2211594"/>
                  <a:gd name="connsiteX35" fmla="*/ 675430 w 1741174"/>
                  <a:gd name="connsiteY35" fmla="*/ 631846 h 2211594"/>
                  <a:gd name="connsiteX36" fmla="*/ 675430 w 1741174"/>
                  <a:gd name="connsiteY36" fmla="*/ 72680 h 2211594"/>
                  <a:gd name="connsiteX37" fmla="*/ 701743 w 1741174"/>
                  <a:gd name="connsiteY37" fmla="*/ 638424 h 2211594"/>
                  <a:gd name="connsiteX38" fmla="*/ 721478 w 1741174"/>
                  <a:gd name="connsiteY38" fmla="*/ 318 h 2211594"/>
                  <a:gd name="connsiteX39" fmla="*/ 741214 w 1741174"/>
                  <a:gd name="connsiteY39" fmla="*/ 546326 h 2211594"/>
                  <a:gd name="connsiteX40" fmla="*/ 767527 w 1741174"/>
                  <a:gd name="connsiteY40" fmla="*/ 105572 h 2211594"/>
                  <a:gd name="connsiteX41" fmla="*/ 774106 w 1741174"/>
                  <a:gd name="connsiteY41" fmla="*/ 855512 h 2211594"/>
                  <a:gd name="connsiteX42" fmla="*/ 793841 w 1741174"/>
                  <a:gd name="connsiteY42" fmla="*/ 191092 h 2211594"/>
                  <a:gd name="connsiteX43" fmla="*/ 806998 w 1741174"/>
                  <a:gd name="connsiteY43" fmla="*/ 710787 h 2211594"/>
                  <a:gd name="connsiteX44" fmla="*/ 833312 w 1741174"/>
                  <a:gd name="connsiteY44" fmla="*/ 145043 h 2211594"/>
                  <a:gd name="connsiteX45" fmla="*/ 839890 w 1741174"/>
                  <a:gd name="connsiteY45" fmla="*/ 526591 h 2211594"/>
                  <a:gd name="connsiteX46" fmla="*/ 866204 w 1741174"/>
                  <a:gd name="connsiteY46" fmla="*/ 131886 h 2211594"/>
                  <a:gd name="connsiteX47" fmla="*/ 872782 w 1741174"/>
                  <a:gd name="connsiteY47" fmla="*/ 1401521 h 2211594"/>
                  <a:gd name="connsiteX48" fmla="*/ 879360 w 1741174"/>
                  <a:gd name="connsiteY48" fmla="*/ 894982 h 2211594"/>
                  <a:gd name="connsiteX49" fmla="*/ 892517 w 1741174"/>
                  <a:gd name="connsiteY49" fmla="*/ 1480462 h 2211594"/>
                  <a:gd name="connsiteX50" fmla="*/ 938566 w 1741174"/>
                  <a:gd name="connsiteY50" fmla="*/ 506856 h 2211594"/>
                  <a:gd name="connsiteX51" fmla="*/ 951723 w 1741174"/>
                  <a:gd name="connsiteY51" fmla="*/ 1223903 h 2211594"/>
                  <a:gd name="connsiteX52" fmla="*/ 964880 w 1741174"/>
                  <a:gd name="connsiteY52" fmla="*/ 381866 h 2211594"/>
                  <a:gd name="connsiteX53" fmla="*/ 964880 w 1741174"/>
                  <a:gd name="connsiteY53" fmla="*/ 1644922 h 2211594"/>
                  <a:gd name="connsiteX54" fmla="*/ 997772 w 1741174"/>
                  <a:gd name="connsiteY54" fmla="*/ 559483 h 2211594"/>
                  <a:gd name="connsiteX55" fmla="*/ 997772 w 1741174"/>
                  <a:gd name="connsiteY55" fmla="*/ 1171276 h 2211594"/>
                  <a:gd name="connsiteX56" fmla="*/ 1050399 w 1741174"/>
                  <a:gd name="connsiteY56" fmla="*/ 329239 h 2211594"/>
                  <a:gd name="connsiteX57" fmla="*/ 1056978 w 1741174"/>
                  <a:gd name="connsiteY57" fmla="*/ 1592295 h 2211594"/>
                  <a:gd name="connsiteX58" fmla="*/ 1089870 w 1741174"/>
                  <a:gd name="connsiteY58" fmla="*/ 618689 h 2211594"/>
                  <a:gd name="connsiteX59" fmla="*/ 1103027 w 1741174"/>
                  <a:gd name="connsiteY59" fmla="*/ 1105492 h 2211594"/>
                  <a:gd name="connsiteX60" fmla="*/ 1122762 w 1741174"/>
                  <a:gd name="connsiteY60" fmla="*/ 493699 h 2211594"/>
                  <a:gd name="connsiteX61" fmla="*/ 1129340 w 1741174"/>
                  <a:gd name="connsiteY61" fmla="*/ 789728 h 2211594"/>
                  <a:gd name="connsiteX62" fmla="*/ 1116184 w 1741174"/>
                  <a:gd name="connsiteY62" fmla="*/ 177935 h 2211594"/>
                  <a:gd name="connsiteX63" fmla="*/ 1168811 w 1741174"/>
                  <a:gd name="connsiteY63" fmla="*/ 592375 h 2211594"/>
                  <a:gd name="connsiteX64" fmla="*/ 1188546 w 1741174"/>
                  <a:gd name="connsiteY64" fmla="*/ 79259 h 2211594"/>
                  <a:gd name="connsiteX65" fmla="*/ 1168811 w 1741174"/>
                  <a:gd name="connsiteY65" fmla="*/ 579218 h 2211594"/>
                  <a:gd name="connsiteX66" fmla="*/ 1201703 w 1741174"/>
                  <a:gd name="connsiteY66" fmla="*/ 125308 h 2211594"/>
                  <a:gd name="connsiteX67" fmla="*/ 1221438 w 1741174"/>
                  <a:gd name="connsiteY67" fmla="*/ 631846 h 2211594"/>
                  <a:gd name="connsiteX68" fmla="*/ 1287222 w 1741174"/>
                  <a:gd name="connsiteY68" fmla="*/ 171357 h 2211594"/>
                  <a:gd name="connsiteX69" fmla="*/ 1274066 w 1741174"/>
                  <a:gd name="connsiteY69" fmla="*/ 717365 h 2211594"/>
                  <a:gd name="connsiteX70" fmla="*/ 1313536 w 1741174"/>
                  <a:gd name="connsiteY70" fmla="*/ 105572 h 2211594"/>
                  <a:gd name="connsiteX71" fmla="*/ 1333271 w 1741174"/>
                  <a:gd name="connsiteY71" fmla="*/ 750257 h 2211594"/>
                  <a:gd name="connsiteX72" fmla="*/ 1379320 w 1741174"/>
                  <a:gd name="connsiteY72" fmla="*/ 296346 h 2211594"/>
                  <a:gd name="connsiteX73" fmla="*/ 1379320 w 1741174"/>
                  <a:gd name="connsiteY73" fmla="*/ 723944 h 2211594"/>
                  <a:gd name="connsiteX74" fmla="*/ 1425369 w 1741174"/>
                  <a:gd name="connsiteY74" fmla="*/ 118729 h 2211594"/>
                  <a:gd name="connsiteX75" fmla="*/ 1431948 w 1741174"/>
                  <a:gd name="connsiteY75" fmla="*/ 776571 h 2211594"/>
                  <a:gd name="connsiteX76" fmla="*/ 1438526 w 1741174"/>
                  <a:gd name="connsiteY76" fmla="*/ 145043 h 2211594"/>
                  <a:gd name="connsiteX77" fmla="*/ 1418791 w 1741174"/>
                  <a:gd name="connsiteY77" fmla="*/ 691052 h 2211594"/>
                  <a:gd name="connsiteX78" fmla="*/ 1484575 w 1741174"/>
                  <a:gd name="connsiteY78" fmla="*/ 145043 h 2211594"/>
                  <a:gd name="connsiteX79" fmla="*/ 1484575 w 1741174"/>
                  <a:gd name="connsiteY79" fmla="*/ 651581 h 2211594"/>
                  <a:gd name="connsiteX80" fmla="*/ 1550359 w 1741174"/>
                  <a:gd name="connsiteY80" fmla="*/ 256876 h 2211594"/>
                  <a:gd name="connsiteX81" fmla="*/ 1563516 w 1741174"/>
                  <a:gd name="connsiteY81" fmla="*/ 816041 h 2211594"/>
                  <a:gd name="connsiteX82" fmla="*/ 1609565 w 1741174"/>
                  <a:gd name="connsiteY82" fmla="*/ 105572 h 2211594"/>
                  <a:gd name="connsiteX83" fmla="*/ 1622722 w 1741174"/>
                  <a:gd name="connsiteY83" fmla="*/ 855512 h 2211594"/>
                  <a:gd name="connsiteX84" fmla="*/ 1668771 w 1741174"/>
                  <a:gd name="connsiteY84" fmla="*/ 500277 h 2211594"/>
                  <a:gd name="connsiteX85" fmla="*/ 1662192 w 1741174"/>
                  <a:gd name="connsiteY85" fmla="*/ 1539667 h 2211594"/>
                  <a:gd name="connsiteX86" fmla="*/ 1695084 w 1741174"/>
                  <a:gd name="connsiteY86" fmla="*/ 473964 h 2211594"/>
                  <a:gd name="connsiteX87" fmla="*/ 1714819 w 1741174"/>
                  <a:gd name="connsiteY87" fmla="*/ 1848853 h 2211594"/>
                  <a:gd name="connsiteX88" fmla="*/ 1741133 w 1741174"/>
                  <a:gd name="connsiteY88" fmla="*/ 717365 h 2211594"/>
                  <a:gd name="connsiteX89" fmla="*/ 1721398 w 1741174"/>
                  <a:gd name="connsiteY89" fmla="*/ 1348893 h 2211594"/>
                  <a:gd name="connsiteX90" fmla="*/ 1741133 w 1741174"/>
                  <a:gd name="connsiteY90" fmla="*/ 1013394 h 221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1741174" h="2211594">
                    <a:moveTo>
                      <a:pt x="4431" y="329239"/>
                    </a:moveTo>
                    <a:cubicBezTo>
                      <a:pt x="593" y="964056"/>
                      <a:pt x="-3244" y="1598873"/>
                      <a:pt x="4431" y="1651500"/>
                    </a:cubicBezTo>
                    <a:cubicBezTo>
                      <a:pt x="12106" y="1704127"/>
                      <a:pt x="37323" y="551809"/>
                      <a:pt x="50480" y="645003"/>
                    </a:cubicBezTo>
                    <a:cubicBezTo>
                      <a:pt x="63637" y="738197"/>
                      <a:pt x="76794" y="2172292"/>
                      <a:pt x="83372" y="2210666"/>
                    </a:cubicBezTo>
                    <a:cubicBezTo>
                      <a:pt x="89950" y="2249040"/>
                      <a:pt x="85564" y="1085756"/>
                      <a:pt x="89950" y="875247"/>
                    </a:cubicBezTo>
                    <a:cubicBezTo>
                      <a:pt x="94336" y="664738"/>
                      <a:pt x="99818" y="1037515"/>
                      <a:pt x="109686" y="947610"/>
                    </a:cubicBezTo>
                    <a:cubicBezTo>
                      <a:pt x="119554" y="857705"/>
                      <a:pt x="142578" y="142850"/>
                      <a:pt x="149156" y="335817"/>
                    </a:cubicBezTo>
                    <a:cubicBezTo>
                      <a:pt x="155734" y="528784"/>
                      <a:pt x="144770" y="2017699"/>
                      <a:pt x="149156" y="2105411"/>
                    </a:cubicBezTo>
                    <a:cubicBezTo>
                      <a:pt x="153542" y="2193123"/>
                      <a:pt x="168892" y="987080"/>
                      <a:pt x="175470" y="862090"/>
                    </a:cubicBezTo>
                    <a:cubicBezTo>
                      <a:pt x="182048" y="737100"/>
                      <a:pt x="178759" y="1413581"/>
                      <a:pt x="188627" y="1355472"/>
                    </a:cubicBezTo>
                    <a:cubicBezTo>
                      <a:pt x="198495" y="1297363"/>
                      <a:pt x="225905" y="555097"/>
                      <a:pt x="234676" y="513434"/>
                    </a:cubicBezTo>
                    <a:cubicBezTo>
                      <a:pt x="243447" y="471771"/>
                      <a:pt x="236869" y="1126324"/>
                      <a:pt x="241254" y="1105492"/>
                    </a:cubicBezTo>
                    <a:cubicBezTo>
                      <a:pt x="245639" y="1084660"/>
                      <a:pt x="254411" y="386251"/>
                      <a:pt x="260989" y="388444"/>
                    </a:cubicBezTo>
                    <a:cubicBezTo>
                      <a:pt x="267567" y="390637"/>
                      <a:pt x="274147" y="1124131"/>
                      <a:pt x="280725" y="1118649"/>
                    </a:cubicBezTo>
                    <a:cubicBezTo>
                      <a:pt x="287304" y="1113167"/>
                      <a:pt x="294978" y="357745"/>
                      <a:pt x="300460" y="355552"/>
                    </a:cubicBezTo>
                    <a:cubicBezTo>
                      <a:pt x="305942" y="353359"/>
                      <a:pt x="307039" y="1119745"/>
                      <a:pt x="313617" y="1105492"/>
                    </a:cubicBezTo>
                    <a:cubicBezTo>
                      <a:pt x="320195" y="1091239"/>
                      <a:pt x="334448" y="279901"/>
                      <a:pt x="339930" y="270033"/>
                    </a:cubicBezTo>
                    <a:cubicBezTo>
                      <a:pt x="345412" y="260165"/>
                      <a:pt x="343220" y="1017779"/>
                      <a:pt x="346509" y="1046286"/>
                    </a:cubicBezTo>
                    <a:cubicBezTo>
                      <a:pt x="349798" y="1074793"/>
                      <a:pt x="355281" y="457518"/>
                      <a:pt x="359666" y="441072"/>
                    </a:cubicBezTo>
                    <a:cubicBezTo>
                      <a:pt x="364052" y="424626"/>
                      <a:pt x="364051" y="966249"/>
                      <a:pt x="372822" y="947610"/>
                    </a:cubicBezTo>
                    <a:cubicBezTo>
                      <a:pt x="381593" y="928971"/>
                      <a:pt x="409004" y="316082"/>
                      <a:pt x="412293" y="329239"/>
                    </a:cubicBezTo>
                    <a:cubicBezTo>
                      <a:pt x="415582" y="342396"/>
                      <a:pt x="389269" y="1032033"/>
                      <a:pt x="392558" y="1026551"/>
                    </a:cubicBezTo>
                    <a:cubicBezTo>
                      <a:pt x="395847" y="1021069"/>
                      <a:pt x="426546" y="266743"/>
                      <a:pt x="432028" y="296346"/>
                    </a:cubicBezTo>
                    <a:cubicBezTo>
                      <a:pt x="437510" y="325949"/>
                      <a:pt x="417775" y="1199782"/>
                      <a:pt x="425450" y="1204168"/>
                    </a:cubicBezTo>
                    <a:cubicBezTo>
                      <a:pt x="433125" y="1208554"/>
                      <a:pt x="472595" y="236044"/>
                      <a:pt x="478077" y="322660"/>
                    </a:cubicBezTo>
                    <a:cubicBezTo>
                      <a:pt x="483559" y="409276"/>
                      <a:pt x="451764" y="1684393"/>
                      <a:pt x="458342" y="1723863"/>
                    </a:cubicBezTo>
                    <a:cubicBezTo>
                      <a:pt x="464920" y="1763333"/>
                      <a:pt x="510970" y="707497"/>
                      <a:pt x="517548" y="559483"/>
                    </a:cubicBezTo>
                    <a:cubicBezTo>
                      <a:pt x="524126" y="411469"/>
                      <a:pt x="491234" y="889501"/>
                      <a:pt x="497812" y="835777"/>
                    </a:cubicBezTo>
                    <a:cubicBezTo>
                      <a:pt x="504390" y="782053"/>
                      <a:pt x="549343" y="262358"/>
                      <a:pt x="557018" y="237141"/>
                    </a:cubicBezTo>
                    <a:cubicBezTo>
                      <a:pt x="564693" y="211924"/>
                      <a:pt x="539475" y="683377"/>
                      <a:pt x="543861" y="684473"/>
                    </a:cubicBezTo>
                    <a:cubicBezTo>
                      <a:pt x="548247" y="685569"/>
                      <a:pt x="576754" y="175742"/>
                      <a:pt x="583332" y="243719"/>
                    </a:cubicBezTo>
                    <a:cubicBezTo>
                      <a:pt x="589910" y="311696"/>
                      <a:pt x="575657" y="1086853"/>
                      <a:pt x="583332" y="1092335"/>
                    </a:cubicBezTo>
                    <a:cubicBezTo>
                      <a:pt x="591007" y="1097817"/>
                      <a:pt x="622803" y="332528"/>
                      <a:pt x="629381" y="276611"/>
                    </a:cubicBezTo>
                    <a:cubicBezTo>
                      <a:pt x="635959" y="220694"/>
                      <a:pt x="616224" y="751354"/>
                      <a:pt x="622802" y="756836"/>
                    </a:cubicBezTo>
                    <a:cubicBezTo>
                      <a:pt x="629380" y="762318"/>
                      <a:pt x="660080" y="330335"/>
                      <a:pt x="668851" y="309503"/>
                    </a:cubicBezTo>
                    <a:cubicBezTo>
                      <a:pt x="677622" y="288671"/>
                      <a:pt x="674334" y="671316"/>
                      <a:pt x="675430" y="631846"/>
                    </a:cubicBezTo>
                    <a:cubicBezTo>
                      <a:pt x="676526" y="592376"/>
                      <a:pt x="671045" y="71584"/>
                      <a:pt x="675430" y="72680"/>
                    </a:cubicBezTo>
                    <a:cubicBezTo>
                      <a:pt x="679815" y="73776"/>
                      <a:pt x="694068" y="650484"/>
                      <a:pt x="701743" y="638424"/>
                    </a:cubicBezTo>
                    <a:cubicBezTo>
                      <a:pt x="709418" y="626364"/>
                      <a:pt x="714900" y="15668"/>
                      <a:pt x="721478" y="318"/>
                    </a:cubicBezTo>
                    <a:cubicBezTo>
                      <a:pt x="728056" y="-15032"/>
                      <a:pt x="733539" y="528784"/>
                      <a:pt x="741214" y="546326"/>
                    </a:cubicBezTo>
                    <a:cubicBezTo>
                      <a:pt x="748889" y="563868"/>
                      <a:pt x="762045" y="54041"/>
                      <a:pt x="767527" y="105572"/>
                    </a:cubicBezTo>
                    <a:cubicBezTo>
                      <a:pt x="773009" y="157103"/>
                      <a:pt x="769720" y="841259"/>
                      <a:pt x="774106" y="855512"/>
                    </a:cubicBezTo>
                    <a:cubicBezTo>
                      <a:pt x="778492" y="869765"/>
                      <a:pt x="788359" y="215213"/>
                      <a:pt x="793841" y="191092"/>
                    </a:cubicBezTo>
                    <a:cubicBezTo>
                      <a:pt x="799323" y="166971"/>
                      <a:pt x="800419" y="718462"/>
                      <a:pt x="806998" y="710787"/>
                    </a:cubicBezTo>
                    <a:cubicBezTo>
                      <a:pt x="813577" y="703112"/>
                      <a:pt x="827830" y="175742"/>
                      <a:pt x="833312" y="145043"/>
                    </a:cubicBezTo>
                    <a:cubicBezTo>
                      <a:pt x="838794" y="114344"/>
                      <a:pt x="834408" y="528784"/>
                      <a:pt x="839890" y="526591"/>
                    </a:cubicBezTo>
                    <a:cubicBezTo>
                      <a:pt x="845372" y="524398"/>
                      <a:pt x="860722" y="-13936"/>
                      <a:pt x="866204" y="131886"/>
                    </a:cubicBezTo>
                    <a:cubicBezTo>
                      <a:pt x="871686" y="277708"/>
                      <a:pt x="870589" y="1274338"/>
                      <a:pt x="872782" y="1401521"/>
                    </a:cubicBezTo>
                    <a:cubicBezTo>
                      <a:pt x="874975" y="1528704"/>
                      <a:pt x="876071" y="881825"/>
                      <a:pt x="879360" y="894982"/>
                    </a:cubicBezTo>
                    <a:cubicBezTo>
                      <a:pt x="882649" y="908139"/>
                      <a:pt x="882649" y="1545150"/>
                      <a:pt x="892517" y="1480462"/>
                    </a:cubicBezTo>
                    <a:cubicBezTo>
                      <a:pt x="902385" y="1415774"/>
                      <a:pt x="928698" y="549616"/>
                      <a:pt x="938566" y="506856"/>
                    </a:cubicBezTo>
                    <a:cubicBezTo>
                      <a:pt x="948434" y="464096"/>
                      <a:pt x="947337" y="1244735"/>
                      <a:pt x="951723" y="1223903"/>
                    </a:cubicBezTo>
                    <a:cubicBezTo>
                      <a:pt x="956109" y="1203071"/>
                      <a:pt x="962687" y="311696"/>
                      <a:pt x="964880" y="381866"/>
                    </a:cubicBezTo>
                    <a:cubicBezTo>
                      <a:pt x="967073" y="452036"/>
                      <a:pt x="959398" y="1615319"/>
                      <a:pt x="964880" y="1644922"/>
                    </a:cubicBezTo>
                    <a:cubicBezTo>
                      <a:pt x="970362" y="1674525"/>
                      <a:pt x="992290" y="638424"/>
                      <a:pt x="997772" y="559483"/>
                    </a:cubicBezTo>
                    <a:cubicBezTo>
                      <a:pt x="1003254" y="480542"/>
                      <a:pt x="989001" y="1209650"/>
                      <a:pt x="997772" y="1171276"/>
                    </a:cubicBezTo>
                    <a:cubicBezTo>
                      <a:pt x="1006543" y="1132902"/>
                      <a:pt x="1040531" y="259069"/>
                      <a:pt x="1050399" y="329239"/>
                    </a:cubicBezTo>
                    <a:cubicBezTo>
                      <a:pt x="1060267" y="399409"/>
                      <a:pt x="1050400" y="1544053"/>
                      <a:pt x="1056978" y="1592295"/>
                    </a:cubicBezTo>
                    <a:cubicBezTo>
                      <a:pt x="1063556" y="1640537"/>
                      <a:pt x="1082195" y="699823"/>
                      <a:pt x="1089870" y="618689"/>
                    </a:cubicBezTo>
                    <a:cubicBezTo>
                      <a:pt x="1097545" y="537555"/>
                      <a:pt x="1097545" y="1126324"/>
                      <a:pt x="1103027" y="1105492"/>
                    </a:cubicBezTo>
                    <a:cubicBezTo>
                      <a:pt x="1108509" y="1084660"/>
                      <a:pt x="1118377" y="546326"/>
                      <a:pt x="1122762" y="493699"/>
                    </a:cubicBezTo>
                    <a:cubicBezTo>
                      <a:pt x="1127147" y="441072"/>
                      <a:pt x="1130436" y="842355"/>
                      <a:pt x="1129340" y="789728"/>
                    </a:cubicBezTo>
                    <a:cubicBezTo>
                      <a:pt x="1128244" y="737101"/>
                      <a:pt x="1109606" y="210827"/>
                      <a:pt x="1116184" y="177935"/>
                    </a:cubicBezTo>
                    <a:cubicBezTo>
                      <a:pt x="1122763" y="145043"/>
                      <a:pt x="1156751" y="608821"/>
                      <a:pt x="1168811" y="592375"/>
                    </a:cubicBezTo>
                    <a:cubicBezTo>
                      <a:pt x="1180871" y="575929"/>
                      <a:pt x="1188546" y="81452"/>
                      <a:pt x="1188546" y="79259"/>
                    </a:cubicBezTo>
                    <a:cubicBezTo>
                      <a:pt x="1188546" y="77066"/>
                      <a:pt x="1166618" y="571543"/>
                      <a:pt x="1168811" y="579218"/>
                    </a:cubicBezTo>
                    <a:cubicBezTo>
                      <a:pt x="1171004" y="586893"/>
                      <a:pt x="1192932" y="116537"/>
                      <a:pt x="1201703" y="125308"/>
                    </a:cubicBezTo>
                    <a:cubicBezTo>
                      <a:pt x="1210474" y="134079"/>
                      <a:pt x="1207185" y="624171"/>
                      <a:pt x="1221438" y="631846"/>
                    </a:cubicBezTo>
                    <a:cubicBezTo>
                      <a:pt x="1235691" y="639521"/>
                      <a:pt x="1278451" y="157104"/>
                      <a:pt x="1287222" y="171357"/>
                    </a:cubicBezTo>
                    <a:cubicBezTo>
                      <a:pt x="1295993" y="185610"/>
                      <a:pt x="1269680" y="728329"/>
                      <a:pt x="1274066" y="717365"/>
                    </a:cubicBezTo>
                    <a:cubicBezTo>
                      <a:pt x="1278452" y="706401"/>
                      <a:pt x="1303669" y="100090"/>
                      <a:pt x="1313536" y="105572"/>
                    </a:cubicBezTo>
                    <a:cubicBezTo>
                      <a:pt x="1323403" y="111054"/>
                      <a:pt x="1322307" y="718461"/>
                      <a:pt x="1333271" y="750257"/>
                    </a:cubicBezTo>
                    <a:cubicBezTo>
                      <a:pt x="1344235" y="782053"/>
                      <a:pt x="1371645" y="300732"/>
                      <a:pt x="1379320" y="296346"/>
                    </a:cubicBezTo>
                    <a:cubicBezTo>
                      <a:pt x="1386995" y="291960"/>
                      <a:pt x="1371645" y="753547"/>
                      <a:pt x="1379320" y="723944"/>
                    </a:cubicBezTo>
                    <a:cubicBezTo>
                      <a:pt x="1386995" y="694341"/>
                      <a:pt x="1416598" y="109958"/>
                      <a:pt x="1425369" y="118729"/>
                    </a:cubicBezTo>
                    <a:cubicBezTo>
                      <a:pt x="1434140" y="127500"/>
                      <a:pt x="1429755" y="772185"/>
                      <a:pt x="1431948" y="776571"/>
                    </a:cubicBezTo>
                    <a:cubicBezTo>
                      <a:pt x="1434141" y="780957"/>
                      <a:pt x="1440719" y="159296"/>
                      <a:pt x="1438526" y="145043"/>
                    </a:cubicBezTo>
                    <a:cubicBezTo>
                      <a:pt x="1436333" y="130790"/>
                      <a:pt x="1411116" y="691052"/>
                      <a:pt x="1418791" y="691052"/>
                    </a:cubicBezTo>
                    <a:cubicBezTo>
                      <a:pt x="1426466" y="691052"/>
                      <a:pt x="1473611" y="151621"/>
                      <a:pt x="1484575" y="145043"/>
                    </a:cubicBezTo>
                    <a:cubicBezTo>
                      <a:pt x="1495539" y="138465"/>
                      <a:pt x="1473611" y="632942"/>
                      <a:pt x="1484575" y="651581"/>
                    </a:cubicBezTo>
                    <a:cubicBezTo>
                      <a:pt x="1495539" y="670220"/>
                      <a:pt x="1537202" y="229466"/>
                      <a:pt x="1550359" y="256876"/>
                    </a:cubicBezTo>
                    <a:cubicBezTo>
                      <a:pt x="1563516" y="284286"/>
                      <a:pt x="1553648" y="841258"/>
                      <a:pt x="1563516" y="816041"/>
                    </a:cubicBezTo>
                    <a:cubicBezTo>
                      <a:pt x="1573384" y="790824"/>
                      <a:pt x="1599697" y="98994"/>
                      <a:pt x="1609565" y="105572"/>
                    </a:cubicBezTo>
                    <a:cubicBezTo>
                      <a:pt x="1619433" y="112150"/>
                      <a:pt x="1612854" y="789728"/>
                      <a:pt x="1622722" y="855512"/>
                    </a:cubicBezTo>
                    <a:cubicBezTo>
                      <a:pt x="1632590" y="921296"/>
                      <a:pt x="1662193" y="386251"/>
                      <a:pt x="1668771" y="500277"/>
                    </a:cubicBezTo>
                    <a:cubicBezTo>
                      <a:pt x="1675349" y="614303"/>
                      <a:pt x="1657807" y="1544052"/>
                      <a:pt x="1662192" y="1539667"/>
                    </a:cubicBezTo>
                    <a:cubicBezTo>
                      <a:pt x="1666577" y="1535282"/>
                      <a:pt x="1686313" y="422433"/>
                      <a:pt x="1695084" y="473964"/>
                    </a:cubicBezTo>
                    <a:cubicBezTo>
                      <a:pt x="1703855" y="525495"/>
                      <a:pt x="1707144" y="1808286"/>
                      <a:pt x="1714819" y="1848853"/>
                    </a:cubicBezTo>
                    <a:cubicBezTo>
                      <a:pt x="1722494" y="1889420"/>
                      <a:pt x="1740037" y="800692"/>
                      <a:pt x="1741133" y="717365"/>
                    </a:cubicBezTo>
                    <a:cubicBezTo>
                      <a:pt x="1742229" y="634038"/>
                      <a:pt x="1721398" y="1299555"/>
                      <a:pt x="1721398" y="1348893"/>
                    </a:cubicBezTo>
                    <a:cubicBezTo>
                      <a:pt x="1721398" y="1398231"/>
                      <a:pt x="1731265" y="1205812"/>
                      <a:pt x="1741133" y="101339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0D2858E0-086A-4527-B721-65A1C8EB4210}"/>
                  </a:ext>
                </a:extLst>
              </p:cNvPr>
              <p:cNvSpPr/>
              <p:nvPr/>
            </p:nvSpPr>
            <p:spPr>
              <a:xfrm>
                <a:off x="4675353" y="5708604"/>
                <a:ext cx="569057" cy="823461"/>
              </a:xfrm>
              <a:custGeom>
                <a:avLst/>
                <a:gdLst>
                  <a:gd name="connsiteX0" fmla="*/ 0 w 1363882"/>
                  <a:gd name="connsiteY0" fmla="*/ 548675 h 1973623"/>
                  <a:gd name="connsiteX1" fmla="*/ 65784 w 1363882"/>
                  <a:gd name="connsiteY1" fmla="*/ 61872 h 1973623"/>
                  <a:gd name="connsiteX2" fmla="*/ 65784 w 1363882"/>
                  <a:gd name="connsiteY2" fmla="*/ 1785418 h 1973623"/>
                  <a:gd name="connsiteX3" fmla="*/ 98676 w 1363882"/>
                  <a:gd name="connsiteY3" fmla="*/ 653930 h 1973623"/>
                  <a:gd name="connsiteX4" fmla="*/ 111833 w 1363882"/>
                  <a:gd name="connsiteY4" fmla="*/ 1449918 h 1973623"/>
                  <a:gd name="connsiteX5" fmla="*/ 144725 w 1363882"/>
                  <a:gd name="connsiteY5" fmla="*/ 423685 h 1973623"/>
                  <a:gd name="connsiteX6" fmla="*/ 151303 w 1363882"/>
                  <a:gd name="connsiteY6" fmla="*/ 1055213 h 1973623"/>
                  <a:gd name="connsiteX7" fmla="*/ 203931 w 1363882"/>
                  <a:gd name="connsiteY7" fmla="*/ 239490 h 1973623"/>
                  <a:gd name="connsiteX8" fmla="*/ 210509 w 1363882"/>
                  <a:gd name="connsiteY8" fmla="*/ 1548595 h 1973623"/>
                  <a:gd name="connsiteX9" fmla="*/ 223666 w 1363882"/>
                  <a:gd name="connsiteY9" fmla="*/ 489469 h 1973623"/>
                  <a:gd name="connsiteX10" fmla="*/ 249979 w 1363882"/>
                  <a:gd name="connsiteY10" fmla="*/ 930223 h 1973623"/>
                  <a:gd name="connsiteX11" fmla="*/ 276293 w 1363882"/>
                  <a:gd name="connsiteY11" fmla="*/ 232911 h 1973623"/>
                  <a:gd name="connsiteX12" fmla="*/ 249979 w 1363882"/>
                  <a:gd name="connsiteY12" fmla="*/ 1015743 h 1973623"/>
                  <a:gd name="connsiteX13" fmla="*/ 309185 w 1363882"/>
                  <a:gd name="connsiteY13" fmla="*/ 219754 h 1973623"/>
                  <a:gd name="connsiteX14" fmla="*/ 309185 w 1363882"/>
                  <a:gd name="connsiteY14" fmla="*/ 1778839 h 1973623"/>
                  <a:gd name="connsiteX15" fmla="*/ 355234 w 1363882"/>
                  <a:gd name="connsiteY15" fmla="*/ 601303 h 1973623"/>
                  <a:gd name="connsiteX16" fmla="*/ 355234 w 1363882"/>
                  <a:gd name="connsiteY16" fmla="*/ 1035478 h 1973623"/>
                  <a:gd name="connsiteX17" fmla="*/ 374969 w 1363882"/>
                  <a:gd name="connsiteY17" fmla="*/ 318431 h 1973623"/>
                  <a:gd name="connsiteX18" fmla="*/ 401283 w 1363882"/>
                  <a:gd name="connsiteY18" fmla="*/ 956537 h 1973623"/>
                  <a:gd name="connsiteX19" fmla="*/ 440754 w 1363882"/>
                  <a:gd name="connsiteY19" fmla="*/ 153970 h 1973623"/>
                  <a:gd name="connsiteX20" fmla="*/ 447332 w 1363882"/>
                  <a:gd name="connsiteY20" fmla="*/ 1969613 h 1973623"/>
                  <a:gd name="connsiteX21" fmla="*/ 480224 w 1363882"/>
                  <a:gd name="connsiteY21" fmla="*/ 653930 h 1973623"/>
                  <a:gd name="connsiteX22" fmla="*/ 499959 w 1363882"/>
                  <a:gd name="connsiteY22" fmla="*/ 1022321 h 1973623"/>
                  <a:gd name="connsiteX23" fmla="*/ 506538 w 1363882"/>
                  <a:gd name="connsiteY23" fmla="*/ 278960 h 1973623"/>
                  <a:gd name="connsiteX24" fmla="*/ 546008 w 1363882"/>
                  <a:gd name="connsiteY24" fmla="*/ 844704 h 1973623"/>
                  <a:gd name="connsiteX25" fmla="*/ 546008 w 1363882"/>
                  <a:gd name="connsiteY25" fmla="*/ 114500 h 1973623"/>
                  <a:gd name="connsiteX26" fmla="*/ 585479 w 1363882"/>
                  <a:gd name="connsiteY26" fmla="*/ 857861 h 1973623"/>
                  <a:gd name="connsiteX27" fmla="*/ 592057 w 1363882"/>
                  <a:gd name="connsiteY27" fmla="*/ 75029 h 1973623"/>
                  <a:gd name="connsiteX28" fmla="*/ 611792 w 1363882"/>
                  <a:gd name="connsiteY28" fmla="*/ 897331 h 1973623"/>
                  <a:gd name="connsiteX29" fmla="*/ 644685 w 1363882"/>
                  <a:gd name="connsiteY29" fmla="*/ 94764 h 1973623"/>
                  <a:gd name="connsiteX30" fmla="*/ 651263 w 1363882"/>
                  <a:gd name="connsiteY30" fmla="*/ 831547 h 1973623"/>
                  <a:gd name="connsiteX31" fmla="*/ 670998 w 1363882"/>
                  <a:gd name="connsiteY31" fmla="*/ 127656 h 1973623"/>
                  <a:gd name="connsiteX32" fmla="*/ 697312 w 1363882"/>
                  <a:gd name="connsiteY32" fmla="*/ 1074949 h 1973623"/>
                  <a:gd name="connsiteX33" fmla="*/ 703890 w 1363882"/>
                  <a:gd name="connsiteY33" fmla="*/ 173705 h 1973623"/>
                  <a:gd name="connsiteX34" fmla="*/ 717047 w 1363882"/>
                  <a:gd name="connsiteY34" fmla="*/ 1088105 h 1973623"/>
                  <a:gd name="connsiteX35" fmla="*/ 776253 w 1363882"/>
                  <a:gd name="connsiteY35" fmla="*/ 193441 h 1973623"/>
                  <a:gd name="connsiteX36" fmla="*/ 782831 w 1363882"/>
                  <a:gd name="connsiteY36" fmla="*/ 1147311 h 1973623"/>
                  <a:gd name="connsiteX37" fmla="*/ 809145 w 1363882"/>
                  <a:gd name="connsiteY37" fmla="*/ 193441 h 1973623"/>
                  <a:gd name="connsiteX38" fmla="*/ 809145 w 1363882"/>
                  <a:gd name="connsiteY38" fmla="*/ 976272 h 1973623"/>
                  <a:gd name="connsiteX39" fmla="*/ 855194 w 1363882"/>
                  <a:gd name="connsiteY39" fmla="*/ 232911 h 1973623"/>
                  <a:gd name="connsiteX40" fmla="*/ 842037 w 1363882"/>
                  <a:gd name="connsiteY40" fmla="*/ 1686741 h 1973623"/>
                  <a:gd name="connsiteX41" fmla="*/ 888086 w 1363882"/>
                  <a:gd name="connsiteY41" fmla="*/ 601303 h 1973623"/>
                  <a:gd name="connsiteX42" fmla="*/ 901243 w 1363882"/>
                  <a:gd name="connsiteY42" fmla="*/ 1667006 h 1973623"/>
                  <a:gd name="connsiteX43" fmla="*/ 934135 w 1363882"/>
                  <a:gd name="connsiteY43" fmla="*/ 522362 h 1973623"/>
                  <a:gd name="connsiteX44" fmla="*/ 940713 w 1363882"/>
                  <a:gd name="connsiteY44" fmla="*/ 1219674 h 1973623"/>
                  <a:gd name="connsiteX45" fmla="*/ 973605 w 1363882"/>
                  <a:gd name="connsiteY45" fmla="*/ 305274 h 1973623"/>
                  <a:gd name="connsiteX46" fmla="*/ 973605 w 1363882"/>
                  <a:gd name="connsiteY46" fmla="*/ 1193360 h 1973623"/>
                  <a:gd name="connsiteX47" fmla="*/ 1006497 w 1363882"/>
                  <a:gd name="connsiteY47" fmla="*/ 318431 h 1973623"/>
                  <a:gd name="connsiteX48" fmla="*/ 1019654 w 1363882"/>
                  <a:gd name="connsiteY48" fmla="*/ 1397291 h 1973623"/>
                  <a:gd name="connsiteX49" fmla="*/ 1045968 w 1363882"/>
                  <a:gd name="connsiteY49" fmla="*/ 417107 h 1973623"/>
                  <a:gd name="connsiteX50" fmla="*/ 1072282 w 1363882"/>
                  <a:gd name="connsiteY50" fmla="*/ 1081527 h 1973623"/>
                  <a:gd name="connsiteX51" fmla="*/ 1098595 w 1363882"/>
                  <a:gd name="connsiteY51" fmla="*/ 200019 h 1973623"/>
                  <a:gd name="connsiteX52" fmla="*/ 1105174 w 1363882"/>
                  <a:gd name="connsiteY52" fmla="*/ 1153890 h 1973623"/>
                  <a:gd name="connsiteX53" fmla="*/ 1144644 w 1363882"/>
                  <a:gd name="connsiteY53" fmla="*/ 226333 h 1973623"/>
                  <a:gd name="connsiteX54" fmla="*/ 1138066 w 1363882"/>
                  <a:gd name="connsiteY54" fmla="*/ 1443340 h 1973623"/>
                  <a:gd name="connsiteX55" fmla="*/ 1170958 w 1363882"/>
                  <a:gd name="connsiteY55" fmla="*/ 403950 h 1973623"/>
                  <a:gd name="connsiteX56" fmla="*/ 1177536 w 1363882"/>
                  <a:gd name="connsiteY56" fmla="*/ 1094684 h 1973623"/>
                  <a:gd name="connsiteX57" fmla="*/ 1223585 w 1363882"/>
                  <a:gd name="connsiteY57" fmla="*/ 167127 h 1973623"/>
                  <a:gd name="connsiteX58" fmla="*/ 1223585 w 1363882"/>
                  <a:gd name="connsiteY58" fmla="*/ 1193360 h 1973623"/>
                  <a:gd name="connsiteX59" fmla="*/ 1256477 w 1363882"/>
                  <a:gd name="connsiteY59" fmla="*/ 285538 h 1973623"/>
                  <a:gd name="connsiteX60" fmla="*/ 1269634 w 1363882"/>
                  <a:gd name="connsiteY60" fmla="*/ 1265723 h 1973623"/>
                  <a:gd name="connsiteX61" fmla="*/ 1289369 w 1363882"/>
                  <a:gd name="connsiteY61" fmla="*/ 325009 h 1973623"/>
                  <a:gd name="connsiteX62" fmla="*/ 1322262 w 1363882"/>
                  <a:gd name="connsiteY62" fmla="*/ 778920 h 1973623"/>
                  <a:gd name="connsiteX63" fmla="*/ 1361732 w 1363882"/>
                  <a:gd name="connsiteY63" fmla="*/ 121078 h 1973623"/>
                  <a:gd name="connsiteX64" fmla="*/ 1355154 w 1363882"/>
                  <a:gd name="connsiteY64" fmla="*/ 1199938 h 197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1363882" h="1973623">
                    <a:moveTo>
                      <a:pt x="0" y="548675"/>
                    </a:moveTo>
                    <a:cubicBezTo>
                      <a:pt x="27410" y="202211"/>
                      <a:pt x="54820" y="-144252"/>
                      <a:pt x="65784" y="61872"/>
                    </a:cubicBezTo>
                    <a:cubicBezTo>
                      <a:pt x="76748" y="267996"/>
                      <a:pt x="60302" y="1686742"/>
                      <a:pt x="65784" y="1785418"/>
                    </a:cubicBezTo>
                    <a:cubicBezTo>
                      <a:pt x="71266" y="1884094"/>
                      <a:pt x="91001" y="709847"/>
                      <a:pt x="98676" y="653930"/>
                    </a:cubicBezTo>
                    <a:cubicBezTo>
                      <a:pt x="106351" y="598013"/>
                      <a:pt x="104158" y="1488292"/>
                      <a:pt x="111833" y="1449918"/>
                    </a:cubicBezTo>
                    <a:cubicBezTo>
                      <a:pt x="119508" y="1411544"/>
                      <a:pt x="138147" y="489469"/>
                      <a:pt x="144725" y="423685"/>
                    </a:cubicBezTo>
                    <a:cubicBezTo>
                      <a:pt x="151303" y="357901"/>
                      <a:pt x="141435" y="1085912"/>
                      <a:pt x="151303" y="1055213"/>
                    </a:cubicBezTo>
                    <a:cubicBezTo>
                      <a:pt x="161171" y="1024514"/>
                      <a:pt x="194063" y="157260"/>
                      <a:pt x="203931" y="239490"/>
                    </a:cubicBezTo>
                    <a:cubicBezTo>
                      <a:pt x="213799" y="321720"/>
                      <a:pt x="207220" y="1506932"/>
                      <a:pt x="210509" y="1548595"/>
                    </a:cubicBezTo>
                    <a:cubicBezTo>
                      <a:pt x="213798" y="1590258"/>
                      <a:pt x="217088" y="592531"/>
                      <a:pt x="223666" y="489469"/>
                    </a:cubicBezTo>
                    <a:cubicBezTo>
                      <a:pt x="230244" y="386407"/>
                      <a:pt x="241208" y="972983"/>
                      <a:pt x="249979" y="930223"/>
                    </a:cubicBezTo>
                    <a:cubicBezTo>
                      <a:pt x="258750" y="887463"/>
                      <a:pt x="276293" y="218658"/>
                      <a:pt x="276293" y="232911"/>
                    </a:cubicBezTo>
                    <a:cubicBezTo>
                      <a:pt x="276293" y="247164"/>
                      <a:pt x="244497" y="1017936"/>
                      <a:pt x="249979" y="1015743"/>
                    </a:cubicBezTo>
                    <a:cubicBezTo>
                      <a:pt x="255461" y="1013550"/>
                      <a:pt x="299317" y="92571"/>
                      <a:pt x="309185" y="219754"/>
                    </a:cubicBezTo>
                    <a:cubicBezTo>
                      <a:pt x="319053" y="346937"/>
                      <a:pt x="301510" y="1715248"/>
                      <a:pt x="309185" y="1778839"/>
                    </a:cubicBezTo>
                    <a:cubicBezTo>
                      <a:pt x="316860" y="1842430"/>
                      <a:pt x="347559" y="725196"/>
                      <a:pt x="355234" y="601303"/>
                    </a:cubicBezTo>
                    <a:cubicBezTo>
                      <a:pt x="362909" y="477410"/>
                      <a:pt x="351945" y="1082623"/>
                      <a:pt x="355234" y="1035478"/>
                    </a:cubicBezTo>
                    <a:cubicBezTo>
                      <a:pt x="358523" y="988333"/>
                      <a:pt x="367294" y="331588"/>
                      <a:pt x="374969" y="318431"/>
                    </a:cubicBezTo>
                    <a:cubicBezTo>
                      <a:pt x="382644" y="305274"/>
                      <a:pt x="390319" y="983947"/>
                      <a:pt x="401283" y="956537"/>
                    </a:cubicBezTo>
                    <a:cubicBezTo>
                      <a:pt x="412247" y="929127"/>
                      <a:pt x="433079" y="-14876"/>
                      <a:pt x="440754" y="153970"/>
                    </a:cubicBezTo>
                    <a:cubicBezTo>
                      <a:pt x="448429" y="322816"/>
                      <a:pt x="440754" y="1886286"/>
                      <a:pt x="447332" y="1969613"/>
                    </a:cubicBezTo>
                    <a:cubicBezTo>
                      <a:pt x="453910" y="2052940"/>
                      <a:pt x="471453" y="811812"/>
                      <a:pt x="480224" y="653930"/>
                    </a:cubicBezTo>
                    <a:cubicBezTo>
                      <a:pt x="488995" y="496048"/>
                      <a:pt x="495573" y="1084816"/>
                      <a:pt x="499959" y="1022321"/>
                    </a:cubicBezTo>
                    <a:cubicBezTo>
                      <a:pt x="504345" y="959826"/>
                      <a:pt x="498863" y="308563"/>
                      <a:pt x="506538" y="278960"/>
                    </a:cubicBezTo>
                    <a:cubicBezTo>
                      <a:pt x="514213" y="249357"/>
                      <a:pt x="539430" y="872114"/>
                      <a:pt x="546008" y="844704"/>
                    </a:cubicBezTo>
                    <a:cubicBezTo>
                      <a:pt x="552586" y="817294"/>
                      <a:pt x="539430" y="112307"/>
                      <a:pt x="546008" y="114500"/>
                    </a:cubicBezTo>
                    <a:cubicBezTo>
                      <a:pt x="552586" y="116693"/>
                      <a:pt x="577804" y="864440"/>
                      <a:pt x="585479" y="857861"/>
                    </a:cubicBezTo>
                    <a:cubicBezTo>
                      <a:pt x="593154" y="851282"/>
                      <a:pt x="587672" y="68451"/>
                      <a:pt x="592057" y="75029"/>
                    </a:cubicBezTo>
                    <a:cubicBezTo>
                      <a:pt x="596443" y="81607"/>
                      <a:pt x="603021" y="894042"/>
                      <a:pt x="611792" y="897331"/>
                    </a:cubicBezTo>
                    <a:cubicBezTo>
                      <a:pt x="620563" y="900620"/>
                      <a:pt x="638107" y="105728"/>
                      <a:pt x="644685" y="94764"/>
                    </a:cubicBezTo>
                    <a:cubicBezTo>
                      <a:pt x="651263" y="83800"/>
                      <a:pt x="646878" y="826065"/>
                      <a:pt x="651263" y="831547"/>
                    </a:cubicBezTo>
                    <a:cubicBezTo>
                      <a:pt x="655648" y="837029"/>
                      <a:pt x="663323" y="87089"/>
                      <a:pt x="670998" y="127656"/>
                    </a:cubicBezTo>
                    <a:cubicBezTo>
                      <a:pt x="678673" y="168223"/>
                      <a:pt x="691830" y="1067274"/>
                      <a:pt x="697312" y="1074949"/>
                    </a:cubicBezTo>
                    <a:cubicBezTo>
                      <a:pt x="702794" y="1082624"/>
                      <a:pt x="700601" y="171512"/>
                      <a:pt x="703890" y="173705"/>
                    </a:cubicBezTo>
                    <a:cubicBezTo>
                      <a:pt x="707179" y="175898"/>
                      <a:pt x="704987" y="1084816"/>
                      <a:pt x="717047" y="1088105"/>
                    </a:cubicBezTo>
                    <a:cubicBezTo>
                      <a:pt x="729107" y="1091394"/>
                      <a:pt x="765289" y="183573"/>
                      <a:pt x="776253" y="193441"/>
                    </a:cubicBezTo>
                    <a:cubicBezTo>
                      <a:pt x="787217" y="203309"/>
                      <a:pt x="777349" y="1147311"/>
                      <a:pt x="782831" y="1147311"/>
                    </a:cubicBezTo>
                    <a:cubicBezTo>
                      <a:pt x="788313" y="1147311"/>
                      <a:pt x="804759" y="221947"/>
                      <a:pt x="809145" y="193441"/>
                    </a:cubicBezTo>
                    <a:cubicBezTo>
                      <a:pt x="813531" y="164934"/>
                      <a:pt x="801470" y="969694"/>
                      <a:pt x="809145" y="976272"/>
                    </a:cubicBezTo>
                    <a:cubicBezTo>
                      <a:pt x="816820" y="982850"/>
                      <a:pt x="849712" y="114500"/>
                      <a:pt x="855194" y="232911"/>
                    </a:cubicBezTo>
                    <a:cubicBezTo>
                      <a:pt x="860676" y="351322"/>
                      <a:pt x="836555" y="1625342"/>
                      <a:pt x="842037" y="1686741"/>
                    </a:cubicBezTo>
                    <a:cubicBezTo>
                      <a:pt x="847519" y="1748140"/>
                      <a:pt x="878218" y="604592"/>
                      <a:pt x="888086" y="601303"/>
                    </a:cubicBezTo>
                    <a:cubicBezTo>
                      <a:pt x="897954" y="598014"/>
                      <a:pt x="893568" y="1680163"/>
                      <a:pt x="901243" y="1667006"/>
                    </a:cubicBezTo>
                    <a:cubicBezTo>
                      <a:pt x="908918" y="1653849"/>
                      <a:pt x="927557" y="596917"/>
                      <a:pt x="934135" y="522362"/>
                    </a:cubicBezTo>
                    <a:cubicBezTo>
                      <a:pt x="940713" y="447807"/>
                      <a:pt x="934135" y="1255855"/>
                      <a:pt x="940713" y="1219674"/>
                    </a:cubicBezTo>
                    <a:cubicBezTo>
                      <a:pt x="947291" y="1183493"/>
                      <a:pt x="968123" y="309660"/>
                      <a:pt x="973605" y="305274"/>
                    </a:cubicBezTo>
                    <a:cubicBezTo>
                      <a:pt x="979087" y="300888"/>
                      <a:pt x="968123" y="1191167"/>
                      <a:pt x="973605" y="1193360"/>
                    </a:cubicBezTo>
                    <a:cubicBezTo>
                      <a:pt x="979087" y="1195553"/>
                      <a:pt x="998822" y="284442"/>
                      <a:pt x="1006497" y="318431"/>
                    </a:cubicBezTo>
                    <a:cubicBezTo>
                      <a:pt x="1014172" y="352419"/>
                      <a:pt x="1013076" y="1380845"/>
                      <a:pt x="1019654" y="1397291"/>
                    </a:cubicBezTo>
                    <a:cubicBezTo>
                      <a:pt x="1026232" y="1413737"/>
                      <a:pt x="1037197" y="469734"/>
                      <a:pt x="1045968" y="417107"/>
                    </a:cubicBezTo>
                    <a:cubicBezTo>
                      <a:pt x="1054739" y="364480"/>
                      <a:pt x="1063511" y="1117708"/>
                      <a:pt x="1072282" y="1081527"/>
                    </a:cubicBezTo>
                    <a:cubicBezTo>
                      <a:pt x="1081053" y="1045346"/>
                      <a:pt x="1093113" y="187959"/>
                      <a:pt x="1098595" y="200019"/>
                    </a:cubicBezTo>
                    <a:cubicBezTo>
                      <a:pt x="1104077" y="212079"/>
                      <a:pt x="1097499" y="1149504"/>
                      <a:pt x="1105174" y="1153890"/>
                    </a:cubicBezTo>
                    <a:cubicBezTo>
                      <a:pt x="1112849" y="1158276"/>
                      <a:pt x="1139162" y="178091"/>
                      <a:pt x="1144644" y="226333"/>
                    </a:cubicBezTo>
                    <a:cubicBezTo>
                      <a:pt x="1150126" y="274575"/>
                      <a:pt x="1133680" y="1413737"/>
                      <a:pt x="1138066" y="1443340"/>
                    </a:cubicBezTo>
                    <a:cubicBezTo>
                      <a:pt x="1142452" y="1472943"/>
                      <a:pt x="1164380" y="462059"/>
                      <a:pt x="1170958" y="403950"/>
                    </a:cubicBezTo>
                    <a:cubicBezTo>
                      <a:pt x="1177536" y="345841"/>
                      <a:pt x="1168765" y="1134154"/>
                      <a:pt x="1177536" y="1094684"/>
                    </a:cubicBezTo>
                    <a:cubicBezTo>
                      <a:pt x="1186307" y="1055214"/>
                      <a:pt x="1215910" y="150681"/>
                      <a:pt x="1223585" y="167127"/>
                    </a:cubicBezTo>
                    <a:cubicBezTo>
                      <a:pt x="1231260" y="183573"/>
                      <a:pt x="1218103" y="1173625"/>
                      <a:pt x="1223585" y="1193360"/>
                    </a:cubicBezTo>
                    <a:cubicBezTo>
                      <a:pt x="1229067" y="1213095"/>
                      <a:pt x="1248802" y="273477"/>
                      <a:pt x="1256477" y="285538"/>
                    </a:cubicBezTo>
                    <a:cubicBezTo>
                      <a:pt x="1264152" y="297598"/>
                      <a:pt x="1264152" y="1259145"/>
                      <a:pt x="1269634" y="1265723"/>
                    </a:cubicBezTo>
                    <a:cubicBezTo>
                      <a:pt x="1275116" y="1272302"/>
                      <a:pt x="1280598" y="406143"/>
                      <a:pt x="1289369" y="325009"/>
                    </a:cubicBezTo>
                    <a:cubicBezTo>
                      <a:pt x="1298140" y="243875"/>
                      <a:pt x="1310202" y="812909"/>
                      <a:pt x="1322262" y="778920"/>
                    </a:cubicBezTo>
                    <a:cubicBezTo>
                      <a:pt x="1334323" y="744932"/>
                      <a:pt x="1356250" y="50908"/>
                      <a:pt x="1361732" y="121078"/>
                    </a:cubicBezTo>
                    <a:cubicBezTo>
                      <a:pt x="1367214" y="191248"/>
                      <a:pt x="1361184" y="695593"/>
                      <a:pt x="1355154" y="1199938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C52B4965-5AF8-4F9F-918F-CCD1DBDC244A}"/>
                  </a:ext>
                </a:extLst>
              </p:cNvPr>
              <p:cNvSpPr/>
              <p:nvPr/>
            </p:nvSpPr>
            <p:spPr>
              <a:xfrm>
                <a:off x="5244410" y="5558948"/>
                <a:ext cx="726475" cy="922750"/>
              </a:xfrm>
              <a:custGeom>
                <a:avLst/>
                <a:gdLst>
                  <a:gd name="connsiteX0" fmla="*/ 4431 w 1741174"/>
                  <a:gd name="connsiteY0" fmla="*/ 329239 h 2211594"/>
                  <a:gd name="connsiteX1" fmla="*/ 4431 w 1741174"/>
                  <a:gd name="connsiteY1" fmla="*/ 1651500 h 2211594"/>
                  <a:gd name="connsiteX2" fmla="*/ 50480 w 1741174"/>
                  <a:gd name="connsiteY2" fmla="*/ 645003 h 2211594"/>
                  <a:gd name="connsiteX3" fmla="*/ 83372 w 1741174"/>
                  <a:gd name="connsiteY3" fmla="*/ 2210666 h 2211594"/>
                  <a:gd name="connsiteX4" fmla="*/ 89950 w 1741174"/>
                  <a:gd name="connsiteY4" fmla="*/ 875247 h 2211594"/>
                  <a:gd name="connsiteX5" fmla="*/ 109686 w 1741174"/>
                  <a:gd name="connsiteY5" fmla="*/ 947610 h 2211594"/>
                  <a:gd name="connsiteX6" fmla="*/ 149156 w 1741174"/>
                  <a:gd name="connsiteY6" fmla="*/ 335817 h 2211594"/>
                  <a:gd name="connsiteX7" fmla="*/ 149156 w 1741174"/>
                  <a:gd name="connsiteY7" fmla="*/ 2105411 h 2211594"/>
                  <a:gd name="connsiteX8" fmla="*/ 175470 w 1741174"/>
                  <a:gd name="connsiteY8" fmla="*/ 862090 h 2211594"/>
                  <a:gd name="connsiteX9" fmla="*/ 188627 w 1741174"/>
                  <a:gd name="connsiteY9" fmla="*/ 1355472 h 2211594"/>
                  <a:gd name="connsiteX10" fmla="*/ 234676 w 1741174"/>
                  <a:gd name="connsiteY10" fmla="*/ 513434 h 2211594"/>
                  <a:gd name="connsiteX11" fmla="*/ 241254 w 1741174"/>
                  <a:gd name="connsiteY11" fmla="*/ 1105492 h 2211594"/>
                  <a:gd name="connsiteX12" fmla="*/ 260989 w 1741174"/>
                  <a:gd name="connsiteY12" fmla="*/ 388444 h 2211594"/>
                  <a:gd name="connsiteX13" fmla="*/ 280725 w 1741174"/>
                  <a:gd name="connsiteY13" fmla="*/ 1118649 h 2211594"/>
                  <a:gd name="connsiteX14" fmla="*/ 300460 w 1741174"/>
                  <a:gd name="connsiteY14" fmla="*/ 355552 h 2211594"/>
                  <a:gd name="connsiteX15" fmla="*/ 313617 w 1741174"/>
                  <a:gd name="connsiteY15" fmla="*/ 1105492 h 2211594"/>
                  <a:gd name="connsiteX16" fmla="*/ 339930 w 1741174"/>
                  <a:gd name="connsiteY16" fmla="*/ 270033 h 2211594"/>
                  <a:gd name="connsiteX17" fmla="*/ 346509 w 1741174"/>
                  <a:gd name="connsiteY17" fmla="*/ 1046286 h 2211594"/>
                  <a:gd name="connsiteX18" fmla="*/ 359666 w 1741174"/>
                  <a:gd name="connsiteY18" fmla="*/ 441072 h 2211594"/>
                  <a:gd name="connsiteX19" fmla="*/ 372822 w 1741174"/>
                  <a:gd name="connsiteY19" fmla="*/ 947610 h 2211594"/>
                  <a:gd name="connsiteX20" fmla="*/ 412293 w 1741174"/>
                  <a:gd name="connsiteY20" fmla="*/ 329239 h 2211594"/>
                  <a:gd name="connsiteX21" fmla="*/ 392558 w 1741174"/>
                  <a:gd name="connsiteY21" fmla="*/ 1026551 h 2211594"/>
                  <a:gd name="connsiteX22" fmla="*/ 432028 w 1741174"/>
                  <a:gd name="connsiteY22" fmla="*/ 296346 h 2211594"/>
                  <a:gd name="connsiteX23" fmla="*/ 425450 w 1741174"/>
                  <a:gd name="connsiteY23" fmla="*/ 1204168 h 2211594"/>
                  <a:gd name="connsiteX24" fmla="*/ 478077 w 1741174"/>
                  <a:gd name="connsiteY24" fmla="*/ 322660 h 2211594"/>
                  <a:gd name="connsiteX25" fmla="*/ 458342 w 1741174"/>
                  <a:gd name="connsiteY25" fmla="*/ 1723863 h 2211594"/>
                  <a:gd name="connsiteX26" fmla="*/ 517548 w 1741174"/>
                  <a:gd name="connsiteY26" fmla="*/ 559483 h 2211594"/>
                  <a:gd name="connsiteX27" fmla="*/ 497812 w 1741174"/>
                  <a:gd name="connsiteY27" fmla="*/ 835777 h 2211594"/>
                  <a:gd name="connsiteX28" fmla="*/ 557018 w 1741174"/>
                  <a:gd name="connsiteY28" fmla="*/ 237141 h 2211594"/>
                  <a:gd name="connsiteX29" fmla="*/ 543861 w 1741174"/>
                  <a:gd name="connsiteY29" fmla="*/ 684473 h 2211594"/>
                  <a:gd name="connsiteX30" fmla="*/ 583332 w 1741174"/>
                  <a:gd name="connsiteY30" fmla="*/ 243719 h 2211594"/>
                  <a:gd name="connsiteX31" fmla="*/ 583332 w 1741174"/>
                  <a:gd name="connsiteY31" fmla="*/ 1092335 h 2211594"/>
                  <a:gd name="connsiteX32" fmla="*/ 629381 w 1741174"/>
                  <a:gd name="connsiteY32" fmla="*/ 276611 h 2211594"/>
                  <a:gd name="connsiteX33" fmla="*/ 622802 w 1741174"/>
                  <a:gd name="connsiteY33" fmla="*/ 756836 h 2211594"/>
                  <a:gd name="connsiteX34" fmla="*/ 668851 w 1741174"/>
                  <a:gd name="connsiteY34" fmla="*/ 309503 h 2211594"/>
                  <a:gd name="connsiteX35" fmla="*/ 675430 w 1741174"/>
                  <a:gd name="connsiteY35" fmla="*/ 631846 h 2211594"/>
                  <a:gd name="connsiteX36" fmla="*/ 675430 w 1741174"/>
                  <a:gd name="connsiteY36" fmla="*/ 72680 h 2211594"/>
                  <a:gd name="connsiteX37" fmla="*/ 701743 w 1741174"/>
                  <a:gd name="connsiteY37" fmla="*/ 638424 h 2211594"/>
                  <a:gd name="connsiteX38" fmla="*/ 721478 w 1741174"/>
                  <a:gd name="connsiteY38" fmla="*/ 318 h 2211594"/>
                  <a:gd name="connsiteX39" fmla="*/ 741214 w 1741174"/>
                  <a:gd name="connsiteY39" fmla="*/ 546326 h 2211594"/>
                  <a:gd name="connsiteX40" fmla="*/ 767527 w 1741174"/>
                  <a:gd name="connsiteY40" fmla="*/ 105572 h 2211594"/>
                  <a:gd name="connsiteX41" fmla="*/ 774106 w 1741174"/>
                  <a:gd name="connsiteY41" fmla="*/ 855512 h 2211594"/>
                  <a:gd name="connsiteX42" fmla="*/ 793841 w 1741174"/>
                  <a:gd name="connsiteY42" fmla="*/ 191092 h 2211594"/>
                  <a:gd name="connsiteX43" fmla="*/ 806998 w 1741174"/>
                  <a:gd name="connsiteY43" fmla="*/ 710787 h 2211594"/>
                  <a:gd name="connsiteX44" fmla="*/ 833312 w 1741174"/>
                  <a:gd name="connsiteY44" fmla="*/ 145043 h 2211594"/>
                  <a:gd name="connsiteX45" fmla="*/ 839890 w 1741174"/>
                  <a:gd name="connsiteY45" fmla="*/ 526591 h 2211594"/>
                  <a:gd name="connsiteX46" fmla="*/ 866204 w 1741174"/>
                  <a:gd name="connsiteY46" fmla="*/ 131886 h 2211594"/>
                  <a:gd name="connsiteX47" fmla="*/ 872782 w 1741174"/>
                  <a:gd name="connsiteY47" fmla="*/ 1401521 h 2211594"/>
                  <a:gd name="connsiteX48" fmla="*/ 879360 w 1741174"/>
                  <a:gd name="connsiteY48" fmla="*/ 894982 h 2211594"/>
                  <a:gd name="connsiteX49" fmla="*/ 892517 w 1741174"/>
                  <a:gd name="connsiteY49" fmla="*/ 1480462 h 2211594"/>
                  <a:gd name="connsiteX50" fmla="*/ 938566 w 1741174"/>
                  <a:gd name="connsiteY50" fmla="*/ 506856 h 2211594"/>
                  <a:gd name="connsiteX51" fmla="*/ 951723 w 1741174"/>
                  <a:gd name="connsiteY51" fmla="*/ 1223903 h 2211594"/>
                  <a:gd name="connsiteX52" fmla="*/ 964880 w 1741174"/>
                  <a:gd name="connsiteY52" fmla="*/ 381866 h 2211594"/>
                  <a:gd name="connsiteX53" fmla="*/ 964880 w 1741174"/>
                  <a:gd name="connsiteY53" fmla="*/ 1644922 h 2211594"/>
                  <a:gd name="connsiteX54" fmla="*/ 997772 w 1741174"/>
                  <a:gd name="connsiteY54" fmla="*/ 559483 h 2211594"/>
                  <a:gd name="connsiteX55" fmla="*/ 997772 w 1741174"/>
                  <a:gd name="connsiteY55" fmla="*/ 1171276 h 2211594"/>
                  <a:gd name="connsiteX56" fmla="*/ 1050399 w 1741174"/>
                  <a:gd name="connsiteY56" fmla="*/ 329239 h 2211594"/>
                  <a:gd name="connsiteX57" fmla="*/ 1056978 w 1741174"/>
                  <a:gd name="connsiteY57" fmla="*/ 1592295 h 2211594"/>
                  <a:gd name="connsiteX58" fmla="*/ 1089870 w 1741174"/>
                  <a:gd name="connsiteY58" fmla="*/ 618689 h 2211594"/>
                  <a:gd name="connsiteX59" fmla="*/ 1103027 w 1741174"/>
                  <a:gd name="connsiteY59" fmla="*/ 1105492 h 2211594"/>
                  <a:gd name="connsiteX60" fmla="*/ 1122762 w 1741174"/>
                  <a:gd name="connsiteY60" fmla="*/ 493699 h 2211594"/>
                  <a:gd name="connsiteX61" fmla="*/ 1129340 w 1741174"/>
                  <a:gd name="connsiteY61" fmla="*/ 789728 h 2211594"/>
                  <a:gd name="connsiteX62" fmla="*/ 1116184 w 1741174"/>
                  <a:gd name="connsiteY62" fmla="*/ 177935 h 2211594"/>
                  <a:gd name="connsiteX63" fmla="*/ 1168811 w 1741174"/>
                  <a:gd name="connsiteY63" fmla="*/ 592375 h 2211594"/>
                  <a:gd name="connsiteX64" fmla="*/ 1188546 w 1741174"/>
                  <a:gd name="connsiteY64" fmla="*/ 79259 h 2211594"/>
                  <a:gd name="connsiteX65" fmla="*/ 1168811 w 1741174"/>
                  <a:gd name="connsiteY65" fmla="*/ 579218 h 2211594"/>
                  <a:gd name="connsiteX66" fmla="*/ 1201703 w 1741174"/>
                  <a:gd name="connsiteY66" fmla="*/ 125308 h 2211594"/>
                  <a:gd name="connsiteX67" fmla="*/ 1221438 w 1741174"/>
                  <a:gd name="connsiteY67" fmla="*/ 631846 h 2211594"/>
                  <a:gd name="connsiteX68" fmla="*/ 1287222 w 1741174"/>
                  <a:gd name="connsiteY68" fmla="*/ 171357 h 2211594"/>
                  <a:gd name="connsiteX69" fmla="*/ 1274066 w 1741174"/>
                  <a:gd name="connsiteY69" fmla="*/ 717365 h 2211594"/>
                  <a:gd name="connsiteX70" fmla="*/ 1313536 w 1741174"/>
                  <a:gd name="connsiteY70" fmla="*/ 105572 h 2211594"/>
                  <a:gd name="connsiteX71" fmla="*/ 1333271 w 1741174"/>
                  <a:gd name="connsiteY71" fmla="*/ 750257 h 2211594"/>
                  <a:gd name="connsiteX72" fmla="*/ 1379320 w 1741174"/>
                  <a:gd name="connsiteY72" fmla="*/ 296346 h 2211594"/>
                  <a:gd name="connsiteX73" fmla="*/ 1379320 w 1741174"/>
                  <a:gd name="connsiteY73" fmla="*/ 723944 h 2211594"/>
                  <a:gd name="connsiteX74" fmla="*/ 1425369 w 1741174"/>
                  <a:gd name="connsiteY74" fmla="*/ 118729 h 2211594"/>
                  <a:gd name="connsiteX75" fmla="*/ 1431948 w 1741174"/>
                  <a:gd name="connsiteY75" fmla="*/ 776571 h 2211594"/>
                  <a:gd name="connsiteX76" fmla="*/ 1438526 w 1741174"/>
                  <a:gd name="connsiteY76" fmla="*/ 145043 h 2211594"/>
                  <a:gd name="connsiteX77" fmla="*/ 1418791 w 1741174"/>
                  <a:gd name="connsiteY77" fmla="*/ 691052 h 2211594"/>
                  <a:gd name="connsiteX78" fmla="*/ 1484575 w 1741174"/>
                  <a:gd name="connsiteY78" fmla="*/ 145043 h 2211594"/>
                  <a:gd name="connsiteX79" fmla="*/ 1484575 w 1741174"/>
                  <a:gd name="connsiteY79" fmla="*/ 651581 h 2211594"/>
                  <a:gd name="connsiteX80" fmla="*/ 1550359 w 1741174"/>
                  <a:gd name="connsiteY80" fmla="*/ 256876 h 2211594"/>
                  <a:gd name="connsiteX81" fmla="*/ 1563516 w 1741174"/>
                  <a:gd name="connsiteY81" fmla="*/ 816041 h 2211594"/>
                  <a:gd name="connsiteX82" fmla="*/ 1609565 w 1741174"/>
                  <a:gd name="connsiteY82" fmla="*/ 105572 h 2211594"/>
                  <a:gd name="connsiteX83" fmla="*/ 1622722 w 1741174"/>
                  <a:gd name="connsiteY83" fmla="*/ 855512 h 2211594"/>
                  <a:gd name="connsiteX84" fmla="*/ 1668771 w 1741174"/>
                  <a:gd name="connsiteY84" fmla="*/ 500277 h 2211594"/>
                  <a:gd name="connsiteX85" fmla="*/ 1662192 w 1741174"/>
                  <a:gd name="connsiteY85" fmla="*/ 1539667 h 2211594"/>
                  <a:gd name="connsiteX86" fmla="*/ 1695084 w 1741174"/>
                  <a:gd name="connsiteY86" fmla="*/ 473964 h 2211594"/>
                  <a:gd name="connsiteX87" fmla="*/ 1714819 w 1741174"/>
                  <a:gd name="connsiteY87" fmla="*/ 1848853 h 2211594"/>
                  <a:gd name="connsiteX88" fmla="*/ 1741133 w 1741174"/>
                  <a:gd name="connsiteY88" fmla="*/ 717365 h 2211594"/>
                  <a:gd name="connsiteX89" fmla="*/ 1721398 w 1741174"/>
                  <a:gd name="connsiteY89" fmla="*/ 1348893 h 2211594"/>
                  <a:gd name="connsiteX90" fmla="*/ 1741133 w 1741174"/>
                  <a:gd name="connsiteY90" fmla="*/ 1013394 h 221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1741174" h="2211594">
                    <a:moveTo>
                      <a:pt x="4431" y="329239"/>
                    </a:moveTo>
                    <a:cubicBezTo>
                      <a:pt x="593" y="964056"/>
                      <a:pt x="-3244" y="1598873"/>
                      <a:pt x="4431" y="1651500"/>
                    </a:cubicBezTo>
                    <a:cubicBezTo>
                      <a:pt x="12106" y="1704127"/>
                      <a:pt x="37323" y="551809"/>
                      <a:pt x="50480" y="645003"/>
                    </a:cubicBezTo>
                    <a:cubicBezTo>
                      <a:pt x="63637" y="738197"/>
                      <a:pt x="76794" y="2172292"/>
                      <a:pt x="83372" y="2210666"/>
                    </a:cubicBezTo>
                    <a:cubicBezTo>
                      <a:pt x="89950" y="2249040"/>
                      <a:pt x="85564" y="1085756"/>
                      <a:pt x="89950" y="875247"/>
                    </a:cubicBezTo>
                    <a:cubicBezTo>
                      <a:pt x="94336" y="664738"/>
                      <a:pt x="99818" y="1037515"/>
                      <a:pt x="109686" y="947610"/>
                    </a:cubicBezTo>
                    <a:cubicBezTo>
                      <a:pt x="119554" y="857705"/>
                      <a:pt x="142578" y="142850"/>
                      <a:pt x="149156" y="335817"/>
                    </a:cubicBezTo>
                    <a:cubicBezTo>
                      <a:pt x="155734" y="528784"/>
                      <a:pt x="144770" y="2017699"/>
                      <a:pt x="149156" y="2105411"/>
                    </a:cubicBezTo>
                    <a:cubicBezTo>
                      <a:pt x="153542" y="2193123"/>
                      <a:pt x="168892" y="987080"/>
                      <a:pt x="175470" y="862090"/>
                    </a:cubicBezTo>
                    <a:cubicBezTo>
                      <a:pt x="182048" y="737100"/>
                      <a:pt x="178759" y="1413581"/>
                      <a:pt x="188627" y="1355472"/>
                    </a:cubicBezTo>
                    <a:cubicBezTo>
                      <a:pt x="198495" y="1297363"/>
                      <a:pt x="225905" y="555097"/>
                      <a:pt x="234676" y="513434"/>
                    </a:cubicBezTo>
                    <a:cubicBezTo>
                      <a:pt x="243447" y="471771"/>
                      <a:pt x="236869" y="1126324"/>
                      <a:pt x="241254" y="1105492"/>
                    </a:cubicBezTo>
                    <a:cubicBezTo>
                      <a:pt x="245639" y="1084660"/>
                      <a:pt x="254411" y="386251"/>
                      <a:pt x="260989" y="388444"/>
                    </a:cubicBezTo>
                    <a:cubicBezTo>
                      <a:pt x="267567" y="390637"/>
                      <a:pt x="274147" y="1124131"/>
                      <a:pt x="280725" y="1118649"/>
                    </a:cubicBezTo>
                    <a:cubicBezTo>
                      <a:pt x="287304" y="1113167"/>
                      <a:pt x="294978" y="357745"/>
                      <a:pt x="300460" y="355552"/>
                    </a:cubicBezTo>
                    <a:cubicBezTo>
                      <a:pt x="305942" y="353359"/>
                      <a:pt x="307039" y="1119745"/>
                      <a:pt x="313617" y="1105492"/>
                    </a:cubicBezTo>
                    <a:cubicBezTo>
                      <a:pt x="320195" y="1091239"/>
                      <a:pt x="334448" y="279901"/>
                      <a:pt x="339930" y="270033"/>
                    </a:cubicBezTo>
                    <a:cubicBezTo>
                      <a:pt x="345412" y="260165"/>
                      <a:pt x="343220" y="1017779"/>
                      <a:pt x="346509" y="1046286"/>
                    </a:cubicBezTo>
                    <a:cubicBezTo>
                      <a:pt x="349798" y="1074793"/>
                      <a:pt x="355281" y="457518"/>
                      <a:pt x="359666" y="441072"/>
                    </a:cubicBezTo>
                    <a:cubicBezTo>
                      <a:pt x="364052" y="424626"/>
                      <a:pt x="364051" y="966249"/>
                      <a:pt x="372822" y="947610"/>
                    </a:cubicBezTo>
                    <a:cubicBezTo>
                      <a:pt x="381593" y="928971"/>
                      <a:pt x="409004" y="316082"/>
                      <a:pt x="412293" y="329239"/>
                    </a:cubicBezTo>
                    <a:cubicBezTo>
                      <a:pt x="415582" y="342396"/>
                      <a:pt x="389269" y="1032033"/>
                      <a:pt x="392558" y="1026551"/>
                    </a:cubicBezTo>
                    <a:cubicBezTo>
                      <a:pt x="395847" y="1021069"/>
                      <a:pt x="426546" y="266743"/>
                      <a:pt x="432028" y="296346"/>
                    </a:cubicBezTo>
                    <a:cubicBezTo>
                      <a:pt x="437510" y="325949"/>
                      <a:pt x="417775" y="1199782"/>
                      <a:pt x="425450" y="1204168"/>
                    </a:cubicBezTo>
                    <a:cubicBezTo>
                      <a:pt x="433125" y="1208554"/>
                      <a:pt x="472595" y="236044"/>
                      <a:pt x="478077" y="322660"/>
                    </a:cubicBezTo>
                    <a:cubicBezTo>
                      <a:pt x="483559" y="409276"/>
                      <a:pt x="451764" y="1684393"/>
                      <a:pt x="458342" y="1723863"/>
                    </a:cubicBezTo>
                    <a:cubicBezTo>
                      <a:pt x="464920" y="1763333"/>
                      <a:pt x="510970" y="707497"/>
                      <a:pt x="517548" y="559483"/>
                    </a:cubicBezTo>
                    <a:cubicBezTo>
                      <a:pt x="524126" y="411469"/>
                      <a:pt x="491234" y="889501"/>
                      <a:pt x="497812" y="835777"/>
                    </a:cubicBezTo>
                    <a:cubicBezTo>
                      <a:pt x="504390" y="782053"/>
                      <a:pt x="549343" y="262358"/>
                      <a:pt x="557018" y="237141"/>
                    </a:cubicBezTo>
                    <a:cubicBezTo>
                      <a:pt x="564693" y="211924"/>
                      <a:pt x="539475" y="683377"/>
                      <a:pt x="543861" y="684473"/>
                    </a:cubicBezTo>
                    <a:cubicBezTo>
                      <a:pt x="548247" y="685569"/>
                      <a:pt x="576754" y="175742"/>
                      <a:pt x="583332" y="243719"/>
                    </a:cubicBezTo>
                    <a:cubicBezTo>
                      <a:pt x="589910" y="311696"/>
                      <a:pt x="575657" y="1086853"/>
                      <a:pt x="583332" y="1092335"/>
                    </a:cubicBezTo>
                    <a:cubicBezTo>
                      <a:pt x="591007" y="1097817"/>
                      <a:pt x="622803" y="332528"/>
                      <a:pt x="629381" y="276611"/>
                    </a:cubicBezTo>
                    <a:cubicBezTo>
                      <a:pt x="635959" y="220694"/>
                      <a:pt x="616224" y="751354"/>
                      <a:pt x="622802" y="756836"/>
                    </a:cubicBezTo>
                    <a:cubicBezTo>
                      <a:pt x="629380" y="762318"/>
                      <a:pt x="660080" y="330335"/>
                      <a:pt x="668851" y="309503"/>
                    </a:cubicBezTo>
                    <a:cubicBezTo>
                      <a:pt x="677622" y="288671"/>
                      <a:pt x="674334" y="671316"/>
                      <a:pt x="675430" y="631846"/>
                    </a:cubicBezTo>
                    <a:cubicBezTo>
                      <a:pt x="676526" y="592376"/>
                      <a:pt x="671045" y="71584"/>
                      <a:pt x="675430" y="72680"/>
                    </a:cubicBezTo>
                    <a:cubicBezTo>
                      <a:pt x="679815" y="73776"/>
                      <a:pt x="694068" y="650484"/>
                      <a:pt x="701743" y="638424"/>
                    </a:cubicBezTo>
                    <a:cubicBezTo>
                      <a:pt x="709418" y="626364"/>
                      <a:pt x="714900" y="15668"/>
                      <a:pt x="721478" y="318"/>
                    </a:cubicBezTo>
                    <a:cubicBezTo>
                      <a:pt x="728056" y="-15032"/>
                      <a:pt x="733539" y="528784"/>
                      <a:pt x="741214" y="546326"/>
                    </a:cubicBezTo>
                    <a:cubicBezTo>
                      <a:pt x="748889" y="563868"/>
                      <a:pt x="762045" y="54041"/>
                      <a:pt x="767527" y="105572"/>
                    </a:cubicBezTo>
                    <a:cubicBezTo>
                      <a:pt x="773009" y="157103"/>
                      <a:pt x="769720" y="841259"/>
                      <a:pt x="774106" y="855512"/>
                    </a:cubicBezTo>
                    <a:cubicBezTo>
                      <a:pt x="778492" y="869765"/>
                      <a:pt x="788359" y="215213"/>
                      <a:pt x="793841" y="191092"/>
                    </a:cubicBezTo>
                    <a:cubicBezTo>
                      <a:pt x="799323" y="166971"/>
                      <a:pt x="800419" y="718462"/>
                      <a:pt x="806998" y="710787"/>
                    </a:cubicBezTo>
                    <a:cubicBezTo>
                      <a:pt x="813577" y="703112"/>
                      <a:pt x="827830" y="175742"/>
                      <a:pt x="833312" y="145043"/>
                    </a:cubicBezTo>
                    <a:cubicBezTo>
                      <a:pt x="838794" y="114344"/>
                      <a:pt x="834408" y="528784"/>
                      <a:pt x="839890" y="526591"/>
                    </a:cubicBezTo>
                    <a:cubicBezTo>
                      <a:pt x="845372" y="524398"/>
                      <a:pt x="860722" y="-13936"/>
                      <a:pt x="866204" y="131886"/>
                    </a:cubicBezTo>
                    <a:cubicBezTo>
                      <a:pt x="871686" y="277708"/>
                      <a:pt x="870589" y="1274338"/>
                      <a:pt x="872782" y="1401521"/>
                    </a:cubicBezTo>
                    <a:cubicBezTo>
                      <a:pt x="874975" y="1528704"/>
                      <a:pt x="876071" y="881825"/>
                      <a:pt x="879360" y="894982"/>
                    </a:cubicBezTo>
                    <a:cubicBezTo>
                      <a:pt x="882649" y="908139"/>
                      <a:pt x="882649" y="1545150"/>
                      <a:pt x="892517" y="1480462"/>
                    </a:cubicBezTo>
                    <a:cubicBezTo>
                      <a:pt x="902385" y="1415774"/>
                      <a:pt x="928698" y="549616"/>
                      <a:pt x="938566" y="506856"/>
                    </a:cubicBezTo>
                    <a:cubicBezTo>
                      <a:pt x="948434" y="464096"/>
                      <a:pt x="947337" y="1244735"/>
                      <a:pt x="951723" y="1223903"/>
                    </a:cubicBezTo>
                    <a:cubicBezTo>
                      <a:pt x="956109" y="1203071"/>
                      <a:pt x="962687" y="311696"/>
                      <a:pt x="964880" y="381866"/>
                    </a:cubicBezTo>
                    <a:cubicBezTo>
                      <a:pt x="967073" y="452036"/>
                      <a:pt x="959398" y="1615319"/>
                      <a:pt x="964880" y="1644922"/>
                    </a:cubicBezTo>
                    <a:cubicBezTo>
                      <a:pt x="970362" y="1674525"/>
                      <a:pt x="992290" y="638424"/>
                      <a:pt x="997772" y="559483"/>
                    </a:cubicBezTo>
                    <a:cubicBezTo>
                      <a:pt x="1003254" y="480542"/>
                      <a:pt x="989001" y="1209650"/>
                      <a:pt x="997772" y="1171276"/>
                    </a:cubicBezTo>
                    <a:cubicBezTo>
                      <a:pt x="1006543" y="1132902"/>
                      <a:pt x="1040531" y="259069"/>
                      <a:pt x="1050399" y="329239"/>
                    </a:cubicBezTo>
                    <a:cubicBezTo>
                      <a:pt x="1060267" y="399409"/>
                      <a:pt x="1050400" y="1544053"/>
                      <a:pt x="1056978" y="1592295"/>
                    </a:cubicBezTo>
                    <a:cubicBezTo>
                      <a:pt x="1063556" y="1640537"/>
                      <a:pt x="1082195" y="699823"/>
                      <a:pt x="1089870" y="618689"/>
                    </a:cubicBezTo>
                    <a:cubicBezTo>
                      <a:pt x="1097545" y="537555"/>
                      <a:pt x="1097545" y="1126324"/>
                      <a:pt x="1103027" y="1105492"/>
                    </a:cubicBezTo>
                    <a:cubicBezTo>
                      <a:pt x="1108509" y="1084660"/>
                      <a:pt x="1118377" y="546326"/>
                      <a:pt x="1122762" y="493699"/>
                    </a:cubicBezTo>
                    <a:cubicBezTo>
                      <a:pt x="1127147" y="441072"/>
                      <a:pt x="1130436" y="842355"/>
                      <a:pt x="1129340" y="789728"/>
                    </a:cubicBezTo>
                    <a:cubicBezTo>
                      <a:pt x="1128244" y="737101"/>
                      <a:pt x="1109606" y="210827"/>
                      <a:pt x="1116184" y="177935"/>
                    </a:cubicBezTo>
                    <a:cubicBezTo>
                      <a:pt x="1122763" y="145043"/>
                      <a:pt x="1156751" y="608821"/>
                      <a:pt x="1168811" y="592375"/>
                    </a:cubicBezTo>
                    <a:cubicBezTo>
                      <a:pt x="1180871" y="575929"/>
                      <a:pt x="1188546" y="81452"/>
                      <a:pt x="1188546" y="79259"/>
                    </a:cubicBezTo>
                    <a:cubicBezTo>
                      <a:pt x="1188546" y="77066"/>
                      <a:pt x="1166618" y="571543"/>
                      <a:pt x="1168811" y="579218"/>
                    </a:cubicBezTo>
                    <a:cubicBezTo>
                      <a:pt x="1171004" y="586893"/>
                      <a:pt x="1192932" y="116537"/>
                      <a:pt x="1201703" y="125308"/>
                    </a:cubicBezTo>
                    <a:cubicBezTo>
                      <a:pt x="1210474" y="134079"/>
                      <a:pt x="1207185" y="624171"/>
                      <a:pt x="1221438" y="631846"/>
                    </a:cubicBezTo>
                    <a:cubicBezTo>
                      <a:pt x="1235691" y="639521"/>
                      <a:pt x="1278451" y="157104"/>
                      <a:pt x="1287222" y="171357"/>
                    </a:cubicBezTo>
                    <a:cubicBezTo>
                      <a:pt x="1295993" y="185610"/>
                      <a:pt x="1269680" y="728329"/>
                      <a:pt x="1274066" y="717365"/>
                    </a:cubicBezTo>
                    <a:cubicBezTo>
                      <a:pt x="1278452" y="706401"/>
                      <a:pt x="1303669" y="100090"/>
                      <a:pt x="1313536" y="105572"/>
                    </a:cubicBezTo>
                    <a:cubicBezTo>
                      <a:pt x="1323403" y="111054"/>
                      <a:pt x="1322307" y="718461"/>
                      <a:pt x="1333271" y="750257"/>
                    </a:cubicBezTo>
                    <a:cubicBezTo>
                      <a:pt x="1344235" y="782053"/>
                      <a:pt x="1371645" y="300732"/>
                      <a:pt x="1379320" y="296346"/>
                    </a:cubicBezTo>
                    <a:cubicBezTo>
                      <a:pt x="1386995" y="291960"/>
                      <a:pt x="1371645" y="753547"/>
                      <a:pt x="1379320" y="723944"/>
                    </a:cubicBezTo>
                    <a:cubicBezTo>
                      <a:pt x="1386995" y="694341"/>
                      <a:pt x="1416598" y="109958"/>
                      <a:pt x="1425369" y="118729"/>
                    </a:cubicBezTo>
                    <a:cubicBezTo>
                      <a:pt x="1434140" y="127500"/>
                      <a:pt x="1429755" y="772185"/>
                      <a:pt x="1431948" y="776571"/>
                    </a:cubicBezTo>
                    <a:cubicBezTo>
                      <a:pt x="1434141" y="780957"/>
                      <a:pt x="1440719" y="159296"/>
                      <a:pt x="1438526" y="145043"/>
                    </a:cubicBezTo>
                    <a:cubicBezTo>
                      <a:pt x="1436333" y="130790"/>
                      <a:pt x="1411116" y="691052"/>
                      <a:pt x="1418791" y="691052"/>
                    </a:cubicBezTo>
                    <a:cubicBezTo>
                      <a:pt x="1426466" y="691052"/>
                      <a:pt x="1473611" y="151621"/>
                      <a:pt x="1484575" y="145043"/>
                    </a:cubicBezTo>
                    <a:cubicBezTo>
                      <a:pt x="1495539" y="138465"/>
                      <a:pt x="1473611" y="632942"/>
                      <a:pt x="1484575" y="651581"/>
                    </a:cubicBezTo>
                    <a:cubicBezTo>
                      <a:pt x="1495539" y="670220"/>
                      <a:pt x="1537202" y="229466"/>
                      <a:pt x="1550359" y="256876"/>
                    </a:cubicBezTo>
                    <a:cubicBezTo>
                      <a:pt x="1563516" y="284286"/>
                      <a:pt x="1553648" y="841258"/>
                      <a:pt x="1563516" y="816041"/>
                    </a:cubicBezTo>
                    <a:cubicBezTo>
                      <a:pt x="1573384" y="790824"/>
                      <a:pt x="1599697" y="98994"/>
                      <a:pt x="1609565" y="105572"/>
                    </a:cubicBezTo>
                    <a:cubicBezTo>
                      <a:pt x="1619433" y="112150"/>
                      <a:pt x="1612854" y="789728"/>
                      <a:pt x="1622722" y="855512"/>
                    </a:cubicBezTo>
                    <a:cubicBezTo>
                      <a:pt x="1632590" y="921296"/>
                      <a:pt x="1662193" y="386251"/>
                      <a:pt x="1668771" y="500277"/>
                    </a:cubicBezTo>
                    <a:cubicBezTo>
                      <a:pt x="1675349" y="614303"/>
                      <a:pt x="1657807" y="1544052"/>
                      <a:pt x="1662192" y="1539667"/>
                    </a:cubicBezTo>
                    <a:cubicBezTo>
                      <a:pt x="1666577" y="1535282"/>
                      <a:pt x="1686313" y="422433"/>
                      <a:pt x="1695084" y="473964"/>
                    </a:cubicBezTo>
                    <a:cubicBezTo>
                      <a:pt x="1703855" y="525495"/>
                      <a:pt x="1707144" y="1808286"/>
                      <a:pt x="1714819" y="1848853"/>
                    </a:cubicBezTo>
                    <a:cubicBezTo>
                      <a:pt x="1722494" y="1889420"/>
                      <a:pt x="1740037" y="800692"/>
                      <a:pt x="1741133" y="717365"/>
                    </a:cubicBezTo>
                    <a:cubicBezTo>
                      <a:pt x="1742229" y="634038"/>
                      <a:pt x="1721398" y="1299555"/>
                      <a:pt x="1721398" y="1348893"/>
                    </a:cubicBezTo>
                    <a:cubicBezTo>
                      <a:pt x="1721398" y="1398231"/>
                      <a:pt x="1731265" y="1205812"/>
                      <a:pt x="1741133" y="101339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C201E69A-25B6-4129-97E9-66D2D8035142}"/>
                </a:ext>
              </a:extLst>
            </p:cNvPr>
            <p:cNvSpPr/>
            <p:nvPr/>
          </p:nvSpPr>
          <p:spPr>
            <a:xfrm>
              <a:off x="2736533" y="4426106"/>
              <a:ext cx="92640" cy="786899"/>
            </a:xfrm>
            <a:custGeom>
              <a:avLst/>
              <a:gdLst>
                <a:gd name="connsiteX0" fmla="*/ 0 w 182333"/>
                <a:gd name="connsiteY0" fmla="*/ 1140201 h 1140201"/>
                <a:gd name="connsiteX1" fmla="*/ 12526 w 182333"/>
                <a:gd name="connsiteY1" fmla="*/ 438744 h 1140201"/>
                <a:gd name="connsiteX2" fmla="*/ 31315 w 182333"/>
                <a:gd name="connsiteY2" fmla="*/ 689264 h 1140201"/>
                <a:gd name="connsiteX3" fmla="*/ 31315 w 182333"/>
                <a:gd name="connsiteY3" fmla="*/ 238327 h 1140201"/>
                <a:gd name="connsiteX4" fmla="*/ 100208 w 182333"/>
                <a:gd name="connsiteY4" fmla="*/ 495111 h 1140201"/>
                <a:gd name="connsiteX5" fmla="*/ 87682 w 182333"/>
                <a:gd name="connsiteY5" fmla="*/ 333 h 1140201"/>
                <a:gd name="connsiteX6" fmla="*/ 125260 w 182333"/>
                <a:gd name="connsiteY6" fmla="*/ 582793 h 1140201"/>
                <a:gd name="connsiteX7" fmla="*/ 118997 w 182333"/>
                <a:gd name="connsiteY7" fmla="*/ 200749 h 1140201"/>
                <a:gd name="connsiteX8" fmla="*/ 150312 w 182333"/>
                <a:gd name="connsiteY8" fmla="*/ 344799 h 1140201"/>
                <a:gd name="connsiteX9" fmla="*/ 181627 w 182333"/>
                <a:gd name="connsiteY9" fmla="*/ 69226 h 1140201"/>
                <a:gd name="connsiteX10" fmla="*/ 169101 w 182333"/>
                <a:gd name="connsiteY10" fmla="*/ 1021204 h 114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333" h="1140201">
                  <a:moveTo>
                    <a:pt x="0" y="1140201"/>
                  </a:moveTo>
                  <a:cubicBezTo>
                    <a:pt x="3653" y="827050"/>
                    <a:pt x="7307" y="513900"/>
                    <a:pt x="12526" y="438744"/>
                  </a:cubicBezTo>
                  <a:cubicBezTo>
                    <a:pt x="17745" y="363588"/>
                    <a:pt x="28183" y="722667"/>
                    <a:pt x="31315" y="689264"/>
                  </a:cubicBezTo>
                  <a:cubicBezTo>
                    <a:pt x="34447" y="655861"/>
                    <a:pt x="19833" y="270686"/>
                    <a:pt x="31315" y="238327"/>
                  </a:cubicBezTo>
                  <a:cubicBezTo>
                    <a:pt x="42797" y="205968"/>
                    <a:pt x="90814" y="534777"/>
                    <a:pt x="100208" y="495111"/>
                  </a:cubicBezTo>
                  <a:cubicBezTo>
                    <a:pt x="109602" y="455445"/>
                    <a:pt x="83507" y="-14280"/>
                    <a:pt x="87682" y="333"/>
                  </a:cubicBezTo>
                  <a:cubicBezTo>
                    <a:pt x="91857" y="14946"/>
                    <a:pt x="120041" y="549390"/>
                    <a:pt x="125260" y="582793"/>
                  </a:cubicBezTo>
                  <a:cubicBezTo>
                    <a:pt x="130479" y="616196"/>
                    <a:pt x="114822" y="240415"/>
                    <a:pt x="118997" y="200749"/>
                  </a:cubicBezTo>
                  <a:cubicBezTo>
                    <a:pt x="123172" y="161083"/>
                    <a:pt x="139874" y="366719"/>
                    <a:pt x="150312" y="344799"/>
                  </a:cubicBezTo>
                  <a:cubicBezTo>
                    <a:pt x="160750" y="322878"/>
                    <a:pt x="178496" y="-43508"/>
                    <a:pt x="181627" y="69226"/>
                  </a:cubicBezTo>
                  <a:cubicBezTo>
                    <a:pt x="184758" y="181960"/>
                    <a:pt x="176929" y="601582"/>
                    <a:pt x="169101" y="10212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35B9A074-FFFE-4210-9271-49C5C2CDABEC}"/>
                </a:ext>
              </a:extLst>
            </p:cNvPr>
            <p:cNvCxnSpPr>
              <a:cxnSpLocks/>
            </p:cNvCxnSpPr>
            <p:nvPr/>
          </p:nvCxnSpPr>
          <p:spPr>
            <a:xfrm>
              <a:off x="2965151" y="4776702"/>
              <a:ext cx="109201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B7605F4C-AE02-4E0F-ADD4-9679FBB08057}"/>
                </a:ext>
              </a:extLst>
            </p:cNvPr>
            <p:cNvSpPr/>
            <p:nvPr/>
          </p:nvSpPr>
          <p:spPr>
            <a:xfrm>
              <a:off x="4121056" y="4426106"/>
              <a:ext cx="92640" cy="786899"/>
            </a:xfrm>
            <a:custGeom>
              <a:avLst/>
              <a:gdLst>
                <a:gd name="connsiteX0" fmla="*/ 0 w 182333"/>
                <a:gd name="connsiteY0" fmla="*/ 1140201 h 1140201"/>
                <a:gd name="connsiteX1" fmla="*/ 12526 w 182333"/>
                <a:gd name="connsiteY1" fmla="*/ 438744 h 1140201"/>
                <a:gd name="connsiteX2" fmla="*/ 31315 w 182333"/>
                <a:gd name="connsiteY2" fmla="*/ 689264 h 1140201"/>
                <a:gd name="connsiteX3" fmla="*/ 31315 w 182333"/>
                <a:gd name="connsiteY3" fmla="*/ 238327 h 1140201"/>
                <a:gd name="connsiteX4" fmla="*/ 100208 w 182333"/>
                <a:gd name="connsiteY4" fmla="*/ 495111 h 1140201"/>
                <a:gd name="connsiteX5" fmla="*/ 87682 w 182333"/>
                <a:gd name="connsiteY5" fmla="*/ 333 h 1140201"/>
                <a:gd name="connsiteX6" fmla="*/ 125260 w 182333"/>
                <a:gd name="connsiteY6" fmla="*/ 582793 h 1140201"/>
                <a:gd name="connsiteX7" fmla="*/ 118997 w 182333"/>
                <a:gd name="connsiteY7" fmla="*/ 200749 h 1140201"/>
                <a:gd name="connsiteX8" fmla="*/ 150312 w 182333"/>
                <a:gd name="connsiteY8" fmla="*/ 344799 h 1140201"/>
                <a:gd name="connsiteX9" fmla="*/ 181627 w 182333"/>
                <a:gd name="connsiteY9" fmla="*/ 69226 h 1140201"/>
                <a:gd name="connsiteX10" fmla="*/ 169101 w 182333"/>
                <a:gd name="connsiteY10" fmla="*/ 1021204 h 114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333" h="1140201">
                  <a:moveTo>
                    <a:pt x="0" y="1140201"/>
                  </a:moveTo>
                  <a:cubicBezTo>
                    <a:pt x="3653" y="827050"/>
                    <a:pt x="7307" y="513900"/>
                    <a:pt x="12526" y="438744"/>
                  </a:cubicBezTo>
                  <a:cubicBezTo>
                    <a:pt x="17745" y="363588"/>
                    <a:pt x="28183" y="722667"/>
                    <a:pt x="31315" y="689264"/>
                  </a:cubicBezTo>
                  <a:cubicBezTo>
                    <a:pt x="34447" y="655861"/>
                    <a:pt x="19833" y="270686"/>
                    <a:pt x="31315" y="238327"/>
                  </a:cubicBezTo>
                  <a:cubicBezTo>
                    <a:pt x="42797" y="205968"/>
                    <a:pt x="90814" y="534777"/>
                    <a:pt x="100208" y="495111"/>
                  </a:cubicBezTo>
                  <a:cubicBezTo>
                    <a:pt x="109602" y="455445"/>
                    <a:pt x="83507" y="-14280"/>
                    <a:pt x="87682" y="333"/>
                  </a:cubicBezTo>
                  <a:cubicBezTo>
                    <a:pt x="91857" y="14946"/>
                    <a:pt x="120041" y="549390"/>
                    <a:pt x="125260" y="582793"/>
                  </a:cubicBezTo>
                  <a:cubicBezTo>
                    <a:pt x="130479" y="616196"/>
                    <a:pt x="114822" y="240415"/>
                    <a:pt x="118997" y="200749"/>
                  </a:cubicBezTo>
                  <a:cubicBezTo>
                    <a:pt x="123172" y="161083"/>
                    <a:pt x="139874" y="366719"/>
                    <a:pt x="150312" y="344799"/>
                  </a:cubicBezTo>
                  <a:cubicBezTo>
                    <a:pt x="160750" y="322878"/>
                    <a:pt x="178496" y="-43508"/>
                    <a:pt x="181627" y="69226"/>
                  </a:cubicBezTo>
                  <a:cubicBezTo>
                    <a:pt x="184758" y="181960"/>
                    <a:pt x="176929" y="601582"/>
                    <a:pt x="169101" y="10212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896B56EE-65C7-4777-8A7B-79E68E7C3A5F}"/>
                </a:ext>
              </a:extLst>
            </p:cNvPr>
            <p:cNvGrpSpPr/>
            <p:nvPr/>
          </p:nvGrpSpPr>
          <p:grpSpPr>
            <a:xfrm>
              <a:off x="4668437" y="5507021"/>
              <a:ext cx="1901240" cy="466725"/>
              <a:chOff x="5852780" y="5606457"/>
              <a:chExt cx="2886075" cy="466725"/>
            </a:xfrm>
          </p:grpSpPr>
          <p:cxnSp>
            <p:nvCxnSpPr>
              <p:cNvPr id="58" name="直線コネクタ 57">
                <a:extLst>
                  <a:ext uri="{FF2B5EF4-FFF2-40B4-BE49-F238E27FC236}">
                    <a16:creationId xmlns:a16="http://schemas.microsoft.com/office/drawing/2014/main" id="{CD15EC55-9AB8-4826-98FA-703C9D530AAA}"/>
                  </a:ext>
                </a:extLst>
              </p:cNvPr>
              <p:cNvCxnSpPr/>
              <p:nvPr/>
            </p:nvCxnSpPr>
            <p:spPr>
              <a:xfrm>
                <a:off x="5852780" y="6073182"/>
                <a:ext cx="2886075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>
                <a:extLst>
                  <a:ext uri="{FF2B5EF4-FFF2-40B4-BE49-F238E27FC236}">
                    <a16:creationId xmlns:a16="http://schemas.microsoft.com/office/drawing/2014/main" id="{24A35F6D-03E0-4FA1-AF65-9D3F9D43331A}"/>
                  </a:ext>
                </a:extLst>
              </p:cNvPr>
              <p:cNvCxnSpPr/>
              <p:nvPr/>
            </p:nvCxnSpPr>
            <p:spPr>
              <a:xfrm>
                <a:off x="6329897" y="5606457"/>
                <a:ext cx="0" cy="466725"/>
              </a:xfrm>
              <a:prstGeom prst="line">
                <a:avLst/>
              </a:prstGeom>
              <a:ln w="28575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>
                <a:extLst>
                  <a:ext uri="{FF2B5EF4-FFF2-40B4-BE49-F238E27FC236}">
                    <a16:creationId xmlns:a16="http://schemas.microsoft.com/office/drawing/2014/main" id="{A750E3C9-83A0-4AA9-A729-EDA704B65D12}"/>
                  </a:ext>
                </a:extLst>
              </p:cNvPr>
              <p:cNvCxnSpPr/>
              <p:nvPr/>
            </p:nvCxnSpPr>
            <p:spPr>
              <a:xfrm>
                <a:off x="6834722" y="5606457"/>
                <a:ext cx="0" cy="466725"/>
              </a:xfrm>
              <a:prstGeom prst="line">
                <a:avLst/>
              </a:prstGeom>
              <a:ln w="28575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>
                <a:extLst>
                  <a:ext uri="{FF2B5EF4-FFF2-40B4-BE49-F238E27FC236}">
                    <a16:creationId xmlns:a16="http://schemas.microsoft.com/office/drawing/2014/main" id="{982DFEA4-4D69-4BF5-810B-7E998A3B5361}"/>
                  </a:ext>
                </a:extLst>
              </p:cNvPr>
              <p:cNvCxnSpPr/>
              <p:nvPr/>
            </p:nvCxnSpPr>
            <p:spPr>
              <a:xfrm>
                <a:off x="7755206" y="5606457"/>
                <a:ext cx="0" cy="466725"/>
              </a:xfrm>
              <a:prstGeom prst="line">
                <a:avLst/>
              </a:prstGeom>
              <a:ln w="28575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>
                <a:extLst>
                  <a:ext uri="{FF2B5EF4-FFF2-40B4-BE49-F238E27FC236}">
                    <a16:creationId xmlns:a16="http://schemas.microsoft.com/office/drawing/2014/main" id="{EFB4EBAD-003C-425F-9B60-99E2870B6396}"/>
                  </a:ext>
                </a:extLst>
              </p:cNvPr>
              <p:cNvCxnSpPr/>
              <p:nvPr/>
            </p:nvCxnSpPr>
            <p:spPr>
              <a:xfrm>
                <a:off x="7879028" y="5606457"/>
                <a:ext cx="0" cy="466725"/>
              </a:xfrm>
              <a:prstGeom prst="line">
                <a:avLst/>
              </a:prstGeom>
              <a:ln w="28575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9D4EB8BA-FE5F-447B-9162-BEDA183D0AAE}"/>
                </a:ext>
              </a:extLst>
            </p:cNvPr>
            <p:cNvSpPr txBox="1"/>
            <p:nvPr/>
          </p:nvSpPr>
          <p:spPr>
            <a:xfrm>
              <a:off x="4661769" y="6018164"/>
              <a:ext cx="1907907" cy="37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1600" dirty="0"/>
                <a:t>Candidates</a:t>
              </a:r>
              <a:endParaRPr kumimoji="1" lang="ja-JP" altLang="en-US" sz="1600" dirty="0"/>
            </a:p>
          </p:txBody>
        </p:sp>
        <p:pic>
          <p:nvPicPr>
            <p:cNvPr id="64" name="グラフィックス 63" descr="矢印: 時計回りの曲線 単色塗りつぶし">
              <a:extLst>
                <a:ext uri="{FF2B5EF4-FFF2-40B4-BE49-F238E27FC236}">
                  <a16:creationId xmlns:a16="http://schemas.microsoft.com/office/drawing/2014/main" id="{B4F03A5E-8D1A-4067-AF7E-8AE21AC93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6207169" flipH="1">
              <a:off x="4128399" y="5168874"/>
              <a:ext cx="590026" cy="784358"/>
            </a:xfrm>
            <a:prstGeom prst="rect">
              <a:avLst/>
            </a:prstGeom>
          </p:spPr>
        </p:pic>
        <p:grpSp>
          <p:nvGrpSpPr>
            <p:cNvPr id="65" name="グループ化 64">
              <a:extLst>
                <a:ext uri="{FF2B5EF4-FFF2-40B4-BE49-F238E27FC236}">
                  <a16:creationId xmlns:a16="http://schemas.microsoft.com/office/drawing/2014/main" id="{8411D222-2F29-46FE-A2CC-892C60FDD818}"/>
                </a:ext>
              </a:extLst>
            </p:cNvPr>
            <p:cNvGrpSpPr/>
            <p:nvPr/>
          </p:nvGrpSpPr>
          <p:grpSpPr>
            <a:xfrm>
              <a:off x="161115" y="4481581"/>
              <a:ext cx="2351883" cy="765959"/>
              <a:chOff x="112600" y="2531046"/>
              <a:chExt cx="3912041" cy="1026367"/>
            </a:xfrm>
          </p:grpSpPr>
          <p:sp>
            <p:nvSpPr>
              <p:cNvPr id="66" name="正方形/長方形 65">
                <a:extLst>
                  <a:ext uri="{FF2B5EF4-FFF2-40B4-BE49-F238E27FC236}">
                    <a16:creationId xmlns:a16="http://schemas.microsoft.com/office/drawing/2014/main" id="{69AD606C-9DA3-4116-9EAD-4FF7C0889068}"/>
                  </a:ext>
                </a:extLst>
              </p:cNvPr>
              <p:cNvSpPr/>
              <p:nvPr/>
            </p:nvSpPr>
            <p:spPr>
              <a:xfrm>
                <a:off x="1101647" y="2531046"/>
                <a:ext cx="2852977" cy="1026367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正方形/長方形 66">
                <a:extLst>
                  <a:ext uri="{FF2B5EF4-FFF2-40B4-BE49-F238E27FC236}">
                    <a16:creationId xmlns:a16="http://schemas.microsoft.com/office/drawing/2014/main" id="{8140EDE9-5347-441D-AFE5-035BAA0504DE}"/>
                  </a:ext>
                </a:extLst>
              </p:cNvPr>
              <p:cNvSpPr/>
              <p:nvPr/>
            </p:nvSpPr>
            <p:spPr>
              <a:xfrm>
                <a:off x="112602" y="2531046"/>
                <a:ext cx="992461" cy="1026367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r>
                  <a:rPr kumimoji="1" lang="en-US" altLang="ja-JP" sz="2400" b="1" dirty="0">
                    <a:solidFill>
                      <a:schemeClr val="tx1"/>
                    </a:solidFill>
                  </a:rPr>
                  <a:t>1</a:t>
                </a:r>
                <a:endParaRPr kumimoji="1" lang="ja-JP" altLang="en-US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FF442DEE-CA5A-4068-8E09-D170FC994AC3}"/>
                  </a:ext>
                </a:extLst>
              </p:cNvPr>
              <p:cNvSpPr txBox="1"/>
              <p:nvPr/>
            </p:nvSpPr>
            <p:spPr>
              <a:xfrm>
                <a:off x="112600" y="2541491"/>
                <a:ext cx="992464" cy="349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ja-JP" sz="1100" dirty="0">
                    <a:solidFill>
                      <a:schemeClr val="tx1"/>
                    </a:solidFill>
                  </a:rPr>
                  <a:t>STEP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A7A55DAF-14D8-45AC-8B1E-DE6154C86743}"/>
                  </a:ext>
                </a:extLst>
              </p:cNvPr>
              <p:cNvSpPr txBox="1"/>
              <p:nvPr/>
            </p:nvSpPr>
            <p:spPr>
              <a:xfrm>
                <a:off x="1033338" y="2567008"/>
                <a:ext cx="2991303" cy="2981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1200" b="1" dirty="0"/>
                  <a:t>Side-channel template</a:t>
                </a:r>
                <a:endParaRPr lang="en-US" altLang="ja-JP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0" name="グループ化 69">
              <a:extLst>
                <a:ext uri="{FF2B5EF4-FFF2-40B4-BE49-F238E27FC236}">
                  <a16:creationId xmlns:a16="http://schemas.microsoft.com/office/drawing/2014/main" id="{2C2B50E4-F68F-4BD7-AEC3-52A496878320}"/>
                </a:ext>
              </a:extLst>
            </p:cNvPr>
            <p:cNvGrpSpPr/>
            <p:nvPr/>
          </p:nvGrpSpPr>
          <p:grpSpPr>
            <a:xfrm>
              <a:off x="161115" y="5684643"/>
              <a:ext cx="2309789" cy="757121"/>
              <a:chOff x="112600" y="4713726"/>
              <a:chExt cx="3842024" cy="1033633"/>
            </a:xfrm>
          </p:grpSpPr>
          <p:sp>
            <p:nvSpPr>
              <p:cNvPr id="71" name="正方形/長方形 70">
                <a:extLst>
                  <a:ext uri="{FF2B5EF4-FFF2-40B4-BE49-F238E27FC236}">
                    <a16:creationId xmlns:a16="http://schemas.microsoft.com/office/drawing/2014/main" id="{29D1BDF6-3B9B-43CB-95E0-C88368918E24}"/>
                  </a:ext>
                </a:extLst>
              </p:cNvPr>
              <p:cNvSpPr/>
              <p:nvPr/>
            </p:nvSpPr>
            <p:spPr>
              <a:xfrm>
                <a:off x="1099938" y="4720992"/>
                <a:ext cx="2854686" cy="1026367"/>
              </a:xfrm>
              <a:prstGeom prst="rect">
                <a:avLst/>
              </a:prstGeom>
              <a:solidFill>
                <a:srgbClr val="E1F2FF"/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正方形/長方形 71">
                <a:extLst>
                  <a:ext uri="{FF2B5EF4-FFF2-40B4-BE49-F238E27FC236}">
                    <a16:creationId xmlns:a16="http://schemas.microsoft.com/office/drawing/2014/main" id="{84EA3674-26DE-4C17-86DA-486A1698B691}"/>
                  </a:ext>
                </a:extLst>
              </p:cNvPr>
              <p:cNvSpPr/>
              <p:nvPr/>
            </p:nvSpPr>
            <p:spPr>
              <a:xfrm>
                <a:off x="112602" y="4720992"/>
                <a:ext cx="992461" cy="1026367"/>
              </a:xfrm>
              <a:prstGeom prst="rect">
                <a:avLst/>
              </a:prstGeom>
              <a:solidFill>
                <a:srgbClr val="E1F2FF"/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r>
                  <a:rPr kumimoji="1" lang="en-US" altLang="ja-JP" sz="2400" b="1" dirty="0">
                    <a:solidFill>
                      <a:schemeClr val="tx1"/>
                    </a:solidFill>
                  </a:rPr>
                  <a:t>3</a:t>
                </a:r>
                <a:endParaRPr kumimoji="1" lang="ja-JP" altLang="en-US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A7011580-D9BC-47AC-BB6A-E7C34CDE0D40}"/>
                  </a:ext>
                </a:extLst>
              </p:cNvPr>
              <p:cNvSpPr txBox="1"/>
              <p:nvPr/>
            </p:nvSpPr>
            <p:spPr>
              <a:xfrm>
                <a:off x="112600" y="4725496"/>
                <a:ext cx="992464" cy="349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ja-JP" sz="1100" dirty="0">
                    <a:solidFill>
                      <a:schemeClr val="tx1"/>
                    </a:solidFill>
                  </a:rPr>
                  <a:t>STEP</a:t>
                </a:r>
              </a:p>
            </p:txBody>
          </p:sp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C74A229D-4D6F-4B0C-BD43-145380134270}"/>
                  </a:ext>
                </a:extLst>
              </p:cNvPr>
              <p:cNvSpPr txBox="1"/>
              <p:nvPr/>
            </p:nvSpPr>
            <p:spPr>
              <a:xfrm>
                <a:off x="1101647" y="4713726"/>
                <a:ext cx="2852977" cy="300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1200" b="1" dirty="0"/>
                  <a:t>Side-channel trace</a:t>
                </a:r>
                <a:endParaRPr lang="en-US" altLang="ja-JP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5" name="グループ化 74">
              <a:extLst>
                <a:ext uri="{FF2B5EF4-FFF2-40B4-BE49-F238E27FC236}">
                  <a16:creationId xmlns:a16="http://schemas.microsoft.com/office/drawing/2014/main" id="{02A3FA47-DEE9-4227-AEC3-39EB12AC9452}"/>
                </a:ext>
              </a:extLst>
            </p:cNvPr>
            <p:cNvGrpSpPr/>
            <p:nvPr/>
          </p:nvGrpSpPr>
          <p:grpSpPr>
            <a:xfrm>
              <a:off x="1177847" y="6018164"/>
              <a:ext cx="790103" cy="387859"/>
              <a:chOff x="1482529" y="6184301"/>
              <a:chExt cx="748389" cy="380838"/>
            </a:xfrm>
          </p:grpSpPr>
          <p:sp>
            <p:nvSpPr>
              <p:cNvPr id="76" name="フリーフォーム: 図形 75">
                <a:extLst>
                  <a:ext uri="{FF2B5EF4-FFF2-40B4-BE49-F238E27FC236}">
                    <a16:creationId xmlns:a16="http://schemas.microsoft.com/office/drawing/2014/main" id="{AD0EAE48-B60D-4AB2-9CF0-26267A8655FB}"/>
                  </a:ext>
                </a:extLst>
              </p:cNvPr>
              <p:cNvSpPr/>
              <p:nvPr/>
            </p:nvSpPr>
            <p:spPr>
              <a:xfrm>
                <a:off x="1482529" y="6184301"/>
                <a:ext cx="367531" cy="380838"/>
              </a:xfrm>
              <a:custGeom>
                <a:avLst/>
                <a:gdLst>
                  <a:gd name="connsiteX0" fmla="*/ 0 w 1741118"/>
                  <a:gd name="connsiteY0" fmla="*/ 804358 h 1575244"/>
                  <a:gd name="connsiteX1" fmla="*/ 144050 w 1741118"/>
                  <a:gd name="connsiteY1" fmla="*/ 804358 h 1575244"/>
                  <a:gd name="connsiteX2" fmla="*/ 181628 w 1741118"/>
                  <a:gd name="connsiteY2" fmla="*/ 228160 h 1575244"/>
                  <a:gd name="connsiteX3" fmla="*/ 269310 w 1741118"/>
                  <a:gd name="connsiteY3" fmla="*/ 1480763 h 1575244"/>
                  <a:gd name="connsiteX4" fmla="*/ 363255 w 1741118"/>
                  <a:gd name="connsiteY4" fmla="*/ 2692 h 1575244"/>
                  <a:gd name="connsiteX5" fmla="*/ 444674 w 1741118"/>
                  <a:gd name="connsiteY5" fmla="*/ 1173875 h 1575244"/>
                  <a:gd name="connsiteX6" fmla="*/ 507304 w 1741118"/>
                  <a:gd name="connsiteY6" fmla="*/ 190582 h 1575244"/>
                  <a:gd name="connsiteX7" fmla="*/ 588724 w 1741118"/>
                  <a:gd name="connsiteY7" fmla="*/ 1574708 h 1575244"/>
                  <a:gd name="connsiteX8" fmla="*/ 695195 w 1741118"/>
                  <a:gd name="connsiteY8" fmla="*/ 2692 h 1575244"/>
                  <a:gd name="connsiteX9" fmla="*/ 764088 w 1741118"/>
                  <a:gd name="connsiteY9" fmla="*/ 1173875 h 1575244"/>
                  <a:gd name="connsiteX10" fmla="*/ 845507 w 1741118"/>
                  <a:gd name="connsiteY10" fmla="*/ 240686 h 1575244"/>
                  <a:gd name="connsiteX11" fmla="*/ 970767 w 1741118"/>
                  <a:gd name="connsiteY11" fmla="*/ 1549656 h 1575244"/>
                  <a:gd name="connsiteX12" fmla="*/ 1064713 w 1741118"/>
                  <a:gd name="connsiteY12" fmla="*/ 8955 h 1575244"/>
                  <a:gd name="connsiteX13" fmla="*/ 1133606 w 1741118"/>
                  <a:gd name="connsiteY13" fmla="*/ 1198928 h 1575244"/>
                  <a:gd name="connsiteX14" fmla="*/ 1227551 w 1741118"/>
                  <a:gd name="connsiteY14" fmla="*/ 228160 h 1575244"/>
                  <a:gd name="connsiteX15" fmla="*/ 1371600 w 1741118"/>
                  <a:gd name="connsiteY15" fmla="*/ 1537130 h 1575244"/>
                  <a:gd name="connsiteX16" fmla="*/ 1453019 w 1741118"/>
                  <a:gd name="connsiteY16" fmla="*/ 40270 h 1575244"/>
                  <a:gd name="connsiteX17" fmla="*/ 1515650 w 1741118"/>
                  <a:gd name="connsiteY17" fmla="*/ 1217717 h 1575244"/>
                  <a:gd name="connsiteX18" fmla="*/ 1597069 w 1741118"/>
                  <a:gd name="connsiteY18" fmla="*/ 215634 h 1575244"/>
                  <a:gd name="connsiteX19" fmla="*/ 1672225 w 1741118"/>
                  <a:gd name="connsiteY19" fmla="*/ 816884 h 1575244"/>
                  <a:gd name="connsiteX20" fmla="*/ 1741118 w 1741118"/>
                  <a:gd name="connsiteY20" fmla="*/ 810621 h 157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41118" h="1575244">
                    <a:moveTo>
                      <a:pt x="0" y="804358"/>
                    </a:moveTo>
                    <a:cubicBezTo>
                      <a:pt x="56889" y="852374"/>
                      <a:pt x="113779" y="900391"/>
                      <a:pt x="144050" y="804358"/>
                    </a:cubicBezTo>
                    <a:cubicBezTo>
                      <a:pt x="174321" y="708325"/>
                      <a:pt x="160751" y="115426"/>
                      <a:pt x="181628" y="228160"/>
                    </a:cubicBezTo>
                    <a:cubicBezTo>
                      <a:pt x="202505" y="340894"/>
                      <a:pt x="239039" y="1518341"/>
                      <a:pt x="269310" y="1480763"/>
                    </a:cubicBezTo>
                    <a:cubicBezTo>
                      <a:pt x="299581" y="1443185"/>
                      <a:pt x="334028" y="53840"/>
                      <a:pt x="363255" y="2692"/>
                    </a:cubicBezTo>
                    <a:cubicBezTo>
                      <a:pt x="392482" y="-48456"/>
                      <a:pt x="420666" y="1142560"/>
                      <a:pt x="444674" y="1173875"/>
                    </a:cubicBezTo>
                    <a:cubicBezTo>
                      <a:pt x="468682" y="1205190"/>
                      <a:pt x="483296" y="123776"/>
                      <a:pt x="507304" y="190582"/>
                    </a:cubicBezTo>
                    <a:cubicBezTo>
                      <a:pt x="531312" y="257387"/>
                      <a:pt x="557409" y="1606023"/>
                      <a:pt x="588724" y="1574708"/>
                    </a:cubicBezTo>
                    <a:cubicBezTo>
                      <a:pt x="620039" y="1543393"/>
                      <a:pt x="665968" y="69497"/>
                      <a:pt x="695195" y="2692"/>
                    </a:cubicBezTo>
                    <a:cubicBezTo>
                      <a:pt x="724422" y="-64113"/>
                      <a:pt x="739036" y="1134209"/>
                      <a:pt x="764088" y="1173875"/>
                    </a:cubicBezTo>
                    <a:cubicBezTo>
                      <a:pt x="789140" y="1213541"/>
                      <a:pt x="811061" y="178056"/>
                      <a:pt x="845507" y="240686"/>
                    </a:cubicBezTo>
                    <a:cubicBezTo>
                      <a:pt x="879953" y="303316"/>
                      <a:pt x="934233" y="1588278"/>
                      <a:pt x="970767" y="1549656"/>
                    </a:cubicBezTo>
                    <a:cubicBezTo>
                      <a:pt x="1007301" y="1511034"/>
                      <a:pt x="1037573" y="67410"/>
                      <a:pt x="1064713" y="8955"/>
                    </a:cubicBezTo>
                    <a:cubicBezTo>
                      <a:pt x="1091853" y="-49500"/>
                      <a:pt x="1106466" y="1162394"/>
                      <a:pt x="1133606" y="1198928"/>
                    </a:cubicBezTo>
                    <a:cubicBezTo>
                      <a:pt x="1160746" y="1235462"/>
                      <a:pt x="1187885" y="171793"/>
                      <a:pt x="1227551" y="228160"/>
                    </a:cubicBezTo>
                    <a:cubicBezTo>
                      <a:pt x="1267217" y="284527"/>
                      <a:pt x="1334022" y="1568445"/>
                      <a:pt x="1371600" y="1537130"/>
                    </a:cubicBezTo>
                    <a:cubicBezTo>
                      <a:pt x="1409178" y="1505815"/>
                      <a:pt x="1429011" y="93506"/>
                      <a:pt x="1453019" y="40270"/>
                    </a:cubicBezTo>
                    <a:cubicBezTo>
                      <a:pt x="1477027" y="-12966"/>
                      <a:pt x="1491642" y="1188490"/>
                      <a:pt x="1515650" y="1217717"/>
                    </a:cubicBezTo>
                    <a:cubicBezTo>
                      <a:pt x="1539658" y="1246944"/>
                      <a:pt x="1570973" y="282439"/>
                      <a:pt x="1597069" y="215634"/>
                    </a:cubicBezTo>
                    <a:cubicBezTo>
                      <a:pt x="1623165" y="148829"/>
                      <a:pt x="1648217" y="717720"/>
                      <a:pt x="1672225" y="816884"/>
                    </a:cubicBezTo>
                    <a:cubicBezTo>
                      <a:pt x="1696233" y="916048"/>
                      <a:pt x="1718675" y="863334"/>
                      <a:pt x="1741118" y="81062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77" name="フリーフォーム: 図形 76">
                <a:extLst>
                  <a:ext uri="{FF2B5EF4-FFF2-40B4-BE49-F238E27FC236}">
                    <a16:creationId xmlns:a16="http://schemas.microsoft.com/office/drawing/2014/main" id="{BD945B05-31BB-4006-B8B1-F60DD3A85FDB}"/>
                  </a:ext>
                </a:extLst>
              </p:cNvPr>
              <p:cNvSpPr/>
              <p:nvPr/>
            </p:nvSpPr>
            <p:spPr>
              <a:xfrm>
                <a:off x="1863387" y="6184301"/>
                <a:ext cx="367531" cy="380838"/>
              </a:xfrm>
              <a:custGeom>
                <a:avLst/>
                <a:gdLst>
                  <a:gd name="connsiteX0" fmla="*/ 0 w 1741118"/>
                  <a:gd name="connsiteY0" fmla="*/ 804358 h 1575244"/>
                  <a:gd name="connsiteX1" fmla="*/ 144050 w 1741118"/>
                  <a:gd name="connsiteY1" fmla="*/ 804358 h 1575244"/>
                  <a:gd name="connsiteX2" fmla="*/ 181628 w 1741118"/>
                  <a:gd name="connsiteY2" fmla="*/ 228160 h 1575244"/>
                  <a:gd name="connsiteX3" fmla="*/ 269310 w 1741118"/>
                  <a:gd name="connsiteY3" fmla="*/ 1480763 h 1575244"/>
                  <a:gd name="connsiteX4" fmla="*/ 363255 w 1741118"/>
                  <a:gd name="connsiteY4" fmla="*/ 2692 h 1575244"/>
                  <a:gd name="connsiteX5" fmla="*/ 444674 w 1741118"/>
                  <a:gd name="connsiteY5" fmla="*/ 1173875 h 1575244"/>
                  <a:gd name="connsiteX6" fmla="*/ 507304 w 1741118"/>
                  <a:gd name="connsiteY6" fmla="*/ 190582 h 1575244"/>
                  <a:gd name="connsiteX7" fmla="*/ 588724 w 1741118"/>
                  <a:gd name="connsiteY7" fmla="*/ 1574708 h 1575244"/>
                  <a:gd name="connsiteX8" fmla="*/ 695195 w 1741118"/>
                  <a:gd name="connsiteY8" fmla="*/ 2692 h 1575244"/>
                  <a:gd name="connsiteX9" fmla="*/ 764088 w 1741118"/>
                  <a:gd name="connsiteY9" fmla="*/ 1173875 h 1575244"/>
                  <a:gd name="connsiteX10" fmla="*/ 845507 w 1741118"/>
                  <a:gd name="connsiteY10" fmla="*/ 240686 h 1575244"/>
                  <a:gd name="connsiteX11" fmla="*/ 970767 w 1741118"/>
                  <a:gd name="connsiteY11" fmla="*/ 1549656 h 1575244"/>
                  <a:gd name="connsiteX12" fmla="*/ 1064713 w 1741118"/>
                  <a:gd name="connsiteY12" fmla="*/ 8955 h 1575244"/>
                  <a:gd name="connsiteX13" fmla="*/ 1133606 w 1741118"/>
                  <a:gd name="connsiteY13" fmla="*/ 1198928 h 1575244"/>
                  <a:gd name="connsiteX14" fmla="*/ 1227551 w 1741118"/>
                  <a:gd name="connsiteY14" fmla="*/ 228160 h 1575244"/>
                  <a:gd name="connsiteX15" fmla="*/ 1371600 w 1741118"/>
                  <a:gd name="connsiteY15" fmla="*/ 1537130 h 1575244"/>
                  <a:gd name="connsiteX16" fmla="*/ 1453019 w 1741118"/>
                  <a:gd name="connsiteY16" fmla="*/ 40270 h 1575244"/>
                  <a:gd name="connsiteX17" fmla="*/ 1515650 w 1741118"/>
                  <a:gd name="connsiteY17" fmla="*/ 1217717 h 1575244"/>
                  <a:gd name="connsiteX18" fmla="*/ 1597069 w 1741118"/>
                  <a:gd name="connsiteY18" fmla="*/ 215634 h 1575244"/>
                  <a:gd name="connsiteX19" fmla="*/ 1672225 w 1741118"/>
                  <a:gd name="connsiteY19" fmla="*/ 816884 h 1575244"/>
                  <a:gd name="connsiteX20" fmla="*/ 1741118 w 1741118"/>
                  <a:gd name="connsiteY20" fmla="*/ 810621 h 157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41118" h="1575244">
                    <a:moveTo>
                      <a:pt x="0" y="804358"/>
                    </a:moveTo>
                    <a:cubicBezTo>
                      <a:pt x="56889" y="852374"/>
                      <a:pt x="113779" y="900391"/>
                      <a:pt x="144050" y="804358"/>
                    </a:cubicBezTo>
                    <a:cubicBezTo>
                      <a:pt x="174321" y="708325"/>
                      <a:pt x="160751" y="115426"/>
                      <a:pt x="181628" y="228160"/>
                    </a:cubicBezTo>
                    <a:cubicBezTo>
                      <a:pt x="202505" y="340894"/>
                      <a:pt x="239039" y="1518341"/>
                      <a:pt x="269310" y="1480763"/>
                    </a:cubicBezTo>
                    <a:cubicBezTo>
                      <a:pt x="299581" y="1443185"/>
                      <a:pt x="334028" y="53840"/>
                      <a:pt x="363255" y="2692"/>
                    </a:cubicBezTo>
                    <a:cubicBezTo>
                      <a:pt x="392482" y="-48456"/>
                      <a:pt x="420666" y="1142560"/>
                      <a:pt x="444674" y="1173875"/>
                    </a:cubicBezTo>
                    <a:cubicBezTo>
                      <a:pt x="468682" y="1205190"/>
                      <a:pt x="483296" y="123776"/>
                      <a:pt x="507304" y="190582"/>
                    </a:cubicBezTo>
                    <a:cubicBezTo>
                      <a:pt x="531312" y="257387"/>
                      <a:pt x="557409" y="1606023"/>
                      <a:pt x="588724" y="1574708"/>
                    </a:cubicBezTo>
                    <a:cubicBezTo>
                      <a:pt x="620039" y="1543393"/>
                      <a:pt x="665968" y="69497"/>
                      <a:pt x="695195" y="2692"/>
                    </a:cubicBezTo>
                    <a:cubicBezTo>
                      <a:pt x="724422" y="-64113"/>
                      <a:pt x="739036" y="1134209"/>
                      <a:pt x="764088" y="1173875"/>
                    </a:cubicBezTo>
                    <a:cubicBezTo>
                      <a:pt x="789140" y="1213541"/>
                      <a:pt x="811061" y="178056"/>
                      <a:pt x="845507" y="240686"/>
                    </a:cubicBezTo>
                    <a:cubicBezTo>
                      <a:pt x="879953" y="303316"/>
                      <a:pt x="934233" y="1588278"/>
                      <a:pt x="970767" y="1549656"/>
                    </a:cubicBezTo>
                    <a:cubicBezTo>
                      <a:pt x="1007301" y="1511034"/>
                      <a:pt x="1037573" y="67410"/>
                      <a:pt x="1064713" y="8955"/>
                    </a:cubicBezTo>
                    <a:cubicBezTo>
                      <a:pt x="1091853" y="-49500"/>
                      <a:pt x="1106466" y="1162394"/>
                      <a:pt x="1133606" y="1198928"/>
                    </a:cubicBezTo>
                    <a:cubicBezTo>
                      <a:pt x="1160746" y="1235462"/>
                      <a:pt x="1187885" y="171793"/>
                      <a:pt x="1227551" y="228160"/>
                    </a:cubicBezTo>
                    <a:cubicBezTo>
                      <a:pt x="1267217" y="284527"/>
                      <a:pt x="1334022" y="1568445"/>
                      <a:pt x="1371600" y="1537130"/>
                    </a:cubicBezTo>
                    <a:cubicBezTo>
                      <a:pt x="1409178" y="1505815"/>
                      <a:pt x="1429011" y="93506"/>
                      <a:pt x="1453019" y="40270"/>
                    </a:cubicBezTo>
                    <a:cubicBezTo>
                      <a:pt x="1477027" y="-12966"/>
                      <a:pt x="1491642" y="1188490"/>
                      <a:pt x="1515650" y="1217717"/>
                    </a:cubicBezTo>
                    <a:cubicBezTo>
                      <a:pt x="1539658" y="1246944"/>
                      <a:pt x="1570973" y="282439"/>
                      <a:pt x="1597069" y="215634"/>
                    </a:cubicBezTo>
                    <a:cubicBezTo>
                      <a:pt x="1623165" y="148829"/>
                      <a:pt x="1648217" y="717720"/>
                      <a:pt x="1672225" y="816884"/>
                    </a:cubicBezTo>
                    <a:cubicBezTo>
                      <a:pt x="1696233" y="916048"/>
                      <a:pt x="1718675" y="863334"/>
                      <a:pt x="1741118" y="81062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</p:grpSp>
        <p:pic>
          <p:nvPicPr>
            <p:cNvPr id="78" name="図 77" descr="図形&#10;&#10;中程度の精度で自動的に生成された説明">
              <a:extLst>
                <a:ext uri="{FF2B5EF4-FFF2-40B4-BE49-F238E27FC236}">
                  <a16:creationId xmlns:a16="http://schemas.microsoft.com/office/drawing/2014/main" id="{17849880-F7BB-4DC9-A2A4-2615A5D8B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4430" y="4786184"/>
              <a:ext cx="483490" cy="371098"/>
            </a:xfrm>
            <a:prstGeom prst="rect">
              <a:avLst/>
            </a:prstGeom>
          </p:spPr>
        </p:pic>
        <p:grpSp>
          <p:nvGrpSpPr>
            <p:cNvPr id="79" name="グループ化 78">
              <a:extLst>
                <a:ext uri="{FF2B5EF4-FFF2-40B4-BE49-F238E27FC236}">
                  <a16:creationId xmlns:a16="http://schemas.microsoft.com/office/drawing/2014/main" id="{2CBB1FE9-7CFD-4308-B013-B7AF630A93E0}"/>
                </a:ext>
              </a:extLst>
            </p:cNvPr>
            <p:cNvGrpSpPr/>
            <p:nvPr/>
          </p:nvGrpSpPr>
          <p:grpSpPr>
            <a:xfrm>
              <a:off x="4440960" y="4437321"/>
              <a:ext cx="2052648" cy="792886"/>
              <a:chOff x="4440960" y="4422632"/>
              <a:chExt cx="2052648" cy="907011"/>
            </a:xfrm>
          </p:grpSpPr>
          <p:grpSp>
            <p:nvGrpSpPr>
              <p:cNvPr id="80" name="グループ化 79">
                <a:extLst>
                  <a:ext uri="{FF2B5EF4-FFF2-40B4-BE49-F238E27FC236}">
                    <a16:creationId xmlns:a16="http://schemas.microsoft.com/office/drawing/2014/main" id="{7BFDF82E-6466-4637-A05B-F5B14CCD88BE}"/>
                  </a:ext>
                </a:extLst>
              </p:cNvPr>
              <p:cNvGrpSpPr/>
              <p:nvPr/>
            </p:nvGrpSpPr>
            <p:grpSpPr>
              <a:xfrm>
                <a:off x="4440960" y="4422632"/>
                <a:ext cx="2052648" cy="907011"/>
                <a:chOff x="4174527" y="4652616"/>
                <a:chExt cx="3842024" cy="1094743"/>
              </a:xfrm>
            </p:grpSpPr>
            <p:sp>
              <p:nvSpPr>
                <p:cNvPr id="82" name="テキスト ボックス 81">
                  <a:extLst>
                    <a:ext uri="{FF2B5EF4-FFF2-40B4-BE49-F238E27FC236}">
                      <a16:creationId xmlns:a16="http://schemas.microsoft.com/office/drawing/2014/main" id="{223863FD-DD4A-4716-8D02-755E11F04BCD}"/>
                    </a:ext>
                  </a:extLst>
                </p:cNvPr>
                <p:cNvSpPr txBox="1"/>
                <p:nvPr/>
              </p:nvSpPr>
              <p:spPr>
                <a:xfrm>
                  <a:off x="5589669" y="4652616"/>
                  <a:ext cx="2122082" cy="34919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altLang="ja-JP" sz="1100" dirty="0">
                      <a:solidFill>
                        <a:schemeClr val="tx1"/>
                      </a:solidFill>
                    </a:rPr>
                    <a:t>STEP</a:t>
                  </a:r>
                </a:p>
              </p:txBody>
            </p:sp>
            <p:sp>
              <p:nvSpPr>
                <p:cNvPr id="83" name="正方形/長方形 82">
                  <a:extLst>
                    <a:ext uri="{FF2B5EF4-FFF2-40B4-BE49-F238E27FC236}">
                      <a16:creationId xmlns:a16="http://schemas.microsoft.com/office/drawing/2014/main" id="{CC6E762D-D76D-4DA7-BA4B-EBBFAEB480BF}"/>
                    </a:ext>
                  </a:extLst>
                </p:cNvPr>
                <p:cNvSpPr/>
                <p:nvPr/>
              </p:nvSpPr>
              <p:spPr>
                <a:xfrm>
                  <a:off x="5166990" y="4720992"/>
                  <a:ext cx="2849561" cy="1026367"/>
                </a:xfrm>
                <a:prstGeom prst="rect">
                  <a:avLst/>
                </a:prstGeom>
                <a:solidFill>
                  <a:srgbClr val="E1F2FF"/>
                </a:solidFill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kumimoji="1" lang="ja-JP" alt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" name="正方形/長方形 83">
                  <a:extLst>
                    <a:ext uri="{FF2B5EF4-FFF2-40B4-BE49-F238E27FC236}">
                      <a16:creationId xmlns:a16="http://schemas.microsoft.com/office/drawing/2014/main" id="{75DDD406-69C8-4854-8F6E-A8D8CD780F27}"/>
                    </a:ext>
                  </a:extLst>
                </p:cNvPr>
                <p:cNvSpPr/>
                <p:nvPr/>
              </p:nvSpPr>
              <p:spPr>
                <a:xfrm>
                  <a:off x="4174529" y="4720992"/>
                  <a:ext cx="992461" cy="1026367"/>
                </a:xfrm>
                <a:prstGeom prst="rect">
                  <a:avLst/>
                </a:prstGeom>
                <a:solidFill>
                  <a:srgbClr val="E1F2FF"/>
                </a:solidFill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r>
                    <a:rPr kumimoji="1" lang="en-US" altLang="ja-JP" sz="2400" b="1" dirty="0">
                      <a:solidFill>
                        <a:schemeClr val="tx1"/>
                      </a:solidFill>
                    </a:rPr>
                    <a:t>4</a:t>
                  </a:r>
                  <a:endParaRPr kumimoji="1" lang="ja-JP" altLang="en-US" sz="2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テキスト ボックス 84">
                  <a:extLst>
                    <a:ext uri="{FF2B5EF4-FFF2-40B4-BE49-F238E27FC236}">
                      <a16:creationId xmlns:a16="http://schemas.microsoft.com/office/drawing/2014/main" id="{615A4B40-E9ED-496A-92E4-A6FD17BFB32C}"/>
                    </a:ext>
                  </a:extLst>
                </p:cNvPr>
                <p:cNvSpPr txBox="1"/>
                <p:nvPr/>
              </p:nvSpPr>
              <p:spPr>
                <a:xfrm>
                  <a:off x="4174527" y="4734965"/>
                  <a:ext cx="992462" cy="34919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altLang="ja-JP" sz="1100" dirty="0">
                      <a:solidFill>
                        <a:schemeClr val="tx1"/>
                      </a:solidFill>
                    </a:rPr>
                    <a:t>STEP</a:t>
                  </a:r>
                </a:p>
              </p:txBody>
            </p:sp>
            <p:sp>
              <p:nvSpPr>
                <p:cNvPr id="86" name="テキスト ボックス 85">
                  <a:extLst>
                    <a:ext uri="{FF2B5EF4-FFF2-40B4-BE49-F238E27FC236}">
                      <a16:creationId xmlns:a16="http://schemas.microsoft.com/office/drawing/2014/main" id="{8C388C02-8AE6-47C6-8B7C-39BC611BA3B7}"/>
                    </a:ext>
                  </a:extLst>
                </p:cNvPr>
                <p:cNvSpPr txBox="1"/>
                <p:nvPr/>
              </p:nvSpPr>
              <p:spPr>
                <a:xfrm>
                  <a:off x="5161866" y="4713727"/>
                  <a:ext cx="2852977" cy="4140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altLang="ja-JP" sz="1400" b="1" dirty="0"/>
                    <a:t>Injection timing</a:t>
                  </a:r>
                  <a:endParaRPr lang="en-US" altLang="ja-JP" sz="1400" b="1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81" name="図 80" descr="図形&#10;&#10;低い精度で自動的に生成された説明">
                <a:extLst>
                  <a:ext uri="{FF2B5EF4-FFF2-40B4-BE49-F238E27FC236}">
                    <a16:creationId xmlns:a16="http://schemas.microsoft.com/office/drawing/2014/main" id="{7B5DE6AB-1670-4ADE-BD6D-D7CF4E754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3454" y="4888681"/>
                <a:ext cx="347044" cy="397476"/>
              </a:xfrm>
              <a:prstGeom prst="rect">
                <a:avLst/>
              </a:prstGeom>
            </p:spPr>
          </p:pic>
        </p:grpSp>
        <p:pic>
          <p:nvPicPr>
            <p:cNvPr id="87" name="グラフィックス 86" descr="プロセッサ 単色塗りつぶし">
              <a:extLst>
                <a:ext uri="{FF2B5EF4-FFF2-40B4-BE49-F238E27FC236}">
                  <a16:creationId xmlns:a16="http://schemas.microsoft.com/office/drawing/2014/main" id="{0FE50A3B-59C1-429A-B3BC-F49C400B5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160017" y="4943305"/>
              <a:ext cx="491165" cy="562540"/>
            </a:xfrm>
            <a:prstGeom prst="rect">
              <a:avLst/>
            </a:prstGeom>
          </p:spPr>
        </p:pic>
        <p:pic>
          <p:nvPicPr>
            <p:cNvPr id="88" name="グラフィックス 87" descr="プロセッサ 単色塗りつぶし">
              <a:extLst>
                <a:ext uri="{FF2B5EF4-FFF2-40B4-BE49-F238E27FC236}">
                  <a16:creationId xmlns:a16="http://schemas.microsoft.com/office/drawing/2014/main" id="{006EE74F-B90C-4FA9-9D6D-58F844814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160425" y="6026965"/>
              <a:ext cx="488129" cy="559063"/>
            </a:xfrm>
            <a:prstGeom prst="rect">
              <a:avLst/>
            </a:prstGeom>
          </p:spPr>
        </p:pic>
        <p:grpSp>
          <p:nvGrpSpPr>
            <p:cNvPr id="89" name="グループ化 88">
              <a:extLst>
                <a:ext uri="{FF2B5EF4-FFF2-40B4-BE49-F238E27FC236}">
                  <a16:creationId xmlns:a16="http://schemas.microsoft.com/office/drawing/2014/main" id="{D79EC4EA-52EE-4F4C-B7C6-F027F3ADA0BF}"/>
                </a:ext>
              </a:extLst>
            </p:cNvPr>
            <p:cNvGrpSpPr/>
            <p:nvPr/>
          </p:nvGrpSpPr>
          <p:grpSpPr>
            <a:xfrm>
              <a:off x="7048500" y="4205118"/>
              <a:ext cx="2244911" cy="688655"/>
              <a:chOff x="588925" y="5677509"/>
              <a:chExt cx="3077314" cy="850360"/>
            </a:xfrm>
          </p:grpSpPr>
          <p:grpSp>
            <p:nvGrpSpPr>
              <p:cNvPr id="90" name="グループ化 89">
                <a:extLst>
                  <a:ext uri="{FF2B5EF4-FFF2-40B4-BE49-F238E27FC236}">
                    <a16:creationId xmlns:a16="http://schemas.microsoft.com/office/drawing/2014/main" id="{63A3BC47-C1CC-42AB-8C58-BB1C68DD87D6}"/>
                  </a:ext>
                </a:extLst>
              </p:cNvPr>
              <p:cNvGrpSpPr/>
              <p:nvPr/>
            </p:nvGrpSpPr>
            <p:grpSpPr>
              <a:xfrm>
                <a:off x="588925" y="5677509"/>
                <a:ext cx="3077314" cy="850360"/>
                <a:chOff x="4174527" y="2531046"/>
                <a:chExt cx="3842024" cy="1026367"/>
              </a:xfrm>
            </p:grpSpPr>
            <p:sp>
              <p:nvSpPr>
                <p:cNvPr id="92" name="正方形/長方形 91">
                  <a:extLst>
                    <a:ext uri="{FF2B5EF4-FFF2-40B4-BE49-F238E27FC236}">
                      <a16:creationId xmlns:a16="http://schemas.microsoft.com/office/drawing/2014/main" id="{EB1C6778-137E-4D15-BB5F-28643E34355A}"/>
                    </a:ext>
                  </a:extLst>
                </p:cNvPr>
                <p:cNvSpPr/>
                <p:nvPr/>
              </p:nvSpPr>
              <p:spPr>
                <a:xfrm>
                  <a:off x="4174528" y="2531046"/>
                  <a:ext cx="3842023" cy="1026367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kumimoji="1" lang="ja-JP" alt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" name="正方形/長方形 92">
                  <a:extLst>
                    <a:ext uri="{FF2B5EF4-FFF2-40B4-BE49-F238E27FC236}">
                      <a16:creationId xmlns:a16="http://schemas.microsoft.com/office/drawing/2014/main" id="{219AF8A9-B4C6-4803-894E-ACFAA152660F}"/>
                    </a:ext>
                  </a:extLst>
                </p:cNvPr>
                <p:cNvSpPr/>
                <p:nvPr/>
              </p:nvSpPr>
              <p:spPr>
                <a:xfrm>
                  <a:off x="4174529" y="2531046"/>
                  <a:ext cx="992461" cy="1026367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r>
                    <a:rPr kumimoji="1" lang="en-US" altLang="ja-JP" sz="2400" b="1" dirty="0">
                      <a:solidFill>
                        <a:schemeClr val="tx1"/>
                      </a:solidFill>
                    </a:rPr>
                    <a:t>2</a:t>
                  </a:r>
                  <a:endParaRPr kumimoji="1" lang="ja-JP" altLang="en-US" sz="2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テキスト ボックス 93">
                  <a:extLst>
                    <a:ext uri="{FF2B5EF4-FFF2-40B4-BE49-F238E27FC236}">
                      <a16:creationId xmlns:a16="http://schemas.microsoft.com/office/drawing/2014/main" id="{65531D26-D07C-476F-81FC-78194F83CBB6}"/>
                    </a:ext>
                  </a:extLst>
                </p:cNvPr>
                <p:cNvSpPr txBox="1"/>
                <p:nvPr/>
              </p:nvSpPr>
              <p:spPr>
                <a:xfrm>
                  <a:off x="4174527" y="2543486"/>
                  <a:ext cx="992462" cy="34919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altLang="ja-JP" sz="1100" dirty="0">
                      <a:solidFill>
                        <a:schemeClr val="tx1"/>
                      </a:solidFill>
                    </a:rPr>
                    <a:t>STEP</a:t>
                  </a:r>
                </a:p>
              </p:txBody>
            </p:sp>
            <p:sp>
              <p:nvSpPr>
                <p:cNvPr id="95" name="テキスト ボックス 94">
                  <a:extLst>
                    <a:ext uri="{FF2B5EF4-FFF2-40B4-BE49-F238E27FC236}">
                      <a16:creationId xmlns:a16="http://schemas.microsoft.com/office/drawing/2014/main" id="{D6876B2C-B302-4C18-B830-E35CC6C543C3}"/>
                    </a:ext>
                  </a:extLst>
                </p:cNvPr>
                <p:cNvSpPr txBox="1"/>
                <p:nvPr/>
              </p:nvSpPr>
              <p:spPr>
                <a:xfrm>
                  <a:off x="5161866" y="2535601"/>
                  <a:ext cx="2852977" cy="45730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altLang="ja-JP" sz="1400" b="1" dirty="0"/>
                    <a:t>Fault intensity</a:t>
                  </a:r>
                  <a:endParaRPr lang="en-US" altLang="ja-JP" sz="14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1" name="フリーフォーム: 図形 90">
                <a:extLst>
                  <a:ext uri="{FF2B5EF4-FFF2-40B4-BE49-F238E27FC236}">
                    <a16:creationId xmlns:a16="http://schemas.microsoft.com/office/drawing/2014/main" id="{271C5B5C-B750-4DD1-A25E-571B3A4A5DDB}"/>
                  </a:ext>
                </a:extLst>
              </p:cNvPr>
              <p:cNvSpPr/>
              <p:nvPr/>
            </p:nvSpPr>
            <p:spPr>
              <a:xfrm>
                <a:off x="2085975" y="6102689"/>
                <a:ext cx="986773" cy="343821"/>
              </a:xfrm>
              <a:custGeom>
                <a:avLst/>
                <a:gdLst>
                  <a:gd name="connsiteX0" fmla="*/ 0 w 4277638"/>
                  <a:gd name="connsiteY0" fmla="*/ 1835545 h 1875966"/>
                  <a:gd name="connsiteX1" fmla="*/ 1534438 w 4277638"/>
                  <a:gd name="connsiteY1" fmla="*/ 1841808 h 1875966"/>
                  <a:gd name="connsiteX2" fmla="*/ 1766170 w 4277638"/>
                  <a:gd name="connsiteY2" fmla="*/ 1848071 h 1875966"/>
                  <a:gd name="connsiteX3" fmla="*/ 1803748 w 4277638"/>
                  <a:gd name="connsiteY3" fmla="*/ 1829282 h 1875966"/>
                  <a:gd name="connsiteX4" fmla="*/ 1847589 w 4277638"/>
                  <a:gd name="connsiteY4" fmla="*/ 1284400 h 1875966"/>
                  <a:gd name="connsiteX5" fmla="*/ 1878904 w 4277638"/>
                  <a:gd name="connsiteY5" fmla="*/ 752044 h 1875966"/>
                  <a:gd name="connsiteX6" fmla="*/ 1885167 w 4277638"/>
                  <a:gd name="connsiteY6" fmla="*/ 401315 h 1875966"/>
                  <a:gd name="connsiteX7" fmla="*/ 1903956 w 4277638"/>
                  <a:gd name="connsiteY7" fmla="*/ 200899 h 1875966"/>
                  <a:gd name="connsiteX8" fmla="*/ 1922745 w 4277638"/>
                  <a:gd name="connsiteY8" fmla="*/ 263529 h 1875966"/>
                  <a:gd name="connsiteX9" fmla="*/ 1935271 w 4277638"/>
                  <a:gd name="connsiteY9" fmla="*/ 482 h 1875966"/>
                  <a:gd name="connsiteX10" fmla="*/ 1960323 w 4277638"/>
                  <a:gd name="connsiteY10" fmla="*/ 194636 h 1875966"/>
                  <a:gd name="connsiteX11" fmla="*/ 2004164 w 4277638"/>
                  <a:gd name="connsiteY11" fmla="*/ 50586 h 1875966"/>
                  <a:gd name="connsiteX12" fmla="*/ 2016690 w 4277638"/>
                  <a:gd name="connsiteY12" fmla="*/ 163321 h 1875966"/>
                  <a:gd name="connsiteX13" fmla="*/ 2054268 w 4277638"/>
                  <a:gd name="connsiteY13" fmla="*/ 69376 h 1875966"/>
                  <a:gd name="connsiteX14" fmla="*/ 2073057 w 4277638"/>
                  <a:gd name="connsiteY14" fmla="*/ 157058 h 1875966"/>
                  <a:gd name="connsiteX15" fmla="*/ 2129425 w 4277638"/>
                  <a:gd name="connsiteY15" fmla="*/ 75639 h 1875966"/>
                  <a:gd name="connsiteX16" fmla="*/ 2154477 w 4277638"/>
                  <a:gd name="connsiteY16" fmla="*/ 175847 h 1875966"/>
                  <a:gd name="connsiteX17" fmla="*/ 2167003 w 4277638"/>
                  <a:gd name="connsiteY17" fmla="*/ 106954 h 1875966"/>
                  <a:gd name="connsiteX18" fmla="*/ 2204581 w 4277638"/>
                  <a:gd name="connsiteY18" fmla="*/ 175847 h 1875966"/>
                  <a:gd name="connsiteX19" fmla="*/ 2242159 w 4277638"/>
                  <a:gd name="connsiteY19" fmla="*/ 138269 h 1875966"/>
                  <a:gd name="connsiteX20" fmla="*/ 2279737 w 4277638"/>
                  <a:gd name="connsiteY20" fmla="*/ 200899 h 1875966"/>
                  <a:gd name="connsiteX21" fmla="*/ 2323578 w 4277638"/>
                  <a:gd name="connsiteY21" fmla="*/ 132006 h 1875966"/>
                  <a:gd name="connsiteX22" fmla="*/ 2354893 w 4277638"/>
                  <a:gd name="connsiteY22" fmla="*/ 251003 h 1875966"/>
                  <a:gd name="connsiteX23" fmla="*/ 2373682 w 4277638"/>
                  <a:gd name="connsiteY23" fmla="*/ 169584 h 1875966"/>
                  <a:gd name="connsiteX24" fmla="*/ 2423786 w 4277638"/>
                  <a:gd name="connsiteY24" fmla="*/ 294844 h 1875966"/>
                  <a:gd name="connsiteX25" fmla="*/ 2442575 w 4277638"/>
                  <a:gd name="connsiteY25" fmla="*/ 269792 h 1875966"/>
                  <a:gd name="connsiteX26" fmla="*/ 2486416 w 4277638"/>
                  <a:gd name="connsiteY26" fmla="*/ 382526 h 1875966"/>
                  <a:gd name="connsiteX27" fmla="*/ 2523994 w 4277638"/>
                  <a:gd name="connsiteY27" fmla="*/ 344948 h 1875966"/>
                  <a:gd name="connsiteX28" fmla="*/ 2555309 w 4277638"/>
                  <a:gd name="connsiteY28" fmla="*/ 476471 h 1875966"/>
                  <a:gd name="connsiteX29" fmla="*/ 2605414 w 4277638"/>
                  <a:gd name="connsiteY29" fmla="*/ 457682 h 1875966"/>
                  <a:gd name="connsiteX30" fmla="*/ 2642992 w 4277638"/>
                  <a:gd name="connsiteY30" fmla="*/ 614258 h 1875966"/>
                  <a:gd name="connsiteX31" fmla="*/ 2730674 w 4277638"/>
                  <a:gd name="connsiteY31" fmla="*/ 927408 h 1875966"/>
                  <a:gd name="connsiteX32" fmla="*/ 2824619 w 4277638"/>
                  <a:gd name="connsiteY32" fmla="*/ 1559973 h 1875966"/>
                  <a:gd name="connsiteX33" fmla="*/ 2937353 w 4277638"/>
                  <a:gd name="connsiteY33" fmla="*/ 1422186 h 1875966"/>
                  <a:gd name="connsiteX34" fmla="*/ 2981194 w 4277638"/>
                  <a:gd name="connsiteY34" fmla="*/ 1397134 h 1875966"/>
                  <a:gd name="connsiteX35" fmla="*/ 3006246 w 4277638"/>
                  <a:gd name="connsiteY35" fmla="*/ 1491080 h 1875966"/>
                  <a:gd name="connsiteX36" fmla="*/ 3062614 w 4277638"/>
                  <a:gd name="connsiteY36" fmla="*/ 1447239 h 1875966"/>
                  <a:gd name="connsiteX37" fmla="*/ 3081403 w 4277638"/>
                  <a:gd name="connsiteY37" fmla="*/ 1541184 h 1875966"/>
                  <a:gd name="connsiteX38" fmla="*/ 3144033 w 4277638"/>
                  <a:gd name="connsiteY38" fmla="*/ 1497343 h 1875966"/>
                  <a:gd name="connsiteX39" fmla="*/ 3219189 w 4277638"/>
                  <a:gd name="connsiteY39" fmla="*/ 1559973 h 1875966"/>
                  <a:gd name="connsiteX40" fmla="*/ 3281819 w 4277638"/>
                  <a:gd name="connsiteY40" fmla="*/ 1534921 h 1875966"/>
                  <a:gd name="connsiteX41" fmla="*/ 3344449 w 4277638"/>
                  <a:gd name="connsiteY41" fmla="*/ 1610077 h 1875966"/>
                  <a:gd name="connsiteX42" fmla="*/ 3375764 w 4277638"/>
                  <a:gd name="connsiteY42" fmla="*/ 1547447 h 1875966"/>
                  <a:gd name="connsiteX43" fmla="*/ 3432131 w 4277638"/>
                  <a:gd name="connsiteY43" fmla="*/ 1635129 h 1875966"/>
                  <a:gd name="connsiteX44" fmla="*/ 3563655 w 4277638"/>
                  <a:gd name="connsiteY44" fmla="*/ 1597551 h 1875966"/>
                  <a:gd name="connsiteX45" fmla="*/ 3601233 w 4277638"/>
                  <a:gd name="connsiteY45" fmla="*/ 1653918 h 1875966"/>
                  <a:gd name="connsiteX46" fmla="*/ 3776597 w 4277638"/>
                  <a:gd name="connsiteY46" fmla="*/ 1635129 h 1875966"/>
                  <a:gd name="connsiteX47" fmla="*/ 3807912 w 4277638"/>
                  <a:gd name="connsiteY47" fmla="*/ 1691496 h 1875966"/>
                  <a:gd name="connsiteX48" fmla="*/ 3945699 w 4277638"/>
                  <a:gd name="connsiteY48" fmla="*/ 1666444 h 1875966"/>
                  <a:gd name="connsiteX49" fmla="*/ 4008329 w 4277638"/>
                  <a:gd name="connsiteY49" fmla="*/ 1741600 h 1875966"/>
                  <a:gd name="connsiteX50" fmla="*/ 4139852 w 4277638"/>
                  <a:gd name="connsiteY50" fmla="*/ 1735337 h 1875966"/>
                  <a:gd name="connsiteX51" fmla="*/ 4183693 w 4277638"/>
                  <a:gd name="connsiteY51" fmla="*/ 1791704 h 1875966"/>
                  <a:gd name="connsiteX52" fmla="*/ 4277638 w 4277638"/>
                  <a:gd name="connsiteY52" fmla="*/ 1741600 h 1875966"/>
                  <a:gd name="connsiteX0" fmla="*/ 0 w 3236691"/>
                  <a:gd name="connsiteY0" fmla="*/ 1829282 h 1875966"/>
                  <a:gd name="connsiteX1" fmla="*/ 493491 w 3236691"/>
                  <a:gd name="connsiteY1" fmla="*/ 1841808 h 1875966"/>
                  <a:gd name="connsiteX2" fmla="*/ 725223 w 3236691"/>
                  <a:gd name="connsiteY2" fmla="*/ 1848071 h 1875966"/>
                  <a:gd name="connsiteX3" fmla="*/ 762801 w 3236691"/>
                  <a:gd name="connsiteY3" fmla="*/ 1829282 h 1875966"/>
                  <a:gd name="connsiteX4" fmla="*/ 806642 w 3236691"/>
                  <a:gd name="connsiteY4" fmla="*/ 1284400 h 1875966"/>
                  <a:gd name="connsiteX5" fmla="*/ 837957 w 3236691"/>
                  <a:gd name="connsiteY5" fmla="*/ 752044 h 1875966"/>
                  <a:gd name="connsiteX6" fmla="*/ 844220 w 3236691"/>
                  <a:gd name="connsiteY6" fmla="*/ 401315 h 1875966"/>
                  <a:gd name="connsiteX7" fmla="*/ 863009 w 3236691"/>
                  <a:gd name="connsiteY7" fmla="*/ 200899 h 1875966"/>
                  <a:gd name="connsiteX8" fmla="*/ 881798 w 3236691"/>
                  <a:gd name="connsiteY8" fmla="*/ 263529 h 1875966"/>
                  <a:gd name="connsiteX9" fmla="*/ 894324 w 3236691"/>
                  <a:gd name="connsiteY9" fmla="*/ 482 h 1875966"/>
                  <a:gd name="connsiteX10" fmla="*/ 919376 w 3236691"/>
                  <a:gd name="connsiteY10" fmla="*/ 194636 h 1875966"/>
                  <a:gd name="connsiteX11" fmla="*/ 963217 w 3236691"/>
                  <a:gd name="connsiteY11" fmla="*/ 50586 h 1875966"/>
                  <a:gd name="connsiteX12" fmla="*/ 975743 w 3236691"/>
                  <a:gd name="connsiteY12" fmla="*/ 163321 h 1875966"/>
                  <a:gd name="connsiteX13" fmla="*/ 1013321 w 3236691"/>
                  <a:gd name="connsiteY13" fmla="*/ 69376 h 1875966"/>
                  <a:gd name="connsiteX14" fmla="*/ 1032110 w 3236691"/>
                  <a:gd name="connsiteY14" fmla="*/ 157058 h 1875966"/>
                  <a:gd name="connsiteX15" fmla="*/ 1088478 w 3236691"/>
                  <a:gd name="connsiteY15" fmla="*/ 75639 h 1875966"/>
                  <a:gd name="connsiteX16" fmla="*/ 1113530 w 3236691"/>
                  <a:gd name="connsiteY16" fmla="*/ 175847 h 1875966"/>
                  <a:gd name="connsiteX17" fmla="*/ 1126056 w 3236691"/>
                  <a:gd name="connsiteY17" fmla="*/ 106954 h 1875966"/>
                  <a:gd name="connsiteX18" fmla="*/ 1163634 w 3236691"/>
                  <a:gd name="connsiteY18" fmla="*/ 175847 h 1875966"/>
                  <a:gd name="connsiteX19" fmla="*/ 1201212 w 3236691"/>
                  <a:gd name="connsiteY19" fmla="*/ 138269 h 1875966"/>
                  <a:gd name="connsiteX20" fmla="*/ 1238790 w 3236691"/>
                  <a:gd name="connsiteY20" fmla="*/ 200899 h 1875966"/>
                  <a:gd name="connsiteX21" fmla="*/ 1282631 w 3236691"/>
                  <a:gd name="connsiteY21" fmla="*/ 132006 h 1875966"/>
                  <a:gd name="connsiteX22" fmla="*/ 1313946 w 3236691"/>
                  <a:gd name="connsiteY22" fmla="*/ 251003 h 1875966"/>
                  <a:gd name="connsiteX23" fmla="*/ 1332735 w 3236691"/>
                  <a:gd name="connsiteY23" fmla="*/ 169584 h 1875966"/>
                  <a:gd name="connsiteX24" fmla="*/ 1382839 w 3236691"/>
                  <a:gd name="connsiteY24" fmla="*/ 294844 h 1875966"/>
                  <a:gd name="connsiteX25" fmla="*/ 1401628 w 3236691"/>
                  <a:gd name="connsiteY25" fmla="*/ 269792 h 1875966"/>
                  <a:gd name="connsiteX26" fmla="*/ 1445469 w 3236691"/>
                  <a:gd name="connsiteY26" fmla="*/ 382526 h 1875966"/>
                  <a:gd name="connsiteX27" fmla="*/ 1483047 w 3236691"/>
                  <a:gd name="connsiteY27" fmla="*/ 344948 h 1875966"/>
                  <a:gd name="connsiteX28" fmla="*/ 1514362 w 3236691"/>
                  <a:gd name="connsiteY28" fmla="*/ 476471 h 1875966"/>
                  <a:gd name="connsiteX29" fmla="*/ 1564467 w 3236691"/>
                  <a:gd name="connsiteY29" fmla="*/ 457682 h 1875966"/>
                  <a:gd name="connsiteX30" fmla="*/ 1602045 w 3236691"/>
                  <a:gd name="connsiteY30" fmla="*/ 614258 h 1875966"/>
                  <a:gd name="connsiteX31" fmla="*/ 1689727 w 3236691"/>
                  <a:gd name="connsiteY31" fmla="*/ 927408 h 1875966"/>
                  <a:gd name="connsiteX32" fmla="*/ 1783672 w 3236691"/>
                  <a:gd name="connsiteY32" fmla="*/ 1559973 h 1875966"/>
                  <a:gd name="connsiteX33" fmla="*/ 1896406 w 3236691"/>
                  <a:gd name="connsiteY33" fmla="*/ 1422186 h 1875966"/>
                  <a:gd name="connsiteX34" fmla="*/ 1940247 w 3236691"/>
                  <a:gd name="connsiteY34" fmla="*/ 1397134 h 1875966"/>
                  <a:gd name="connsiteX35" fmla="*/ 1965299 w 3236691"/>
                  <a:gd name="connsiteY35" fmla="*/ 1491080 h 1875966"/>
                  <a:gd name="connsiteX36" fmla="*/ 2021667 w 3236691"/>
                  <a:gd name="connsiteY36" fmla="*/ 1447239 h 1875966"/>
                  <a:gd name="connsiteX37" fmla="*/ 2040456 w 3236691"/>
                  <a:gd name="connsiteY37" fmla="*/ 1541184 h 1875966"/>
                  <a:gd name="connsiteX38" fmla="*/ 2103086 w 3236691"/>
                  <a:gd name="connsiteY38" fmla="*/ 1497343 h 1875966"/>
                  <a:gd name="connsiteX39" fmla="*/ 2178242 w 3236691"/>
                  <a:gd name="connsiteY39" fmla="*/ 1559973 h 1875966"/>
                  <a:gd name="connsiteX40" fmla="*/ 2240872 w 3236691"/>
                  <a:gd name="connsiteY40" fmla="*/ 1534921 h 1875966"/>
                  <a:gd name="connsiteX41" fmla="*/ 2303502 w 3236691"/>
                  <a:gd name="connsiteY41" fmla="*/ 1610077 h 1875966"/>
                  <a:gd name="connsiteX42" fmla="*/ 2334817 w 3236691"/>
                  <a:gd name="connsiteY42" fmla="*/ 1547447 h 1875966"/>
                  <a:gd name="connsiteX43" fmla="*/ 2391184 w 3236691"/>
                  <a:gd name="connsiteY43" fmla="*/ 1635129 h 1875966"/>
                  <a:gd name="connsiteX44" fmla="*/ 2522708 w 3236691"/>
                  <a:gd name="connsiteY44" fmla="*/ 1597551 h 1875966"/>
                  <a:gd name="connsiteX45" fmla="*/ 2560286 w 3236691"/>
                  <a:gd name="connsiteY45" fmla="*/ 1653918 h 1875966"/>
                  <a:gd name="connsiteX46" fmla="*/ 2735650 w 3236691"/>
                  <a:gd name="connsiteY46" fmla="*/ 1635129 h 1875966"/>
                  <a:gd name="connsiteX47" fmla="*/ 2766965 w 3236691"/>
                  <a:gd name="connsiteY47" fmla="*/ 1691496 h 1875966"/>
                  <a:gd name="connsiteX48" fmla="*/ 2904752 w 3236691"/>
                  <a:gd name="connsiteY48" fmla="*/ 1666444 h 1875966"/>
                  <a:gd name="connsiteX49" fmla="*/ 2967382 w 3236691"/>
                  <a:gd name="connsiteY49" fmla="*/ 1741600 h 1875966"/>
                  <a:gd name="connsiteX50" fmla="*/ 3098905 w 3236691"/>
                  <a:gd name="connsiteY50" fmla="*/ 1735337 h 1875966"/>
                  <a:gd name="connsiteX51" fmla="*/ 3142746 w 3236691"/>
                  <a:gd name="connsiteY51" fmla="*/ 1791704 h 1875966"/>
                  <a:gd name="connsiteX52" fmla="*/ 3236691 w 3236691"/>
                  <a:gd name="connsiteY52" fmla="*/ 1741600 h 1875966"/>
                  <a:gd name="connsiteX0" fmla="*/ 0 w 3130970"/>
                  <a:gd name="connsiteY0" fmla="*/ 1848071 h 1875966"/>
                  <a:gd name="connsiteX1" fmla="*/ 387770 w 3130970"/>
                  <a:gd name="connsiteY1" fmla="*/ 1841808 h 1875966"/>
                  <a:gd name="connsiteX2" fmla="*/ 619502 w 3130970"/>
                  <a:gd name="connsiteY2" fmla="*/ 1848071 h 1875966"/>
                  <a:gd name="connsiteX3" fmla="*/ 657080 w 3130970"/>
                  <a:gd name="connsiteY3" fmla="*/ 1829282 h 1875966"/>
                  <a:gd name="connsiteX4" fmla="*/ 700921 w 3130970"/>
                  <a:gd name="connsiteY4" fmla="*/ 1284400 h 1875966"/>
                  <a:gd name="connsiteX5" fmla="*/ 732236 w 3130970"/>
                  <a:gd name="connsiteY5" fmla="*/ 752044 h 1875966"/>
                  <a:gd name="connsiteX6" fmla="*/ 738499 w 3130970"/>
                  <a:gd name="connsiteY6" fmla="*/ 401315 h 1875966"/>
                  <a:gd name="connsiteX7" fmla="*/ 757288 w 3130970"/>
                  <a:gd name="connsiteY7" fmla="*/ 200899 h 1875966"/>
                  <a:gd name="connsiteX8" fmla="*/ 776077 w 3130970"/>
                  <a:gd name="connsiteY8" fmla="*/ 263529 h 1875966"/>
                  <a:gd name="connsiteX9" fmla="*/ 788603 w 3130970"/>
                  <a:gd name="connsiteY9" fmla="*/ 482 h 1875966"/>
                  <a:gd name="connsiteX10" fmla="*/ 813655 w 3130970"/>
                  <a:gd name="connsiteY10" fmla="*/ 194636 h 1875966"/>
                  <a:gd name="connsiteX11" fmla="*/ 857496 w 3130970"/>
                  <a:gd name="connsiteY11" fmla="*/ 50586 h 1875966"/>
                  <a:gd name="connsiteX12" fmla="*/ 870022 w 3130970"/>
                  <a:gd name="connsiteY12" fmla="*/ 163321 h 1875966"/>
                  <a:gd name="connsiteX13" fmla="*/ 907600 w 3130970"/>
                  <a:gd name="connsiteY13" fmla="*/ 69376 h 1875966"/>
                  <a:gd name="connsiteX14" fmla="*/ 926389 w 3130970"/>
                  <a:gd name="connsiteY14" fmla="*/ 157058 h 1875966"/>
                  <a:gd name="connsiteX15" fmla="*/ 982757 w 3130970"/>
                  <a:gd name="connsiteY15" fmla="*/ 75639 h 1875966"/>
                  <a:gd name="connsiteX16" fmla="*/ 1007809 w 3130970"/>
                  <a:gd name="connsiteY16" fmla="*/ 175847 h 1875966"/>
                  <a:gd name="connsiteX17" fmla="*/ 1020335 w 3130970"/>
                  <a:gd name="connsiteY17" fmla="*/ 106954 h 1875966"/>
                  <a:gd name="connsiteX18" fmla="*/ 1057913 w 3130970"/>
                  <a:gd name="connsiteY18" fmla="*/ 175847 h 1875966"/>
                  <a:gd name="connsiteX19" fmla="*/ 1095491 w 3130970"/>
                  <a:gd name="connsiteY19" fmla="*/ 138269 h 1875966"/>
                  <a:gd name="connsiteX20" fmla="*/ 1133069 w 3130970"/>
                  <a:gd name="connsiteY20" fmla="*/ 200899 h 1875966"/>
                  <a:gd name="connsiteX21" fmla="*/ 1176910 w 3130970"/>
                  <a:gd name="connsiteY21" fmla="*/ 132006 h 1875966"/>
                  <a:gd name="connsiteX22" fmla="*/ 1208225 w 3130970"/>
                  <a:gd name="connsiteY22" fmla="*/ 251003 h 1875966"/>
                  <a:gd name="connsiteX23" fmla="*/ 1227014 w 3130970"/>
                  <a:gd name="connsiteY23" fmla="*/ 169584 h 1875966"/>
                  <a:gd name="connsiteX24" fmla="*/ 1277118 w 3130970"/>
                  <a:gd name="connsiteY24" fmla="*/ 294844 h 1875966"/>
                  <a:gd name="connsiteX25" fmla="*/ 1295907 w 3130970"/>
                  <a:gd name="connsiteY25" fmla="*/ 269792 h 1875966"/>
                  <a:gd name="connsiteX26" fmla="*/ 1339748 w 3130970"/>
                  <a:gd name="connsiteY26" fmla="*/ 382526 h 1875966"/>
                  <a:gd name="connsiteX27" fmla="*/ 1377326 w 3130970"/>
                  <a:gd name="connsiteY27" fmla="*/ 344948 h 1875966"/>
                  <a:gd name="connsiteX28" fmla="*/ 1408641 w 3130970"/>
                  <a:gd name="connsiteY28" fmla="*/ 476471 h 1875966"/>
                  <a:gd name="connsiteX29" fmla="*/ 1458746 w 3130970"/>
                  <a:gd name="connsiteY29" fmla="*/ 457682 h 1875966"/>
                  <a:gd name="connsiteX30" fmla="*/ 1496324 w 3130970"/>
                  <a:gd name="connsiteY30" fmla="*/ 614258 h 1875966"/>
                  <a:gd name="connsiteX31" fmla="*/ 1584006 w 3130970"/>
                  <a:gd name="connsiteY31" fmla="*/ 927408 h 1875966"/>
                  <a:gd name="connsiteX32" fmla="*/ 1677951 w 3130970"/>
                  <a:gd name="connsiteY32" fmla="*/ 1559973 h 1875966"/>
                  <a:gd name="connsiteX33" fmla="*/ 1790685 w 3130970"/>
                  <a:gd name="connsiteY33" fmla="*/ 1422186 h 1875966"/>
                  <a:gd name="connsiteX34" fmla="*/ 1834526 w 3130970"/>
                  <a:gd name="connsiteY34" fmla="*/ 1397134 h 1875966"/>
                  <a:gd name="connsiteX35" fmla="*/ 1859578 w 3130970"/>
                  <a:gd name="connsiteY35" fmla="*/ 1491080 h 1875966"/>
                  <a:gd name="connsiteX36" fmla="*/ 1915946 w 3130970"/>
                  <a:gd name="connsiteY36" fmla="*/ 1447239 h 1875966"/>
                  <a:gd name="connsiteX37" fmla="*/ 1934735 w 3130970"/>
                  <a:gd name="connsiteY37" fmla="*/ 1541184 h 1875966"/>
                  <a:gd name="connsiteX38" fmla="*/ 1997365 w 3130970"/>
                  <a:gd name="connsiteY38" fmla="*/ 1497343 h 1875966"/>
                  <a:gd name="connsiteX39" fmla="*/ 2072521 w 3130970"/>
                  <a:gd name="connsiteY39" fmla="*/ 1559973 h 1875966"/>
                  <a:gd name="connsiteX40" fmla="*/ 2135151 w 3130970"/>
                  <a:gd name="connsiteY40" fmla="*/ 1534921 h 1875966"/>
                  <a:gd name="connsiteX41" fmla="*/ 2197781 w 3130970"/>
                  <a:gd name="connsiteY41" fmla="*/ 1610077 h 1875966"/>
                  <a:gd name="connsiteX42" fmla="*/ 2229096 w 3130970"/>
                  <a:gd name="connsiteY42" fmla="*/ 1547447 h 1875966"/>
                  <a:gd name="connsiteX43" fmla="*/ 2285463 w 3130970"/>
                  <a:gd name="connsiteY43" fmla="*/ 1635129 h 1875966"/>
                  <a:gd name="connsiteX44" fmla="*/ 2416987 w 3130970"/>
                  <a:gd name="connsiteY44" fmla="*/ 1597551 h 1875966"/>
                  <a:gd name="connsiteX45" fmla="*/ 2454565 w 3130970"/>
                  <a:gd name="connsiteY45" fmla="*/ 1653918 h 1875966"/>
                  <a:gd name="connsiteX46" fmla="*/ 2629929 w 3130970"/>
                  <a:gd name="connsiteY46" fmla="*/ 1635129 h 1875966"/>
                  <a:gd name="connsiteX47" fmla="*/ 2661244 w 3130970"/>
                  <a:gd name="connsiteY47" fmla="*/ 1691496 h 1875966"/>
                  <a:gd name="connsiteX48" fmla="*/ 2799031 w 3130970"/>
                  <a:gd name="connsiteY48" fmla="*/ 1666444 h 1875966"/>
                  <a:gd name="connsiteX49" fmla="*/ 2861661 w 3130970"/>
                  <a:gd name="connsiteY49" fmla="*/ 1741600 h 1875966"/>
                  <a:gd name="connsiteX50" fmla="*/ 2993184 w 3130970"/>
                  <a:gd name="connsiteY50" fmla="*/ 1735337 h 1875966"/>
                  <a:gd name="connsiteX51" fmla="*/ 3037025 w 3130970"/>
                  <a:gd name="connsiteY51" fmla="*/ 1791704 h 1875966"/>
                  <a:gd name="connsiteX52" fmla="*/ 3130970 w 3130970"/>
                  <a:gd name="connsiteY52" fmla="*/ 1741600 h 1875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3130970" h="1875966">
                    <a:moveTo>
                      <a:pt x="0" y="1848071"/>
                    </a:moveTo>
                    <a:cubicBezTo>
                      <a:pt x="511479" y="1850159"/>
                      <a:pt x="-123709" y="1839720"/>
                      <a:pt x="387770" y="1841808"/>
                    </a:cubicBezTo>
                    <a:cubicBezTo>
                      <a:pt x="682132" y="1843896"/>
                      <a:pt x="574617" y="1850159"/>
                      <a:pt x="619502" y="1848071"/>
                    </a:cubicBezTo>
                    <a:cubicBezTo>
                      <a:pt x="664387" y="1845983"/>
                      <a:pt x="643510" y="1923227"/>
                      <a:pt x="657080" y="1829282"/>
                    </a:cubicBezTo>
                    <a:cubicBezTo>
                      <a:pt x="670650" y="1735337"/>
                      <a:pt x="688395" y="1463940"/>
                      <a:pt x="700921" y="1284400"/>
                    </a:cubicBezTo>
                    <a:cubicBezTo>
                      <a:pt x="713447" y="1104860"/>
                      <a:pt x="725973" y="899225"/>
                      <a:pt x="732236" y="752044"/>
                    </a:cubicBezTo>
                    <a:cubicBezTo>
                      <a:pt x="738499" y="604863"/>
                      <a:pt x="734324" y="493173"/>
                      <a:pt x="738499" y="401315"/>
                    </a:cubicBezTo>
                    <a:cubicBezTo>
                      <a:pt x="742674" y="309457"/>
                      <a:pt x="751025" y="223863"/>
                      <a:pt x="757288" y="200899"/>
                    </a:cubicBezTo>
                    <a:cubicBezTo>
                      <a:pt x="763551" y="177935"/>
                      <a:pt x="770858" y="296932"/>
                      <a:pt x="776077" y="263529"/>
                    </a:cubicBezTo>
                    <a:cubicBezTo>
                      <a:pt x="781296" y="230126"/>
                      <a:pt x="782340" y="11964"/>
                      <a:pt x="788603" y="482"/>
                    </a:cubicBezTo>
                    <a:cubicBezTo>
                      <a:pt x="794866" y="-11000"/>
                      <a:pt x="802173" y="186285"/>
                      <a:pt x="813655" y="194636"/>
                    </a:cubicBezTo>
                    <a:cubicBezTo>
                      <a:pt x="825137" y="202987"/>
                      <a:pt x="848101" y="55805"/>
                      <a:pt x="857496" y="50586"/>
                    </a:cubicBezTo>
                    <a:cubicBezTo>
                      <a:pt x="866891" y="45367"/>
                      <a:pt x="861671" y="160189"/>
                      <a:pt x="870022" y="163321"/>
                    </a:cubicBezTo>
                    <a:cubicBezTo>
                      <a:pt x="878373" y="166453"/>
                      <a:pt x="898205" y="70420"/>
                      <a:pt x="907600" y="69376"/>
                    </a:cubicBezTo>
                    <a:cubicBezTo>
                      <a:pt x="916995" y="68332"/>
                      <a:pt x="913863" y="156014"/>
                      <a:pt x="926389" y="157058"/>
                    </a:cubicBezTo>
                    <a:cubicBezTo>
                      <a:pt x="938915" y="158102"/>
                      <a:pt x="969187" y="72508"/>
                      <a:pt x="982757" y="75639"/>
                    </a:cubicBezTo>
                    <a:cubicBezTo>
                      <a:pt x="996327" y="78770"/>
                      <a:pt x="1001546" y="170628"/>
                      <a:pt x="1007809" y="175847"/>
                    </a:cubicBezTo>
                    <a:cubicBezTo>
                      <a:pt x="1014072" y="181066"/>
                      <a:pt x="1011984" y="106954"/>
                      <a:pt x="1020335" y="106954"/>
                    </a:cubicBezTo>
                    <a:cubicBezTo>
                      <a:pt x="1028686" y="106954"/>
                      <a:pt x="1045387" y="170628"/>
                      <a:pt x="1057913" y="175847"/>
                    </a:cubicBezTo>
                    <a:cubicBezTo>
                      <a:pt x="1070439" y="181066"/>
                      <a:pt x="1082965" y="134094"/>
                      <a:pt x="1095491" y="138269"/>
                    </a:cubicBezTo>
                    <a:cubicBezTo>
                      <a:pt x="1108017" y="142444"/>
                      <a:pt x="1119499" y="201943"/>
                      <a:pt x="1133069" y="200899"/>
                    </a:cubicBezTo>
                    <a:cubicBezTo>
                      <a:pt x="1146639" y="199855"/>
                      <a:pt x="1164384" y="123655"/>
                      <a:pt x="1176910" y="132006"/>
                    </a:cubicBezTo>
                    <a:cubicBezTo>
                      <a:pt x="1189436" y="140357"/>
                      <a:pt x="1199874" y="244740"/>
                      <a:pt x="1208225" y="251003"/>
                    </a:cubicBezTo>
                    <a:cubicBezTo>
                      <a:pt x="1216576" y="257266"/>
                      <a:pt x="1215532" y="162277"/>
                      <a:pt x="1227014" y="169584"/>
                    </a:cubicBezTo>
                    <a:cubicBezTo>
                      <a:pt x="1238496" y="176891"/>
                      <a:pt x="1277118" y="294844"/>
                      <a:pt x="1277118" y="294844"/>
                    </a:cubicBezTo>
                    <a:cubicBezTo>
                      <a:pt x="1288600" y="311545"/>
                      <a:pt x="1285469" y="255178"/>
                      <a:pt x="1295907" y="269792"/>
                    </a:cubicBezTo>
                    <a:cubicBezTo>
                      <a:pt x="1306345" y="284406"/>
                      <a:pt x="1326178" y="370000"/>
                      <a:pt x="1339748" y="382526"/>
                    </a:cubicBezTo>
                    <a:cubicBezTo>
                      <a:pt x="1353318" y="395052"/>
                      <a:pt x="1365844" y="329290"/>
                      <a:pt x="1377326" y="344948"/>
                    </a:cubicBezTo>
                    <a:cubicBezTo>
                      <a:pt x="1388808" y="360606"/>
                      <a:pt x="1395071" y="457682"/>
                      <a:pt x="1408641" y="476471"/>
                    </a:cubicBezTo>
                    <a:cubicBezTo>
                      <a:pt x="1422211" y="495260"/>
                      <a:pt x="1444132" y="434718"/>
                      <a:pt x="1458746" y="457682"/>
                    </a:cubicBezTo>
                    <a:cubicBezTo>
                      <a:pt x="1473360" y="480646"/>
                      <a:pt x="1475447" y="535970"/>
                      <a:pt x="1496324" y="614258"/>
                    </a:cubicBezTo>
                    <a:cubicBezTo>
                      <a:pt x="1517201" y="692546"/>
                      <a:pt x="1553735" y="769789"/>
                      <a:pt x="1584006" y="927408"/>
                    </a:cubicBezTo>
                    <a:cubicBezTo>
                      <a:pt x="1614277" y="1085027"/>
                      <a:pt x="1643505" y="1477510"/>
                      <a:pt x="1677951" y="1559973"/>
                    </a:cubicBezTo>
                    <a:cubicBezTo>
                      <a:pt x="1712397" y="1642436"/>
                      <a:pt x="1764589" y="1449326"/>
                      <a:pt x="1790685" y="1422186"/>
                    </a:cubicBezTo>
                    <a:cubicBezTo>
                      <a:pt x="1816781" y="1395046"/>
                      <a:pt x="1823044" y="1385652"/>
                      <a:pt x="1834526" y="1397134"/>
                    </a:cubicBezTo>
                    <a:cubicBezTo>
                      <a:pt x="1846008" y="1408616"/>
                      <a:pt x="1846008" y="1482729"/>
                      <a:pt x="1859578" y="1491080"/>
                    </a:cubicBezTo>
                    <a:cubicBezTo>
                      <a:pt x="1873148" y="1499431"/>
                      <a:pt x="1903420" y="1438888"/>
                      <a:pt x="1915946" y="1447239"/>
                    </a:cubicBezTo>
                    <a:cubicBezTo>
                      <a:pt x="1928472" y="1455590"/>
                      <a:pt x="1921165" y="1532833"/>
                      <a:pt x="1934735" y="1541184"/>
                    </a:cubicBezTo>
                    <a:cubicBezTo>
                      <a:pt x="1948305" y="1549535"/>
                      <a:pt x="1974401" y="1494212"/>
                      <a:pt x="1997365" y="1497343"/>
                    </a:cubicBezTo>
                    <a:cubicBezTo>
                      <a:pt x="2020329" y="1500474"/>
                      <a:pt x="2049557" y="1553710"/>
                      <a:pt x="2072521" y="1559973"/>
                    </a:cubicBezTo>
                    <a:cubicBezTo>
                      <a:pt x="2095485" y="1566236"/>
                      <a:pt x="2114274" y="1526570"/>
                      <a:pt x="2135151" y="1534921"/>
                    </a:cubicBezTo>
                    <a:cubicBezTo>
                      <a:pt x="2156028" y="1543272"/>
                      <a:pt x="2182124" y="1607989"/>
                      <a:pt x="2197781" y="1610077"/>
                    </a:cubicBezTo>
                    <a:cubicBezTo>
                      <a:pt x="2213438" y="1612165"/>
                      <a:pt x="2214483" y="1543272"/>
                      <a:pt x="2229096" y="1547447"/>
                    </a:cubicBezTo>
                    <a:cubicBezTo>
                      <a:pt x="2243709" y="1551622"/>
                      <a:pt x="2254148" y="1626778"/>
                      <a:pt x="2285463" y="1635129"/>
                    </a:cubicBezTo>
                    <a:cubicBezTo>
                      <a:pt x="2316778" y="1643480"/>
                      <a:pt x="2388803" y="1594420"/>
                      <a:pt x="2416987" y="1597551"/>
                    </a:cubicBezTo>
                    <a:cubicBezTo>
                      <a:pt x="2445171" y="1600682"/>
                      <a:pt x="2419075" y="1647655"/>
                      <a:pt x="2454565" y="1653918"/>
                    </a:cubicBezTo>
                    <a:cubicBezTo>
                      <a:pt x="2490055" y="1660181"/>
                      <a:pt x="2595483" y="1628866"/>
                      <a:pt x="2629929" y="1635129"/>
                    </a:cubicBezTo>
                    <a:cubicBezTo>
                      <a:pt x="2664376" y="1641392"/>
                      <a:pt x="2633060" y="1686277"/>
                      <a:pt x="2661244" y="1691496"/>
                    </a:cubicBezTo>
                    <a:cubicBezTo>
                      <a:pt x="2689428" y="1696715"/>
                      <a:pt x="2765628" y="1658093"/>
                      <a:pt x="2799031" y="1666444"/>
                    </a:cubicBezTo>
                    <a:cubicBezTo>
                      <a:pt x="2832434" y="1674795"/>
                      <a:pt x="2829302" y="1730118"/>
                      <a:pt x="2861661" y="1741600"/>
                    </a:cubicBezTo>
                    <a:cubicBezTo>
                      <a:pt x="2894020" y="1753082"/>
                      <a:pt x="2963957" y="1726986"/>
                      <a:pt x="2993184" y="1735337"/>
                    </a:cubicBezTo>
                    <a:cubicBezTo>
                      <a:pt x="3022411" y="1743688"/>
                      <a:pt x="3014061" y="1790660"/>
                      <a:pt x="3037025" y="1791704"/>
                    </a:cubicBezTo>
                    <a:cubicBezTo>
                      <a:pt x="3059989" y="1792748"/>
                      <a:pt x="3095479" y="1767174"/>
                      <a:pt x="3130970" y="174160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</p:grpSp>
        <p:grpSp>
          <p:nvGrpSpPr>
            <p:cNvPr id="96" name="グループ化 95">
              <a:extLst>
                <a:ext uri="{FF2B5EF4-FFF2-40B4-BE49-F238E27FC236}">
                  <a16:creationId xmlns:a16="http://schemas.microsoft.com/office/drawing/2014/main" id="{E3EF0F90-8AED-474A-9756-0733BD0AA69F}"/>
                </a:ext>
              </a:extLst>
            </p:cNvPr>
            <p:cNvGrpSpPr/>
            <p:nvPr/>
          </p:nvGrpSpPr>
          <p:grpSpPr>
            <a:xfrm>
              <a:off x="9573744" y="4191086"/>
              <a:ext cx="2243914" cy="700034"/>
              <a:chOff x="7410583" y="1001998"/>
              <a:chExt cx="2243914" cy="864411"/>
            </a:xfrm>
          </p:grpSpPr>
          <p:grpSp>
            <p:nvGrpSpPr>
              <p:cNvPr id="97" name="グループ化 96">
                <a:extLst>
                  <a:ext uri="{FF2B5EF4-FFF2-40B4-BE49-F238E27FC236}">
                    <a16:creationId xmlns:a16="http://schemas.microsoft.com/office/drawing/2014/main" id="{03C1AF61-145C-46AF-97B2-9611FE572E0C}"/>
                  </a:ext>
                </a:extLst>
              </p:cNvPr>
              <p:cNvGrpSpPr/>
              <p:nvPr/>
            </p:nvGrpSpPr>
            <p:grpSpPr>
              <a:xfrm>
                <a:off x="7410583" y="1001998"/>
                <a:ext cx="2243914" cy="864411"/>
                <a:chOff x="8273776" y="4713726"/>
                <a:chExt cx="3843732" cy="1033633"/>
              </a:xfrm>
            </p:grpSpPr>
            <p:sp>
              <p:nvSpPr>
                <p:cNvPr id="99" name="正方形/長方形 98">
                  <a:extLst>
                    <a:ext uri="{FF2B5EF4-FFF2-40B4-BE49-F238E27FC236}">
                      <a16:creationId xmlns:a16="http://schemas.microsoft.com/office/drawing/2014/main" id="{A26AE0D0-E012-4BA1-9581-2F6186CAC615}"/>
                    </a:ext>
                  </a:extLst>
                </p:cNvPr>
                <p:cNvSpPr/>
                <p:nvPr/>
              </p:nvSpPr>
              <p:spPr>
                <a:xfrm>
                  <a:off x="8273777" y="4720992"/>
                  <a:ext cx="3842023" cy="1026367"/>
                </a:xfrm>
                <a:prstGeom prst="rect">
                  <a:avLst/>
                </a:prstGeom>
                <a:solidFill>
                  <a:srgbClr val="E1F2FF"/>
                </a:solidFill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kumimoji="1" lang="ja-JP" alt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" name="正方形/長方形 99">
                  <a:extLst>
                    <a:ext uri="{FF2B5EF4-FFF2-40B4-BE49-F238E27FC236}">
                      <a16:creationId xmlns:a16="http://schemas.microsoft.com/office/drawing/2014/main" id="{FDE2832C-2F54-4C22-971A-A7C5786E98AE}"/>
                    </a:ext>
                  </a:extLst>
                </p:cNvPr>
                <p:cNvSpPr/>
                <p:nvPr/>
              </p:nvSpPr>
              <p:spPr>
                <a:xfrm>
                  <a:off x="8273778" y="4720992"/>
                  <a:ext cx="992461" cy="1026367"/>
                </a:xfrm>
                <a:prstGeom prst="rect">
                  <a:avLst/>
                </a:prstGeom>
                <a:solidFill>
                  <a:srgbClr val="E1F2FF"/>
                </a:solidFill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r>
                    <a:rPr kumimoji="1" lang="en-US" altLang="ja-JP" sz="2400" b="1" dirty="0">
                      <a:solidFill>
                        <a:schemeClr val="tx1"/>
                      </a:solidFill>
                    </a:rPr>
                    <a:t>5</a:t>
                  </a:r>
                  <a:endParaRPr kumimoji="1" lang="ja-JP" altLang="en-US" sz="2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テキスト ボックス 100">
                  <a:extLst>
                    <a:ext uri="{FF2B5EF4-FFF2-40B4-BE49-F238E27FC236}">
                      <a16:creationId xmlns:a16="http://schemas.microsoft.com/office/drawing/2014/main" id="{7438CFBE-0DD5-4A2C-BC19-6177445BB4DA}"/>
                    </a:ext>
                  </a:extLst>
                </p:cNvPr>
                <p:cNvSpPr txBox="1"/>
                <p:nvPr/>
              </p:nvSpPr>
              <p:spPr>
                <a:xfrm>
                  <a:off x="8273776" y="4735818"/>
                  <a:ext cx="992463" cy="34594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altLang="ja-JP" sz="1100" dirty="0">
                      <a:solidFill>
                        <a:schemeClr val="tx1"/>
                      </a:solidFill>
                    </a:rPr>
                    <a:t>STEP</a:t>
                  </a:r>
                </a:p>
              </p:txBody>
            </p:sp>
            <p:sp>
              <p:nvSpPr>
                <p:cNvPr id="102" name="テキスト ボックス 101">
                  <a:extLst>
                    <a:ext uri="{FF2B5EF4-FFF2-40B4-BE49-F238E27FC236}">
                      <a16:creationId xmlns:a16="http://schemas.microsoft.com/office/drawing/2014/main" id="{967B979E-62F2-4BF5-82D2-0A9CA1127B35}"/>
                    </a:ext>
                  </a:extLst>
                </p:cNvPr>
                <p:cNvSpPr txBox="1"/>
                <p:nvPr/>
              </p:nvSpPr>
              <p:spPr>
                <a:xfrm>
                  <a:off x="9264531" y="4713726"/>
                  <a:ext cx="2852977" cy="4530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altLang="ja-JP" sz="1400" b="1" dirty="0"/>
                    <a:t>Exploit</a:t>
                  </a:r>
                  <a:endParaRPr lang="en-US" altLang="ja-JP" sz="1400" b="1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98" name="図 97" descr="図形&#10;&#10;低い精度で自動的に生成された説明">
                <a:extLst>
                  <a:ext uri="{FF2B5EF4-FFF2-40B4-BE49-F238E27FC236}">
                    <a16:creationId xmlns:a16="http://schemas.microsoft.com/office/drawing/2014/main" id="{3243B67D-6FD1-4741-9765-4FDA5EF8A6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50058" y="1375106"/>
                <a:ext cx="343351" cy="416436"/>
              </a:xfrm>
              <a:prstGeom prst="rect">
                <a:avLst/>
              </a:prstGeom>
            </p:spPr>
          </p:pic>
        </p:grpSp>
        <p:grpSp>
          <p:nvGrpSpPr>
            <p:cNvPr id="103" name="グループ化 102">
              <a:extLst>
                <a:ext uri="{FF2B5EF4-FFF2-40B4-BE49-F238E27FC236}">
                  <a16:creationId xmlns:a16="http://schemas.microsoft.com/office/drawing/2014/main" id="{7D68EE52-81BE-479A-AC2A-349034E0D0E5}"/>
                </a:ext>
              </a:extLst>
            </p:cNvPr>
            <p:cNvGrpSpPr/>
            <p:nvPr/>
          </p:nvGrpSpPr>
          <p:grpSpPr>
            <a:xfrm>
              <a:off x="7129763" y="4898857"/>
              <a:ext cx="2143156" cy="1719496"/>
              <a:chOff x="3079513" y="1809410"/>
              <a:chExt cx="2749812" cy="2077929"/>
            </a:xfrm>
          </p:grpSpPr>
          <p:grpSp>
            <p:nvGrpSpPr>
              <p:cNvPr id="104" name="グループ化 103">
                <a:extLst>
                  <a:ext uri="{FF2B5EF4-FFF2-40B4-BE49-F238E27FC236}">
                    <a16:creationId xmlns:a16="http://schemas.microsoft.com/office/drawing/2014/main" id="{825275D3-FD81-4899-BBA3-BEE45DE9C2A5}"/>
                  </a:ext>
                </a:extLst>
              </p:cNvPr>
              <p:cNvGrpSpPr/>
              <p:nvPr/>
            </p:nvGrpSpPr>
            <p:grpSpPr>
              <a:xfrm>
                <a:off x="3671829" y="2118849"/>
                <a:ext cx="2029868" cy="1217872"/>
                <a:chOff x="958240" y="4346532"/>
                <a:chExt cx="2624203" cy="1578773"/>
              </a:xfrm>
            </p:grpSpPr>
            <p:grpSp>
              <p:nvGrpSpPr>
                <p:cNvPr id="107" name="グループ化 106">
                  <a:extLst>
                    <a:ext uri="{FF2B5EF4-FFF2-40B4-BE49-F238E27FC236}">
                      <a16:creationId xmlns:a16="http://schemas.microsoft.com/office/drawing/2014/main" id="{3EEA6E71-2796-4DE9-B324-0919667C8F8F}"/>
                    </a:ext>
                  </a:extLst>
                </p:cNvPr>
                <p:cNvGrpSpPr/>
                <p:nvPr/>
              </p:nvGrpSpPr>
              <p:grpSpPr>
                <a:xfrm>
                  <a:off x="958240" y="4346532"/>
                  <a:ext cx="2624203" cy="1578773"/>
                  <a:chOff x="958240" y="4346532"/>
                  <a:chExt cx="2624203" cy="1578773"/>
                </a:xfrm>
              </p:grpSpPr>
              <p:sp>
                <p:nvSpPr>
                  <p:cNvPr id="111" name="正方形/長方形 110">
                    <a:extLst>
                      <a:ext uri="{FF2B5EF4-FFF2-40B4-BE49-F238E27FC236}">
                        <a16:creationId xmlns:a16="http://schemas.microsoft.com/office/drawing/2014/main" id="{56CF7482-7167-4ABC-B5EF-84DE275DECB1}"/>
                      </a:ext>
                    </a:extLst>
                  </p:cNvPr>
                  <p:cNvSpPr/>
                  <p:nvPr/>
                </p:nvSpPr>
                <p:spPr>
                  <a:xfrm>
                    <a:off x="1070975" y="4346532"/>
                    <a:ext cx="219204" cy="1578279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30000"/>
                      </a:lnSpc>
                    </a:pPr>
                    <a:endParaRPr kumimoji="1" lang="ja-JP" altLang="en-US" sz="1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2" name="正方形/長方形 111">
                    <a:extLst>
                      <a:ext uri="{FF2B5EF4-FFF2-40B4-BE49-F238E27FC236}">
                        <a16:creationId xmlns:a16="http://schemas.microsoft.com/office/drawing/2014/main" id="{F6172044-9314-445E-9E8A-1B3C2089290A}"/>
                      </a:ext>
                    </a:extLst>
                  </p:cNvPr>
                  <p:cNvSpPr/>
                  <p:nvPr/>
                </p:nvSpPr>
                <p:spPr>
                  <a:xfrm>
                    <a:off x="1430183" y="4346532"/>
                    <a:ext cx="219204" cy="1578279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30000"/>
                      </a:lnSpc>
                    </a:pPr>
                    <a:endParaRPr kumimoji="1" lang="ja-JP" altLang="en-US" sz="1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3" name="正方形/長方形 112">
                    <a:extLst>
                      <a:ext uri="{FF2B5EF4-FFF2-40B4-BE49-F238E27FC236}">
                        <a16:creationId xmlns:a16="http://schemas.microsoft.com/office/drawing/2014/main" id="{46EB019F-AFBA-41EE-B6C4-7CA89A5274A2}"/>
                      </a:ext>
                    </a:extLst>
                  </p:cNvPr>
                  <p:cNvSpPr/>
                  <p:nvPr/>
                </p:nvSpPr>
                <p:spPr>
                  <a:xfrm>
                    <a:off x="1789391" y="4346532"/>
                    <a:ext cx="219204" cy="1578279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30000"/>
                      </a:lnSpc>
                    </a:pPr>
                    <a:endParaRPr kumimoji="1" lang="ja-JP" altLang="en-US" sz="1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4" name="正方形/長方形 113">
                    <a:extLst>
                      <a:ext uri="{FF2B5EF4-FFF2-40B4-BE49-F238E27FC236}">
                        <a16:creationId xmlns:a16="http://schemas.microsoft.com/office/drawing/2014/main" id="{E5B55297-D032-43EB-925A-684C56AF4205}"/>
                      </a:ext>
                    </a:extLst>
                  </p:cNvPr>
                  <p:cNvSpPr/>
                  <p:nvPr/>
                </p:nvSpPr>
                <p:spPr>
                  <a:xfrm>
                    <a:off x="2168688" y="4346532"/>
                    <a:ext cx="219204" cy="1578279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30000"/>
                      </a:lnSpc>
                    </a:pPr>
                    <a:endParaRPr kumimoji="1" lang="ja-JP" altLang="en-US" sz="1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5" name="正方形/長方形 114">
                    <a:extLst>
                      <a:ext uri="{FF2B5EF4-FFF2-40B4-BE49-F238E27FC236}">
                        <a16:creationId xmlns:a16="http://schemas.microsoft.com/office/drawing/2014/main" id="{4854DD36-741F-4744-8BFB-9C4A2D876F1D}"/>
                      </a:ext>
                    </a:extLst>
                  </p:cNvPr>
                  <p:cNvSpPr/>
                  <p:nvPr/>
                </p:nvSpPr>
                <p:spPr>
                  <a:xfrm>
                    <a:off x="2547985" y="4346532"/>
                    <a:ext cx="219204" cy="1578279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30000"/>
                      </a:lnSpc>
                    </a:pPr>
                    <a:endParaRPr kumimoji="1" lang="ja-JP" altLang="en-US" sz="1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6" name="正方形/長方形 115">
                    <a:extLst>
                      <a:ext uri="{FF2B5EF4-FFF2-40B4-BE49-F238E27FC236}">
                        <a16:creationId xmlns:a16="http://schemas.microsoft.com/office/drawing/2014/main" id="{A4BD7B5F-92BC-4D3F-9BAE-F3348F83D876}"/>
                      </a:ext>
                    </a:extLst>
                  </p:cNvPr>
                  <p:cNvSpPr/>
                  <p:nvPr/>
                </p:nvSpPr>
                <p:spPr>
                  <a:xfrm>
                    <a:off x="2927282" y="4346532"/>
                    <a:ext cx="219204" cy="1578279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30000"/>
                      </a:lnSpc>
                    </a:pPr>
                    <a:endParaRPr kumimoji="1" lang="ja-JP" altLang="en-US" sz="1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7" name="正方形/長方形 116">
                    <a:extLst>
                      <a:ext uri="{FF2B5EF4-FFF2-40B4-BE49-F238E27FC236}">
                        <a16:creationId xmlns:a16="http://schemas.microsoft.com/office/drawing/2014/main" id="{CB9C5E4D-340D-42D9-8003-15A99473A40E}"/>
                      </a:ext>
                    </a:extLst>
                  </p:cNvPr>
                  <p:cNvSpPr/>
                  <p:nvPr/>
                </p:nvSpPr>
                <p:spPr>
                  <a:xfrm>
                    <a:off x="3283858" y="4346532"/>
                    <a:ext cx="219204" cy="1578279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30000"/>
                      </a:lnSpc>
                    </a:pPr>
                    <a:endParaRPr kumimoji="1" lang="ja-JP" altLang="en-US" sz="1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8" name="正方形/長方形 117">
                    <a:extLst>
                      <a:ext uri="{FF2B5EF4-FFF2-40B4-BE49-F238E27FC236}">
                        <a16:creationId xmlns:a16="http://schemas.microsoft.com/office/drawing/2014/main" id="{43FC1CE5-8461-4091-9830-3D21AA7456B3}"/>
                      </a:ext>
                    </a:extLst>
                  </p:cNvPr>
                  <p:cNvSpPr/>
                  <p:nvPr/>
                </p:nvSpPr>
                <p:spPr>
                  <a:xfrm>
                    <a:off x="1427551" y="5711868"/>
                    <a:ext cx="219204" cy="212943"/>
                  </a:xfrm>
                  <a:prstGeom prst="rect">
                    <a:avLst/>
                  </a:prstGeom>
                  <a:solidFill>
                    <a:schemeClr val="accent5">
                      <a:lumMod val="9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30000"/>
                      </a:lnSpc>
                    </a:pPr>
                    <a:endParaRPr kumimoji="1" lang="ja-JP" altLang="en-US" sz="1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正方形/長方形 118">
                    <a:extLst>
                      <a:ext uri="{FF2B5EF4-FFF2-40B4-BE49-F238E27FC236}">
                        <a16:creationId xmlns:a16="http://schemas.microsoft.com/office/drawing/2014/main" id="{DE615C6C-69C6-4E02-AE72-6B5F42FE87ED}"/>
                      </a:ext>
                    </a:extLst>
                  </p:cNvPr>
                  <p:cNvSpPr/>
                  <p:nvPr/>
                </p:nvSpPr>
                <p:spPr>
                  <a:xfrm>
                    <a:off x="1784511" y="5611660"/>
                    <a:ext cx="219204" cy="313151"/>
                  </a:xfrm>
                  <a:prstGeom prst="rect">
                    <a:avLst/>
                  </a:prstGeom>
                  <a:solidFill>
                    <a:schemeClr val="accent5">
                      <a:lumMod val="9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30000"/>
                      </a:lnSpc>
                    </a:pPr>
                    <a:endParaRPr kumimoji="1" lang="ja-JP" altLang="en-US" sz="1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0" name="正方形/長方形 119">
                    <a:extLst>
                      <a:ext uri="{FF2B5EF4-FFF2-40B4-BE49-F238E27FC236}">
                        <a16:creationId xmlns:a16="http://schemas.microsoft.com/office/drawing/2014/main" id="{D43767F6-7209-42CF-A1EA-2D490B429315}"/>
                      </a:ext>
                    </a:extLst>
                  </p:cNvPr>
                  <p:cNvSpPr/>
                  <p:nvPr/>
                </p:nvSpPr>
                <p:spPr>
                  <a:xfrm>
                    <a:off x="2168688" y="5292248"/>
                    <a:ext cx="219204" cy="632564"/>
                  </a:xfrm>
                  <a:prstGeom prst="rect">
                    <a:avLst/>
                  </a:prstGeom>
                  <a:solidFill>
                    <a:schemeClr val="accent5">
                      <a:lumMod val="9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30000"/>
                      </a:lnSpc>
                    </a:pPr>
                    <a:endParaRPr kumimoji="1" lang="ja-JP" altLang="en-US" sz="1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1" name="正方形/長方形 120">
                    <a:extLst>
                      <a:ext uri="{FF2B5EF4-FFF2-40B4-BE49-F238E27FC236}">
                        <a16:creationId xmlns:a16="http://schemas.microsoft.com/office/drawing/2014/main" id="{6AFA0B3F-5FA8-4EC3-AD87-2519B07F232C}"/>
                      </a:ext>
                    </a:extLst>
                  </p:cNvPr>
                  <p:cNvSpPr/>
                  <p:nvPr/>
                </p:nvSpPr>
                <p:spPr>
                  <a:xfrm>
                    <a:off x="2546538" y="5411244"/>
                    <a:ext cx="219204" cy="513567"/>
                  </a:xfrm>
                  <a:prstGeom prst="rect">
                    <a:avLst/>
                  </a:prstGeom>
                  <a:solidFill>
                    <a:schemeClr val="accent5">
                      <a:lumMod val="9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30000"/>
                      </a:lnSpc>
                    </a:pPr>
                    <a:endParaRPr kumimoji="1" lang="ja-JP" altLang="en-US" sz="1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2" name="正方形/長方形 121">
                    <a:extLst>
                      <a:ext uri="{FF2B5EF4-FFF2-40B4-BE49-F238E27FC236}">
                        <a16:creationId xmlns:a16="http://schemas.microsoft.com/office/drawing/2014/main" id="{0690C3C4-604B-413C-B5DE-79A26BBA1000}"/>
                      </a:ext>
                    </a:extLst>
                  </p:cNvPr>
                  <p:cNvSpPr/>
                  <p:nvPr/>
                </p:nvSpPr>
                <p:spPr>
                  <a:xfrm>
                    <a:off x="2927282" y="5804381"/>
                    <a:ext cx="219204" cy="120430"/>
                  </a:xfrm>
                  <a:prstGeom prst="rect">
                    <a:avLst/>
                  </a:prstGeom>
                  <a:solidFill>
                    <a:schemeClr val="accent5">
                      <a:lumMod val="9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30000"/>
                      </a:lnSpc>
                    </a:pPr>
                    <a:endParaRPr kumimoji="1" lang="ja-JP" altLang="en-US" sz="1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3" name="正方形/長方形 122">
                    <a:extLst>
                      <a:ext uri="{FF2B5EF4-FFF2-40B4-BE49-F238E27FC236}">
                        <a16:creationId xmlns:a16="http://schemas.microsoft.com/office/drawing/2014/main" id="{A553206B-A035-4390-B560-8E7260C48190}"/>
                      </a:ext>
                    </a:extLst>
                  </p:cNvPr>
                  <p:cNvSpPr/>
                  <p:nvPr/>
                </p:nvSpPr>
                <p:spPr>
                  <a:xfrm>
                    <a:off x="3289443" y="5804381"/>
                    <a:ext cx="219204" cy="120430"/>
                  </a:xfrm>
                  <a:prstGeom prst="rect">
                    <a:avLst/>
                  </a:prstGeom>
                  <a:solidFill>
                    <a:schemeClr val="accent5">
                      <a:lumMod val="9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30000"/>
                      </a:lnSpc>
                    </a:pPr>
                    <a:endParaRPr kumimoji="1" lang="ja-JP" altLang="en-US" sz="1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4" name="正方形/長方形 123">
                    <a:extLst>
                      <a:ext uri="{FF2B5EF4-FFF2-40B4-BE49-F238E27FC236}">
                        <a16:creationId xmlns:a16="http://schemas.microsoft.com/office/drawing/2014/main" id="{C922A27B-E163-47E4-A5E6-F577D6E769AC}"/>
                      </a:ext>
                    </a:extLst>
                  </p:cNvPr>
                  <p:cNvSpPr/>
                  <p:nvPr/>
                </p:nvSpPr>
                <p:spPr>
                  <a:xfrm>
                    <a:off x="3289443" y="4925594"/>
                    <a:ext cx="219204" cy="878787"/>
                  </a:xfrm>
                  <a:prstGeom prst="rect">
                    <a:avLst/>
                  </a:prstGeom>
                  <a:solidFill>
                    <a:srgbClr val="D8D49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30000"/>
                      </a:lnSpc>
                    </a:pPr>
                    <a:endParaRPr kumimoji="1" lang="ja-JP" altLang="en-US" sz="1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5" name="正方形/長方形 124">
                    <a:extLst>
                      <a:ext uri="{FF2B5EF4-FFF2-40B4-BE49-F238E27FC236}">
                        <a16:creationId xmlns:a16="http://schemas.microsoft.com/office/drawing/2014/main" id="{80DF3D10-03F4-451A-B081-94402AC23F5F}"/>
                      </a:ext>
                    </a:extLst>
                  </p:cNvPr>
                  <p:cNvSpPr/>
                  <p:nvPr/>
                </p:nvSpPr>
                <p:spPr>
                  <a:xfrm>
                    <a:off x="2927282" y="4841310"/>
                    <a:ext cx="219204" cy="963071"/>
                  </a:xfrm>
                  <a:prstGeom prst="rect">
                    <a:avLst/>
                  </a:prstGeom>
                  <a:solidFill>
                    <a:srgbClr val="D8D49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30000"/>
                      </a:lnSpc>
                    </a:pPr>
                    <a:endParaRPr kumimoji="1" lang="ja-JP" altLang="en-US" sz="1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6" name="正方形/長方形 125">
                    <a:extLst>
                      <a:ext uri="{FF2B5EF4-FFF2-40B4-BE49-F238E27FC236}">
                        <a16:creationId xmlns:a16="http://schemas.microsoft.com/office/drawing/2014/main" id="{B6262892-94DE-422F-A5E7-8F6F499EA3A0}"/>
                      </a:ext>
                    </a:extLst>
                  </p:cNvPr>
                  <p:cNvSpPr/>
                  <p:nvPr/>
                </p:nvSpPr>
                <p:spPr>
                  <a:xfrm>
                    <a:off x="2546538" y="4716049"/>
                    <a:ext cx="219204" cy="695196"/>
                  </a:xfrm>
                  <a:prstGeom prst="rect">
                    <a:avLst/>
                  </a:prstGeom>
                  <a:solidFill>
                    <a:srgbClr val="D8D49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30000"/>
                      </a:lnSpc>
                    </a:pPr>
                    <a:endParaRPr kumimoji="1" lang="ja-JP" altLang="en-US" sz="1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7" name="正方形/長方形 126">
                    <a:extLst>
                      <a:ext uri="{FF2B5EF4-FFF2-40B4-BE49-F238E27FC236}">
                        <a16:creationId xmlns:a16="http://schemas.microsoft.com/office/drawing/2014/main" id="{EEEEDE15-918C-4C67-9D3D-1B642E7053D0}"/>
                      </a:ext>
                    </a:extLst>
                  </p:cNvPr>
                  <p:cNvSpPr/>
                  <p:nvPr/>
                </p:nvSpPr>
                <p:spPr>
                  <a:xfrm>
                    <a:off x="2168010" y="5060515"/>
                    <a:ext cx="219204" cy="231732"/>
                  </a:xfrm>
                  <a:prstGeom prst="rect">
                    <a:avLst/>
                  </a:prstGeom>
                  <a:solidFill>
                    <a:srgbClr val="D8D49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30000"/>
                      </a:lnSpc>
                    </a:pPr>
                    <a:endParaRPr kumimoji="1" lang="ja-JP" altLang="en-US" sz="1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8" name="正方形/長方形 127">
                    <a:extLst>
                      <a:ext uri="{FF2B5EF4-FFF2-40B4-BE49-F238E27FC236}">
                        <a16:creationId xmlns:a16="http://schemas.microsoft.com/office/drawing/2014/main" id="{59BC5AE1-5050-46C3-B812-1A3B4762D214}"/>
                      </a:ext>
                    </a:extLst>
                  </p:cNvPr>
                  <p:cNvSpPr/>
                  <p:nvPr/>
                </p:nvSpPr>
                <p:spPr>
                  <a:xfrm>
                    <a:off x="1786759" y="5505189"/>
                    <a:ext cx="219204" cy="115866"/>
                  </a:xfrm>
                  <a:prstGeom prst="rect">
                    <a:avLst/>
                  </a:prstGeom>
                  <a:solidFill>
                    <a:srgbClr val="D8D49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30000"/>
                      </a:lnSpc>
                    </a:pPr>
                    <a:endParaRPr kumimoji="1" lang="ja-JP" altLang="en-US" sz="1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9" name="正方形/長方形 128">
                    <a:extLst>
                      <a:ext uri="{FF2B5EF4-FFF2-40B4-BE49-F238E27FC236}">
                        <a16:creationId xmlns:a16="http://schemas.microsoft.com/office/drawing/2014/main" id="{81C630C5-B431-4272-9144-72F5BC5341E8}"/>
                      </a:ext>
                    </a:extLst>
                  </p:cNvPr>
                  <p:cNvSpPr/>
                  <p:nvPr/>
                </p:nvSpPr>
                <p:spPr>
                  <a:xfrm>
                    <a:off x="1427551" y="5610094"/>
                    <a:ext cx="219204" cy="115866"/>
                  </a:xfrm>
                  <a:prstGeom prst="rect">
                    <a:avLst/>
                  </a:prstGeom>
                  <a:solidFill>
                    <a:srgbClr val="D8D49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30000"/>
                      </a:lnSpc>
                    </a:pPr>
                    <a:endParaRPr kumimoji="1" lang="ja-JP" altLang="en-US" sz="1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0" name="正方形/長方形 129">
                    <a:extLst>
                      <a:ext uri="{FF2B5EF4-FFF2-40B4-BE49-F238E27FC236}">
                        <a16:creationId xmlns:a16="http://schemas.microsoft.com/office/drawing/2014/main" id="{7DCF616F-A6DF-463F-909F-C1E93E20D26E}"/>
                      </a:ext>
                    </a:extLst>
                  </p:cNvPr>
                  <p:cNvSpPr/>
                  <p:nvPr/>
                </p:nvSpPr>
                <p:spPr>
                  <a:xfrm>
                    <a:off x="958240" y="4346532"/>
                    <a:ext cx="2624203" cy="157877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30000"/>
                      </a:lnSpc>
                    </a:pPr>
                    <a:endParaRPr kumimoji="1" lang="ja-JP" alt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108" name="直線コネクタ 107">
                  <a:extLst>
                    <a:ext uri="{FF2B5EF4-FFF2-40B4-BE49-F238E27FC236}">
                      <a16:creationId xmlns:a16="http://schemas.microsoft.com/office/drawing/2014/main" id="{CAB66505-9575-47CB-A816-206E5836A706}"/>
                    </a:ext>
                  </a:extLst>
                </p:cNvPr>
                <p:cNvCxnSpPr>
                  <a:cxnSpLocks/>
                  <a:stCxn id="130" idx="1"/>
                  <a:endCxn id="130" idx="3"/>
                </p:cNvCxnSpPr>
                <p:nvPr/>
              </p:nvCxnSpPr>
              <p:spPr>
                <a:xfrm>
                  <a:off x="958240" y="5135919"/>
                  <a:ext cx="2624203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線コネクタ 108">
                  <a:extLst>
                    <a:ext uri="{FF2B5EF4-FFF2-40B4-BE49-F238E27FC236}">
                      <a16:creationId xmlns:a16="http://schemas.microsoft.com/office/drawing/2014/main" id="{76E3F4E5-0450-420E-8016-5915E345E3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8240" y="4728575"/>
                  <a:ext cx="2624203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線コネクタ 109">
                  <a:extLst>
                    <a:ext uri="{FF2B5EF4-FFF2-40B4-BE49-F238E27FC236}">
                      <a16:creationId xmlns:a16="http://schemas.microsoft.com/office/drawing/2014/main" id="{E46FDE33-5565-4750-86DC-726C1317C3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8240" y="5517715"/>
                  <a:ext cx="2624203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90652D1A-151D-4A88-87E0-04C1D1D38BDB}"/>
                  </a:ext>
                </a:extLst>
              </p:cNvPr>
              <p:cNvSpPr txBox="1"/>
              <p:nvPr/>
            </p:nvSpPr>
            <p:spPr>
              <a:xfrm>
                <a:off x="3544200" y="3383470"/>
                <a:ext cx="2285125" cy="457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kumimoji="1" lang="en-US" altLang="ja-JP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Fault intensity</a:t>
                </a:r>
                <a:endParaRPr kumimoji="1" lang="ja-JP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6" name="テキスト ボックス 105">
                <a:extLst>
                  <a:ext uri="{FF2B5EF4-FFF2-40B4-BE49-F238E27FC236}">
                    <a16:creationId xmlns:a16="http://schemas.microsoft.com/office/drawing/2014/main" id="{D47B93D6-DA2C-482A-AE46-403678E5A7F3}"/>
                  </a:ext>
                </a:extLst>
              </p:cNvPr>
              <p:cNvSpPr txBox="1"/>
              <p:nvPr/>
            </p:nvSpPr>
            <p:spPr>
              <a:xfrm rot="16200000">
                <a:off x="2283616" y="2605307"/>
                <a:ext cx="2077929" cy="486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kumimoji="1" lang="en-US" altLang="ja-JP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# occurrence</a:t>
                </a:r>
                <a:endParaRPr kumimoji="1" lang="ja-JP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31" name="グループ化 130">
              <a:extLst>
                <a:ext uri="{FF2B5EF4-FFF2-40B4-BE49-F238E27FC236}">
                  <a16:creationId xmlns:a16="http://schemas.microsoft.com/office/drawing/2014/main" id="{F99128E4-1040-4A07-9FA9-6E09D9B21FC8}"/>
                </a:ext>
              </a:extLst>
            </p:cNvPr>
            <p:cNvGrpSpPr/>
            <p:nvPr/>
          </p:nvGrpSpPr>
          <p:grpSpPr>
            <a:xfrm>
              <a:off x="10115841" y="5180747"/>
              <a:ext cx="1582045" cy="1007795"/>
              <a:chOff x="7404573" y="4919167"/>
              <a:chExt cx="2029868" cy="1217872"/>
            </a:xfrm>
          </p:grpSpPr>
          <p:sp>
            <p:nvSpPr>
              <p:cNvPr id="132" name="正方形/長方形 131">
                <a:extLst>
                  <a:ext uri="{FF2B5EF4-FFF2-40B4-BE49-F238E27FC236}">
                    <a16:creationId xmlns:a16="http://schemas.microsoft.com/office/drawing/2014/main" id="{F4F7219B-9A20-44CA-8F26-B5B901A69D34}"/>
                  </a:ext>
                </a:extLst>
              </p:cNvPr>
              <p:cNvSpPr/>
              <p:nvPr/>
            </p:nvSpPr>
            <p:spPr>
              <a:xfrm>
                <a:off x="7491776" y="4919167"/>
                <a:ext cx="169558" cy="1217491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正方形/長方形 132">
                <a:extLst>
                  <a:ext uri="{FF2B5EF4-FFF2-40B4-BE49-F238E27FC236}">
                    <a16:creationId xmlns:a16="http://schemas.microsoft.com/office/drawing/2014/main" id="{79F9A779-360B-4FD2-A0B6-0D715B3CE41E}"/>
                  </a:ext>
                </a:extLst>
              </p:cNvPr>
              <p:cNvSpPr/>
              <p:nvPr/>
            </p:nvSpPr>
            <p:spPr>
              <a:xfrm>
                <a:off x="7769629" y="4919167"/>
                <a:ext cx="169558" cy="1217491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正方形/長方形 133">
                <a:extLst>
                  <a:ext uri="{FF2B5EF4-FFF2-40B4-BE49-F238E27FC236}">
                    <a16:creationId xmlns:a16="http://schemas.microsoft.com/office/drawing/2014/main" id="{8539CE7E-F5B7-48F3-B1AD-D045914F8ACC}"/>
                  </a:ext>
                </a:extLst>
              </p:cNvPr>
              <p:cNvSpPr/>
              <p:nvPr/>
            </p:nvSpPr>
            <p:spPr>
              <a:xfrm>
                <a:off x="8047483" y="4919167"/>
                <a:ext cx="169558" cy="1217491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正方形/長方形 134">
                <a:extLst>
                  <a:ext uri="{FF2B5EF4-FFF2-40B4-BE49-F238E27FC236}">
                    <a16:creationId xmlns:a16="http://schemas.microsoft.com/office/drawing/2014/main" id="{2B1CDD93-DA4C-43F2-B008-38FB6CAE1616}"/>
                  </a:ext>
                </a:extLst>
              </p:cNvPr>
              <p:cNvSpPr/>
              <p:nvPr/>
            </p:nvSpPr>
            <p:spPr>
              <a:xfrm>
                <a:off x="8340876" y="4919167"/>
                <a:ext cx="169558" cy="1217491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正方形/長方形 135">
                <a:extLst>
                  <a:ext uri="{FF2B5EF4-FFF2-40B4-BE49-F238E27FC236}">
                    <a16:creationId xmlns:a16="http://schemas.microsoft.com/office/drawing/2014/main" id="{12F5C64C-A431-4C39-8D47-A8726599F56A}"/>
                  </a:ext>
                </a:extLst>
              </p:cNvPr>
              <p:cNvSpPr/>
              <p:nvPr/>
            </p:nvSpPr>
            <p:spPr>
              <a:xfrm>
                <a:off x="8634269" y="4919167"/>
                <a:ext cx="169558" cy="1217491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正方形/長方形 136">
                <a:extLst>
                  <a:ext uri="{FF2B5EF4-FFF2-40B4-BE49-F238E27FC236}">
                    <a16:creationId xmlns:a16="http://schemas.microsoft.com/office/drawing/2014/main" id="{5C69B13D-4ED6-4095-8345-07CF96DA7E65}"/>
                  </a:ext>
                </a:extLst>
              </p:cNvPr>
              <p:cNvSpPr/>
              <p:nvPr/>
            </p:nvSpPr>
            <p:spPr>
              <a:xfrm>
                <a:off x="8927662" y="4919167"/>
                <a:ext cx="169558" cy="1217491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正方形/長方形 137">
                <a:extLst>
                  <a:ext uri="{FF2B5EF4-FFF2-40B4-BE49-F238E27FC236}">
                    <a16:creationId xmlns:a16="http://schemas.microsoft.com/office/drawing/2014/main" id="{1F693690-32EB-450C-A5DD-C61903D14C35}"/>
                  </a:ext>
                </a:extLst>
              </p:cNvPr>
              <p:cNvSpPr/>
              <p:nvPr/>
            </p:nvSpPr>
            <p:spPr>
              <a:xfrm>
                <a:off x="9203480" y="4919167"/>
                <a:ext cx="169558" cy="1217491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正方形/長方形 138">
                <a:extLst>
                  <a:ext uri="{FF2B5EF4-FFF2-40B4-BE49-F238E27FC236}">
                    <a16:creationId xmlns:a16="http://schemas.microsoft.com/office/drawing/2014/main" id="{2F258B43-D7C2-498E-8445-D3D369342EB0}"/>
                  </a:ext>
                </a:extLst>
              </p:cNvPr>
              <p:cNvSpPr/>
              <p:nvPr/>
            </p:nvSpPr>
            <p:spPr>
              <a:xfrm>
                <a:off x="7767593" y="6070203"/>
                <a:ext cx="169558" cy="66455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正方形/長方形 139">
                <a:extLst>
                  <a:ext uri="{FF2B5EF4-FFF2-40B4-BE49-F238E27FC236}">
                    <a16:creationId xmlns:a16="http://schemas.microsoft.com/office/drawing/2014/main" id="{D3BFCDF9-9EF4-4675-8B47-FE9A9DB68F26}"/>
                  </a:ext>
                </a:extLst>
              </p:cNvPr>
              <p:cNvSpPr/>
              <p:nvPr/>
            </p:nvSpPr>
            <p:spPr>
              <a:xfrm>
                <a:off x="8046089" y="5996548"/>
                <a:ext cx="169558" cy="140109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正方形/長方形 140">
                <a:extLst>
                  <a:ext uri="{FF2B5EF4-FFF2-40B4-BE49-F238E27FC236}">
                    <a16:creationId xmlns:a16="http://schemas.microsoft.com/office/drawing/2014/main" id="{E90E65D8-EED5-4FDC-A582-9A5BCA8191F4}"/>
                  </a:ext>
                </a:extLst>
              </p:cNvPr>
              <p:cNvSpPr/>
              <p:nvPr/>
            </p:nvSpPr>
            <p:spPr>
              <a:xfrm>
                <a:off x="8340876" y="5740490"/>
                <a:ext cx="169558" cy="396168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正方形/長方形 141">
                <a:extLst>
                  <a:ext uri="{FF2B5EF4-FFF2-40B4-BE49-F238E27FC236}">
                    <a16:creationId xmlns:a16="http://schemas.microsoft.com/office/drawing/2014/main" id="{B124ED1D-1E05-4AF9-8E96-D5B08E3648C8}"/>
                  </a:ext>
                </a:extLst>
              </p:cNvPr>
              <p:cNvSpPr/>
              <p:nvPr/>
            </p:nvSpPr>
            <p:spPr>
              <a:xfrm>
                <a:off x="8633150" y="5740490"/>
                <a:ext cx="169558" cy="396168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正方形/長方形 142">
                <a:extLst>
                  <a:ext uri="{FF2B5EF4-FFF2-40B4-BE49-F238E27FC236}">
                    <a16:creationId xmlns:a16="http://schemas.microsoft.com/office/drawing/2014/main" id="{EA69BCC5-4DDE-4B25-BFEE-F887DE310575}"/>
                  </a:ext>
                </a:extLst>
              </p:cNvPr>
              <p:cNvSpPr/>
              <p:nvPr/>
            </p:nvSpPr>
            <p:spPr>
              <a:xfrm>
                <a:off x="8927662" y="5902340"/>
                <a:ext cx="169558" cy="234318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正方形/長方形 143">
                <a:extLst>
                  <a:ext uri="{FF2B5EF4-FFF2-40B4-BE49-F238E27FC236}">
                    <a16:creationId xmlns:a16="http://schemas.microsoft.com/office/drawing/2014/main" id="{41C5506C-FA33-4EB3-BF86-2088590ED1D3}"/>
                  </a:ext>
                </a:extLst>
              </p:cNvPr>
              <p:cNvSpPr/>
              <p:nvPr/>
            </p:nvSpPr>
            <p:spPr>
              <a:xfrm>
                <a:off x="9207800" y="5983264"/>
                <a:ext cx="169558" cy="153394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正方形/長方形 144">
                <a:extLst>
                  <a:ext uri="{FF2B5EF4-FFF2-40B4-BE49-F238E27FC236}">
                    <a16:creationId xmlns:a16="http://schemas.microsoft.com/office/drawing/2014/main" id="{E7E9A493-3286-4B22-BBDB-110404C3F6E3}"/>
                  </a:ext>
                </a:extLst>
              </p:cNvPr>
              <p:cNvSpPr/>
              <p:nvPr/>
            </p:nvSpPr>
            <p:spPr>
              <a:xfrm>
                <a:off x="9207800" y="5213877"/>
                <a:ext cx="169558" cy="769387"/>
              </a:xfrm>
              <a:prstGeom prst="rect">
                <a:avLst/>
              </a:prstGeom>
              <a:solidFill>
                <a:srgbClr val="D8D4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正方形/長方形 145">
                <a:extLst>
                  <a:ext uri="{FF2B5EF4-FFF2-40B4-BE49-F238E27FC236}">
                    <a16:creationId xmlns:a16="http://schemas.microsoft.com/office/drawing/2014/main" id="{0288DC75-7874-4E36-B5D9-8DB46C3F7B03}"/>
                  </a:ext>
                </a:extLst>
              </p:cNvPr>
              <p:cNvSpPr/>
              <p:nvPr/>
            </p:nvSpPr>
            <p:spPr>
              <a:xfrm>
                <a:off x="8927662" y="5322412"/>
                <a:ext cx="169558" cy="579548"/>
              </a:xfrm>
              <a:prstGeom prst="rect">
                <a:avLst/>
              </a:prstGeom>
              <a:solidFill>
                <a:srgbClr val="D8D4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正方形/長方形 146">
                <a:extLst>
                  <a:ext uri="{FF2B5EF4-FFF2-40B4-BE49-F238E27FC236}">
                    <a16:creationId xmlns:a16="http://schemas.microsoft.com/office/drawing/2014/main" id="{73815DF4-078C-415C-9E4A-162641686B87}"/>
                  </a:ext>
                </a:extLst>
              </p:cNvPr>
              <p:cNvSpPr/>
              <p:nvPr/>
            </p:nvSpPr>
            <p:spPr>
              <a:xfrm>
                <a:off x="8633150" y="5459317"/>
                <a:ext cx="169558" cy="281174"/>
              </a:xfrm>
              <a:prstGeom prst="rect">
                <a:avLst/>
              </a:prstGeom>
              <a:solidFill>
                <a:srgbClr val="D8D4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正方形/長方形 147">
                <a:extLst>
                  <a:ext uri="{FF2B5EF4-FFF2-40B4-BE49-F238E27FC236}">
                    <a16:creationId xmlns:a16="http://schemas.microsoft.com/office/drawing/2014/main" id="{2C5DCCAF-09BB-4D19-A6AC-113D3F9FA9E4}"/>
                  </a:ext>
                </a:extLst>
              </p:cNvPr>
              <p:cNvSpPr/>
              <p:nvPr/>
            </p:nvSpPr>
            <p:spPr>
              <a:xfrm>
                <a:off x="8340352" y="5469936"/>
                <a:ext cx="169558" cy="270173"/>
              </a:xfrm>
              <a:prstGeom prst="rect">
                <a:avLst/>
              </a:prstGeom>
              <a:solidFill>
                <a:srgbClr val="D8D4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正方形/長方形 148">
                <a:extLst>
                  <a:ext uri="{FF2B5EF4-FFF2-40B4-BE49-F238E27FC236}">
                    <a16:creationId xmlns:a16="http://schemas.microsoft.com/office/drawing/2014/main" id="{01C53F05-4FEA-4A7C-97A6-8025FA16B65C}"/>
                  </a:ext>
                </a:extLst>
              </p:cNvPr>
              <p:cNvSpPr/>
              <p:nvPr/>
            </p:nvSpPr>
            <p:spPr>
              <a:xfrm>
                <a:off x="8045447" y="5822240"/>
                <a:ext cx="169558" cy="180966"/>
              </a:xfrm>
              <a:prstGeom prst="rect">
                <a:avLst/>
              </a:prstGeom>
              <a:solidFill>
                <a:srgbClr val="D8D4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正方形/長方形 149">
                <a:extLst>
                  <a:ext uri="{FF2B5EF4-FFF2-40B4-BE49-F238E27FC236}">
                    <a16:creationId xmlns:a16="http://schemas.microsoft.com/office/drawing/2014/main" id="{04C9C6AA-AB13-4F5D-AE9C-0D86CA1EB35C}"/>
                  </a:ext>
                </a:extLst>
              </p:cNvPr>
              <p:cNvSpPr/>
              <p:nvPr/>
            </p:nvSpPr>
            <p:spPr>
              <a:xfrm>
                <a:off x="7767593" y="6010267"/>
                <a:ext cx="169558" cy="60214"/>
              </a:xfrm>
              <a:prstGeom prst="rect">
                <a:avLst/>
              </a:prstGeom>
              <a:solidFill>
                <a:srgbClr val="D8D4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正方形/長方形 150">
                <a:extLst>
                  <a:ext uri="{FF2B5EF4-FFF2-40B4-BE49-F238E27FC236}">
                    <a16:creationId xmlns:a16="http://schemas.microsoft.com/office/drawing/2014/main" id="{C8F2B49D-4B41-42D8-BFD3-E44011388CC8}"/>
                  </a:ext>
                </a:extLst>
              </p:cNvPr>
              <p:cNvSpPr/>
              <p:nvPr/>
            </p:nvSpPr>
            <p:spPr>
              <a:xfrm>
                <a:off x="7404573" y="4919167"/>
                <a:ext cx="2029868" cy="12178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2" name="直線コネクタ 151">
                <a:extLst>
                  <a:ext uri="{FF2B5EF4-FFF2-40B4-BE49-F238E27FC236}">
                    <a16:creationId xmlns:a16="http://schemas.microsoft.com/office/drawing/2014/main" id="{43CDAEE5-BF10-4001-BE1A-4D18AF078D74}"/>
                  </a:ext>
                </a:extLst>
              </p:cNvPr>
              <p:cNvCxnSpPr>
                <a:cxnSpLocks/>
                <a:stCxn id="151" idx="1"/>
                <a:endCxn id="151" idx="3"/>
              </p:cNvCxnSpPr>
              <p:nvPr/>
            </p:nvCxnSpPr>
            <p:spPr>
              <a:xfrm>
                <a:off x="7404573" y="5528103"/>
                <a:ext cx="20298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線コネクタ 152">
                <a:extLst>
                  <a:ext uri="{FF2B5EF4-FFF2-40B4-BE49-F238E27FC236}">
                    <a16:creationId xmlns:a16="http://schemas.microsoft.com/office/drawing/2014/main" id="{BFFE9FFB-15CF-4D00-9EAA-4EED77C524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4573" y="5213877"/>
                <a:ext cx="20298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線コネクタ 153">
                <a:extLst>
                  <a:ext uri="{FF2B5EF4-FFF2-40B4-BE49-F238E27FC236}">
                    <a16:creationId xmlns:a16="http://schemas.microsoft.com/office/drawing/2014/main" id="{ACC56221-63A0-4F83-B1EF-51111B2BD4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4573" y="5822622"/>
                <a:ext cx="20298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5" name="グラフィックス 154" descr="矢印: 時計回りの曲線 単色塗りつぶし">
              <a:extLst>
                <a:ext uri="{FF2B5EF4-FFF2-40B4-BE49-F238E27FC236}">
                  <a16:creationId xmlns:a16="http://schemas.microsoft.com/office/drawing/2014/main" id="{E9A3834E-2763-41FA-AA94-F7FCBB518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9346678" y="5290839"/>
              <a:ext cx="505326" cy="784358"/>
            </a:xfrm>
            <a:prstGeom prst="rect">
              <a:avLst/>
            </a:prstGeom>
          </p:spPr>
        </p:pic>
        <p:pic>
          <p:nvPicPr>
            <p:cNvPr id="156" name="グラフィックス 155" descr="プロセッサ 単色塗りつぶし">
              <a:extLst>
                <a:ext uri="{FF2B5EF4-FFF2-40B4-BE49-F238E27FC236}">
                  <a16:creationId xmlns:a16="http://schemas.microsoft.com/office/drawing/2014/main" id="{06944B1C-0F9F-434D-8F0A-E6B067BAC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18664" y="4608861"/>
              <a:ext cx="491165" cy="562540"/>
            </a:xfrm>
            <a:prstGeom prst="rect">
              <a:avLst/>
            </a:prstGeom>
          </p:spPr>
        </p:pic>
        <p:pic>
          <p:nvPicPr>
            <p:cNvPr id="157" name="グラフィックス 156" descr="プロセッサ 単色塗りつぶし">
              <a:extLst>
                <a:ext uri="{FF2B5EF4-FFF2-40B4-BE49-F238E27FC236}">
                  <a16:creationId xmlns:a16="http://schemas.microsoft.com/office/drawing/2014/main" id="{AD1E1C17-087A-46B7-AAF1-17F1DE24E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563897" y="4588572"/>
              <a:ext cx="488129" cy="559063"/>
            </a:xfrm>
            <a:prstGeom prst="rect">
              <a:avLst/>
            </a:prstGeom>
          </p:spPr>
        </p:pic>
        <p:sp>
          <p:nvSpPr>
            <p:cNvPr id="158" name="テキスト ボックス 157">
              <a:extLst>
                <a:ext uri="{FF2B5EF4-FFF2-40B4-BE49-F238E27FC236}">
                  <a16:creationId xmlns:a16="http://schemas.microsoft.com/office/drawing/2014/main" id="{3EEABD3B-5D58-4D43-83AB-698155C90BB7}"/>
                </a:ext>
              </a:extLst>
            </p:cNvPr>
            <p:cNvSpPr txBox="1"/>
            <p:nvPr/>
          </p:nvSpPr>
          <p:spPr>
            <a:xfrm>
              <a:off x="482664" y="3693490"/>
              <a:ext cx="5613336" cy="414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ja-JP" dirty="0"/>
                <a:t>Injection timing by </a:t>
              </a:r>
              <a:r>
                <a:rPr lang="en-US" altLang="ja-JP" b="1" dirty="0"/>
                <a:t>side-channel template matching</a:t>
              </a:r>
              <a:endParaRPr kumimoji="1" lang="ja-JP" altLang="en-US" b="1" dirty="0"/>
            </a:p>
          </p:txBody>
        </p:sp>
        <p:sp>
          <p:nvSpPr>
            <p:cNvPr id="159" name="テキスト ボックス 158">
              <a:extLst>
                <a:ext uri="{FF2B5EF4-FFF2-40B4-BE49-F238E27FC236}">
                  <a16:creationId xmlns:a16="http://schemas.microsoft.com/office/drawing/2014/main" id="{6BF6F54D-1EE2-4B98-B7DA-786EC84517F4}"/>
                </a:ext>
              </a:extLst>
            </p:cNvPr>
            <p:cNvSpPr txBox="1"/>
            <p:nvPr/>
          </p:nvSpPr>
          <p:spPr>
            <a:xfrm>
              <a:off x="7342920" y="3653814"/>
              <a:ext cx="4354966" cy="414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ja-JP" dirty="0"/>
                <a:t>Fault intensity by </a:t>
              </a:r>
              <a:r>
                <a:rPr lang="en-US" altLang="ja-JP" b="1" dirty="0"/>
                <a:t>cross-device profiling</a:t>
              </a:r>
              <a:endParaRPr kumimoji="1" lang="ja-JP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6385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D0AB7F5-7276-4C88-9593-AA7D989681B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3466A32-5750-47BD-835C-53154F61032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1639" y="1053619"/>
            <a:ext cx="4080325" cy="5432400"/>
          </a:xfrm>
        </p:spPr>
        <p:txBody>
          <a:bodyPr/>
          <a:lstStyle/>
          <a:p>
            <a:r>
              <a:rPr kumimoji="1" lang="en-US" altLang="ja-JP" dirty="0"/>
              <a:t>Background</a:t>
            </a:r>
          </a:p>
          <a:p>
            <a:r>
              <a:rPr lang="en-US" altLang="ja-JP" dirty="0"/>
              <a:t>Security on RISC-V</a:t>
            </a:r>
          </a:p>
          <a:p>
            <a:r>
              <a:rPr kumimoji="1" lang="en-US" altLang="ja-JP" dirty="0"/>
              <a:t>Proposed attack</a:t>
            </a:r>
          </a:p>
          <a:p>
            <a:r>
              <a:rPr kumimoji="1" lang="en-US" altLang="ja-JP" b="1" dirty="0"/>
              <a:t>Experiment</a:t>
            </a:r>
          </a:p>
          <a:p>
            <a:r>
              <a:rPr lang="en-US" altLang="ja-JP" dirty="0"/>
              <a:t>Countermeasure</a:t>
            </a:r>
          </a:p>
          <a:p>
            <a:r>
              <a:rPr lang="en-US" altLang="ja-JP" dirty="0"/>
              <a:t>Conclusion</a:t>
            </a:r>
            <a:endParaRPr kumimoji="1"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98157F3E-E45C-4730-A8A2-BE4089BA6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Outline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B92BC19-D3DF-4FE8-8050-7C52C6F21F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11A91526-8ACF-4270-82A3-31C10576BF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54240" y="6540500"/>
            <a:ext cx="4204335" cy="268288"/>
          </a:xfrm>
        </p:spPr>
        <p:txBody>
          <a:bodyPr/>
          <a:lstStyle/>
          <a:p>
            <a:r>
              <a:rPr kumimoji="1" lang="en-US" altLang="ja-JP" dirty="0"/>
              <a:t>BG&gt;</a:t>
            </a:r>
            <a:r>
              <a:rPr lang="en-US" altLang="ja-JP" dirty="0"/>
              <a:t>RISC-V&gt;</a:t>
            </a:r>
            <a:r>
              <a:rPr kumimoji="1" lang="en-US" altLang="ja-JP" dirty="0"/>
              <a:t>Attack&gt;</a:t>
            </a:r>
            <a:r>
              <a:rPr kumimoji="1" lang="en-US" altLang="ja-JP" b="1" dirty="0"/>
              <a:t>Exp.</a:t>
            </a:r>
            <a:r>
              <a:rPr kumimoji="1" lang="en-US" altLang="ja-JP" dirty="0"/>
              <a:t>&gt;</a:t>
            </a:r>
            <a:r>
              <a:rPr lang="en-US" altLang="ja-JP" dirty="0"/>
              <a:t>Counter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3178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0A81F74-7112-4A5A-BD38-E468AFFB38C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613362" y="6541736"/>
            <a:ext cx="414000" cy="266400"/>
          </a:xfrm>
        </p:spPr>
        <p:txBody>
          <a:bodyPr/>
          <a:lstStyle/>
          <a:p>
            <a:fld id="{AAA27D7C-6BCD-401B-BE79-2A8F53BF9201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44" name="テキスト プレースホルダー 43">
            <a:extLst>
              <a:ext uri="{FF2B5EF4-FFF2-40B4-BE49-F238E27FC236}">
                <a16:creationId xmlns:a16="http://schemas.microsoft.com/office/drawing/2014/main" id="{4D8D5938-D313-4A2C-AD7C-951D218DAF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/>
              <a:t>BG&gt;</a:t>
            </a:r>
            <a:r>
              <a:rPr lang="en-US" altLang="ja-JP" dirty="0"/>
              <a:t>RISC-V&gt;</a:t>
            </a:r>
            <a:r>
              <a:rPr kumimoji="1" lang="en-US" altLang="ja-JP" dirty="0"/>
              <a:t>Attack&gt;</a:t>
            </a:r>
            <a:r>
              <a:rPr kumimoji="1" lang="en-US" altLang="ja-JP" b="1" dirty="0"/>
              <a:t>Exp.</a:t>
            </a:r>
            <a:r>
              <a:rPr kumimoji="1" lang="en-US" altLang="ja-JP" dirty="0"/>
              <a:t>&gt;</a:t>
            </a:r>
            <a:r>
              <a:rPr lang="en-US" altLang="ja-JP" dirty="0"/>
              <a:t>Counter</a:t>
            </a:r>
            <a:endParaRPr kumimoji="1" lang="ja-JP" altLang="en-US" dirty="0"/>
          </a:p>
        </p:txBody>
      </p:sp>
      <p:sp>
        <p:nvSpPr>
          <p:cNvPr id="45" name="コンテンツ プレースホルダー 44">
            <a:extLst>
              <a:ext uri="{FF2B5EF4-FFF2-40B4-BE49-F238E27FC236}">
                <a16:creationId xmlns:a16="http://schemas.microsoft.com/office/drawing/2014/main" id="{D6B388B1-FBEF-4A73-B10A-61F606C811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1639" y="1053619"/>
            <a:ext cx="11332800" cy="668515"/>
          </a:xfrm>
        </p:spPr>
        <p:txBody>
          <a:bodyPr>
            <a:normAutofit/>
          </a:bodyPr>
          <a:lstStyle/>
          <a:p>
            <a:r>
              <a:rPr lang="en-US" altLang="ja-JP" dirty="0"/>
              <a:t>Validation of generality using simple and more practical TEEs</a:t>
            </a:r>
            <a:endParaRPr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5E88F0CD-9FF7-4EB4-9664-A4686B45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847" y="1"/>
            <a:ext cx="9611580" cy="688436"/>
          </a:xfrm>
        </p:spPr>
        <p:txBody>
          <a:bodyPr/>
          <a:lstStyle/>
          <a:p>
            <a:r>
              <a:rPr lang="en-US" altLang="ja-JP" dirty="0"/>
              <a:t>Two targets: PoC TEE &amp; Keystone</a:t>
            </a:r>
            <a:endParaRPr lang="ja-JP" altLang="en-US" dirty="0"/>
          </a:p>
        </p:txBody>
      </p:sp>
      <p:sp>
        <p:nvSpPr>
          <p:cNvPr id="43" name="テキスト プレースホルダー 42">
            <a:extLst>
              <a:ext uri="{FF2B5EF4-FFF2-40B4-BE49-F238E27FC236}">
                <a16:creationId xmlns:a16="http://schemas.microsoft.com/office/drawing/2014/main" id="{9EE07611-FD40-4E3E-B95A-3F90FEA975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ja-JP" altLang="en-US"/>
          </a:p>
        </p:txBody>
      </p:sp>
      <p:graphicFrame>
        <p:nvGraphicFramePr>
          <p:cNvPr id="32" name="表 32">
            <a:extLst>
              <a:ext uri="{FF2B5EF4-FFF2-40B4-BE49-F238E27FC236}">
                <a16:creationId xmlns:a16="http://schemas.microsoft.com/office/drawing/2014/main" id="{3C0D7F69-E694-467A-9242-AC7F2371D6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801144"/>
              </p:ext>
            </p:extLst>
          </p:nvPr>
        </p:nvGraphicFramePr>
        <p:xfrm>
          <a:off x="1711617" y="1988191"/>
          <a:ext cx="8127999" cy="381619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1754651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915329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82044307"/>
                    </a:ext>
                  </a:extLst>
                </a:gridCol>
              </a:tblGrid>
              <a:tr h="595163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#1 PoC TEE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#2 Keystone</a:t>
                      </a:r>
                      <a:endParaRPr kumimoji="1" lang="ja-JP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0031494"/>
                  </a:ext>
                </a:extLst>
              </a:tr>
              <a:tr h="213780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Isolation</a:t>
                      </a:r>
                      <a:endParaRPr kumimoji="1" lang="ja-JP" alt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673715"/>
                  </a:ext>
                </a:extLst>
              </a:tr>
              <a:tr h="58424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OS</a:t>
                      </a:r>
                      <a:endParaRPr kumimoji="1" lang="ja-JP" alt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Bare metal</a:t>
                      </a:r>
                      <a:endParaRPr kumimoji="1" lang="ja-JP" alt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Linux OS</a:t>
                      </a:r>
                      <a:endParaRPr kumimoji="1" lang="ja-JP" alt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381781"/>
                  </a:ext>
                </a:extLst>
              </a:tr>
              <a:tr h="49897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Publisher</a:t>
                      </a:r>
                      <a:endParaRPr kumimoji="1" lang="ja-JP" alt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/>
                        <a:t>(Self-made)</a:t>
                      </a:r>
                      <a:endParaRPr kumimoji="1" lang="ja-JP" alt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UCB</a:t>
                      </a:r>
                      <a:endParaRPr kumimoji="1" lang="ja-JP" alt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029448"/>
                  </a:ext>
                </a:extLst>
              </a:tr>
            </a:tbl>
          </a:graphicData>
        </a:graphic>
      </p:graphicFrame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62DBA184-E89C-4C02-B051-723202EC34F0}"/>
              </a:ext>
            </a:extLst>
          </p:cNvPr>
          <p:cNvGrpSpPr/>
          <p:nvPr/>
        </p:nvGrpSpPr>
        <p:grpSpPr>
          <a:xfrm>
            <a:off x="4602323" y="3061019"/>
            <a:ext cx="2346585" cy="1328575"/>
            <a:chOff x="4907655" y="2978884"/>
            <a:chExt cx="3826126" cy="1778691"/>
          </a:xfrm>
        </p:grpSpPr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5007DDF9-1AAC-4882-9211-43C76BEEF355}"/>
                </a:ext>
              </a:extLst>
            </p:cNvPr>
            <p:cNvSpPr/>
            <p:nvPr/>
          </p:nvSpPr>
          <p:spPr>
            <a:xfrm>
              <a:off x="5244455" y="3140449"/>
              <a:ext cx="1046390" cy="1042316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dirty="0">
                  <a:solidFill>
                    <a:schemeClr val="tx1"/>
                  </a:solidFill>
                </a:rPr>
                <a:t>App 1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F6D40D92-3FBD-4273-A6AD-056251C6DFB6}"/>
                </a:ext>
              </a:extLst>
            </p:cNvPr>
            <p:cNvSpPr/>
            <p:nvPr/>
          </p:nvSpPr>
          <p:spPr>
            <a:xfrm>
              <a:off x="6350884" y="3140449"/>
              <a:ext cx="1046390" cy="1042316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dirty="0">
                  <a:solidFill>
                    <a:schemeClr val="tx1"/>
                  </a:solidFill>
                </a:rPr>
                <a:t>App 2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FABDA0D3-CD47-4C59-9FA6-DAAB23BA3CF0}"/>
                </a:ext>
              </a:extLst>
            </p:cNvPr>
            <p:cNvSpPr/>
            <p:nvPr/>
          </p:nvSpPr>
          <p:spPr>
            <a:xfrm>
              <a:off x="5244455" y="4290069"/>
              <a:ext cx="3259248" cy="4675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dirty="0">
                  <a:solidFill>
                    <a:schemeClr val="tx1"/>
                  </a:solidFill>
                </a:rPr>
                <a:t>Monitor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2E7A1D8B-A6DA-4A8E-98A9-BDCEFCE957DB}"/>
                </a:ext>
              </a:extLst>
            </p:cNvPr>
            <p:cNvSpPr/>
            <p:nvPr/>
          </p:nvSpPr>
          <p:spPr>
            <a:xfrm>
              <a:off x="7457313" y="3140449"/>
              <a:ext cx="1046390" cy="1042316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dirty="0">
                  <a:solidFill>
                    <a:schemeClr val="tx1"/>
                  </a:solidFill>
                </a:rPr>
                <a:t>App 3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6D4FAFE4-2805-4896-B7F7-F2B0E796379D}"/>
                </a:ext>
              </a:extLst>
            </p:cNvPr>
            <p:cNvCxnSpPr>
              <a:cxnSpLocks/>
            </p:cNvCxnSpPr>
            <p:nvPr/>
          </p:nvCxnSpPr>
          <p:spPr>
            <a:xfrm>
              <a:off x="6318422" y="2978884"/>
              <a:ext cx="0" cy="1311185"/>
            </a:xfrm>
            <a:prstGeom prst="line">
              <a:avLst/>
            </a:prstGeom>
            <a:ln w="19050">
              <a:solidFill>
                <a:schemeClr val="accent5">
                  <a:lumMod val="2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0EC81D99-0AA3-494D-9991-131028B52150}"/>
                </a:ext>
              </a:extLst>
            </p:cNvPr>
            <p:cNvCxnSpPr>
              <a:cxnSpLocks/>
            </p:cNvCxnSpPr>
            <p:nvPr/>
          </p:nvCxnSpPr>
          <p:spPr>
            <a:xfrm>
              <a:off x="7427079" y="3001744"/>
              <a:ext cx="0" cy="1288325"/>
            </a:xfrm>
            <a:prstGeom prst="line">
              <a:avLst/>
            </a:prstGeom>
            <a:ln w="19050">
              <a:solidFill>
                <a:schemeClr val="accent5">
                  <a:lumMod val="2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FF897F4A-92E5-4AA6-A9BD-ADF1EF8396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07655" y="4242436"/>
              <a:ext cx="3826126" cy="0"/>
            </a:xfrm>
            <a:prstGeom prst="line">
              <a:avLst/>
            </a:prstGeom>
            <a:ln w="19050">
              <a:solidFill>
                <a:schemeClr val="accent5">
                  <a:lumMod val="2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84BAE77-F394-4A06-BCF5-958CE1B947FD}"/>
              </a:ext>
            </a:extLst>
          </p:cNvPr>
          <p:cNvGrpSpPr/>
          <p:nvPr/>
        </p:nvGrpSpPr>
        <p:grpSpPr>
          <a:xfrm>
            <a:off x="7316569" y="3061019"/>
            <a:ext cx="2296493" cy="1328575"/>
            <a:chOff x="7549405" y="2817004"/>
            <a:chExt cx="2702178" cy="1778690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A1CD656D-E457-475D-8C4F-D48F120A1CF8}"/>
                </a:ext>
              </a:extLst>
            </p:cNvPr>
            <p:cNvSpPr/>
            <p:nvPr/>
          </p:nvSpPr>
          <p:spPr>
            <a:xfrm>
              <a:off x="7680037" y="2978569"/>
              <a:ext cx="1046390" cy="467506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dirty="0">
                  <a:solidFill>
                    <a:schemeClr val="tx1"/>
                  </a:solidFill>
                </a:rPr>
                <a:t>App 1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D783DDC5-9B93-44E9-BE29-B72D60DEE038}"/>
                </a:ext>
              </a:extLst>
            </p:cNvPr>
            <p:cNvSpPr/>
            <p:nvPr/>
          </p:nvSpPr>
          <p:spPr>
            <a:xfrm>
              <a:off x="8811068" y="2978570"/>
              <a:ext cx="1304638" cy="49171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dirty="0">
                  <a:solidFill>
                    <a:schemeClr val="tx1"/>
                  </a:solidFill>
                </a:rPr>
                <a:t>App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7A142572-A4D8-4B28-85DC-92F67675917E}"/>
                </a:ext>
              </a:extLst>
            </p:cNvPr>
            <p:cNvSpPr/>
            <p:nvPr/>
          </p:nvSpPr>
          <p:spPr>
            <a:xfrm>
              <a:off x="7680037" y="4128188"/>
              <a:ext cx="2435667" cy="4675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dirty="0">
                  <a:solidFill>
                    <a:schemeClr val="tx1"/>
                  </a:solidFill>
                </a:rPr>
                <a:t>Monitor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36E9BD45-8CEE-4B59-93B6-7905B888E59A}"/>
                </a:ext>
              </a:extLst>
            </p:cNvPr>
            <p:cNvSpPr/>
            <p:nvPr/>
          </p:nvSpPr>
          <p:spPr>
            <a:xfrm>
              <a:off x="7680037" y="3553378"/>
              <a:ext cx="1046388" cy="467506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dirty="0">
                  <a:solidFill>
                    <a:schemeClr val="tx1"/>
                  </a:solidFill>
                </a:rPr>
                <a:t>OS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FFE481E3-E0BD-4A89-875E-D48254D6F230}"/>
                </a:ext>
              </a:extLst>
            </p:cNvPr>
            <p:cNvCxnSpPr>
              <a:cxnSpLocks/>
            </p:cNvCxnSpPr>
            <p:nvPr/>
          </p:nvCxnSpPr>
          <p:spPr>
            <a:xfrm>
              <a:off x="8766540" y="2817004"/>
              <a:ext cx="0" cy="1311184"/>
            </a:xfrm>
            <a:prstGeom prst="line">
              <a:avLst/>
            </a:prstGeom>
            <a:ln w="19050">
              <a:solidFill>
                <a:schemeClr val="accent5">
                  <a:lumMod val="2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4F70A9BC-0A53-4674-9BB2-EECF9C8C1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49405" y="4080556"/>
              <a:ext cx="2702178" cy="0"/>
            </a:xfrm>
            <a:prstGeom prst="line">
              <a:avLst/>
            </a:prstGeom>
            <a:ln w="19050">
              <a:solidFill>
                <a:schemeClr val="accent5">
                  <a:lumMod val="2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C07B810D-4A21-4617-AACE-BC81708A3647}"/>
                </a:ext>
              </a:extLst>
            </p:cNvPr>
            <p:cNvSpPr/>
            <p:nvPr/>
          </p:nvSpPr>
          <p:spPr>
            <a:xfrm>
              <a:off x="8812071" y="3553378"/>
              <a:ext cx="1303633" cy="467506"/>
            </a:xfrm>
            <a:prstGeom prst="rect">
              <a:avLst/>
            </a:prstGeom>
            <a:solidFill>
              <a:srgbClr val="D5EDFF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dirty="0">
                  <a:solidFill>
                    <a:schemeClr val="tx1"/>
                  </a:solidFill>
                </a:rPr>
                <a:t>runtime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6899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0DC50DFC-5052-4D58-B995-53F5B503395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613362" y="6541736"/>
            <a:ext cx="414000" cy="266400"/>
          </a:xfrm>
        </p:spPr>
        <p:txBody>
          <a:bodyPr/>
          <a:lstStyle/>
          <a:p>
            <a:fld id="{AAA27D7C-6BCD-401B-BE79-2A8F53BF9201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50" name="テキスト プレースホルダー 49">
            <a:extLst>
              <a:ext uri="{FF2B5EF4-FFF2-40B4-BE49-F238E27FC236}">
                <a16:creationId xmlns:a16="http://schemas.microsoft.com/office/drawing/2014/main" id="{7D74B04F-CE27-46BC-ABDD-8F82DA2FBC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F39D3E-8AF6-41CC-A4CD-9D88C7699A3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1638" y="1053619"/>
            <a:ext cx="11760361" cy="543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000" dirty="0"/>
              <a:t>If critical instructions are skipped by fault injection, isolated execution on RISC-V can be compromised</a:t>
            </a:r>
          </a:p>
          <a:p>
            <a:r>
              <a:rPr lang="en-US" altLang="ja-JP" sz="2000" dirty="0"/>
              <a:t>Proposed attack skips </a:t>
            </a:r>
            <a:r>
              <a:rPr lang="en-US" altLang="ja-JP" sz="2000" dirty="0" err="1"/>
              <a:t>reconf</a:t>
            </a:r>
            <a:r>
              <a:rPr lang="en-US" altLang="ja-JP" sz="2000" dirty="0"/>
              <a:t>. of isolation setting at context switch and obtains previous permission</a:t>
            </a:r>
          </a:p>
          <a:p>
            <a:r>
              <a:rPr lang="en-US" altLang="ja-JP" sz="2000" dirty="0"/>
              <a:t>Proposed software-based countermeasure makes the attack completely unsuccessful</a:t>
            </a:r>
          </a:p>
          <a:p>
            <a:endParaRPr lang="en-US" altLang="ja-JP" sz="2000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C9782CA4-A6C3-4282-8076-1E9D38EE1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847" y="1"/>
            <a:ext cx="9611580" cy="688436"/>
          </a:xfrm>
        </p:spPr>
        <p:txBody>
          <a:bodyPr/>
          <a:lstStyle/>
          <a:p>
            <a:r>
              <a:rPr lang="en-US" altLang="ja-JP" dirty="0"/>
              <a:t>Overview</a:t>
            </a:r>
            <a:endParaRPr lang="ja-JP" altLang="en-US" dirty="0"/>
          </a:p>
        </p:txBody>
      </p:sp>
      <p:sp>
        <p:nvSpPr>
          <p:cNvPr id="49" name="テキスト プレースホルダー 48">
            <a:extLst>
              <a:ext uri="{FF2B5EF4-FFF2-40B4-BE49-F238E27FC236}">
                <a16:creationId xmlns:a16="http://schemas.microsoft.com/office/drawing/2014/main" id="{58D3D916-A128-44A1-AD05-A16CA4F836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DFC9662-0090-4BED-AEAC-BDB6EFBDAC5E}"/>
              </a:ext>
            </a:extLst>
          </p:cNvPr>
          <p:cNvSpPr/>
          <p:nvPr/>
        </p:nvSpPr>
        <p:spPr>
          <a:xfrm>
            <a:off x="354706" y="3571840"/>
            <a:ext cx="1067923" cy="599018"/>
          </a:xfrm>
          <a:prstGeom prst="rect">
            <a:avLst/>
          </a:prstGeom>
          <a:solidFill>
            <a:srgbClr val="E1F2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/>
              <a:t>Victim</a:t>
            </a:r>
            <a:br>
              <a:rPr lang="en-US" altLang="ja-JP" b="1" dirty="0"/>
            </a:br>
            <a:r>
              <a:rPr lang="en-US" altLang="ja-JP" dirty="0"/>
              <a:t>app</a:t>
            </a:r>
            <a:endParaRPr kumimoji="1" lang="ja-JP" altLang="en-US" b="1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DFAF9B6-BC7F-47B7-B392-86D1FAE6FAA1}"/>
              </a:ext>
            </a:extLst>
          </p:cNvPr>
          <p:cNvSpPr/>
          <p:nvPr/>
        </p:nvSpPr>
        <p:spPr>
          <a:xfrm>
            <a:off x="1533756" y="3571840"/>
            <a:ext cx="1132646" cy="599018"/>
          </a:xfrm>
          <a:prstGeom prst="rect">
            <a:avLst/>
          </a:prstGeom>
          <a:solidFill>
            <a:srgbClr val="FCEE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/>
              <a:t>Attacker</a:t>
            </a:r>
            <a:br>
              <a:rPr lang="en-US" altLang="ja-JP" b="1" dirty="0"/>
            </a:br>
            <a:r>
              <a:rPr lang="en-US" altLang="ja-JP" dirty="0"/>
              <a:t>app</a:t>
            </a:r>
            <a:endParaRPr kumimoji="1" lang="ja-JP" altLang="en-US" b="1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B601F18-A2A3-4D20-953E-A5F4D1300CE4}"/>
              </a:ext>
            </a:extLst>
          </p:cNvPr>
          <p:cNvSpPr/>
          <p:nvPr/>
        </p:nvSpPr>
        <p:spPr>
          <a:xfrm>
            <a:off x="354706" y="4859837"/>
            <a:ext cx="2311695" cy="4096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Monitor</a:t>
            </a:r>
            <a:endParaRPr kumimoji="1" lang="ja-JP" altLang="en-US" dirty="0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7403ADB9-F9CD-4482-9FA4-6A4172134A58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888668" y="4170858"/>
            <a:ext cx="0" cy="6921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1846F463-AAA7-46E5-AF4B-3B8698933D9C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2100079" y="4170858"/>
            <a:ext cx="0" cy="6889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D843018-49F3-4506-81FF-C5C76C026029}"/>
              </a:ext>
            </a:extLst>
          </p:cNvPr>
          <p:cNvSpPr txBox="1"/>
          <p:nvPr/>
        </p:nvSpPr>
        <p:spPr>
          <a:xfrm>
            <a:off x="770888" y="5353952"/>
            <a:ext cx="2311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dirty="0"/>
              <a:t>Reconfiguration</a:t>
            </a:r>
          </a:p>
        </p:txBody>
      </p:sp>
      <p:sp>
        <p:nvSpPr>
          <p:cNvPr id="21" name="左中かっこ 20">
            <a:extLst>
              <a:ext uri="{FF2B5EF4-FFF2-40B4-BE49-F238E27FC236}">
                <a16:creationId xmlns:a16="http://schemas.microsoft.com/office/drawing/2014/main" id="{71570529-469E-45A3-A39E-EC0DF5F21B3D}"/>
              </a:ext>
            </a:extLst>
          </p:cNvPr>
          <p:cNvSpPr/>
          <p:nvPr/>
        </p:nvSpPr>
        <p:spPr>
          <a:xfrm>
            <a:off x="3100133" y="3255600"/>
            <a:ext cx="265184" cy="3007412"/>
          </a:xfrm>
          <a:prstGeom prst="leftBrace">
            <a:avLst>
              <a:gd name="adj1" fmla="val 48999"/>
              <a:gd name="adj2" fmla="val 76169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005D081-760B-4815-AF8A-4EB8BC50AF2D}"/>
              </a:ext>
            </a:extLst>
          </p:cNvPr>
          <p:cNvSpPr/>
          <p:nvPr/>
        </p:nvSpPr>
        <p:spPr>
          <a:xfrm>
            <a:off x="3344195" y="3966048"/>
            <a:ext cx="546545" cy="409620"/>
          </a:xfrm>
          <a:prstGeom prst="rect">
            <a:avLst/>
          </a:prstGeom>
          <a:solidFill>
            <a:srgbClr val="E1F2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RWX</a:t>
            </a:r>
            <a:endParaRPr kumimoji="1" lang="ja-JP" altLang="en-US" sz="1200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354714F-11AA-4291-B3B2-B6433282C06A}"/>
              </a:ext>
            </a:extLst>
          </p:cNvPr>
          <p:cNvSpPr/>
          <p:nvPr/>
        </p:nvSpPr>
        <p:spPr>
          <a:xfrm>
            <a:off x="3886373" y="3966048"/>
            <a:ext cx="546545" cy="409620"/>
          </a:xfrm>
          <a:prstGeom prst="rect">
            <a:avLst/>
          </a:prstGeom>
          <a:solidFill>
            <a:srgbClr val="E1F2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err="1"/>
              <a:t>Addr</a:t>
            </a:r>
            <a:endParaRPr kumimoji="1" lang="ja-JP" altLang="en-US" sz="1200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BBC9C90-C24B-432B-9A8F-E17C9322F755}"/>
              </a:ext>
            </a:extLst>
          </p:cNvPr>
          <p:cNvSpPr/>
          <p:nvPr/>
        </p:nvSpPr>
        <p:spPr>
          <a:xfrm>
            <a:off x="4670172" y="3966048"/>
            <a:ext cx="546545" cy="409620"/>
          </a:xfrm>
          <a:prstGeom prst="rect">
            <a:avLst/>
          </a:prstGeom>
          <a:solidFill>
            <a:srgbClr val="E1F2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RWX</a:t>
            </a:r>
            <a:endParaRPr kumimoji="1" lang="ja-JP" altLang="en-US" sz="1200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AA907D6-267C-44E9-BAFD-2376DC9FD3DF}"/>
              </a:ext>
            </a:extLst>
          </p:cNvPr>
          <p:cNvSpPr/>
          <p:nvPr/>
        </p:nvSpPr>
        <p:spPr>
          <a:xfrm>
            <a:off x="5207601" y="3966048"/>
            <a:ext cx="546545" cy="409620"/>
          </a:xfrm>
          <a:prstGeom prst="rect">
            <a:avLst/>
          </a:prstGeom>
          <a:solidFill>
            <a:srgbClr val="E1F2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err="1"/>
              <a:t>Addr</a:t>
            </a:r>
            <a:endParaRPr kumimoji="1" lang="ja-JP" altLang="en-US" sz="12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1EDA474-64B9-45EE-B5F2-2D9CA7BA84D0}"/>
              </a:ext>
            </a:extLst>
          </p:cNvPr>
          <p:cNvSpPr txBox="1"/>
          <p:nvPr/>
        </p:nvSpPr>
        <p:spPr>
          <a:xfrm>
            <a:off x="3475015" y="3463533"/>
            <a:ext cx="2112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Isolation settings</a:t>
            </a:r>
            <a:endParaRPr kumimoji="1" lang="ja-JP" altLang="en-US" sz="2000" dirty="0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012BB7A9-CCE8-4FBD-9247-0B7B8320692E}"/>
              </a:ext>
            </a:extLst>
          </p:cNvPr>
          <p:cNvCxnSpPr>
            <a:cxnSpLocks/>
          </p:cNvCxnSpPr>
          <p:nvPr/>
        </p:nvCxnSpPr>
        <p:spPr>
          <a:xfrm>
            <a:off x="4484606" y="4188650"/>
            <a:ext cx="14858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AF190F4-8CDF-4271-8B07-8821693BAB50}"/>
              </a:ext>
            </a:extLst>
          </p:cNvPr>
          <p:cNvSpPr/>
          <p:nvPr/>
        </p:nvSpPr>
        <p:spPr>
          <a:xfrm>
            <a:off x="3344195" y="5397894"/>
            <a:ext cx="546545" cy="409620"/>
          </a:xfrm>
          <a:prstGeom prst="rect">
            <a:avLst/>
          </a:prstGeom>
          <a:solidFill>
            <a:srgbClr val="FCEE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RWX</a:t>
            </a:r>
            <a:endParaRPr kumimoji="1" lang="ja-JP" altLang="en-US" sz="1200" dirty="0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31F8352-2186-49AE-8672-A75000B48ECD}"/>
              </a:ext>
            </a:extLst>
          </p:cNvPr>
          <p:cNvSpPr/>
          <p:nvPr/>
        </p:nvSpPr>
        <p:spPr>
          <a:xfrm>
            <a:off x="3886373" y="5397894"/>
            <a:ext cx="546545" cy="409620"/>
          </a:xfrm>
          <a:prstGeom prst="rect">
            <a:avLst/>
          </a:prstGeom>
          <a:solidFill>
            <a:srgbClr val="FCEE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err="1"/>
              <a:t>Addr</a:t>
            </a:r>
            <a:endParaRPr kumimoji="1" lang="ja-JP" altLang="en-US" sz="1200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6CBC107C-E48A-41B3-AB58-F20B1B19A403}"/>
              </a:ext>
            </a:extLst>
          </p:cNvPr>
          <p:cNvSpPr/>
          <p:nvPr/>
        </p:nvSpPr>
        <p:spPr>
          <a:xfrm>
            <a:off x="4670172" y="5397894"/>
            <a:ext cx="546545" cy="409620"/>
          </a:xfrm>
          <a:prstGeom prst="rect">
            <a:avLst/>
          </a:prstGeom>
          <a:solidFill>
            <a:srgbClr val="FCEE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RWX</a:t>
            </a:r>
            <a:endParaRPr kumimoji="1" lang="ja-JP" altLang="en-US" sz="1200" dirty="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4720F169-69BD-495C-ACB3-8BBC6E820B6F}"/>
              </a:ext>
            </a:extLst>
          </p:cNvPr>
          <p:cNvSpPr/>
          <p:nvPr/>
        </p:nvSpPr>
        <p:spPr>
          <a:xfrm>
            <a:off x="5207601" y="5397894"/>
            <a:ext cx="546545" cy="409620"/>
          </a:xfrm>
          <a:prstGeom prst="rect">
            <a:avLst/>
          </a:prstGeom>
          <a:solidFill>
            <a:srgbClr val="E1F2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err="1"/>
              <a:t>Addr</a:t>
            </a:r>
            <a:endParaRPr kumimoji="1" lang="ja-JP" altLang="en-US" sz="1200" dirty="0"/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74B732A8-3EC7-46C3-9788-2D9FD8A016DC}"/>
              </a:ext>
            </a:extLst>
          </p:cNvPr>
          <p:cNvCxnSpPr>
            <a:cxnSpLocks/>
          </p:cNvCxnSpPr>
          <p:nvPr/>
        </p:nvCxnSpPr>
        <p:spPr>
          <a:xfrm>
            <a:off x="4484606" y="5620496"/>
            <a:ext cx="14858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1EB14395-AA45-406F-922E-98B39470BFD9}"/>
              </a:ext>
            </a:extLst>
          </p:cNvPr>
          <p:cNvCxnSpPr>
            <a:stCxn id="22" idx="2"/>
            <a:endCxn id="28" idx="0"/>
          </p:cNvCxnSpPr>
          <p:nvPr/>
        </p:nvCxnSpPr>
        <p:spPr>
          <a:xfrm>
            <a:off x="3617468" y="4375668"/>
            <a:ext cx="0" cy="102222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5C5AA492-22A4-415B-8392-0C471F13AF3F}"/>
              </a:ext>
            </a:extLst>
          </p:cNvPr>
          <p:cNvCxnSpPr>
            <a:cxnSpLocks/>
            <a:stCxn id="23" idx="2"/>
            <a:endCxn id="29" idx="0"/>
          </p:cNvCxnSpPr>
          <p:nvPr/>
        </p:nvCxnSpPr>
        <p:spPr>
          <a:xfrm>
            <a:off x="4159646" y="4375668"/>
            <a:ext cx="0" cy="102222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0B1E6E80-3531-4642-9822-DBB8072D0A49}"/>
              </a:ext>
            </a:extLst>
          </p:cNvPr>
          <p:cNvCxnSpPr>
            <a:cxnSpLocks/>
            <a:stCxn id="24" idx="2"/>
            <a:endCxn id="30" idx="0"/>
          </p:cNvCxnSpPr>
          <p:nvPr/>
        </p:nvCxnSpPr>
        <p:spPr>
          <a:xfrm>
            <a:off x="4943445" y="4375668"/>
            <a:ext cx="0" cy="102222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FCE59DA5-BD35-40A1-BE38-9866EF01A2DB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5480874" y="4375668"/>
            <a:ext cx="0" cy="43653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稲妻 36">
            <a:extLst>
              <a:ext uri="{FF2B5EF4-FFF2-40B4-BE49-F238E27FC236}">
                <a16:creationId xmlns:a16="http://schemas.microsoft.com/office/drawing/2014/main" id="{9DEE6122-C237-441E-B50E-1EC6CD8A6AD8}"/>
              </a:ext>
            </a:extLst>
          </p:cNvPr>
          <p:cNvSpPr/>
          <p:nvPr/>
        </p:nvSpPr>
        <p:spPr>
          <a:xfrm flipH="1">
            <a:off x="5377659" y="4607393"/>
            <a:ext cx="288636" cy="465809"/>
          </a:xfrm>
          <a:prstGeom prst="lightningBolt">
            <a:avLst/>
          </a:prstGeom>
          <a:solidFill>
            <a:srgbClr val="EBE6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pic>
        <p:nvPicPr>
          <p:cNvPr id="38" name="図 37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B2B4A843-B064-40FD-9B5E-D35073BF8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097" y="3244522"/>
            <a:ext cx="411771" cy="419363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6DD8A23-B763-4854-BDFB-8CEBD6A631A7}"/>
              </a:ext>
            </a:extLst>
          </p:cNvPr>
          <p:cNvSpPr txBox="1"/>
          <p:nvPr/>
        </p:nvSpPr>
        <p:spPr>
          <a:xfrm>
            <a:off x="5140369" y="5017013"/>
            <a:ext cx="628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skip</a:t>
            </a:r>
            <a:endParaRPr kumimoji="1" lang="ja-JP" altLang="en-US" dirty="0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5C6181CE-D842-4A2C-BA57-7416861F8F83}"/>
              </a:ext>
            </a:extLst>
          </p:cNvPr>
          <p:cNvSpPr/>
          <p:nvPr/>
        </p:nvSpPr>
        <p:spPr>
          <a:xfrm flipV="1">
            <a:off x="1281605" y="3236134"/>
            <a:ext cx="406297" cy="327480"/>
          </a:xfrm>
          <a:custGeom>
            <a:avLst/>
            <a:gdLst>
              <a:gd name="connsiteX0" fmla="*/ 874929 w 874929"/>
              <a:gd name="connsiteY0" fmla="*/ 0 h 355368"/>
              <a:gd name="connsiteX1" fmla="*/ 473646 w 874929"/>
              <a:gd name="connsiteY1" fmla="*/ 355235 h 355368"/>
              <a:gd name="connsiteX2" fmla="*/ 0 w 874929"/>
              <a:gd name="connsiteY2" fmla="*/ 32893 h 355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4929" h="355368">
                <a:moveTo>
                  <a:pt x="874929" y="0"/>
                </a:moveTo>
                <a:cubicBezTo>
                  <a:pt x="747198" y="174876"/>
                  <a:pt x="619467" y="349753"/>
                  <a:pt x="473646" y="355235"/>
                </a:cubicBezTo>
                <a:cubicBezTo>
                  <a:pt x="327825" y="360717"/>
                  <a:pt x="163912" y="196805"/>
                  <a:pt x="0" y="32893"/>
                </a:cubicBezTo>
              </a:path>
            </a:pathLst>
          </a:cu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6EDE623-ED99-4578-91C8-ED498DB78E5C}"/>
              </a:ext>
            </a:extLst>
          </p:cNvPr>
          <p:cNvSpPr txBox="1"/>
          <p:nvPr/>
        </p:nvSpPr>
        <p:spPr>
          <a:xfrm>
            <a:off x="888668" y="6170258"/>
            <a:ext cx="4337002" cy="45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2000" dirty="0"/>
              <a:t>Concept of proposed attack</a:t>
            </a:r>
            <a:endParaRPr kumimoji="1" lang="ja-JP" altLang="en-US" sz="2000" dirty="0"/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295ECFBD-C7C5-4D19-981D-C8C6D84BE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497" y="3208973"/>
            <a:ext cx="5440680" cy="2796840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B2C01FA-A2D6-46B4-8C3E-E1E27C5DB770}"/>
              </a:ext>
            </a:extLst>
          </p:cNvPr>
          <p:cNvSpPr txBox="1"/>
          <p:nvPr/>
        </p:nvSpPr>
        <p:spPr>
          <a:xfrm>
            <a:off x="7596788" y="6170258"/>
            <a:ext cx="3551128" cy="45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2000" dirty="0"/>
              <a:t>Experimental setup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55754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6D04097-5F4A-4CC4-83FD-AF01D324BE7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E8F734D-CFEF-432B-BE5B-43494A9541B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822950" y="1053619"/>
            <a:ext cx="6134099" cy="2747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b="1" dirty="0"/>
              <a:t>Setup</a:t>
            </a:r>
            <a:endParaRPr kumimoji="1" lang="en-US" altLang="ja-JP" b="1" dirty="0"/>
          </a:p>
          <a:p>
            <a:r>
              <a:rPr kumimoji="1" lang="en-US" altLang="ja-JP" dirty="0"/>
              <a:t>X300 core is burned into FPGA and self-made TEE</a:t>
            </a:r>
            <a:br>
              <a:rPr kumimoji="1" lang="en-US" altLang="ja-JP" dirty="0"/>
            </a:br>
            <a:r>
              <a:rPr kumimoji="1" lang="en-US" altLang="ja-JP" dirty="0"/>
              <a:t> (PoC TEE) is running on it</a:t>
            </a:r>
          </a:p>
          <a:p>
            <a:r>
              <a:rPr lang="en-US" altLang="ja-JP" dirty="0"/>
              <a:t>Fault injection: Clock FI</a:t>
            </a:r>
            <a:r>
              <a:rPr lang="ja-JP" altLang="en-US" dirty="0"/>
              <a:t> </a:t>
            </a:r>
            <a:r>
              <a:rPr lang="en-US" altLang="ja-JP" dirty="0"/>
              <a:t>with</a:t>
            </a:r>
            <a:r>
              <a:rPr lang="ja-JP" altLang="en-US" dirty="0"/>
              <a:t> </a:t>
            </a:r>
            <a:r>
              <a:rPr lang="en-US" altLang="ja-JP" dirty="0"/>
              <a:t>ChipWhisperer</a:t>
            </a:r>
          </a:p>
          <a:p>
            <a:r>
              <a:rPr kumimoji="1" lang="en-US" altLang="ja-JP" dirty="0"/>
              <a:t>Side channel: EM leakage</a:t>
            </a:r>
            <a:endParaRPr kumimoji="1"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F071E5FF-6697-4225-9CD7-1F17D22CC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Experiment #1: Self-made TEE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722CA98-A47C-4FA7-9967-42D8CA9DDE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BEA8410-77F5-4832-9F1A-349406446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38" y="1053619"/>
            <a:ext cx="5022062" cy="3145057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279AF10-A305-4128-9A7A-B23AA6B0948B}"/>
              </a:ext>
            </a:extLst>
          </p:cNvPr>
          <p:cNvGrpSpPr/>
          <p:nvPr/>
        </p:nvGrpSpPr>
        <p:grpSpPr>
          <a:xfrm>
            <a:off x="350039" y="4363656"/>
            <a:ext cx="3463851" cy="2177545"/>
            <a:chOff x="245808" y="2780068"/>
            <a:chExt cx="4158596" cy="2420198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A88C5ACF-C971-476D-B505-3349CE5B7E75}"/>
                </a:ext>
              </a:extLst>
            </p:cNvPr>
            <p:cNvSpPr/>
            <p:nvPr/>
          </p:nvSpPr>
          <p:spPr>
            <a:xfrm>
              <a:off x="3078524" y="2782656"/>
              <a:ext cx="1325880" cy="1661738"/>
            </a:xfrm>
            <a:prstGeom prst="rect">
              <a:avLst/>
            </a:prstGeom>
            <a:pattFill prst="wdUpDiag">
              <a:fgClr>
                <a:srgbClr val="FDE3EC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A3B5FB1A-E3F3-4059-811C-D12CDBDE2FF5}"/>
                </a:ext>
              </a:extLst>
            </p:cNvPr>
            <p:cNvSpPr/>
            <p:nvPr/>
          </p:nvSpPr>
          <p:spPr>
            <a:xfrm>
              <a:off x="1662166" y="2782656"/>
              <a:ext cx="1325880" cy="1661738"/>
            </a:xfrm>
            <a:prstGeom prst="rect">
              <a:avLst/>
            </a:prstGeom>
            <a:pattFill prst="wdUpDiag">
              <a:fgClr>
                <a:srgbClr val="E1F2FF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>
                <a:solidFill>
                  <a:schemeClr val="tx1"/>
                </a:solidFill>
              </a:endParaRPr>
            </a:p>
          </p:txBody>
        </p:sp>
        <p:pic>
          <p:nvPicPr>
            <p:cNvPr id="15" name="図 14" descr="図形&#10;&#10;中程度の精度で自動的に生成された説明">
              <a:extLst>
                <a:ext uri="{FF2B5EF4-FFF2-40B4-BE49-F238E27FC236}">
                  <a16:creationId xmlns:a16="http://schemas.microsoft.com/office/drawing/2014/main" id="{CDBB4208-5F6F-44FA-8506-B5F18158C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632" y="3290529"/>
              <a:ext cx="538232" cy="468306"/>
            </a:xfrm>
            <a:prstGeom prst="rect">
              <a:avLst/>
            </a:prstGeom>
          </p:spPr>
        </p:pic>
        <p:pic>
          <p:nvPicPr>
            <p:cNvPr id="16" name="図 15" descr="図形&#10;&#10;低い精度で自動的に生成された説明">
              <a:extLst>
                <a:ext uri="{FF2B5EF4-FFF2-40B4-BE49-F238E27FC236}">
                  <a16:creationId xmlns:a16="http://schemas.microsoft.com/office/drawing/2014/main" id="{04F3457F-2B43-476E-99CF-0D30DD027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04" y="3243603"/>
              <a:ext cx="492176" cy="515232"/>
            </a:xfrm>
            <a:prstGeom prst="rect">
              <a:avLst/>
            </a:prstGeom>
          </p:spPr>
        </p:pic>
        <p:pic>
          <p:nvPicPr>
            <p:cNvPr id="17" name="図 16" descr="図形&#10;&#10;低い精度で自動的に生成された説明">
              <a:extLst>
                <a:ext uri="{FF2B5EF4-FFF2-40B4-BE49-F238E27FC236}">
                  <a16:creationId xmlns:a16="http://schemas.microsoft.com/office/drawing/2014/main" id="{5F01E2C6-1DFE-4F41-B7A8-40C578387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9034" y="3234700"/>
              <a:ext cx="599691" cy="599690"/>
            </a:xfrm>
            <a:prstGeom prst="rect">
              <a:avLst/>
            </a:prstGeom>
          </p:spPr>
        </p:pic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68C1021D-7AF8-4793-BB4E-97247F5DAF62}"/>
                </a:ext>
              </a:extLst>
            </p:cNvPr>
            <p:cNvSpPr/>
            <p:nvPr/>
          </p:nvSpPr>
          <p:spPr>
            <a:xfrm>
              <a:off x="245808" y="2782656"/>
              <a:ext cx="1325880" cy="16617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F4CB814D-2F1B-46F9-A470-A01B36594BF1}"/>
                </a:ext>
              </a:extLst>
            </p:cNvPr>
            <p:cNvSpPr txBox="1"/>
            <p:nvPr/>
          </p:nvSpPr>
          <p:spPr>
            <a:xfrm>
              <a:off x="1539390" y="3710802"/>
              <a:ext cx="1553963" cy="777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1600" dirty="0"/>
                <a:t>AES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ja-JP" sz="1600" dirty="0"/>
                <a:t>encryption</a:t>
              </a:r>
              <a:endParaRPr kumimoji="1" lang="ja-JP" altLang="en-US" sz="1600" dirty="0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72D94A88-4608-4643-A328-BA63B1B46DDC}"/>
                </a:ext>
              </a:extLst>
            </p:cNvPr>
            <p:cNvSpPr txBox="1"/>
            <p:nvPr/>
          </p:nvSpPr>
          <p:spPr>
            <a:xfrm>
              <a:off x="3078524" y="3720736"/>
              <a:ext cx="1325880" cy="777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1600" dirty="0"/>
                <a:t>Memory dump</a:t>
              </a:r>
              <a:endParaRPr kumimoji="1" lang="ja-JP" altLang="en-US" sz="1600" dirty="0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323B43CD-2929-4095-9A18-152B3D1DD13C}"/>
                </a:ext>
              </a:extLst>
            </p:cNvPr>
            <p:cNvSpPr txBox="1"/>
            <p:nvPr/>
          </p:nvSpPr>
          <p:spPr>
            <a:xfrm>
              <a:off x="321115" y="3710802"/>
              <a:ext cx="1175266" cy="699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1600"/>
                <a:t>User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ja-JP" sz="1600"/>
                <a:t>interface</a:t>
              </a:r>
              <a:endParaRPr kumimoji="1" lang="ja-JP" altLang="en-US" sz="1600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22935641-728B-4EDB-B2C0-9D575810F752}"/>
                </a:ext>
              </a:extLst>
            </p:cNvPr>
            <p:cNvSpPr txBox="1"/>
            <p:nvPr/>
          </p:nvSpPr>
          <p:spPr>
            <a:xfrm>
              <a:off x="467667" y="2780068"/>
              <a:ext cx="899161" cy="42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1600" u="sng"/>
                <a:t>App 1</a:t>
              </a:r>
              <a:endParaRPr kumimoji="1" lang="ja-JP" altLang="en-US" sz="1600" u="sng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AA1BF4A1-8016-487F-9823-597E5260F234}"/>
                </a:ext>
              </a:extLst>
            </p:cNvPr>
            <p:cNvSpPr txBox="1"/>
            <p:nvPr/>
          </p:nvSpPr>
          <p:spPr>
            <a:xfrm>
              <a:off x="1866791" y="2780068"/>
              <a:ext cx="899161" cy="42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1600" u="sng"/>
                <a:t>App 2</a:t>
              </a:r>
              <a:endParaRPr kumimoji="1" lang="ja-JP" altLang="en-US" sz="1600" u="sng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A3295AC-5A98-4760-8B48-22E38364A2B5}"/>
                </a:ext>
              </a:extLst>
            </p:cNvPr>
            <p:cNvSpPr txBox="1"/>
            <p:nvPr/>
          </p:nvSpPr>
          <p:spPr>
            <a:xfrm>
              <a:off x="3291883" y="2780068"/>
              <a:ext cx="899161" cy="42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1600" u="sng"/>
                <a:t>App 3</a:t>
              </a:r>
              <a:endParaRPr kumimoji="1" lang="ja-JP" altLang="en-US" sz="1600" u="sng"/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4F4A90C5-B01C-4F70-8213-37AE8B8957E4}"/>
                </a:ext>
              </a:extLst>
            </p:cNvPr>
            <p:cNvSpPr/>
            <p:nvPr/>
          </p:nvSpPr>
          <p:spPr>
            <a:xfrm>
              <a:off x="245808" y="4628929"/>
              <a:ext cx="4158596" cy="5713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1600">
                  <a:solidFill>
                    <a:schemeClr val="tx1"/>
                  </a:solidFill>
                </a:rPr>
                <a:t>Monitor</a:t>
              </a:r>
              <a:endParaRPr kumimoji="1" lang="ja-JP" altLang="en-US" sz="1600">
                <a:solidFill>
                  <a:schemeClr val="tx1"/>
                </a:solidFill>
              </a:endParaRPr>
            </a:p>
          </p:txBody>
        </p:sp>
      </p:grpSp>
      <p:pic>
        <p:nvPicPr>
          <p:cNvPr id="26" name="図 25" descr="図形&#10;&#10;低い精度で自動的に生成された説明">
            <a:extLst>
              <a:ext uri="{FF2B5EF4-FFF2-40B4-BE49-F238E27FC236}">
                <a16:creationId xmlns:a16="http://schemas.microsoft.com/office/drawing/2014/main" id="{2BD063A9-3837-4C35-B451-AA68AE21E2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57" y="6107932"/>
            <a:ext cx="281409" cy="340886"/>
          </a:xfrm>
          <a:prstGeom prst="rect">
            <a:avLst/>
          </a:prstGeom>
        </p:spPr>
      </p:pic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9E37F8A3-A551-4945-9E76-E47A25903235}"/>
              </a:ext>
            </a:extLst>
          </p:cNvPr>
          <p:cNvGrpSpPr/>
          <p:nvPr/>
        </p:nvGrpSpPr>
        <p:grpSpPr>
          <a:xfrm>
            <a:off x="4145412" y="4739319"/>
            <a:ext cx="1416751" cy="1732402"/>
            <a:chOff x="10075059" y="2817005"/>
            <a:chExt cx="1987418" cy="1732402"/>
          </a:xfrm>
        </p:grpSpPr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3D28762C-6694-4FBF-A275-D3E0FC8965FC}"/>
                </a:ext>
              </a:extLst>
            </p:cNvPr>
            <p:cNvSpPr/>
            <p:nvPr/>
          </p:nvSpPr>
          <p:spPr>
            <a:xfrm>
              <a:off x="10082798" y="2820421"/>
              <a:ext cx="1972633" cy="17289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0ABFD97A-5EC7-4E40-B790-394F8DF2477A}"/>
                </a:ext>
              </a:extLst>
            </p:cNvPr>
            <p:cNvSpPr/>
            <p:nvPr/>
          </p:nvSpPr>
          <p:spPr>
            <a:xfrm>
              <a:off x="10075059" y="2817005"/>
              <a:ext cx="1983424" cy="5709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>
                  <a:solidFill>
                    <a:schemeClr val="tx1"/>
                  </a:solidFill>
                  <a:latin typeface="+mj-lt"/>
                  <a:ea typeface="Meiryo UI" panose="020B0604030504040204" pitchFamily="50" charset="-128"/>
                  <a:cs typeface="Times New Roman" panose="02020603050405020304" pitchFamily="18" charset="0"/>
                </a:rPr>
                <a:t>Shared memory</a:t>
              </a:r>
              <a:endParaRPr kumimoji="1" lang="ja-JP" altLang="en-US" sz="16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D7B7AE3C-112C-46AD-BEBB-3E5704AE6418}"/>
                </a:ext>
              </a:extLst>
            </p:cNvPr>
            <p:cNvSpPr/>
            <p:nvPr/>
          </p:nvSpPr>
          <p:spPr>
            <a:xfrm>
              <a:off x="10075059" y="3999817"/>
              <a:ext cx="1983424" cy="389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>
                  <a:solidFill>
                    <a:schemeClr val="tx1"/>
                  </a:solidFill>
                  <a:latin typeface="+mj-lt"/>
                  <a:ea typeface="Meiryo UI" panose="020B0604030504040204" pitchFamily="50" charset="-128"/>
                  <a:cs typeface="Times New Roman" panose="02020603050405020304" pitchFamily="18" charset="0"/>
                </a:rPr>
                <a:t>App3</a:t>
              </a:r>
              <a:endParaRPr kumimoji="1" lang="ja-JP" altLang="en-US" sz="16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335B1A36-79FE-42AE-8C6C-059C6E52A351}"/>
                </a:ext>
              </a:extLst>
            </p:cNvPr>
            <p:cNvSpPr/>
            <p:nvPr/>
          </p:nvSpPr>
          <p:spPr>
            <a:xfrm>
              <a:off x="10075059" y="3381744"/>
              <a:ext cx="1983424" cy="2284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73975D57-3803-435D-8453-B57E18DD17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062477" y="2824804"/>
              <a:ext cx="0" cy="17211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8FC22B98-2B86-4D2F-B5BC-911225FF42CF}"/>
                </a:ext>
              </a:extLst>
            </p:cNvPr>
            <p:cNvSpPr txBox="1"/>
            <p:nvPr/>
          </p:nvSpPr>
          <p:spPr>
            <a:xfrm>
              <a:off x="10906999" y="3314216"/>
              <a:ext cx="542106" cy="504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>
                  <a:latin typeface="+mj-lt"/>
                  <a:cs typeface="Times New Roman" panose="02020603050405020304" pitchFamily="18" charset="0"/>
                </a:rPr>
                <a:t>…</a:t>
              </a:r>
              <a:endParaRPr kumimoji="1" lang="ja-JP" altLang="en-US" sz="1400">
                <a:latin typeface="+mj-lt"/>
                <a:cs typeface="Times New Roman" panose="02020603050405020304" pitchFamily="18" charset="0"/>
              </a:endParaRPr>
            </a:p>
          </p:txBody>
        </p: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8BED7210-1D4F-4B38-AD28-845D921AD3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75059" y="2824804"/>
              <a:ext cx="0" cy="17211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BC3CCD53-A252-4F12-9091-4D282EB34F9C}"/>
                </a:ext>
              </a:extLst>
            </p:cNvPr>
            <p:cNvSpPr/>
            <p:nvPr/>
          </p:nvSpPr>
          <p:spPr>
            <a:xfrm>
              <a:off x="10075059" y="3610151"/>
              <a:ext cx="1983424" cy="3896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>
                  <a:solidFill>
                    <a:schemeClr val="tx1"/>
                  </a:solidFill>
                  <a:latin typeface="+mj-lt"/>
                  <a:ea typeface="Meiryo UI" panose="020B0604030504040204" pitchFamily="50" charset="-128"/>
                  <a:cs typeface="Times New Roman" panose="02020603050405020304" pitchFamily="18" charset="0"/>
                </a:rPr>
                <a:t>App2</a:t>
              </a:r>
              <a:endParaRPr kumimoji="1" lang="ja-JP" altLang="en-US" sz="16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A2C47315-F96A-4328-8089-B2EDBAB03024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3819659" y="5312270"/>
            <a:ext cx="325753" cy="4150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コンテンツ プレースホルダー 3">
            <a:extLst>
              <a:ext uri="{FF2B5EF4-FFF2-40B4-BE49-F238E27FC236}">
                <a16:creationId xmlns:a16="http://schemas.microsoft.com/office/drawing/2014/main" id="{C34FCE83-2616-42A8-B734-FE235A9BEAA6}"/>
              </a:ext>
            </a:extLst>
          </p:cNvPr>
          <p:cNvSpPr txBox="1">
            <a:spLocks/>
          </p:cNvSpPr>
          <p:nvPr/>
        </p:nvSpPr>
        <p:spPr>
          <a:xfrm>
            <a:off x="5822950" y="4284008"/>
            <a:ext cx="6134099" cy="2412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lang="ja-JP" altLang="en-US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lang="ja-JP" altLang="en-US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lang="ja-JP" altLang="en-US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lang="ja-JP" altLang="en-US" sz="12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lang="en-US" altLang="en-US" sz="12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b="1" dirty="0"/>
              <a:t>Goal</a:t>
            </a:r>
          </a:p>
          <a:p>
            <a:r>
              <a:rPr kumimoji="1" lang="en-US" altLang="ja-JP" sz="2000" dirty="0"/>
              <a:t>Extract secret key of app 2 save in RAM </a:t>
            </a:r>
          </a:p>
          <a:p>
            <a:r>
              <a:rPr lang="en-US" sz="2000" dirty="0"/>
              <a:t>Attack flow</a:t>
            </a:r>
          </a:p>
          <a:p>
            <a:pPr lvl="1"/>
            <a:r>
              <a:rPr kumimoji="1" lang="en-US" altLang="ja-JP" sz="1800" dirty="0"/>
              <a:t>app 3 </a:t>
            </a:r>
            <a:r>
              <a:rPr lang="ja-JP" altLang="en-US" sz="1800" dirty="0"/>
              <a:t>→ </a:t>
            </a:r>
            <a:r>
              <a:rPr lang="en-US" altLang="ja-JP" sz="1800" dirty="0"/>
              <a:t>monitor </a:t>
            </a:r>
            <a:r>
              <a:rPr lang="ja-JP" altLang="en-US" sz="1800" dirty="0"/>
              <a:t>→ </a:t>
            </a:r>
            <a:r>
              <a:rPr lang="en-US" altLang="ja-JP" sz="1800" dirty="0"/>
              <a:t>app 2 </a:t>
            </a:r>
            <a:r>
              <a:rPr lang="ja-JP" altLang="en-US" sz="1800" dirty="0"/>
              <a:t>→ </a:t>
            </a:r>
            <a:r>
              <a:rPr lang="en-US" altLang="ja-JP" sz="1800" dirty="0"/>
              <a:t>monitor </a:t>
            </a:r>
            <a:r>
              <a:rPr lang="ja-JP" altLang="en-US" sz="1800" dirty="0"/>
              <a:t>→ </a:t>
            </a:r>
            <a:r>
              <a:rPr lang="en-US" altLang="ja-JP" sz="1800" dirty="0"/>
              <a:t>app3</a:t>
            </a:r>
            <a:endParaRPr lang="en-US" sz="1800" dirty="0"/>
          </a:p>
        </p:txBody>
      </p:sp>
      <p:pic>
        <p:nvPicPr>
          <p:cNvPr id="41" name="グラフィックス 40" descr="稲妻 単色塗りつぶし">
            <a:extLst>
              <a:ext uri="{FF2B5EF4-FFF2-40B4-BE49-F238E27FC236}">
                <a16:creationId xmlns:a16="http://schemas.microsoft.com/office/drawing/2014/main" id="{03102C18-E1B0-45AB-BDDA-0C024079AE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236476">
            <a:off x="10392348" y="5439774"/>
            <a:ext cx="539750" cy="539750"/>
          </a:xfrm>
          <a:prstGeom prst="rect">
            <a:avLst/>
          </a:prstGeom>
        </p:spPr>
      </p:pic>
      <p:sp>
        <p:nvSpPr>
          <p:cNvPr id="37" name="テキスト プレースホルダー 2">
            <a:extLst>
              <a:ext uri="{FF2B5EF4-FFF2-40B4-BE49-F238E27FC236}">
                <a16:creationId xmlns:a16="http://schemas.microsoft.com/office/drawing/2014/main" id="{955221F7-AE7F-4553-A6B4-25536656F7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54240" y="6540500"/>
            <a:ext cx="4204335" cy="268288"/>
          </a:xfrm>
        </p:spPr>
        <p:txBody>
          <a:bodyPr/>
          <a:lstStyle/>
          <a:p>
            <a:r>
              <a:rPr kumimoji="1" lang="en-US" altLang="ja-JP" dirty="0"/>
              <a:t>BG&gt;</a:t>
            </a:r>
            <a:r>
              <a:rPr lang="en-US" altLang="ja-JP" dirty="0"/>
              <a:t>RISC-V&gt;</a:t>
            </a:r>
            <a:r>
              <a:rPr kumimoji="1" lang="en-US" altLang="ja-JP" dirty="0"/>
              <a:t>Attack&gt;</a:t>
            </a:r>
            <a:r>
              <a:rPr kumimoji="1" lang="en-US" altLang="ja-JP" b="1" dirty="0"/>
              <a:t>Exp.</a:t>
            </a:r>
            <a:r>
              <a:rPr kumimoji="1" lang="en-US" altLang="ja-JP" dirty="0"/>
              <a:t>&gt;</a:t>
            </a:r>
            <a:r>
              <a:rPr lang="en-US" altLang="ja-JP" dirty="0"/>
              <a:t>Counter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6439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771A770-212F-4272-A195-50FF5FDA9A7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0261E35-9E22-463C-BD7B-DBAD3B46A0C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1639" y="1053619"/>
            <a:ext cx="11332800" cy="1249250"/>
          </a:xfrm>
        </p:spPr>
        <p:txBody>
          <a:bodyPr/>
          <a:lstStyle/>
          <a:p>
            <a:r>
              <a:rPr lang="en-US" altLang="ja-JP" dirty="0"/>
              <a:t>Similar fault sensitivity</a:t>
            </a:r>
            <a:br>
              <a:rPr lang="en-US" altLang="ja-JP" dirty="0"/>
            </a:br>
            <a:r>
              <a:rPr lang="en-US" altLang="ja-JP" dirty="0"/>
              <a:t> </a:t>
            </a:r>
            <a:r>
              <a:rPr lang="ja-JP" altLang="en-US" dirty="0"/>
              <a:t>→ </a:t>
            </a:r>
            <a:r>
              <a:rPr lang="en-US" altLang="ja-JP" dirty="0"/>
              <a:t>cross-device profiling works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FDDEC3C2-1152-4109-9F02-E97663843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Result: Fault intensity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95B243E7-422B-4236-A9E9-95FDD22907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844715D8-5900-4B60-8B98-07664FD66EDB}"/>
              </a:ext>
            </a:extLst>
          </p:cNvPr>
          <p:cNvGrpSpPr/>
          <p:nvPr/>
        </p:nvGrpSpPr>
        <p:grpSpPr>
          <a:xfrm>
            <a:off x="1275632" y="2751792"/>
            <a:ext cx="4294221" cy="3318012"/>
            <a:chOff x="1617060" y="2569806"/>
            <a:chExt cx="4294221" cy="3318012"/>
          </a:xfrm>
        </p:grpSpPr>
        <p:pic>
          <p:nvPicPr>
            <p:cNvPr id="9" name="図 8" descr="グラフ, 散布図&#10;&#10;自動的に生成された説明">
              <a:extLst>
                <a:ext uri="{FF2B5EF4-FFF2-40B4-BE49-F238E27FC236}">
                  <a16:creationId xmlns:a16="http://schemas.microsoft.com/office/drawing/2014/main" id="{DFFEB22A-52C1-49CB-BBA0-7BEC06FC9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7060" y="2569806"/>
              <a:ext cx="4294221" cy="3318012"/>
            </a:xfrm>
            <a:prstGeom prst="rect">
              <a:avLst/>
            </a:prstGeom>
          </p:spPr>
        </p:pic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9A202B56-96D0-42D1-A59D-C71113A4FCAC}"/>
                </a:ext>
              </a:extLst>
            </p:cNvPr>
            <p:cNvSpPr/>
            <p:nvPr/>
          </p:nvSpPr>
          <p:spPr>
            <a:xfrm rot="2620728">
              <a:off x="2368226" y="3733939"/>
              <a:ext cx="716567" cy="410534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50693ABB-5E98-4D1F-B6A0-F16B3A363679}"/>
                </a:ext>
              </a:extLst>
            </p:cNvPr>
            <p:cNvSpPr/>
            <p:nvPr/>
          </p:nvSpPr>
          <p:spPr>
            <a:xfrm rot="2620728">
              <a:off x="3406020" y="3432385"/>
              <a:ext cx="428710" cy="217377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B38E52FB-97D7-42C1-B5C2-E8C4BEBEFECF}"/>
                </a:ext>
              </a:extLst>
            </p:cNvPr>
            <p:cNvSpPr/>
            <p:nvPr/>
          </p:nvSpPr>
          <p:spPr>
            <a:xfrm rot="205006">
              <a:off x="5244813" y="3294095"/>
              <a:ext cx="546150" cy="381718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0EF6AAA6-D4AF-4171-A699-066B3D3BCB27}"/>
                </a:ext>
              </a:extLst>
            </p:cNvPr>
            <p:cNvSpPr/>
            <p:nvPr/>
          </p:nvSpPr>
          <p:spPr>
            <a:xfrm rot="205006">
              <a:off x="4448246" y="5206064"/>
              <a:ext cx="448833" cy="263243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15705F4C-E0E5-4A7E-9B9D-1138FEDA3C1C}"/>
                </a:ext>
              </a:extLst>
            </p:cNvPr>
            <p:cNvGrpSpPr/>
            <p:nvPr/>
          </p:nvGrpSpPr>
          <p:grpSpPr>
            <a:xfrm>
              <a:off x="2057399" y="2719160"/>
              <a:ext cx="3744454" cy="217013"/>
              <a:chOff x="457199" y="3098800"/>
              <a:chExt cx="3744454" cy="217013"/>
            </a:xfrm>
          </p:grpSpPr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647E1B71-DF0C-4ED1-B795-DB5918C029FA}"/>
                  </a:ext>
                </a:extLst>
              </p:cNvPr>
              <p:cNvSpPr/>
              <p:nvPr/>
            </p:nvSpPr>
            <p:spPr>
              <a:xfrm>
                <a:off x="457199" y="3098800"/>
                <a:ext cx="3744454" cy="2170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0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No effect      No response      Unexpected fault       Expected fault </a:t>
                </a:r>
                <a:endParaRPr kumimoji="1" lang="ja-JP" altLang="en-US" sz="10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楕円 21">
                <a:extLst>
                  <a:ext uri="{FF2B5EF4-FFF2-40B4-BE49-F238E27FC236}">
                    <a16:creationId xmlns:a16="http://schemas.microsoft.com/office/drawing/2014/main" id="{C6F51E43-4CFF-456D-BB8A-A007975F2806}"/>
                  </a:ext>
                </a:extLst>
              </p:cNvPr>
              <p:cNvSpPr/>
              <p:nvPr/>
            </p:nvSpPr>
            <p:spPr>
              <a:xfrm>
                <a:off x="521494" y="3186113"/>
                <a:ext cx="45719" cy="50006"/>
              </a:xfrm>
              <a:prstGeom prst="ellipse">
                <a:avLst/>
              </a:prstGeom>
              <a:solidFill>
                <a:srgbClr val="D2EED5"/>
              </a:solidFill>
              <a:ln>
                <a:solidFill>
                  <a:srgbClr val="D2EE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楕円 22">
                <a:extLst>
                  <a:ext uri="{FF2B5EF4-FFF2-40B4-BE49-F238E27FC236}">
                    <a16:creationId xmlns:a16="http://schemas.microsoft.com/office/drawing/2014/main" id="{BC46CBA9-7BDE-4A16-A178-131D6C8B0A31}"/>
                  </a:ext>
                </a:extLst>
              </p:cNvPr>
              <p:cNvSpPr/>
              <p:nvPr/>
            </p:nvSpPr>
            <p:spPr>
              <a:xfrm>
                <a:off x="1209675" y="3186113"/>
                <a:ext cx="45719" cy="50006"/>
              </a:xfrm>
              <a:prstGeom prst="ellipse">
                <a:avLst/>
              </a:prstGeom>
              <a:solidFill>
                <a:srgbClr val="C7C000"/>
              </a:solidFill>
              <a:ln>
                <a:solidFill>
                  <a:srgbClr val="C7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楕円 23">
                <a:extLst>
                  <a:ext uri="{FF2B5EF4-FFF2-40B4-BE49-F238E27FC236}">
                    <a16:creationId xmlns:a16="http://schemas.microsoft.com/office/drawing/2014/main" id="{9C35FDE6-9DEF-498D-9AA8-4B3CD50C8CF7}"/>
                  </a:ext>
                </a:extLst>
              </p:cNvPr>
              <p:cNvSpPr/>
              <p:nvPr/>
            </p:nvSpPr>
            <p:spPr>
              <a:xfrm>
                <a:off x="2078831" y="3186113"/>
                <a:ext cx="45719" cy="50006"/>
              </a:xfrm>
              <a:prstGeom prst="ellipse">
                <a:avLst/>
              </a:prstGeom>
              <a:solidFill>
                <a:srgbClr val="EA0001"/>
              </a:solidFill>
              <a:ln>
                <a:solidFill>
                  <a:srgbClr val="EA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楕円 24">
                <a:extLst>
                  <a:ext uri="{FF2B5EF4-FFF2-40B4-BE49-F238E27FC236}">
                    <a16:creationId xmlns:a16="http://schemas.microsoft.com/office/drawing/2014/main" id="{F8F07FF5-F105-404A-A9CB-169DEA2759B7}"/>
                  </a:ext>
                </a:extLst>
              </p:cNvPr>
              <p:cNvSpPr/>
              <p:nvPr/>
            </p:nvSpPr>
            <p:spPr>
              <a:xfrm>
                <a:off x="3219449" y="3186113"/>
                <a:ext cx="45719" cy="50006"/>
              </a:xfrm>
              <a:prstGeom prst="ellipse">
                <a:avLst/>
              </a:prstGeom>
              <a:solidFill>
                <a:srgbClr val="60B4B7"/>
              </a:solidFill>
              <a:ln>
                <a:solidFill>
                  <a:srgbClr val="60B4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1FD6499A-4180-4FDE-8734-9AA7DB41C7BB}"/>
              </a:ext>
            </a:extLst>
          </p:cNvPr>
          <p:cNvGrpSpPr/>
          <p:nvPr/>
        </p:nvGrpSpPr>
        <p:grpSpPr>
          <a:xfrm>
            <a:off x="6664752" y="2789185"/>
            <a:ext cx="4207953" cy="3245208"/>
            <a:chOff x="6171904" y="2607199"/>
            <a:chExt cx="4207953" cy="3245208"/>
          </a:xfrm>
        </p:grpSpPr>
        <p:pic>
          <p:nvPicPr>
            <p:cNvPr id="10" name="図 9" descr="グラフ, 散布図&#10;&#10;自動的に生成された説明">
              <a:extLst>
                <a:ext uri="{FF2B5EF4-FFF2-40B4-BE49-F238E27FC236}">
                  <a16:creationId xmlns:a16="http://schemas.microsoft.com/office/drawing/2014/main" id="{0B3A0E75-A4C6-4527-A16C-987E7BC9C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1904" y="2607199"/>
              <a:ext cx="4207953" cy="3245208"/>
            </a:xfrm>
            <a:prstGeom prst="rect">
              <a:avLst/>
            </a:prstGeom>
          </p:spPr>
        </p:pic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F8808B2E-451C-4C12-8E41-DB59489AA656}"/>
                </a:ext>
              </a:extLst>
            </p:cNvPr>
            <p:cNvSpPr/>
            <p:nvPr/>
          </p:nvSpPr>
          <p:spPr>
            <a:xfrm rot="2620728">
              <a:off x="6944941" y="3733938"/>
              <a:ext cx="716567" cy="410534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8DE20304-DD35-40E6-A498-0F2A704F1C11}"/>
                </a:ext>
              </a:extLst>
            </p:cNvPr>
            <p:cNvSpPr/>
            <p:nvPr/>
          </p:nvSpPr>
          <p:spPr>
            <a:xfrm rot="2620728">
              <a:off x="7906743" y="3432385"/>
              <a:ext cx="428710" cy="217377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90BB3CA4-BBB6-418C-84C1-F137BC3DC863}"/>
                </a:ext>
              </a:extLst>
            </p:cNvPr>
            <p:cNvSpPr/>
            <p:nvPr/>
          </p:nvSpPr>
          <p:spPr>
            <a:xfrm rot="205006">
              <a:off x="9745696" y="3294095"/>
              <a:ext cx="546150" cy="381718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17F91A79-919D-47D1-B9E2-71DC3596610E}"/>
                </a:ext>
              </a:extLst>
            </p:cNvPr>
            <p:cNvSpPr/>
            <p:nvPr/>
          </p:nvSpPr>
          <p:spPr>
            <a:xfrm rot="205006">
              <a:off x="8963095" y="5206064"/>
              <a:ext cx="448833" cy="263243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37D4F104-74EA-4181-A7AF-9A497C881FB5}"/>
                </a:ext>
              </a:extLst>
            </p:cNvPr>
            <p:cNvGrpSpPr/>
            <p:nvPr/>
          </p:nvGrpSpPr>
          <p:grpSpPr>
            <a:xfrm>
              <a:off x="6585475" y="2719160"/>
              <a:ext cx="3744454" cy="217013"/>
              <a:chOff x="457199" y="3098800"/>
              <a:chExt cx="3744454" cy="217013"/>
            </a:xfrm>
          </p:grpSpPr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54F849D6-D5F6-4986-9E01-31D8393AD52C}"/>
                  </a:ext>
                </a:extLst>
              </p:cNvPr>
              <p:cNvSpPr/>
              <p:nvPr/>
            </p:nvSpPr>
            <p:spPr>
              <a:xfrm>
                <a:off x="457199" y="3098800"/>
                <a:ext cx="3744454" cy="2170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0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No effect      No response      Unexpected fault       Expected fault </a:t>
                </a:r>
                <a:endParaRPr kumimoji="1" lang="ja-JP" altLang="en-US" sz="10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楕円 27">
                <a:extLst>
                  <a:ext uri="{FF2B5EF4-FFF2-40B4-BE49-F238E27FC236}">
                    <a16:creationId xmlns:a16="http://schemas.microsoft.com/office/drawing/2014/main" id="{D9AB443A-94F7-4F82-A3BE-0E05041FA398}"/>
                  </a:ext>
                </a:extLst>
              </p:cNvPr>
              <p:cNvSpPr/>
              <p:nvPr/>
            </p:nvSpPr>
            <p:spPr>
              <a:xfrm>
                <a:off x="521494" y="3186113"/>
                <a:ext cx="45719" cy="50006"/>
              </a:xfrm>
              <a:prstGeom prst="ellipse">
                <a:avLst/>
              </a:prstGeom>
              <a:solidFill>
                <a:srgbClr val="D2EED5"/>
              </a:solidFill>
              <a:ln>
                <a:solidFill>
                  <a:srgbClr val="D2EE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楕円 28">
                <a:extLst>
                  <a:ext uri="{FF2B5EF4-FFF2-40B4-BE49-F238E27FC236}">
                    <a16:creationId xmlns:a16="http://schemas.microsoft.com/office/drawing/2014/main" id="{7BC73CDC-360A-4E14-8647-1F2CCAE4A5D5}"/>
                  </a:ext>
                </a:extLst>
              </p:cNvPr>
              <p:cNvSpPr/>
              <p:nvPr/>
            </p:nvSpPr>
            <p:spPr>
              <a:xfrm>
                <a:off x="1209675" y="3186113"/>
                <a:ext cx="45719" cy="50006"/>
              </a:xfrm>
              <a:prstGeom prst="ellipse">
                <a:avLst/>
              </a:prstGeom>
              <a:solidFill>
                <a:srgbClr val="C7C000"/>
              </a:solidFill>
              <a:ln>
                <a:solidFill>
                  <a:srgbClr val="C7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楕円 29">
                <a:extLst>
                  <a:ext uri="{FF2B5EF4-FFF2-40B4-BE49-F238E27FC236}">
                    <a16:creationId xmlns:a16="http://schemas.microsoft.com/office/drawing/2014/main" id="{4CE7B78C-F1F0-4713-91D2-EE15AE5D20FC}"/>
                  </a:ext>
                </a:extLst>
              </p:cNvPr>
              <p:cNvSpPr/>
              <p:nvPr/>
            </p:nvSpPr>
            <p:spPr>
              <a:xfrm>
                <a:off x="2078831" y="3186113"/>
                <a:ext cx="45719" cy="50006"/>
              </a:xfrm>
              <a:prstGeom prst="ellipse">
                <a:avLst/>
              </a:prstGeom>
              <a:solidFill>
                <a:srgbClr val="EA0001"/>
              </a:solidFill>
              <a:ln>
                <a:solidFill>
                  <a:srgbClr val="EA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楕円 30">
                <a:extLst>
                  <a:ext uri="{FF2B5EF4-FFF2-40B4-BE49-F238E27FC236}">
                    <a16:creationId xmlns:a16="http://schemas.microsoft.com/office/drawing/2014/main" id="{E16FDEFF-66E5-4866-A7BA-FDA57A8B87AC}"/>
                  </a:ext>
                </a:extLst>
              </p:cNvPr>
              <p:cNvSpPr/>
              <p:nvPr/>
            </p:nvSpPr>
            <p:spPr>
              <a:xfrm>
                <a:off x="3219449" y="3186113"/>
                <a:ext cx="45719" cy="50006"/>
              </a:xfrm>
              <a:prstGeom prst="ellipse">
                <a:avLst/>
              </a:prstGeom>
              <a:solidFill>
                <a:srgbClr val="60B4B7"/>
              </a:solidFill>
              <a:ln>
                <a:solidFill>
                  <a:srgbClr val="60B4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7" name="グラフィックス 6" descr="プロセッサ 単色塗りつぶし">
            <a:extLst>
              <a:ext uri="{FF2B5EF4-FFF2-40B4-BE49-F238E27FC236}">
                <a16:creationId xmlns:a16="http://schemas.microsoft.com/office/drawing/2014/main" id="{30A4A48C-B982-425A-9AD0-F3E8F4DA8D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25985" y="5847628"/>
            <a:ext cx="743489" cy="743489"/>
          </a:xfrm>
          <a:prstGeom prst="rect">
            <a:avLst/>
          </a:prstGeom>
        </p:spPr>
      </p:pic>
      <p:pic>
        <p:nvPicPr>
          <p:cNvPr id="8" name="グラフィックス 7" descr="プロセッサ 単色塗りつぶし">
            <a:extLst>
              <a:ext uri="{FF2B5EF4-FFF2-40B4-BE49-F238E27FC236}">
                <a16:creationId xmlns:a16="http://schemas.microsoft.com/office/drawing/2014/main" id="{11A0A487-7742-4A19-A8C0-56A977FD3C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65477" y="5847628"/>
            <a:ext cx="738894" cy="738894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7A91639-AB0F-4AA8-B57F-E779D92AB19D}"/>
              </a:ext>
            </a:extLst>
          </p:cNvPr>
          <p:cNvSpPr txBox="1"/>
          <p:nvPr/>
        </p:nvSpPr>
        <p:spPr>
          <a:xfrm>
            <a:off x="2586025" y="5996982"/>
            <a:ext cx="1977072" cy="45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dirty="0"/>
              <a:t>Profiling device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792AA0E-A241-4784-B0F1-4DA883314EB0}"/>
              </a:ext>
            </a:extLst>
          </p:cNvPr>
          <p:cNvSpPr txBox="1"/>
          <p:nvPr/>
        </p:nvSpPr>
        <p:spPr>
          <a:xfrm>
            <a:off x="7965612" y="5996982"/>
            <a:ext cx="1977072" cy="45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dirty="0"/>
              <a:t>Target device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853BD3DE-B7F4-4D31-9391-33C091C803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5193" y="788196"/>
            <a:ext cx="3043382" cy="1477017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826C4FA-D4B3-48D4-80F0-AC6E287499C8}"/>
              </a:ext>
            </a:extLst>
          </p:cNvPr>
          <p:cNvSpPr txBox="1"/>
          <p:nvPr/>
        </p:nvSpPr>
        <p:spPr>
          <a:xfrm>
            <a:off x="7757371" y="2246675"/>
            <a:ext cx="2589616" cy="45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2000" dirty="0"/>
              <a:t>Clock FI parameters</a:t>
            </a:r>
          </a:p>
        </p:txBody>
      </p:sp>
      <p:sp>
        <p:nvSpPr>
          <p:cNvPr id="39" name="テキスト プレースホルダー 2">
            <a:extLst>
              <a:ext uri="{FF2B5EF4-FFF2-40B4-BE49-F238E27FC236}">
                <a16:creationId xmlns:a16="http://schemas.microsoft.com/office/drawing/2014/main" id="{2D19D635-7CF4-49B8-B2E6-F1948AEFAA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48500" y="6540500"/>
            <a:ext cx="4410075" cy="268288"/>
          </a:xfrm>
        </p:spPr>
        <p:txBody>
          <a:bodyPr/>
          <a:lstStyle/>
          <a:p>
            <a:r>
              <a:rPr kumimoji="1" lang="en-US" altLang="ja-JP" dirty="0"/>
              <a:t>BG&gt;</a:t>
            </a:r>
            <a:r>
              <a:rPr lang="en-US" altLang="ja-JP" dirty="0"/>
              <a:t>RISC-V&gt;</a:t>
            </a:r>
            <a:r>
              <a:rPr kumimoji="1" lang="en-US" altLang="ja-JP" dirty="0"/>
              <a:t>Attack&gt;</a:t>
            </a:r>
            <a:r>
              <a:rPr kumimoji="1" lang="en-US" altLang="ja-JP" b="1" dirty="0"/>
              <a:t>Exp.</a:t>
            </a:r>
            <a:r>
              <a:rPr kumimoji="1" lang="en-US" altLang="ja-JP" dirty="0"/>
              <a:t>&gt;</a:t>
            </a:r>
            <a:r>
              <a:rPr lang="en-US" altLang="ja-JP" dirty="0"/>
              <a:t>Counter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1279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0E9ACFF-C4D9-49A9-BC58-0105ABDB6D9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99ED9E5-044B-4553-BD0D-663D84037A5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1639" y="1053619"/>
            <a:ext cx="11332800" cy="562540"/>
          </a:xfrm>
        </p:spPr>
        <p:txBody>
          <a:bodyPr/>
          <a:lstStyle/>
          <a:p>
            <a:r>
              <a:rPr kumimoji="1" lang="en-US" altLang="ja-JP" dirty="0"/>
              <a:t>Some false positives, but no false negatives </a:t>
            </a:r>
            <a:r>
              <a:rPr kumimoji="1" lang="ja-JP" altLang="en-US" dirty="0"/>
              <a:t>→ </a:t>
            </a:r>
            <a:r>
              <a:rPr kumimoji="1" lang="en-US" altLang="ja-JP" dirty="0"/>
              <a:t>template</a:t>
            </a:r>
            <a:r>
              <a:rPr lang="en-US" altLang="ja-JP" dirty="0"/>
              <a:t> match is effective</a:t>
            </a:r>
            <a:endParaRPr kumimoji="1"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6C612D89-FB9A-4080-A28C-EEAECEAE5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Result: Injection timing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6154059-F15B-475C-8D71-5CC1BAFAE6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F56C2B1-9592-4549-8BC5-D1B36291C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924" y="1709420"/>
            <a:ext cx="3222930" cy="153976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F06F721-D836-4513-AB97-7EE771F8C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727" y="4243504"/>
            <a:ext cx="3316127" cy="1560877"/>
          </a:xfrm>
          <a:prstGeom prst="rect">
            <a:avLst/>
          </a:prstGeom>
        </p:spPr>
      </p:pic>
      <p:pic>
        <p:nvPicPr>
          <p:cNvPr id="10" name="グラフィックス 9" descr="プロセッサ 単色塗りつぶし">
            <a:extLst>
              <a:ext uri="{FF2B5EF4-FFF2-40B4-BE49-F238E27FC236}">
                <a16:creationId xmlns:a16="http://schemas.microsoft.com/office/drawing/2014/main" id="{D7CBDBCE-8441-45DF-B517-DD30862D6F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7399" y="2065856"/>
            <a:ext cx="743489" cy="743489"/>
          </a:xfrm>
          <a:prstGeom prst="rect">
            <a:avLst/>
          </a:prstGeom>
        </p:spPr>
      </p:pic>
      <p:pic>
        <p:nvPicPr>
          <p:cNvPr id="11" name="グラフィックス 10" descr="プロセッサ 単色塗りつぶし">
            <a:extLst>
              <a:ext uri="{FF2B5EF4-FFF2-40B4-BE49-F238E27FC236}">
                <a16:creationId xmlns:a16="http://schemas.microsoft.com/office/drawing/2014/main" id="{E3E463C3-EA13-4D05-A8D5-C180D62EA5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7399" y="4566825"/>
            <a:ext cx="738894" cy="73889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E6EFFA5-3BDB-404B-BD7A-4F0F0A2F37D2}"/>
              </a:ext>
            </a:extLst>
          </p:cNvPr>
          <p:cNvSpPr txBox="1"/>
          <p:nvPr/>
        </p:nvSpPr>
        <p:spPr>
          <a:xfrm>
            <a:off x="1177847" y="3178528"/>
            <a:ext cx="4518103" cy="74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2000" dirty="0"/>
              <a:t>EM </a:t>
            </a:r>
            <a:r>
              <a:rPr lang="en-US" altLang="ja-JP" sz="2000" dirty="0"/>
              <a:t>t</a:t>
            </a:r>
            <a:r>
              <a:rPr kumimoji="1" lang="en-US" altLang="ja-JP" sz="2000" dirty="0"/>
              <a:t>emplate from profiling device</a:t>
            </a:r>
          </a:p>
          <a:p>
            <a:pPr algn="ctr">
              <a:lnSpc>
                <a:spcPct val="130000"/>
              </a:lnSpc>
            </a:pPr>
            <a:r>
              <a:rPr lang="en-US" altLang="ja-JP" sz="1400" dirty="0"/>
              <a:t>(5 clock cycles including target instruction)</a:t>
            </a:r>
            <a:endParaRPr kumimoji="1" lang="ja-JP" altLang="en-US" sz="1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6732B7F-2322-4EE9-B9E0-C14881C79EE7}"/>
              </a:ext>
            </a:extLst>
          </p:cNvPr>
          <p:cNvSpPr txBox="1"/>
          <p:nvPr/>
        </p:nvSpPr>
        <p:spPr>
          <a:xfrm>
            <a:off x="1177847" y="5734652"/>
            <a:ext cx="4784803" cy="74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2000" dirty="0"/>
              <a:t>EM trace from target device</a:t>
            </a:r>
          </a:p>
          <a:p>
            <a:pPr algn="ctr">
              <a:lnSpc>
                <a:spcPct val="130000"/>
              </a:lnSpc>
            </a:pPr>
            <a:r>
              <a:rPr lang="en-US" altLang="ja-JP" sz="1400" dirty="0"/>
              <a:t>(including operations for app2, app3, and monitor)</a:t>
            </a:r>
            <a:r>
              <a:rPr kumimoji="1" lang="en-US" altLang="ja-JP" sz="1400" dirty="0"/>
              <a:t> </a:t>
            </a:r>
            <a:endParaRPr kumimoji="1" lang="ja-JP" altLang="en-US" sz="1400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3035C119-4008-4AC5-AFF2-5563542847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9116" y="2897999"/>
            <a:ext cx="3539884" cy="3210780"/>
          </a:xfrm>
          <a:prstGeom prst="rect">
            <a:avLst/>
          </a:prstGeom>
        </p:spPr>
      </p:pic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85B58D9A-9EBE-4E30-B6BD-24B5986C4434}"/>
              </a:ext>
            </a:extLst>
          </p:cNvPr>
          <p:cNvCxnSpPr/>
          <p:nvPr/>
        </p:nvCxnSpPr>
        <p:spPr>
          <a:xfrm>
            <a:off x="5197890" y="2850716"/>
            <a:ext cx="1609310" cy="711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732E57F0-0CF1-4BCD-B799-FBF45DEEF1A9}"/>
              </a:ext>
            </a:extLst>
          </p:cNvPr>
          <p:cNvCxnSpPr>
            <a:cxnSpLocks/>
          </p:cNvCxnSpPr>
          <p:nvPr/>
        </p:nvCxnSpPr>
        <p:spPr>
          <a:xfrm flipV="1">
            <a:off x="5270500" y="3739497"/>
            <a:ext cx="1536700" cy="9399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30E55933-A669-4F18-B8FD-26B1C9B7835B}"/>
              </a:ext>
            </a:extLst>
          </p:cNvPr>
          <p:cNvCxnSpPr/>
          <p:nvPr/>
        </p:nvCxnSpPr>
        <p:spPr>
          <a:xfrm>
            <a:off x="7662339" y="2718554"/>
            <a:ext cx="400050" cy="0"/>
          </a:xfrm>
          <a:prstGeom prst="line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6069CAD6-3BD9-4D6A-BB79-5DC616E72B94}"/>
              </a:ext>
            </a:extLst>
          </p:cNvPr>
          <p:cNvCxnSpPr/>
          <p:nvPr/>
        </p:nvCxnSpPr>
        <p:spPr>
          <a:xfrm>
            <a:off x="7662339" y="2276038"/>
            <a:ext cx="400050" cy="0"/>
          </a:xfrm>
          <a:prstGeom prst="line">
            <a:avLst/>
          </a:prstGeom>
          <a:ln w="5715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71BFAD6-5779-41EE-BAAC-428890AA8576}"/>
              </a:ext>
            </a:extLst>
          </p:cNvPr>
          <p:cNvSpPr txBox="1"/>
          <p:nvPr/>
        </p:nvSpPr>
        <p:spPr>
          <a:xfrm>
            <a:off x="8106839" y="2448075"/>
            <a:ext cx="3657600" cy="45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ja-JP" sz="2000" dirty="0"/>
              <a:t>Identified execution timing</a:t>
            </a:r>
            <a:endParaRPr kumimoji="1" lang="ja-JP" altLang="en-US" sz="20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A7FC192-3ECA-4BD7-887E-55BBE1DD3BFF}"/>
              </a:ext>
            </a:extLst>
          </p:cNvPr>
          <p:cNvSpPr txBox="1"/>
          <p:nvPr/>
        </p:nvSpPr>
        <p:spPr>
          <a:xfrm>
            <a:off x="8106839" y="2047880"/>
            <a:ext cx="3657600" cy="45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2000" dirty="0">
                <a:solidFill>
                  <a:srgbClr val="C00000"/>
                </a:solidFill>
              </a:rPr>
              <a:t>True execution timing (GPIO)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20" name="テキスト プレースホルダー 2">
            <a:extLst>
              <a:ext uri="{FF2B5EF4-FFF2-40B4-BE49-F238E27FC236}">
                <a16:creationId xmlns:a16="http://schemas.microsoft.com/office/drawing/2014/main" id="{F7AA57AB-6D4F-4EC0-9B30-ACE8974059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48500" y="6540500"/>
            <a:ext cx="4410075" cy="268288"/>
          </a:xfrm>
        </p:spPr>
        <p:txBody>
          <a:bodyPr/>
          <a:lstStyle/>
          <a:p>
            <a:r>
              <a:rPr kumimoji="1" lang="en-US" altLang="ja-JP" dirty="0"/>
              <a:t>BG&gt;</a:t>
            </a:r>
            <a:r>
              <a:rPr lang="en-US" altLang="ja-JP" dirty="0"/>
              <a:t>RISC-V&gt;</a:t>
            </a:r>
            <a:r>
              <a:rPr kumimoji="1" lang="en-US" altLang="ja-JP" dirty="0"/>
              <a:t>Attack&gt;</a:t>
            </a:r>
            <a:r>
              <a:rPr kumimoji="1" lang="en-US" altLang="ja-JP" b="1" dirty="0"/>
              <a:t>Exp.</a:t>
            </a:r>
            <a:r>
              <a:rPr kumimoji="1" lang="en-US" altLang="ja-JP" dirty="0"/>
              <a:t>&gt;</a:t>
            </a:r>
            <a:r>
              <a:rPr lang="en-US" altLang="ja-JP" dirty="0"/>
              <a:t>Counter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81D5441-06F2-46AA-83EE-C8AE289A249C}"/>
              </a:ext>
            </a:extLst>
          </p:cNvPr>
          <p:cNvSpPr txBox="1"/>
          <p:nvPr/>
        </p:nvSpPr>
        <p:spPr>
          <a:xfrm>
            <a:off x="4944548" y="2009156"/>
            <a:ext cx="2446852" cy="74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ja-JP" sz="2000" dirty="0"/>
              <a:t>SAD matching</a:t>
            </a:r>
          </a:p>
          <a:p>
            <a:pPr algn="ctr">
              <a:lnSpc>
                <a:spcPct val="130000"/>
              </a:lnSpc>
            </a:pPr>
            <a:r>
              <a:rPr kumimoji="1" lang="en-US" altLang="ja-JP" sz="1400" dirty="0"/>
              <a:t>(Sum of absolute difference)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03256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7B1005C-0B7B-4E22-86D3-93A9DD28C32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kumimoji="1" lang="ja-JP" altLang="en-US" smtClean="0"/>
              <a:t>23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3C41AD8A-E03C-48A8-9FF6-F21742469595}"/>
                  </a:ext>
                </a:extLst>
              </p:cNvPr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5536504" y="1053619"/>
                <a:ext cx="6490857" cy="5432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ja-JP" b="1" dirty="0"/>
                  <a:t>Extraction of secret Key</a:t>
                </a:r>
                <a:endParaRPr kumimoji="1" lang="en-US" altLang="ja-JP" b="1" dirty="0"/>
              </a:p>
              <a:p>
                <a:r>
                  <a:rPr kumimoji="1" lang="en-US" altLang="ja-JP" dirty="0"/>
                  <a:t>Tried all combinations of candidates for fault intensity and injection timing</a:t>
                </a:r>
              </a:p>
              <a:p>
                <a:pPr lvl="1"/>
                <a:r>
                  <a:rPr lang="en-US" altLang="ja-JP" dirty="0"/>
                  <a:t>Exploit: App 3 succeeded to extract secret key of app 2 </a:t>
                </a:r>
              </a:p>
              <a:p>
                <a:pPr lvl="1"/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b="1" dirty="0"/>
                  <a:t>Fault parameter</a:t>
                </a:r>
                <a:r>
                  <a:rPr lang="ja-JP" altLang="en-US" b="1" dirty="0"/>
                  <a:t> </a:t>
                </a:r>
                <a:r>
                  <a:rPr lang="en-US" altLang="ja-JP" b="1" dirty="0"/>
                  <a:t>in</a:t>
                </a:r>
                <a:r>
                  <a:rPr lang="ja-JP" altLang="en-US" b="1" dirty="0"/>
                  <a:t> </a:t>
                </a:r>
                <a:r>
                  <a:rPr lang="en-US" altLang="ja-JP" b="1" dirty="0"/>
                  <a:t>cross-device</a:t>
                </a:r>
              </a:p>
              <a:p>
                <a:r>
                  <a:rPr lang="en-US" altLang="ja-JP" dirty="0"/>
                  <a:t>Fault intensity: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±3</m:t>
                    </m:r>
                  </m:oMath>
                </a14:m>
                <a:r>
                  <a:rPr lang="en-US" altLang="ja-JP" dirty="0"/>
                  <a:t>% margin required</a:t>
                </a:r>
              </a:p>
              <a:p>
                <a:r>
                  <a:rPr lang="en-US" altLang="ja-JP" dirty="0"/>
                  <a:t>Injection timing: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±50</m:t>
                    </m:r>
                  </m:oMath>
                </a14:m>
                <a:r>
                  <a:rPr lang="en-US" altLang="ja-JP" dirty="0"/>
                  <a:t> cycles margin required</a:t>
                </a:r>
              </a:p>
              <a:p>
                <a:pPr lvl="1"/>
                <a:r>
                  <a:rPr lang="en-US" altLang="ja-JP" b="1" dirty="0"/>
                  <a:t>99% reduction </a:t>
                </a:r>
                <a:r>
                  <a:rPr lang="en-US" altLang="ja-JP" dirty="0"/>
                  <a:t>of search space comparing to</a:t>
                </a:r>
                <a:br>
                  <a:rPr lang="en-US" altLang="ja-JP" dirty="0"/>
                </a:br>
                <a:r>
                  <a:rPr lang="en-US" altLang="ja-JP" dirty="0"/>
                  <a:t>brute force</a:t>
                </a:r>
              </a:p>
              <a:p>
                <a:pPr marL="457200" lvl="1" indent="0">
                  <a:buNone/>
                </a:pPr>
                <a:r>
                  <a:rPr lang="en-US" altLang="ja-JP" sz="1400" dirty="0"/>
                  <a:t>(* See details for our paper)</a:t>
                </a:r>
              </a:p>
              <a:p>
                <a:pPr marL="457200" lvl="1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3C41AD8A-E03C-48A8-9FF6-F217424695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5536504" y="1053619"/>
                <a:ext cx="6490857" cy="5432400"/>
              </a:xfrm>
              <a:blipFill>
                <a:blip r:embed="rId3"/>
                <a:stretch>
                  <a:fillRect l="-939" r="-8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タイトル 4">
            <a:extLst>
              <a:ext uri="{FF2B5EF4-FFF2-40B4-BE49-F238E27FC236}">
                <a16:creationId xmlns:a16="http://schemas.microsoft.com/office/drawing/2014/main" id="{4E726048-CD13-4E24-B503-66CFC82B3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Result: Exploitation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2101A506-F14A-4CAB-9907-50C1BEE51C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2">
            <a:extLst>
              <a:ext uri="{FF2B5EF4-FFF2-40B4-BE49-F238E27FC236}">
                <a16:creationId xmlns:a16="http://schemas.microsoft.com/office/drawing/2014/main" id="{BCA752FE-5013-48C7-B070-6170B2E0D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48500" y="6540500"/>
            <a:ext cx="4410075" cy="268288"/>
          </a:xfrm>
        </p:spPr>
        <p:txBody>
          <a:bodyPr/>
          <a:lstStyle/>
          <a:p>
            <a:r>
              <a:rPr kumimoji="1" lang="en-US" altLang="ja-JP" dirty="0"/>
              <a:t>BG&gt;</a:t>
            </a:r>
            <a:r>
              <a:rPr lang="en-US" altLang="ja-JP" dirty="0"/>
              <a:t>RISC-V&gt;</a:t>
            </a:r>
            <a:r>
              <a:rPr kumimoji="1" lang="en-US" altLang="ja-JP" dirty="0"/>
              <a:t>Attack&gt;</a:t>
            </a:r>
            <a:r>
              <a:rPr kumimoji="1" lang="en-US" altLang="ja-JP" b="1" dirty="0"/>
              <a:t>Exp.</a:t>
            </a:r>
            <a:r>
              <a:rPr kumimoji="1" lang="en-US" altLang="ja-JP" dirty="0"/>
              <a:t>&gt;</a:t>
            </a:r>
            <a:r>
              <a:rPr lang="en-US" altLang="ja-JP" dirty="0"/>
              <a:t>Counter</a:t>
            </a:r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FD98F60-DF5B-4E95-80B8-71CD21E464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49" b="12520"/>
          <a:stretch/>
        </p:blipFill>
        <p:spPr>
          <a:xfrm>
            <a:off x="1371600" y="3843081"/>
            <a:ext cx="2969306" cy="2440222"/>
          </a:xfrm>
          <a:prstGeom prst="rect">
            <a:avLst/>
          </a:prstGeom>
        </p:spPr>
      </p:pic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F1900750-A845-4D63-B81B-0E911B8F42B1}"/>
              </a:ext>
            </a:extLst>
          </p:cNvPr>
          <p:cNvCxnSpPr>
            <a:cxnSpLocks/>
          </p:cNvCxnSpPr>
          <p:nvPr/>
        </p:nvCxnSpPr>
        <p:spPr>
          <a:xfrm flipV="1">
            <a:off x="3148387" y="4929279"/>
            <a:ext cx="472098" cy="141696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5DE8796-9334-492A-9457-D3801B2C1BA4}"/>
              </a:ext>
            </a:extLst>
          </p:cNvPr>
          <p:cNvSpPr txBox="1"/>
          <p:nvPr/>
        </p:nvSpPr>
        <p:spPr>
          <a:xfrm>
            <a:off x="2286320" y="5030979"/>
            <a:ext cx="1296443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1600" b="1" dirty="0">
                <a:solidFill>
                  <a:schemeClr val="accent5">
                    <a:lumMod val="50000"/>
                  </a:schemeClr>
                </a:solidFill>
              </a:rPr>
              <a:t>True target</a:t>
            </a:r>
            <a:endParaRPr kumimoji="1" lang="ja-JP" alt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B0D908E8-9535-4269-B83F-D246DF30BBBE}"/>
              </a:ext>
            </a:extLst>
          </p:cNvPr>
          <p:cNvGrpSpPr/>
          <p:nvPr/>
        </p:nvGrpSpPr>
        <p:grpSpPr>
          <a:xfrm>
            <a:off x="1320084" y="782483"/>
            <a:ext cx="3020821" cy="2302008"/>
            <a:chOff x="2005337" y="2569807"/>
            <a:chExt cx="3905943" cy="2976512"/>
          </a:xfrm>
        </p:grpSpPr>
        <p:pic>
          <p:nvPicPr>
            <p:cNvPr id="14" name="図 13" descr="グラフ, 散布図&#10;&#10;自動的に生成された説明">
              <a:extLst>
                <a:ext uri="{FF2B5EF4-FFF2-40B4-BE49-F238E27FC236}">
                  <a16:creationId xmlns:a16="http://schemas.microsoft.com/office/drawing/2014/main" id="{DF8216C8-04C3-4FC3-9BFC-B9C3F03A6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2" b="10293"/>
            <a:stretch/>
          </p:blipFill>
          <p:spPr>
            <a:xfrm>
              <a:off x="2005337" y="2569807"/>
              <a:ext cx="3905943" cy="2976512"/>
            </a:xfrm>
            <a:prstGeom prst="rect">
              <a:avLst/>
            </a:prstGeom>
          </p:spPr>
        </p:pic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29A9CC4C-2987-4417-9F97-A3E101FF1943}"/>
                </a:ext>
              </a:extLst>
            </p:cNvPr>
            <p:cNvSpPr/>
            <p:nvPr/>
          </p:nvSpPr>
          <p:spPr>
            <a:xfrm rot="2620728">
              <a:off x="2368226" y="3733939"/>
              <a:ext cx="716567" cy="410534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945529FD-820A-45E8-847D-86FDF3BBF47F}"/>
                </a:ext>
              </a:extLst>
            </p:cNvPr>
            <p:cNvSpPr/>
            <p:nvPr/>
          </p:nvSpPr>
          <p:spPr>
            <a:xfrm rot="2620728">
              <a:off x="3406020" y="3432385"/>
              <a:ext cx="428710" cy="217377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4FBEC7A6-616C-44A7-BCCB-6BA7F3474D6A}"/>
                </a:ext>
              </a:extLst>
            </p:cNvPr>
            <p:cNvSpPr/>
            <p:nvPr/>
          </p:nvSpPr>
          <p:spPr>
            <a:xfrm rot="205006">
              <a:off x="5244813" y="3294095"/>
              <a:ext cx="546150" cy="381718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827B6F45-72AD-4E90-85B0-FC19726B2A9D}"/>
                </a:ext>
              </a:extLst>
            </p:cNvPr>
            <p:cNvSpPr/>
            <p:nvPr/>
          </p:nvSpPr>
          <p:spPr>
            <a:xfrm rot="205006">
              <a:off x="4448246" y="5206064"/>
              <a:ext cx="448833" cy="263243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F04A301E-1446-47D8-8242-67826DB1D1DE}"/>
                </a:ext>
              </a:extLst>
            </p:cNvPr>
            <p:cNvGrpSpPr/>
            <p:nvPr/>
          </p:nvGrpSpPr>
          <p:grpSpPr>
            <a:xfrm>
              <a:off x="2073522" y="2699082"/>
              <a:ext cx="3744454" cy="217013"/>
              <a:chOff x="473322" y="3078722"/>
              <a:chExt cx="3744454" cy="217013"/>
            </a:xfrm>
          </p:grpSpPr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22958578-D58D-470C-BE37-A3AA15F686DD}"/>
                  </a:ext>
                </a:extLst>
              </p:cNvPr>
              <p:cNvSpPr/>
              <p:nvPr/>
            </p:nvSpPr>
            <p:spPr>
              <a:xfrm>
                <a:off x="473322" y="3078722"/>
                <a:ext cx="3744454" cy="2170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No effect      No response      Unexpected fault       Expected fault </a:t>
                </a:r>
                <a:endParaRPr kumimoji="1" lang="ja-JP" altLang="en-US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楕円 22">
                <a:extLst>
                  <a:ext uri="{FF2B5EF4-FFF2-40B4-BE49-F238E27FC236}">
                    <a16:creationId xmlns:a16="http://schemas.microsoft.com/office/drawing/2014/main" id="{0AD4D40B-E426-4D94-8261-9BA2F3CBB1AA}"/>
                  </a:ext>
                </a:extLst>
              </p:cNvPr>
              <p:cNvSpPr/>
              <p:nvPr/>
            </p:nvSpPr>
            <p:spPr>
              <a:xfrm>
                <a:off x="616506" y="3161110"/>
                <a:ext cx="45719" cy="50006"/>
              </a:xfrm>
              <a:prstGeom prst="ellipse">
                <a:avLst/>
              </a:prstGeom>
              <a:solidFill>
                <a:srgbClr val="D2EED5"/>
              </a:solidFill>
              <a:ln>
                <a:solidFill>
                  <a:srgbClr val="D2EE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楕円 23">
                <a:extLst>
                  <a:ext uri="{FF2B5EF4-FFF2-40B4-BE49-F238E27FC236}">
                    <a16:creationId xmlns:a16="http://schemas.microsoft.com/office/drawing/2014/main" id="{CBEF297E-98E7-4415-A8E1-A65D769DA049}"/>
                  </a:ext>
                </a:extLst>
              </p:cNvPr>
              <p:cNvSpPr/>
              <p:nvPr/>
            </p:nvSpPr>
            <p:spPr>
              <a:xfrm>
                <a:off x="1295971" y="3161110"/>
                <a:ext cx="45719" cy="50006"/>
              </a:xfrm>
              <a:prstGeom prst="ellipse">
                <a:avLst/>
              </a:prstGeom>
              <a:solidFill>
                <a:srgbClr val="C7C000"/>
              </a:solidFill>
              <a:ln>
                <a:solidFill>
                  <a:srgbClr val="C7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楕円 24">
                <a:extLst>
                  <a:ext uri="{FF2B5EF4-FFF2-40B4-BE49-F238E27FC236}">
                    <a16:creationId xmlns:a16="http://schemas.microsoft.com/office/drawing/2014/main" id="{CD9C75CD-41D9-45BC-ACB9-39EA83173365}"/>
                  </a:ext>
                </a:extLst>
              </p:cNvPr>
              <p:cNvSpPr/>
              <p:nvPr/>
            </p:nvSpPr>
            <p:spPr>
              <a:xfrm>
                <a:off x="2092282" y="3161110"/>
                <a:ext cx="45719" cy="50006"/>
              </a:xfrm>
              <a:prstGeom prst="ellipse">
                <a:avLst/>
              </a:prstGeom>
              <a:solidFill>
                <a:srgbClr val="EA0001"/>
              </a:solidFill>
              <a:ln>
                <a:solidFill>
                  <a:srgbClr val="EA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楕円 25">
                <a:extLst>
                  <a:ext uri="{FF2B5EF4-FFF2-40B4-BE49-F238E27FC236}">
                    <a16:creationId xmlns:a16="http://schemas.microsoft.com/office/drawing/2014/main" id="{D8DB6600-1CC7-4A92-BF89-EC634E8AC72C}"/>
                  </a:ext>
                </a:extLst>
              </p:cNvPr>
              <p:cNvSpPr/>
              <p:nvPr/>
            </p:nvSpPr>
            <p:spPr>
              <a:xfrm>
                <a:off x="3155029" y="3159642"/>
                <a:ext cx="45719" cy="50006"/>
              </a:xfrm>
              <a:prstGeom prst="ellipse">
                <a:avLst/>
              </a:prstGeom>
              <a:solidFill>
                <a:srgbClr val="60B4B7"/>
              </a:solidFill>
              <a:ln>
                <a:solidFill>
                  <a:srgbClr val="60B4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27" name="グラフィックス 26" descr="プロセッサ 単色塗りつぶし">
            <a:extLst>
              <a:ext uri="{FF2B5EF4-FFF2-40B4-BE49-F238E27FC236}">
                <a16:creationId xmlns:a16="http://schemas.microsoft.com/office/drawing/2014/main" id="{C32095B0-9463-4491-BA33-90A6DCC0A5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0127" y="2732507"/>
            <a:ext cx="556387" cy="556387"/>
          </a:xfrm>
          <a:prstGeom prst="rect">
            <a:avLst/>
          </a:prstGeom>
        </p:spPr>
      </p:pic>
      <p:sp>
        <p:nvSpPr>
          <p:cNvPr id="3" name="乗算記号 2">
            <a:extLst>
              <a:ext uri="{FF2B5EF4-FFF2-40B4-BE49-F238E27FC236}">
                <a16:creationId xmlns:a16="http://schemas.microsoft.com/office/drawing/2014/main" id="{78C211FC-8F24-4A82-BEC7-D44AE4858FD3}"/>
              </a:ext>
            </a:extLst>
          </p:cNvPr>
          <p:cNvSpPr/>
          <p:nvPr/>
        </p:nvSpPr>
        <p:spPr>
          <a:xfrm>
            <a:off x="2626672" y="3522543"/>
            <a:ext cx="353090" cy="378886"/>
          </a:xfrm>
          <a:prstGeom prst="mathMultiply">
            <a:avLst>
              <a:gd name="adj1" fmla="val 10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F3EE37C-0378-4871-9D5B-45C67C8EB53A}"/>
              </a:ext>
            </a:extLst>
          </p:cNvPr>
          <p:cNvSpPr txBox="1"/>
          <p:nvPr/>
        </p:nvSpPr>
        <p:spPr>
          <a:xfrm>
            <a:off x="1969226" y="3055484"/>
            <a:ext cx="1613537" cy="45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2000" b="1" dirty="0"/>
              <a:t>Intensity</a:t>
            </a:r>
            <a:endParaRPr kumimoji="1" lang="ja-JP" altLang="en-US" sz="2000" b="1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A393A39-F424-49CF-A83D-864811D6198A}"/>
              </a:ext>
            </a:extLst>
          </p:cNvPr>
          <p:cNvSpPr txBox="1"/>
          <p:nvPr/>
        </p:nvSpPr>
        <p:spPr>
          <a:xfrm>
            <a:off x="2014012" y="6299291"/>
            <a:ext cx="1613537" cy="45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2000" b="1" dirty="0"/>
              <a:t>Timing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26595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6D04097-5F4A-4CC4-83FD-AF01D324BE7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E8F734D-CFEF-432B-BE5B-43494A9541B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822950" y="1053619"/>
            <a:ext cx="6273801" cy="3904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b="1" dirty="0"/>
              <a:t>Experimental setup</a:t>
            </a:r>
          </a:p>
          <a:p>
            <a:r>
              <a:rPr kumimoji="1" lang="en-US" altLang="ja-JP" dirty="0"/>
              <a:t>Keystone and its sample application is running on </a:t>
            </a:r>
            <a:r>
              <a:rPr kumimoji="1" lang="en-US" altLang="ja-JP" dirty="0" err="1"/>
              <a:t>HiFive</a:t>
            </a:r>
            <a:r>
              <a:rPr kumimoji="1" lang="en-US" altLang="ja-JP" dirty="0"/>
              <a:t> unleashed</a:t>
            </a:r>
          </a:p>
          <a:p>
            <a:r>
              <a:rPr lang="en-US" altLang="ja-JP" dirty="0"/>
              <a:t>Fault injection: EMFI</a:t>
            </a:r>
            <a:r>
              <a:rPr lang="ja-JP" altLang="en-US" dirty="0"/>
              <a:t> </a:t>
            </a:r>
            <a:r>
              <a:rPr lang="en-US" altLang="ja-JP" dirty="0"/>
              <a:t>with</a:t>
            </a:r>
            <a:r>
              <a:rPr lang="ja-JP" altLang="en-US" dirty="0"/>
              <a:t> </a:t>
            </a:r>
            <a:r>
              <a:rPr lang="en-US" altLang="ja-JP" dirty="0"/>
              <a:t>ChipSHOUTER</a:t>
            </a:r>
          </a:p>
          <a:p>
            <a:r>
              <a:rPr kumimoji="1" lang="en-US" altLang="ja-JP" dirty="0"/>
              <a:t>Side channel: (Omit)</a:t>
            </a:r>
            <a:endParaRPr kumimoji="1" lang="en-US" altLang="ja-JP" sz="300" dirty="0"/>
          </a:p>
          <a:p>
            <a:pPr lvl="1"/>
            <a:r>
              <a:rPr lang="en-US" altLang="ja-JP" dirty="0"/>
              <a:t>Verified only the effectiveness of the proposed attack</a:t>
            </a:r>
            <a:endParaRPr kumimoji="1"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F071E5FF-6697-4225-9CD7-1F17D22CC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Experiment #2: Keystone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722CA98-A47C-4FA7-9967-42D8CA9DDE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5058738-B0FA-4EFD-BB9B-B0917AB66D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1"/>
          <a:stretch/>
        </p:blipFill>
        <p:spPr>
          <a:xfrm>
            <a:off x="95249" y="1050856"/>
            <a:ext cx="5684361" cy="3000444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00F8BBB-309A-4004-A164-C9F676601C78}"/>
              </a:ext>
            </a:extLst>
          </p:cNvPr>
          <p:cNvSpPr/>
          <p:nvPr/>
        </p:nvSpPr>
        <p:spPr>
          <a:xfrm>
            <a:off x="2725710" y="4709284"/>
            <a:ext cx="1161762" cy="599018"/>
          </a:xfrm>
          <a:prstGeom prst="rect">
            <a:avLst/>
          </a:prstGeom>
          <a:pattFill prst="wdDnDiag">
            <a:fgClr>
              <a:srgbClr val="E1F2FF"/>
            </a:fgClr>
            <a:bgClr>
              <a:schemeClr val="bg1"/>
            </a:bgClr>
          </a:patt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/>
              <a:t>Victim</a:t>
            </a:r>
            <a:br>
              <a:rPr lang="en-US" altLang="ja-JP" b="1" dirty="0"/>
            </a:br>
            <a:r>
              <a:rPr lang="en-US" altLang="ja-JP" dirty="0"/>
              <a:t>app</a:t>
            </a:r>
            <a:endParaRPr kumimoji="1" lang="ja-JP" altLang="en-US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FACB221-3FC8-4820-B836-E266DC6BC6A7}"/>
              </a:ext>
            </a:extLst>
          </p:cNvPr>
          <p:cNvSpPr txBox="1"/>
          <p:nvPr/>
        </p:nvSpPr>
        <p:spPr>
          <a:xfrm>
            <a:off x="889256" y="4234627"/>
            <a:ext cx="1725860" cy="414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dirty="0"/>
              <a:t>non-secure</a:t>
            </a:r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8A4DAD6-274D-4761-ADC0-875AB638DBF0}"/>
              </a:ext>
            </a:extLst>
          </p:cNvPr>
          <p:cNvSpPr txBox="1"/>
          <p:nvPr/>
        </p:nvSpPr>
        <p:spPr>
          <a:xfrm>
            <a:off x="2741197" y="4222342"/>
            <a:ext cx="1046750" cy="414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dirty="0"/>
              <a:t>secure</a:t>
            </a:r>
            <a:endParaRPr kumimoji="1" lang="ja-JP" altLang="en-US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2DCD372-1C9C-4D38-94DB-1A77EEC00E8E}"/>
              </a:ext>
            </a:extLst>
          </p:cNvPr>
          <p:cNvSpPr/>
          <p:nvPr/>
        </p:nvSpPr>
        <p:spPr>
          <a:xfrm>
            <a:off x="1178749" y="5961834"/>
            <a:ext cx="2710950" cy="4675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ja-JP" sz="2000" dirty="0">
                <a:solidFill>
                  <a:schemeClr val="tx1"/>
                </a:solidFill>
              </a:rPr>
              <a:t>Security monitor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30E0AE9-BFC0-4FFC-858B-A7C0A1F699F2}"/>
              </a:ext>
            </a:extLst>
          </p:cNvPr>
          <p:cNvSpPr/>
          <p:nvPr/>
        </p:nvSpPr>
        <p:spPr>
          <a:xfrm>
            <a:off x="1178747" y="5387024"/>
            <a:ext cx="1160861" cy="46750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/>
                </a:solidFill>
              </a:rPr>
              <a:t>Linux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3C83FC7-C9CA-4CF9-8C77-082B2D7D4704}"/>
              </a:ext>
            </a:extLst>
          </p:cNvPr>
          <p:cNvCxnSpPr/>
          <p:nvPr/>
        </p:nvCxnSpPr>
        <p:spPr>
          <a:xfrm>
            <a:off x="2540627" y="4551336"/>
            <a:ext cx="0" cy="1410498"/>
          </a:xfrm>
          <a:prstGeom prst="line">
            <a:avLst/>
          </a:prstGeom>
          <a:ln w="19050">
            <a:solidFill>
              <a:schemeClr val="accent5">
                <a:lumMod val="2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8C1AB49E-E4A7-4FCA-BF48-25AA3054448F}"/>
              </a:ext>
            </a:extLst>
          </p:cNvPr>
          <p:cNvCxnSpPr>
            <a:cxnSpLocks/>
          </p:cNvCxnSpPr>
          <p:nvPr/>
        </p:nvCxnSpPr>
        <p:spPr>
          <a:xfrm flipH="1">
            <a:off x="1048116" y="5914202"/>
            <a:ext cx="2841582" cy="0"/>
          </a:xfrm>
          <a:prstGeom prst="line">
            <a:avLst/>
          </a:prstGeom>
          <a:ln w="19050">
            <a:solidFill>
              <a:schemeClr val="accent5">
                <a:lumMod val="2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310449E6-5579-432F-8C55-E2BBED47AFBC}"/>
              </a:ext>
            </a:extLst>
          </p:cNvPr>
          <p:cNvSpPr/>
          <p:nvPr/>
        </p:nvSpPr>
        <p:spPr>
          <a:xfrm>
            <a:off x="2725710" y="5387024"/>
            <a:ext cx="1163990" cy="46750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ja-JP" sz="2000" dirty="0">
                <a:solidFill>
                  <a:schemeClr val="tx1"/>
                </a:solidFill>
              </a:rPr>
              <a:t>Runtime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B7E3AC27-AAB8-49D5-B9B9-278D1D68BA94}"/>
              </a:ext>
            </a:extLst>
          </p:cNvPr>
          <p:cNvSpPr/>
          <p:nvPr/>
        </p:nvSpPr>
        <p:spPr>
          <a:xfrm>
            <a:off x="2268217" y="4358719"/>
            <a:ext cx="532014" cy="344545"/>
          </a:xfrm>
          <a:custGeom>
            <a:avLst/>
            <a:gdLst>
              <a:gd name="connsiteX0" fmla="*/ 0 w 1922745"/>
              <a:gd name="connsiteY0" fmla="*/ 344545 h 344545"/>
              <a:gd name="connsiteX1" fmla="*/ 951978 w 1922745"/>
              <a:gd name="connsiteY1" fmla="*/ 79 h 344545"/>
              <a:gd name="connsiteX2" fmla="*/ 1922745 w 1922745"/>
              <a:gd name="connsiteY2" fmla="*/ 319493 h 34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2745" h="344545">
                <a:moveTo>
                  <a:pt x="0" y="344545"/>
                </a:moveTo>
                <a:cubicBezTo>
                  <a:pt x="315760" y="174399"/>
                  <a:pt x="631521" y="4254"/>
                  <a:pt x="951978" y="79"/>
                </a:cubicBezTo>
                <a:cubicBezTo>
                  <a:pt x="1272435" y="-4096"/>
                  <a:pt x="1597590" y="157698"/>
                  <a:pt x="1922745" y="319493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5C058F87-CE55-4B7A-ABD7-741D07F90416}"/>
              </a:ext>
            </a:extLst>
          </p:cNvPr>
          <p:cNvSpPr/>
          <p:nvPr/>
        </p:nvSpPr>
        <p:spPr>
          <a:xfrm>
            <a:off x="1178295" y="4710641"/>
            <a:ext cx="1161763" cy="599018"/>
          </a:xfrm>
          <a:prstGeom prst="rect">
            <a:avLst/>
          </a:prstGeom>
          <a:pattFill prst="wdDnDiag">
            <a:fgClr>
              <a:srgbClr val="FCEEF3"/>
            </a:fgClr>
            <a:bgClr>
              <a:schemeClr val="bg1"/>
            </a:bgClr>
          </a:patt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/>
              <a:t>Attacker</a:t>
            </a:r>
            <a:br>
              <a:rPr lang="en-US" altLang="ja-JP" b="1" dirty="0"/>
            </a:br>
            <a:r>
              <a:rPr lang="en-US" altLang="ja-JP" dirty="0"/>
              <a:t>app</a:t>
            </a:r>
            <a:endParaRPr kumimoji="1" lang="ja-JP" altLang="en-US" b="1" dirty="0"/>
          </a:p>
        </p:txBody>
      </p:sp>
      <p:pic>
        <p:nvPicPr>
          <p:cNvPr id="18" name="図 17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5FAF8DD5-8DEE-496E-B34D-DD1076CC1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30" y="4623257"/>
            <a:ext cx="411771" cy="419363"/>
          </a:xfrm>
          <a:prstGeom prst="rect">
            <a:avLst/>
          </a:prstGeom>
        </p:spPr>
      </p:pic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5857C3B9-A068-4BF3-8DE4-DA592A1F7CFA}"/>
              </a:ext>
            </a:extLst>
          </p:cNvPr>
          <p:cNvGrpSpPr/>
          <p:nvPr/>
        </p:nvGrpSpPr>
        <p:grpSpPr>
          <a:xfrm>
            <a:off x="5382209" y="4017228"/>
            <a:ext cx="6667327" cy="2412112"/>
            <a:chOff x="5723425" y="4217286"/>
            <a:chExt cx="5579102" cy="2018413"/>
          </a:xfrm>
        </p:grpSpPr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691D868A-84B5-4211-A480-D8623CF89B10}"/>
                </a:ext>
              </a:extLst>
            </p:cNvPr>
            <p:cNvGrpSpPr/>
            <p:nvPr/>
          </p:nvGrpSpPr>
          <p:grpSpPr>
            <a:xfrm>
              <a:off x="5723425" y="4217286"/>
              <a:ext cx="5579102" cy="2018413"/>
              <a:chOff x="7252384" y="3175000"/>
              <a:chExt cx="4844367" cy="1752600"/>
            </a:xfrm>
          </p:grpSpPr>
          <p:pic>
            <p:nvPicPr>
              <p:cNvPr id="39" name="図 38">
                <a:extLst>
                  <a:ext uri="{FF2B5EF4-FFF2-40B4-BE49-F238E27FC236}">
                    <a16:creationId xmlns:a16="http://schemas.microsoft.com/office/drawing/2014/main" id="{F64CEAD9-8F74-4558-9535-E175C2305C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30366" y="3295117"/>
                <a:ext cx="4634135" cy="1512366"/>
              </a:xfrm>
              <a:prstGeom prst="rect">
                <a:avLst/>
              </a:prstGeom>
            </p:spPr>
          </p:pic>
          <p:grpSp>
            <p:nvGrpSpPr>
              <p:cNvPr id="44" name="グループ化 43">
                <a:extLst>
                  <a:ext uri="{FF2B5EF4-FFF2-40B4-BE49-F238E27FC236}">
                    <a16:creationId xmlns:a16="http://schemas.microsoft.com/office/drawing/2014/main" id="{45BF70DC-2016-4552-938C-06A5A678B922}"/>
                  </a:ext>
                </a:extLst>
              </p:cNvPr>
              <p:cNvGrpSpPr/>
              <p:nvPr/>
            </p:nvGrpSpPr>
            <p:grpSpPr>
              <a:xfrm>
                <a:off x="7252384" y="3175000"/>
                <a:ext cx="4844367" cy="1752600"/>
                <a:chOff x="7252384" y="3175000"/>
                <a:chExt cx="4844367" cy="1752600"/>
              </a:xfrm>
            </p:grpSpPr>
            <p:sp>
              <p:nvSpPr>
                <p:cNvPr id="40" name="正方形/長方形 39">
                  <a:extLst>
                    <a:ext uri="{FF2B5EF4-FFF2-40B4-BE49-F238E27FC236}">
                      <a16:creationId xmlns:a16="http://schemas.microsoft.com/office/drawing/2014/main" id="{320F36F5-F535-4470-99D0-616665EA2A7F}"/>
                    </a:ext>
                  </a:extLst>
                </p:cNvPr>
                <p:cNvSpPr/>
                <p:nvPr/>
              </p:nvSpPr>
              <p:spPr>
                <a:xfrm>
                  <a:off x="7252384" y="3175000"/>
                  <a:ext cx="3275229" cy="1752600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kumimoji="1" lang="ja-JP" alt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正方形/長方形 40">
                  <a:extLst>
                    <a:ext uri="{FF2B5EF4-FFF2-40B4-BE49-F238E27FC236}">
                      <a16:creationId xmlns:a16="http://schemas.microsoft.com/office/drawing/2014/main" id="{637D97DE-546C-42C3-9D79-9DEB74FE7656}"/>
                    </a:ext>
                  </a:extLst>
                </p:cNvPr>
                <p:cNvSpPr/>
                <p:nvPr/>
              </p:nvSpPr>
              <p:spPr>
                <a:xfrm>
                  <a:off x="12000387" y="3175000"/>
                  <a:ext cx="96364" cy="1752600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kumimoji="1" lang="ja-JP" alt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正方形/長方形 41">
                  <a:extLst>
                    <a:ext uri="{FF2B5EF4-FFF2-40B4-BE49-F238E27FC236}">
                      <a16:creationId xmlns:a16="http://schemas.microsoft.com/office/drawing/2014/main" id="{805A8C46-424C-458E-985F-B1A7794249C4}"/>
                    </a:ext>
                  </a:extLst>
                </p:cNvPr>
                <p:cNvSpPr/>
                <p:nvPr/>
              </p:nvSpPr>
              <p:spPr>
                <a:xfrm>
                  <a:off x="10527613" y="3363238"/>
                  <a:ext cx="1499749" cy="892426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kumimoji="1" lang="ja-JP" alt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正方形/長方形 42">
                  <a:extLst>
                    <a:ext uri="{FF2B5EF4-FFF2-40B4-BE49-F238E27FC236}">
                      <a16:creationId xmlns:a16="http://schemas.microsoft.com/office/drawing/2014/main" id="{81B0F42B-D315-4443-9671-21F94CC459B4}"/>
                    </a:ext>
                  </a:extLst>
                </p:cNvPr>
                <p:cNvSpPr/>
                <p:nvPr/>
              </p:nvSpPr>
              <p:spPr>
                <a:xfrm>
                  <a:off x="10527613" y="4745145"/>
                  <a:ext cx="1499749" cy="130459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kumimoji="1" lang="ja-JP" altLang="en-US" sz="16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65DFEF85-DE5D-4F90-95AA-D30CF31C8103}"/>
                </a:ext>
              </a:extLst>
            </p:cNvPr>
            <p:cNvSpPr/>
            <p:nvPr/>
          </p:nvSpPr>
          <p:spPr>
            <a:xfrm>
              <a:off x="9503569" y="5556250"/>
              <a:ext cx="1666876" cy="449263"/>
            </a:xfrm>
            <a:prstGeom prst="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テキスト プレースホルダー 2">
            <a:extLst>
              <a:ext uri="{FF2B5EF4-FFF2-40B4-BE49-F238E27FC236}">
                <a16:creationId xmlns:a16="http://schemas.microsoft.com/office/drawing/2014/main" id="{4144C198-977F-4BF0-8D81-1BF6FE5CBB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48500" y="6540500"/>
            <a:ext cx="4410075" cy="268288"/>
          </a:xfrm>
        </p:spPr>
        <p:txBody>
          <a:bodyPr/>
          <a:lstStyle/>
          <a:p>
            <a:r>
              <a:rPr kumimoji="1" lang="en-US" altLang="ja-JP" dirty="0"/>
              <a:t>BG&gt;</a:t>
            </a:r>
            <a:r>
              <a:rPr lang="en-US" altLang="ja-JP" dirty="0"/>
              <a:t>RISC-V&gt;</a:t>
            </a:r>
            <a:r>
              <a:rPr kumimoji="1" lang="en-US" altLang="ja-JP" dirty="0"/>
              <a:t>Attack&gt;</a:t>
            </a:r>
            <a:r>
              <a:rPr kumimoji="1" lang="en-US" altLang="ja-JP" b="1" dirty="0"/>
              <a:t>Exp.</a:t>
            </a:r>
            <a:r>
              <a:rPr kumimoji="1" lang="en-US" altLang="ja-JP" dirty="0"/>
              <a:t>&gt;</a:t>
            </a:r>
            <a:r>
              <a:rPr lang="en-US" altLang="ja-JP" dirty="0"/>
              <a:t>Counter</a:t>
            </a:r>
            <a:endParaRPr kumimoji="1" lang="ja-JP" altLang="en-US" dirty="0"/>
          </a:p>
        </p:txBody>
      </p:sp>
      <p:pic>
        <p:nvPicPr>
          <p:cNvPr id="33" name="図 32" descr="図形&#10;&#10;低い精度で自動的に生成された説明">
            <a:extLst>
              <a:ext uri="{FF2B5EF4-FFF2-40B4-BE49-F238E27FC236}">
                <a16:creationId xmlns:a16="http://schemas.microsoft.com/office/drawing/2014/main" id="{23F30547-4C95-40D6-B167-3B17FE420A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01" y="6083115"/>
            <a:ext cx="281409" cy="34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21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45B4989-ED22-429E-8078-6FF72C604C2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613362" y="6541736"/>
            <a:ext cx="414000" cy="266400"/>
          </a:xfrm>
        </p:spPr>
        <p:txBody>
          <a:bodyPr/>
          <a:lstStyle/>
          <a:p>
            <a:fld id="{AAA27D7C-6BCD-401B-BE79-2A8F53BF9201}" type="slidenum">
              <a:rPr lang="ja-JP" altLang="en-US" smtClean="0"/>
              <a:pPr/>
              <a:t>25</a:t>
            </a:fld>
            <a:endParaRPr lang="ja-JP" altLang="en-US"/>
          </a:p>
        </p:txBody>
      </p:sp>
      <p:sp>
        <p:nvSpPr>
          <p:cNvPr id="12" name="テキスト プレースホルダー 2">
            <a:extLst>
              <a:ext uri="{FF2B5EF4-FFF2-40B4-BE49-F238E27FC236}">
                <a16:creationId xmlns:a16="http://schemas.microsoft.com/office/drawing/2014/main" id="{7163B324-285B-4B0A-B2BC-78BFD71E1F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48500" y="6541201"/>
            <a:ext cx="4410867" cy="266937"/>
          </a:xfrm>
        </p:spPr>
        <p:txBody>
          <a:bodyPr/>
          <a:lstStyle/>
          <a:p>
            <a:r>
              <a:rPr kumimoji="1" lang="en-US" altLang="ja-JP" dirty="0"/>
              <a:t>BG&gt;</a:t>
            </a:r>
            <a:r>
              <a:rPr lang="en-US" altLang="ja-JP" dirty="0"/>
              <a:t>RISC-V&gt;</a:t>
            </a:r>
            <a:r>
              <a:rPr kumimoji="1" lang="en-US" altLang="ja-JP" dirty="0"/>
              <a:t>Attack&gt;</a:t>
            </a:r>
            <a:r>
              <a:rPr kumimoji="1" lang="en-US" altLang="ja-JP" b="1" dirty="0"/>
              <a:t>Exp.</a:t>
            </a:r>
            <a:r>
              <a:rPr kumimoji="1" lang="en-US" altLang="ja-JP" dirty="0"/>
              <a:t>&gt;</a:t>
            </a:r>
            <a:r>
              <a:rPr lang="en-US" altLang="ja-JP" dirty="0"/>
              <a:t>Counter</a:t>
            </a:r>
            <a:endParaRPr kumimoji="1"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CA1DC016-F499-4B17-9835-27BB6CD70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847" y="1"/>
            <a:ext cx="9611580" cy="688436"/>
          </a:xfrm>
        </p:spPr>
        <p:txBody>
          <a:bodyPr/>
          <a:lstStyle/>
          <a:p>
            <a:r>
              <a:rPr lang="en-US" altLang="ja-JP" dirty="0"/>
              <a:t>Result: exploitation</a:t>
            </a:r>
            <a:endParaRPr lang="ja-JP" altLang="en-US" dirty="0"/>
          </a:p>
        </p:txBody>
      </p:sp>
      <p:sp>
        <p:nvSpPr>
          <p:cNvPr id="29" name="テキスト プレースホルダー 28">
            <a:extLst>
              <a:ext uri="{FF2B5EF4-FFF2-40B4-BE49-F238E27FC236}">
                <a16:creationId xmlns:a16="http://schemas.microsoft.com/office/drawing/2014/main" id="{CB427943-611E-44F2-8917-16429BE5E4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438F6F-9E89-475C-A88F-5C6D2D13067F}"/>
              </a:ext>
            </a:extLst>
          </p:cNvPr>
          <p:cNvSpPr txBox="1"/>
          <p:nvPr/>
        </p:nvSpPr>
        <p:spPr>
          <a:xfrm>
            <a:off x="204675" y="922876"/>
            <a:ext cx="5425774" cy="304698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# ./victim.ke 0x80400000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Verifying archive integrity... All good.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Uncompressing Keystone Enclave Package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address 0x80400000@0x1b1c0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[   40.289769] hello-native-</a:t>
            </a:r>
            <a:r>
              <a:rPr lang="en-US" altLang="ja-JP" sz="16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ru</a:t>
            </a: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[272]: …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[   40.300615] CPU: 3 PID: 272 Comm: …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…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[   40.382136]  t5 : 0000003ffff5f3c0 t6 : 0000003ffff5f3f0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[   40.387515] status: 8000000200006020 </a:t>
            </a:r>
            <a:r>
              <a:rPr lang="en-US" altLang="ja-JP" sz="16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badaddr</a:t>
            </a: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: 0000003fe4b30000 </a:t>
            </a:r>
            <a:r>
              <a:rPr lang="en-US" altLang="ja-JP" sz="16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cause: 0000000000000005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./victim.ke: line 580:   272 </a:t>
            </a:r>
            <a:r>
              <a:rPr lang="en-US" altLang="ja-JP" sz="16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Segmentation fault </a:t>
            </a:r>
            <a:r>
              <a:rPr lang="en-US" altLang="ja-JP" sz="16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   …</a:t>
            </a:r>
            <a:endParaRPr lang="en-US" altLang="ja-JP" sz="16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# </a:t>
            </a:r>
            <a:endParaRPr lang="ja-JP" altLang="en-US" sz="16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677F2E6-B551-40BF-A150-7292CC22FA56}"/>
              </a:ext>
            </a:extLst>
          </p:cNvPr>
          <p:cNvSpPr txBox="1"/>
          <p:nvPr/>
        </p:nvSpPr>
        <p:spPr>
          <a:xfrm>
            <a:off x="204675" y="4076627"/>
            <a:ext cx="5425774" cy="255454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# ./victim.ke 0x80400000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Verifying archive integrity... All good.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Uncompressing Keystone Enclave Package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address 0x80400000@0x1b1c0</a:t>
            </a:r>
          </a:p>
          <a:p>
            <a:pPr marL="0" indent="0">
              <a:buNone/>
            </a:pPr>
            <a:r>
              <a:rPr lang="en-US" altLang="ja-JP" sz="1600" b="1" dirty="0">
                <a:solidFill>
                  <a:schemeClr val="bg1">
                    <a:lumMod val="85000"/>
                  </a:schemeClr>
                </a:solidFill>
              </a:rPr>
              <a:t>0000000020106801</a:t>
            </a:r>
          </a:p>
          <a:p>
            <a:pPr marL="0" indent="0">
              <a:buNone/>
            </a:pPr>
            <a:r>
              <a:rPr lang="en-US" altLang="ja-JP" sz="1600" b="1" dirty="0">
                <a:solidFill>
                  <a:schemeClr val="bg1">
                    <a:lumMod val="85000"/>
                  </a:schemeClr>
                </a:solidFill>
              </a:rPr>
              <a:t>0000000000000000</a:t>
            </a:r>
          </a:p>
          <a:p>
            <a:pPr marL="0" indent="0">
              <a:buNone/>
            </a:pPr>
            <a:r>
              <a:rPr lang="en-US" altLang="ja-JP" sz="1600" b="1" dirty="0">
                <a:solidFill>
                  <a:schemeClr val="bg1">
                    <a:lumMod val="85000"/>
                  </a:schemeClr>
                </a:solidFill>
              </a:rPr>
              <a:t>…</a:t>
            </a:r>
          </a:p>
          <a:p>
            <a:pPr marL="0" indent="0">
              <a:buNone/>
            </a:pPr>
            <a:r>
              <a:rPr lang="en-US" altLang="ja-JP" sz="1600" b="1" dirty="0">
                <a:solidFill>
                  <a:schemeClr val="bg1">
                    <a:lumMod val="85000"/>
                  </a:schemeClr>
                </a:solidFill>
              </a:rPr>
              <a:t>0000000000000000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Enclave said: "Hello World"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# </a:t>
            </a:r>
            <a:endParaRPr lang="ja-JP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5D7F21A-82D0-4069-AFE3-503361591E34}"/>
              </a:ext>
            </a:extLst>
          </p:cNvPr>
          <p:cNvSpPr/>
          <p:nvPr/>
        </p:nvSpPr>
        <p:spPr>
          <a:xfrm>
            <a:off x="242253" y="5100034"/>
            <a:ext cx="2075944" cy="975291"/>
          </a:xfrm>
          <a:prstGeom prst="rect">
            <a:avLst/>
          </a:prstGeom>
          <a:noFill/>
          <a:ln w="19050">
            <a:solidFill>
              <a:schemeClr val="accent5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6410409-3C8D-433D-AF99-5EEF90038592}"/>
              </a:ext>
            </a:extLst>
          </p:cNvPr>
          <p:cNvSpPr txBox="1"/>
          <p:nvPr/>
        </p:nvSpPr>
        <p:spPr>
          <a:xfrm>
            <a:off x="6002623" y="926903"/>
            <a:ext cx="2513701" cy="45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2000" b="1" dirty="0"/>
              <a:t>Without EMFI</a:t>
            </a:r>
            <a:endParaRPr kumimoji="1" lang="ja-JP" altLang="en-US" sz="2000" b="1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5421367-016D-4D4D-A2E4-ABFE6800572B}"/>
              </a:ext>
            </a:extLst>
          </p:cNvPr>
          <p:cNvSpPr/>
          <p:nvPr/>
        </p:nvSpPr>
        <p:spPr>
          <a:xfrm>
            <a:off x="2073108" y="3165830"/>
            <a:ext cx="2574048" cy="519831"/>
          </a:xfrm>
          <a:prstGeom prst="rect">
            <a:avLst/>
          </a:prstGeom>
          <a:noFill/>
          <a:ln w="19050">
            <a:solidFill>
              <a:schemeClr val="accent5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5" name="コンテンツ プレースホルダー 29">
            <a:extLst>
              <a:ext uri="{FF2B5EF4-FFF2-40B4-BE49-F238E27FC236}">
                <a16:creationId xmlns:a16="http://schemas.microsoft.com/office/drawing/2014/main" id="{2BE27B9B-B435-4056-A677-00BDE942D1D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983637" y="1432945"/>
            <a:ext cx="6043725" cy="688436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dirty="0"/>
              <a:t>Segmentation fault with load access fault (cause No. 5)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E675818-D97E-48B8-A3E0-3EE95BF425D4}"/>
              </a:ext>
            </a:extLst>
          </p:cNvPr>
          <p:cNvSpPr txBox="1"/>
          <p:nvPr/>
        </p:nvSpPr>
        <p:spPr>
          <a:xfrm>
            <a:off x="6002623" y="4076627"/>
            <a:ext cx="2513701" cy="45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2000" b="1" dirty="0"/>
              <a:t>With EMFI</a:t>
            </a:r>
            <a:endParaRPr kumimoji="1" lang="ja-JP" altLang="en-US" sz="2000" b="1" dirty="0"/>
          </a:p>
        </p:txBody>
      </p:sp>
      <p:sp>
        <p:nvSpPr>
          <p:cNvPr id="17" name="コンテンツ プレースホルダー 29">
            <a:extLst>
              <a:ext uri="{FF2B5EF4-FFF2-40B4-BE49-F238E27FC236}">
                <a16:creationId xmlns:a16="http://schemas.microsoft.com/office/drawing/2014/main" id="{3C47B9E5-1533-475E-8804-8A42B4D0CF56}"/>
              </a:ext>
            </a:extLst>
          </p:cNvPr>
          <p:cNvSpPr txBox="1">
            <a:spLocks/>
          </p:cNvSpPr>
          <p:nvPr/>
        </p:nvSpPr>
        <p:spPr>
          <a:xfrm>
            <a:off x="5983637" y="4582669"/>
            <a:ext cx="3380103" cy="688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lang="ja-JP" altLang="en-US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lang="ja-JP" altLang="en-US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lang="ja-JP" alt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lang="ja-JP" alt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lang="en-US" alt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Memory dump successful</a:t>
            </a:r>
          </a:p>
        </p:txBody>
      </p:sp>
    </p:spTree>
    <p:extLst>
      <p:ext uri="{BB962C8B-B14F-4D97-AF65-F5344CB8AC3E}">
        <p14:creationId xmlns:p14="http://schemas.microsoft.com/office/powerpoint/2010/main" val="3228612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D0AB7F5-7276-4C88-9593-AA7D989681B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3466A32-5750-47BD-835C-53154F61032B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kumimoji="1" lang="en-US" altLang="ja-JP" dirty="0"/>
              <a:t>Background</a:t>
            </a:r>
          </a:p>
          <a:p>
            <a:r>
              <a:rPr lang="en-US" altLang="ja-JP" dirty="0"/>
              <a:t>Security on RISC-V</a:t>
            </a:r>
          </a:p>
          <a:p>
            <a:r>
              <a:rPr kumimoji="1" lang="en-US" altLang="ja-JP" dirty="0"/>
              <a:t>Proposed attack</a:t>
            </a:r>
          </a:p>
          <a:p>
            <a:r>
              <a:rPr kumimoji="1" lang="en-US" altLang="ja-JP" dirty="0"/>
              <a:t>Experiment</a:t>
            </a:r>
          </a:p>
          <a:p>
            <a:r>
              <a:rPr lang="en-US" altLang="ja-JP" b="1" dirty="0"/>
              <a:t>Countermeasure</a:t>
            </a:r>
          </a:p>
          <a:p>
            <a:r>
              <a:rPr lang="en-US" altLang="ja-JP" dirty="0"/>
              <a:t>Conclusion</a:t>
            </a:r>
            <a:endParaRPr kumimoji="1"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98157F3E-E45C-4730-A8A2-BE4089BA6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Outline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B92BC19-D3DF-4FE8-8050-7C52C6F21F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678C0406-FE3E-4000-BBCB-99A390DB1C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48500" y="6540500"/>
            <a:ext cx="4410075" cy="268288"/>
          </a:xfrm>
        </p:spPr>
        <p:txBody>
          <a:bodyPr/>
          <a:lstStyle/>
          <a:p>
            <a:r>
              <a:rPr kumimoji="1" lang="en-US" altLang="ja-JP" dirty="0"/>
              <a:t>BG&gt;</a:t>
            </a:r>
            <a:r>
              <a:rPr lang="en-US" altLang="ja-JP" dirty="0"/>
              <a:t>RISC-V&gt;</a:t>
            </a:r>
            <a:r>
              <a:rPr kumimoji="1" lang="en-US" altLang="ja-JP" dirty="0"/>
              <a:t>Attack&gt;Exp.&gt;</a:t>
            </a:r>
            <a:r>
              <a:rPr lang="en-US" altLang="ja-JP" b="1" dirty="0"/>
              <a:t>Counter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7346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2F2F0C0-4765-404B-8365-C3C47655AD3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5121EE5-5E9E-4DF2-AC98-C55BE53878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/>
              <a:t>BG&gt;</a:t>
            </a:r>
            <a:r>
              <a:rPr lang="en-US" altLang="ja-JP" dirty="0"/>
              <a:t>RISC-V&gt;</a:t>
            </a:r>
            <a:r>
              <a:rPr kumimoji="1" lang="en-US" altLang="ja-JP" dirty="0"/>
              <a:t>Attack&gt;Exp.&gt;</a:t>
            </a:r>
            <a:r>
              <a:rPr lang="en-US" altLang="ja-JP" b="1" dirty="0"/>
              <a:t>Counter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4347618-22EF-4A44-8D75-FA5E215EF3E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996943" y="1053619"/>
            <a:ext cx="5767496" cy="543240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/>
              <a:t>Goal</a:t>
            </a:r>
          </a:p>
          <a:p>
            <a:pPr marL="0" indent="0">
              <a:buNone/>
            </a:pPr>
            <a:r>
              <a:rPr kumimoji="1" lang="en-US" altLang="ja-JP" dirty="0"/>
              <a:t>Ensure PMP is configured correctly at each application runtime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b="1" dirty="0"/>
              <a:t>Problem</a:t>
            </a:r>
          </a:p>
          <a:p>
            <a:pPr marL="0" indent="0">
              <a:buNone/>
            </a:pPr>
            <a:r>
              <a:rPr kumimoji="1" lang="en-US" altLang="ja-JP" dirty="0"/>
              <a:t>PMP verification process is meaningless because of instruction skip by fault injection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b="1" dirty="0"/>
              <a:t>Approach</a:t>
            </a:r>
          </a:p>
          <a:p>
            <a:pPr marL="0" indent="0">
              <a:buNone/>
            </a:pPr>
            <a:r>
              <a:rPr kumimoji="1" lang="en-US" altLang="ja-JP" dirty="0"/>
              <a:t>Transition to abnormal control flow if PMP reconfiguration is skipped</a:t>
            </a:r>
          </a:p>
          <a:p>
            <a:endParaRPr kumimoji="1"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D6DD76FA-4EEA-4EA9-BD2D-540BE6B7C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Approach to countermeasure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63E69B9-0B65-43CE-BE6E-87E62688D2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48ADDC0-3D52-4C28-B434-C08C2ABE2C69}"/>
              </a:ext>
            </a:extLst>
          </p:cNvPr>
          <p:cNvGrpSpPr/>
          <p:nvPr/>
        </p:nvGrpSpPr>
        <p:grpSpPr>
          <a:xfrm>
            <a:off x="906299" y="1399476"/>
            <a:ext cx="3463851" cy="2177545"/>
            <a:chOff x="245808" y="2780068"/>
            <a:chExt cx="4158596" cy="2420198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4C0168C6-FDD1-4DE3-9E39-A5D875D6DFE3}"/>
                </a:ext>
              </a:extLst>
            </p:cNvPr>
            <p:cNvSpPr/>
            <p:nvPr/>
          </p:nvSpPr>
          <p:spPr>
            <a:xfrm>
              <a:off x="3078524" y="2782656"/>
              <a:ext cx="1325880" cy="1661738"/>
            </a:xfrm>
            <a:prstGeom prst="rect">
              <a:avLst/>
            </a:prstGeom>
            <a:pattFill prst="wdUpDiag">
              <a:fgClr>
                <a:srgbClr val="FDE3EC"/>
              </a:fgClr>
              <a:bgClr>
                <a:schemeClr val="bg1"/>
              </a:bgClr>
            </a:patt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97D6FB99-104A-4696-BDC4-984F10DBE422}"/>
                </a:ext>
              </a:extLst>
            </p:cNvPr>
            <p:cNvSpPr/>
            <p:nvPr/>
          </p:nvSpPr>
          <p:spPr>
            <a:xfrm>
              <a:off x="1662166" y="2782656"/>
              <a:ext cx="1325880" cy="1661738"/>
            </a:xfrm>
            <a:prstGeom prst="rect">
              <a:avLst/>
            </a:prstGeom>
            <a:pattFill prst="wdUpDiag">
              <a:fgClr>
                <a:srgbClr val="E1F2FF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>
                <a:solidFill>
                  <a:schemeClr val="tx1"/>
                </a:solidFill>
              </a:endParaRPr>
            </a:p>
          </p:txBody>
        </p:sp>
        <p:pic>
          <p:nvPicPr>
            <p:cNvPr id="10" name="図 9" descr="図形&#10;&#10;中程度の精度で自動的に生成された説明">
              <a:extLst>
                <a:ext uri="{FF2B5EF4-FFF2-40B4-BE49-F238E27FC236}">
                  <a16:creationId xmlns:a16="http://schemas.microsoft.com/office/drawing/2014/main" id="{69054B74-168A-48BA-8CEF-2254EAC54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632" y="3290529"/>
              <a:ext cx="538232" cy="468306"/>
            </a:xfrm>
            <a:prstGeom prst="rect">
              <a:avLst/>
            </a:prstGeom>
          </p:spPr>
        </p:pic>
        <p:pic>
          <p:nvPicPr>
            <p:cNvPr id="11" name="図 10" descr="図形&#10;&#10;低い精度で自動的に生成された説明">
              <a:extLst>
                <a:ext uri="{FF2B5EF4-FFF2-40B4-BE49-F238E27FC236}">
                  <a16:creationId xmlns:a16="http://schemas.microsoft.com/office/drawing/2014/main" id="{C639A749-F58F-4E5C-9404-8B8D68234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04" y="3243603"/>
              <a:ext cx="492176" cy="515232"/>
            </a:xfrm>
            <a:prstGeom prst="rect">
              <a:avLst/>
            </a:prstGeom>
          </p:spPr>
        </p:pic>
        <p:pic>
          <p:nvPicPr>
            <p:cNvPr id="12" name="図 11" descr="図形&#10;&#10;低い精度で自動的に生成された説明">
              <a:extLst>
                <a:ext uri="{FF2B5EF4-FFF2-40B4-BE49-F238E27FC236}">
                  <a16:creationId xmlns:a16="http://schemas.microsoft.com/office/drawing/2014/main" id="{31BB703C-C34A-43AB-9038-4B4029913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9034" y="3234700"/>
              <a:ext cx="599691" cy="599690"/>
            </a:xfrm>
            <a:prstGeom prst="rect">
              <a:avLst/>
            </a:prstGeom>
          </p:spPr>
        </p:pic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D265BEE3-011D-469B-BC6D-C34963F1849A}"/>
                </a:ext>
              </a:extLst>
            </p:cNvPr>
            <p:cNvSpPr/>
            <p:nvPr/>
          </p:nvSpPr>
          <p:spPr>
            <a:xfrm>
              <a:off x="245808" y="2782656"/>
              <a:ext cx="1325880" cy="16617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F82F58A0-AF9D-4864-A69A-1AFAB9A092C4}"/>
                </a:ext>
              </a:extLst>
            </p:cNvPr>
            <p:cNvSpPr txBox="1"/>
            <p:nvPr/>
          </p:nvSpPr>
          <p:spPr>
            <a:xfrm>
              <a:off x="1539390" y="3710802"/>
              <a:ext cx="1553963" cy="777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1600" dirty="0"/>
                <a:t>AES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ja-JP" sz="1600" dirty="0"/>
                <a:t>encryption</a:t>
              </a:r>
              <a:endParaRPr kumimoji="1" lang="ja-JP" altLang="en-US" sz="1600" dirty="0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1AECE3BD-FD94-4444-A00B-EC04837D0FCB}"/>
                </a:ext>
              </a:extLst>
            </p:cNvPr>
            <p:cNvSpPr txBox="1"/>
            <p:nvPr/>
          </p:nvSpPr>
          <p:spPr>
            <a:xfrm>
              <a:off x="3078524" y="3720736"/>
              <a:ext cx="1325880" cy="777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1600" dirty="0"/>
                <a:t>Memory dump</a:t>
              </a:r>
              <a:endParaRPr kumimoji="1" lang="ja-JP" altLang="en-US" sz="1600" dirty="0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42D1639A-3782-49F2-990D-A83F29CF136A}"/>
                </a:ext>
              </a:extLst>
            </p:cNvPr>
            <p:cNvSpPr txBox="1"/>
            <p:nvPr/>
          </p:nvSpPr>
          <p:spPr>
            <a:xfrm>
              <a:off x="321115" y="3710802"/>
              <a:ext cx="1175266" cy="699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1600"/>
                <a:t>User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ja-JP" sz="1600"/>
                <a:t>interface</a:t>
              </a:r>
              <a:endParaRPr kumimoji="1" lang="ja-JP" altLang="en-US" sz="1600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B4D4FF25-B218-4221-A813-4B73E33EE843}"/>
                </a:ext>
              </a:extLst>
            </p:cNvPr>
            <p:cNvSpPr txBox="1"/>
            <p:nvPr/>
          </p:nvSpPr>
          <p:spPr>
            <a:xfrm>
              <a:off x="467667" y="2780068"/>
              <a:ext cx="899161" cy="42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1600" u="sng"/>
                <a:t>App 1</a:t>
              </a:r>
              <a:endParaRPr kumimoji="1" lang="ja-JP" altLang="en-US" sz="1600" u="sng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D3DB6102-9DE6-4F1B-813C-55B050AE7A6D}"/>
                </a:ext>
              </a:extLst>
            </p:cNvPr>
            <p:cNvSpPr txBox="1"/>
            <p:nvPr/>
          </p:nvSpPr>
          <p:spPr>
            <a:xfrm>
              <a:off x="1866791" y="2780068"/>
              <a:ext cx="899161" cy="42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1600" u="sng"/>
                <a:t>App 2</a:t>
              </a:r>
              <a:endParaRPr kumimoji="1" lang="ja-JP" altLang="en-US" sz="1600" u="sng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BE203BE9-86CD-4678-A401-24C0BAD1B68F}"/>
                </a:ext>
              </a:extLst>
            </p:cNvPr>
            <p:cNvSpPr txBox="1"/>
            <p:nvPr/>
          </p:nvSpPr>
          <p:spPr>
            <a:xfrm>
              <a:off x="3291883" y="2780068"/>
              <a:ext cx="899161" cy="42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1600" u="sng"/>
                <a:t>App 3</a:t>
              </a:r>
              <a:endParaRPr kumimoji="1" lang="ja-JP" altLang="en-US" sz="1600" u="sng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95D59D0-FBB3-4941-9F23-A09F815F3268}"/>
                </a:ext>
              </a:extLst>
            </p:cNvPr>
            <p:cNvSpPr/>
            <p:nvPr/>
          </p:nvSpPr>
          <p:spPr>
            <a:xfrm>
              <a:off x="245808" y="4628929"/>
              <a:ext cx="4158596" cy="5713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1600">
                  <a:solidFill>
                    <a:schemeClr val="tx1"/>
                  </a:solidFill>
                </a:rPr>
                <a:t>Monitor</a:t>
              </a:r>
              <a:endParaRPr kumimoji="1" lang="ja-JP" altLang="en-US" sz="1600">
                <a:solidFill>
                  <a:schemeClr val="tx1"/>
                </a:solidFill>
              </a:endParaRPr>
            </a:p>
          </p:txBody>
        </p:sp>
      </p:grpSp>
      <p:pic>
        <p:nvPicPr>
          <p:cNvPr id="21" name="図 20" descr="図形&#10;&#10;低い精度で自動的に生成された説明">
            <a:extLst>
              <a:ext uri="{FF2B5EF4-FFF2-40B4-BE49-F238E27FC236}">
                <a16:creationId xmlns:a16="http://schemas.microsoft.com/office/drawing/2014/main" id="{1E51BD6E-802C-45AC-9171-BCD1795821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17" y="3143752"/>
            <a:ext cx="281409" cy="340886"/>
          </a:xfrm>
          <a:prstGeom prst="rect">
            <a:avLst/>
          </a:prstGeom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1711BA6A-4DD9-4C0D-94C6-62AECC71277E}"/>
              </a:ext>
            </a:extLst>
          </p:cNvPr>
          <p:cNvGrpSpPr/>
          <p:nvPr/>
        </p:nvGrpSpPr>
        <p:grpSpPr>
          <a:xfrm>
            <a:off x="906299" y="4138834"/>
            <a:ext cx="1416751" cy="1732402"/>
            <a:chOff x="10075059" y="2817005"/>
            <a:chExt cx="1987418" cy="1732402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C8139B1F-27F1-4664-BE07-7CCD57CC790F}"/>
                </a:ext>
              </a:extLst>
            </p:cNvPr>
            <p:cNvSpPr/>
            <p:nvPr/>
          </p:nvSpPr>
          <p:spPr>
            <a:xfrm>
              <a:off x="10082798" y="2820421"/>
              <a:ext cx="1972633" cy="17289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D9374B63-0F32-464A-BFB0-1886C61E5308}"/>
                </a:ext>
              </a:extLst>
            </p:cNvPr>
            <p:cNvSpPr/>
            <p:nvPr/>
          </p:nvSpPr>
          <p:spPr>
            <a:xfrm>
              <a:off x="10075059" y="2817005"/>
              <a:ext cx="1983424" cy="5709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>
                  <a:solidFill>
                    <a:schemeClr val="tx1"/>
                  </a:solidFill>
                  <a:latin typeface="+mj-lt"/>
                  <a:ea typeface="Meiryo UI" panose="020B0604030504040204" pitchFamily="50" charset="-128"/>
                  <a:cs typeface="Times New Roman" panose="02020603050405020304" pitchFamily="18" charset="0"/>
                </a:rPr>
                <a:t>Shared memory</a:t>
              </a:r>
              <a:endParaRPr kumimoji="1" lang="ja-JP" altLang="en-US" sz="16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C4ABAA20-57EC-4E04-9351-5808E2B250D1}"/>
                </a:ext>
              </a:extLst>
            </p:cNvPr>
            <p:cNvSpPr/>
            <p:nvPr/>
          </p:nvSpPr>
          <p:spPr>
            <a:xfrm>
              <a:off x="10075059" y="3999817"/>
              <a:ext cx="1983424" cy="389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>
                  <a:solidFill>
                    <a:schemeClr val="tx1"/>
                  </a:solidFill>
                  <a:latin typeface="+mj-lt"/>
                  <a:ea typeface="Meiryo UI" panose="020B0604030504040204" pitchFamily="50" charset="-128"/>
                  <a:cs typeface="Times New Roman" panose="02020603050405020304" pitchFamily="18" charset="0"/>
                </a:rPr>
                <a:t>App3</a:t>
              </a:r>
              <a:endParaRPr kumimoji="1" lang="ja-JP" altLang="en-US" sz="16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7D402300-1F2F-4569-B44D-4101BE236452}"/>
                </a:ext>
              </a:extLst>
            </p:cNvPr>
            <p:cNvSpPr/>
            <p:nvPr/>
          </p:nvSpPr>
          <p:spPr>
            <a:xfrm>
              <a:off x="10075059" y="3381744"/>
              <a:ext cx="1983424" cy="2284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50F7596F-D086-4C99-9823-E911269C7E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062477" y="2824804"/>
              <a:ext cx="0" cy="17211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173B744A-570F-443C-AAFD-A79C01AF0DDC}"/>
                </a:ext>
              </a:extLst>
            </p:cNvPr>
            <p:cNvSpPr txBox="1"/>
            <p:nvPr/>
          </p:nvSpPr>
          <p:spPr>
            <a:xfrm>
              <a:off x="10906999" y="3314216"/>
              <a:ext cx="542106" cy="504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>
                  <a:latin typeface="+mj-lt"/>
                  <a:cs typeface="Times New Roman" panose="02020603050405020304" pitchFamily="18" charset="0"/>
                </a:rPr>
                <a:t>…</a:t>
              </a:r>
              <a:endParaRPr kumimoji="1" lang="ja-JP" altLang="en-US" sz="1400">
                <a:latin typeface="+mj-lt"/>
                <a:cs typeface="Times New Roman" panose="02020603050405020304" pitchFamily="18" charset="0"/>
              </a:endParaRPr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E65AFFFE-48B0-4EC7-83D3-E54DF6CAB4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75059" y="2824804"/>
              <a:ext cx="0" cy="17211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208CF968-3CB5-4695-B157-8A65A739DB98}"/>
                </a:ext>
              </a:extLst>
            </p:cNvPr>
            <p:cNvSpPr/>
            <p:nvPr/>
          </p:nvSpPr>
          <p:spPr>
            <a:xfrm>
              <a:off x="10075059" y="3610151"/>
              <a:ext cx="1983424" cy="38966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>
                  <a:solidFill>
                    <a:schemeClr val="tx1"/>
                  </a:solidFill>
                  <a:latin typeface="+mj-lt"/>
                  <a:ea typeface="Meiryo UI" panose="020B0604030504040204" pitchFamily="50" charset="-128"/>
                  <a:cs typeface="Times New Roman" panose="02020603050405020304" pitchFamily="18" charset="0"/>
                </a:rPr>
                <a:t>App2</a:t>
              </a:r>
              <a:endParaRPr kumimoji="1" lang="ja-JP" altLang="en-US" sz="16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87266E62-F2A1-4FED-A59C-FA212763BE0E}"/>
              </a:ext>
            </a:extLst>
          </p:cNvPr>
          <p:cNvGrpSpPr/>
          <p:nvPr/>
        </p:nvGrpSpPr>
        <p:grpSpPr>
          <a:xfrm>
            <a:off x="2925455" y="4138834"/>
            <a:ext cx="1416751" cy="1732402"/>
            <a:chOff x="10075059" y="2817005"/>
            <a:chExt cx="1987418" cy="1732402"/>
          </a:xfrm>
        </p:grpSpPr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EC06D4FF-4D3E-42C5-B9FD-B2F644700DA1}"/>
                </a:ext>
              </a:extLst>
            </p:cNvPr>
            <p:cNvSpPr/>
            <p:nvPr/>
          </p:nvSpPr>
          <p:spPr>
            <a:xfrm>
              <a:off x="10082798" y="2820421"/>
              <a:ext cx="1972633" cy="17289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21FE869B-0C53-4C15-86CF-CBF7105A91A3}"/>
                </a:ext>
              </a:extLst>
            </p:cNvPr>
            <p:cNvSpPr/>
            <p:nvPr/>
          </p:nvSpPr>
          <p:spPr>
            <a:xfrm>
              <a:off x="10075059" y="2817005"/>
              <a:ext cx="1983424" cy="5709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>
                  <a:solidFill>
                    <a:schemeClr val="tx1"/>
                  </a:solidFill>
                  <a:latin typeface="+mj-lt"/>
                  <a:ea typeface="Meiryo UI" panose="020B0604030504040204" pitchFamily="50" charset="-128"/>
                  <a:cs typeface="Times New Roman" panose="02020603050405020304" pitchFamily="18" charset="0"/>
                </a:rPr>
                <a:t>Shared memory</a:t>
              </a:r>
              <a:endParaRPr kumimoji="1" lang="ja-JP" altLang="en-US" sz="16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26236682-AE45-49FB-8FB0-6960B4C9BDF0}"/>
                </a:ext>
              </a:extLst>
            </p:cNvPr>
            <p:cNvSpPr/>
            <p:nvPr/>
          </p:nvSpPr>
          <p:spPr>
            <a:xfrm>
              <a:off x="10075059" y="3999817"/>
              <a:ext cx="1983424" cy="389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>
                  <a:solidFill>
                    <a:schemeClr val="tx1"/>
                  </a:solidFill>
                  <a:latin typeface="+mj-lt"/>
                  <a:ea typeface="Meiryo UI" panose="020B0604030504040204" pitchFamily="50" charset="-128"/>
                  <a:cs typeface="Times New Roman" panose="02020603050405020304" pitchFamily="18" charset="0"/>
                </a:rPr>
                <a:t>App3</a:t>
              </a:r>
              <a:endParaRPr kumimoji="1" lang="ja-JP" altLang="en-US" sz="16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23DB74DE-C0A9-40A2-B9B0-DADC1741D0F2}"/>
                </a:ext>
              </a:extLst>
            </p:cNvPr>
            <p:cNvSpPr/>
            <p:nvPr/>
          </p:nvSpPr>
          <p:spPr>
            <a:xfrm>
              <a:off x="10075059" y="3381744"/>
              <a:ext cx="1983424" cy="2284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439D1625-DEDB-418A-BFFC-42111F20D7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062477" y="2824804"/>
              <a:ext cx="0" cy="17211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0C4D5F0B-2D2A-4AEE-B015-0ADC7967BD43}"/>
                </a:ext>
              </a:extLst>
            </p:cNvPr>
            <p:cNvSpPr txBox="1"/>
            <p:nvPr/>
          </p:nvSpPr>
          <p:spPr>
            <a:xfrm>
              <a:off x="10906999" y="3314216"/>
              <a:ext cx="542106" cy="504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>
                  <a:latin typeface="+mj-lt"/>
                  <a:cs typeface="Times New Roman" panose="02020603050405020304" pitchFamily="18" charset="0"/>
                </a:rPr>
                <a:t>…</a:t>
              </a:r>
              <a:endParaRPr kumimoji="1" lang="ja-JP" altLang="en-US" sz="1400">
                <a:latin typeface="+mj-lt"/>
                <a:cs typeface="Times New Roman" panose="02020603050405020304" pitchFamily="18" charset="0"/>
              </a:endParaRPr>
            </a:p>
          </p:txBody>
        </p: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4619792C-B375-4A4F-9331-5549FAAD99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75059" y="2824804"/>
              <a:ext cx="0" cy="17211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5D1DC709-ADED-4A7E-8E5C-CFF6F5041510}"/>
                </a:ext>
              </a:extLst>
            </p:cNvPr>
            <p:cNvSpPr/>
            <p:nvPr/>
          </p:nvSpPr>
          <p:spPr>
            <a:xfrm>
              <a:off x="10075059" y="3610151"/>
              <a:ext cx="1983424" cy="3896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>
                  <a:solidFill>
                    <a:schemeClr val="tx1"/>
                  </a:solidFill>
                  <a:latin typeface="+mj-lt"/>
                  <a:ea typeface="Meiryo UI" panose="020B0604030504040204" pitchFamily="50" charset="-128"/>
                  <a:cs typeface="Times New Roman" panose="02020603050405020304" pitchFamily="18" charset="0"/>
                </a:rPr>
                <a:t>App2</a:t>
              </a:r>
              <a:endParaRPr kumimoji="1" lang="ja-JP" altLang="en-US" sz="1600" dirty="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526839F-7BC7-40C6-93E4-C87F90608BF0}"/>
              </a:ext>
            </a:extLst>
          </p:cNvPr>
          <p:cNvSpPr txBox="1"/>
          <p:nvPr/>
        </p:nvSpPr>
        <p:spPr>
          <a:xfrm>
            <a:off x="1024185" y="6071034"/>
            <a:ext cx="1178132" cy="414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dirty="0"/>
              <a:t>OK</a:t>
            </a:r>
            <a:endParaRPr kumimoji="1" lang="ja-JP" altLang="en-US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456D54F-8FF8-4027-90DB-CB26EE4EF078}"/>
              </a:ext>
            </a:extLst>
          </p:cNvPr>
          <p:cNvSpPr txBox="1"/>
          <p:nvPr/>
        </p:nvSpPr>
        <p:spPr>
          <a:xfrm>
            <a:off x="3048673" y="6071034"/>
            <a:ext cx="1178132" cy="414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dirty="0"/>
              <a:t>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8916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F9374F9-EBEC-468B-80B7-516E3E659FD6}"/>
              </a:ext>
            </a:extLst>
          </p:cNvPr>
          <p:cNvSpPr/>
          <p:nvPr/>
        </p:nvSpPr>
        <p:spPr>
          <a:xfrm>
            <a:off x="128789" y="974945"/>
            <a:ext cx="6125236" cy="220487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A716DE1-C83A-4CF2-80FA-0F75AAA027C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263BFCC-F970-4524-8081-802A1F1C8F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/>
              <a:t>BG&gt;</a:t>
            </a:r>
            <a:r>
              <a:rPr lang="en-US" altLang="ja-JP" dirty="0"/>
              <a:t>RISC-V&gt;</a:t>
            </a:r>
            <a:r>
              <a:rPr kumimoji="1" lang="en-US" altLang="ja-JP" dirty="0"/>
              <a:t>Attack&gt;Exp.&gt;</a:t>
            </a:r>
            <a:r>
              <a:rPr lang="en-US" altLang="ja-JP" b="1" dirty="0"/>
              <a:t>Counter</a:t>
            </a:r>
            <a:endParaRPr kumimoji="1"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3C7B3D81-FE9A-4A39-8922-6B4EA8CE2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Jump address masking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7C5E05F-3689-40EA-940B-E6DBE2C0E1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39AB22F-7A11-4BE6-B1D9-B30319F379FF}"/>
              </a:ext>
            </a:extLst>
          </p:cNvPr>
          <p:cNvSpPr txBox="1"/>
          <p:nvPr/>
        </p:nvSpPr>
        <p:spPr>
          <a:xfrm>
            <a:off x="1795941" y="713735"/>
            <a:ext cx="2857556" cy="4505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2000" b="1" dirty="0"/>
              <a:t>Build phase </a:t>
            </a:r>
            <a:r>
              <a:rPr kumimoji="1" lang="en-US" altLang="ja-JP" sz="1600" dirty="0"/>
              <a:t>(protected)</a:t>
            </a:r>
            <a:endParaRPr kumimoji="1" lang="ja-JP" altLang="en-US" sz="2000" dirty="0"/>
          </a:p>
        </p:txBody>
      </p:sp>
      <p:grpSp>
        <p:nvGrpSpPr>
          <p:cNvPr id="121" name="グループ化 120">
            <a:extLst>
              <a:ext uri="{FF2B5EF4-FFF2-40B4-BE49-F238E27FC236}">
                <a16:creationId xmlns:a16="http://schemas.microsoft.com/office/drawing/2014/main" id="{CD8A9F16-B87D-492B-B3E9-06CDD2A0D0D2}"/>
              </a:ext>
            </a:extLst>
          </p:cNvPr>
          <p:cNvGrpSpPr/>
          <p:nvPr/>
        </p:nvGrpSpPr>
        <p:grpSpPr>
          <a:xfrm>
            <a:off x="293042" y="1103567"/>
            <a:ext cx="5790419" cy="1898415"/>
            <a:chOff x="293042" y="1103567"/>
            <a:chExt cx="5790419" cy="1898415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47240A06-70D1-4C4E-9706-7C387B293B55}"/>
                </a:ext>
              </a:extLst>
            </p:cNvPr>
            <p:cNvSpPr txBox="1"/>
            <p:nvPr/>
          </p:nvSpPr>
          <p:spPr>
            <a:xfrm>
              <a:off x="3813295" y="1211700"/>
              <a:ext cx="2070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u="sng" dirty="0"/>
                <a:t>PMP registers</a:t>
              </a:r>
              <a:endParaRPr kumimoji="1" lang="ja-JP" altLang="en-US" u="sng" dirty="0"/>
            </a:p>
          </p:txBody>
        </p: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41ED6C0E-BF6D-4803-B2F1-714F21D2B180}"/>
                </a:ext>
              </a:extLst>
            </p:cNvPr>
            <p:cNvGrpSpPr/>
            <p:nvPr/>
          </p:nvGrpSpPr>
          <p:grpSpPr>
            <a:xfrm>
              <a:off x="3934496" y="1738298"/>
              <a:ext cx="1967910" cy="925512"/>
              <a:chOff x="5083351" y="3530112"/>
              <a:chExt cx="2540373" cy="925512"/>
            </a:xfrm>
            <a:solidFill>
              <a:srgbClr val="FCEEF3"/>
            </a:solidFill>
          </p:grpSpPr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387A2AEA-5915-438D-982E-646179934681}"/>
                  </a:ext>
                </a:extLst>
              </p:cNvPr>
              <p:cNvSpPr/>
              <p:nvPr/>
            </p:nvSpPr>
            <p:spPr>
              <a:xfrm>
                <a:off x="5083351" y="3530112"/>
                <a:ext cx="1228975" cy="331591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400" dirty="0"/>
                  <a:t>pmpcfg0</a:t>
                </a:r>
                <a:endParaRPr kumimoji="1" lang="ja-JP" altLang="en-US" sz="1400" dirty="0"/>
              </a:p>
            </p:txBody>
          </p:sp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B3416059-59F2-4B08-84C2-842D4143398B}"/>
                  </a:ext>
                </a:extLst>
              </p:cNvPr>
              <p:cNvSpPr/>
              <p:nvPr/>
            </p:nvSpPr>
            <p:spPr>
              <a:xfrm>
                <a:off x="6312326" y="3532331"/>
                <a:ext cx="1311398" cy="329403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400" dirty="0"/>
                  <a:t>pmpaddr0</a:t>
                </a:r>
                <a:endParaRPr kumimoji="1" lang="ja-JP" altLang="en-US" sz="1400" dirty="0"/>
              </a:p>
            </p:txBody>
          </p:sp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6B391C12-5884-46D7-8C2A-60A6D4BA7EFC}"/>
                  </a:ext>
                </a:extLst>
              </p:cNvPr>
              <p:cNvSpPr/>
              <p:nvPr/>
            </p:nvSpPr>
            <p:spPr>
              <a:xfrm>
                <a:off x="5083351" y="4124033"/>
                <a:ext cx="1228974" cy="331591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400" dirty="0"/>
                  <a:t>pmpcfg7</a:t>
                </a:r>
                <a:endParaRPr kumimoji="1" lang="ja-JP" altLang="en-US" sz="1400" dirty="0"/>
              </a:p>
            </p:txBody>
          </p:sp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029EE446-F8F2-415F-B772-06EFADEB27DA}"/>
                  </a:ext>
                </a:extLst>
              </p:cNvPr>
              <p:cNvSpPr/>
              <p:nvPr/>
            </p:nvSpPr>
            <p:spPr>
              <a:xfrm>
                <a:off x="6312326" y="4124029"/>
                <a:ext cx="1311398" cy="331591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400" dirty="0"/>
                  <a:t>pmpaddr7</a:t>
                </a:r>
                <a:endParaRPr kumimoji="1" lang="ja-JP" altLang="en-US" sz="1400" dirty="0"/>
              </a:p>
            </p:txBody>
          </p:sp>
          <p:cxnSp>
            <p:nvCxnSpPr>
              <p:cNvPr id="16" name="直線コネクタ 15">
                <a:extLst>
                  <a:ext uri="{FF2B5EF4-FFF2-40B4-BE49-F238E27FC236}">
                    <a16:creationId xmlns:a16="http://schemas.microsoft.com/office/drawing/2014/main" id="{E1532519-9DBE-4299-B229-5937D464B3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55254" y="3914055"/>
                <a:ext cx="0" cy="171874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EF2B5094-5F30-483B-9FE9-6ED3E6AB22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07804" y="3914055"/>
                <a:ext cx="0" cy="171874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A59D0722-4AFA-4E88-8DA5-6130F8C9D850}"/>
                    </a:ext>
                  </a:extLst>
                </p:cNvPr>
                <p:cNvSpPr txBox="1"/>
                <p:nvPr/>
              </p:nvSpPr>
              <p:spPr>
                <a:xfrm>
                  <a:off x="2730144" y="1921404"/>
                  <a:ext cx="106676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kumimoji="1" lang="en-US" altLang="ja-JP" sz="2000" i="1" dirty="0" smtClean="0">
                            <a:latin typeface="Cambria Math" panose="02040503050406030204" pitchFamily="18" charset="0"/>
                          </a:rPr>
                          <m:t>h𝑎𝑠h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A59D0722-4AFA-4E88-8DA5-6130F8C9D8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0144" y="1921404"/>
                  <a:ext cx="1066764" cy="400110"/>
                </a:xfrm>
                <a:prstGeom prst="rect">
                  <a:avLst/>
                </a:prstGeom>
                <a:blipFill>
                  <a:blip r:embed="rId3"/>
                  <a:stretch>
                    <a:fillRect l="-1143" b="-1060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FAF9E2FD-A3FB-4C43-A8B0-D9C32DF44DF5}"/>
                </a:ext>
              </a:extLst>
            </p:cNvPr>
            <p:cNvSpPr/>
            <p:nvPr/>
          </p:nvSpPr>
          <p:spPr>
            <a:xfrm>
              <a:off x="1715949" y="1744737"/>
              <a:ext cx="1006572" cy="331591"/>
            </a:xfrm>
            <a:prstGeom prst="rect">
              <a:avLst/>
            </a:prstGeom>
            <a:solidFill>
              <a:srgbClr val="FCEEF3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/>
                <a:t>Entry</a:t>
              </a:r>
              <a:endParaRPr kumimoji="1" lang="ja-JP" altLang="en-US" sz="1400" dirty="0"/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356BD033-D9C9-4C4F-B994-8793C30C73FC}"/>
                </a:ext>
              </a:extLst>
            </p:cNvPr>
            <p:cNvSpPr/>
            <p:nvPr/>
          </p:nvSpPr>
          <p:spPr>
            <a:xfrm>
              <a:off x="1715949" y="2327317"/>
              <a:ext cx="1006572" cy="331591"/>
            </a:xfrm>
            <a:prstGeom prst="rect">
              <a:avLst/>
            </a:prstGeom>
            <a:solidFill>
              <a:srgbClr val="FCEEF3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/>
                <a:t>R</a:t>
              </a:r>
              <a:r>
                <a:rPr kumimoji="1" lang="en-US" altLang="ja-JP" sz="1400" dirty="0"/>
                <a:t>et </a:t>
              </a:r>
              <a:r>
                <a:rPr kumimoji="1" lang="en-US" altLang="ja-JP" sz="1400" dirty="0" err="1"/>
                <a:t>addr</a:t>
              </a:r>
              <a:r>
                <a:rPr kumimoji="1" lang="en-US" altLang="ja-JP" sz="1400" dirty="0"/>
                <a:t> </a:t>
              </a:r>
              <a:r>
                <a:rPr lang="en-US" altLang="ja-JP" sz="1400" dirty="0"/>
                <a:t>1</a:t>
              </a:r>
              <a:endParaRPr kumimoji="1" lang="ja-JP" altLang="en-US" sz="1400" dirty="0"/>
            </a:p>
          </p:txBody>
        </p: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3477FFD4-DE8D-4898-B095-B23A59737208}"/>
                </a:ext>
              </a:extLst>
            </p:cNvPr>
            <p:cNvCxnSpPr/>
            <p:nvPr/>
          </p:nvCxnSpPr>
          <p:spPr>
            <a:xfrm>
              <a:off x="2205999" y="2751013"/>
              <a:ext cx="0" cy="250969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F1773E62-13EC-4DA4-B3B6-09A814089EC7}"/>
                </a:ext>
              </a:extLst>
            </p:cNvPr>
            <p:cNvSpPr txBox="1"/>
            <p:nvPr/>
          </p:nvSpPr>
          <p:spPr>
            <a:xfrm>
              <a:off x="1177847" y="1103567"/>
              <a:ext cx="20702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u="sng" dirty="0"/>
                <a:t>Jump</a:t>
              </a:r>
            </a:p>
            <a:p>
              <a:pPr algn="ctr"/>
              <a:r>
                <a:rPr lang="en-US" altLang="ja-JP" u="sng" dirty="0"/>
                <a:t>address</a:t>
              </a:r>
              <a:endParaRPr kumimoji="1" lang="ja-JP" altLang="en-US" u="sng" dirty="0"/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9F280489-4050-4206-A9D8-C9ECFCA6780F}"/>
                </a:ext>
              </a:extLst>
            </p:cNvPr>
            <p:cNvSpPr txBox="1"/>
            <p:nvPr/>
          </p:nvSpPr>
          <p:spPr>
            <a:xfrm>
              <a:off x="1897589" y="1955086"/>
              <a:ext cx="605307" cy="414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ja-JP" sz="1800" dirty="0"/>
                <a:t>or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764B02A-989A-4967-8B25-8A1887B6B30D}"/>
                    </a:ext>
                  </a:extLst>
                </p:cNvPr>
                <p:cNvSpPr txBox="1"/>
                <p:nvPr/>
              </p:nvSpPr>
              <p:spPr>
                <a:xfrm>
                  <a:off x="1227245" y="1921404"/>
                  <a:ext cx="5686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764B02A-989A-4967-8B25-8A1887B6B3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7245" y="1921404"/>
                  <a:ext cx="568696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4FBEE808-721A-4F6C-ACFC-AFC42DD7A6ED}"/>
                </a:ext>
              </a:extLst>
            </p:cNvPr>
            <p:cNvSpPr/>
            <p:nvPr/>
          </p:nvSpPr>
          <p:spPr>
            <a:xfrm>
              <a:off x="293042" y="1744737"/>
              <a:ext cx="1006572" cy="3315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/>
                <a:t>Masked 0</a:t>
              </a:r>
              <a:endParaRPr kumimoji="1" lang="ja-JP" altLang="en-US" sz="1400" dirty="0"/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70E029BA-9F98-4115-8BE0-E55196630B35}"/>
                </a:ext>
              </a:extLst>
            </p:cNvPr>
            <p:cNvSpPr/>
            <p:nvPr/>
          </p:nvSpPr>
          <p:spPr>
            <a:xfrm>
              <a:off x="293042" y="2312479"/>
              <a:ext cx="1006572" cy="3315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/>
                <a:t>Masked 1</a:t>
              </a:r>
              <a:endParaRPr kumimoji="1" lang="ja-JP" altLang="en-US" sz="1400" dirty="0"/>
            </a:p>
          </p:txBody>
        </p: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E159086A-0773-45CF-A712-01AC04F5F4E0}"/>
                </a:ext>
              </a:extLst>
            </p:cNvPr>
            <p:cNvCxnSpPr/>
            <p:nvPr/>
          </p:nvCxnSpPr>
          <p:spPr>
            <a:xfrm>
              <a:off x="819358" y="2751013"/>
              <a:ext cx="0" cy="250969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左中かっこ 52">
              <a:extLst>
                <a:ext uri="{FF2B5EF4-FFF2-40B4-BE49-F238E27FC236}">
                  <a16:creationId xmlns:a16="http://schemas.microsoft.com/office/drawing/2014/main" id="{25785425-90E5-4D04-8E2F-0186B44DB05F}"/>
                </a:ext>
              </a:extLst>
            </p:cNvPr>
            <p:cNvSpPr/>
            <p:nvPr/>
          </p:nvSpPr>
          <p:spPr>
            <a:xfrm>
              <a:off x="3752078" y="1658794"/>
              <a:ext cx="162258" cy="1055760"/>
            </a:xfrm>
            <a:prstGeom prst="leftBrace">
              <a:avLst>
                <a:gd name="adj1" fmla="val 99612"/>
                <a:gd name="adj2" fmla="val 4390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左中かっこ 53">
              <a:extLst>
                <a:ext uri="{FF2B5EF4-FFF2-40B4-BE49-F238E27FC236}">
                  <a16:creationId xmlns:a16="http://schemas.microsoft.com/office/drawing/2014/main" id="{043FA2E3-FE2E-4177-82EB-A3E514241A70}"/>
                </a:ext>
              </a:extLst>
            </p:cNvPr>
            <p:cNvSpPr/>
            <p:nvPr/>
          </p:nvSpPr>
          <p:spPr>
            <a:xfrm flipH="1">
              <a:off x="5913004" y="1658794"/>
              <a:ext cx="170457" cy="1055760"/>
            </a:xfrm>
            <a:prstGeom prst="leftBrace">
              <a:avLst>
                <a:gd name="adj1" fmla="val 99612"/>
                <a:gd name="adj2" fmla="val 4390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55" name="図 54" descr="図形&#10;&#10;低い精度で自動的に生成された説明">
            <a:extLst>
              <a:ext uri="{FF2B5EF4-FFF2-40B4-BE49-F238E27FC236}">
                <a16:creationId xmlns:a16="http://schemas.microsoft.com/office/drawing/2014/main" id="{17D3834A-5E3A-43B9-AB1D-2933E4BA0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63" y="783120"/>
            <a:ext cx="281409" cy="340886"/>
          </a:xfrm>
          <a:prstGeom prst="rect">
            <a:avLst/>
          </a:prstGeom>
        </p:spPr>
      </p:pic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F505057F-7D03-49B8-8CF9-3FD0DDA5655A}"/>
              </a:ext>
            </a:extLst>
          </p:cNvPr>
          <p:cNvSpPr/>
          <p:nvPr/>
        </p:nvSpPr>
        <p:spPr>
          <a:xfrm>
            <a:off x="128789" y="3625403"/>
            <a:ext cx="6125236" cy="2915798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6086E13B-F3E9-4252-A830-1E4D234FA17F}"/>
              </a:ext>
            </a:extLst>
          </p:cNvPr>
          <p:cNvSpPr txBox="1"/>
          <p:nvPr/>
        </p:nvSpPr>
        <p:spPr>
          <a:xfrm>
            <a:off x="1540500" y="3364495"/>
            <a:ext cx="3466032" cy="4505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ja-JP" sz="2000" b="1" dirty="0"/>
              <a:t>Execution</a:t>
            </a:r>
            <a:r>
              <a:rPr kumimoji="1" lang="en-US" altLang="ja-JP" sz="2000" b="1" dirty="0"/>
              <a:t> phase </a:t>
            </a:r>
            <a:r>
              <a:rPr kumimoji="1" lang="en-US" altLang="ja-JP" sz="1600" dirty="0"/>
              <a:t>(unprotected)</a:t>
            </a:r>
            <a:endParaRPr kumimoji="1" lang="ja-JP" altLang="en-US" sz="2000" dirty="0"/>
          </a:p>
        </p:txBody>
      </p:sp>
      <p:pic>
        <p:nvPicPr>
          <p:cNvPr id="58" name="図 57" descr="図形&#10;&#10;低い精度で自動的に生成された説明">
            <a:extLst>
              <a:ext uri="{FF2B5EF4-FFF2-40B4-BE49-F238E27FC236}">
                <a16:creationId xmlns:a16="http://schemas.microsoft.com/office/drawing/2014/main" id="{C8096CAB-3CE4-4BD6-8D9C-4DADE8E0FA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14" y="3413168"/>
            <a:ext cx="319752" cy="3453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コンテンツ プレースホルダー 3">
                <a:extLst>
                  <a:ext uri="{FF2B5EF4-FFF2-40B4-BE49-F238E27FC236}">
                    <a16:creationId xmlns:a16="http://schemas.microsoft.com/office/drawing/2014/main" id="{D2EC47A2-5CDA-43F8-8404-B6AA3E4972D6}"/>
                  </a:ext>
                </a:extLst>
              </p:cNvPr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6416040" y="1053619"/>
                <a:ext cx="5775960" cy="49281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b="1" dirty="0"/>
                  <a:t>Mechanism</a:t>
                </a:r>
              </a:p>
              <a:p>
                <a:r>
                  <a:rPr kumimoji="1" lang="en-US" altLang="ja-JP" dirty="0"/>
                  <a:t>Mask jump address</a:t>
                </a:r>
                <a:r>
                  <a:rPr lang="ja-JP" altLang="en-US" dirty="0"/>
                  <a:t> </a:t>
                </a:r>
                <a:r>
                  <a:rPr lang="en-US" altLang="ja-JP" dirty="0"/>
                  <a:t>with</a:t>
                </a:r>
                <a:r>
                  <a:rPr lang="ja-JP" altLang="en-US" dirty="0"/>
                  <a:t> </a:t>
                </a:r>
                <a:r>
                  <a:rPr lang="en-US" altLang="ja-JP" dirty="0"/>
                  <a:t>PMP values</a:t>
                </a:r>
                <a:r>
                  <a:rPr kumimoji="1" lang="en-US" altLang="ja-JP" dirty="0"/>
                  <a:t> at build phase,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unmask masked address at execution phase</a:t>
                </a:r>
              </a:p>
              <a:p>
                <a:r>
                  <a:rPr lang="en-US" altLang="ja-JP" dirty="0"/>
                  <a:t>Skipping </a:t>
                </a:r>
                <a:r>
                  <a:rPr kumimoji="1" lang="en-US" altLang="ja-JP" dirty="0"/>
                  <a:t>PMP </a:t>
                </a:r>
                <a:r>
                  <a:rPr kumimoji="1" lang="en-US" altLang="ja-JP" dirty="0" err="1"/>
                  <a:t>reconf</a:t>
                </a:r>
                <a:r>
                  <a:rPr kumimoji="1" lang="en-US" altLang="ja-JP" dirty="0"/>
                  <a:t>. or u</a:t>
                </a:r>
                <a:r>
                  <a:rPr lang="en-US" altLang="ja-JP" dirty="0"/>
                  <a:t>nmask results in</a:t>
                </a:r>
                <a:br>
                  <a:rPr lang="en-US" altLang="ja-JP" dirty="0"/>
                </a:br>
                <a:r>
                  <a:rPr lang="en-US" altLang="ja-JP" dirty="0"/>
                  <a:t>jump </a:t>
                </a:r>
                <a:r>
                  <a:rPr kumimoji="1" lang="en-US" altLang="ja-JP" dirty="0"/>
                  <a:t>to </a:t>
                </a:r>
                <a:r>
                  <a:rPr lang="en-US" altLang="ja-JP" dirty="0"/>
                  <a:t>broken</a:t>
                </a:r>
                <a:r>
                  <a:rPr kumimoji="1" lang="en-US" altLang="ja-JP" dirty="0"/>
                  <a:t> address</a:t>
                </a:r>
              </a:p>
              <a:p>
                <a:pPr lvl="1"/>
                <a:r>
                  <a:rPr kumimoji="1" lang="en-US" altLang="ja-JP" dirty="0"/>
                  <a:t>Cause access fault exception</a:t>
                </a:r>
              </a:p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h𝑎𝑠h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ja-JP" dirty="0"/>
                  <a:t> is carefully selected so that</a:t>
                </a:r>
                <a:br>
                  <a:rPr lang="en-US" altLang="ja-JP" dirty="0"/>
                </a:br>
                <a:r>
                  <a:rPr lang="en-US" altLang="ja-JP" u="sng" dirty="0"/>
                  <a:t>broken address does not point to valid address</a:t>
                </a:r>
              </a:p>
            </p:txBody>
          </p:sp>
        </mc:Choice>
        <mc:Fallback xmlns="">
          <p:sp>
            <p:nvSpPr>
              <p:cNvPr id="114" name="コンテンツ プレースホルダー 3">
                <a:extLst>
                  <a:ext uri="{FF2B5EF4-FFF2-40B4-BE49-F238E27FC236}">
                    <a16:creationId xmlns:a16="http://schemas.microsoft.com/office/drawing/2014/main" id="{D2EC47A2-5CDA-43F8-8404-B6AA3E4972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6416040" y="1053619"/>
                <a:ext cx="5775960" cy="4928152"/>
              </a:xfrm>
              <a:blipFill>
                <a:blip r:embed="rId7"/>
                <a:stretch>
                  <a:fillRect l="-11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2" name="グループ化 121">
            <a:extLst>
              <a:ext uri="{FF2B5EF4-FFF2-40B4-BE49-F238E27FC236}">
                <a16:creationId xmlns:a16="http://schemas.microsoft.com/office/drawing/2014/main" id="{67E7C9E7-1E88-4542-8A53-ABE23A82354D}"/>
              </a:ext>
            </a:extLst>
          </p:cNvPr>
          <p:cNvGrpSpPr/>
          <p:nvPr/>
        </p:nvGrpSpPr>
        <p:grpSpPr>
          <a:xfrm>
            <a:off x="172073" y="3705069"/>
            <a:ext cx="6140568" cy="1407732"/>
            <a:chOff x="172073" y="3705069"/>
            <a:chExt cx="6140568" cy="1407732"/>
          </a:xfrm>
        </p:grpSpPr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85655D03-D37E-40A8-9736-626CE7021E67}"/>
                </a:ext>
              </a:extLst>
            </p:cNvPr>
            <p:cNvSpPr/>
            <p:nvPr/>
          </p:nvSpPr>
          <p:spPr>
            <a:xfrm>
              <a:off x="172073" y="4158175"/>
              <a:ext cx="1006572" cy="3315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/>
                <a:t>Masked 0</a:t>
              </a:r>
              <a:endParaRPr kumimoji="1" lang="ja-JP" alt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テキスト ボックス 59">
                  <a:extLst>
                    <a:ext uri="{FF2B5EF4-FFF2-40B4-BE49-F238E27FC236}">
                      <a16:creationId xmlns:a16="http://schemas.microsoft.com/office/drawing/2014/main" id="{0532E8A9-7DDF-4E1A-A5CF-3DECA4DFF447}"/>
                    </a:ext>
                  </a:extLst>
                </p:cNvPr>
                <p:cNvSpPr txBox="1"/>
                <p:nvPr/>
              </p:nvSpPr>
              <p:spPr>
                <a:xfrm>
                  <a:off x="1205261" y="4126275"/>
                  <a:ext cx="106676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kumimoji="1" lang="en-US" altLang="ja-JP" sz="2000" i="1" dirty="0" smtClean="0">
                            <a:latin typeface="Cambria Math" panose="02040503050406030204" pitchFamily="18" charset="0"/>
                          </a:rPr>
                          <m:t>h𝑎𝑠h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60" name="テキスト ボックス 59">
                  <a:extLst>
                    <a:ext uri="{FF2B5EF4-FFF2-40B4-BE49-F238E27FC236}">
                      <a16:creationId xmlns:a16="http://schemas.microsoft.com/office/drawing/2014/main" id="{0532E8A9-7DDF-4E1A-A5CF-3DECA4DFF4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5261" y="4126275"/>
                  <a:ext cx="1066764" cy="400110"/>
                </a:xfrm>
                <a:prstGeom prst="rect">
                  <a:avLst/>
                </a:prstGeom>
                <a:blipFill>
                  <a:blip r:embed="rId8"/>
                  <a:stretch>
                    <a:fillRect l="-1143" b="-1060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5" name="グループ化 114">
              <a:extLst>
                <a:ext uri="{FF2B5EF4-FFF2-40B4-BE49-F238E27FC236}">
                  <a16:creationId xmlns:a16="http://schemas.microsoft.com/office/drawing/2014/main" id="{607BBE0A-AC70-4DC5-B478-EB272D2FB191}"/>
                </a:ext>
              </a:extLst>
            </p:cNvPr>
            <p:cNvGrpSpPr/>
            <p:nvPr/>
          </p:nvGrpSpPr>
          <p:grpSpPr>
            <a:xfrm>
              <a:off x="2227195" y="4055152"/>
              <a:ext cx="2331383" cy="691482"/>
              <a:chOff x="2227195" y="3863665"/>
              <a:chExt cx="2331383" cy="1055760"/>
            </a:xfrm>
          </p:grpSpPr>
          <p:sp>
            <p:nvSpPr>
              <p:cNvPr id="61" name="左中かっこ 60">
                <a:extLst>
                  <a:ext uri="{FF2B5EF4-FFF2-40B4-BE49-F238E27FC236}">
                    <a16:creationId xmlns:a16="http://schemas.microsoft.com/office/drawing/2014/main" id="{7AF5E0CF-8647-42F3-99EE-132F044381E0}"/>
                  </a:ext>
                </a:extLst>
              </p:cNvPr>
              <p:cNvSpPr/>
              <p:nvPr/>
            </p:nvSpPr>
            <p:spPr>
              <a:xfrm>
                <a:off x="2227195" y="3863665"/>
                <a:ext cx="162258" cy="1055760"/>
              </a:xfrm>
              <a:prstGeom prst="leftBrace">
                <a:avLst>
                  <a:gd name="adj1" fmla="val 99612"/>
                  <a:gd name="adj2" fmla="val 43901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左中かっこ 61">
                <a:extLst>
                  <a:ext uri="{FF2B5EF4-FFF2-40B4-BE49-F238E27FC236}">
                    <a16:creationId xmlns:a16="http://schemas.microsoft.com/office/drawing/2014/main" id="{F0A5D591-DC7C-43BC-8103-682BDF660423}"/>
                  </a:ext>
                </a:extLst>
              </p:cNvPr>
              <p:cNvSpPr/>
              <p:nvPr/>
            </p:nvSpPr>
            <p:spPr>
              <a:xfrm flipH="1">
                <a:off x="4388121" y="3863665"/>
                <a:ext cx="170457" cy="1055760"/>
              </a:xfrm>
              <a:prstGeom prst="leftBrace">
                <a:avLst>
                  <a:gd name="adj1" fmla="val 99612"/>
                  <a:gd name="adj2" fmla="val 43901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B0EC9D9C-70D4-4A48-B15F-81D674923D97}"/>
                </a:ext>
              </a:extLst>
            </p:cNvPr>
            <p:cNvGrpSpPr/>
            <p:nvPr/>
          </p:nvGrpSpPr>
          <p:grpSpPr>
            <a:xfrm>
              <a:off x="2409613" y="4120276"/>
              <a:ext cx="1967910" cy="555817"/>
              <a:chOff x="5083351" y="3530112"/>
              <a:chExt cx="2540373" cy="555817"/>
            </a:xfrm>
            <a:solidFill>
              <a:srgbClr val="FCEEF3"/>
            </a:solidFill>
          </p:grpSpPr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id="{8B76FC21-8AE7-4CB3-B957-E5269A78B356}"/>
                  </a:ext>
                </a:extLst>
              </p:cNvPr>
              <p:cNvSpPr/>
              <p:nvPr/>
            </p:nvSpPr>
            <p:spPr>
              <a:xfrm>
                <a:off x="5083351" y="3530112"/>
                <a:ext cx="1228975" cy="331591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400" dirty="0"/>
                  <a:t>pmpcfg0</a:t>
                </a:r>
                <a:endParaRPr kumimoji="1" lang="ja-JP" altLang="en-US" sz="1400" dirty="0"/>
              </a:p>
            </p:txBody>
          </p:sp>
          <p:sp>
            <p:nvSpPr>
              <p:cNvPr id="65" name="正方形/長方形 64">
                <a:extLst>
                  <a:ext uri="{FF2B5EF4-FFF2-40B4-BE49-F238E27FC236}">
                    <a16:creationId xmlns:a16="http://schemas.microsoft.com/office/drawing/2014/main" id="{7C6FEBB6-61BA-4E9A-A0DC-F4B69CEF6AE6}"/>
                  </a:ext>
                </a:extLst>
              </p:cNvPr>
              <p:cNvSpPr/>
              <p:nvPr/>
            </p:nvSpPr>
            <p:spPr>
              <a:xfrm>
                <a:off x="6312326" y="3532331"/>
                <a:ext cx="1311398" cy="329403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400" dirty="0"/>
                  <a:t>pmpaddr0</a:t>
                </a:r>
                <a:endParaRPr kumimoji="1" lang="ja-JP" altLang="en-US" sz="1400" dirty="0"/>
              </a:p>
            </p:txBody>
          </p:sp>
          <p:cxnSp>
            <p:nvCxnSpPr>
              <p:cNvPr id="68" name="直線コネクタ 67">
                <a:extLst>
                  <a:ext uri="{FF2B5EF4-FFF2-40B4-BE49-F238E27FC236}">
                    <a16:creationId xmlns:a16="http://schemas.microsoft.com/office/drawing/2014/main" id="{069EC21D-5852-4741-AC35-1CE44FD4C4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55254" y="3914055"/>
                <a:ext cx="0" cy="171874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>
                <a:extLst>
                  <a:ext uri="{FF2B5EF4-FFF2-40B4-BE49-F238E27FC236}">
                    <a16:creationId xmlns:a16="http://schemas.microsoft.com/office/drawing/2014/main" id="{E5826CEB-96CB-4FCC-AD50-4EE6C3763F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07804" y="3914055"/>
                <a:ext cx="0" cy="171874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F2F009D9-BF1C-489D-BB94-5F72C506D8B0}"/>
                </a:ext>
              </a:extLst>
            </p:cNvPr>
            <p:cNvSpPr/>
            <p:nvPr/>
          </p:nvSpPr>
          <p:spPr>
            <a:xfrm>
              <a:off x="5061568" y="4190072"/>
              <a:ext cx="1006572" cy="331591"/>
            </a:xfrm>
            <a:prstGeom prst="rect">
              <a:avLst/>
            </a:prstGeom>
            <a:solidFill>
              <a:srgbClr val="FCEEF3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/>
                <a:t>Entry</a:t>
              </a:r>
              <a:endParaRPr kumimoji="1" lang="ja-JP" alt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テキスト ボックス 70">
                  <a:extLst>
                    <a:ext uri="{FF2B5EF4-FFF2-40B4-BE49-F238E27FC236}">
                      <a16:creationId xmlns:a16="http://schemas.microsoft.com/office/drawing/2014/main" id="{82D3EF90-ADD8-4504-9B83-55B0BCDFD33F}"/>
                    </a:ext>
                  </a:extLst>
                </p:cNvPr>
                <p:cNvSpPr txBox="1"/>
                <p:nvPr/>
              </p:nvSpPr>
              <p:spPr>
                <a:xfrm>
                  <a:off x="4477604" y="4111851"/>
                  <a:ext cx="5686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71" name="テキスト ボックス 70">
                  <a:extLst>
                    <a:ext uri="{FF2B5EF4-FFF2-40B4-BE49-F238E27FC236}">
                      <a16:creationId xmlns:a16="http://schemas.microsoft.com/office/drawing/2014/main" id="{82D3EF90-ADD8-4504-9B83-55B0BCDFD3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7604" y="4111851"/>
                  <a:ext cx="568696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8" name="グラフィックス 107" descr="矢印: 時計回りの曲線 単色塗りつぶし">
              <a:extLst>
                <a:ext uri="{FF2B5EF4-FFF2-40B4-BE49-F238E27FC236}">
                  <a16:creationId xmlns:a16="http://schemas.microsoft.com/office/drawing/2014/main" id="{C2F4903F-AC64-4B6F-856A-F90BC1395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4037805">
              <a:off x="5482039" y="3774289"/>
              <a:ext cx="318501" cy="494372"/>
            </a:xfrm>
            <a:prstGeom prst="rect">
              <a:avLst/>
            </a:prstGeom>
          </p:spPr>
        </p:pic>
        <p:sp>
          <p:nvSpPr>
            <p:cNvPr id="109" name="テキスト ボックス 108">
              <a:extLst>
                <a:ext uri="{FF2B5EF4-FFF2-40B4-BE49-F238E27FC236}">
                  <a16:creationId xmlns:a16="http://schemas.microsoft.com/office/drawing/2014/main" id="{23C2CB45-1FD0-40ED-88DB-63C9078B5F21}"/>
                </a:ext>
              </a:extLst>
            </p:cNvPr>
            <p:cNvSpPr txBox="1"/>
            <p:nvPr/>
          </p:nvSpPr>
          <p:spPr>
            <a:xfrm>
              <a:off x="5765634" y="3705069"/>
              <a:ext cx="547007" cy="37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1600" dirty="0"/>
                <a:t>OK</a:t>
              </a:r>
              <a:endParaRPr kumimoji="1" lang="ja-JP" altLang="en-US" sz="1600" dirty="0"/>
            </a:p>
          </p:txBody>
        </p:sp>
        <p:sp>
          <p:nvSpPr>
            <p:cNvPr id="117" name="テキスト ボックス 116">
              <a:extLst>
                <a:ext uri="{FF2B5EF4-FFF2-40B4-BE49-F238E27FC236}">
                  <a16:creationId xmlns:a16="http://schemas.microsoft.com/office/drawing/2014/main" id="{C3C3A89A-05F5-4AFA-B167-7463817C5343}"/>
                </a:ext>
              </a:extLst>
            </p:cNvPr>
            <p:cNvSpPr txBox="1"/>
            <p:nvPr/>
          </p:nvSpPr>
          <p:spPr>
            <a:xfrm>
              <a:off x="1501730" y="4733915"/>
              <a:ext cx="2701820" cy="37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1600" u="sng" dirty="0"/>
                <a:t>Without attack</a:t>
              </a:r>
              <a:endParaRPr kumimoji="1" lang="ja-JP" altLang="en-US" sz="1600" u="sng" dirty="0"/>
            </a:p>
          </p:txBody>
        </p:sp>
      </p:grp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D3133BF0-CE21-404F-B1D8-2A82263EBBAE}"/>
              </a:ext>
            </a:extLst>
          </p:cNvPr>
          <p:cNvGrpSpPr/>
          <p:nvPr/>
        </p:nvGrpSpPr>
        <p:grpSpPr>
          <a:xfrm>
            <a:off x="172073" y="5199206"/>
            <a:ext cx="6048938" cy="1349120"/>
            <a:chOff x="172073" y="5199206"/>
            <a:chExt cx="6048938" cy="1349120"/>
          </a:xfrm>
        </p:grpSpPr>
        <p:grpSp>
          <p:nvGrpSpPr>
            <p:cNvPr id="119" name="グループ化 118">
              <a:extLst>
                <a:ext uri="{FF2B5EF4-FFF2-40B4-BE49-F238E27FC236}">
                  <a16:creationId xmlns:a16="http://schemas.microsoft.com/office/drawing/2014/main" id="{0AEDD10C-30F0-49C0-A1EE-A5DD7684A6AD}"/>
                </a:ext>
              </a:extLst>
            </p:cNvPr>
            <p:cNvGrpSpPr/>
            <p:nvPr/>
          </p:nvGrpSpPr>
          <p:grpSpPr>
            <a:xfrm>
              <a:off x="172073" y="5199206"/>
              <a:ext cx="6048938" cy="1000061"/>
              <a:chOff x="172073" y="5042742"/>
              <a:chExt cx="6048938" cy="1000061"/>
            </a:xfrm>
          </p:grpSpPr>
          <p:grpSp>
            <p:nvGrpSpPr>
              <p:cNvPr id="118" name="グループ化 117">
                <a:extLst>
                  <a:ext uri="{FF2B5EF4-FFF2-40B4-BE49-F238E27FC236}">
                    <a16:creationId xmlns:a16="http://schemas.microsoft.com/office/drawing/2014/main" id="{5661FE71-5F64-441E-88B2-0EA5435AE37C}"/>
                  </a:ext>
                </a:extLst>
              </p:cNvPr>
              <p:cNvGrpSpPr/>
              <p:nvPr/>
            </p:nvGrpSpPr>
            <p:grpSpPr>
              <a:xfrm>
                <a:off x="172073" y="5042742"/>
                <a:ext cx="6048938" cy="1000061"/>
                <a:chOff x="172073" y="5042742"/>
                <a:chExt cx="6048938" cy="1000061"/>
              </a:xfrm>
            </p:grpSpPr>
            <p:sp>
              <p:nvSpPr>
                <p:cNvPr id="88" name="正方形/長方形 87">
                  <a:extLst>
                    <a:ext uri="{FF2B5EF4-FFF2-40B4-BE49-F238E27FC236}">
                      <a16:creationId xmlns:a16="http://schemas.microsoft.com/office/drawing/2014/main" id="{0A6C574E-F322-46C9-A4B4-94FCCEDAB4D6}"/>
                    </a:ext>
                  </a:extLst>
                </p:cNvPr>
                <p:cNvSpPr/>
                <p:nvPr/>
              </p:nvSpPr>
              <p:spPr>
                <a:xfrm>
                  <a:off x="172073" y="5493716"/>
                  <a:ext cx="1006572" cy="33159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400" dirty="0"/>
                    <a:t>Masked 0</a:t>
                  </a:r>
                  <a:endParaRPr kumimoji="1" lang="ja-JP" altLang="en-US" sz="14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9" name="テキスト ボックス 88">
                      <a:extLst>
                        <a:ext uri="{FF2B5EF4-FFF2-40B4-BE49-F238E27FC236}">
                          <a16:creationId xmlns:a16="http://schemas.microsoft.com/office/drawing/2014/main" id="{CDC48225-CE62-43C1-9E90-8B7A42A2A76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05261" y="5461816"/>
                      <a:ext cx="106676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kumimoji="1" lang="en-US" altLang="ja-JP" sz="2000" i="1" dirty="0" smtClean="0">
                                <a:latin typeface="Cambria Math" panose="02040503050406030204" pitchFamily="18" charset="0"/>
                              </a:rPr>
                              <m:t>h𝑎𝑠h</m:t>
                            </m:r>
                          </m:oMath>
                        </m:oMathPara>
                      </a14:m>
                      <a:endParaRPr kumimoji="1" lang="ja-JP" altLang="en-US" sz="2000" dirty="0"/>
                    </a:p>
                  </p:txBody>
                </p:sp>
              </mc:Choice>
              <mc:Fallback xmlns="">
                <p:sp>
                  <p:nvSpPr>
                    <p:cNvPr id="89" name="テキスト ボックス 88">
                      <a:extLst>
                        <a:ext uri="{FF2B5EF4-FFF2-40B4-BE49-F238E27FC236}">
                          <a16:creationId xmlns:a16="http://schemas.microsoft.com/office/drawing/2014/main" id="{CDC48225-CE62-43C1-9E90-8B7A42A2A76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05261" y="5461816"/>
                      <a:ext cx="1066764" cy="400110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1143" b="-1230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16" name="グループ化 115">
                  <a:extLst>
                    <a:ext uri="{FF2B5EF4-FFF2-40B4-BE49-F238E27FC236}">
                      <a16:creationId xmlns:a16="http://schemas.microsoft.com/office/drawing/2014/main" id="{375969BA-C38D-4598-BE38-614BC2B8AB47}"/>
                    </a:ext>
                  </a:extLst>
                </p:cNvPr>
                <p:cNvGrpSpPr/>
                <p:nvPr/>
              </p:nvGrpSpPr>
              <p:grpSpPr>
                <a:xfrm>
                  <a:off x="2227195" y="5351321"/>
                  <a:ext cx="2331383" cy="691482"/>
                  <a:chOff x="2227195" y="5199206"/>
                  <a:chExt cx="2331383" cy="1055760"/>
                </a:xfrm>
              </p:grpSpPr>
              <p:sp>
                <p:nvSpPr>
                  <p:cNvPr id="90" name="左中かっこ 89">
                    <a:extLst>
                      <a:ext uri="{FF2B5EF4-FFF2-40B4-BE49-F238E27FC236}">
                        <a16:creationId xmlns:a16="http://schemas.microsoft.com/office/drawing/2014/main" id="{F27AB2D4-DAE0-4E52-93D8-7BBBEA9633C9}"/>
                      </a:ext>
                    </a:extLst>
                  </p:cNvPr>
                  <p:cNvSpPr/>
                  <p:nvPr/>
                </p:nvSpPr>
                <p:spPr>
                  <a:xfrm>
                    <a:off x="2227195" y="5199206"/>
                    <a:ext cx="162258" cy="1055760"/>
                  </a:xfrm>
                  <a:prstGeom prst="leftBrace">
                    <a:avLst>
                      <a:gd name="adj1" fmla="val 99612"/>
                      <a:gd name="adj2" fmla="val 43901"/>
                    </a:avLst>
                  </a:prstGeom>
                  <a:ln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1" name="左中かっこ 90">
                    <a:extLst>
                      <a:ext uri="{FF2B5EF4-FFF2-40B4-BE49-F238E27FC236}">
                        <a16:creationId xmlns:a16="http://schemas.microsoft.com/office/drawing/2014/main" id="{B72AB5A6-0C93-4529-BC0F-DCCC6831796A}"/>
                      </a:ext>
                    </a:extLst>
                  </p:cNvPr>
                  <p:cNvSpPr/>
                  <p:nvPr/>
                </p:nvSpPr>
                <p:spPr>
                  <a:xfrm flipH="1">
                    <a:off x="4388121" y="5199206"/>
                    <a:ext cx="170457" cy="1055760"/>
                  </a:xfrm>
                  <a:prstGeom prst="leftBrace">
                    <a:avLst>
                      <a:gd name="adj1" fmla="val 99612"/>
                      <a:gd name="adj2" fmla="val 43901"/>
                    </a:avLst>
                  </a:prstGeom>
                  <a:ln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99" name="正方形/長方形 98">
                  <a:extLst>
                    <a:ext uri="{FF2B5EF4-FFF2-40B4-BE49-F238E27FC236}">
                      <a16:creationId xmlns:a16="http://schemas.microsoft.com/office/drawing/2014/main" id="{0FB4C2D3-9DD3-48F2-82E2-217503C53758}"/>
                    </a:ext>
                  </a:extLst>
                </p:cNvPr>
                <p:cNvSpPr/>
                <p:nvPr/>
              </p:nvSpPr>
              <p:spPr>
                <a:xfrm>
                  <a:off x="5061568" y="5525613"/>
                  <a:ext cx="1006572" cy="331591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400" dirty="0"/>
                    <a:t>Broken</a:t>
                  </a:r>
                  <a:endParaRPr kumimoji="1" lang="ja-JP" altLang="en-US" sz="14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テキスト ボックス 99">
                      <a:extLst>
                        <a:ext uri="{FF2B5EF4-FFF2-40B4-BE49-F238E27FC236}">
                          <a16:creationId xmlns:a16="http://schemas.microsoft.com/office/drawing/2014/main" id="{D7FF4F58-57B5-40FE-BB11-4307978FBFF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77604" y="5447392"/>
                      <a:ext cx="56869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ja-JP" sz="200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oMath>
                        </m:oMathPara>
                      </a14:m>
                      <a:endParaRPr kumimoji="1" lang="ja-JP" altLang="en-US" sz="2000" dirty="0"/>
                    </a:p>
                  </p:txBody>
                </p:sp>
              </mc:Choice>
              <mc:Fallback xmlns="">
                <p:sp>
                  <p:nvSpPr>
                    <p:cNvPr id="100" name="テキスト ボックス 99">
                      <a:extLst>
                        <a:ext uri="{FF2B5EF4-FFF2-40B4-BE49-F238E27FC236}">
                          <a16:creationId xmlns:a16="http://schemas.microsoft.com/office/drawing/2014/main" id="{D7FF4F58-57B5-40FE-BB11-4307978FBFF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77604" y="5447392"/>
                      <a:ext cx="568696" cy="400110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01" name="グループ化 100">
                  <a:extLst>
                    <a:ext uri="{FF2B5EF4-FFF2-40B4-BE49-F238E27FC236}">
                      <a16:creationId xmlns:a16="http://schemas.microsoft.com/office/drawing/2014/main" id="{92AD8134-D038-47BB-9BDA-BA03A0884187}"/>
                    </a:ext>
                  </a:extLst>
                </p:cNvPr>
                <p:cNvGrpSpPr/>
                <p:nvPr/>
              </p:nvGrpSpPr>
              <p:grpSpPr>
                <a:xfrm>
                  <a:off x="2409613" y="5416445"/>
                  <a:ext cx="1967910" cy="555817"/>
                  <a:chOff x="5083351" y="3530112"/>
                  <a:chExt cx="2540373" cy="555817"/>
                </a:xfrm>
                <a:solidFill>
                  <a:srgbClr val="FCEEF3"/>
                </a:solidFill>
              </p:grpSpPr>
              <p:sp>
                <p:nvSpPr>
                  <p:cNvPr id="102" name="正方形/長方形 101">
                    <a:extLst>
                      <a:ext uri="{FF2B5EF4-FFF2-40B4-BE49-F238E27FC236}">
                        <a16:creationId xmlns:a16="http://schemas.microsoft.com/office/drawing/2014/main" id="{5F78E009-CDDE-455F-A5AD-713F3A58B2DA}"/>
                      </a:ext>
                    </a:extLst>
                  </p:cNvPr>
                  <p:cNvSpPr/>
                  <p:nvPr/>
                </p:nvSpPr>
                <p:spPr>
                  <a:xfrm>
                    <a:off x="5083351" y="3530112"/>
                    <a:ext cx="1228975" cy="331591"/>
                  </a:xfrm>
                  <a:prstGeom prst="rect">
                    <a:avLst/>
                  </a:prstGeom>
                  <a:solidFill>
                    <a:srgbClr val="E1F2FF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ja-JP" sz="1400" dirty="0"/>
                      <a:t>pmpcfg0</a:t>
                    </a:r>
                    <a:endParaRPr kumimoji="1" lang="ja-JP" altLang="en-US" sz="1400" dirty="0"/>
                  </a:p>
                </p:txBody>
              </p:sp>
              <p:sp>
                <p:nvSpPr>
                  <p:cNvPr id="103" name="正方形/長方形 102">
                    <a:extLst>
                      <a:ext uri="{FF2B5EF4-FFF2-40B4-BE49-F238E27FC236}">
                        <a16:creationId xmlns:a16="http://schemas.microsoft.com/office/drawing/2014/main" id="{9C6AFFC5-D058-4431-9FD9-7A0AC176C8F1}"/>
                      </a:ext>
                    </a:extLst>
                  </p:cNvPr>
                  <p:cNvSpPr/>
                  <p:nvPr/>
                </p:nvSpPr>
                <p:spPr>
                  <a:xfrm>
                    <a:off x="6312326" y="3532331"/>
                    <a:ext cx="1311398" cy="329403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sz="1400" dirty="0"/>
                      <a:t>pmpaddr0</a:t>
                    </a:r>
                    <a:endParaRPr kumimoji="1" lang="ja-JP" altLang="en-US" sz="1400" dirty="0"/>
                  </a:p>
                </p:txBody>
              </p:sp>
              <p:cxnSp>
                <p:nvCxnSpPr>
                  <p:cNvPr id="106" name="直線コネクタ 105">
                    <a:extLst>
                      <a:ext uri="{FF2B5EF4-FFF2-40B4-BE49-F238E27FC236}">
                        <a16:creationId xmlns:a16="http://schemas.microsoft.com/office/drawing/2014/main" id="{BDF48050-C361-4981-9D28-E6F7AA449C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55254" y="3914055"/>
                    <a:ext cx="0" cy="171874"/>
                  </a:xfrm>
                  <a:prstGeom prst="line">
                    <a:avLst/>
                  </a:prstGeom>
                  <a:grpFill/>
                  <a:ln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直線コネクタ 106">
                    <a:extLst>
                      <a:ext uri="{FF2B5EF4-FFF2-40B4-BE49-F238E27FC236}">
                        <a16:creationId xmlns:a16="http://schemas.microsoft.com/office/drawing/2014/main" id="{40CC853C-D99C-4AD3-962F-073B7D71EF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007804" y="3914055"/>
                    <a:ext cx="0" cy="171874"/>
                  </a:xfrm>
                  <a:prstGeom prst="line">
                    <a:avLst/>
                  </a:prstGeom>
                  <a:grpFill/>
                  <a:ln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10" name="グラフィックス 109" descr="矢印: 時計回りの曲線 単色塗りつぶし">
                  <a:extLst>
                    <a:ext uri="{FF2B5EF4-FFF2-40B4-BE49-F238E27FC236}">
                      <a16:creationId xmlns:a16="http://schemas.microsoft.com/office/drawing/2014/main" id="{325D517E-AA9B-44FC-AFD2-135F30B722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4037805">
                  <a:off x="5482039" y="5111962"/>
                  <a:ext cx="318501" cy="494372"/>
                </a:xfrm>
                <a:prstGeom prst="rect">
                  <a:avLst/>
                </a:prstGeom>
              </p:spPr>
            </p:pic>
            <p:sp>
              <p:nvSpPr>
                <p:cNvPr id="111" name="テキスト ボックス 110">
                  <a:extLst>
                    <a:ext uri="{FF2B5EF4-FFF2-40B4-BE49-F238E27FC236}">
                      <a16:creationId xmlns:a16="http://schemas.microsoft.com/office/drawing/2014/main" id="{5BF10991-03CB-474A-B30F-2E90B70C709F}"/>
                    </a:ext>
                  </a:extLst>
                </p:cNvPr>
                <p:cNvSpPr txBox="1"/>
                <p:nvPr/>
              </p:nvSpPr>
              <p:spPr>
                <a:xfrm>
                  <a:off x="5765634" y="5042742"/>
                  <a:ext cx="455377" cy="378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kumimoji="1" lang="ja-JP" altLang="en-US" sz="1600" dirty="0"/>
                    <a:t>？</a:t>
                  </a:r>
                </a:p>
              </p:txBody>
            </p:sp>
          </p:grpSp>
          <p:pic>
            <p:nvPicPr>
              <p:cNvPr id="9" name="グラフィックス 8" descr="稲妻 単色塗りつぶし">
                <a:extLst>
                  <a:ext uri="{FF2B5EF4-FFF2-40B4-BE49-F238E27FC236}">
                    <a16:creationId xmlns:a16="http://schemas.microsoft.com/office/drawing/2014/main" id="{208153BE-0A62-4618-AA6A-6BE276DABA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 rot="1236476">
                <a:off x="2840857" y="5160221"/>
                <a:ext cx="416127" cy="416127"/>
              </a:xfrm>
              <a:prstGeom prst="rect">
                <a:avLst/>
              </a:prstGeom>
            </p:spPr>
          </p:pic>
        </p:grpSp>
        <p:sp>
          <p:nvSpPr>
            <p:cNvPr id="120" name="テキスト ボックス 119">
              <a:extLst>
                <a:ext uri="{FF2B5EF4-FFF2-40B4-BE49-F238E27FC236}">
                  <a16:creationId xmlns:a16="http://schemas.microsoft.com/office/drawing/2014/main" id="{FA2EF4FE-59E6-49C1-A824-942E767D1BA5}"/>
                </a:ext>
              </a:extLst>
            </p:cNvPr>
            <p:cNvSpPr txBox="1"/>
            <p:nvPr/>
          </p:nvSpPr>
          <p:spPr>
            <a:xfrm>
              <a:off x="1501730" y="6169440"/>
              <a:ext cx="2701820" cy="37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1600" u="sng" dirty="0"/>
                <a:t>With attack</a:t>
              </a:r>
              <a:endParaRPr kumimoji="1" lang="ja-JP" altLang="en-US" sz="1600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189629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D0AB7F5-7276-4C88-9593-AA7D989681B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C96E7EC-6A6A-44DD-B5E0-C58C816A02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/>
              <a:t>BG&gt;</a:t>
            </a:r>
            <a:r>
              <a:rPr lang="en-US" altLang="ja-JP" dirty="0"/>
              <a:t>RISC-V&gt;</a:t>
            </a:r>
            <a:r>
              <a:rPr kumimoji="1" lang="en-US" altLang="ja-JP" dirty="0"/>
              <a:t>Attack&gt;Exp.&gt;</a:t>
            </a:r>
            <a:r>
              <a:rPr lang="en-US" altLang="ja-JP" dirty="0"/>
              <a:t>Counter</a:t>
            </a:r>
            <a:endParaRPr kumimoji="1" lang="ja-JP" altLang="en-US" b="1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3466A32-5750-47BD-835C-53154F61032B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kumimoji="1" lang="en-US" altLang="ja-JP" dirty="0"/>
              <a:t>Background</a:t>
            </a:r>
          </a:p>
          <a:p>
            <a:r>
              <a:rPr lang="en-US" altLang="ja-JP" dirty="0"/>
              <a:t>Security on RISC-V</a:t>
            </a:r>
          </a:p>
          <a:p>
            <a:r>
              <a:rPr kumimoji="1" lang="en-US" altLang="ja-JP" dirty="0"/>
              <a:t>Proposed attack</a:t>
            </a:r>
          </a:p>
          <a:p>
            <a:r>
              <a:rPr kumimoji="1" lang="en-US" altLang="ja-JP" dirty="0"/>
              <a:t>Experiment</a:t>
            </a:r>
          </a:p>
          <a:p>
            <a:r>
              <a:rPr lang="en-US" altLang="ja-JP" dirty="0"/>
              <a:t>Countermeasure</a:t>
            </a:r>
          </a:p>
          <a:p>
            <a:r>
              <a:rPr lang="en-US" altLang="ja-JP" b="1" dirty="0"/>
              <a:t>Conclusion</a:t>
            </a:r>
            <a:endParaRPr kumimoji="1" lang="ja-JP" altLang="en-US" b="1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98157F3E-E45C-4730-A8A2-BE4089BA6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Outline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B92BC19-D3DF-4FE8-8050-7C52C6F21F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097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D0AB7F5-7276-4C88-9593-AA7D989681B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C96E7EC-6A6A-44DD-B5E0-C58C816A02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3466A32-5750-47BD-835C-53154F61032B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r>
              <a:rPr kumimoji="1" lang="en-US" altLang="ja-JP" sz="2000" dirty="0"/>
              <a:t>Background</a:t>
            </a:r>
          </a:p>
          <a:p>
            <a:r>
              <a:rPr lang="en-US" altLang="ja-JP" sz="2000" dirty="0"/>
              <a:t>Security on RISC-V</a:t>
            </a:r>
          </a:p>
          <a:p>
            <a:r>
              <a:rPr kumimoji="1" lang="en-US" altLang="ja-JP" sz="2000" dirty="0"/>
              <a:t>Proposed attack</a:t>
            </a:r>
          </a:p>
          <a:p>
            <a:r>
              <a:rPr kumimoji="1" lang="en-US" altLang="ja-JP" sz="2000" dirty="0"/>
              <a:t>Experiment</a:t>
            </a:r>
          </a:p>
          <a:p>
            <a:r>
              <a:rPr lang="en-US" altLang="ja-JP" sz="2000" dirty="0"/>
              <a:t>Countermeasure</a:t>
            </a:r>
          </a:p>
          <a:p>
            <a:r>
              <a:rPr lang="en-US" altLang="ja-JP" sz="2000" dirty="0"/>
              <a:t>Conclusion</a:t>
            </a:r>
            <a:endParaRPr kumimoji="1" lang="ja-JP" altLang="en-US" sz="2000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98157F3E-E45C-4730-A8A2-BE4089BA6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Outline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B92BC19-D3DF-4FE8-8050-7C52C6F21F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275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5AAB0745-E7D7-4E59-82E6-21E6C36DAD2F}"/>
              </a:ext>
            </a:extLst>
          </p:cNvPr>
          <p:cNvSpPr/>
          <p:nvPr/>
        </p:nvSpPr>
        <p:spPr>
          <a:xfrm>
            <a:off x="9418815" y="1354797"/>
            <a:ext cx="1671997" cy="15449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7E1405F-571F-4DDD-B740-A918D31D5FE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2F60351-EF83-4897-8A5D-882E7D6483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450E98-D4F4-4CCC-9610-9EDBDDEFAEB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1639" y="1053618"/>
            <a:ext cx="9678970" cy="55834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en-US" altLang="ja-JP" b="1" dirty="0"/>
              <a:t>Conclusion</a:t>
            </a:r>
          </a:p>
          <a:p>
            <a:r>
              <a:rPr kumimoji="1" lang="en-US" altLang="ja-JP" dirty="0"/>
              <a:t>Proposal: bypassing attack against RISC-V TEE</a:t>
            </a:r>
          </a:p>
          <a:p>
            <a:pPr lvl="1"/>
            <a:r>
              <a:rPr kumimoji="1" lang="en-US" altLang="ja-JP" dirty="0"/>
              <a:t>Skipping PMP reconfiguration by fault injection</a:t>
            </a:r>
          </a:p>
          <a:p>
            <a:pPr lvl="1"/>
            <a:r>
              <a:rPr kumimoji="1" lang="en-US" altLang="ja-JP" dirty="0"/>
              <a:t>ARM </a:t>
            </a:r>
            <a:r>
              <a:rPr kumimoji="1" lang="en-US" altLang="ja-JP" dirty="0" err="1"/>
              <a:t>TrustZone</a:t>
            </a:r>
            <a:r>
              <a:rPr kumimoji="1" lang="en-US" altLang="ja-JP" dirty="0"/>
              <a:t>: Applicable to app isolation, but not applicable to world isolation</a:t>
            </a:r>
            <a:endParaRPr lang="en-US" altLang="ja-JP" sz="500" dirty="0"/>
          </a:p>
          <a:p>
            <a:r>
              <a:rPr lang="en-US" altLang="ja-JP" dirty="0"/>
              <a:t>Experiment &amp; Result</a:t>
            </a:r>
          </a:p>
          <a:p>
            <a:pPr lvl="1"/>
            <a:r>
              <a:rPr lang="en-US" altLang="ja-JP" dirty="0"/>
              <a:t>Application of proposed attack (scheme) to PoC TEE and Keystone</a:t>
            </a:r>
          </a:p>
          <a:p>
            <a:pPr lvl="1"/>
            <a:r>
              <a:rPr lang="en-US" altLang="ja-JP" dirty="0"/>
              <a:t>Demonstration of bypassing isolation and accessing protected memory area</a:t>
            </a:r>
            <a:endParaRPr lang="en-US" altLang="ja-JP" sz="500" dirty="0"/>
          </a:p>
          <a:p>
            <a:r>
              <a:rPr lang="en-US" altLang="ja-JP" dirty="0"/>
              <a:t>Proposal: Jump address masking</a:t>
            </a:r>
          </a:p>
          <a:p>
            <a:pPr lvl="1"/>
            <a:r>
              <a:rPr lang="en-US" altLang="ja-JP" dirty="0"/>
              <a:t>Prevention of skipping PMP reconfiguration by masking/unmasking jump address with PMP values</a:t>
            </a:r>
          </a:p>
          <a:p>
            <a:pPr marL="0" indent="0">
              <a:buNone/>
            </a:pPr>
            <a:endParaRPr lang="en-US" altLang="ja-JP" sz="900" dirty="0"/>
          </a:p>
          <a:p>
            <a:pPr marL="0" indent="0">
              <a:buNone/>
            </a:pPr>
            <a:r>
              <a:rPr lang="en-US" altLang="ja-JP" b="1" dirty="0"/>
              <a:t>Future work</a:t>
            </a:r>
          </a:p>
          <a:p>
            <a:r>
              <a:rPr lang="en-US" altLang="ja-JP" dirty="0"/>
              <a:t>Implementation and demonstration of proposed countermeasure</a:t>
            </a:r>
          </a:p>
          <a:p>
            <a:r>
              <a:rPr lang="en-US" altLang="ja-JP" dirty="0"/>
              <a:t>Application of proposed attack to </a:t>
            </a:r>
            <a:r>
              <a:rPr lang="en-US" altLang="ja-JP" dirty="0" err="1"/>
              <a:t>TrustZone</a:t>
            </a:r>
            <a:r>
              <a:rPr lang="en-US" altLang="ja-JP" dirty="0"/>
              <a:t>-based TEEs</a:t>
            </a:r>
          </a:p>
          <a:p>
            <a:endParaRPr lang="en-US" altLang="ja-JP" dirty="0"/>
          </a:p>
          <a:p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8A4B47A1-243A-4E83-AA65-8D30AC587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Conclusion &amp; Future work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45EA697B-DFE6-4F46-AC6B-5D98B61256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7827EF9C-6E04-44F0-8DA4-97DD676D603D}"/>
              </a:ext>
            </a:extLst>
          </p:cNvPr>
          <p:cNvGrpSpPr/>
          <p:nvPr/>
        </p:nvGrpSpPr>
        <p:grpSpPr>
          <a:xfrm>
            <a:off x="9374019" y="1307563"/>
            <a:ext cx="2555309" cy="1971613"/>
            <a:chOff x="7798744" y="1659198"/>
            <a:chExt cx="3186815" cy="2226530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9AC62C66-4E21-4C36-92DB-18E818AFE168}"/>
                </a:ext>
              </a:extLst>
            </p:cNvPr>
            <p:cNvSpPr/>
            <p:nvPr/>
          </p:nvSpPr>
          <p:spPr>
            <a:xfrm>
              <a:off x="7955795" y="1807138"/>
              <a:ext cx="890560" cy="505499"/>
            </a:xfrm>
            <a:prstGeom prst="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dirty="0"/>
                <a:t>App</a:t>
              </a:r>
              <a:endParaRPr lang="ja-JP" altLang="en-US" sz="1600" dirty="0"/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314EC892-E9A8-4AD5-9648-650B7C82EF2C}"/>
                </a:ext>
              </a:extLst>
            </p:cNvPr>
            <p:cNvSpPr/>
            <p:nvPr/>
          </p:nvSpPr>
          <p:spPr>
            <a:xfrm>
              <a:off x="8966762" y="1807138"/>
              <a:ext cx="890560" cy="505499"/>
            </a:xfrm>
            <a:prstGeom prst="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dirty="0"/>
                <a:t>App</a:t>
              </a:r>
              <a:endParaRPr lang="ja-JP" altLang="en-US" sz="1600" dirty="0"/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B4975E8B-5E9A-43DF-B4B9-1A1617985223}"/>
                </a:ext>
              </a:extLst>
            </p:cNvPr>
            <p:cNvSpPr/>
            <p:nvPr/>
          </p:nvSpPr>
          <p:spPr>
            <a:xfrm>
              <a:off x="7955794" y="2430000"/>
              <a:ext cx="1901528" cy="446024"/>
            </a:xfrm>
            <a:prstGeom prst="rect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dirty="0"/>
                <a:t>Rich OS</a:t>
              </a:r>
              <a:endParaRPr lang="ja-JP" altLang="en-US" sz="1600" dirty="0"/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22D06DAA-CDA1-463E-80FC-EB3B078229C6}"/>
                </a:ext>
              </a:extLst>
            </p:cNvPr>
            <p:cNvSpPr/>
            <p:nvPr/>
          </p:nvSpPr>
          <p:spPr>
            <a:xfrm>
              <a:off x="10024160" y="2430000"/>
              <a:ext cx="961399" cy="456549"/>
            </a:xfrm>
            <a:prstGeom prst="rect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/>
                <a:t>Trusted OS</a:t>
              </a:r>
              <a:endParaRPr lang="ja-JP" altLang="en-US" sz="1400" dirty="0"/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50002A7B-EAB7-4385-B684-D894012195BF}"/>
                </a:ext>
              </a:extLst>
            </p:cNvPr>
            <p:cNvSpPr/>
            <p:nvPr/>
          </p:nvSpPr>
          <p:spPr>
            <a:xfrm>
              <a:off x="10024161" y="1807138"/>
              <a:ext cx="952087" cy="505499"/>
            </a:xfrm>
            <a:prstGeom prst="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/>
                <a:t>Trusted App</a:t>
              </a:r>
              <a:endParaRPr lang="ja-JP" altLang="en-US" sz="1400" dirty="0"/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E0791CE5-B067-4624-9C2B-07270730576E}"/>
                </a:ext>
              </a:extLst>
            </p:cNvPr>
            <p:cNvSpPr/>
            <p:nvPr/>
          </p:nvSpPr>
          <p:spPr>
            <a:xfrm>
              <a:off x="7955794" y="2983156"/>
              <a:ext cx="1901528" cy="37820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dirty="0"/>
                <a:t>Hypervisor</a:t>
              </a:r>
              <a:endParaRPr lang="ja-JP" altLang="en-US" sz="1600" dirty="0"/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9C3E9BFB-5B4E-44EB-9725-A5E8558745ED}"/>
                </a:ext>
              </a:extLst>
            </p:cNvPr>
            <p:cNvSpPr/>
            <p:nvPr/>
          </p:nvSpPr>
          <p:spPr>
            <a:xfrm>
              <a:off x="7955794" y="3507519"/>
              <a:ext cx="3029765" cy="37820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dirty="0"/>
                <a:t>Secure Monitor</a:t>
              </a:r>
              <a:endParaRPr lang="ja-JP" altLang="en-US" sz="1600" dirty="0"/>
            </a:p>
          </p:txBody>
        </p: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BFD70DDA-98CE-4A92-AC7D-4FA951F7E0E2}"/>
                </a:ext>
              </a:extLst>
            </p:cNvPr>
            <p:cNvCxnSpPr>
              <a:cxnSpLocks/>
            </p:cNvCxnSpPr>
            <p:nvPr/>
          </p:nvCxnSpPr>
          <p:spPr>
            <a:xfrm>
              <a:off x="9939816" y="1659198"/>
              <a:ext cx="0" cy="1780507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74DCBFDD-023E-4AB2-9B46-A657A8203E3D}"/>
                </a:ext>
              </a:extLst>
            </p:cNvPr>
            <p:cNvCxnSpPr>
              <a:cxnSpLocks/>
            </p:cNvCxnSpPr>
            <p:nvPr/>
          </p:nvCxnSpPr>
          <p:spPr>
            <a:xfrm>
              <a:off x="7798744" y="3439706"/>
              <a:ext cx="3186815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852E05DC-0E17-496A-BAFF-74FFAFDDCEA3}"/>
                </a:ext>
              </a:extLst>
            </p:cNvPr>
            <p:cNvCxnSpPr>
              <a:cxnSpLocks/>
            </p:cNvCxnSpPr>
            <p:nvPr/>
          </p:nvCxnSpPr>
          <p:spPr>
            <a:xfrm>
              <a:off x="8909425" y="1659198"/>
              <a:ext cx="0" cy="76049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B12550DA-58EB-454A-AC9E-417EBBD9C06B}"/>
              </a:ext>
            </a:extLst>
          </p:cNvPr>
          <p:cNvSpPr txBox="1"/>
          <p:nvPr/>
        </p:nvSpPr>
        <p:spPr>
          <a:xfrm>
            <a:off x="9723556" y="3257478"/>
            <a:ext cx="2131742" cy="343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ja-JP" sz="1400" dirty="0"/>
              <a:t>ARMv8-A</a:t>
            </a:r>
            <a:endParaRPr kumimoji="1" lang="ja-JP" altLang="en-US" sz="1400" dirty="0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3A034D73-7B03-4C3C-A3E7-1E530A7C22CC}"/>
              </a:ext>
            </a:extLst>
          </p:cNvPr>
          <p:cNvSpPr/>
          <p:nvPr/>
        </p:nvSpPr>
        <p:spPr>
          <a:xfrm>
            <a:off x="10890623" y="1184086"/>
            <a:ext cx="419622" cy="156618"/>
          </a:xfrm>
          <a:custGeom>
            <a:avLst/>
            <a:gdLst>
              <a:gd name="connsiteX0" fmla="*/ 0 w 419622"/>
              <a:gd name="connsiteY0" fmla="*/ 156618 h 156618"/>
              <a:gd name="connsiteX1" fmla="*/ 194153 w 419622"/>
              <a:gd name="connsiteY1" fmla="*/ 43 h 156618"/>
              <a:gd name="connsiteX2" fmla="*/ 419622 w 419622"/>
              <a:gd name="connsiteY2" fmla="*/ 144092 h 15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622" h="156618">
                <a:moveTo>
                  <a:pt x="0" y="156618"/>
                </a:moveTo>
                <a:cubicBezTo>
                  <a:pt x="62108" y="79374"/>
                  <a:pt x="124216" y="2131"/>
                  <a:pt x="194153" y="43"/>
                </a:cubicBezTo>
                <a:cubicBezTo>
                  <a:pt x="264090" y="-2045"/>
                  <a:pt x="341856" y="71023"/>
                  <a:pt x="419622" y="144092"/>
                </a:cubicBezTo>
              </a:path>
            </a:pathLst>
          </a:custGeom>
          <a:noFill/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92A8F216-CE22-4F81-8E0F-CC5C88296720}"/>
              </a:ext>
            </a:extLst>
          </p:cNvPr>
          <p:cNvSpPr/>
          <p:nvPr/>
        </p:nvSpPr>
        <p:spPr>
          <a:xfrm>
            <a:off x="10045002" y="1184086"/>
            <a:ext cx="419622" cy="156618"/>
          </a:xfrm>
          <a:custGeom>
            <a:avLst/>
            <a:gdLst>
              <a:gd name="connsiteX0" fmla="*/ 0 w 419622"/>
              <a:gd name="connsiteY0" fmla="*/ 156618 h 156618"/>
              <a:gd name="connsiteX1" fmla="*/ 194153 w 419622"/>
              <a:gd name="connsiteY1" fmla="*/ 43 h 156618"/>
              <a:gd name="connsiteX2" fmla="*/ 419622 w 419622"/>
              <a:gd name="connsiteY2" fmla="*/ 144092 h 15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622" h="156618">
                <a:moveTo>
                  <a:pt x="0" y="156618"/>
                </a:moveTo>
                <a:cubicBezTo>
                  <a:pt x="62108" y="79374"/>
                  <a:pt x="124216" y="2131"/>
                  <a:pt x="194153" y="43"/>
                </a:cubicBezTo>
                <a:cubicBezTo>
                  <a:pt x="264090" y="-2045"/>
                  <a:pt x="341856" y="71023"/>
                  <a:pt x="419622" y="144092"/>
                </a:cubicBezTo>
              </a:path>
            </a:pathLst>
          </a:custGeom>
          <a:noFill/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10E9460C-A034-4ADE-ACE7-0015F92B9DEA}"/>
              </a:ext>
            </a:extLst>
          </p:cNvPr>
          <p:cNvSpPr txBox="1"/>
          <p:nvPr/>
        </p:nvSpPr>
        <p:spPr>
          <a:xfrm>
            <a:off x="10605344" y="636412"/>
            <a:ext cx="970935" cy="547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1200" b="1" dirty="0"/>
              <a:t>NOT </a:t>
            </a:r>
            <a:r>
              <a:rPr kumimoji="1" lang="en-US" altLang="ja-JP" sz="1200" dirty="0"/>
              <a:t>applicable</a:t>
            </a:r>
            <a:endParaRPr kumimoji="1" lang="ja-JP" altLang="en-US" sz="1200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C20F7C3C-1B5B-444B-AD31-4AF877902604}"/>
              </a:ext>
            </a:extLst>
          </p:cNvPr>
          <p:cNvSpPr txBox="1"/>
          <p:nvPr/>
        </p:nvSpPr>
        <p:spPr>
          <a:xfrm>
            <a:off x="9728565" y="881963"/>
            <a:ext cx="970935" cy="30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1200" dirty="0"/>
              <a:t>applicable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15762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4FB7347-3BC0-43DA-943D-330507C4625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lang="ja-JP" altLang="en-US" smtClean="0"/>
              <a:pPr/>
              <a:t>31</a:t>
            </a:fld>
            <a:endParaRPr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3F10E76-8776-438D-8A61-C45D924258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66334AC2-6D20-4CC9-92A7-9F13F98B3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PoC TEE </a:t>
            </a:r>
            <a:r>
              <a:rPr kumimoji="1" lang="en-US" altLang="ja-JP"/>
              <a:t>is open source </a:t>
            </a:r>
            <a:r>
              <a:rPr kumimoji="1" lang="en-US" altLang="ja-JP" dirty="0"/>
              <a:t>now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45BBBE71-3D48-40B6-A75B-59284F0EE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6849914-549E-44E4-A863-CE8D77C88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38" y="770350"/>
            <a:ext cx="5639662" cy="6087649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DC18B99-8F4F-46AE-B2BF-A7C4F2E16FD4}"/>
              </a:ext>
            </a:extLst>
          </p:cNvPr>
          <p:cNvSpPr/>
          <p:nvPr/>
        </p:nvSpPr>
        <p:spPr>
          <a:xfrm>
            <a:off x="2002643" y="3429000"/>
            <a:ext cx="3709225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sz="1600" dirty="0">
              <a:solidFill>
                <a:schemeClr val="tx1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8B134EB-B7FE-42B8-96F5-05D15B7F9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643" y="3275556"/>
            <a:ext cx="3796310" cy="1328709"/>
          </a:xfrm>
          <a:prstGeom prst="rect">
            <a:avLst/>
          </a:prstGeom>
        </p:spPr>
      </p:pic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6D6C1D32-EFEC-4782-9112-6BF18D4EBEC2}"/>
              </a:ext>
            </a:extLst>
          </p:cNvPr>
          <p:cNvCxnSpPr/>
          <p:nvPr/>
        </p:nvCxnSpPr>
        <p:spPr>
          <a:xfrm>
            <a:off x="3901858" y="4747364"/>
            <a:ext cx="0" cy="1334022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図 14">
            <a:extLst>
              <a:ext uri="{FF2B5EF4-FFF2-40B4-BE49-F238E27FC236}">
                <a16:creationId xmlns:a16="http://schemas.microsoft.com/office/drawing/2014/main" id="{5EADF099-DE62-4D1D-AA44-FDE251BDFC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9453" y="761643"/>
            <a:ext cx="4305771" cy="6028078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FA1597A-9461-4347-B02C-942612DB27EA}"/>
              </a:ext>
            </a:extLst>
          </p:cNvPr>
          <p:cNvSpPr/>
          <p:nvPr/>
        </p:nvSpPr>
        <p:spPr>
          <a:xfrm>
            <a:off x="4791205" y="4133589"/>
            <a:ext cx="1007748" cy="54982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sz="1600" dirty="0">
              <a:solidFill>
                <a:schemeClr val="tx1"/>
              </a:solidFill>
            </a:endParaRPr>
          </a:p>
        </p:txBody>
      </p:sp>
      <p:pic>
        <p:nvPicPr>
          <p:cNvPr id="18" name="グラフィックス 17" descr="矢印: 時計回りの曲線 単色塗りつぶし">
            <a:extLst>
              <a:ext uri="{FF2B5EF4-FFF2-40B4-BE49-F238E27FC236}">
                <a16:creationId xmlns:a16="http://schemas.microsoft.com/office/drawing/2014/main" id="{3270E63E-114F-40DB-9496-7DAE51A814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046302">
            <a:off x="5748538" y="2955591"/>
            <a:ext cx="1406677" cy="171716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285D48A-A16E-4A63-8C7C-2AA8F176CBAD}"/>
              </a:ext>
            </a:extLst>
          </p:cNvPr>
          <p:cNvSpPr txBox="1"/>
          <p:nvPr/>
        </p:nvSpPr>
        <p:spPr>
          <a:xfrm>
            <a:off x="1629949" y="6467883"/>
            <a:ext cx="2541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/>
              <a:t>https://riscv.org/exchange/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53804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0214A7D-7733-4288-B337-714B3872490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lang="ja-JP" altLang="en-US" smtClean="0"/>
              <a:pPr/>
              <a:t>32</a:t>
            </a:fld>
            <a:endParaRPr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2921E36-089C-45DB-98E6-8DE3F8CFDC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6F33FF4-13F8-48D6-8718-8587651D2289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kumimoji="1" lang="en-US" altLang="ja-JP" sz="4000" dirty="0"/>
              <a:t>Thank you</a:t>
            </a:r>
          </a:p>
          <a:p>
            <a:pPr marL="0" indent="0" algn="ctr">
              <a:buNone/>
            </a:pPr>
            <a:endParaRPr lang="en-US" altLang="ja-JP" sz="4000" dirty="0"/>
          </a:p>
          <a:p>
            <a:pPr marL="0" indent="0" algn="ctr">
              <a:buNone/>
            </a:pPr>
            <a:r>
              <a:rPr kumimoji="1" lang="en-US" altLang="ja-JP" sz="4000" dirty="0"/>
              <a:t>Any question?</a:t>
            </a:r>
            <a:endParaRPr kumimoji="1" lang="ja-JP" altLang="en-US" sz="4000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7F4EB20A-6E72-437D-875D-EDB676DEB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242DE36-31B1-40EC-B8EC-2F3DFC83F3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1340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FF04E56-71B2-4B73-AF67-C25F862C793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lang="ja-JP" altLang="en-US" smtClean="0"/>
              <a:pPr/>
              <a:t>33</a:t>
            </a:fld>
            <a:endParaRPr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9F85D3D-A863-42A3-9798-750787A0A6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4587B86-FB32-4220-A054-692D590242E8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ja-JP" sz="3600" dirty="0"/>
              <a:t>Supplement material</a:t>
            </a:r>
            <a:endParaRPr kumimoji="1" lang="ja-JP" altLang="en-US" sz="3600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FA4A138C-5E88-4438-82B5-24A0F0A45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BEA52C5-056B-49A7-A4A9-FFE2BCD0C4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2384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240D7B3-9762-4B76-86D9-F37FDE5B4A3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lang="ja-JP" altLang="en-US" smtClean="0"/>
              <a:pPr/>
              <a:t>34</a:t>
            </a:fld>
            <a:endParaRPr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5816C45-24C2-42DE-AE29-9EA62D33F1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49BBA72-E5FE-409C-829C-19C76EDA1A8E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kumimoji="1" lang="en-US" altLang="ja-JP" dirty="0"/>
              <a:t>TEE only ensures </a:t>
            </a:r>
            <a:r>
              <a:rPr kumimoji="1" lang="en-US" altLang="ja-JP" b="1" dirty="0"/>
              <a:t>runtime memory protection,</a:t>
            </a:r>
            <a:r>
              <a:rPr kumimoji="1" lang="en-US" altLang="ja-JP" dirty="0"/>
              <a:t> but security evaluation is important</a:t>
            </a:r>
          </a:p>
          <a:p>
            <a:pPr lvl="1"/>
            <a:r>
              <a:rPr lang="en-US" altLang="ja-JP" dirty="0"/>
              <a:t>Attackers do </a:t>
            </a:r>
            <a:r>
              <a:rPr lang="en-US" altLang="ja-JP" b="1" dirty="0"/>
              <a:t>not</a:t>
            </a:r>
            <a:r>
              <a:rPr lang="en-US" altLang="ja-JP" dirty="0"/>
              <a:t> consider security claims</a:t>
            </a:r>
          </a:p>
          <a:p>
            <a:pPr lvl="1"/>
            <a:r>
              <a:rPr kumimoji="1" lang="en-US" altLang="ja-JP" dirty="0"/>
              <a:t>They break a target using all techniques including fault injection</a:t>
            </a:r>
          </a:p>
          <a:p>
            <a:r>
              <a:rPr kumimoji="1" lang="en-US" altLang="ja-JP" dirty="0"/>
              <a:t>Future RISC-V implementation</a:t>
            </a:r>
            <a:r>
              <a:rPr lang="en-US" altLang="ja-JP" dirty="0"/>
              <a:t> of DVFS may follow in the footsteps as SGX and </a:t>
            </a:r>
            <a:r>
              <a:rPr lang="en-US" altLang="ja-JP" dirty="0" err="1"/>
              <a:t>TrustZone</a:t>
            </a:r>
            <a:endParaRPr lang="en-US" altLang="ja-JP" dirty="0"/>
          </a:p>
          <a:p>
            <a:pPr lvl="1"/>
            <a:r>
              <a:rPr kumimoji="1" lang="en-US" altLang="ja-JP" dirty="0"/>
              <a:t>Our attack can be </a:t>
            </a:r>
            <a:r>
              <a:rPr lang="en-US" altLang="ja-JP" dirty="0"/>
              <a:t>performed by DVFS-based remote fault injection</a:t>
            </a:r>
          </a:p>
          <a:p>
            <a:pPr lvl="1"/>
            <a:r>
              <a:rPr kumimoji="1" lang="en-US" altLang="ja-JP" dirty="0"/>
              <a:t>DVFS</a:t>
            </a:r>
            <a:r>
              <a:rPr lang="en-US" altLang="ja-JP" dirty="0"/>
              <a:t>-based fault injection is software attack, so It is within </a:t>
            </a:r>
            <a:r>
              <a:rPr lang="en-US" altLang="ja-JP" dirty="0" err="1"/>
              <a:t>TEEs’</a:t>
            </a:r>
            <a:r>
              <a:rPr lang="en-US" altLang="ja-JP" dirty="0"/>
              <a:t> security claims</a:t>
            </a:r>
            <a:endParaRPr kumimoji="1"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60C900A5-DD28-45AE-953B-8429A8688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Security claims of TEEs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500A20A-F29D-47E1-B866-456941AE13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12272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E0272D7-4AF4-48AF-BAA0-9A3264120BE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lang="ja-JP" altLang="en-US" smtClean="0"/>
              <a:pPr/>
              <a:t>35</a:t>
            </a:fld>
            <a:endParaRPr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35F26D-43EF-47F5-8425-FDA19234A6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80EF7B4-41F9-49E4-A0F4-65ADA087A6E2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kumimoji="1" lang="en-US" altLang="ja-JP" dirty="0"/>
              <a:t>SAD matching-based trigger</a:t>
            </a:r>
          </a:p>
          <a:p>
            <a:pPr lvl="1"/>
            <a:r>
              <a:rPr lang="en-US" altLang="ja-JP" dirty="0"/>
              <a:t>It’s a promising method</a:t>
            </a:r>
          </a:p>
          <a:p>
            <a:pPr lvl="1"/>
            <a:r>
              <a:rPr lang="en-US" altLang="ja-JP" dirty="0"/>
              <a:t>But, PMP reconfigurations happen a few times, so we need to decide which trigger signal should we follow</a:t>
            </a:r>
          </a:p>
          <a:p>
            <a:pPr lvl="1"/>
            <a:r>
              <a:rPr kumimoji="1" lang="en-US" altLang="ja-JP" dirty="0"/>
              <a:t>If we inject fault at all SAD matching timing, all </a:t>
            </a:r>
            <a:r>
              <a:rPr lang="en-US" altLang="ja-JP" dirty="0"/>
              <a:t>PMP settings are completely same as the one in the previous application</a:t>
            </a:r>
          </a:p>
          <a:p>
            <a:r>
              <a:rPr lang="en-US" altLang="ja-JP" dirty="0"/>
              <a:t>Brute force</a:t>
            </a:r>
          </a:p>
          <a:p>
            <a:pPr lvl="1"/>
            <a:r>
              <a:rPr lang="en-US" altLang="ja-JP" dirty="0"/>
              <a:t>It took too much time…</a:t>
            </a:r>
          </a:p>
          <a:p>
            <a:pPr lvl="1"/>
            <a:r>
              <a:rPr lang="en-US" altLang="ja-JP" dirty="0"/>
              <a:t> 65 MHz × 4.84 </a:t>
            </a:r>
            <a:r>
              <a:rPr lang="en-US" altLang="ja-JP" dirty="0" err="1"/>
              <a:t>ms</a:t>
            </a:r>
            <a:r>
              <a:rPr lang="en-US" altLang="ja-JP" dirty="0"/>
              <a:t>: 314,600 clock cycles vs. 100 (margin) x 24 candidates = 2,400 clock cycles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A357996A-7CA5-4330-A90A-F60B405A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SC-based template matching vs. </a:t>
            </a:r>
            <a:r>
              <a:rPr lang="en-US" altLang="ja-JP" dirty="0"/>
              <a:t>…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29FC44F-3CD4-402C-84DE-5F0CF29DD7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8201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0F99965-2D70-4A21-A231-7A71410388C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lang="ja-JP" altLang="en-US" smtClean="0"/>
              <a:pPr/>
              <a:t>36</a:t>
            </a:fld>
            <a:endParaRPr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0427901-726B-4025-9816-DB6C2EFD73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11DAAF04-7094-4B04-9DCD-31F90EAC7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Template matching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93FBC4F-99D0-445E-942F-ED85B8A4E5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40495E2-1CD4-4F74-BED5-531412B7A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61" y="920152"/>
            <a:ext cx="3119249" cy="54324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F509CE5-2F34-42AD-B2B2-A70AC797E90A}"/>
              </a:ext>
            </a:extLst>
          </p:cNvPr>
          <p:cNvSpPr txBox="1"/>
          <p:nvPr/>
        </p:nvSpPr>
        <p:spPr>
          <a:xfrm>
            <a:off x="352425" y="2362083"/>
            <a:ext cx="3607470" cy="378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1600" dirty="0"/>
              <a:t>Target waveform </a:t>
            </a:r>
            <a:r>
              <a:rPr lang="en-US" altLang="ja-JP" sz="1600" dirty="0"/>
              <a:t>with </a:t>
            </a:r>
            <a:r>
              <a:rPr lang="en-US" altLang="ja-JP" sz="1600" b="1" i="1" dirty="0" err="1"/>
              <a:t>csrw</a:t>
            </a:r>
            <a:endParaRPr kumimoji="1" lang="ja-JP" altLang="en-US" sz="1600" b="1" i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77B47CE-97D8-4028-8F3E-F143383CE9FB}"/>
              </a:ext>
            </a:extLst>
          </p:cNvPr>
          <p:cNvSpPr txBox="1"/>
          <p:nvPr/>
        </p:nvSpPr>
        <p:spPr>
          <a:xfrm>
            <a:off x="0" y="4182900"/>
            <a:ext cx="4600575" cy="378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1600" dirty="0"/>
              <a:t>Reference waveform </a:t>
            </a:r>
            <a:r>
              <a:rPr lang="en-US" altLang="ja-JP" sz="1600" dirty="0"/>
              <a:t>with </a:t>
            </a:r>
            <a:r>
              <a:rPr lang="en-US" altLang="ja-JP" sz="1600" b="1" i="1" dirty="0" err="1"/>
              <a:t>nop</a:t>
            </a:r>
            <a:r>
              <a:rPr lang="en-US" altLang="ja-JP" sz="1600" i="1" dirty="0"/>
              <a:t> replaced from </a:t>
            </a:r>
            <a:r>
              <a:rPr lang="en-US" altLang="ja-JP" sz="1600" i="1" dirty="0" err="1"/>
              <a:t>csrw</a:t>
            </a:r>
            <a:endParaRPr kumimoji="1" lang="ja-JP" altLang="en-US" sz="1600" i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EEBEEF-37BA-4D40-873B-E17BB386A123}"/>
              </a:ext>
            </a:extLst>
          </p:cNvPr>
          <p:cNvSpPr txBox="1"/>
          <p:nvPr/>
        </p:nvSpPr>
        <p:spPr>
          <a:xfrm>
            <a:off x="352425" y="6295783"/>
            <a:ext cx="3607470" cy="378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1600" dirty="0"/>
              <a:t>Diff. of above two waveforms</a:t>
            </a:r>
            <a:endParaRPr kumimoji="1" lang="ja-JP" altLang="en-US" sz="1600" b="1" i="1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B56FCC3-9618-4700-A97D-124E13DBD4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987"/>
          <a:stretch/>
        </p:blipFill>
        <p:spPr>
          <a:xfrm>
            <a:off x="4387456" y="768345"/>
            <a:ext cx="3439005" cy="360363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D8F3142-A9F1-471E-8687-61998E730992}"/>
              </a:ext>
            </a:extLst>
          </p:cNvPr>
          <p:cNvSpPr txBox="1"/>
          <p:nvPr/>
        </p:nvSpPr>
        <p:spPr>
          <a:xfrm>
            <a:off x="4388451" y="2362083"/>
            <a:ext cx="3607470" cy="378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1600" dirty="0"/>
              <a:t>Extracted template</a:t>
            </a:r>
            <a:endParaRPr kumimoji="1" lang="ja-JP" altLang="en-US" sz="1600" b="1" i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40AF4B9-2B34-48AD-9597-63B7BC7196CE}"/>
              </a:ext>
            </a:extLst>
          </p:cNvPr>
          <p:cNvSpPr txBox="1"/>
          <p:nvPr/>
        </p:nvSpPr>
        <p:spPr>
          <a:xfrm>
            <a:off x="4435081" y="4371808"/>
            <a:ext cx="3607470" cy="378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1600" dirty="0"/>
              <a:t>Trace waveform</a:t>
            </a:r>
            <a:endParaRPr kumimoji="1" lang="ja-JP" altLang="en-US" sz="1600" b="1" i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A700981-493D-4E10-9DEE-25FC76C08B54}"/>
              </a:ext>
            </a:extLst>
          </p:cNvPr>
          <p:cNvSpPr txBox="1"/>
          <p:nvPr/>
        </p:nvSpPr>
        <p:spPr>
          <a:xfrm>
            <a:off x="4435081" y="6429250"/>
            <a:ext cx="3607470" cy="378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1600" dirty="0"/>
              <a:t>1/SAD: identified timing</a:t>
            </a:r>
            <a:endParaRPr kumimoji="1" lang="ja-JP" altLang="en-US" sz="1600" b="1" i="1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207BF93-75B0-481B-8349-E61A5B8089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076" b="2580"/>
          <a:stretch/>
        </p:blipFill>
        <p:spPr>
          <a:xfrm>
            <a:off x="4376497" y="4939601"/>
            <a:ext cx="3439005" cy="137876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97B84631-E73A-4122-9492-CD53BEB27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0342" y="2418205"/>
            <a:ext cx="3539884" cy="3210780"/>
          </a:xfrm>
          <a:prstGeom prst="rect">
            <a:avLst/>
          </a:prstGeom>
        </p:spPr>
      </p:pic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5CE65703-D0CE-4806-A117-BA7323C273A9}"/>
              </a:ext>
            </a:extLst>
          </p:cNvPr>
          <p:cNvCxnSpPr/>
          <p:nvPr/>
        </p:nvCxnSpPr>
        <p:spPr>
          <a:xfrm flipV="1">
            <a:off x="7515225" y="2981325"/>
            <a:ext cx="1171575" cy="23717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4921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9578289-618A-40AD-AAFF-2E4C4E3C1C0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lang="ja-JP" altLang="en-US" smtClean="0"/>
              <a:pPr/>
              <a:t>37</a:t>
            </a:fld>
            <a:endParaRPr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92B30B9-3CDD-44B5-8497-3BE2A3F0F8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2DF49FB-2AEE-4DB6-BF5E-6EE6BB6AA514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75F47F00-C99A-44B9-BCE7-D5E833455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Injection timing: comparison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B2103FA3-087B-49D0-B050-6AD4159545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142758D-D319-4EF2-A34B-3CE03DA6DD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256"/>
          <a:stretch/>
        </p:blipFill>
        <p:spPr>
          <a:xfrm>
            <a:off x="996770" y="1190625"/>
            <a:ext cx="10462597" cy="536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320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CDA990B-946E-411B-9722-593D21773DC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lang="ja-JP" altLang="en-US" smtClean="0"/>
              <a:pPr/>
              <a:t>38</a:t>
            </a:fld>
            <a:endParaRPr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30F56F5-280F-4F79-A31A-CA50BF711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B995735-C2AF-43CE-8FF1-32DF77CEEB9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1639" y="1053618"/>
            <a:ext cx="11332800" cy="3146903"/>
          </a:xfrm>
        </p:spPr>
        <p:txBody>
          <a:bodyPr/>
          <a:lstStyle/>
          <a:p>
            <a:r>
              <a:rPr kumimoji="1" lang="en-US" altLang="ja-JP" dirty="0"/>
              <a:t>Address matching method in </a:t>
            </a:r>
            <a:r>
              <a:rPr kumimoji="1" lang="en-US" altLang="ja-JP" i="1" dirty="0" err="1"/>
              <a:t>pmpcfg</a:t>
            </a:r>
            <a:endParaRPr kumimoji="1" lang="en-US" altLang="ja-JP" i="1" dirty="0"/>
          </a:p>
          <a:p>
            <a:pPr lvl="1"/>
            <a:r>
              <a:rPr lang="en-US" altLang="ja-JP" dirty="0"/>
              <a:t>In the experiments, target </a:t>
            </a:r>
            <a:r>
              <a:rPr lang="en-US" altLang="ja-JP" i="1" dirty="0" err="1"/>
              <a:t>pmpaddr</a:t>
            </a:r>
            <a:r>
              <a:rPr lang="en-US" altLang="ja-JP" dirty="0"/>
              <a:t> adopted NAPOT in both PoC TEE and Keystone</a:t>
            </a:r>
          </a:p>
          <a:p>
            <a:pPr lvl="1"/>
            <a:r>
              <a:rPr lang="en-US" altLang="ja-JP" dirty="0"/>
              <a:t>But if TOR was adopted, impact of fault attacks was unknown</a:t>
            </a:r>
          </a:p>
          <a:p>
            <a:endParaRPr kumimoji="1" lang="en-US" altLang="ja-JP" dirty="0"/>
          </a:p>
          <a:p>
            <a:r>
              <a:rPr lang="en-US" altLang="ja-JP" dirty="0"/>
              <a:t>NAPOT: Naturally aligned power-of-2</a:t>
            </a:r>
          </a:p>
          <a:p>
            <a:r>
              <a:rPr kumimoji="1" lang="en-US" altLang="ja-JP" dirty="0"/>
              <a:t>TOR</a:t>
            </a:r>
            <a:r>
              <a:rPr lang="en-US" altLang="ja-JP" dirty="0"/>
              <a:t>: Top or Region</a:t>
            </a:r>
            <a:endParaRPr kumimoji="1"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3A945795-843E-4FEC-A355-D2591B39A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Limitations of proposed attack (1/3)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23F43123-13E3-4E0D-86D9-C06515F248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6CD323A-7508-4768-BF83-2A089C405DAC}"/>
              </a:ext>
            </a:extLst>
          </p:cNvPr>
          <p:cNvSpPr txBox="1"/>
          <p:nvPr/>
        </p:nvSpPr>
        <p:spPr>
          <a:xfrm>
            <a:off x="494369" y="5864805"/>
            <a:ext cx="4093396" cy="69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1600" b="1" dirty="0"/>
              <a:t>Config register</a:t>
            </a:r>
          </a:p>
          <a:p>
            <a:pPr algn="ctr">
              <a:lnSpc>
                <a:spcPct val="130000"/>
              </a:lnSpc>
            </a:pPr>
            <a:r>
              <a:rPr lang="en-US" altLang="ja-JP" sz="1600" dirty="0"/>
              <a:t>(</a:t>
            </a:r>
            <a:r>
              <a:rPr lang="en-US" altLang="ja-JP" sz="1600" i="1" dirty="0" err="1"/>
              <a:t>pmpcfg</a:t>
            </a:r>
            <a:r>
              <a:rPr lang="en-US" altLang="ja-JP" sz="1600" dirty="0"/>
              <a:t>)</a:t>
            </a:r>
            <a:endParaRPr kumimoji="1" lang="ja-JP" altLang="en-US" sz="16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8309B09-E86C-41F3-B77C-4471CAAD2752}"/>
              </a:ext>
            </a:extLst>
          </p:cNvPr>
          <p:cNvSpPr/>
          <p:nvPr/>
        </p:nvSpPr>
        <p:spPr>
          <a:xfrm>
            <a:off x="2467488" y="5435981"/>
            <a:ext cx="861701" cy="3603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CF69C76-93F7-4CE4-AFBB-53D934EB59F0}"/>
              </a:ext>
            </a:extLst>
          </p:cNvPr>
          <p:cNvSpPr/>
          <p:nvPr/>
        </p:nvSpPr>
        <p:spPr>
          <a:xfrm>
            <a:off x="3543291" y="4478793"/>
            <a:ext cx="1169378" cy="3238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ja-JP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pmp0cfg</a:t>
            </a:r>
            <a:endParaRPr kumimoji="1" lang="ja-JP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468087E-5F66-4269-A73F-546A0F4A05C5}"/>
              </a:ext>
            </a:extLst>
          </p:cNvPr>
          <p:cNvSpPr/>
          <p:nvPr/>
        </p:nvSpPr>
        <p:spPr>
          <a:xfrm>
            <a:off x="2385460" y="4478793"/>
            <a:ext cx="1169378" cy="3238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ja-JP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pmp1cfg</a:t>
            </a:r>
            <a:endParaRPr kumimoji="1" lang="ja-JP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F30F181-70CA-4AFA-99A8-47BE000E4B41}"/>
              </a:ext>
            </a:extLst>
          </p:cNvPr>
          <p:cNvSpPr/>
          <p:nvPr/>
        </p:nvSpPr>
        <p:spPr>
          <a:xfrm>
            <a:off x="494369" y="4478793"/>
            <a:ext cx="1169378" cy="3238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ja-JP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pmp3cfg</a:t>
            </a:r>
            <a:endParaRPr kumimoji="1" lang="ja-JP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0C18C62-7A77-4C00-A909-96061BA1249D}"/>
              </a:ext>
            </a:extLst>
          </p:cNvPr>
          <p:cNvCxnSpPr>
            <a:cxnSpLocks/>
          </p:cNvCxnSpPr>
          <p:nvPr/>
        </p:nvCxnSpPr>
        <p:spPr>
          <a:xfrm flipH="1">
            <a:off x="1784861" y="4640718"/>
            <a:ext cx="49022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表 24">
            <a:extLst>
              <a:ext uri="{FF2B5EF4-FFF2-40B4-BE49-F238E27FC236}">
                <a16:creationId xmlns:a16="http://schemas.microsoft.com/office/drawing/2014/main" id="{26926D67-2EB0-4F12-A025-AA6C262C40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143885"/>
              </p:ext>
            </p:extLst>
          </p:nvPr>
        </p:nvGraphicFramePr>
        <p:xfrm>
          <a:off x="1153382" y="5433541"/>
          <a:ext cx="346727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3409">
                  <a:extLst>
                    <a:ext uri="{9D8B030D-6E8A-4147-A177-3AD203B41FA5}">
                      <a16:colId xmlns:a16="http://schemas.microsoft.com/office/drawing/2014/main" val="1550967368"/>
                    </a:ext>
                  </a:extLst>
                </a:gridCol>
                <a:gridCol w="866818">
                  <a:extLst>
                    <a:ext uri="{9D8B030D-6E8A-4147-A177-3AD203B41FA5}">
                      <a16:colId xmlns:a16="http://schemas.microsoft.com/office/drawing/2014/main" val="4196826935"/>
                    </a:ext>
                  </a:extLst>
                </a:gridCol>
                <a:gridCol w="866818">
                  <a:extLst>
                    <a:ext uri="{9D8B030D-6E8A-4147-A177-3AD203B41FA5}">
                      <a16:colId xmlns:a16="http://schemas.microsoft.com/office/drawing/2014/main" val="881328531"/>
                    </a:ext>
                  </a:extLst>
                </a:gridCol>
                <a:gridCol w="433409">
                  <a:extLst>
                    <a:ext uri="{9D8B030D-6E8A-4147-A177-3AD203B41FA5}">
                      <a16:colId xmlns:a16="http://schemas.microsoft.com/office/drawing/2014/main" val="4121702235"/>
                    </a:ext>
                  </a:extLst>
                </a:gridCol>
                <a:gridCol w="433409">
                  <a:extLst>
                    <a:ext uri="{9D8B030D-6E8A-4147-A177-3AD203B41FA5}">
                      <a16:colId xmlns:a16="http://schemas.microsoft.com/office/drawing/2014/main" val="3461577500"/>
                    </a:ext>
                  </a:extLst>
                </a:gridCol>
                <a:gridCol w="433409">
                  <a:extLst>
                    <a:ext uri="{9D8B030D-6E8A-4147-A177-3AD203B41FA5}">
                      <a16:colId xmlns:a16="http://schemas.microsoft.com/office/drawing/2014/main" val="1845712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kumimoji="1" lang="ja-JP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1" lang="ja-JP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1" lang="ja-JP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1" lang="ja-JP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kumimoji="1" lang="ja-JP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1" lang="ja-JP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324346"/>
                  </a:ext>
                </a:extLst>
              </a:tr>
            </a:tbl>
          </a:graphicData>
        </a:graphic>
      </p:graphicFrame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46FB8D53-922D-4A75-B7D2-8497CCB73269}"/>
              </a:ext>
            </a:extLst>
          </p:cNvPr>
          <p:cNvCxnSpPr>
            <a:cxnSpLocks/>
          </p:cNvCxnSpPr>
          <p:nvPr/>
        </p:nvCxnSpPr>
        <p:spPr>
          <a:xfrm flipH="1">
            <a:off x="1153383" y="4810013"/>
            <a:ext cx="1250760" cy="608788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DA24286-DD5D-4D60-A94D-DA0CA0DEB864}"/>
              </a:ext>
            </a:extLst>
          </p:cNvPr>
          <p:cNvCxnSpPr>
            <a:cxnSpLocks/>
          </p:cNvCxnSpPr>
          <p:nvPr/>
        </p:nvCxnSpPr>
        <p:spPr>
          <a:xfrm>
            <a:off x="3543291" y="4789233"/>
            <a:ext cx="1077364" cy="604354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031F5BA-F846-40F1-8BCA-69B7266940D1}"/>
              </a:ext>
            </a:extLst>
          </p:cNvPr>
          <p:cNvSpPr txBox="1"/>
          <p:nvPr/>
        </p:nvSpPr>
        <p:spPr>
          <a:xfrm>
            <a:off x="4413449" y="4134275"/>
            <a:ext cx="391222" cy="34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ja-JP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1C27C6A-8E19-4AB9-98E2-71E61C07CD13}"/>
              </a:ext>
            </a:extLst>
          </p:cNvPr>
          <p:cNvSpPr txBox="1"/>
          <p:nvPr/>
        </p:nvSpPr>
        <p:spPr>
          <a:xfrm>
            <a:off x="295902" y="4134275"/>
            <a:ext cx="391222" cy="34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kumimoji="1" lang="ja-JP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413507E-76C9-45AA-B8C5-C02CA6DF778B}"/>
              </a:ext>
            </a:extLst>
          </p:cNvPr>
          <p:cNvSpPr txBox="1"/>
          <p:nvPr/>
        </p:nvSpPr>
        <p:spPr>
          <a:xfrm>
            <a:off x="1406386" y="4134275"/>
            <a:ext cx="391222" cy="34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kumimoji="1" lang="ja-JP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AA96BDE-A70E-44AA-AB67-B9BAFC0814E8}"/>
              </a:ext>
            </a:extLst>
          </p:cNvPr>
          <p:cNvSpPr txBox="1"/>
          <p:nvPr/>
        </p:nvSpPr>
        <p:spPr>
          <a:xfrm>
            <a:off x="2328471" y="4134275"/>
            <a:ext cx="391222" cy="34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kumimoji="1" lang="ja-JP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CE3B03C-CF77-464A-97E2-594AD942247D}"/>
              </a:ext>
            </a:extLst>
          </p:cNvPr>
          <p:cNvSpPr txBox="1"/>
          <p:nvPr/>
        </p:nvSpPr>
        <p:spPr>
          <a:xfrm>
            <a:off x="3280156" y="4134275"/>
            <a:ext cx="391222" cy="34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1" lang="ja-JP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B3E1EE4-FA28-43A5-91F8-F4466783E2FA}"/>
              </a:ext>
            </a:extLst>
          </p:cNvPr>
          <p:cNvSpPr txBox="1"/>
          <p:nvPr/>
        </p:nvSpPr>
        <p:spPr>
          <a:xfrm>
            <a:off x="3448128" y="4134275"/>
            <a:ext cx="391222" cy="34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1" lang="ja-JP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7B4C6EA-2237-4DB6-AC2A-17212BCAB937}"/>
              </a:ext>
            </a:extLst>
          </p:cNvPr>
          <p:cNvSpPr txBox="1"/>
          <p:nvPr/>
        </p:nvSpPr>
        <p:spPr>
          <a:xfrm>
            <a:off x="2850024" y="4736396"/>
            <a:ext cx="391222" cy="34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1" lang="ja-JP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CD48C51-FCFF-44D2-9751-9438DBD64D89}"/>
              </a:ext>
            </a:extLst>
          </p:cNvPr>
          <p:cNvSpPr txBox="1"/>
          <p:nvPr/>
        </p:nvSpPr>
        <p:spPr>
          <a:xfrm>
            <a:off x="3892755" y="4736396"/>
            <a:ext cx="391222" cy="34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1" lang="ja-JP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20303D2-5341-4646-975C-D5754EF1BEB4}"/>
              </a:ext>
            </a:extLst>
          </p:cNvPr>
          <p:cNvSpPr txBox="1"/>
          <p:nvPr/>
        </p:nvSpPr>
        <p:spPr>
          <a:xfrm>
            <a:off x="836407" y="4736396"/>
            <a:ext cx="391222" cy="34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1" lang="ja-JP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16D4095-A02E-4C89-9077-57C355FB9AF6}"/>
              </a:ext>
            </a:extLst>
          </p:cNvPr>
          <p:cNvSpPr/>
          <p:nvPr/>
        </p:nvSpPr>
        <p:spPr>
          <a:xfrm>
            <a:off x="7335242" y="3700406"/>
            <a:ext cx="1733636" cy="3238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ja-JP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pmpaddr0</a:t>
            </a:r>
            <a:endParaRPr kumimoji="1" lang="ja-JP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2333A93-3DDB-482E-9C23-EA17F5431678}"/>
              </a:ext>
            </a:extLst>
          </p:cNvPr>
          <p:cNvSpPr txBox="1"/>
          <p:nvPr/>
        </p:nvSpPr>
        <p:spPr>
          <a:xfrm>
            <a:off x="5682659" y="4431127"/>
            <a:ext cx="882203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1600" dirty="0"/>
              <a:t>NAPOT</a:t>
            </a:r>
            <a:endParaRPr kumimoji="1" lang="ja-JP" altLang="en-US" sz="16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562C92D-ADB9-4E66-A123-0CC54355272E}"/>
              </a:ext>
            </a:extLst>
          </p:cNvPr>
          <p:cNvSpPr txBox="1"/>
          <p:nvPr/>
        </p:nvSpPr>
        <p:spPr>
          <a:xfrm>
            <a:off x="5682659" y="5393587"/>
            <a:ext cx="882203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1600" dirty="0"/>
              <a:t>TOR</a:t>
            </a:r>
            <a:endParaRPr kumimoji="1" lang="ja-JP" altLang="en-US" sz="1600" dirty="0"/>
          </a:p>
        </p:txBody>
      </p:sp>
      <p:graphicFrame>
        <p:nvGraphicFramePr>
          <p:cNvPr id="28" name="表 24">
            <a:extLst>
              <a:ext uri="{FF2B5EF4-FFF2-40B4-BE49-F238E27FC236}">
                <a16:creationId xmlns:a16="http://schemas.microsoft.com/office/drawing/2014/main" id="{36110A14-67E6-48DD-8FCC-9D450264F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281794"/>
              </p:ext>
            </p:extLst>
          </p:nvPr>
        </p:nvGraphicFramePr>
        <p:xfrm>
          <a:off x="7335241" y="4418393"/>
          <a:ext cx="173363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818">
                  <a:extLst>
                    <a:ext uri="{9D8B030D-6E8A-4147-A177-3AD203B41FA5}">
                      <a16:colId xmlns:a16="http://schemas.microsoft.com/office/drawing/2014/main" val="4196826935"/>
                    </a:ext>
                  </a:extLst>
                </a:gridCol>
                <a:gridCol w="866818">
                  <a:extLst>
                    <a:ext uri="{9D8B030D-6E8A-4147-A177-3AD203B41FA5}">
                      <a16:colId xmlns:a16="http://schemas.microsoft.com/office/drawing/2014/main" val="8813285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addr0</a:t>
                      </a:r>
                      <a:endParaRPr kumimoji="1" lang="ja-JP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size0</a:t>
                      </a:r>
                      <a:endParaRPr kumimoji="1" lang="ja-JP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324346"/>
                  </a:ext>
                </a:extLst>
              </a:tr>
            </a:tbl>
          </a:graphicData>
        </a:graphic>
      </p:graphicFrame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9CEAC96B-9977-4A08-B3C8-E20A0B77F85E}"/>
              </a:ext>
            </a:extLst>
          </p:cNvPr>
          <p:cNvSpPr/>
          <p:nvPr/>
        </p:nvSpPr>
        <p:spPr>
          <a:xfrm>
            <a:off x="9479574" y="3700406"/>
            <a:ext cx="1733636" cy="3238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ja-JP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pmpaddr1</a:t>
            </a:r>
            <a:endParaRPr kumimoji="1" lang="ja-JP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表 24">
            <a:extLst>
              <a:ext uri="{FF2B5EF4-FFF2-40B4-BE49-F238E27FC236}">
                <a16:creationId xmlns:a16="http://schemas.microsoft.com/office/drawing/2014/main" id="{9C9C72CE-AE71-4840-BA48-0254D38D6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155363"/>
              </p:ext>
            </p:extLst>
          </p:nvPr>
        </p:nvGraphicFramePr>
        <p:xfrm>
          <a:off x="9479574" y="4418393"/>
          <a:ext cx="173363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818">
                  <a:extLst>
                    <a:ext uri="{9D8B030D-6E8A-4147-A177-3AD203B41FA5}">
                      <a16:colId xmlns:a16="http://schemas.microsoft.com/office/drawing/2014/main" val="4196826935"/>
                    </a:ext>
                  </a:extLst>
                </a:gridCol>
                <a:gridCol w="866818">
                  <a:extLst>
                    <a:ext uri="{9D8B030D-6E8A-4147-A177-3AD203B41FA5}">
                      <a16:colId xmlns:a16="http://schemas.microsoft.com/office/drawing/2014/main" val="8813285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addr1</a:t>
                      </a:r>
                      <a:endParaRPr kumimoji="1" lang="ja-JP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size1</a:t>
                      </a:r>
                      <a:endParaRPr kumimoji="1" lang="ja-JP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324346"/>
                  </a:ext>
                </a:extLst>
              </a:tr>
            </a:tbl>
          </a:graphicData>
        </a:graphic>
      </p:graphicFrame>
      <p:graphicFrame>
        <p:nvGraphicFramePr>
          <p:cNvPr id="31" name="表 24">
            <a:extLst>
              <a:ext uri="{FF2B5EF4-FFF2-40B4-BE49-F238E27FC236}">
                <a16:creationId xmlns:a16="http://schemas.microsoft.com/office/drawing/2014/main" id="{16729173-D15F-4CC0-8E18-4926DB2AD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886648"/>
              </p:ext>
            </p:extLst>
          </p:nvPr>
        </p:nvGraphicFramePr>
        <p:xfrm>
          <a:off x="7335241" y="5401633"/>
          <a:ext cx="173363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3636">
                  <a:extLst>
                    <a:ext uri="{9D8B030D-6E8A-4147-A177-3AD203B41FA5}">
                      <a16:colId xmlns:a16="http://schemas.microsoft.com/office/drawing/2014/main" val="41968269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addr</a:t>
                      </a:r>
                      <a:r>
                        <a:rPr kumimoji="1" lang="en-US" altLang="ja-JP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(from)</a:t>
                      </a:r>
                      <a:endParaRPr kumimoji="1" lang="ja-JP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324346"/>
                  </a:ext>
                </a:extLst>
              </a:tr>
            </a:tbl>
          </a:graphicData>
        </a:graphic>
      </p:graphicFrame>
      <p:graphicFrame>
        <p:nvGraphicFramePr>
          <p:cNvPr id="33" name="表 24">
            <a:extLst>
              <a:ext uri="{FF2B5EF4-FFF2-40B4-BE49-F238E27FC236}">
                <a16:creationId xmlns:a16="http://schemas.microsoft.com/office/drawing/2014/main" id="{6C351373-4055-4815-90DC-BEDD56131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898326"/>
              </p:ext>
            </p:extLst>
          </p:nvPr>
        </p:nvGraphicFramePr>
        <p:xfrm>
          <a:off x="9479574" y="5401633"/>
          <a:ext cx="173363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3636">
                  <a:extLst>
                    <a:ext uri="{9D8B030D-6E8A-4147-A177-3AD203B41FA5}">
                      <a16:colId xmlns:a16="http://schemas.microsoft.com/office/drawing/2014/main" val="41968269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addr</a:t>
                      </a:r>
                      <a:r>
                        <a:rPr kumimoji="1" lang="en-US" altLang="ja-JP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(to)</a:t>
                      </a:r>
                      <a:endParaRPr kumimoji="1" lang="ja-JP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324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6319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CDA990B-946E-411B-9722-593D21773DC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lang="ja-JP" altLang="en-US" smtClean="0"/>
              <a:pPr/>
              <a:t>39</a:t>
            </a:fld>
            <a:endParaRPr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30F56F5-280F-4F79-A31A-CA50BF711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B995735-C2AF-43CE-8FF1-32DF77CEEB9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1639" y="1053618"/>
            <a:ext cx="11332800" cy="2713451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/>
              <a:t>Order of PMP entry</a:t>
            </a:r>
          </a:p>
          <a:p>
            <a:pPr lvl="1"/>
            <a:r>
              <a:rPr lang="en-US" altLang="ja-JP" dirty="0"/>
              <a:t>Proposed attack inherits the previous permission </a:t>
            </a:r>
            <a:r>
              <a:rPr lang="ja-JP" altLang="en-US" dirty="0"/>
              <a:t>→ </a:t>
            </a:r>
            <a:r>
              <a:rPr lang="en-US" altLang="ja-JP" dirty="0"/>
              <a:t>Order of PMP entry is important</a:t>
            </a:r>
          </a:p>
          <a:p>
            <a:pPr lvl="1"/>
            <a:r>
              <a:rPr lang="en-US" altLang="ja-JP" dirty="0"/>
              <a:t>e.g., APP3 and APP2 can exchange RAM permission</a:t>
            </a:r>
          </a:p>
          <a:p>
            <a:pPr lvl="1"/>
            <a:r>
              <a:rPr lang="en-US" altLang="ja-JP" dirty="0"/>
              <a:t>If order of ROM and RAM were reversed, APP3 cannot exchange ROM with RAM (ability of code execution)</a:t>
            </a:r>
          </a:p>
          <a:p>
            <a:r>
              <a:rPr lang="en-US" altLang="ja-JP" dirty="0"/>
              <a:t>But our PoC TEE was </a:t>
            </a:r>
            <a:r>
              <a:rPr lang="en-US" altLang="ja-JP" b="1" dirty="0"/>
              <a:t>not intentionally weak target</a:t>
            </a:r>
          </a:p>
          <a:p>
            <a:pPr lvl="1"/>
            <a:r>
              <a:rPr lang="en-US" altLang="ja-JP" dirty="0"/>
              <a:t>Usually (or based on naïve idea), permissions are aligned from the top and filled in</a:t>
            </a:r>
          </a:p>
          <a:p>
            <a:endParaRPr kumimoji="1"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3A945795-843E-4FEC-A355-D2591B39A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Limitations of proposed attack (2/3)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23F43123-13E3-4E0D-86D9-C06515F248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4" name="コンテンツ プレースホルダー 7">
            <a:extLst>
              <a:ext uri="{FF2B5EF4-FFF2-40B4-BE49-F238E27FC236}">
                <a16:creationId xmlns:a16="http://schemas.microsoft.com/office/drawing/2014/main" id="{2AC06B51-71FF-4786-A42C-654551E7D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47" y="3987316"/>
            <a:ext cx="4451968" cy="2196991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EBF7E92-85A8-43B6-91A6-9CD98DEB580C}"/>
              </a:ext>
            </a:extLst>
          </p:cNvPr>
          <p:cNvSpPr txBox="1"/>
          <p:nvPr/>
        </p:nvSpPr>
        <p:spPr>
          <a:xfrm>
            <a:off x="1352282" y="6098146"/>
            <a:ext cx="3651160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1600" dirty="0"/>
              <a:t>PMP usage in PoC TEE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62683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04142B9-29F3-4390-860B-9EC5A6568D3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F659953-31FC-406E-87E4-9E81A56FF7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86600" y="6541201"/>
            <a:ext cx="4372767" cy="266937"/>
          </a:xfrm>
        </p:spPr>
        <p:txBody>
          <a:bodyPr/>
          <a:lstStyle/>
          <a:p>
            <a:r>
              <a:rPr kumimoji="1" lang="en-US" altLang="ja-JP" b="1" dirty="0"/>
              <a:t>BG</a:t>
            </a:r>
            <a:r>
              <a:rPr kumimoji="1" lang="en-US" altLang="ja-JP" dirty="0"/>
              <a:t>&gt;</a:t>
            </a:r>
            <a:r>
              <a:rPr lang="en-US" altLang="ja-JP" dirty="0"/>
              <a:t>RISC-V&gt;</a:t>
            </a:r>
            <a:r>
              <a:rPr kumimoji="1" lang="en-US" altLang="ja-JP" dirty="0"/>
              <a:t>Attack&gt;Exp.&gt;</a:t>
            </a:r>
            <a:r>
              <a:rPr lang="en-US" altLang="ja-JP" dirty="0"/>
              <a:t>Counter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0F471E4-42CE-446C-9CE5-7FC644C3ADC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1639" y="1053619"/>
            <a:ext cx="11332800" cy="1835528"/>
          </a:xfrm>
        </p:spPr>
        <p:txBody>
          <a:bodyPr>
            <a:normAutofit/>
          </a:bodyPr>
          <a:lstStyle/>
          <a:p>
            <a:r>
              <a:rPr kumimoji="1" lang="en-US" altLang="ja-JP" b="1" dirty="0"/>
              <a:t>Secure area</a:t>
            </a:r>
            <a:r>
              <a:rPr kumimoji="1" lang="en-US" altLang="ja-JP" dirty="0"/>
              <a:t> of processor, i</a:t>
            </a:r>
            <a:r>
              <a:rPr lang="en-US" altLang="ja-JP" dirty="0"/>
              <a:t>solated by hardware support</a:t>
            </a:r>
            <a:endParaRPr kumimoji="1" lang="en-US" altLang="ja-JP" dirty="0"/>
          </a:p>
          <a:p>
            <a:pPr lvl="1"/>
            <a:r>
              <a:rPr kumimoji="1" lang="en-US" altLang="ja-JP" dirty="0">
                <a:latin typeface="+mj-lt"/>
              </a:rPr>
              <a:t>Promising countermeasure to protect secure apps from malicious and vulnerable apps</a:t>
            </a:r>
            <a:endParaRPr kumimoji="1" lang="en-US" altLang="ja-JP" dirty="0"/>
          </a:p>
          <a:p>
            <a:r>
              <a:rPr kumimoji="1" lang="en-US" altLang="ja-JP" dirty="0"/>
              <a:t>Examples: ARM </a:t>
            </a:r>
            <a:r>
              <a:rPr kumimoji="1" lang="en-US" altLang="ja-JP" dirty="0" err="1"/>
              <a:t>TrustZone</a:t>
            </a:r>
            <a:r>
              <a:rPr kumimoji="1" lang="en-US" altLang="ja-JP" dirty="0"/>
              <a:t>, Intel SGX, RISC-V Keystone</a:t>
            </a:r>
            <a:endParaRPr kumimoji="1"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8158949D-DB8A-429B-A2CB-EF2E26383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Trusted Execution Environment </a:t>
            </a:r>
            <a:r>
              <a:rPr lang="en-US" altLang="ja-JP" sz="1800" dirty="0"/>
              <a:t>(</a:t>
            </a:r>
            <a:r>
              <a:rPr lang="en-US" altLang="ja-JP" dirty="0"/>
              <a:t>TEE)</a:t>
            </a:r>
            <a:endParaRPr kumimoji="1" lang="ja-JP" altLang="en-US" sz="2400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9802FDB-51DA-4A24-A95D-0BDF3D2888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コンテンツ プレースホルダー 4" descr="プロセッサ">
            <a:extLst>
              <a:ext uri="{FF2B5EF4-FFF2-40B4-BE49-F238E27FC236}">
                <a16:creationId xmlns:a16="http://schemas.microsoft.com/office/drawing/2014/main" id="{D1E26D85-328B-4BE3-9BF7-7F9B6D9C6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524512" y="5330711"/>
            <a:ext cx="1164921" cy="116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0AF7A263-056F-4EF7-9B9A-FCA0962A5CAB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1106973" y="3161210"/>
            <a:ext cx="1499126" cy="2169501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50F0B34C-137A-4ED0-A726-484898E9387E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1689433" y="5913172"/>
            <a:ext cx="916666" cy="582460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1BBC1026-4AA2-4F65-94D2-BB5722BAAB33}"/>
              </a:ext>
            </a:extLst>
          </p:cNvPr>
          <p:cNvGrpSpPr/>
          <p:nvPr/>
        </p:nvGrpSpPr>
        <p:grpSpPr>
          <a:xfrm>
            <a:off x="2606099" y="2916286"/>
            <a:ext cx="7441807" cy="3555686"/>
            <a:chOff x="3016643" y="3194970"/>
            <a:chExt cx="5985153" cy="3166657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942CA03-3164-40EE-BC2D-985B6B101135}"/>
                </a:ext>
              </a:extLst>
            </p:cNvPr>
            <p:cNvSpPr/>
            <p:nvPr/>
          </p:nvSpPr>
          <p:spPr>
            <a:xfrm>
              <a:off x="6257853" y="3413097"/>
              <a:ext cx="2590991" cy="294853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57683417-7D3F-41E2-9083-BB26A3AC49B2}"/>
                </a:ext>
              </a:extLst>
            </p:cNvPr>
            <p:cNvSpPr/>
            <p:nvPr/>
          </p:nvSpPr>
          <p:spPr>
            <a:xfrm>
              <a:off x="3016643" y="3413097"/>
              <a:ext cx="3221658" cy="2948530"/>
            </a:xfrm>
            <a:prstGeom prst="rect">
              <a:avLst/>
            </a:prstGeom>
            <a:solidFill>
              <a:srgbClr val="E1F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86C29200-D4EA-4069-8FC8-9CB253BB1CB2}"/>
                </a:ext>
              </a:extLst>
            </p:cNvPr>
            <p:cNvSpPr/>
            <p:nvPr/>
          </p:nvSpPr>
          <p:spPr>
            <a:xfrm>
              <a:off x="3016643" y="3413097"/>
              <a:ext cx="5848479" cy="29485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FD47751-1810-4BCB-9D9B-DCE1CC56E29E}"/>
                </a:ext>
              </a:extLst>
            </p:cNvPr>
            <p:cNvSpPr txBox="1"/>
            <p:nvPr/>
          </p:nvSpPr>
          <p:spPr>
            <a:xfrm>
              <a:off x="4076821" y="3194970"/>
              <a:ext cx="1321067" cy="4659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dirty="0"/>
                <a:t>Secure</a:t>
              </a:r>
              <a:endParaRPr kumimoji="1" lang="ja-JP" altLang="en-US" sz="2800" dirty="0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23980FB5-0292-43FC-BECF-B5317B89C410}"/>
                </a:ext>
              </a:extLst>
            </p:cNvPr>
            <p:cNvSpPr txBox="1"/>
            <p:nvPr/>
          </p:nvSpPr>
          <p:spPr>
            <a:xfrm>
              <a:off x="6719375" y="3194970"/>
              <a:ext cx="1413279" cy="4659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dirty="0"/>
                <a:t>Normal</a:t>
              </a:r>
              <a:endParaRPr kumimoji="1" lang="ja-JP" altLang="en-US" sz="2800" dirty="0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C93BC8A8-8BA4-493C-883E-D90F621EA97E}"/>
                </a:ext>
              </a:extLst>
            </p:cNvPr>
            <p:cNvSpPr/>
            <p:nvPr/>
          </p:nvSpPr>
          <p:spPr>
            <a:xfrm>
              <a:off x="6428767" y="3771264"/>
              <a:ext cx="2055866" cy="840757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b="1" dirty="0">
                  <a:solidFill>
                    <a:schemeClr val="tx1"/>
                  </a:solidFill>
                </a:rPr>
                <a:t>Vulnerable</a:t>
              </a:r>
            </a:p>
            <a:p>
              <a:pPr algn="ctr"/>
              <a:r>
                <a:rPr kumimoji="1" lang="en-US" altLang="ja-JP" sz="2000" dirty="0">
                  <a:solidFill>
                    <a:schemeClr val="tx1"/>
                  </a:solidFill>
                </a:rPr>
                <a:t>Application or </a:t>
              </a:r>
              <a:r>
                <a:rPr lang="en-US" altLang="ja-JP" sz="2000" dirty="0">
                  <a:solidFill>
                    <a:schemeClr val="tx1"/>
                  </a:solidFill>
                </a:rPr>
                <a:t>OS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B69D7FE5-85BB-4A4C-946A-1069EE795EFE}"/>
                </a:ext>
              </a:extLst>
            </p:cNvPr>
            <p:cNvSpPr/>
            <p:nvPr/>
          </p:nvSpPr>
          <p:spPr>
            <a:xfrm>
              <a:off x="3403262" y="3771264"/>
              <a:ext cx="1564918" cy="8407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>
                  <a:solidFill>
                    <a:schemeClr val="tx1"/>
                  </a:solidFill>
                </a:rPr>
                <a:t>Cryptographic operation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06569388-AEFD-433B-8625-7C5CB5BED906}"/>
                </a:ext>
              </a:extLst>
            </p:cNvPr>
            <p:cNvSpPr/>
            <p:nvPr/>
          </p:nvSpPr>
          <p:spPr>
            <a:xfrm>
              <a:off x="3403262" y="5050696"/>
              <a:ext cx="1564916" cy="5884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</a:rPr>
                <a:t>      Secret</a:t>
              </a:r>
            </a:p>
            <a:p>
              <a:pPr algn="ctr"/>
              <a:r>
                <a:rPr kumimoji="1" lang="en-US" altLang="ja-JP" sz="2000" dirty="0">
                  <a:solidFill>
                    <a:schemeClr val="tx1"/>
                  </a:solidFill>
                </a:rPr>
                <a:t>     Key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7DEAF064-5DE0-42D8-AF89-3BA55CEFBF48}"/>
                </a:ext>
              </a:extLst>
            </p:cNvPr>
            <p:cNvCxnSpPr>
              <a:stCxn id="15" idx="0"/>
              <a:endCxn id="14" idx="2"/>
            </p:cNvCxnSpPr>
            <p:nvPr/>
          </p:nvCxnSpPr>
          <p:spPr>
            <a:xfrm flipV="1">
              <a:off x="4185720" y="4612021"/>
              <a:ext cx="1" cy="438675"/>
            </a:xfrm>
            <a:prstGeom prst="straightConnector1">
              <a:avLst/>
            </a:prstGeom>
            <a:ln w="9525">
              <a:solidFill>
                <a:schemeClr val="accent5">
                  <a:lumMod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1CB10C77-47D8-410F-BE8A-03B6B80EE227}"/>
                </a:ext>
              </a:extLst>
            </p:cNvPr>
            <p:cNvCxnSpPr/>
            <p:nvPr/>
          </p:nvCxnSpPr>
          <p:spPr>
            <a:xfrm flipH="1" flipV="1">
              <a:off x="4977388" y="4029016"/>
              <a:ext cx="1451379" cy="279"/>
            </a:xfrm>
            <a:prstGeom prst="straightConnector1">
              <a:avLst/>
            </a:prstGeom>
            <a:ln w="9525">
              <a:solidFill>
                <a:schemeClr val="accent3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3924A294-08E1-43C8-9971-1ED8B5C0B3A0}"/>
                </a:ext>
              </a:extLst>
            </p:cNvPr>
            <p:cNvCxnSpPr/>
            <p:nvPr/>
          </p:nvCxnSpPr>
          <p:spPr>
            <a:xfrm flipV="1">
              <a:off x="4972784" y="4379518"/>
              <a:ext cx="1446775" cy="1"/>
            </a:xfrm>
            <a:prstGeom prst="straightConnector1">
              <a:avLst/>
            </a:prstGeom>
            <a:ln w="9525">
              <a:solidFill>
                <a:schemeClr val="accent3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8EA1EABA-8929-4572-9AB1-E4CE34C53578}"/>
                </a:ext>
              </a:extLst>
            </p:cNvPr>
            <p:cNvSpPr txBox="1"/>
            <p:nvPr/>
          </p:nvSpPr>
          <p:spPr>
            <a:xfrm>
              <a:off x="5074033" y="3668574"/>
              <a:ext cx="12810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/>
                <a:t>Command</a:t>
              </a:r>
              <a:endParaRPr kumimoji="1" lang="ja-JP" altLang="en-US" sz="2000" dirty="0"/>
            </a:p>
          </p:txBody>
        </p: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9D41894A-6908-46F5-8724-BD2732BA60C1}"/>
                </a:ext>
              </a:extLst>
            </p:cNvPr>
            <p:cNvCxnSpPr/>
            <p:nvPr/>
          </p:nvCxnSpPr>
          <p:spPr>
            <a:xfrm>
              <a:off x="6247509" y="3413097"/>
              <a:ext cx="0" cy="294853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70BA6868-1BB1-4ACE-8C0B-80A781D1B822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4968178" y="5344918"/>
              <a:ext cx="1451381" cy="485934"/>
            </a:xfrm>
            <a:prstGeom prst="straightConnector1">
              <a:avLst/>
            </a:prstGeom>
            <a:ln w="12700"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94B864D9-0DBD-4CBB-B73F-BE0C46CB7DB2}"/>
                </a:ext>
              </a:extLst>
            </p:cNvPr>
            <p:cNvSpPr/>
            <p:nvPr/>
          </p:nvSpPr>
          <p:spPr>
            <a:xfrm>
              <a:off x="6428767" y="5396979"/>
              <a:ext cx="2055866" cy="840757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b="1" dirty="0">
                  <a:solidFill>
                    <a:schemeClr val="tx1"/>
                  </a:solidFill>
                </a:rPr>
                <a:t>Malicious</a:t>
              </a:r>
            </a:p>
            <a:p>
              <a:pPr algn="ctr"/>
              <a:r>
                <a:rPr lang="en-US" altLang="ja-JP" sz="2000" dirty="0">
                  <a:solidFill>
                    <a:schemeClr val="tx1"/>
                  </a:solidFill>
                </a:rPr>
                <a:t>application or library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52D6CF97-D01A-4F28-8341-32264A83E99D}"/>
                </a:ext>
              </a:extLst>
            </p:cNvPr>
            <p:cNvCxnSpPr/>
            <p:nvPr/>
          </p:nvCxnSpPr>
          <p:spPr>
            <a:xfrm>
              <a:off x="5245119" y="5279764"/>
              <a:ext cx="388926" cy="42930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7BE447CC-3BED-4AD6-9DAF-5829B06C2ABC}"/>
                </a:ext>
              </a:extLst>
            </p:cNvPr>
            <p:cNvCxnSpPr/>
            <p:nvPr/>
          </p:nvCxnSpPr>
          <p:spPr>
            <a:xfrm flipV="1">
              <a:off x="5245119" y="5270210"/>
              <a:ext cx="388926" cy="43885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20C9B958-D340-4868-9DE5-15E0546464EB}"/>
                </a:ext>
              </a:extLst>
            </p:cNvPr>
            <p:cNvCxnSpPr/>
            <p:nvPr/>
          </p:nvCxnSpPr>
          <p:spPr>
            <a:xfrm>
              <a:off x="6279401" y="4835235"/>
              <a:ext cx="388926" cy="42930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C0C2D929-B36E-4CD9-B3E8-612FA7A4EB05}"/>
                </a:ext>
              </a:extLst>
            </p:cNvPr>
            <p:cNvCxnSpPr/>
            <p:nvPr/>
          </p:nvCxnSpPr>
          <p:spPr>
            <a:xfrm flipV="1">
              <a:off x="6279401" y="4825681"/>
              <a:ext cx="388926" cy="43885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フリーフォーム 26">
              <a:extLst>
                <a:ext uri="{FF2B5EF4-FFF2-40B4-BE49-F238E27FC236}">
                  <a16:creationId xmlns:a16="http://schemas.microsoft.com/office/drawing/2014/main" id="{47273924-9CA4-48F1-B824-FB0ABBEE31C2}"/>
                </a:ext>
              </a:extLst>
            </p:cNvPr>
            <p:cNvSpPr/>
            <p:nvPr/>
          </p:nvSpPr>
          <p:spPr>
            <a:xfrm>
              <a:off x="4975896" y="4454227"/>
              <a:ext cx="4025900" cy="827300"/>
            </a:xfrm>
            <a:custGeom>
              <a:avLst/>
              <a:gdLst>
                <a:gd name="connsiteX0" fmla="*/ 0 w 4025900"/>
                <a:gd name="connsiteY0" fmla="*/ 1257300 h 1269863"/>
                <a:gd name="connsiteX1" fmla="*/ 1155700 w 4025900"/>
                <a:gd name="connsiteY1" fmla="*/ 1174750 h 1269863"/>
                <a:gd name="connsiteX2" fmla="*/ 2025650 w 4025900"/>
                <a:gd name="connsiteY2" fmla="*/ 552450 h 1269863"/>
                <a:gd name="connsiteX3" fmla="*/ 2825750 w 4025900"/>
                <a:gd name="connsiteY3" fmla="*/ 120650 h 1269863"/>
                <a:gd name="connsiteX4" fmla="*/ 4025900 w 4025900"/>
                <a:gd name="connsiteY4" fmla="*/ 0 h 1269863"/>
                <a:gd name="connsiteX5" fmla="*/ 4025900 w 4025900"/>
                <a:gd name="connsiteY5" fmla="*/ 0 h 126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5900" h="1269863">
                  <a:moveTo>
                    <a:pt x="0" y="1257300"/>
                  </a:moveTo>
                  <a:cubicBezTo>
                    <a:pt x="409046" y="1274762"/>
                    <a:pt x="818092" y="1292225"/>
                    <a:pt x="1155700" y="1174750"/>
                  </a:cubicBezTo>
                  <a:cubicBezTo>
                    <a:pt x="1493308" y="1057275"/>
                    <a:pt x="1747308" y="728133"/>
                    <a:pt x="2025650" y="552450"/>
                  </a:cubicBezTo>
                  <a:cubicBezTo>
                    <a:pt x="2303992" y="376767"/>
                    <a:pt x="2492375" y="212725"/>
                    <a:pt x="2825750" y="120650"/>
                  </a:cubicBezTo>
                  <a:cubicBezTo>
                    <a:pt x="3159125" y="28575"/>
                    <a:pt x="4025900" y="0"/>
                    <a:pt x="4025900" y="0"/>
                  </a:cubicBezTo>
                  <a:lnTo>
                    <a:pt x="402590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85D03BA1-4780-4035-9427-3E540B137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3569" y="5101496"/>
              <a:ext cx="536105" cy="536105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C44BC9E2-BD86-4D00-9E17-BB884DDD0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9686" y="5114878"/>
              <a:ext cx="439491" cy="460080"/>
            </a:xfrm>
            <a:prstGeom prst="rect">
              <a:avLst/>
            </a:prstGeom>
          </p:spPr>
        </p:pic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8E081CB5-5BDE-4AA5-8E07-E3CAEFA0BA37}"/>
                </a:ext>
              </a:extLst>
            </p:cNvPr>
            <p:cNvSpPr txBox="1"/>
            <p:nvPr/>
          </p:nvSpPr>
          <p:spPr>
            <a:xfrm>
              <a:off x="5074033" y="4062754"/>
              <a:ext cx="12810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/>
                <a:t>Result</a:t>
              </a:r>
              <a:endParaRPr kumimoji="1" lang="ja-JP" altLang="en-US" sz="2000" dirty="0"/>
            </a:p>
          </p:txBody>
        </p:sp>
      </p:grpSp>
      <p:pic>
        <p:nvPicPr>
          <p:cNvPr id="36" name="Picture 15" descr="MC900389182[1]">
            <a:extLst>
              <a:ext uri="{FF2B5EF4-FFF2-40B4-BE49-F238E27FC236}">
                <a16:creationId xmlns:a16="http://schemas.microsoft.com/office/drawing/2014/main" id="{2119EAB2-1BB3-4D1E-8B55-B00B8DC42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14783" y="3743114"/>
            <a:ext cx="736076" cy="92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404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CDA990B-946E-411B-9722-593D21773DC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lang="ja-JP" altLang="en-US" smtClean="0"/>
              <a:pPr/>
              <a:t>40</a:t>
            </a:fld>
            <a:endParaRPr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30F56F5-280F-4F79-A31A-CA50BF711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B995735-C2AF-43CE-8FF1-32DF77CEEB9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1639" y="1053618"/>
            <a:ext cx="11332800" cy="2713451"/>
          </a:xfrm>
        </p:spPr>
        <p:txBody>
          <a:bodyPr/>
          <a:lstStyle/>
          <a:p>
            <a:r>
              <a:rPr lang="en-US" altLang="ja-JP" dirty="0"/>
              <a:t>How to call other applications</a:t>
            </a:r>
          </a:p>
          <a:p>
            <a:pPr lvl="1"/>
            <a:r>
              <a:rPr lang="en-US" altLang="ja-JP" dirty="0"/>
              <a:t>PoC TEE: Each application calls other arbitrary applications</a:t>
            </a:r>
          </a:p>
          <a:p>
            <a:pPr lvl="1"/>
            <a:r>
              <a:rPr kumimoji="1" lang="en-US" altLang="ja-JP" dirty="0" err="1"/>
              <a:t>MultiZone</a:t>
            </a:r>
            <a:r>
              <a:rPr kumimoji="1" lang="en-US" altLang="ja-JP" dirty="0"/>
              <a:t>: Execution rights turn on round robin basis</a:t>
            </a:r>
          </a:p>
          <a:p>
            <a:r>
              <a:rPr lang="en-US" altLang="ja-JP" dirty="0"/>
              <a:t>Round robin </a:t>
            </a:r>
            <a:r>
              <a:rPr lang="en-US" altLang="ja-JP" b="1" dirty="0"/>
              <a:t>makes it impossible </a:t>
            </a:r>
            <a:r>
              <a:rPr lang="en-US" altLang="ja-JP" dirty="0"/>
              <a:t>to attack arbitrary applications</a:t>
            </a:r>
            <a:endParaRPr kumimoji="1"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3A945795-843E-4FEC-A355-D2591B39A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Limitations of proposed attack (3/3)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23F43123-13E3-4E0D-86D9-C06515F248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FC1D7C1-59B9-4A53-9622-3BBB9EEDE5D6}"/>
              </a:ext>
            </a:extLst>
          </p:cNvPr>
          <p:cNvGrpSpPr/>
          <p:nvPr/>
        </p:nvGrpSpPr>
        <p:grpSpPr>
          <a:xfrm>
            <a:off x="2387157" y="3767069"/>
            <a:ext cx="2346585" cy="1328575"/>
            <a:chOff x="4907655" y="2978884"/>
            <a:chExt cx="3826126" cy="1778691"/>
          </a:xfrm>
        </p:grpSpPr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9B3CA332-2824-444A-84FA-C6FD14C369BE}"/>
                </a:ext>
              </a:extLst>
            </p:cNvPr>
            <p:cNvSpPr/>
            <p:nvPr/>
          </p:nvSpPr>
          <p:spPr>
            <a:xfrm>
              <a:off x="5244455" y="3140449"/>
              <a:ext cx="1046390" cy="1042316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dirty="0">
                  <a:solidFill>
                    <a:schemeClr val="tx1"/>
                  </a:solidFill>
                </a:rPr>
                <a:t>App 1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5BAB03AF-E443-414B-85E3-F82BA8AD9DAA}"/>
                </a:ext>
              </a:extLst>
            </p:cNvPr>
            <p:cNvSpPr/>
            <p:nvPr/>
          </p:nvSpPr>
          <p:spPr>
            <a:xfrm>
              <a:off x="6350884" y="3140449"/>
              <a:ext cx="1046390" cy="1042316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dirty="0">
                  <a:solidFill>
                    <a:schemeClr val="tx1"/>
                  </a:solidFill>
                </a:rPr>
                <a:t>App 2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AF9147DC-76C5-4F7B-8CB2-7443DC6A03CF}"/>
                </a:ext>
              </a:extLst>
            </p:cNvPr>
            <p:cNvSpPr/>
            <p:nvPr/>
          </p:nvSpPr>
          <p:spPr>
            <a:xfrm>
              <a:off x="5244455" y="4290069"/>
              <a:ext cx="3259248" cy="4675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dirty="0">
                  <a:solidFill>
                    <a:schemeClr val="tx1"/>
                  </a:solidFill>
                </a:rPr>
                <a:t>Monitor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DCDF34D8-2A69-45E3-B193-B1E0206C23DA}"/>
                </a:ext>
              </a:extLst>
            </p:cNvPr>
            <p:cNvSpPr/>
            <p:nvPr/>
          </p:nvSpPr>
          <p:spPr>
            <a:xfrm>
              <a:off x="7457313" y="3140449"/>
              <a:ext cx="1046390" cy="1042316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dirty="0">
                  <a:solidFill>
                    <a:schemeClr val="tx1"/>
                  </a:solidFill>
                </a:rPr>
                <a:t>App 3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31FD697D-2EF4-45E8-8476-074151F1D6ED}"/>
                </a:ext>
              </a:extLst>
            </p:cNvPr>
            <p:cNvCxnSpPr>
              <a:cxnSpLocks/>
            </p:cNvCxnSpPr>
            <p:nvPr/>
          </p:nvCxnSpPr>
          <p:spPr>
            <a:xfrm>
              <a:off x="6318422" y="2978884"/>
              <a:ext cx="0" cy="1311185"/>
            </a:xfrm>
            <a:prstGeom prst="line">
              <a:avLst/>
            </a:prstGeom>
            <a:ln w="19050">
              <a:solidFill>
                <a:schemeClr val="accent5">
                  <a:lumMod val="2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62321DF3-CA0E-4583-BA70-56CABD55ADEE}"/>
                </a:ext>
              </a:extLst>
            </p:cNvPr>
            <p:cNvCxnSpPr>
              <a:cxnSpLocks/>
            </p:cNvCxnSpPr>
            <p:nvPr/>
          </p:nvCxnSpPr>
          <p:spPr>
            <a:xfrm>
              <a:off x="7427079" y="3001744"/>
              <a:ext cx="0" cy="1288325"/>
            </a:xfrm>
            <a:prstGeom prst="line">
              <a:avLst/>
            </a:prstGeom>
            <a:ln w="19050">
              <a:solidFill>
                <a:schemeClr val="accent5">
                  <a:lumMod val="2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10ABCA3D-3D8A-4280-9B9D-E6143A1D49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07655" y="4242436"/>
              <a:ext cx="3826126" cy="0"/>
            </a:xfrm>
            <a:prstGeom prst="line">
              <a:avLst/>
            </a:prstGeom>
            <a:ln w="19050">
              <a:solidFill>
                <a:schemeClr val="accent5">
                  <a:lumMod val="2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57B1BA42-7100-43AA-B14C-1790939AC121}"/>
              </a:ext>
            </a:extLst>
          </p:cNvPr>
          <p:cNvGrpSpPr/>
          <p:nvPr/>
        </p:nvGrpSpPr>
        <p:grpSpPr>
          <a:xfrm>
            <a:off x="7596661" y="3767069"/>
            <a:ext cx="2346585" cy="1328575"/>
            <a:chOff x="4907655" y="2978884"/>
            <a:chExt cx="3826126" cy="1778691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7A41C8D5-67D8-4134-8FA4-8DA5B87C9AA6}"/>
                </a:ext>
              </a:extLst>
            </p:cNvPr>
            <p:cNvSpPr/>
            <p:nvPr/>
          </p:nvSpPr>
          <p:spPr>
            <a:xfrm>
              <a:off x="5244455" y="3140449"/>
              <a:ext cx="1046390" cy="1042316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dirty="0">
                  <a:solidFill>
                    <a:schemeClr val="tx1"/>
                  </a:solidFill>
                </a:rPr>
                <a:t>App 1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032256B1-AFCC-4801-801A-9266475C7A8F}"/>
                </a:ext>
              </a:extLst>
            </p:cNvPr>
            <p:cNvSpPr/>
            <p:nvPr/>
          </p:nvSpPr>
          <p:spPr>
            <a:xfrm>
              <a:off x="6350884" y="3140449"/>
              <a:ext cx="1046390" cy="1042316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dirty="0">
                  <a:solidFill>
                    <a:schemeClr val="tx1"/>
                  </a:solidFill>
                </a:rPr>
                <a:t>App 2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C492527F-A1AF-4DD0-A657-98376C8C66DB}"/>
                </a:ext>
              </a:extLst>
            </p:cNvPr>
            <p:cNvSpPr/>
            <p:nvPr/>
          </p:nvSpPr>
          <p:spPr>
            <a:xfrm>
              <a:off x="5244455" y="4290069"/>
              <a:ext cx="3259248" cy="4675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dirty="0">
                  <a:solidFill>
                    <a:schemeClr val="tx1"/>
                  </a:solidFill>
                </a:rPr>
                <a:t>Monitor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4F2D8ECD-6A8A-4415-ACA1-9D6861B26376}"/>
                </a:ext>
              </a:extLst>
            </p:cNvPr>
            <p:cNvSpPr/>
            <p:nvPr/>
          </p:nvSpPr>
          <p:spPr>
            <a:xfrm>
              <a:off x="7457313" y="3140449"/>
              <a:ext cx="1046390" cy="1042316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dirty="0">
                  <a:solidFill>
                    <a:schemeClr val="tx1"/>
                  </a:solidFill>
                </a:rPr>
                <a:t>App 3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C8060F9B-95AC-4B35-A01F-59CBD59A9AB6}"/>
                </a:ext>
              </a:extLst>
            </p:cNvPr>
            <p:cNvCxnSpPr>
              <a:cxnSpLocks/>
            </p:cNvCxnSpPr>
            <p:nvPr/>
          </p:nvCxnSpPr>
          <p:spPr>
            <a:xfrm>
              <a:off x="6318422" y="2978884"/>
              <a:ext cx="0" cy="1311185"/>
            </a:xfrm>
            <a:prstGeom prst="line">
              <a:avLst/>
            </a:prstGeom>
            <a:ln w="19050">
              <a:solidFill>
                <a:schemeClr val="accent5">
                  <a:lumMod val="2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A2F8E3E4-AD51-4A27-A0C7-07E670C5CAA4}"/>
                </a:ext>
              </a:extLst>
            </p:cNvPr>
            <p:cNvCxnSpPr>
              <a:cxnSpLocks/>
            </p:cNvCxnSpPr>
            <p:nvPr/>
          </p:nvCxnSpPr>
          <p:spPr>
            <a:xfrm>
              <a:off x="7427079" y="3001744"/>
              <a:ext cx="0" cy="1288325"/>
            </a:xfrm>
            <a:prstGeom prst="line">
              <a:avLst/>
            </a:prstGeom>
            <a:ln w="19050">
              <a:solidFill>
                <a:schemeClr val="accent5">
                  <a:lumMod val="2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F20BA16F-B0CB-4B22-B90F-29CAFF0853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07655" y="4242436"/>
              <a:ext cx="3826126" cy="0"/>
            </a:xfrm>
            <a:prstGeom prst="line">
              <a:avLst/>
            </a:prstGeom>
            <a:ln w="19050">
              <a:solidFill>
                <a:schemeClr val="accent5">
                  <a:lumMod val="2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1B6974B7-C6B1-4360-BA3A-887F80BFCBF3}"/>
              </a:ext>
            </a:extLst>
          </p:cNvPr>
          <p:cNvSpPr/>
          <p:nvPr/>
        </p:nvSpPr>
        <p:spPr>
          <a:xfrm>
            <a:off x="2929944" y="3593169"/>
            <a:ext cx="489397" cy="193220"/>
          </a:xfrm>
          <a:custGeom>
            <a:avLst/>
            <a:gdLst>
              <a:gd name="connsiteX0" fmla="*/ 0 w 489397"/>
              <a:gd name="connsiteY0" fmla="*/ 193220 h 193220"/>
              <a:gd name="connsiteX1" fmla="*/ 302653 w 489397"/>
              <a:gd name="connsiteY1" fmla="*/ 37 h 193220"/>
              <a:gd name="connsiteX2" fmla="*/ 489397 w 489397"/>
              <a:gd name="connsiteY2" fmla="*/ 180341 h 19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9397" h="193220">
                <a:moveTo>
                  <a:pt x="0" y="193220"/>
                </a:moveTo>
                <a:cubicBezTo>
                  <a:pt x="110543" y="97701"/>
                  <a:pt x="221087" y="2183"/>
                  <a:pt x="302653" y="37"/>
                </a:cubicBezTo>
                <a:cubicBezTo>
                  <a:pt x="384219" y="-2109"/>
                  <a:pt x="436808" y="89116"/>
                  <a:pt x="489397" y="180341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2A785F68-F4A1-424A-8FE9-F5EB090731CA}"/>
              </a:ext>
            </a:extLst>
          </p:cNvPr>
          <p:cNvSpPr/>
          <p:nvPr/>
        </p:nvSpPr>
        <p:spPr>
          <a:xfrm>
            <a:off x="3795175" y="3593169"/>
            <a:ext cx="489397" cy="193220"/>
          </a:xfrm>
          <a:custGeom>
            <a:avLst/>
            <a:gdLst>
              <a:gd name="connsiteX0" fmla="*/ 0 w 489397"/>
              <a:gd name="connsiteY0" fmla="*/ 193220 h 193220"/>
              <a:gd name="connsiteX1" fmla="*/ 302653 w 489397"/>
              <a:gd name="connsiteY1" fmla="*/ 37 h 193220"/>
              <a:gd name="connsiteX2" fmla="*/ 489397 w 489397"/>
              <a:gd name="connsiteY2" fmla="*/ 180341 h 19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9397" h="193220">
                <a:moveTo>
                  <a:pt x="0" y="193220"/>
                </a:moveTo>
                <a:cubicBezTo>
                  <a:pt x="110543" y="97701"/>
                  <a:pt x="221087" y="2183"/>
                  <a:pt x="302653" y="37"/>
                </a:cubicBezTo>
                <a:cubicBezTo>
                  <a:pt x="384219" y="-2109"/>
                  <a:pt x="436808" y="89116"/>
                  <a:pt x="489397" y="180341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A7724B86-7EDA-4E71-97DC-C0493E190C04}"/>
              </a:ext>
            </a:extLst>
          </p:cNvPr>
          <p:cNvSpPr/>
          <p:nvPr/>
        </p:nvSpPr>
        <p:spPr>
          <a:xfrm>
            <a:off x="2871989" y="3470491"/>
            <a:ext cx="1242811" cy="341655"/>
          </a:xfrm>
          <a:custGeom>
            <a:avLst/>
            <a:gdLst>
              <a:gd name="connsiteX0" fmla="*/ 0 w 1242811"/>
              <a:gd name="connsiteY0" fmla="*/ 296579 h 341655"/>
              <a:gd name="connsiteX1" fmla="*/ 289774 w 1242811"/>
              <a:gd name="connsiteY1" fmla="*/ 39002 h 341655"/>
              <a:gd name="connsiteX2" fmla="*/ 1049628 w 1242811"/>
              <a:gd name="connsiteY2" fmla="*/ 32563 h 341655"/>
              <a:gd name="connsiteX3" fmla="*/ 1242811 w 1242811"/>
              <a:gd name="connsiteY3" fmla="*/ 341655 h 341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2811" h="341655">
                <a:moveTo>
                  <a:pt x="0" y="296579"/>
                </a:moveTo>
                <a:cubicBezTo>
                  <a:pt x="57418" y="189792"/>
                  <a:pt x="114836" y="83005"/>
                  <a:pt x="289774" y="39002"/>
                </a:cubicBezTo>
                <a:cubicBezTo>
                  <a:pt x="464712" y="-5001"/>
                  <a:pt x="890789" y="-17879"/>
                  <a:pt x="1049628" y="32563"/>
                </a:cubicBezTo>
                <a:cubicBezTo>
                  <a:pt x="1208467" y="83005"/>
                  <a:pt x="1225639" y="212330"/>
                  <a:pt x="1242811" y="341655"/>
                </a:cubicBezTo>
              </a:path>
            </a:pathLst>
          </a:custGeom>
          <a:noFill/>
          <a:ln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E06C4A3B-5A93-404A-949E-7DC42F10333C}"/>
              </a:ext>
            </a:extLst>
          </p:cNvPr>
          <p:cNvSpPr/>
          <p:nvPr/>
        </p:nvSpPr>
        <p:spPr>
          <a:xfrm flipH="1">
            <a:off x="3711633" y="3335629"/>
            <a:ext cx="725609" cy="451552"/>
          </a:xfrm>
          <a:custGeom>
            <a:avLst/>
            <a:gdLst>
              <a:gd name="connsiteX0" fmla="*/ 0 w 1242811"/>
              <a:gd name="connsiteY0" fmla="*/ 296579 h 341655"/>
              <a:gd name="connsiteX1" fmla="*/ 289774 w 1242811"/>
              <a:gd name="connsiteY1" fmla="*/ 39002 h 341655"/>
              <a:gd name="connsiteX2" fmla="*/ 1049628 w 1242811"/>
              <a:gd name="connsiteY2" fmla="*/ 32563 h 341655"/>
              <a:gd name="connsiteX3" fmla="*/ 1242811 w 1242811"/>
              <a:gd name="connsiteY3" fmla="*/ 341655 h 341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2811" h="341655">
                <a:moveTo>
                  <a:pt x="0" y="296579"/>
                </a:moveTo>
                <a:cubicBezTo>
                  <a:pt x="57418" y="189792"/>
                  <a:pt x="114836" y="83005"/>
                  <a:pt x="289774" y="39002"/>
                </a:cubicBezTo>
                <a:cubicBezTo>
                  <a:pt x="464712" y="-5001"/>
                  <a:pt x="890789" y="-17879"/>
                  <a:pt x="1049628" y="32563"/>
                </a:cubicBezTo>
                <a:cubicBezTo>
                  <a:pt x="1208467" y="83005"/>
                  <a:pt x="1225639" y="212330"/>
                  <a:pt x="1242811" y="341655"/>
                </a:cubicBezTo>
              </a:path>
            </a:pathLst>
          </a:custGeom>
          <a:noFill/>
          <a:ln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BCABCED-DC46-4286-ACDF-0160899176B8}"/>
              </a:ext>
            </a:extLst>
          </p:cNvPr>
          <p:cNvSpPr txBox="1"/>
          <p:nvPr/>
        </p:nvSpPr>
        <p:spPr>
          <a:xfrm>
            <a:off x="2665927" y="5325414"/>
            <a:ext cx="1771315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1600" dirty="0"/>
              <a:t>PoC TEE</a:t>
            </a:r>
            <a:endParaRPr kumimoji="1" lang="ja-JP" altLang="en-US" sz="16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2F0A683-6D6A-4F33-B05C-AA063A494DD8}"/>
              </a:ext>
            </a:extLst>
          </p:cNvPr>
          <p:cNvSpPr txBox="1"/>
          <p:nvPr/>
        </p:nvSpPr>
        <p:spPr>
          <a:xfrm>
            <a:off x="7917021" y="5325414"/>
            <a:ext cx="1771315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1600" dirty="0" err="1"/>
              <a:t>MultiZone</a:t>
            </a:r>
            <a:endParaRPr kumimoji="1" lang="ja-JP" altLang="en-US" sz="1600" dirty="0"/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50D04017-72B4-4BE8-B9C2-15E4CC4A7B0F}"/>
              </a:ext>
            </a:extLst>
          </p:cNvPr>
          <p:cNvCxnSpPr>
            <a:cxnSpLocks/>
          </p:cNvCxnSpPr>
          <p:nvPr/>
        </p:nvCxnSpPr>
        <p:spPr>
          <a:xfrm>
            <a:off x="8333094" y="4359499"/>
            <a:ext cx="31506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266AC7CB-C7D1-42CF-A82B-98D2A0EFC79B}"/>
              </a:ext>
            </a:extLst>
          </p:cNvPr>
          <p:cNvCxnSpPr>
            <a:cxnSpLocks/>
          </p:cNvCxnSpPr>
          <p:nvPr/>
        </p:nvCxnSpPr>
        <p:spPr>
          <a:xfrm>
            <a:off x="9022576" y="4359499"/>
            <a:ext cx="31506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円弧 44">
            <a:extLst>
              <a:ext uri="{FF2B5EF4-FFF2-40B4-BE49-F238E27FC236}">
                <a16:creationId xmlns:a16="http://schemas.microsoft.com/office/drawing/2014/main" id="{919CF724-1671-4CCA-9FC8-C102682F90CE}"/>
              </a:ext>
            </a:extLst>
          </p:cNvPr>
          <p:cNvSpPr/>
          <p:nvPr/>
        </p:nvSpPr>
        <p:spPr>
          <a:xfrm>
            <a:off x="7501955" y="3599962"/>
            <a:ext cx="2595082" cy="888551"/>
          </a:xfrm>
          <a:prstGeom prst="arc">
            <a:avLst>
              <a:gd name="adj1" fmla="val 9653042"/>
              <a:gd name="adj2" fmla="val 1160411"/>
            </a:avLst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6302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4B3CEB3-ED5E-4055-9996-86135E0CDF4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C01874A-F55B-41DC-A3F3-772515EEC6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D4A8F99-C718-437F-9F9D-6A845DA71B7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1638" y="1053618"/>
            <a:ext cx="11760362" cy="2969742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/>
              <a:t>Comparison between major processes</a:t>
            </a:r>
          </a:p>
          <a:p>
            <a:pPr lvl="1"/>
            <a:r>
              <a:rPr kumimoji="1" lang="en-US" altLang="ja-JP" dirty="0"/>
              <a:t>Jump address masking: hashing (e.g., Toeplitz hash)</a:t>
            </a:r>
          </a:p>
          <a:p>
            <a:pPr lvl="1"/>
            <a:r>
              <a:rPr kumimoji="1" lang="en-US" altLang="ja-JP" dirty="0"/>
              <a:t>Memory encryption: AES128</a:t>
            </a:r>
          </a:p>
          <a:p>
            <a:pPr lvl="1"/>
            <a:r>
              <a:rPr kumimoji="1" lang="en-US" altLang="ja-JP" dirty="0"/>
              <a:t>Context switch</a:t>
            </a:r>
          </a:p>
          <a:p>
            <a:r>
              <a:rPr kumimoji="1" lang="en-US" altLang="ja-JP" dirty="0"/>
              <a:t>Jump address masking is countermeasure with reasonable execution time</a:t>
            </a:r>
          </a:p>
          <a:p>
            <a:pPr lvl="1"/>
            <a:r>
              <a:rPr kumimoji="1" lang="en-US" altLang="ja-JP" dirty="0"/>
              <a:t>Memory encryption is another promising countermeasure, b</a:t>
            </a:r>
            <a:r>
              <a:rPr lang="en-US" altLang="ja-JP" dirty="0"/>
              <a:t>ut 4.9—6.3 times slower than address masking</a:t>
            </a:r>
          </a:p>
          <a:p>
            <a:pPr lvl="1"/>
            <a:r>
              <a:rPr lang="en-US" altLang="ja-JP" dirty="0"/>
              <a:t>Jump address masking makes the context switch 1.0</a:t>
            </a:r>
            <a:r>
              <a:rPr lang="ja-JP" altLang="en-US" dirty="0"/>
              <a:t>～</a:t>
            </a:r>
            <a:r>
              <a:rPr lang="en-US" altLang="ja-JP" dirty="0"/>
              <a:t>2.2 times slower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3FBB85BC-9389-41B6-8945-A418CC741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Runtime overhead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493DCFD3-1810-489F-BA1F-39DD8040E9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7" name="表 7">
            <a:extLst>
              <a:ext uri="{FF2B5EF4-FFF2-40B4-BE49-F238E27FC236}">
                <a16:creationId xmlns:a16="http://schemas.microsoft.com/office/drawing/2014/main" id="{EF40B509-E5AA-45A5-9CF0-CC4736213DF9}"/>
              </a:ext>
            </a:extLst>
          </p:cNvPr>
          <p:cNvGraphicFramePr>
            <a:graphicFrameLocks noGrp="1"/>
          </p:cNvGraphicFramePr>
          <p:nvPr/>
        </p:nvGraphicFramePr>
        <p:xfrm>
          <a:off x="1012966" y="4216401"/>
          <a:ext cx="9776461" cy="225805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57794">
                  <a:extLst>
                    <a:ext uri="{9D8B030D-6E8A-4147-A177-3AD203B41FA5}">
                      <a16:colId xmlns:a16="http://schemas.microsoft.com/office/drawing/2014/main" val="817472035"/>
                    </a:ext>
                  </a:extLst>
                </a:gridCol>
                <a:gridCol w="2183520">
                  <a:extLst>
                    <a:ext uri="{9D8B030D-6E8A-4147-A177-3AD203B41FA5}">
                      <a16:colId xmlns:a16="http://schemas.microsoft.com/office/drawing/2014/main" val="536931028"/>
                    </a:ext>
                  </a:extLst>
                </a:gridCol>
                <a:gridCol w="2182106">
                  <a:extLst>
                    <a:ext uri="{9D8B030D-6E8A-4147-A177-3AD203B41FA5}">
                      <a16:colId xmlns:a16="http://schemas.microsoft.com/office/drawing/2014/main" val="1888784985"/>
                    </a:ext>
                  </a:extLst>
                </a:gridCol>
                <a:gridCol w="1845796">
                  <a:extLst>
                    <a:ext uri="{9D8B030D-6E8A-4147-A177-3AD203B41FA5}">
                      <a16:colId xmlns:a16="http://schemas.microsoft.com/office/drawing/2014/main" val="3609260756"/>
                    </a:ext>
                  </a:extLst>
                </a:gridCol>
                <a:gridCol w="1180996">
                  <a:extLst>
                    <a:ext uri="{9D8B030D-6E8A-4147-A177-3AD203B41FA5}">
                      <a16:colId xmlns:a16="http://schemas.microsoft.com/office/drawing/2014/main" val="3216154238"/>
                    </a:ext>
                  </a:extLst>
                </a:gridCol>
                <a:gridCol w="1126249">
                  <a:extLst>
                    <a:ext uri="{9D8B030D-6E8A-4147-A177-3AD203B41FA5}">
                      <a16:colId xmlns:a16="http://schemas.microsoft.com/office/drawing/2014/main" val="35387155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TEE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Input size</a:t>
                      </a:r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Toeplitz hash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AES128</a:t>
                      </a:r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dirty="0"/>
                        <a:t>Context switch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113463"/>
                  </a:ext>
                </a:extLst>
              </a:tr>
              <a:tr h="698498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PoC TEE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/>
                        <a:t>Toeplitz: 320 bit</a:t>
                      </a:r>
                    </a:p>
                    <a:p>
                      <a:pPr algn="l"/>
                      <a:r>
                        <a:rPr kumimoji="1" lang="en-US" altLang="ja-JP" dirty="0"/>
                        <a:t>AES: 128 bit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127.75 us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798.73 us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110.97 us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992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Keystone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Toeplitz: 576 bit</a:t>
                      </a:r>
                      <a:endParaRPr kumimoji="1" lang="ja-JP" altLang="en-US" dirty="0"/>
                    </a:p>
                    <a:p>
                      <a:pPr algn="l"/>
                      <a:r>
                        <a:rPr kumimoji="1" lang="en-US" altLang="ja-JP" dirty="0"/>
                        <a:t>AES: 128 bit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42.22 us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208.70 us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/>
                        <a:t>Run</a:t>
                      </a:r>
                    </a:p>
                    <a:p>
                      <a:pPr algn="l"/>
                      <a:r>
                        <a:rPr kumimoji="1" lang="en-US" altLang="ja-JP" dirty="0"/>
                        <a:t>Stop</a:t>
                      </a:r>
                    </a:p>
                    <a:p>
                      <a:pPr algn="l"/>
                      <a:r>
                        <a:rPr kumimoji="1" lang="en-US" altLang="ja-JP" dirty="0"/>
                        <a:t>Resume</a:t>
                      </a:r>
                    </a:p>
                    <a:p>
                      <a:pPr algn="l"/>
                      <a:r>
                        <a:rPr kumimoji="1" lang="en-US" altLang="ja-JP" dirty="0"/>
                        <a:t>Exit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11.01 us </a:t>
                      </a:r>
                    </a:p>
                    <a:p>
                      <a:pPr algn="r"/>
                      <a:r>
                        <a:rPr kumimoji="1" lang="en-US" altLang="ja-JP" dirty="0"/>
                        <a:t>3.43 </a:t>
                      </a:r>
                      <a:r>
                        <a:rPr kumimoji="1" lang="en-US" altLang="ja-JP" dirty="0" err="1"/>
                        <a:t>ms</a:t>
                      </a:r>
                      <a:endParaRPr kumimoji="1" lang="ja-JP" altLang="en-US" dirty="0"/>
                    </a:p>
                    <a:p>
                      <a:pPr algn="r"/>
                      <a:r>
                        <a:rPr kumimoji="1" lang="en-US" altLang="ja-JP" dirty="0"/>
                        <a:t>5.52 us</a:t>
                      </a:r>
                    </a:p>
                    <a:p>
                      <a:pPr algn="r"/>
                      <a:r>
                        <a:rPr kumimoji="1" lang="en-US" altLang="ja-JP" dirty="0"/>
                        <a:t>2.74 us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453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7237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45B4989-ED22-429E-8078-6FF72C604C2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CA1DC016-F499-4B17-9835-27BB6CD70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Result: exploitation (w/o EMFI)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35C5815-5782-4E3B-A153-E467B8A0B6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438F6F-9E89-475C-A88F-5C6D2D13067F}"/>
              </a:ext>
            </a:extLst>
          </p:cNvPr>
          <p:cNvSpPr txBox="1"/>
          <p:nvPr/>
        </p:nvSpPr>
        <p:spPr>
          <a:xfrm>
            <a:off x="204675" y="1323191"/>
            <a:ext cx="11749200" cy="452431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# ./victim.ke </a:t>
            </a:r>
            <a:r>
              <a:rPr lang="en-US" altLang="ja-JP" sz="16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0x80400000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Verifying archive integrity... All good.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Uncompressing Keystone Enclave Package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hello-native, eyrie-rt, 0x80400000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t1(2047) t2(2047) t3(2047) </a:t>
            </a:r>
            <a:r>
              <a:rPr lang="en-US" altLang="ja-JP" sz="160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addr</a:t>
            </a: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(2013ffff)-&gt;(2013ffff) </a:t>
            </a:r>
            <a:r>
              <a:rPr lang="en-US" altLang="ja-JP" sz="160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cfg</a:t>
            </a: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(104</a:t>
            </a:r>
            <a:r>
              <a:rPr lang="en-US" altLang="ja-JP" sz="16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1f</a:t>
            </a: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18)-&gt;(104</a:t>
            </a:r>
            <a:r>
              <a:rPr lang="en-US" altLang="ja-JP" sz="16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18</a:t>
            </a: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18) t4(2047) t5(2047)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address 0x80400000@0x1b1c0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[   40.289769] hello-native-</a:t>
            </a:r>
            <a:r>
              <a:rPr lang="en-US" altLang="ja-JP" sz="160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ru</a:t>
            </a: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[272]: unhandled signal 11 code 0x2 at 0x00000000000118f0 in hello-native-runner[10000+a000]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[   40.300615] CPU: 3 PID: 272 Comm: hello-native-</a:t>
            </a:r>
            <a:r>
              <a:rPr lang="en-US" altLang="ja-JP" sz="160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ru</a:t>
            </a: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Tainted: G           O      5.7.0-dirty #108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[   40.309298] </a:t>
            </a:r>
            <a:r>
              <a:rPr lang="en-US" altLang="ja-JP" sz="160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epc</a:t>
            </a: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: 00000000000118f0 ra : 00000000000118ce sp : 0000003ffff5f8e0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…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[   40.382136]  t5 : 0000003ffff5f3c0 t6 : 0000003ffff5f3f0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[   40.387515] status: 8000000200006020 </a:t>
            </a:r>
            <a:r>
              <a:rPr lang="en-US" altLang="ja-JP" sz="160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badaddr</a:t>
            </a: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: 0000003fe4b30000 </a:t>
            </a:r>
            <a:r>
              <a:rPr lang="en-US" altLang="ja-JP" sz="16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cause: 0000000000000005</a:t>
            </a:r>
          </a:p>
          <a:p>
            <a:pPr marL="0" indent="0">
              <a:buNone/>
            </a:pPr>
            <a:r>
              <a:rPr lang="en-US" altLang="ja-JP" sz="160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pmp_unset</a:t>
            </a: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() [hart 1]: reg[1], mode[NAPOT], range[0x80400000-0x80600000], perm[xxx]</a:t>
            </a:r>
          </a:p>
          <a:p>
            <a:pPr marL="0" indent="0">
              <a:buNone/>
            </a:pPr>
            <a:r>
              <a:rPr lang="en-US" altLang="ja-JP" sz="160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pmp_unset</a:t>
            </a: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() [hart 2]: reg[1], mode[NAPOT], range[0x80400000-0x80600000], perm[xxx]</a:t>
            </a:r>
          </a:p>
          <a:p>
            <a:pPr marL="0" indent="0">
              <a:buNone/>
            </a:pPr>
            <a:r>
              <a:rPr lang="en-US" altLang="ja-JP" sz="160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pmp_unset</a:t>
            </a: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() [hart 3]: reg[1], mode[NAPOT], range[0x80400000-0x80600000], perm[xxx]</a:t>
            </a:r>
          </a:p>
          <a:p>
            <a:pPr marL="0" indent="0">
              <a:buNone/>
            </a:pPr>
            <a:r>
              <a:rPr lang="en-US" altLang="ja-JP" sz="160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pmp_unset</a:t>
            </a: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() [hart 4]: reg[1], mode[NAPOT], range[0x80400000-0x80600000], perm[xxx]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./victim.ke: line 580:   272 Segmentation fault      "./hello-native-runner" hello-native eyrie-rt "$@"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# </a:t>
            </a:r>
            <a:endParaRPr lang="ja-JP" altLang="en-US" sz="16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F16577C4-EDE0-48E8-A030-546637FB95ED}"/>
              </a:ext>
            </a:extLst>
          </p:cNvPr>
          <p:cNvSpPr/>
          <p:nvPr/>
        </p:nvSpPr>
        <p:spPr>
          <a:xfrm>
            <a:off x="5242852" y="902656"/>
            <a:ext cx="5889968" cy="933764"/>
          </a:xfrm>
          <a:prstGeom prst="wedgeRoundRectCallout">
            <a:avLst>
              <a:gd name="adj1" fmla="val -41266"/>
              <a:gd name="adj2" fmla="val 84746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Correct behavior of deprivation of permission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1f=0(L) 00(-) 11(A) 111(XWR)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pt-BR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18=0(L) 00(-) 11(A) 000(XWR)</a:t>
            </a: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0C38004D-812F-46D5-A685-8E63088BB406}"/>
              </a:ext>
            </a:extLst>
          </p:cNvPr>
          <p:cNvSpPr/>
          <p:nvPr/>
        </p:nvSpPr>
        <p:spPr>
          <a:xfrm>
            <a:off x="8420099" y="2792416"/>
            <a:ext cx="3533775" cy="933764"/>
          </a:xfrm>
          <a:prstGeom prst="wedgeRoundRectCallout">
            <a:avLst>
              <a:gd name="adj1" fmla="val -40621"/>
              <a:gd name="adj2" fmla="val 80666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Exception </a:t>
            </a:r>
            <a:r>
              <a:rPr lang="en-US" altLang="ja-JP" b="1" dirty="0">
                <a:solidFill>
                  <a:prstClr val="black"/>
                </a:solidFill>
                <a:latin typeface="Meiryo UI"/>
                <a:ea typeface="Meiryo UI"/>
              </a:rPr>
              <a:t>was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caused by load access fault (No. 5) </a:t>
            </a: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130D321C-FA8F-4BB1-992C-623E6AD87CAF}"/>
              </a:ext>
            </a:extLst>
          </p:cNvPr>
          <p:cNvSpPr/>
          <p:nvPr/>
        </p:nvSpPr>
        <p:spPr>
          <a:xfrm>
            <a:off x="3375659" y="5607437"/>
            <a:ext cx="6629401" cy="585011"/>
          </a:xfrm>
          <a:prstGeom prst="wedgeRoundRectCallout">
            <a:avLst>
              <a:gd name="adj1" fmla="val 3543"/>
              <a:gd name="adj2" fmla="val -9921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1" dirty="0">
                <a:solidFill>
                  <a:prstClr val="black"/>
                </a:solidFill>
                <a:latin typeface="Meiryo UI"/>
                <a:ea typeface="Meiryo UI"/>
              </a:rPr>
              <a:t>V</a:t>
            </a:r>
            <a:r>
              <a:rPr kumimoji="1" lang="en-US" altLang="ja-JP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ictim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 memory range: 0x8040 0000 – 0x8060 0000</a:t>
            </a:r>
          </a:p>
        </p:txBody>
      </p:sp>
      <p:sp>
        <p:nvSpPr>
          <p:cNvPr id="12" name="テキスト プレースホルダー 2">
            <a:extLst>
              <a:ext uri="{FF2B5EF4-FFF2-40B4-BE49-F238E27FC236}">
                <a16:creationId xmlns:a16="http://schemas.microsoft.com/office/drawing/2014/main" id="{7163B324-285B-4B0A-B2BC-78BFD71E1F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48500" y="6540500"/>
            <a:ext cx="4410075" cy="268288"/>
          </a:xfrm>
        </p:spPr>
        <p:txBody>
          <a:bodyPr/>
          <a:lstStyle/>
          <a:p>
            <a:r>
              <a:rPr kumimoji="1" lang="en-US" altLang="ja-JP" dirty="0"/>
              <a:t>BG&gt;</a:t>
            </a:r>
            <a:r>
              <a:rPr lang="en-US" altLang="ja-JP" dirty="0"/>
              <a:t>RISC-V&gt;</a:t>
            </a:r>
            <a:r>
              <a:rPr kumimoji="1" lang="en-US" altLang="ja-JP" dirty="0"/>
              <a:t>Attack&gt;</a:t>
            </a:r>
            <a:r>
              <a:rPr kumimoji="1" lang="en-US" altLang="ja-JP" b="1" dirty="0"/>
              <a:t>Exp.</a:t>
            </a:r>
            <a:r>
              <a:rPr kumimoji="1" lang="en-US" altLang="ja-JP" dirty="0"/>
              <a:t>&gt;</a:t>
            </a:r>
            <a:r>
              <a:rPr lang="en-US" altLang="ja-JP" dirty="0"/>
              <a:t>Counter&gt;</a:t>
            </a:r>
            <a:r>
              <a:rPr kumimoji="1" lang="en-US" altLang="ja-JP" dirty="0"/>
              <a:t>Discussion</a:t>
            </a:r>
            <a:endParaRPr kumimoji="1" lang="ja-JP" altLang="en-US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BCBE8F66-9AF4-4225-BF22-D4F81F1967D3}"/>
              </a:ext>
            </a:extLst>
          </p:cNvPr>
          <p:cNvCxnSpPr/>
          <p:nvPr/>
        </p:nvCxnSpPr>
        <p:spPr>
          <a:xfrm>
            <a:off x="1427967" y="1603332"/>
            <a:ext cx="1164921" cy="0"/>
          </a:xfrm>
          <a:prstGeom prst="line">
            <a:avLst/>
          </a:prstGeom>
          <a:ln w="381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67E345C-73F4-433E-88DF-DC47B4AD4A25}"/>
              </a:ext>
            </a:extLst>
          </p:cNvPr>
          <p:cNvCxnSpPr>
            <a:cxnSpLocks/>
          </p:cNvCxnSpPr>
          <p:nvPr/>
        </p:nvCxnSpPr>
        <p:spPr>
          <a:xfrm>
            <a:off x="5022937" y="2592889"/>
            <a:ext cx="2242159" cy="0"/>
          </a:xfrm>
          <a:prstGeom prst="line">
            <a:avLst/>
          </a:prstGeom>
          <a:ln w="381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F96EFD6-2E75-4FED-B70C-33F3F633EF33}"/>
              </a:ext>
            </a:extLst>
          </p:cNvPr>
          <p:cNvCxnSpPr>
            <a:cxnSpLocks/>
          </p:cNvCxnSpPr>
          <p:nvPr/>
        </p:nvCxnSpPr>
        <p:spPr>
          <a:xfrm>
            <a:off x="6607479" y="4302691"/>
            <a:ext cx="2511469" cy="0"/>
          </a:xfrm>
          <a:prstGeom prst="line">
            <a:avLst/>
          </a:prstGeom>
          <a:ln w="381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F194A9CB-7554-42E4-94BE-270152CA7246}"/>
              </a:ext>
            </a:extLst>
          </p:cNvPr>
          <p:cNvSpPr/>
          <p:nvPr/>
        </p:nvSpPr>
        <p:spPr>
          <a:xfrm>
            <a:off x="707614" y="801666"/>
            <a:ext cx="3901963" cy="501333"/>
          </a:xfrm>
          <a:prstGeom prst="wedgeRoundRectCallout">
            <a:avLst>
              <a:gd name="adj1" fmla="val 598"/>
              <a:gd name="adj2" fmla="val 87064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ja-JP" b="1" dirty="0">
                <a:solidFill>
                  <a:prstClr val="black"/>
                </a:solidFill>
                <a:latin typeface="Meiryo UI"/>
              </a:rPr>
              <a:t>Attacker’s accessing address</a:t>
            </a:r>
          </a:p>
        </p:txBody>
      </p:sp>
    </p:spTree>
    <p:extLst>
      <p:ext uri="{BB962C8B-B14F-4D97-AF65-F5344CB8AC3E}">
        <p14:creationId xmlns:p14="http://schemas.microsoft.com/office/powerpoint/2010/main" val="28768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45B4989-ED22-429E-8078-6FF72C604C2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CA1DC016-F499-4B17-9835-27BB6CD70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Result: exploitation (w/ EMFI)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35C5815-5782-4E3B-A153-E467B8A0B6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438F6F-9E89-475C-A88F-5C6D2D13067F}"/>
              </a:ext>
            </a:extLst>
          </p:cNvPr>
          <p:cNvSpPr txBox="1"/>
          <p:nvPr/>
        </p:nvSpPr>
        <p:spPr>
          <a:xfrm>
            <a:off x="204675" y="1323191"/>
            <a:ext cx="11749200" cy="452431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</a:rPr>
              <a:t># ./victim.ke </a:t>
            </a:r>
            <a:r>
              <a:rPr lang="en-US" altLang="ja-JP" sz="1600" b="1" dirty="0">
                <a:solidFill>
                  <a:schemeClr val="bg1">
                    <a:lumMod val="85000"/>
                  </a:schemeClr>
                </a:solidFill>
              </a:rPr>
              <a:t>0x80400000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</a:rPr>
              <a:t>Verifying archive integrity... All good.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</a:rPr>
              <a:t>Uncompressing Keystone Enclave Package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</a:rPr>
              <a:t>hello-native, eyrie-rt, 0x80400000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</a:rPr>
              <a:t>t1(2047) t2(2047) t3(203) </a:t>
            </a:r>
            <a:r>
              <a:rPr lang="en-US" altLang="ja-JP" sz="1600" dirty="0" err="1">
                <a:solidFill>
                  <a:schemeClr val="bg1">
                    <a:lumMod val="85000"/>
                  </a:schemeClr>
                </a:solidFill>
              </a:rPr>
              <a:t>addr</a:t>
            </a: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</a:rPr>
              <a:t>(2013ffff)-&gt;(2013ffff) </a:t>
            </a:r>
            <a:r>
              <a:rPr lang="en-US" altLang="ja-JP" sz="1600" dirty="0" err="1">
                <a:solidFill>
                  <a:schemeClr val="bg1">
                    <a:lumMod val="85000"/>
                  </a:schemeClr>
                </a:solidFill>
              </a:rPr>
              <a:t>cfg</a:t>
            </a: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n-US" altLang="ja-JP" sz="1600" b="1" dirty="0">
                <a:solidFill>
                  <a:schemeClr val="bg1">
                    <a:lumMod val="85000"/>
                  </a:schemeClr>
                </a:solidFill>
              </a:rPr>
              <a:t>1f</a:t>
            </a: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</a:rPr>
              <a:t>18)-&gt;(</a:t>
            </a:r>
            <a:r>
              <a:rPr lang="en-US" altLang="ja-JP" sz="1600" b="1" dirty="0">
                <a:solidFill>
                  <a:schemeClr val="bg1">
                    <a:lumMod val="85000"/>
                  </a:schemeClr>
                </a:solidFill>
              </a:rPr>
              <a:t>1f</a:t>
            </a: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</a:rPr>
              <a:t>18) t4(538181886) t5(0)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</a:rPr>
              <a:t>address 0x80400000@0x1b1c0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</a:rPr>
              <a:t>0000000020106801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</a:rPr>
              <a:t>0000000000000000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</a:rPr>
              <a:t>…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</a:rPr>
              <a:t>0000000000000000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</a:rPr>
              <a:t>Enclave said: "Hello World"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</a:rPr>
              <a:t>t1(2047) t2(2047) t3(203) </a:t>
            </a:r>
            <a:r>
              <a:rPr lang="en-US" altLang="ja-JP" sz="1600" dirty="0" err="1">
                <a:solidFill>
                  <a:schemeClr val="bg1">
                    <a:lumMod val="85000"/>
                  </a:schemeClr>
                </a:solidFill>
              </a:rPr>
              <a:t>addr</a:t>
            </a: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</a:rPr>
              <a:t>(2013ffff)-&gt;(2013ffff) </a:t>
            </a:r>
            <a:r>
              <a:rPr lang="en-US" altLang="ja-JP" sz="1600" dirty="0" err="1">
                <a:solidFill>
                  <a:schemeClr val="bg1">
                    <a:lumMod val="85000"/>
                  </a:schemeClr>
                </a:solidFill>
              </a:rPr>
              <a:t>cfg</a:t>
            </a: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</a:rPr>
              <a:t>(1f18)-&gt;(1f18) t4(538181886) t5(0)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</a:rPr>
              <a:t>t1(2047) t2(2047) t3(203) </a:t>
            </a:r>
            <a:r>
              <a:rPr lang="en-US" altLang="ja-JP" sz="1600" dirty="0" err="1">
                <a:solidFill>
                  <a:schemeClr val="bg1">
                    <a:lumMod val="85000"/>
                  </a:schemeClr>
                </a:solidFill>
              </a:rPr>
              <a:t>addr</a:t>
            </a: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</a:rPr>
              <a:t>(2013ffff)-&gt;(2013ffff) </a:t>
            </a:r>
            <a:r>
              <a:rPr lang="en-US" altLang="ja-JP" sz="1600" dirty="0" err="1">
                <a:solidFill>
                  <a:schemeClr val="bg1">
                    <a:lumMod val="85000"/>
                  </a:schemeClr>
                </a:solidFill>
              </a:rPr>
              <a:t>cfg</a:t>
            </a: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</a:rPr>
              <a:t>(1f18)-&gt;(1f18) t4(538181886) t5(0)</a:t>
            </a:r>
          </a:p>
          <a:p>
            <a:pPr marL="0" indent="0">
              <a:buNone/>
            </a:pPr>
            <a:r>
              <a:rPr lang="en-US" altLang="ja-JP" sz="1600" dirty="0" err="1">
                <a:solidFill>
                  <a:schemeClr val="bg1">
                    <a:lumMod val="85000"/>
                  </a:schemeClr>
                </a:solidFill>
              </a:rPr>
              <a:t>pmp_unset</a:t>
            </a: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</a:rPr>
              <a:t>() [hart 1]: reg[1], mode[NAPOT], range[0x80400000-0x80600000], perm[xxx]</a:t>
            </a:r>
          </a:p>
          <a:p>
            <a:pPr marL="0" indent="0">
              <a:buNone/>
            </a:pPr>
            <a:r>
              <a:rPr lang="en-US" altLang="ja-JP" sz="1600" dirty="0" err="1">
                <a:solidFill>
                  <a:schemeClr val="bg1">
                    <a:lumMod val="85000"/>
                  </a:schemeClr>
                </a:solidFill>
              </a:rPr>
              <a:t>pmp_unset</a:t>
            </a: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</a:rPr>
              <a:t>() [hart 2]: reg[1], mode[NAPOT], range[0x80400000-0x80600000], perm[xxx]</a:t>
            </a:r>
          </a:p>
          <a:p>
            <a:pPr marL="0" indent="0">
              <a:buNone/>
            </a:pPr>
            <a:r>
              <a:rPr lang="en-US" altLang="ja-JP" sz="1600" dirty="0" err="1">
                <a:solidFill>
                  <a:schemeClr val="bg1">
                    <a:lumMod val="85000"/>
                  </a:schemeClr>
                </a:solidFill>
              </a:rPr>
              <a:t>pmp_unset</a:t>
            </a: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</a:rPr>
              <a:t>() [hart 3]: reg[1], mode[NAPOT], range[0x80400000-0x80600000], perm[xxx]</a:t>
            </a:r>
          </a:p>
          <a:p>
            <a:pPr marL="0" indent="0">
              <a:buNone/>
            </a:pPr>
            <a:r>
              <a:rPr lang="en-US" altLang="ja-JP" sz="1600" dirty="0" err="1">
                <a:solidFill>
                  <a:schemeClr val="bg1">
                    <a:lumMod val="85000"/>
                  </a:schemeClr>
                </a:solidFill>
              </a:rPr>
              <a:t>pmp_unset</a:t>
            </a: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</a:rPr>
              <a:t>() [hart 4]: reg[1], mode[NAPOT], range[0x80400000-0x80600000], perm[xxx]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</a:rPr>
              <a:t># </a:t>
            </a:r>
            <a:endParaRPr lang="ja-JP" alt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F16577C4-EDE0-48E8-A030-546637FB95ED}"/>
              </a:ext>
            </a:extLst>
          </p:cNvPr>
          <p:cNvSpPr/>
          <p:nvPr/>
        </p:nvSpPr>
        <p:spPr>
          <a:xfrm>
            <a:off x="5242851" y="1382132"/>
            <a:ext cx="3769625" cy="594360"/>
          </a:xfrm>
          <a:prstGeom prst="wedgeRoundRectCallout">
            <a:avLst>
              <a:gd name="adj1" fmla="val -41426"/>
              <a:gd name="adj2" fmla="val 100131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Permission </a:t>
            </a:r>
            <a:r>
              <a:rPr lang="en-US" altLang="ja-JP" b="1" dirty="0">
                <a:solidFill>
                  <a:prstClr val="black"/>
                </a:solidFill>
                <a:latin typeface="Meiryo UI"/>
                <a:ea typeface="Meiryo UI"/>
              </a:rPr>
              <a:t>did not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change</a:t>
            </a:r>
            <a:endParaRPr kumimoji="1" lang="pt-BR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0C38004D-812F-46D5-A685-8E63088BB406}"/>
              </a:ext>
            </a:extLst>
          </p:cNvPr>
          <p:cNvSpPr/>
          <p:nvPr/>
        </p:nvSpPr>
        <p:spPr>
          <a:xfrm>
            <a:off x="3291839" y="2784796"/>
            <a:ext cx="4366261" cy="933764"/>
          </a:xfrm>
          <a:prstGeom prst="wedgeRoundRectCallout">
            <a:avLst>
              <a:gd name="adj1" fmla="val -73829"/>
              <a:gd name="adj2" fmla="val 966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Access to victim memory was allowed w/o load access fault</a:t>
            </a: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130D321C-FA8F-4BB1-992C-623E6AD87CAF}"/>
              </a:ext>
            </a:extLst>
          </p:cNvPr>
          <p:cNvSpPr/>
          <p:nvPr/>
        </p:nvSpPr>
        <p:spPr>
          <a:xfrm>
            <a:off x="3638548" y="5727604"/>
            <a:ext cx="3672841" cy="524053"/>
          </a:xfrm>
          <a:prstGeom prst="wedgeRoundRectCallout">
            <a:avLst>
              <a:gd name="adj1" fmla="val 4015"/>
              <a:gd name="adj2" fmla="val -87441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1" dirty="0">
                <a:solidFill>
                  <a:prstClr val="black"/>
                </a:solidFill>
                <a:latin typeface="Meiryo UI"/>
                <a:ea typeface="Meiryo UI"/>
              </a:rPr>
              <a:t>Same victim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memory range</a:t>
            </a:r>
          </a:p>
        </p:txBody>
      </p:sp>
      <p:sp>
        <p:nvSpPr>
          <p:cNvPr id="12" name="テキスト プレースホルダー 2">
            <a:extLst>
              <a:ext uri="{FF2B5EF4-FFF2-40B4-BE49-F238E27FC236}">
                <a16:creationId xmlns:a16="http://schemas.microsoft.com/office/drawing/2014/main" id="{1D463395-5AE7-4446-8E74-4D5A379FA6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48500" y="6540500"/>
            <a:ext cx="4410075" cy="268288"/>
          </a:xfrm>
        </p:spPr>
        <p:txBody>
          <a:bodyPr/>
          <a:lstStyle/>
          <a:p>
            <a:r>
              <a:rPr kumimoji="1" lang="en-US" altLang="ja-JP" dirty="0"/>
              <a:t>BG&gt;</a:t>
            </a:r>
            <a:r>
              <a:rPr lang="en-US" altLang="ja-JP" dirty="0"/>
              <a:t>RISC-V&gt;</a:t>
            </a:r>
            <a:r>
              <a:rPr kumimoji="1" lang="en-US" altLang="ja-JP" dirty="0"/>
              <a:t>Attack&gt;</a:t>
            </a:r>
            <a:r>
              <a:rPr kumimoji="1" lang="en-US" altLang="ja-JP" b="1" dirty="0"/>
              <a:t>Exp.</a:t>
            </a:r>
            <a:r>
              <a:rPr kumimoji="1" lang="en-US" altLang="ja-JP" dirty="0"/>
              <a:t>&gt;</a:t>
            </a:r>
            <a:r>
              <a:rPr lang="en-US" altLang="ja-JP" dirty="0"/>
              <a:t>Counter&gt;</a:t>
            </a:r>
            <a:r>
              <a:rPr kumimoji="1" lang="en-US" altLang="ja-JP" dirty="0"/>
              <a:t>Discussion</a:t>
            </a:r>
            <a:endParaRPr kumimoji="1" lang="ja-JP" altLang="en-US" dirty="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61170778-A4F1-492D-8668-2957EFA73F7A}"/>
              </a:ext>
            </a:extLst>
          </p:cNvPr>
          <p:cNvCxnSpPr/>
          <p:nvPr/>
        </p:nvCxnSpPr>
        <p:spPr>
          <a:xfrm>
            <a:off x="1427967" y="1603332"/>
            <a:ext cx="1164921" cy="0"/>
          </a:xfrm>
          <a:prstGeom prst="line">
            <a:avLst/>
          </a:prstGeom>
          <a:ln w="381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99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EA6433D-B411-4FD8-B8AB-A3B5F506AB6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kumimoji="1" lang="ja-JP" altLang="en-US" smtClean="0"/>
              <a:t>44</a:t>
            </a:fld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5F2EFAA-FA50-4777-AD79-FEDAEB21C3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/>
              <a:t>BG&gt;</a:t>
            </a:r>
            <a:r>
              <a:rPr lang="en-US" altLang="ja-JP" dirty="0"/>
              <a:t>RISC-V&gt;</a:t>
            </a:r>
            <a:r>
              <a:rPr kumimoji="1" lang="en-US" altLang="ja-JP" dirty="0"/>
              <a:t>Attack&gt;Exp.&gt;</a:t>
            </a:r>
            <a:r>
              <a:rPr lang="en-US" altLang="ja-JP" dirty="0"/>
              <a:t>Counter&gt;</a:t>
            </a:r>
            <a:r>
              <a:rPr kumimoji="1" lang="en-US" altLang="ja-JP" b="1" dirty="0"/>
              <a:t>Discussion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2D355B-8926-49F3-A1FB-3A6EF88FA33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94045" y="1053619"/>
            <a:ext cx="6387414" cy="5432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en-US" altLang="ja-JP" b="1" dirty="0"/>
              <a:t>Hardware unit for isolation</a:t>
            </a:r>
          </a:p>
          <a:p>
            <a:pPr marL="0" indent="0">
              <a:buNone/>
            </a:pPr>
            <a:endParaRPr kumimoji="1" lang="en-US" altLang="ja-JP" b="1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en-US" altLang="ja-JP" b="1" dirty="0"/>
              <a:t>Applicability</a:t>
            </a:r>
          </a:p>
          <a:p>
            <a:r>
              <a:rPr kumimoji="1" lang="en-US" altLang="ja-JP" dirty="0"/>
              <a:t>Proposed attack is </a:t>
            </a:r>
            <a:r>
              <a:rPr kumimoji="1" lang="en-US" altLang="ja-JP" b="1" dirty="0"/>
              <a:t>applicable to app isolation</a:t>
            </a:r>
          </a:p>
          <a:p>
            <a:pPr lvl="1"/>
            <a:r>
              <a:rPr kumimoji="1" lang="en-US" altLang="ja-JP" dirty="0"/>
              <a:t>Skip reconfigurations of MPU in v8-M, MMU in v8-A</a:t>
            </a:r>
          </a:p>
          <a:p>
            <a:r>
              <a:rPr lang="en-US" altLang="ja-JP" dirty="0"/>
              <a:t>Proposed attack is </a:t>
            </a:r>
            <a:r>
              <a:rPr lang="en-US" altLang="ja-JP" b="1" dirty="0"/>
              <a:t>not applicable to world isolation</a:t>
            </a:r>
          </a:p>
          <a:p>
            <a:pPr lvl="1"/>
            <a:r>
              <a:rPr kumimoji="1" lang="en-US" altLang="ja-JP" dirty="0"/>
              <a:t>SAU is not reconfigured after initialization in v8-M</a:t>
            </a:r>
          </a:p>
          <a:p>
            <a:pPr lvl="1"/>
            <a:r>
              <a:rPr lang="en-US" altLang="ja-JP" dirty="0"/>
              <a:t>Each world has its MMU setting in v8-A</a:t>
            </a:r>
          </a:p>
          <a:p>
            <a:pPr lvl="2"/>
            <a:r>
              <a:rPr lang="en-US" altLang="ja-JP" dirty="0"/>
              <a:t>Skipping isolation reconfiguration in normal world does not affect isolation for secure world</a:t>
            </a:r>
            <a:endParaRPr kumimoji="1"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BF49EE44-CA2F-40AD-A26F-8F78C4721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Comparison with ARM </a:t>
            </a:r>
            <a:r>
              <a:rPr kumimoji="1" lang="en-US" altLang="ja-JP" dirty="0" err="1"/>
              <a:t>TrustZone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9FED01FD-E9A6-4688-85C2-8FB354AF55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A58FC04-9876-4884-85D6-644BEC8582D9}"/>
              </a:ext>
            </a:extLst>
          </p:cNvPr>
          <p:cNvSpPr/>
          <p:nvPr/>
        </p:nvSpPr>
        <p:spPr>
          <a:xfrm>
            <a:off x="416613" y="1807138"/>
            <a:ext cx="890560" cy="50549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App</a:t>
            </a:r>
            <a:endParaRPr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5CA9637-793C-4E65-BA39-38E7600C6BC4}"/>
              </a:ext>
            </a:extLst>
          </p:cNvPr>
          <p:cNvSpPr/>
          <p:nvPr/>
        </p:nvSpPr>
        <p:spPr>
          <a:xfrm>
            <a:off x="1427580" y="1807138"/>
            <a:ext cx="890560" cy="50549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App</a:t>
            </a:r>
            <a:endParaRPr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AAC8774-8F60-4E0A-9D1B-F3DE2480F956}"/>
              </a:ext>
            </a:extLst>
          </p:cNvPr>
          <p:cNvSpPr/>
          <p:nvPr/>
        </p:nvSpPr>
        <p:spPr>
          <a:xfrm>
            <a:off x="416612" y="2458792"/>
            <a:ext cx="1901528" cy="37820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Rich OS</a:t>
            </a:r>
            <a:endParaRPr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4315AAE-6B54-4358-80DE-5545165A9928}"/>
              </a:ext>
            </a:extLst>
          </p:cNvPr>
          <p:cNvSpPr/>
          <p:nvPr/>
        </p:nvSpPr>
        <p:spPr>
          <a:xfrm>
            <a:off x="2484978" y="2458792"/>
            <a:ext cx="1963053" cy="37820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Trusted OS</a:t>
            </a:r>
            <a:endParaRPr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D7B208E-F2AE-4282-B2B0-AF93E1F426F8}"/>
              </a:ext>
            </a:extLst>
          </p:cNvPr>
          <p:cNvSpPr/>
          <p:nvPr/>
        </p:nvSpPr>
        <p:spPr>
          <a:xfrm>
            <a:off x="2484979" y="1807138"/>
            <a:ext cx="952087" cy="50549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dirty="0"/>
              <a:t>Trusted App</a:t>
            </a:r>
            <a:endParaRPr lang="ja-JP" altLang="en-US" sz="1600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6B06993-2FD6-486F-BE20-AD28A51FA238}"/>
              </a:ext>
            </a:extLst>
          </p:cNvPr>
          <p:cNvSpPr/>
          <p:nvPr/>
        </p:nvSpPr>
        <p:spPr>
          <a:xfrm>
            <a:off x="3495946" y="1807138"/>
            <a:ext cx="952087" cy="50549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dirty="0"/>
              <a:t>Trusted</a:t>
            </a:r>
          </a:p>
          <a:p>
            <a:pPr algn="ctr"/>
            <a:r>
              <a:rPr lang="en-US" altLang="ja-JP" sz="1600" dirty="0"/>
              <a:t>App</a:t>
            </a:r>
            <a:endParaRPr lang="ja-JP" altLang="en-US" sz="1600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0EB42A7-6129-48E1-8B4F-6210F5AC77C2}"/>
              </a:ext>
            </a:extLst>
          </p:cNvPr>
          <p:cNvSpPr/>
          <p:nvPr/>
        </p:nvSpPr>
        <p:spPr>
          <a:xfrm>
            <a:off x="416612" y="2983156"/>
            <a:ext cx="1901528" cy="37820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Hypervisor</a:t>
            </a:r>
            <a:endParaRPr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CF6FE19-5ABB-41AF-9C5A-B02E57E41C7E}"/>
              </a:ext>
            </a:extLst>
          </p:cNvPr>
          <p:cNvSpPr/>
          <p:nvPr/>
        </p:nvSpPr>
        <p:spPr>
          <a:xfrm>
            <a:off x="416612" y="3507519"/>
            <a:ext cx="3969895" cy="3782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Secure Monitor</a:t>
            </a:r>
            <a:endParaRPr lang="ja-JP" altLang="en-US" dirty="0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C8F5CBD-390B-453C-B726-641A2D200250}"/>
              </a:ext>
            </a:extLst>
          </p:cNvPr>
          <p:cNvCxnSpPr>
            <a:cxnSpLocks/>
          </p:cNvCxnSpPr>
          <p:nvPr/>
        </p:nvCxnSpPr>
        <p:spPr>
          <a:xfrm>
            <a:off x="2400634" y="1659198"/>
            <a:ext cx="0" cy="1780507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D64FE681-3A9E-4F63-B62F-21A7D074BA1C}"/>
              </a:ext>
            </a:extLst>
          </p:cNvPr>
          <p:cNvCxnSpPr>
            <a:cxnSpLocks/>
          </p:cNvCxnSpPr>
          <p:nvPr/>
        </p:nvCxnSpPr>
        <p:spPr>
          <a:xfrm>
            <a:off x="259562" y="3439706"/>
            <a:ext cx="4228618" cy="12814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818927F7-8E40-4EED-A716-4EF8E57EF783}"/>
              </a:ext>
            </a:extLst>
          </p:cNvPr>
          <p:cNvCxnSpPr>
            <a:cxnSpLocks/>
          </p:cNvCxnSpPr>
          <p:nvPr/>
        </p:nvCxnSpPr>
        <p:spPr>
          <a:xfrm>
            <a:off x="1370243" y="1659198"/>
            <a:ext cx="0" cy="76049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7376D8C7-A19A-4953-9C90-E3D7E607E1CD}"/>
              </a:ext>
            </a:extLst>
          </p:cNvPr>
          <p:cNvCxnSpPr>
            <a:cxnSpLocks/>
          </p:cNvCxnSpPr>
          <p:nvPr/>
        </p:nvCxnSpPr>
        <p:spPr>
          <a:xfrm>
            <a:off x="3477675" y="1659198"/>
            <a:ext cx="0" cy="76049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EC58029-C881-4A3A-B9B0-27F04ECD7343}"/>
              </a:ext>
            </a:extLst>
          </p:cNvPr>
          <p:cNvSpPr txBox="1"/>
          <p:nvPr/>
        </p:nvSpPr>
        <p:spPr>
          <a:xfrm>
            <a:off x="881471" y="822519"/>
            <a:ext cx="1570579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1600" dirty="0"/>
              <a:t>World isolation</a:t>
            </a:r>
            <a:endParaRPr kumimoji="1" lang="ja-JP" altLang="en-US" sz="16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838C952-4B6C-420E-8CD4-17E9A3D607AA}"/>
              </a:ext>
            </a:extLst>
          </p:cNvPr>
          <p:cNvSpPr txBox="1"/>
          <p:nvPr/>
        </p:nvSpPr>
        <p:spPr>
          <a:xfrm>
            <a:off x="2902106" y="834592"/>
            <a:ext cx="1463746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1600" dirty="0"/>
              <a:t>App </a:t>
            </a:r>
            <a:r>
              <a:rPr lang="en-US" altLang="ja-JP" sz="1600" dirty="0"/>
              <a:t>isolation</a:t>
            </a:r>
            <a:endParaRPr kumimoji="1" lang="ja-JP" altLang="en-US" sz="1600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24FAD807-FB40-425F-AD4E-43461A309A98}"/>
              </a:ext>
            </a:extLst>
          </p:cNvPr>
          <p:cNvSpPr/>
          <p:nvPr/>
        </p:nvSpPr>
        <p:spPr>
          <a:xfrm>
            <a:off x="416613" y="4880788"/>
            <a:ext cx="890560" cy="50549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App</a:t>
            </a:r>
            <a:endParaRPr lang="ja-JP" altLang="en-US" dirty="0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4D278F3-DCD7-4744-916F-6F1AB93C41C5}"/>
              </a:ext>
            </a:extLst>
          </p:cNvPr>
          <p:cNvSpPr/>
          <p:nvPr/>
        </p:nvSpPr>
        <p:spPr>
          <a:xfrm>
            <a:off x="1427580" y="4880788"/>
            <a:ext cx="890560" cy="50549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App</a:t>
            </a:r>
            <a:endParaRPr lang="ja-JP" altLang="en-US" dirty="0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D6B344E4-10F8-4982-9A45-1A4FA3CC73F9}"/>
              </a:ext>
            </a:extLst>
          </p:cNvPr>
          <p:cNvSpPr/>
          <p:nvPr/>
        </p:nvSpPr>
        <p:spPr>
          <a:xfrm>
            <a:off x="416612" y="5609917"/>
            <a:ext cx="1901528" cy="37820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OS</a:t>
            </a:r>
            <a:endParaRPr lang="ja-JP" altLang="en-US" dirty="0"/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B71463CF-BB4E-40CD-8F29-71E080BF2AE5}"/>
              </a:ext>
            </a:extLst>
          </p:cNvPr>
          <p:cNvCxnSpPr>
            <a:cxnSpLocks/>
          </p:cNvCxnSpPr>
          <p:nvPr/>
        </p:nvCxnSpPr>
        <p:spPr>
          <a:xfrm>
            <a:off x="2400634" y="4753292"/>
            <a:ext cx="0" cy="1341886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167E3CB1-8F30-47D6-B50F-38FCF0866B8A}"/>
              </a:ext>
            </a:extLst>
          </p:cNvPr>
          <p:cNvCxnSpPr>
            <a:cxnSpLocks/>
          </p:cNvCxnSpPr>
          <p:nvPr/>
        </p:nvCxnSpPr>
        <p:spPr>
          <a:xfrm>
            <a:off x="1370243" y="4753292"/>
            <a:ext cx="0" cy="76049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3C12BDDA-B5D2-4F3B-8030-DF681ABF7FBB}"/>
              </a:ext>
            </a:extLst>
          </p:cNvPr>
          <p:cNvSpPr/>
          <p:nvPr/>
        </p:nvSpPr>
        <p:spPr>
          <a:xfrm>
            <a:off x="2489601" y="4880788"/>
            <a:ext cx="890560" cy="50549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App</a:t>
            </a:r>
            <a:endParaRPr lang="ja-JP" altLang="en-US" dirty="0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38E7CDD1-8EE4-437F-91F2-B403E76D3D9E}"/>
              </a:ext>
            </a:extLst>
          </p:cNvPr>
          <p:cNvSpPr/>
          <p:nvPr/>
        </p:nvSpPr>
        <p:spPr>
          <a:xfrm>
            <a:off x="3500568" y="4880788"/>
            <a:ext cx="890560" cy="50549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App</a:t>
            </a:r>
            <a:endParaRPr lang="ja-JP" altLang="en-US" dirty="0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0E7E1BCC-3CAC-4603-8464-60E72FC741DF}"/>
              </a:ext>
            </a:extLst>
          </p:cNvPr>
          <p:cNvSpPr/>
          <p:nvPr/>
        </p:nvSpPr>
        <p:spPr>
          <a:xfrm>
            <a:off x="2489600" y="5609917"/>
            <a:ext cx="1901528" cy="37820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OS</a:t>
            </a:r>
            <a:endParaRPr lang="ja-JP" altLang="en-US" dirty="0"/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52A32A65-7EC2-4ABB-B525-34691E258739}"/>
              </a:ext>
            </a:extLst>
          </p:cNvPr>
          <p:cNvCxnSpPr>
            <a:cxnSpLocks/>
          </p:cNvCxnSpPr>
          <p:nvPr/>
        </p:nvCxnSpPr>
        <p:spPr>
          <a:xfrm>
            <a:off x="3443231" y="4753292"/>
            <a:ext cx="0" cy="76049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6B91D609-FAD5-4515-9206-6237882C56E9}"/>
              </a:ext>
            </a:extLst>
          </p:cNvPr>
          <p:cNvCxnSpPr>
            <a:cxnSpLocks/>
          </p:cNvCxnSpPr>
          <p:nvPr/>
        </p:nvCxnSpPr>
        <p:spPr>
          <a:xfrm>
            <a:off x="462554" y="1061678"/>
            <a:ext cx="312086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059694ED-F1C1-410F-AC8C-7AAA2A4E8CF2}"/>
              </a:ext>
            </a:extLst>
          </p:cNvPr>
          <p:cNvCxnSpPr>
            <a:cxnSpLocks/>
          </p:cNvCxnSpPr>
          <p:nvPr/>
        </p:nvCxnSpPr>
        <p:spPr>
          <a:xfrm>
            <a:off x="2497071" y="1039195"/>
            <a:ext cx="29820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964B520E-E5D4-416F-ACB6-59D28A688E1F}"/>
              </a:ext>
            </a:extLst>
          </p:cNvPr>
          <p:cNvSpPr txBox="1"/>
          <p:nvPr/>
        </p:nvSpPr>
        <p:spPr>
          <a:xfrm>
            <a:off x="1305324" y="3890271"/>
            <a:ext cx="2131742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ja-JP" sz="1600" dirty="0"/>
              <a:t>ARMv8-A</a:t>
            </a:r>
            <a:endParaRPr kumimoji="1" lang="ja-JP" altLang="en-US" sz="1600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3A285C6-C10E-41CE-9D5B-54C688C8E236}"/>
              </a:ext>
            </a:extLst>
          </p:cNvPr>
          <p:cNvSpPr txBox="1"/>
          <p:nvPr/>
        </p:nvSpPr>
        <p:spPr>
          <a:xfrm>
            <a:off x="1305324" y="6162123"/>
            <a:ext cx="2131742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ja-JP" sz="1600" dirty="0"/>
              <a:t>ARMv8-M</a:t>
            </a:r>
            <a:endParaRPr kumimoji="1" lang="ja-JP" altLang="en-US" sz="1600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8850ABEF-AA8E-45BF-8EC1-3851681512F9}"/>
              </a:ext>
            </a:extLst>
          </p:cNvPr>
          <p:cNvSpPr txBox="1"/>
          <p:nvPr/>
        </p:nvSpPr>
        <p:spPr>
          <a:xfrm>
            <a:off x="626075" y="4366105"/>
            <a:ext cx="1482602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1600" dirty="0"/>
              <a:t>Non-secure</a:t>
            </a:r>
            <a:endParaRPr kumimoji="1" lang="ja-JP" altLang="en-US" sz="1600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D58EB046-CEE4-498D-9654-F2699F50896D}"/>
              </a:ext>
            </a:extLst>
          </p:cNvPr>
          <p:cNvSpPr txBox="1"/>
          <p:nvPr/>
        </p:nvSpPr>
        <p:spPr>
          <a:xfrm>
            <a:off x="2695765" y="4366105"/>
            <a:ext cx="1482602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1600" dirty="0"/>
              <a:t>Secure</a:t>
            </a:r>
            <a:endParaRPr kumimoji="1" lang="ja-JP" altLang="en-US" sz="1600" dirty="0"/>
          </a:p>
        </p:txBody>
      </p:sp>
      <p:graphicFrame>
        <p:nvGraphicFramePr>
          <p:cNvPr id="66" name="表 7">
            <a:extLst>
              <a:ext uri="{FF2B5EF4-FFF2-40B4-BE49-F238E27FC236}">
                <a16:creationId xmlns:a16="http://schemas.microsoft.com/office/drawing/2014/main" id="{E24C0AB9-D3F7-4B3F-B0F6-55CAC9ACC9EE}"/>
              </a:ext>
            </a:extLst>
          </p:cNvPr>
          <p:cNvGraphicFramePr>
            <a:graphicFrameLocks/>
          </p:cNvGraphicFramePr>
          <p:nvPr/>
        </p:nvGraphicFramePr>
        <p:xfrm>
          <a:off x="4872697" y="1578577"/>
          <a:ext cx="6808756" cy="14681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254292">
                  <a:extLst>
                    <a:ext uri="{9D8B030D-6E8A-4147-A177-3AD203B41FA5}">
                      <a16:colId xmlns:a16="http://schemas.microsoft.com/office/drawing/2014/main" val="2171958848"/>
                    </a:ext>
                  </a:extLst>
                </a:gridCol>
                <a:gridCol w="1213676">
                  <a:extLst>
                    <a:ext uri="{9D8B030D-6E8A-4147-A177-3AD203B41FA5}">
                      <a16:colId xmlns:a16="http://schemas.microsoft.com/office/drawing/2014/main" val="3402925388"/>
                    </a:ext>
                  </a:extLst>
                </a:gridCol>
                <a:gridCol w="2170394">
                  <a:extLst>
                    <a:ext uri="{9D8B030D-6E8A-4147-A177-3AD203B41FA5}">
                      <a16:colId xmlns:a16="http://schemas.microsoft.com/office/drawing/2014/main" val="4020374507"/>
                    </a:ext>
                  </a:extLst>
                </a:gridCol>
                <a:gridCol w="2170394">
                  <a:extLst>
                    <a:ext uri="{9D8B030D-6E8A-4147-A177-3AD203B41FA5}">
                      <a16:colId xmlns:a16="http://schemas.microsoft.com/office/drawing/2014/main" val="12658495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Isolation</a:t>
                      </a:r>
                      <a:endParaRPr kumimoji="1" lang="ja-JP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RISC-V</a:t>
                      </a:r>
                      <a:endParaRPr kumimoji="1" lang="ja-JP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ARMv8-A</a:t>
                      </a:r>
                      <a:endParaRPr kumimoji="1" lang="ja-JP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ARMv8-M</a:t>
                      </a:r>
                      <a:endParaRPr kumimoji="1" lang="ja-JP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392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World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PMP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MM</a:t>
                      </a:r>
                      <a:r>
                        <a:rPr kumimoji="1" lang="en-US" altLang="ja-JP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U</a:t>
                      </a:r>
                    </a:p>
                    <a:p>
                      <a:pPr algn="ctr"/>
                      <a:r>
                        <a:rPr kumimoji="1" lang="en-US" altLang="ja-JP" sz="120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(</a:t>
                      </a:r>
                      <a:r>
                        <a:rPr lang="en-US" altLang="ja-JP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Memory Management Unit</a:t>
                      </a:r>
                      <a:r>
                        <a:rPr kumimoji="1" lang="en-US" altLang="ja-JP" sz="120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SAU</a:t>
                      </a:r>
                      <a:br>
                        <a:rPr kumimoji="1" lang="en-US" altLang="ja-JP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</a:br>
                      <a:r>
                        <a:rPr kumimoji="1" lang="en-US" altLang="ja-JP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(</a:t>
                      </a:r>
                      <a:r>
                        <a:rPr lang="en-US" altLang="ja-JP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Secure Attribution Unit</a:t>
                      </a:r>
                      <a:r>
                        <a:rPr kumimoji="1" lang="en-US" altLang="ja-JP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)</a:t>
                      </a:r>
                      <a:endParaRPr kumimoji="1" lang="ja-JP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773490"/>
                  </a:ext>
                </a:extLst>
              </a:tr>
              <a:tr h="48313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App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r>
                        <a:rPr kumimoji="1" lang="en-US" altLang="ja-JP" dirty="0"/>
                        <a:t>MMU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MPU</a:t>
                      </a:r>
                    </a:p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(</a:t>
                      </a:r>
                      <a:r>
                        <a:rPr lang="en-US" altLang="ja-JP" sz="12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Memory Protection Unit</a:t>
                      </a:r>
                      <a:r>
                        <a:rPr kumimoji="1" lang="en-US" altLang="ja-JP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)</a:t>
                      </a:r>
                      <a:endParaRPr kumimoji="1" lang="ja-JP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288069"/>
                  </a:ext>
                </a:extLst>
              </a:tr>
            </a:tbl>
          </a:graphicData>
        </a:graphic>
      </p:graphicFrame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F4E455F-EDD3-499E-804A-1B0363A0F13D}"/>
              </a:ext>
            </a:extLst>
          </p:cNvPr>
          <p:cNvSpPr txBox="1"/>
          <p:nvPr/>
        </p:nvSpPr>
        <p:spPr>
          <a:xfrm>
            <a:off x="626075" y="1312345"/>
            <a:ext cx="1570579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1600" dirty="0"/>
              <a:t>Normal</a:t>
            </a:r>
            <a:endParaRPr kumimoji="1" lang="ja-JP" altLang="en-US" sz="16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5A52B76-0A6B-454A-A59F-14D2E4708AC7}"/>
              </a:ext>
            </a:extLst>
          </p:cNvPr>
          <p:cNvSpPr txBox="1"/>
          <p:nvPr/>
        </p:nvSpPr>
        <p:spPr>
          <a:xfrm>
            <a:off x="2710656" y="1312345"/>
            <a:ext cx="1570579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1600" dirty="0"/>
              <a:t>Secure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692879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22C09FF-83D7-489E-8F8C-173D21C341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lang="ja-JP" altLang="en-US" smtClean="0"/>
              <a:pPr/>
              <a:t>45</a:t>
            </a:fld>
            <a:endParaRPr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AF0AC77-5A47-45F1-A87D-C2FFC3ED9F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/>
              <a:t>BG&gt;</a:t>
            </a:r>
            <a:r>
              <a:rPr lang="en-US" altLang="ja-JP" dirty="0"/>
              <a:t>RISC-V&gt;</a:t>
            </a:r>
            <a:r>
              <a:rPr kumimoji="1" lang="en-US" altLang="ja-JP" dirty="0"/>
              <a:t>Attack&gt;Exp.&gt;</a:t>
            </a:r>
            <a:r>
              <a:rPr lang="en-US" altLang="ja-JP" b="1" dirty="0"/>
              <a:t>Counter</a:t>
            </a:r>
            <a:r>
              <a:rPr lang="en-US" altLang="ja-JP" dirty="0"/>
              <a:t>&gt;</a:t>
            </a:r>
            <a:r>
              <a:rPr kumimoji="1" lang="en-US" altLang="ja-JP" dirty="0"/>
              <a:t>Discussion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B9B8216B-DA8C-4CA5-ACEF-73D6560295E5}"/>
                  </a:ext>
                </a:extLst>
              </p:cNvPr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431640" y="1072646"/>
                <a:ext cx="5753100" cy="4402301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altLang="ja-JP" b="1" dirty="0"/>
                  <a:t>Attack 1: Skip PMP reconfiguration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𝑎𝑑𝑑</m:t>
                    </m:r>
                    <m:sSubSup>
                      <m:sSubSup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𝑗𝑢𝑚𝑝</m:t>
                        </m:r>
                      </m:sub>
                      <m:sup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𝑎𝑑𝑑</m:t>
                    </m:r>
                    <m:sSub>
                      <m:sSub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𝑚𝑎𝑠𝑘</m:t>
                        </m:r>
                      </m:sub>
                    </m:sSub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⊕</m:t>
                    </m:r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𝑎𝑑𝑑</m:t>
                    </m:r>
                    <m:sSub>
                      <m:sSub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𝑗𝑢𝑚𝑝</m:t>
                        </m:r>
                      </m:sub>
                    </m:sSub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⊕(</m:t>
                    </m:r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⊕</m:t>
                    </m:r>
                    <m:sSup>
                      <m:sSup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h𝑎𝑠h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𝐹𝑎𝑢𝑙𝑡𝑦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𝑃𝑀𝑃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𝑟𝑒𝑔𝑠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→ </a:t>
                </a:r>
                <a:r>
                  <a:rPr lang="en-US" altLang="ja-JP" dirty="0"/>
                  <a:t>ℎ</a:t>
                </a:r>
                <a:r>
                  <a:rPr lang="ja-JP" altLang="en-US" dirty="0"/>
                  <a:t>𝑎𝑠</a:t>
                </a:r>
                <a:r>
                  <a:rPr lang="en-US" altLang="ja-JP" dirty="0"/>
                  <a:t>ℎ() is carefully selected considering all combinations of skipping PMP reconfiguration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kumimoji="1" lang="en-US" altLang="ja-JP" b="1" dirty="0"/>
                  <a:t>Attack 2: Skip hashing</a:t>
                </a:r>
              </a:p>
              <a:p>
                <a:pPr marL="0" indent="0">
                  <a:buNone/>
                </a:pPr>
                <a:r>
                  <a:rPr lang="ja-JP" altLang="en-US" dirty="0"/>
                  <a:t>→ </a:t>
                </a:r>
                <a:r>
                  <a:rPr lang="en-US" altLang="ja-JP" dirty="0"/>
                  <a:t>Out of scope for implementation-dependent attacks</a:t>
                </a:r>
                <a:endParaRPr kumimoji="1" lang="en-US" altLang="ja-JP" dirty="0"/>
              </a:p>
            </p:txBody>
          </p:sp>
        </mc:Choice>
        <mc:Fallback xmlns="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B9B8216B-DA8C-4CA5-ACEF-73D6560295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431640" y="1072646"/>
                <a:ext cx="5753100" cy="4402301"/>
              </a:xfrm>
              <a:blipFill>
                <a:blip r:embed="rId2"/>
                <a:stretch>
                  <a:fillRect l="-1059" t="-6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タイトル 4">
            <a:extLst>
              <a:ext uri="{FF2B5EF4-FFF2-40B4-BE49-F238E27FC236}">
                <a16:creationId xmlns:a16="http://schemas.microsoft.com/office/drawing/2014/main" id="{F6BEB792-A864-41FC-94B0-365B03503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Security evaluation: Four possible attacks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87F1798-F124-4F37-B77A-08DD63EB7B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3">
                <a:extLst>
                  <a:ext uri="{FF2B5EF4-FFF2-40B4-BE49-F238E27FC236}">
                    <a16:creationId xmlns:a16="http://schemas.microsoft.com/office/drawing/2014/main" id="{D2A99BF3-27C0-4EE1-9EB3-F895396B29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37139" y="1072646"/>
                <a:ext cx="5753101" cy="44023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3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lang="ja-JP" altLang="en-US"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Meiryo UI" panose="020B0604030504040204" pitchFamily="50" charset="-128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3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lang="ja-JP" altLang="en-US"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Meiryo UI" panose="020B0604030504040204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3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lang="ja-JP" altLang="en-US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Meiryo UI" panose="020B0604030504040204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3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lang="ja-JP" altLang="en-US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Meiryo UI" panose="020B0604030504040204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3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lang="en-US" altLang="en-US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Meiryo UI" panose="020B060403050404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kumimoji="1" lang="en-US" altLang="ja-JP" b="1" dirty="0"/>
                  <a:t>Attack 3: Skip unmasking XOR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𝑎𝑑𝑑</m:t>
                    </m:r>
                    <m:sSubSup>
                      <m:sSubSup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𝑗𝑢𝑚𝑝</m:t>
                        </m:r>
                      </m:sub>
                      <m:sup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𝑎𝑑𝑑</m:t>
                    </m:r>
                    <m:sSub>
                      <m:sSub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𝑚𝑎𝑠𝑘</m:t>
                        </m:r>
                      </m:sub>
                    </m:sSub>
                  </m:oMath>
                </a14:m>
                <a:endParaRPr kumimoji="1" lang="en-US" altLang="ja-JP" b="0" dirty="0"/>
              </a:p>
              <a:p>
                <a:pPr marL="0" indent="0">
                  <a:buNone/>
                </a:pPr>
                <a:r>
                  <a:rPr kumimoji="1" lang="ja-JP" altLang="en-US" dirty="0"/>
                  <a:t>→ </a:t>
                </a:r>
                <a:r>
                  <a:rPr lang="en-US" altLang="ja-JP" dirty="0"/>
                  <a:t>ℎ</a:t>
                </a:r>
                <a:r>
                  <a:rPr lang="ja-JP" altLang="en-US" dirty="0"/>
                  <a:t>𝑎𝑠</a:t>
                </a:r>
                <a:r>
                  <a:rPr lang="en-US" altLang="ja-JP" dirty="0"/>
                  <a:t>ℎ() is carefully selected </a:t>
                </a:r>
                <a:endParaRPr kumimoji="1" lang="en-US" altLang="ja-JP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ja-JP" b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ja-JP" b="1" dirty="0"/>
                  <a:t>Attack 4: Manipulate allocated address</a:t>
                </a:r>
              </a:p>
              <a:p>
                <a:r>
                  <a:rPr lang="en-US" altLang="ja-JP" dirty="0"/>
                  <a:t>Known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ja-JP" dirty="0"/>
                  <a:t> and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ja-JP" dirty="0"/>
                  <a:t> enables attacker to modify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𝑎𝑑𝑑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𝑗𝑢𝑚𝑝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/>
                  <a:t>to get any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𝑎𝑑𝑑</m:t>
                    </m:r>
                    <m:sSubSup>
                      <m:sSub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𝑗𝑢𝑚𝑝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→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h𝑎𝑠h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ja-JP" dirty="0"/>
                  <a:t> is selected after determining allocated address and PMP setting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7" name="コンテンツ プレースホルダー 3">
                <a:extLst>
                  <a:ext uri="{FF2B5EF4-FFF2-40B4-BE49-F238E27FC236}">
                    <a16:creationId xmlns:a16="http://schemas.microsoft.com/office/drawing/2014/main" id="{D2A99BF3-27C0-4EE1-9EB3-F895396B2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139" y="1072646"/>
                <a:ext cx="5753101" cy="4402301"/>
              </a:xfrm>
              <a:prstGeom prst="rect">
                <a:avLst/>
              </a:prstGeom>
              <a:blipFill>
                <a:blip r:embed="rId3"/>
                <a:stretch>
                  <a:fillRect l="-9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D90BA7F-A333-495B-BAD5-5105BE1A7ACC}"/>
              </a:ext>
            </a:extLst>
          </p:cNvPr>
          <p:cNvSpPr txBox="1"/>
          <p:nvPr/>
        </p:nvSpPr>
        <p:spPr>
          <a:xfrm>
            <a:off x="363059" y="6109249"/>
            <a:ext cx="10038241" cy="376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1600" dirty="0">
                <a:solidFill>
                  <a:srgbClr val="C00000"/>
                </a:solidFill>
              </a:rPr>
              <a:t>※ See paper for security claims, requirements for hash function selection , and feasibility of hash selection</a:t>
            </a:r>
            <a:endParaRPr kumimoji="1" lang="ja-JP" alt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713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7ABAE51-B323-4EA8-91CC-DA14A177A88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kumimoji="1" lang="ja-JP" altLang="en-US" smtClean="0"/>
              <a:t>46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AE2D1C8-20F2-443B-9E3A-31E12F815E6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1639" y="1053619"/>
            <a:ext cx="9871153" cy="251902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ja-JP" b="1" dirty="0"/>
              <a:t>Problem</a:t>
            </a:r>
          </a:p>
          <a:p>
            <a:r>
              <a:rPr lang="en-US" altLang="ja-JP" dirty="0"/>
              <a:t>Unmodifiable TEE code: Unable to trigger immediately before injection</a:t>
            </a:r>
          </a:p>
          <a:p>
            <a:r>
              <a:rPr lang="en-US" altLang="ja-JP" dirty="0"/>
              <a:t>Unknown victim code: </a:t>
            </a:r>
            <a:r>
              <a:rPr kumimoji="1" lang="en-US" altLang="ja-JP" dirty="0"/>
              <a:t>Counting clocks (injection timing) from code </a:t>
            </a:r>
            <a:r>
              <a:rPr lang="en-US" altLang="ja-JP" dirty="0"/>
              <a:t>is not possible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b="1" dirty="0"/>
              <a:t>Power/EM template matching</a:t>
            </a:r>
          </a:p>
          <a:p>
            <a:r>
              <a:rPr kumimoji="1" lang="en-US" altLang="ja-JP" dirty="0"/>
              <a:t>Small searching effort due to </a:t>
            </a:r>
            <a:r>
              <a:rPr kumimoji="1" lang="en-US" altLang="ja-JP" u="sng" dirty="0"/>
              <a:t>only three target instructions</a:t>
            </a:r>
            <a:r>
              <a:rPr kumimoji="1" lang="en-US" altLang="ja-JP" dirty="0"/>
              <a:t> and </a:t>
            </a:r>
            <a:r>
              <a:rPr kumimoji="1" lang="en-US" altLang="ja-JP" u="sng" dirty="0"/>
              <a:t>infrequently execution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A1C811EA-6E02-4244-A1EC-A306E64F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846" y="1"/>
            <a:ext cx="9871153" cy="68843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Injection timing extraction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2D221E2B-A952-4BDB-B015-0D839F2A96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7" name="テキスト プレースホルダー 2">
            <a:extLst>
              <a:ext uri="{FF2B5EF4-FFF2-40B4-BE49-F238E27FC236}">
                <a16:creationId xmlns:a16="http://schemas.microsoft.com/office/drawing/2014/main" id="{87C5F86B-481D-415D-B729-9AE4EEBBD0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0900" y="6541201"/>
            <a:ext cx="4258467" cy="266937"/>
          </a:xfrm>
        </p:spPr>
        <p:txBody>
          <a:bodyPr/>
          <a:lstStyle/>
          <a:p>
            <a:r>
              <a:rPr kumimoji="1" lang="en-US" altLang="ja-JP" dirty="0"/>
              <a:t>BG&gt;</a:t>
            </a:r>
            <a:r>
              <a:rPr lang="en-US" altLang="ja-JP" dirty="0"/>
              <a:t>RISC-V&gt;</a:t>
            </a:r>
            <a:r>
              <a:rPr kumimoji="1" lang="en-US" altLang="ja-JP" b="1" dirty="0"/>
              <a:t>Attack</a:t>
            </a:r>
            <a:r>
              <a:rPr kumimoji="1" lang="en-US" altLang="ja-JP" dirty="0"/>
              <a:t>&gt;Exp.&gt;</a:t>
            </a:r>
            <a:r>
              <a:rPr lang="en-US" altLang="ja-JP" dirty="0"/>
              <a:t>Counter</a:t>
            </a:r>
            <a:endParaRPr kumimoji="1" lang="ja-JP" altLang="en-US" dirty="0"/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F6F8C862-FD5E-4050-845C-8B4F3F24FB18}"/>
              </a:ext>
            </a:extLst>
          </p:cNvPr>
          <p:cNvGrpSpPr/>
          <p:nvPr/>
        </p:nvGrpSpPr>
        <p:grpSpPr>
          <a:xfrm>
            <a:off x="1501140" y="3935060"/>
            <a:ext cx="8290560" cy="2569217"/>
            <a:chOff x="1501140" y="3173967"/>
            <a:chExt cx="8290560" cy="3310653"/>
          </a:xfrm>
        </p:grpSpPr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6D57BFB0-E4DD-4A51-BEED-C29A661B8B8B}"/>
                </a:ext>
              </a:extLst>
            </p:cNvPr>
            <p:cNvSpPr/>
            <p:nvPr/>
          </p:nvSpPr>
          <p:spPr>
            <a:xfrm>
              <a:off x="3161480" y="4198620"/>
              <a:ext cx="4979252" cy="228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FE4E2681-8808-4718-8285-5447747BEFF5}"/>
                </a:ext>
              </a:extLst>
            </p:cNvPr>
            <p:cNvCxnSpPr>
              <a:cxnSpLocks/>
            </p:cNvCxnSpPr>
            <p:nvPr/>
          </p:nvCxnSpPr>
          <p:spPr>
            <a:xfrm>
              <a:off x="6472784" y="3698388"/>
              <a:ext cx="165096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5C1E468-8D3C-46CE-A359-5A89F0FF1DDD}"/>
                </a:ext>
              </a:extLst>
            </p:cNvPr>
            <p:cNvCxnSpPr>
              <a:cxnSpLocks/>
            </p:cNvCxnSpPr>
            <p:nvPr/>
          </p:nvCxnSpPr>
          <p:spPr>
            <a:xfrm>
              <a:off x="3161480" y="3698388"/>
              <a:ext cx="165096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AB9A7EDA-8B21-4C9F-AD13-42495DE59A38}"/>
                </a:ext>
              </a:extLst>
            </p:cNvPr>
            <p:cNvCxnSpPr>
              <a:cxnSpLocks/>
            </p:cNvCxnSpPr>
            <p:nvPr/>
          </p:nvCxnSpPr>
          <p:spPr>
            <a:xfrm>
              <a:off x="1501140" y="3698388"/>
              <a:ext cx="165096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A1A792BD-90FE-4E9A-8BA7-AEF5ECD3A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6196" y="4313316"/>
              <a:ext cx="1307901" cy="2061177"/>
            </a:xfrm>
            <a:prstGeom prst="rect">
              <a:avLst/>
            </a:prstGeom>
          </p:spPr>
        </p:pic>
        <p:pic>
          <p:nvPicPr>
            <p:cNvPr id="54" name="図 53">
              <a:extLst>
                <a:ext uri="{FF2B5EF4-FFF2-40B4-BE49-F238E27FC236}">
                  <a16:creationId xmlns:a16="http://schemas.microsoft.com/office/drawing/2014/main" id="{9C6DF44C-D09C-4C54-BC5C-6C4EA063F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2159" y="4313316"/>
              <a:ext cx="1289609" cy="2061177"/>
            </a:xfrm>
            <a:prstGeom prst="rect">
              <a:avLst/>
            </a:prstGeom>
          </p:spPr>
        </p:pic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C0C7A520-4ED2-4AA1-8D95-17D4129608FD}"/>
                </a:ext>
              </a:extLst>
            </p:cNvPr>
            <p:cNvSpPr txBox="1"/>
            <p:nvPr/>
          </p:nvSpPr>
          <p:spPr>
            <a:xfrm>
              <a:off x="1501140" y="3173967"/>
              <a:ext cx="1650968" cy="37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ja-JP" sz="1600" dirty="0"/>
                <a:t>Attacker app</a:t>
              </a:r>
              <a:endParaRPr kumimoji="1" lang="ja-JP" altLang="en-US" sz="1600" dirty="0"/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5FDA3161-D368-4A79-BF60-FD2B6B8B8863}"/>
                </a:ext>
              </a:extLst>
            </p:cNvPr>
            <p:cNvSpPr txBox="1"/>
            <p:nvPr/>
          </p:nvSpPr>
          <p:spPr>
            <a:xfrm>
              <a:off x="3454971" y="3173967"/>
              <a:ext cx="1063982" cy="37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ja-JP" sz="1600" dirty="0"/>
                <a:t>Monitor</a:t>
              </a:r>
              <a:endParaRPr kumimoji="1" lang="ja-JP" altLang="en-US" sz="1600" dirty="0"/>
            </a:p>
          </p:txBody>
        </p: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F007CE37-0711-4284-BF1C-AFA2D6A57ECA}"/>
                </a:ext>
              </a:extLst>
            </p:cNvPr>
            <p:cNvCxnSpPr>
              <a:cxnSpLocks/>
            </p:cNvCxnSpPr>
            <p:nvPr/>
          </p:nvCxnSpPr>
          <p:spPr>
            <a:xfrm>
              <a:off x="4821817" y="3698388"/>
              <a:ext cx="165096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39C4E4E9-CF1B-4BFD-8837-92BB8293E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2496" y="4313316"/>
              <a:ext cx="1289609" cy="2061177"/>
            </a:xfrm>
            <a:prstGeom prst="rect">
              <a:avLst/>
            </a:prstGeom>
          </p:spPr>
        </p:pic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C1F06A8A-1530-4F02-A26A-2F93222E8741}"/>
                </a:ext>
              </a:extLst>
            </p:cNvPr>
            <p:cNvSpPr txBox="1"/>
            <p:nvPr/>
          </p:nvSpPr>
          <p:spPr>
            <a:xfrm>
              <a:off x="4821817" y="3173967"/>
              <a:ext cx="1650968" cy="37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ja-JP" sz="1600" dirty="0"/>
                <a:t>Victim app</a:t>
              </a:r>
              <a:endParaRPr kumimoji="1" lang="ja-JP" altLang="en-US" sz="1600" dirty="0"/>
            </a:p>
          </p:txBody>
        </p:sp>
        <p:cxnSp>
          <p:nvCxnSpPr>
            <p:cNvPr id="60" name="直線矢印コネクタ 59">
              <a:extLst>
                <a:ext uri="{FF2B5EF4-FFF2-40B4-BE49-F238E27FC236}">
                  <a16:creationId xmlns:a16="http://schemas.microsoft.com/office/drawing/2014/main" id="{B84BB0AD-F2C4-4645-9A85-C9FCBB3F3793}"/>
                </a:ext>
              </a:extLst>
            </p:cNvPr>
            <p:cNvCxnSpPr>
              <a:cxnSpLocks/>
            </p:cNvCxnSpPr>
            <p:nvPr/>
          </p:nvCxnSpPr>
          <p:spPr>
            <a:xfrm>
              <a:off x="8140732" y="3698388"/>
              <a:ext cx="165096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図 60">
              <a:extLst>
                <a:ext uri="{FF2B5EF4-FFF2-40B4-BE49-F238E27FC236}">
                  <a16:creationId xmlns:a16="http://schemas.microsoft.com/office/drawing/2014/main" id="{D90B1862-6DBA-4758-ACC7-AFA23860E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1411" y="4313316"/>
              <a:ext cx="1289609" cy="2061177"/>
            </a:xfrm>
            <a:prstGeom prst="rect">
              <a:avLst/>
            </a:prstGeom>
          </p:spPr>
        </p:pic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E89DCD6B-42F0-4F72-9B91-C8E882A1B667}"/>
                </a:ext>
              </a:extLst>
            </p:cNvPr>
            <p:cNvSpPr txBox="1"/>
            <p:nvPr/>
          </p:nvSpPr>
          <p:spPr>
            <a:xfrm>
              <a:off x="8140732" y="3173967"/>
              <a:ext cx="1650968" cy="37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ja-JP" sz="1600" dirty="0"/>
                <a:t>Attacker app</a:t>
              </a:r>
              <a:endParaRPr kumimoji="1" lang="ja-JP" altLang="en-US" sz="1600" dirty="0"/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D814A705-E1D5-411D-B68B-505BA1E7CFA2}"/>
                </a:ext>
              </a:extLst>
            </p:cNvPr>
            <p:cNvSpPr txBox="1"/>
            <p:nvPr/>
          </p:nvSpPr>
          <p:spPr>
            <a:xfrm>
              <a:off x="6774767" y="3173967"/>
              <a:ext cx="1063982" cy="37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ja-JP" sz="1600" dirty="0"/>
                <a:t>Monitor</a:t>
              </a:r>
              <a:endParaRPr kumimoji="1" lang="ja-JP" altLang="en-US" sz="1600" dirty="0"/>
            </a:p>
          </p:txBody>
        </p:sp>
        <p:pic>
          <p:nvPicPr>
            <p:cNvPr id="64" name="図 63">
              <a:extLst>
                <a:ext uri="{FF2B5EF4-FFF2-40B4-BE49-F238E27FC236}">
                  <a16:creationId xmlns:a16="http://schemas.microsoft.com/office/drawing/2014/main" id="{CE4899EB-3C02-4B87-B83B-1573216DF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47425" y="4861749"/>
              <a:ext cx="123451" cy="1504943"/>
            </a:xfrm>
            <a:prstGeom prst="rect">
              <a:avLst/>
            </a:prstGeom>
          </p:spPr>
        </p:pic>
        <p:pic>
          <p:nvPicPr>
            <p:cNvPr id="65" name="図 64">
              <a:extLst>
                <a:ext uri="{FF2B5EF4-FFF2-40B4-BE49-F238E27FC236}">
                  <a16:creationId xmlns:a16="http://schemas.microsoft.com/office/drawing/2014/main" id="{DE58F50E-D10E-47D4-8AF2-A8A771C7E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6385" y="4861749"/>
              <a:ext cx="123451" cy="1504943"/>
            </a:xfrm>
            <a:prstGeom prst="rect">
              <a:avLst/>
            </a:prstGeom>
          </p:spPr>
        </p:pic>
        <p:pic>
          <p:nvPicPr>
            <p:cNvPr id="66" name="図 65">
              <a:extLst>
                <a:ext uri="{FF2B5EF4-FFF2-40B4-BE49-F238E27FC236}">
                  <a16:creationId xmlns:a16="http://schemas.microsoft.com/office/drawing/2014/main" id="{1FF53C59-844E-432F-BAF1-C4C5CF08F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83605" y="4861749"/>
              <a:ext cx="123451" cy="1504943"/>
            </a:xfrm>
            <a:prstGeom prst="rect">
              <a:avLst/>
            </a:prstGeom>
          </p:spPr>
        </p:pic>
        <p:pic>
          <p:nvPicPr>
            <p:cNvPr id="67" name="図 66">
              <a:extLst>
                <a:ext uri="{FF2B5EF4-FFF2-40B4-BE49-F238E27FC236}">
                  <a16:creationId xmlns:a16="http://schemas.microsoft.com/office/drawing/2014/main" id="{7BA5F068-F3F3-4F32-BD3D-8BE423695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79006" y="4861749"/>
              <a:ext cx="123451" cy="1504943"/>
            </a:xfrm>
            <a:prstGeom prst="rect">
              <a:avLst/>
            </a:prstGeom>
          </p:spPr>
        </p:pic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14286FCF-0701-4E30-AD50-CFEA57AC86A5}"/>
                </a:ext>
              </a:extLst>
            </p:cNvPr>
            <p:cNvSpPr txBox="1"/>
            <p:nvPr/>
          </p:nvSpPr>
          <p:spPr>
            <a:xfrm>
              <a:off x="3522200" y="3714500"/>
              <a:ext cx="4250200" cy="37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kumimoji="1" lang="en-US" altLang="ja-JP" sz="1600" b="1" dirty="0"/>
                <a:t>Unknown and/or modification impossible</a:t>
              </a:r>
              <a:endParaRPr kumimoji="1" lang="ja-JP" altLang="en-US" sz="1600" b="1" dirty="0"/>
            </a:p>
          </p:txBody>
        </p: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DB1EA653-CEA9-472D-9042-DA5765B1F27B}"/>
                </a:ext>
              </a:extLst>
            </p:cNvPr>
            <p:cNvCxnSpPr/>
            <p:nvPr/>
          </p:nvCxnSpPr>
          <p:spPr>
            <a:xfrm>
              <a:off x="7004967" y="5117193"/>
              <a:ext cx="388926" cy="42930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09B67083-00B0-42E0-9564-5FFDEDB2B4BB}"/>
                </a:ext>
              </a:extLst>
            </p:cNvPr>
            <p:cNvCxnSpPr/>
            <p:nvPr/>
          </p:nvCxnSpPr>
          <p:spPr>
            <a:xfrm flipV="1">
              <a:off x="7004967" y="5107639"/>
              <a:ext cx="388926" cy="43885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7" name="図 96">
              <a:extLst>
                <a:ext uri="{FF2B5EF4-FFF2-40B4-BE49-F238E27FC236}">
                  <a16:creationId xmlns:a16="http://schemas.microsoft.com/office/drawing/2014/main" id="{EA6EAFF8-48A8-499F-B066-839CD0BCD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86507" y="4313316"/>
              <a:ext cx="1289609" cy="2061177"/>
            </a:xfrm>
            <a:prstGeom prst="rect">
              <a:avLst/>
            </a:prstGeom>
          </p:spPr>
        </p:pic>
      </p:grpSp>
      <p:pic>
        <p:nvPicPr>
          <p:cNvPr id="98" name="グラフィックス 97" descr="戻る 単色塗りつぶし">
            <a:extLst>
              <a:ext uri="{FF2B5EF4-FFF2-40B4-BE49-F238E27FC236}">
                <a16:creationId xmlns:a16="http://schemas.microsoft.com/office/drawing/2014/main" id="{7338342C-F12F-474E-81A1-7388DB02F0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7000" y="3862900"/>
            <a:ext cx="762880" cy="406751"/>
          </a:xfrm>
          <a:prstGeom prst="rect">
            <a:avLst/>
          </a:prstGeom>
        </p:spPr>
      </p:pic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3710DE41-5FB1-4F85-A6BA-ECD24C7D1599}"/>
              </a:ext>
            </a:extLst>
          </p:cNvPr>
          <p:cNvSpPr txBox="1"/>
          <p:nvPr/>
        </p:nvSpPr>
        <p:spPr>
          <a:xfrm>
            <a:off x="2927611" y="3570122"/>
            <a:ext cx="701658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1600" u="sng" dirty="0"/>
              <a:t>Call</a:t>
            </a:r>
            <a:endParaRPr kumimoji="1" lang="ja-JP" altLang="en-US" sz="1600" u="sng" dirty="0"/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DD639573-DC46-4B6B-9D33-DE4DAB9187FC}"/>
              </a:ext>
            </a:extLst>
          </p:cNvPr>
          <p:cNvSpPr txBox="1"/>
          <p:nvPr/>
        </p:nvSpPr>
        <p:spPr>
          <a:xfrm>
            <a:off x="7593880" y="3598008"/>
            <a:ext cx="1130212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1600" u="sng" dirty="0"/>
              <a:t>Return</a:t>
            </a:r>
            <a:endParaRPr kumimoji="1" lang="ja-JP" altLang="en-US" sz="1600" u="sng" dirty="0"/>
          </a:p>
        </p:txBody>
      </p:sp>
      <p:pic>
        <p:nvPicPr>
          <p:cNvPr id="102" name="グラフィックス 101" descr="戻る 単色塗りつぶし">
            <a:extLst>
              <a:ext uri="{FF2B5EF4-FFF2-40B4-BE49-F238E27FC236}">
                <a16:creationId xmlns:a16="http://schemas.microsoft.com/office/drawing/2014/main" id="{2A18E962-A4C9-40D1-B67E-1A3F24F554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52657" y="3862900"/>
            <a:ext cx="762880" cy="406751"/>
          </a:xfrm>
          <a:prstGeom prst="rect">
            <a:avLst/>
          </a:prstGeom>
        </p:spPr>
      </p:pic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76C60A5F-FF85-4AEC-A02F-B38E0BAC9232}"/>
              </a:ext>
            </a:extLst>
          </p:cNvPr>
          <p:cNvSpPr txBox="1"/>
          <p:nvPr/>
        </p:nvSpPr>
        <p:spPr>
          <a:xfrm>
            <a:off x="493504" y="4835727"/>
            <a:ext cx="1368684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1600" dirty="0"/>
              <a:t>Clock</a:t>
            </a:r>
            <a:endParaRPr kumimoji="1" lang="ja-JP" altLang="en-US" sz="1600" dirty="0"/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77E92237-2A51-4C3A-B56F-F8268D37E127}"/>
              </a:ext>
            </a:extLst>
          </p:cNvPr>
          <p:cNvSpPr txBox="1"/>
          <p:nvPr/>
        </p:nvSpPr>
        <p:spPr>
          <a:xfrm>
            <a:off x="493504" y="5397173"/>
            <a:ext cx="1368684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1600" dirty="0"/>
              <a:t>Trigger</a:t>
            </a:r>
            <a:endParaRPr kumimoji="1" lang="ja-JP" altLang="en-US" sz="1600" dirty="0"/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49CD0B90-66EF-4AC7-81F0-5322D8111D56}"/>
              </a:ext>
            </a:extLst>
          </p:cNvPr>
          <p:cNvSpPr txBox="1"/>
          <p:nvPr/>
        </p:nvSpPr>
        <p:spPr>
          <a:xfrm>
            <a:off x="493504" y="6033873"/>
            <a:ext cx="1368684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1600" dirty="0"/>
              <a:t>Glitch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D77A9C5E-EC66-4845-BD97-7DCEDB5A9A26}"/>
              </a:ext>
            </a:extLst>
          </p:cNvPr>
          <p:cNvCxnSpPr/>
          <p:nvPr/>
        </p:nvCxnSpPr>
        <p:spPr>
          <a:xfrm>
            <a:off x="3409244" y="6208179"/>
            <a:ext cx="405271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3FE97C9-E6B1-44B1-8C87-FBB1FC1DE9D6}"/>
              </a:ext>
            </a:extLst>
          </p:cNvPr>
          <p:cNvSpPr txBox="1"/>
          <p:nvPr/>
        </p:nvSpPr>
        <p:spPr>
          <a:xfrm>
            <a:off x="5541943" y="5605968"/>
            <a:ext cx="541867" cy="665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3200" dirty="0"/>
              <a:t>?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583174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7ABAE51-B323-4EA8-91CC-DA14A177A88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kumimoji="1" lang="ja-JP" altLang="en-US" smtClean="0"/>
              <a:t>47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AE2D1C8-20F2-443B-9E3A-31E12F815E6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1639" y="1053619"/>
            <a:ext cx="11332800" cy="25190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b="1" dirty="0"/>
              <a:t>Problem</a:t>
            </a:r>
          </a:p>
          <a:p>
            <a:r>
              <a:rPr lang="en-US" altLang="ja-JP" dirty="0"/>
              <a:t>Unmodifiable TEE code: Unable to trigger immediately before injection</a:t>
            </a:r>
          </a:p>
          <a:p>
            <a:r>
              <a:rPr lang="en-US" altLang="ja-JP" dirty="0"/>
              <a:t>Unknown victim code: </a:t>
            </a:r>
            <a:r>
              <a:rPr kumimoji="1" lang="en-US" altLang="ja-JP" dirty="0"/>
              <a:t>Counting clocks (injection timing) from code </a:t>
            </a:r>
            <a:r>
              <a:rPr lang="en-US" altLang="ja-JP" dirty="0"/>
              <a:t>is not possible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b="1" dirty="0"/>
              <a:t>Power/EM template matching</a:t>
            </a:r>
          </a:p>
          <a:p>
            <a:r>
              <a:rPr kumimoji="1" lang="en-US" altLang="ja-JP" dirty="0"/>
              <a:t>Small searching effort due to </a:t>
            </a:r>
            <a:r>
              <a:rPr kumimoji="1" lang="en-US" altLang="ja-JP" u="sng" dirty="0"/>
              <a:t>only three target instructions</a:t>
            </a:r>
            <a:r>
              <a:rPr kumimoji="1" lang="en-US" altLang="ja-JP" dirty="0"/>
              <a:t> and </a:t>
            </a:r>
            <a:r>
              <a:rPr kumimoji="1" lang="en-US" altLang="ja-JP" u="sng" dirty="0"/>
              <a:t>infrequently execution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A1C811EA-6E02-4244-A1EC-A306E64F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846" y="1"/>
            <a:ext cx="9871153" cy="68843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Injection timing extraction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2D221E2B-A952-4BDB-B015-0D839F2A96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C2F52AC9-2A20-4F15-A132-F02D6D7DB900}"/>
              </a:ext>
            </a:extLst>
          </p:cNvPr>
          <p:cNvGrpSpPr/>
          <p:nvPr/>
        </p:nvGrpSpPr>
        <p:grpSpPr>
          <a:xfrm>
            <a:off x="3948878" y="5558948"/>
            <a:ext cx="3474957" cy="973117"/>
            <a:chOff x="4345753" y="4934418"/>
            <a:chExt cx="3474957" cy="973117"/>
          </a:xfrm>
        </p:grpSpPr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7F92D568-2FE9-4D1A-B75F-0582412472B5}"/>
                </a:ext>
              </a:extLst>
            </p:cNvPr>
            <p:cNvSpPr/>
            <p:nvPr/>
          </p:nvSpPr>
          <p:spPr>
            <a:xfrm>
              <a:off x="4345753" y="4934418"/>
              <a:ext cx="726475" cy="922750"/>
            </a:xfrm>
            <a:custGeom>
              <a:avLst/>
              <a:gdLst>
                <a:gd name="connsiteX0" fmla="*/ 4431 w 1741174"/>
                <a:gd name="connsiteY0" fmla="*/ 329239 h 2211594"/>
                <a:gd name="connsiteX1" fmla="*/ 4431 w 1741174"/>
                <a:gd name="connsiteY1" fmla="*/ 1651500 h 2211594"/>
                <a:gd name="connsiteX2" fmla="*/ 50480 w 1741174"/>
                <a:gd name="connsiteY2" fmla="*/ 645003 h 2211594"/>
                <a:gd name="connsiteX3" fmla="*/ 83372 w 1741174"/>
                <a:gd name="connsiteY3" fmla="*/ 2210666 h 2211594"/>
                <a:gd name="connsiteX4" fmla="*/ 89950 w 1741174"/>
                <a:gd name="connsiteY4" fmla="*/ 875247 h 2211594"/>
                <a:gd name="connsiteX5" fmla="*/ 109686 w 1741174"/>
                <a:gd name="connsiteY5" fmla="*/ 947610 h 2211594"/>
                <a:gd name="connsiteX6" fmla="*/ 149156 w 1741174"/>
                <a:gd name="connsiteY6" fmla="*/ 335817 h 2211594"/>
                <a:gd name="connsiteX7" fmla="*/ 149156 w 1741174"/>
                <a:gd name="connsiteY7" fmla="*/ 2105411 h 2211594"/>
                <a:gd name="connsiteX8" fmla="*/ 175470 w 1741174"/>
                <a:gd name="connsiteY8" fmla="*/ 862090 h 2211594"/>
                <a:gd name="connsiteX9" fmla="*/ 188627 w 1741174"/>
                <a:gd name="connsiteY9" fmla="*/ 1355472 h 2211594"/>
                <a:gd name="connsiteX10" fmla="*/ 234676 w 1741174"/>
                <a:gd name="connsiteY10" fmla="*/ 513434 h 2211594"/>
                <a:gd name="connsiteX11" fmla="*/ 241254 w 1741174"/>
                <a:gd name="connsiteY11" fmla="*/ 1105492 h 2211594"/>
                <a:gd name="connsiteX12" fmla="*/ 260989 w 1741174"/>
                <a:gd name="connsiteY12" fmla="*/ 388444 h 2211594"/>
                <a:gd name="connsiteX13" fmla="*/ 280725 w 1741174"/>
                <a:gd name="connsiteY13" fmla="*/ 1118649 h 2211594"/>
                <a:gd name="connsiteX14" fmla="*/ 300460 w 1741174"/>
                <a:gd name="connsiteY14" fmla="*/ 355552 h 2211594"/>
                <a:gd name="connsiteX15" fmla="*/ 313617 w 1741174"/>
                <a:gd name="connsiteY15" fmla="*/ 1105492 h 2211594"/>
                <a:gd name="connsiteX16" fmla="*/ 339930 w 1741174"/>
                <a:gd name="connsiteY16" fmla="*/ 270033 h 2211594"/>
                <a:gd name="connsiteX17" fmla="*/ 346509 w 1741174"/>
                <a:gd name="connsiteY17" fmla="*/ 1046286 h 2211594"/>
                <a:gd name="connsiteX18" fmla="*/ 359666 w 1741174"/>
                <a:gd name="connsiteY18" fmla="*/ 441072 h 2211594"/>
                <a:gd name="connsiteX19" fmla="*/ 372822 w 1741174"/>
                <a:gd name="connsiteY19" fmla="*/ 947610 h 2211594"/>
                <a:gd name="connsiteX20" fmla="*/ 412293 w 1741174"/>
                <a:gd name="connsiteY20" fmla="*/ 329239 h 2211594"/>
                <a:gd name="connsiteX21" fmla="*/ 392558 w 1741174"/>
                <a:gd name="connsiteY21" fmla="*/ 1026551 h 2211594"/>
                <a:gd name="connsiteX22" fmla="*/ 432028 w 1741174"/>
                <a:gd name="connsiteY22" fmla="*/ 296346 h 2211594"/>
                <a:gd name="connsiteX23" fmla="*/ 425450 w 1741174"/>
                <a:gd name="connsiteY23" fmla="*/ 1204168 h 2211594"/>
                <a:gd name="connsiteX24" fmla="*/ 478077 w 1741174"/>
                <a:gd name="connsiteY24" fmla="*/ 322660 h 2211594"/>
                <a:gd name="connsiteX25" fmla="*/ 458342 w 1741174"/>
                <a:gd name="connsiteY25" fmla="*/ 1723863 h 2211594"/>
                <a:gd name="connsiteX26" fmla="*/ 517548 w 1741174"/>
                <a:gd name="connsiteY26" fmla="*/ 559483 h 2211594"/>
                <a:gd name="connsiteX27" fmla="*/ 497812 w 1741174"/>
                <a:gd name="connsiteY27" fmla="*/ 835777 h 2211594"/>
                <a:gd name="connsiteX28" fmla="*/ 557018 w 1741174"/>
                <a:gd name="connsiteY28" fmla="*/ 237141 h 2211594"/>
                <a:gd name="connsiteX29" fmla="*/ 543861 w 1741174"/>
                <a:gd name="connsiteY29" fmla="*/ 684473 h 2211594"/>
                <a:gd name="connsiteX30" fmla="*/ 583332 w 1741174"/>
                <a:gd name="connsiteY30" fmla="*/ 243719 h 2211594"/>
                <a:gd name="connsiteX31" fmla="*/ 583332 w 1741174"/>
                <a:gd name="connsiteY31" fmla="*/ 1092335 h 2211594"/>
                <a:gd name="connsiteX32" fmla="*/ 629381 w 1741174"/>
                <a:gd name="connsiteY32" fmla="*/ 276611 h 2211594"/>
                <a:gd name="connsiteX33" fmla="*/ 622802 w 1741174"/>
                <a:gd name="connsiteY33" fmla="*/ 756836 h 2211594"/>
                <a:gd name="connsiteX34" fmla="*/ 668851 w 1741174"/>
                <a:gd name="connsiteY34" fmla="*/ 309503 h 2211594"/>
                <a:gd name="connsiteX35" fmla="*/ 675430 w 1741174"/>
                <a:gd name="connsiteY35" fmla="*/ 631846 h 2211594"/>
                <a:gd name="connsiteX36" fmla="*/ 675430 w 1741174"/>
                <a:gd name="connsiteY36" fmla="*/ 72680 h 2211594"/>
                <a:gd name="connsiteX37" fmla="*/ 701743 w 1741174"/>
                <a:gd name="connsiteY37" fmla="*/ 638424 h 2211594"/>
                <a:gd name="connsiteX38" fmla="*/ 721478 w 1741174"/>
                <a:gd name="connsiteY38" fmla="*/ 318 h 2211594"/>
                <a:gd name="connsiteX39" fmla="*/ 741214 w 1741174"/>
                <a:gd name="connsiteY39" fmla="*/ 546326 h 2211594"/>
                <a:gd name="connsiteX40" fmla="*/ 767527 w 1741174"/>
                <a:gd name="connsiteY40" fmla="*/ 105572 h 2211594"/>
                <a:gd name="connsiteX41" fmla="*/ 774106 w 1741174"/>
                <a:gd name="connsiteY41" fmla="*/ 855512 h 2211594"/>
                <a:gd name="connsiteX42" fmla="*/ 793841 w 1741174"/>
                <a:gd name="connsiteY42" fmla="*/ 191092 h 2211594"/>
                <a:gd name="connsiteX43" fmla="*/ 806998 w 1741174"/>
                <a:gd name="connsiteY43" fmla="*/ 710787 h 2211594"/>
                <a:gd name="connsiteX44" fmla="*/ 833312 w 1741174"/>
                <a:gd name="connsiteY44" fmla="*/ 145043 h 2211594"/>
                <a:gd name="connsiteX45" fmla="*/ 839890 w 1741174"/>
                <a:gd name="connsiteY45" fmla="*/ 526591 h 2211594"/>
                <a:gd name="connsiteX46" fmla="*/ 866204 w 1741174"/>
                <a:gd name="connsiteY46" fmla="*/ 131886 h 2211594"/>
                <a:gd name="connsiteX47" fmla="*/ 872782 w 1741174"/>
                <a:gd name="connsiteY47" fmla="*/ 1401521 h 2211594"/>
                <a:gd name="connsiteX48" fmla="*/ 879360 w 1741174"/>
                <a:gd name="connsiteY48" fmla="*/ 894982 h 2211594"/>
                <a:gd name="connsiteX49" fmla="*/ 892517 w 1741174"/>
                <a:gd name="connsiteY49" fmla="*/ 1480462 h 2211594"/>
                <a:gd name="connsiteX50" fmla="*/ 938566 w 1741174"/>
                <a:gd name="connsiteY50" fmla="*/ 506856 h 2211594"/>
                <a:gd name="connsiteX51" fmla="*/ 951723 w 1741174"/>
                <a:gd name="connsiteY51" fmla="*/ 1223903 h 2211594"/>
                <a:gd name="connsiteX52" fmla="*/ 964880 w 1741174"/>
                <a:gd name="connsiteY52" fmla="*/ 381866 h 2211594"/>
                <a:gd name="connsiteX53" fmla="*/ 964880 w 1741174"/>
                <a:gd name="connsiteY53" fmla="*/ 1644922 h 2211594"/>
                <a:gd name="connsiteX54" fmla="*/ 997772 w 1741174"/>
                <a:gd name="connsiteY54" fmla="*/ 559483 h 2211594"/>
                <a:gd name="connsiteX55" fmla="*/ 997772 w 1741174"/>
                <a:gd name="connsiteY55" fmla="*/ 1171276 h 2211594"/>
                <a:gd name="connsiteX56" fmla="*/ 1050399 w 1741174"/>
                <a:gd name="connsiteY56" fmla="*/ 329239 h 2211594"/>
                <a:gd name="connsiteX57" fmla="*/ 1056978 w 1741174"/>
                <a:gd name="connsiteY57" fmla="*/ 1592295 h 2211594"/>
                <a:gd name="connsiteX58" fmla="*/ 1089870 w 1741174"/>
                <a:gd name="connsiteY58" fmla="*/ 618689 h 2211594"/>
                <a:gd name="connsiteX59" fmla="*/ 1103027 w 1741174"/>
                <a:gd name="connsiteY59" fmla="*/ 1105492 h 2211594"/>
                <a:gd name="connsiteX60" fmla="*/ 1122762 w 1741174"/>
                <a:gd name="connsiteY60" fmla="*/ 493699 h 2211594"/>
                <a:gd name="connsiteX61" fmla="*/ 1129340 w 1741174"/>
                <a:gd name="connsiteY61" fmla="*/ 789728 h 2211594"/>
                <a:gd name="connsiteX62" fmla="*/ 1116184 w 1741174"/>
                <a:gd name="connsiteY62" fmla="*/ 177935 h 2211594"/>
                <a:gd name="connsiteX63" fmla="*/ 1168811 w 1741174"/>
                <a:gd name="connsiteY63" fmla="*/ 592375 h 2211594"/>
                <a:gd name="connsiteX64" fmla="*/ 1188546 w 1741174"/>
                <a:gd name="connsiteY64" fmla="*/ 79259 h 2211594"/>
                <a:gd name="connsiteX65" fmla="*/ 1168811 w 1741174"/>
                <a:gd name="connsiteY65" fmla="*/ 579218 h 2211594"/>
                <a:gd name="connsiteX66" fmla="*/ 1201703 w 1741174"/>
                <a:gd name="connsiteY66" fmla="*/ 125308 h 2211594"/>
                <a:gd name="connsiteX67" fmla="*/ 1221438 w 1741174"/>
                <a:gd name="connsiteY67" fmla="*/ 631846 h 2211594"/>
                <a:gd name="connsiteX68" fmla="*/ 1287222 w 1741174"/>
                <a:gd name="connsiteY68" fmla="*/ 171357 h 2211594"/>
                <a:gd name="connsiteX69" fmla="*/ 1274066 w 1741174"/>
                <a:gd name="connsiteY69" fmla="*/ 717365 h 2211594"/>
                <a:gd name="connsiteX70" fmla="*/ 1313536 w 1741174"/>
                <a:gd name="connsiteY70" fmla="*/ 105572 h 2211594"/>
                <a:gd name="connsiteX71" fmla="*/ 1333271 w 1741174"/>
                <a:gd name="connsiteY71" fmla="*/ 750257 h 2211594"/>
                <a:gd name="connsiteX72" fmla="*/ 1379320 w 1741174"/>
                <a:gd name="connsiteY72" fmla="*/ 296346 h 2211594"/>
                <a:gd name="connsiteX73" fmla="*/ 1379320 w 1741174"/>
                <a:gd name="connsiteY73" fmla="*/ 723944 h 2211594"/>
                <a:gd name="connsiteX74" fmla="*/ 1425369 w 1741174"/>
                <a:gd name="connsiteY74" fmla="*/ 118729 h 2211594"/>
                <a:gd name="connsiteX75" fmla="*/ 1431948 w 1741174"/>
                <a:gd name="connsiteY75" fmla="*/ 776571 h 2211594"/>
                <a:gd name="connsiteX76" fmla="*/ 1438526 w 1741174"/>
                <a:gd name="connsiteY76" fmla="*/ 145043 h 2211594"/>
                <a:gd name="connsiteX77" fmla="*/ 1418791 w 1741174"/>
                <a:gd name="connsiteY77" fmla="*/ 691052 h 2211594"/>
                <a:gd name="connsiteX78" fmla="*/ 1484575 w 1741174"/>
                <a:gd name="connsiteY78" fmla="*/ 145043 h 2211594"/>
                <a:gd name="connsiteX79" fmla="*/ 1484575 w 1741174"/>
                <a:gd name="connsiteY79" fmla="*/ 651581 h 2211594"/>
                <a:gd name="connsiteX80" fmla="*/ 1550359 w 1741174"/>
                <a:gd name="connsiteY80" fmla="*/ 256876 h 2211594"/>
                <a:gd name="connsiteX81" fmla="*/ 1563516 w 1741174"/>
                <a:gd name="connsiteY81" fmla="*/ 816041 h 2211594"/>
                <a:gd name="connsiteX82" fmla="*/ 1609565 w 1741174"/>
                <a:gd name="connsiteY82" fmla="*/ 105572 h 2211594"/>
                <a:gd name="connsiteX83" fmla="*/ 1622722 w 1741174"/>
                <a:gd name="connsiteY83" fmla="*/ 855512 h 2211594"/>
                <a:gd name="connsiteX84" fmla="*/ 1668771 w 1741174"/>
                <a:gd name="connsiteY84" fmla="*/ 500277 h 2211594"/>
                <a:gd name="connsiteX85" fmla="*/ 1662192 w 1741174"/>
                <a:gd name="connsiteY85" fmla="*/ 1539667 h 2211594"/>
                <a:gd name="connsiteX86" fmla="*/ 1695084 w 1741174"/>
                <a:gd name="connsiteY86" fmla="*/ 473964 h 2211594"/>
                <a:gd name="connsiteX87" fmla="*/ 1714819 w 1741174"/>
                <a:gd name="connsiteY87" fmla="*/ 1848853 h 2211594"/>
                <a:gd name="connsiteX88" fmla="*/ 1741133 w 1741174"/>
                <a:gd name="connsiteY88" fmla="*/ 717365 h 2211594"/>
                <a:gd name="connsiteX89" fmla="*/ 1721398 w 1741174"/>
                <a:gd name="connsiteY89" fmla="*/ 1348893 h 2211594"/>
                <a:gd name="connsiteX90" fmla="*/ 1741133 w 1741174"/>
                <a:gd name="connsiteY90" fmla="*/ 1013394 h 221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1741174" h="2211594">
                  <a:moveTo>
                    <a:pt x="4431" y="329239"/>
                  </a:moveTo>
                  <a:cubicBezTo>
                    <a:pt x="593" y="964056"/>
                    <a:pt x="-3244" y="1598873"/>
                    <a:pt x="4431" y="1651500"/>
                  </a:cubicBezTo>
                  <a:cubicBezTo>
                    <a:pt x="12106" y="1704127"/>
                    <a:pt x="37323" y="551809"/>
                    <a:pt x="50480" y="645003"/>
                  </a:cubicBezTo>
                  <a:cubicBezTo>
                    <a:pt x="63637" y="738197"/>
                    <a:pt x="76794" y="2172292"/>
                    <a:pt x="83372" y="2210666"/>
                  </a:cubicBezTo>
                  <a:cubicBezTo>
                    <a:pt x="89950" y="2249040"/>
                    <a:pt x="85564" y="1085756"/>
                    <a:pt x="89950" y="875247"/>
                  </a:cubicBezTo>
                  <a:cubicBezTo>
                    <a:pt x="94336" y="664738"/>
                    <a:pt x="99818" y="1037515"/>
                    <a:pt x="109686" y="947610"/>
                  </a:cubicBezTo>
                  <a:cubicBezTo>
                    <a:pt x="119554" y="857705"/>
                    <a:pt x="142578" y="142850"/>
                    <a:pt x="149156" y="335817"/>
                  </a:cubicBezTo>
                  <a:cubicBezTo>
                    <a:pt x="155734" y="528784"/>
                    <a:pt x="144770" y="2017699"/>
                    <a:pt x="149156" y="2105411"/>
                  </a:cubicBezTo>
                  <a:cubicBezTo>
                    <a:pt x="153542" y="2193123"/>
                    <a:pt x="168892" y="987080"/>
                    <a:pt x="175470" y="862090"/>
                  </a:cubicBezTo>
                  <a:cubicBezTo>
                    <a:pt x="182048" y="737100"/>
                    <a:pt x="178759" y="1413581"/>
                    <a:pt x="188627" y="1355472"/>
                  </a:cubicBezTo>
                  <a:cubicBezTo>
                    <a:pt x="198495" y="1297363"/>
                    <a:pt x="225905" y="555097"/>
                    <a:pt x="234676" y="513434"/>
                  </a:cubicBezTo>
                  <a:cubicBezTo>
                    <a:pt x="243447" y="471771"/>
                    <a:pt x="236869" y="1126324"/>
                    <a:pt x="241254" y="1105492"/>
                  </a:cubicBezTo>
                  <a:cubicBezTo>
                    <a:pt x="245639" y="1084660"/>
                    <a:pt x="254411" y="386251"/>
                    <a:pt x="260989" y="388444"/>
                  </a:cubicBezTo>
                  <a:cubicBezTo>
                    <a:pt x="267567" y="390637"/>
                    <a:pt x="274147" y="1124131"/>
                    <a:pt x="280725" y="1118649"/>
                  </a:cubicBezTo>
                  <a:cubicBezTo>
                    <a:pt x="287304" y="1113167"/>
                    <a:pt x="294978" y="357745"/>
                    <a:pt x="300460" y="355552"/>
                  </a:cubicBezTo>
                  <a:cubicBezTo>
                    <a:pt x="305942" y="353359"/>
                    <a:pt x="307039" y="1119745"/>
                    <a:pt x="313617" y="1105492"/>
                  </a:cubicBezTo>
                  <a:cubicBezTo>
                    <a:pt x="320195" y="1091239"/>
                    <a:pt x="334448" y="279901"/>
                    <a:pt x="339930" y="270033"/>
                  </a:cubicBezTo>
                  <a:cubicBezTo>
                    <a:pt x="345412" y="260165"/>
                    <a:pt x="343220" y="1017779"/>
                    <a:pt x="346509" y="1046286"/>
                  </a:cubicBezTo>
                  <a:cubicBezTo>
                    <a:pt x="349798" y="1074793"/>
                    <a:pt x="355281" y="457518"/>
                    <a:pt x="359666" y="441072"/>
                  </a:cubicBezTo>
                  <a:cubicBezTo>
                    <a:pt x="364052" y="424626"/>
                    <a:pt x="364051" y="966249"/>
                    <a:pt x="372822" y="947610"/>
                  </a:cubicBezTo>
                  <a:cubicBezTo>
                    <a:pt x="381593" y="928971"/>
                    <a:pt x="409004" y="316082"/>
                    <a:pt x="412293" y="329239"/>
                  </a:cubicBezTo>
                  <a:cubicBezTo>
                    <a:pt x="415582" y="342396"/>
                    <a:pt x="389269" y="1032033"/>
                    <a:pt x="392558" y="1026551"/>
                  </a:cubicBezTo>
                  <a:cubicBezTo>
                    <a:pt x="395847" y="1021069"/>
                    <a:pt x="426546" y="266743"/>
                    <a:pt x="432028" y="296346"/>
                  </a:cubicBezTo>
                  <a:cubicBezTo>
                    <a:pt x="437510" y="325949"/>
                    <a:pt x="417775" y="1199782"/>
                    <a:pt x="425450" y="1204168"/>
                  </a:cubicBezTo>
                  <a:cubicBezTo>
                    <a:pt x="433125" y="1208554"/>
                    <a:pt x="472595" y="236044"/>
                    <a:pt x="478077" y="322660"/>
                  </a:cubicBezTo>
                  <a:cubicBezTo>
                    <a:pt x="483559" y="409276"/>
                    <a:pt x="451764" y="1684393"/>
                    <a:pt x="458342" y="1723863"/>
                  </a:cubicBezTo>
                  <a:cubicBezTo>
                    <a:pt x="464920" y="1763333"/>
                    <a:pt x="510970" y="707497"/>
                    <a:pt x="517548" y="559483"/>
                  </a:cubicBezTo>
                  <a:cubicBezTo>
                    <a:pt x="524126" y="411469"/>
                    <a:pt x="491234" y="889501"/>
                    <a:pt x="497812" y="835777"/>
                  </a:cubicBezTo>
                  <a:cubicBezTo>
                    <a:pt x="504390" y="782053"/>
                    <a:pt x="549343" y="262358"/>
                    <a:pt x="557018" y="237141"/>
                  </a:cubicBezTo>
                  <a:cubicBezTo>
                    <a:pt x="564693" y="211924"/>
                    <a:pt x="539475" y="683377"/>
                    <a:pt x="543861" y="684473"/>
                  </a:cubicBezTo>
                  <a:cubicBezTo>
                    <a:pt x="548247" y="685569"/>
                    <a:pt x="576754" y="175742"/>
                    <a:pt x="583332" y="243719"/>
                  </a:cubicBezTo>
                  <a:cubicBezTo>
                    <a:pt x="589910" y="311696"/>
                    <a:pt x="575657" y="1086853"/>
                    <a:pt x="583332" y="1092335"/>
                  </a:cubicBezTo>
                  <a:cubicBezTo>
                    <a:pt x="591007" y="1097817"/>
                    <a:pt x="622803" y="332528"/>
                    <a:pt x="629381" y="276611"/>
                  </a:cubicBezTo>
                  <a:cubicBezTo>
                    <a:pt x="635959" y="220694"/>
                    <a:pt x="616224" y="751354"/>
                    <a:pt x="622802" y="756836"/>
                  </a:cubicBezTo>
                  <a:cubicBezTo>
                    <a:pt x="629380" y="762318"/>
                    <a:pt x="660080" y="330335"/>
                    <a:pt x="668851" y="309503"/>
                  </a:cubicBezTo>
                  <a:cubicBezTo>
                    <a:pt x="677622" y="288671"/>
                    <a:pt x="674334" y="671316"/>
                    <a:pt x="675430" y="631846"/>
                  </a:cubicBezTo>
                  <a:cubicBezTo>
                    <a:pt x="676526" y="592376"/>
                    <a:pt x="671045" y="71584"/>
                    <a:pt x="675430" y="72680"/>
                  </a:cubicBezTo>
                  <a:cubicBezTo>
                    <a:pt x="679815" y="73776"/>
                    <a:pt x="694068" y="650484"/>
                    <a:pt x="701743" y="638424"/>
                  </a:cubicBezTo>
                  <a:cubicBezTo>
                    <a:pt x="709418" y="626364"/>
                    <a:pt x="714900" y="15668"/>
                    <a:pt x="721478" y="318"/>
                  </a:cubicBezTo>
                  <a:cubicBezTo>
                    <a:pt x="728056" y="-15032"/>
                    <a:pt x="733539" y="528784"/>
                    <a:pt x="741214" y="546326"/>
                  </a:cubicBezTo>
                  <a:cubicBezTo>
                    <a:pt x="748889" y="563868"/>
                    <a:pt x="762045" y="54041"/>
                    <a:pt x="767527" y="105572"/>
                  </a:cubicBezTo>
                  <a:cubicBezTo>
                    <a:pt x="773009" y="157103"/>
                    <a:pt x="769720" y="841259"/>
                    <a:pt x="774106" y="855512"/>
                  </a:cubicBezTo>
                  <a:cubicBezTo>
                    <a:pt x="778492" y="869765"/>
                    <a:pt x="788359" y="215213"/>
                    <a:pt x="793841" y="191092"/>
                  </a:cubicBezTo>
                  <a:cubicBezTo>
                    <a:pt x="799323" y="166971"/>
                    <a:pt x="800419" y="718462"/>
                    <a:pt x="806998" y="710787"/>
                  </a:cubicBezTo>
                  <a:cubicBezTo>
                    <a:pt x="813577" y="703112"/>
                    <a:pt x="827830" y="175742"/>
                    <a:pt x="833312" y="145043"/>
                  </a:cubicBezTo>
                  <a:cubicBezTo>
                    <a:pt x="838794" y="114344"/>
                    <a:pt x="834408" y="528784"/>
                    <a:pt x="839890" y="526591"/>
                  </a:cubicBezTo>
                  <a:cubicBezTo>
                    <a:pt x="845372" y="524398"/>
                    <a:pt x="860722" y="-13936"/>
                    <a:pt x="866204" y="131886"/>
                  </a:cubicBezTo>
                  <a:cubicBezTo>
                    <a:pt x="871686" y="277708"/>
                    <a:pt x="870589" y="1274338"/>
                    <a:pt x="872782" y="1401521"/>
                  </a:cubicBezTo>
                  <a:cubicBezTo>
                    <a:pt x="874975" y="1528704"/>
                    <a:pt x="876071" y="881825"/>
                    <a:pt x="879360" y="894982"/>
                  </a:cubicBezTo>
                  <a:cubicBezTo>
                    <a:pt x="882649" y="908139"/>
                    <a:pt x="882649" y="1545150"/>
                    <a:pt x="892517" y="1480462"/>
                  </a:cubicBezTo>
                  <a:cubicBezTo>
                    <a:pt x="902385" y="1415774"/>
                    <a:pt x="928698" y="549616"/>
                    <a:pt x="938566" y="506856"/>
                  </a:cubicBezTo>
                  <a:cubicBezTo>
                    <a:pt x="948434" y="464096"/>
                    <a:pt x="947337" y="1244735"/>
                    <a:pt x="951723" y="1223903"/>
                  </a:cubicBezTo>
                  <a:cubicBezTo>
                    <a:pt x="956109" y="1203071"/>
                    <a:pt x="962687" y="311696"/>
                    <a:pt x="964880" y="381866"/>
                  </a:cubicBezTo>
                  <a:cubicBezTo>
                    <a:pt x="967073" y="452036"/>
                    <a:pt x="959398" y="1615319"/>
                    <a:pt x="964880" y="1644922"/>
                  </a:cubicBezTo>
                  <a:cubicBezTo>
                    <a:pt x="970362" y="1674525"/>
                    <a:pt x="992290" y="638424"/>
                    <a:pt x="997772" y="559483"/>
                  </a:cubicBezTo>
                  <a:cubicBezTo>
                    <a:pt x="1003254" y="480542"/>
                    <a:pt x="989001" y="1209650"/>
                    <a:pt x="997772" y="1171276"/>
                  </a:cubicBezTo>
                  <a:cubicBezTo>
                    <a:pt x="1006543" y="1132902"/>
                    <a:pt x="1040531" y="259069"/>
                    <a:pt x="1050399" y="329239"/>
                  </a:cubicBezTo>
                  <a:cubicBezTo>
                    <a:pt x="1060267" y="399409"/>
                    <a:pt x="1050400" y="1544053"/>
                    <a:pt x="1056978" y="1592295"/>
                  </a:cubicBezTo>
                  <a:cubicBezTo>
                    <a:pt x="1063556" y="1640537"/>
                    <a:pt x="1082195" y="699823"/>
                    <a:pt x="1089870" y="618689"/>
                  </a:cubicBezTo>
                  <a:cubicBezTo>
                    <a:pt x="1097545" y="537555"/>
                    <a:pt x="1097545" y="1126324"/>
                    <a:pt x="1103027" y="1105492"/>
                  </a:cubicBezTo>
                  <a:cubicBezTo>
                    <a:pt x="1108509" y="1084660"/>
                    <a:pt x="1118377" y="546326"/>
                    <a:pt x="1122762" y="493699"/>
                  </a:cubicBezTo>
                  <a:cubicBezTo>
                    <a:pt x="1127147" y="441072"/>
                    <a:pt x="1130436" y="842355"/>
                    <a:pt x="1129340" y="789728"/>
                  </a:cubicBezTo>
                  <a:cubicBezTo>
                    <a:pt x="1128244" y="737101"/>
                    <a:pt x="1109606" y="210827"/>
                    <a:pt x="1116184" y="177935"/>
                  </a:cubicBezTo>
                  <a:cubicBezTo>
                    <a:pt x="1122763" y="145043"/>
                    <a:pt x="1156751" y="608821"/>
                    <a:pt x="1168811" y="592375"/>
                  </a:cubicBezTo>
                  <a:cubicBezTo>
                    <a:pt x="1180871" y="575929"/>
                    <a:pt x="1188546" y="81452"/>
                    <a:pt x="1188546" y="79259"/>
                  </a:cubicBezTo>
                  <a:cubicBezTo>
                    <a:pt x="1188546" y="77066"/>
                    <a:pt x="1166618" y="571543"/>
                    <a:pt x="1168811" y="579218"/>
                  </a:cubicBezTo>
                  <a:cubicBezTo>
                    <a:pt x="1171004" y="586893"/>
                    <a:pt x="1192932" y="116537"/>
                    <a:pt x="1201703" y="125308"/>
                  </a:cubicBezTo>
                  <a:cubicBezTo>
                    <a:pt x="1210474" y="134079"/>
                    <a:pt x="1207185" y="624171"/>
                    <a:pt x="1221438" y="631846"/>
                  </a:cubicBezTo>
                  <a:cubicBezTo>
                    <a:pt x="1235691" y="639521"/>
                    <a:pt x="1278451" y="157104"/>
                    <a:pt x="1287222" y="171357"/>
                  </a:cubicBezTo>
                  <a:cubicBezTo>
                    <a:pt x="1295993" y="185610"/>
                    <a:pt x="1269680" y="728329"/>
                    <a:pt x="1274066" y="717365"/>
                  </a:cubicBezTo>
                  <a:cubicBezTo>
                    <a:pt x="1278452" y="706401"/>
                    <a:pt x="1303669" y="100090"/>
                    <a:pt x="1313536" y="105572"/>
                  </a:cubicBezTo>
                  <a:cubicBezTo>
                    <a:pt x="1323403" y="111054"/>
                    <a:pt x="1322307" y="718461"/>
                    <a:pt x="1333271" y="750257"/>
                  </a:cubicBezTo>
                  <a:cubicBezTo>
                    <a:pt x="1344235" y="782053"/>
                    <a:pt x="1371645" y="300732"/>
                    <a:pt x="1379320" y="296346"/>
                  </a:cubicBezTo>
                  <a:cubicBezTo>
                    <a:pt x="1386995" y="291960"/>
                    <a:pt x="1371645" y="753547"/>
                    <a:pt x="1379320" y="723944"/>
                  </a:cubicBezTo>
                  <a:cubicBezTo>
                    <a:pt x="1386995" y="694341"/>
                    <a:pt x="1416598" y="109958"/>
                    <a:pt x="1425369" y="118729"/>
                  </a:cubicBezTo>
                  <a:cubicBezTo>
                    <a:pt x="1434140" y="127500"/>
                    <a:pt x="1429755" y="772185"/>
                    <a:pt x="1431948" y="776571"/>
                  </a:cubicBezTo>
                  <a:cubicBezTo>
                    <a:pt x="1434141" y="780957"/>
                    <a:pt x="1440719" y="159296"/>
                    <a:pt x="1438526" y="145043"/>
                  </a:cubicBezTo>
                  <a:cubicBezTo>
                    <a:pt x="1436333" y="130790"/>
                    <a:pt x="1411116" y="691052"/>
                    <a:pt x="1418791" y="691052"/>
                  </a:cubicBezTo>
                  <a:cubicBezTo>
                    <a:pt x="1426466" y="691052"/>
                    <a:pt x="1473611" y="151621"/>
                    <a:pt x="1484575" y="145043"/>
                  </a:cubicBezTo>
                  <a:cubicBezTo>
                    <a:pt x="1495539" y="138465"/>
                    <a:pt x="1473611" y="632942"/>
                    <a:pt x="1484575" y="651581"/>
                  </a:cubicBezTo>
                  <a:cubicBezTo>
                    <a:pt x="1495539" y="670220"/>
                    <a:pt x="1537202" y="229466"/>
                    <a:pt x="1550359" y="256876"/>
                  </a:cubicBezTo>
                  <a:cubicBezTo>
                    <a:pt x="1563516" y="284286"/>
                    <a:pt x="1553648" y="841258"/>
                    <a:pt x="1563516" y="816041"/>
                  </a:cubicBezTo>
                  <a:cubicBezTo>
                    <a:pt x="1573384" y="790824"/>
                    <a:pt x="1599697" y="98994"/>
                    <a:pt x="1609565" y="105572"/>
                  </a:cubicBezTo>
                  <a:cubicBezTo>
                    <a:pt x="1619433" y="112150"/>
                    <a:pt x="1612854" y="789728"/>
                    <a:pt x="1622722" y="855512"/>
                  </a:cubicBezTo>
                  <a:cubicBezTo>
                    <a:pt x="1632590" y="921296"/>
                    <a:pt x="1662193" y="386251"/>
                    <a:pt x="1668771" y="500277"/>
                  </a:cubicBezTo>
                  <a:cubicBezTo>
                    <a:pt x="1675349" y="614303"/>
                    <a:pt x="1657807" y="1544052"/>
                    <a:pt x="1662192" y="1539667"/>
                  </a:cubicBezTo>
                  <a:cubicBezTo>
                    <a:pt x="1666577" y="1535282"/>
                    <a:pt x="1686313" y="422433"/>
                    <a:pt x="1695084" y="473964"/>
                  </a:cubicBezTo>
                  <a:cubicBezTo>
                    <a:pt x="1703855" y="525495"/>
                    <a:pt x="1707144" y="1808286"/>
                    <a:pt x="1714819" y="1848853"/>
                  </a:cubicBezTo>
                  <a:cubicBezTo>
                    <a:pt x="1722494" y="1889420"/>
                    <a:pt x="1740037" y="800692"/>
                    <a:pt x="1741133" y="717365"/>
                  </a:cubicBezTo>
                  <a:cubicBezTo>
                    <a:pt x="1742229" y="634038"/>
                    <a:pt x="1721398" y="1299555"/>
                    <a:pt x="1721398" y="1348893"/>
                  </a:cubicBezTo>
                  <a:cubicBezTo>
                    <a:pt x="1721398" y="1398231"/>
                    <a:pt x="1731265" y="1205812"/>
                    <a:pt x="1741133" y="101339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B19BAB59-1CD9-4AB5-961B-46864950AB6E}"/>
                </a:ext>
              </a:extLst>
            </p:cNvPr>
            <p:cNvSpPr/>
            <p:nvPr/>
          </p:nvSpPr>
          <p:spPr>
            <a:xfrm>
              <a:off x="5072228" y="5084074"/>
              <a:ext cx="569057" cy="823461"/>
            </a:xfrm>
            <a:custGeom>
              <a:avLst/>
              <a:gdLst>
                <a:gd name="connsiteX0" fmla="*/ 0 w 1363882"/>
                <a:gd name="connsiteY0" fmla="*/ 548675 h 1973623"/>
                <a:gd name="connsiteX1" fmla="*/ 65784 w 1363882"/>
                <a:gd name="connsiteY1" fmla="*/ 61872 h 1973623"/>
                <a:gd name="connsiteX2" fmla="*/ 65784 w 1363882"/>
                <a:gd name="connsiteY2" fmla="*/ 1785418 h 1973623"/>
                <a:gd name="connsiteX3" fmla="*/ 98676 w 1363882"/>
                <a:gd name="connsiteY3" fmla="*/ 653930 h 1973623"/>
                <a:gd name="connsiteX4" fmla="*/ 111833 w 1363882"/>
                <a:gd name="connsiteY4" fmla="*/ 1449918 h 1973623"/>
                <a:gd name="connsiteX5" fmla="*/ 144725 w 1363882"/>
                <a:gd name="connsiteY5" fmla="*/ 423685 h 1973623"/>
                <a:gd name="connsiteX6" fmla="*/ 151303 w 1363882"/>
                <a:gd name="connsiteY6" fmla="*/ 1055213 h 1973623"/>
                <a:gd name="connsiteX7" fmla="*/ 203931 w 1363882"/>
                <a:gd name="connsiteY7" fmla="*/ 239490 h 1973623"/>
                <a:gd name="connsiteX8" fmla="*/ 210509 w 1363882"/>
                <a:gd name="connsiteY8" fmla="*/ 1548595 h 1973623"/>
                <a:gd name="connsiteX9" fmla="*/ 223666 w 1363882"/>
                <a:gd name="connsiteY9" fmla="*/ 489469 h 1973623"/>
                <a:gd name="connsiteX10" fmla="*/ 249979 w 1363882"/>
                <a:gd name="connsiteY10" fmla="*/ 930223 h 1973623"/>
                <a:gd name="connsiteX11" fmla="*/ 276293 w 1363882"/>
                <a:gd name="connsiteY11" fmla="*/ 232911 h 1973623"/>
                <a:gd name="connsiteX12" fmla="*/ 249979 w 1363882"/>
                <a:gd name="connsiteY12" fmla="*/ 1015743 h 1973623"/>
                <a:gd name="connsiteX13" fmla="*/ 309185 w 1363882"/>
                <a:gd name="connsiteY13" fmla="*/ 219754 h 1973623"/>
                <a:gd name="connsiteX14" fmla="*/ 309185 w 1363882"/>
                <a:gd name="connsiteY14" fmla="*/ 1778839 h 1973623"/>
                <a:gd name="connsiteX15" fmla="*/ 355234 w 1363882"/>
                <a:gd name="connsiteY15" fmla="*/ 601303 h 1973623"/>
                <a:gd name="connsiteX16" fmla="*/ 355234 w 1363882"/>
                <a:gd name="connsiteY16" fmla="*/ 1035478 h 1973623"/>
                <a:gd name="connsiteX17" fmla="*/ 374969 w 1363882"/>
                <a:gd name="connsiteY17" fmla="*/ 318431 h 1973623"/>
                <a:gd name="connsiteX18" fmla="*/ 401283 w 1363882"/>
                <a:gd name="connsiteY18" fmla="*/ 956537 h 1973623"/>
                <a:gd name="connsiteX19" fmla="*/ 440754 w 1363882"/>
                <a:gd name="connsiteY19" fmla="*/ 153970 h 1973623"/>
                <a:gd name="connsiteX20" fmla="*/ 447332 w 1363882"/>
                <a:gd name="connsiteY20" fmla="*/ 1969613 h 1973623"/>
                <a:gd name="connsiteX21" fmla="*/ 480224 w 1363882"/>
                <a:gd name="connsiteY21" fmla="*/ 653930 h 1973623"/>
                <a:gd name="connsiteX22" fmla="*/ 499959 w 1363882"/>
                <a:gd name="connsiteY22" fmla="*/ 1022321 h 1973623"/>
                <a:gd name="connsiteX23" fmla="*/ 506538 w 1363882"/>
                <a:gd name="connsiteY23" fmla="*/ 278960 h 1973623"/>
                <a:gd name="connsiteX24" fmla="*/ 546008 w 1363882"/>
                <a:gd name="connsiteY24" fmla="*/ 844704 h 1973623"/>
                <a:gd name="connsiteX25" fmla="*/ 546008 w 1363882"/>
                <a:gd name="connsiteY25" fmla="*/ 114500 h 1973623"/>
                <a:gd name="connsiteX26" fmla="*/ 585479 w 1363882"/>
                <a:gd name="connsiteY26" fmla="*/ 857861 h 1973623"/>
                <a:gd name="connsiteX27" fmla="*/ 592057 w 1363882"/>
                <a:gd name="connsiteY27" fmla="*/ 75029 h 1973623"/>
                <a:gd name="connsiteX28" fmla="*/ 611792 w 1363882"/>
                <a:gd name="connsiteY28" fmla="*/ 897331 h 1973623"/>
                <a:gd name="connsiteX29" fmla="*/ 644685 w 1363882"/>
                <a:gd name="connsiteY29" fmla="*/ 94764 h 1973623"/>
                <a:gd name="connsiteX30" fmla="*/ 651263 w 1363882"/>
                <a:gd name="connsiteY30" fmla="*/ 831547 h 1973623"/>
                <a:gd name="connsiteX31" fmla="*/ 670998 w 1363882"/>
                <a:gd name="connsiteY31" fmla="*/ 127656 h 1973623"/>
                <a:gd name="connsiteX32" fmla="*/ 697312 w 1363882"/>
                <a:gd name="connsiteY32" fmla="*/ 1074949 h 1973623"/>
                <a:gd name="connsiteX33" fmla="*/ 703890 w 1363882"/>
                <a:gd name="connsiteY33" fmla="*/ 173705 h 1973623"/>
                <a:gd name="connsiteX34" fmla="*/ 717047 w 1363882"/>
                <a:gd name="connsiteY34" fmla="*/ 1088105 h 1973623"/>
                <a:gd name="connsiteX35" fmla="*/ 776253 w 1363882"/>
                <a:gd name="connsiteY35" fmla="*/ 193441 h 1973623"/>
                <a:gd name="connsiteX36" fmla="*/ 782831 w 1363882"/>
                <a:gd name="connsiteY36" fmla="*/ 1147311 h 1973623"/>
                <a:gd name="connsiteX37" fmla="*/ 809145 w 1363882"/>
                <a:gd name="connsiteY37" fmla="*/ 193441 h 1973623"/>
                <a:gd name="connsiteX38" fmla="*/ 809145 w 1363882"/>
                <a:gd name="connsiteY38" fmla="*/ 976272 h 1973623"/>
                <a:gd name="connsiteX39" fmla="*/ 855194 w 1363882"/>
                <a:gd name="connsiteY39" fmla="*/ 232911 h 1973623"/>
                <a:gd name="connsiteX40" fmla="*/ 842037 w 1363882"/>
                <a:gd name="connsiteY40" fmla="*/ 1686741 h 1973623"/>
                <a:gd name="connsiteX41" fmla="*/ 888086 w 1363882"/>
                <a:gd name="connsiteY41" fmla="*/ 601303 h 1973623"/>
                <a:gd name="connsiteX42" fmla="*/ 901243 w 1363882"/>
                <a:gd name="connsiteY42" fmla="*/ 1667006 h 1973623"/>
                <a:gd name="connsiteX43" fmla="*/ 934135 w 1363882"/>
                <a:gd name="connsiteY43" fmla="*/ 522362 h 1973623"/>
                <a:gd name="connsiteX44" fmla="*/ 940713 w 1363882"/>
                <a:gd name="connsiteY44" fmla="*/ 1219674 h 1973623"/>
                <a:gd name="connsiteX45" fmla="*/ 973605 w 1363882"/>
                <a:gd name="connsiteY45" fmla="*/ 305274 h 1973623"/>
                <a:gd name="connsiteX46" fmla="*/ 973605 w 1363882"/>
                <a:gd name="connsiteY46" fmla="*/ 1193360 h 1973623"/>
                <a:gd name="connsiteX47" fmla="*/ 1006497 w 1363882"/>
                <a:gd name="connsiteY47" fmla="*/ 318431 h 1973623"/>
                <a:gd name="connsiteX48" fmla="*/ 1019654 w 1363882"/>
                <a:gd name="connsiteY48" fmla="*/ 1397291 h 1973623"/>
                <a:gd name="connsiteX49" fmla="*/ 1045968 w 1363882"/>
                <a:gd name="connsiteY49" fmla="*/ 417107 h 1973623"/>
                <a:gd name="connsiteX50" fmla="*/ 1072282 w 1363882"/>
                <a:gd name="connsiteY50" fmla="*/ 1081527 h 1973623"/>
                <a:gd name="connsiteX51" fmla="*/ 1098595 w 1363882"/>
                <a:gd name="connsiteY51" fmla="*/ 200019 h 1973623"/>
                <a:gd name="connsiteX52" fmla="*/ 1105174 w 1363882"/>
                <a:gd name="connsiteY52" fmla="*/ 1153890 h 1973623"/>
                <a:gd name="connsiteX53" fmla="*/ 1144644 w 1363882"/>
                <a:gd name="connsiteY53" fmla="*/ 226333 h 1973623"/>
                <a:gd name="connsiteX54" fmla="*/ 1138066 w 1363882"/>
                <a:gd name="connsiteY54" fmla="*/ 1443340 h 1973623"/>
                <a:gd name="connsiteX55" fmla="*/ 1170958 w 1363882"/>
                <a:gd name="connsiteY55" fmla="*/ 403950 h 1973623"/>
                <a:gd name="connsiteX56" fmla="*/ 1177536 w 1363882"/>
                <a:gd name="connsiteY56" fmla="*/ 1094684 h 1973623"/>
                <a:gd name="connsiteX57" fmla="*/ 1223585 w 1363882"/>
                <a:gd name="connsiteY57" fmla="*/ 167127 h 1973623"/>
                <a:gd name="connsiteX58" fmla="*/ 1223585 w 1363882"/>
                <a:gd name="connsiteY58" fmla="*/ 1193360 h 1973623"/>
                <a:gd name="connsiteX59" fmla="*/ 1256477 w 1363882"/>
                <a:gd name="connsiteY59" fmla="*/ 285538 h 1973623"/>
                <a:gd name="connsiteX60" fmla="*/ 1269634 w 1363882"/>
                <a:gd name="connsiteY60" fmla="*/ 1265723 h 1973623"/>
                <a:gd name="connsiteX61" fmla="*/ 1289369 w 1363882"/>
                <a:gd name="connsiteY61" fmla="*/ 325009 h 1973623"/>
                <a:gd name="connsiteX62" fmla="*/ 1322262 w 1363882"/>
                <a:gd name="connsiteY62" fmla="*/ 778920 h 1973623"/>
                <a:gd name="connsiteX63" fmla="*/ 1361732 w 1363882"/>
                <a:gd name="connsiteY63" fmla="*/ 121078 h 1973623"/>
                <a:gd name="connsiteX64" fmla="*/ 1355154 w 1363882"/>
                <a:gd name="connsiteY64" fmla="*/ 1199938 h 197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363882" h="1973623">
                  <a:moveTo>
                    <a:pt x="0" y="548675"/>
                  </a:moveTo>
                  <a:cubicBezTo>
                    <a:pt x="27410" y="202211"/>
                    <a:pt x="54820" y="-144252"/>
                    <a:pt x="65784" y="61872"/>
                  </a:cubicBezTo>
                  <a:cubicBezTo>
                    <a:pt x="76748" y="267996"/>
                    <a:pt x="60302" y="1686742"/>
                    <a:pt x="65784" y="1785418"/>
                  </a:cubicBezTo>
                  <a:cubicBezTo>
                    <a:pt x="71266" y="1884094"/>
                    <a:pt x="91001" y="709847"/>
                    <a:pt x="98676" y="653930"/>
                  </a:cubicBezTo>
                  <a:cubicBezTo>
                    <a:pt x="106351" y="598013"/>
                    <a:pt x="104158" y="1488292"/>
                    <a:pt x="111833" y="1449918"/>
                  </a:cubicBezTo>
                  <a:cubicBezTo>
                    <a:pt x="119508" y="1411544"/>
                    <a:pt x="138147" y="489469"/>
                    <a:pt x="144725" y="423685"/>
                  </a:cubicBezTo>
                  <a:cubicBezTo>
                    <a:pt x="151303" y="357901"/>
                    <a:pt x="141435" y="1085912"/>
                    <a:pt x="151303" y="1055213"/>
                  </a:cubicBezTo>
                  <a:cubicBezTo>
                    <a:pt x="161171" y="1024514"/>
                    <a:pt x="194063" y="157260"/>
                    <a:pt x="203931" y="239490"/>
                  </a:cubicBezTo>
                  <a:cubicBezTo>
                    <a:pt x="213799" y="321720"/>
                    <a:pt x="207220" y="1506932"/>
                    <a:pt x="210509" y="1548595"/>
                  </a:cubicBezTo>
                  <a:cubicBezTo>
                    <a:pt x="213798" y="1590258"/>
                    <a:pt x="217088" y="592531"/>
                    <a:pt x="223666" y="489469"/>
                  </a:cubicBezTo>
                  <a:cubicBezTo>
                    <a:pt x="230244" y="386407"/>
                    <a:pt x="241208" y="972983"/>
                    <a:pt x="249979" y="930223"/>
                  </a:cubicBezTo>
                  <a:cubicBezTo>
                    <a:pt x="258750" y="887463"/>
                    <a:pt x="276293" y="218658"/>
                    <a:pt x="276293" y="232911"/>
                  </a:cubicBezTo>
                  <a:cubicBezTo>
                    <a:pt x="276293" y="247164"/>
                    <a:pt x="244497" y="1017936"/>
                    <a:pt x="249979" y="1015743"/>
                  </a:cubicBezTo>
                  <a:cubicBezTo>
                    <a:pt x="255461" y="1013550"/>
                    <a:pt x="299317" y="92571"/>
                    <a:pt x="309185" y="219754"/>
                  </a:cubicBezTo>
                  <a:cubicBezTo>
                    <a:pt x="319053" y="346937"/>
                    <a:pt x="301510" y="1715248"/>
                    <a:pt x="309185" y="1778839"/>
                  </a:cubicBezTo>
                  <a:cubicBezTo>
                    <a:pt x="316860" y="1842430"/>
                    <a:pt x="347559" y="725196"/>
                    <a:pt x="355234" y="601303"/>
                  </a:cubicBezTo>
                  <a:cubicBezTo>
                    <a:pt x="362909" y="477410"/>
                    <a:pt x="351945" y="1082623"/>
                    <a:pt x="355234" y="1035478"/>
                  </a:cubicBezTo>
                  <a:cubicBezTo>
                    <a:pt x="358523" y="988333"/>
                    <a:pt x="367294" y="331588"/>
                    <a:pt x="374969" y="318431"/>
                  </a:cubicBezTo>
                  <a:cubicBezTo>
                    <a:pt x="382644" y="305274"/>
                    <a:pt x="390319" y="983947"/>
                    <a:pt x="401283" y="956537"/>
                  </a:cubicBezTo>
                  <a:cubicBezTo>
                    <a:pt x="412247" y="929127"/>
                    <a:pt x="433079" y="-14876"/>
                    <a:pt x="440754" y="153970"/>
                  </a:cubicBezTo>
                  <a:cubicBezTo>
                    <a:pt x="448429" y="322816"/>
                    <a:pt x="440754" y="1886286"/>
                    <a:pt x="447332" y="1969613"/>
                  </a:cubicBezTo>
                  <a:cubicBezTo>
                    <a:pt x="453910" y="2052940"/>
                    <a:pt x="471453" y="811812"/>
                    <a:pt x="480224" y="653930"/>
                  </a:cubicBezTo>
                  <a:cubicBezTo>
                    <a:pt x="488995" y="496048"/>
                    <a:pt x="495573" y="1084816"/>
                    <a:pt x="499959" y="1022321"/>
                  </a:cubicBezTo>
                  <a:cubicBezTo>
                    <a:pt x="504345" y="959826"/>
                    <a:pt x="498863" y="308563"/>
                    <a:pt x="506538" y="278960"/>
                  </a:cubicBezTo>
                  <a:cubicBezTo>
                    <a:pt x="514213" y="249357"/>
                    <a:pt x="539430" y="872114"/>
                    <a:pt x="546008" y="844704"/>
                  </a:cubicBezTo>
                  <a:cubicBezTo>
                    <a:pt x="552586" y="817294"/>
                    <a:pt x="539430" y="112307"/>
                    <a:pt x="546008" y="114500"/>
                  </a:cubicBezTo>
                  <a:cubicBezTo>
                    <a:pt x="552586" y="116693"/>
                    <a:pt x="577804" y="864440"/>
                    <a:pt x="585479" y="857861"/>
                  </a:cubicBezTo>
                  <a:cubicBezTo>
                    <a:pt x="593154" y="851282"/>
                    <a:pt x="587672" y="68451"/>
                    <a:pt x="592057" y="75029"/>
                  </a:cubicBezTo>
                  <a:cubicBezTo>
                    <a:pt x="596443" y="81607"/>
                    <a:pt x="603021" y="894042"/>
                    <a:pt x="611792" y="897331"/>
                  </a:cubicBezTo>
                  <a:cubicBezTo>
                    <a:pt x="620563" y="900620"/>
                    <a:pt x="638107" y="105728"/>
                    <a:pt x="644685" y="94764"/>
                  </a:cubicBezTo>
                  <a:cubicBezTo>
                    <a:pt x="651263" y="83800"/>
                    <a:pt x="646878" y="826065"/>
                    <a:pt x="651263" y="831547"/>
                  </a:cubicBezTo>
                  <a:cubicBezTo>
                    <a:pt x="655648" y="837029"/>
                    <a:pt x="663323" y="87089"/>
                    <a:pt x="670998" y="127656"/>
                  </a:cubicBezTo>
                  <a:cubicBezTo>
                    <a:pt x="678673" y="168223"/>
                    <a:pt x="691830" y="1067274"/>
                    <a:pt x="697312" y="1074949"/>
                  </a:cubicBezTo>
                  <a:cubicBezTo>
                    <a:pt x="702794" y="1082624"/>
                    <a:pt x="700601" y="171512"/>
                    <a:pt x="703890" y="173705"/>
                  </a:cubicBezTo>
                  <a:cubicBezTo>
                    <a:pt x="707179" y="175898"/>
                    <a:pt x="704987" y="1084816"/>
                    <a:pt x="717047" y="1088105"/>
                  </a:cubicBezTo>
                  <a:cubicBezTo>
                    <a:pt x="729107" y="1091394"/>
                    <a:pt x="765289" y="183573"/>
                    <a:pt x="776253" y="193441"/>
                  </a:cubicBezTo>
                  <a:cubicBezTo>
                    <a:pt x="787217" y="203309"/>
                    <a:pt x="777349" y="1147311"/>
                    <a:pt x="782831" y="1147311"/>
                  </a:cubicBezTo>
                  <a:cubicBezTo>
                    <a:pt x="788313" y="1147311"/>
                    <a:pt x="804759" y="221947"/>
                    <a:pt x="809145" y="193441"/>
                  </a:cubicBezTo>
                  <a:cubicBezTo>
                    <a:pt x="813531" y="164934"/>
                    <a:pt x="801470" y="969694"/>
                    <a:pt x="809145" y="976272"/>
                  </a:cubicBezTo>
                  <a:cubicBezTo>
                    <a:pt x="816820" y="982850"/>
                    <a:pt x="849712" y="114500"/>
                    <a:pt x="855194" y="232911"/>
                  </a:cubicBezTo>
                  <a:cubicBezTo>
                    <a:pt x="860676" y="351322"/>
                    <a:pt x="836555" y="1625342"/>
                    <a:pt x="842037" y="1686741"/>
                  </a:cubicBezTo>
                  <a:cubicBezTo>
                    <a:pt x="847519" y="1748140"/>
                    <a:pt x="878218" y="604592"/>
                    <a:pt x="888086" y="601303"/>
                  </a:cubicBezTo>
                  <a:cubicBezTo>
                    <a:pt x="897954" y="598014"/>
                    <a:pt x="893568" y="1680163"/>
                    <a:pt x="901243" y="1667006"/>
                  </a:cubicBezTo>
                  <a:cubicBezTo>
                    <a:pt x="908918" y="1653849"/>
                    <a:pt x="927557" y="596917"/>
                    <a:pt x="934135" y="522362"/>
                  </a:cubicBezTo>
                  <a:cubicBezTo>
                    <a:pt x="940713" y="447807"/>
                    <a:pt x="934135" y="1255855"/>
                    <a:pt x="940713" y="1219674"/>
                  </a:cubicBezTo>
                  <a:cubicBezTo>
                    <a:pt x="947291" y="1183493"/>
                    <a:pt x="968123" y="309660"/>
                    <a:pt x="973605" y="305274"/>
                  </a:cubicBezTo>
                  <a:cubicBezTo>
                    <a:pt x="979087" y="300888"/>
                    <a:pt x="968123" y="1191167"/>
                    <a:pt x="973605" y="1193360"/>
                  </a:cubicBezTo>
                  <a:cubicBezTo>
                    <a:pt x="979087" y="1195553"/>
                    <a:pt x="998822" y="284442"/>
                    <a:pt x="1006497" y="318431"/>
                  </a:cubicBezTo>
                  <a:cubicBezTo>
                    <a:pt x="1014172" y="352419"/>
                    <a:pt x="1013076" y="1380845"/>
                    <a:pt x="1019654" y="1397291"/>
                  </a:cubicBezTo>
                  <a:cubicBezTo>
                    <a:pt x="1026232" y="1413737"/>
                    <a:pt x="1037197" y="469734"/>
                    <a:pt x="1045968" y="417107"/>
                  </a:cubicBezTo>
                  <a:cubicBezTo>
                    <a:pt x="1054739" y="364480"/>
                    <a:pt x="1063511" y="1117708"/>
                    <a:pt x="1072282" y="1081527"/>
                  </a:cubicBezTo>
                  <a:cubicBezTo>
                    <a:pt x="1081053" y="1045346"/>
                    <a:pt x="1093113" y="187959"/>
                    <a:pt x="1098595" y="200019"/>
                  </a:cubicBezTo>
                  <a:cubicBezTo>
                    <a:pt x="1104077" y="212079"/>
                    <a:pt x="1097499" y="1149504"/>
                    <a:pt x="1105174" y="1153890"/>
                  </a:cubicBezTo>
                  <a:cubicBezTo>
                    <a:pt x="1112849" y="1158276"/>
                    <a:pt x="1139162" y="178091"/>
                    <a:pt x="1144644" y="226333"/>
                  </a:cubicBezTo>
                  <a:cubicBezTo>
                    <a:pt x="1150126" y="274575"/>
                    <a:pt x="1133680" y="1413737"/>
                    <a:pt x="1138066" y="1443340"/>
                  </a:cubicBezTo>
                  <a:cubicBezTo>
                    <a:pt x="1142452" y="1472943"/>
                    <a:pt x="1164380" y="462059"/>
                    <a:pt x="1170958" y="403950"/>
                  </a:cubicBezTo>
                  <a:cubicBezTo>
                    <a:pt x="1177536" y="345841"/>
                    <a:pt x="1168765" y="1134154"/>
                    <a:pt x="1177536" y="1094684"/>
                  </a:cubicBezTo>
                  <a:cubicBezTo>
                    <a:pt x="1186307" y="1055214"/>
                    <a:pt x="1215910" y="150681"/>
                    <a:pt x="1223585" y="167127"/>
                  </a:cubicBezTo>
                  <a:cubicBezTo>
                    <a:pt x="1231260" y="183573"/>
                    <a:pt x="1218103" y="1173625"/>
                    <a:pt x="1223585" y="1193360"/>
                  </a:cubicBezTo>
                  <a:cubicBezTo>
                    <a:pt x="1229067" y="1213095"/>
                    <a:pt x="1248802" y="273477"/>
                    <a:pt x="1256477" y="285538"/>
                  </a:cubicBezTo>
                  <a:cubicBezTo>
                    <a:pt x="1264152" y="297598"/>
                    <a:pt x="1264152" y="1259145"/>
                    <a:pt x="1269634" y="1265723"/>
                  </a:cubicBezTo>
                  <a:cubicBezTo>
                    <a:pt x="1275116" y="1272302"/>
                    <a:pt x="1280598" y="406143"/>
                    <a:pt x="1289369" y="325009"/>
                  </a:cubicBezTo>
                  <a:cubicBezTo>
                    <a:pt x="1298140" y="243875"/>
                    <a:pt x="1310202" y="812909"/>
                    <a:pt x="1322262" y="778920"/>
                  </a:cubicBezTo>
                  <a:cubicBezTo>
                    <a:pt x="1334323" y="744932"/>
                    <a:pt x="1356250" y="50908"/>
                    <a:pt x="1361732" y="121078"/>
                  </a:cubicBezTo>
                  <a:cubicBezTo>
                    <a:pt x="1367214" y="191248"/>
                    <a:pt x="1361184" y="695593"/>
                    <a:pt x="1355154" y="1199938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FF90462E-9CFF-4CD4-9225-612F07898B3A}"/>
                </a:ext>
              </a:extLst>
            </p:cNvPr>
            <p:cNvSpPr/>
            <p:nvPr/>
          </p:nvSpPr>
          <p:spPr>
            <a:xfrm>
              <a:off x="5641285" y="4934418"/>
              <a:ext cx="726475" cy="922750"/>
            </a:xfrm>
            <a:custGeom>
              <a:avLst/>
              <a:gdLst>
                <a:gd name="connsiteX0" fmla="*/ 4431 w 1741174"/>
                <a:gd name="connsiteY0" fmla="*/ 329239 h 2211594"/>
                <a:gd name="connsiteX1" fmla="*/ 4431 w 1741174"/>
                <a:gd name="connsiteY1" fmla="*/ 1651500 h 2211594"/>
                <a:gd name="connsiteX2" fmla="*/ 50480 w 1741174"/>
                <a:gd name="connsiteY2" fmla="*/ 645003 h 2211594"/>
                <a:gd name="connsiteX3" fmla="*/ 83372 w 1741174"/>
                <a:gd name="connsiteY3" fmla="*/ 2210666 h 2211594"/>
                <a:gd name="connsiteX4" fmla="*/ 89950 w 1741174"/>
                <a:gd name="connsiteY4" fmla="*/ 875247 h 2211594"/>
                <a:gd name="connsiteX5" fmla="*/ 109686 w 1741174"/>
                <a:gd name="connsiteY5" fmla="*/ 947610 h 2211594"/>
                <a:gd name="connsiteX6" fmla="*/ 149156 w 1741174"/>
                <a:gd name="connsiteY6" fmla="*/ 335817 h 2211594"/>
                <a:gd name="connsiteX7" fmla="*/ 149156 w 1741174"/>
                <a:gd name="connsiteY7" fmla="*/ 2105411 h 2211594"/>
                <a:gd name="connsiteX8" fmla="*/ 175470 w 1741174"/>
                <a:gd name="connsiteY8" fmla="*/ 862090 h 2211594"/>
                <a:gd name="connsiteX9" fmla="*/ 188627 w 1741174"/>
                <a:gd name="connsiteY9" fmla="*/ 1355472 h 2211594"/>
                <a:gd name="connsiteX10" fmla="*/ 234676 w 1741174"/>
                <a:gd name="connsiteY10" fmla="*/ 513434 h 2211594"/>
                <a:gd name="connsiteX11" fmla="*/ 241254 w 1741174"/>
                <a:gd name="connsiteY11" fmla="*/ 1105492 h 2211594"/>
                <a:gd name="connsiteX12" fmla="*/ 260989 w 1741174"/>
                <a:gd name="connsiteY12" fmla="*/ 388444 h 2211594"/>
                <a:gd name="connsiteX13" fmla="*/ 280725 w 1741174"/>
                <a:gd name="connsiteY13" fmla="*/ 1118649 h 2211594"/>
                <a:gd name="connsiteX14" fmla="*/ 300460 w 1741174"/>
                <a:gd name="connsiteY14" fmla="*/ 355552 h 2211594"/>
                <a:gd name="connsiteX15" fmla="*/ 313617 w 1741174"/>
                <a:gd name="connsiteY15" fmla="*/ 1105492 h 2211594"/>
                <a:gd name="connsiteX16" fmla="*/ 339930 w 1741174"/>
                <a:gd name="connsiteY16" fmla="*/ 270033 h 2211594"/>
                <a:gd name="connsiteX17" fmla="*/ 346509 w 1741174"/>
                <a:gd name="connsiteY17" fmla="*/ 1046286 h 2211594"/>
                <a:gd name="connsiteX18" fmla="*/ 359666 w 1741174"/>
                <a:gd name="connsiteY18" fmla="*/ 441072 h 2211594"/>
                <a:gd name="connsiteX19" fmla="*/ 372822 w 1741174"/>
                <a:gd name="connsiteY19" fmla="*/ 947610 h 2211594"/>
                <a:gd name="connsiteX20" fmla="*/ 412293 w 1741174"/>
                <a:gd name="connsiteY20" fmla="*/ 329239 h 2211594"/>
                <a:gd name="connsiteX21" fmla="*/ 392558 w 1741174"/>
                <a:gd name="connsiteY21" fmla="*/ 1026551 h 2211594"/>
                <a:gd name="connsiteX22" fmla="*/ 432028 w 1741174"/>
                <a:gd name="connsiteY22" fmla="*/ 296346 h 2211594"/>
                <a:gd name="connsiteX23" fmla="*/ 425450 w 1741174"/>
                <a:gd name="connsiteY23" fmla="*/ 1204168 h 2211594"/>
                <a:gd name="connsiteX24" fmla="*/ 478077 w 1741174"/>
                <a:gd name="connsiteY24" fmla="*/ 322660 h 2211594"/>
                <a:gd name="connsiteX25" fmla="*/ 458342 w 1741174"/>
                <a:gd name="connsiteY25" fmla="*/ 1723863 h 2211594"/>
                <a:gd name="connsiteX26" fmla="*/ 517548 w 1741174"/>
                <a:gd name="connsiteY26" fmla="*/ 559483 h 2211594"/>
                <a:gd name="connsiteX27" fmla="*/ 497812 w 1741174"/>
                <a:gd name="connsiteY27" fmla="*/ 835777 h 2211594"/>
                <a:gd name="connsiteX28" fmla="*/ 557018 w 1741174"/>
                <a:gd name="connsiteY28" fmla="*/ 237141 h 2211594"/>
                <a:gd name="connsiteX29" fmla="*/ 543861 w 1741174"/>
                <a:gd name="connsiteY29" fmla="*/ 684473 h 2211594"/>
                <a:gd name="connsiteX30" fmla="*/ 583332 w 1741174"/>
                <a:gd name="connsiteY30" fmla="*/ 243719 h 2211594"/>
                <a:gd name="connsiteX31" fmla="*/ 583332 w 1741174"/>
                <a:gd name="connsiteY31" fmla="*/ 1092335 h 2211594"/>
                <a:gd name="connsiteX32" fmla="*/ 629381 w 1741174"/>
                <a:gd name="connsiteY32" fmla="*/ 276611 h 2211594"/>
                <a:gd name="connsiteX33" fmla="*/ 622802 w 1741174"/>
                <a:gd name="connsiteY33" fmla="*/ 756836 h 2211594"/>
                <a:gd name="connsiteX34" fmla="*/ 668851 w 1741174"/>
                <a:gd name="connsiteY34" fmla="*/ 309503 h 2211594"/>
                <a:gd name="connsiteX35" fmla="*/ 675430 w 1741174"/>
                <a:gd name="connsiteY35" fmla="*/ 631846 h 2211594"/>
                <a:gd name="connsiteX36" fmla="*/ 675430 w 1741174"/>
                <a:gd name="connsiteY36" fmla="*/ 72680 h 2211594"/>
                <a:gd name="connsiteX37" fmla="*/ 701743 w 1741174"/>
                <a:gd name="connsiteY37" fmla="*/ 638424 h 2211594"/>
                <a:gd name="connsiteX38" fmla="*/ 721478 w 1741174"/>
                <a:gd name="connsiteY38" fmla="*/ 318 h 2211594"/>
                <a:gd name="connsiteX39" fmla="*/ 741214 w 1741174"/>
                <a:gd name="connsiteY39" fmla="*/ 546326 h 2211594"/>
                <a:gd name="connsiteX40" fmla="*/ 767527 w 1741174"/>
                <a:gd name="connsiteY40" fmla="*/ 105572 h 2211594"/>
                <a:gd name="connsiteX41" fmla="*/ 774106 w 1741174"/>
                <a:gd name="connsiteY41" fmla="*/ 855512 h 2211594"/>
                <a:gd name="connsiteX42" fmla="*/ 793841 w 1741174"/>
                <a:gd name="connsiteY42" fmla="*/ 191092 h 2211594"/>
                <a:gd name="connsiteX43" fmla="*/ 806998 w 1741174"/>
                <a:gd name="connsiteY43" fmla="*/ 710787 h 2211594"/>
                <a:gd name="connsiteX44" fmla="*/ 833312 w 1741174"/>
                <a:gd name="connsiteY44" fmla="*/ 145043 h 2211594"/>
                <a:gd name="connsiteX45" fmla="*/ 839890 w 1741174"/>
                <a:gd name="connsiteY45" fmla="*/ 526591 h 2211594"/>
                <a:gd name="connsiteX46" fmla="*/ 866204 w 1741174"/>
                <a:gd name="connsiteY46" fmla="*/ 131886 h 2211594"/>
                <a:gd name="connsiteX47" fmla="*/ 872782 w 1741174"/>
                <a:gd name="connsiteY47" fmla="*/ 1401521 h 2211594"/>
                <a:gd name="connsiteX48" fmla="*/ 879360 w 1741174"/>
                <a:gd name="connsiteY48" fmla="*/ 894982 h 2211594"/>
                <a:gd name="connsiteX49" fmla="*/ 892517 w 1741174"/>
                <a:gd name="connsiteY49" fmla="*/ 1480462 h 2211594"/>
                <a:gd name="connsiteX50" fmla="*/ 938566 w 1741174"/>
                <a:gd name="connsiteY50" fmla="*/ 506856 h 2211594"/>
                <a:gd name="connsiteX51" fmla="*/ 951723 w 1741174"/>
                <a:gd name="connsiteY51" fmla="*/ 1223903 h 2211594"/>
                <a:gd name="connsiteX52" fmla="*/ 964880 w 1741174"/>
                <a:gd name="connsiteY52" fmla="*/ 381866 h 2211594"/>
                <a:gd name="connsiteX53" fmla="*/ 964880 w 1741174"/>
                <a:gd name="connsiteY53" fmla="*/ 1644922 h 2211594"/>
                <a:gd name="connsiteX54" fmla="*/ 997772 w 1741174"/>
                <a:gd name="connsiteY54" fmla="*/ 559483 h 2211594"/>
                <a:gd name="connsiteX55" fmla="*/ 997772 w 1741174"/>
                <a:gd name="connsiteY55" fmla="*/ 1171276 h 2211594"/>
                <a:gd name="connsiteX56" fmla="*/ 1050399 w 1741174"/>
                <a:gd name="connsiteY56" fmla="*/ 329239 h 2211594"/>
                <a:gd name="connsiteX57" fmla="*/ 1056978 w 1741174"/>
                <a:gd name="connsiteY57" fmla="*/ 1592295 h 2211594"/>
                <a:gd name="connsiteX58" fmla="*/ 1089870 w 1741174"/>
                <a:gd name="connsiteY58" fmla="*/ 618689 h 2211594"/>
                <a:gd name="connsiteX59" fmla="*/ 1103027 w 1741174"/>
                <a:gd name="connsiteY59" fmla="*/ 1105492 h 2211594"/>
                <a:gd name="connsiteX60" fmla="*/ 1122762 w 1741174"/>
                <a:gd name="connsiteY60" fmla="*/ 493699 h 2211594"/>
                <a:gd name="connsiteX61" fmla="*/ 1129340 w 1741174"/>
                <a:gd name="connsiteY61" fmla="*/ 789728 h 2211594"/>
                <a:gd name="connsiteX62" fmla="*/ 1116184 w 1741174"/>
                <a:gd name="connsiteY62" fmla="*/ 177935 h 2211594"/>
                <a:gd name="connsiteX63" fmla="*/ 1168811 w 1741174"/>
                <a:gd name="connsiteY63" fmla="*/ 592375 h 2211594"/>
                <a:gd name="connsiteX64" fmla="*/ 1188546 w 1741174"/>
                <a:gd name="connsiteY64" fmla="*/ 79259 h 2211594"/>
                <a:gd name="connsiteX65" fmla="*/ 1168811 w 1741174"/>
                <a:gd name="connsiteY65" fmla="*/ 579218 h 2211594"/>
                <a:gd name="connsiteX66" fmla="*/ 1201703 w 1741174"/>
                <a:gd name="connsiteY66" fmla="*/ 125308 h 2211594"/>
                <a:gd name="connsiteX67" fmla="*/ 1221438 w 1741174"/>
                <a:gd name="connsiteY67" fmla="*/ 631846 h 2211594"/>
                <a:gd name="connsiteX68" fmla="*/ 1287222 w 1741174"/>
                <a:gd name="connsiteY68" fmla="*/ 171357 h 2211594"/>
                <a:gd name="connsiteX69" fmla="*/ 1274066 w 1741174"/>
                <a:gd name="connsiteY69" fmla="*/ 717365 h 2211594"/>
                <a:gd name="connsiteX70" fmla="*/ 1313536 w 1741174"/>
                <a:gd name="connsiteY70" fmla="*/ 105572 h 2211594"/>
                <a:gd name="connsiteX71" fmla="*/ 1333271 w 1741174"/>
                <a:gd name="connsiteY71" fmla="*/ 750257 h 2211594"/>
                <a:gd name="connsiteX72" fmla="*/ 1379320 w 1741174"/>
                <a:gd name="connsiteY72" fmla="*/ 296346 h 2211594"/>
                <a:gd name="connsiteX73" fmla="*/ 1379320 w 1741174"/>
                <a:gd name="connsiteY73" fmla="*/ 723944 h 2211594"/>
                <a:gd name="connsiteX74" fmla="*/ 1425369 w 1741174"/>
                <a:gd name="connsiteY74" fmla="*/ 118729 h 2211594"/>
                <a:gd name="connsiteX75" fmla="*/ 1431948 w 1741174"/>
                <a:gd name="connsiteY75" fmla="*/ 776571 h 2211594"/>
                <a:gd name="connsiteX76" fmla="*/ 1438526 w 1741174"/>
                <a:gd name="connsiteY76" fmla="*/ 145043 h 2211594"/>
                <a:gd name="connsiteX77" fmla="*/ 1418791 w 1741174"/>
                <a:gd name="connsiteY77" fmla="*/ 691052 h 2211594"/>
                <a:gd name="connsiteX78" fmla="*/ 1484575 w 1741174"/>
                <a:gd name="connsiteY78" fmla="*/ 145043 h 2211594"/>
                <a:gd name="connsiteX79" fmla="*/ 1484575 w 1741174"/>
                <a:gd name="connsiteY79" fmla="*/ 651581 h 2211594"/>
                <a:gd name="connsiteX80" fmla="*/ 1550359 w 1741174"/>
                <a:gd name="connsiteY80" fmla="*/ 256876 h 2211594"/>
                <a:gd name="connsiteX81" fmla="*/ 1563516 w 1741174"/>
                <a:gd name="connsiteY81" fmla="*/ 816041 h 2211594"/>
                <a:gd name="connsiteX82" fmla="*/ 1609565 w 1741174"/>
                <a:gd name="connsiteY82" fmla="*/ 105572 h 2211594"/>
                <a:gd name="connsiteX83" fmla="*/ 1622722 w 1741174"/>
                <a:gd name="connsiteY83" fmla="*/ 855512 h 2211594"/>
                <a:gd name="connsiteX84" fmla="*/ 1668771 w 1741174"/>
                <a:gd name="connsiteY84" fmla="*/ 500277 h 2211594"/>
                <a:gd name="connsiteX85" fmla="*/ 1662192 w 1741174"/>
                <a:gd name="connsiteY85" fmla="*/ 1539667 h 2211594"/>
                <a:gd name="connsiteX86" fmla="*/ 1695084 w 1741174"/>
                <a:gd name="connsiteY86" fmla="*/ 473964 h 2211594"/>
                <a:gd name="connsiteX87" fmla="*/ 1714819 w 1741174"/>
                <a:gd name="connsiteY87" fmla="*/ 1848853 h 2211594"/>
                <a:gd name="connsiteX88" fmla="*/ 1741133 w 1741174"/>
                <a:gd name="connsiteY88" fmla="*/ 717365 h 2211594"/>
                <a:gd name="connsiteX89" fmla="*/ 1721398 w 1741174"/>
                <a:gd name="connsiteY89" fmla="*/ 1348893 h 2211594"/>
                <a:gd name="connsiteX90" fmla="*/ 1741133 w 1741174"/>
                <a:gd name="connsiteY90" fmla="*/ 1013394 h 221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1741174" h="2211594">
                  <a:moveTo>
                    <a:pt x="4431" y="329239"/>
                  </a:moveTo>
                  <a:cubicBezTo>
                    <a:pt x="593" y="964056"/>
                    <a:pt x="-3244" y="1598873"/>
                    <a:pt x="4431" y="1651500"/>
                  </a:cubicBezTo>
                  <a:cubicBezTo>
                    <a:pt x="12106" y="1704127"/>
                    <a:pt x="37323" y="551809"/>
                    <a:pt x="50480" y="645003"/>
                  </a:cubicBezTo>
                  <a:cubicBezTo>
                    <a:pt x="63637" y="738197"/>
                    <a:pt x="76794" y="2172292"/>
                    <a:pt x="83372" y="2210666"/>
                  </a:cubicBezTo>
                  <a:cubicBezTo>
                    <a:pt x="89950" y="2249040"/>
                    <a:pt x="85564" y="1085756"/>
                    <a:pt x="89950" y="875247"/>
                  </a:cubicBezTo>
                  <a:cubicBezTo>
                    <a:pt x="94336" y="664738"/>
                    <a:pt x="99818" y="1037515"/>
                    <a:pt x="109686" y="947610"/>
                  </a:cubicBezTo>
                  <a:cubicBezTo>
                    <a:pt x="119554" y="857705"/>
                    <a:pt x="142578" y="142850"/>
                    <a:pt x="149156" y="335817"/>
                  </a:cubicBezTo>
                  <a:cubicBezTo>
                    <a:pt x="155734" y="528784"/>
                    <a:pt x="144770" y="2017699"/>
                    <a:pt x="149156" y="2105411"/>
                  </a:cubicBezTo>
                  <a:cubicBezTo>
                    <a:pt x="153542" y="2193123"/>
                    <a:pt x="168892" y="987080"/>
                    <a:pt x="175470" y="862090"/>
                  </a:cubicBezTo>
                  <a:cubicBezTo>
                    <a:pt x="182048" y="737100"/>
                    <a:pt x="178759" y="1413581"/>
                    <a:pt x="188627" y="1355472"/>
                  </a:cubicBezTo>
                  <a:cubicBezTo>
                    <a:pt x="198495" y="1297363"/>
                    <a:pt x="225905" y="555097"/>
                    <a:pt x="234676" y="513434"/>
                  </a:cubicBezTo>
                  <a:cubicBezTo>
                    <a:pt x="243447" y="471771"/>
                    <a:pt x="236869" y="1126324"/>
                    <a:pt x="241254" y="1105492"/>
                  </a:cubicBezTo>
                  <a:cubicBezTo>
                    <a:pt x="245639" y="1084660"/>
                    <a:pt x="254411" y="386251"/>
                    <a:pt x="260989" y="388444"/>
                  </a:cubicBezTo>
                  <a:cubicBezTo>
                    <a:pt x="267567" y="390637"/>
                    <a:pt x="274147" y="1124131"/>
                    <a:pt x="280725" y="1118649"/>
                  </a:cubicBezTo>
                  <a:cubicBezTo>
                    <a:pt x="287304" y="1113167"/>
                    <a:pt x="294978" y="357745"/>
                    <a:pt x="300460" y="355552"/>
                  </a:cubicBezTo>
                  <a:cubicBezTo>
                    <a:pt x="305942" y="353359"/>
                    <a:pt x="307039" y="1119745"/>
                    <a:pt x="313617" y="1105492"/>
                  </a:cubicBezTo>
                  <a:cubicBezTo>
                    <a:pt x="320195" y="1091239"/>
                    <a:pt x="334448" y="279901"/>
                    <a:pt x="339930" y="270033"/>
                  </a:cubicBezTo>
                  <a:cubicBezTo>
                    <a:pt x="345412" y="260165"/>
                    <a:pt x="343220" y="1017779"/>
                    <a:pt x="346509" y="1046286"/>
                  </a:cubicBezTo>
                  <a:cubicBezTo>
                    <a:pt x="349798" y="1074793"/>
                    <a:pt x="355281" y="457518"/>
                    <a:pt x="359666" y="441072"/>
                  </a:cubicBezTo>
                  <a:cubicBezTo>
                    <a:pt x="364052" y="424626"/>
                    <a:pt x="364051" y="966249"/>
                    <a:pt x="372822" y="947610"/>
                  </a:cubicBezTo>
                  <a:cubicBezTo>
                    <a:pt x="381593" y="928971"/>
                    <a:pt x="409004" y="316082"/>
                    <a:pt x="412293" y="329239"/>
                  </a:cubicBezTo>
                  <a:cubicBezTo>
                    <a:pt x="415582" y="342396"/>
                    <a:pt x="389269" y="1032033"/>
                    <a:pt x="392558" y="1026551"/>
                  </a:cubicBezTo>
                  <a:cubicBezTo>
                    <a:pt x="395847" y="1021069"/>
                    <a:pt x="426546" y="266743"/>
                    <a:pt x="432028" y="296346"/>
                  </a:cubicBezTo>
                  <a:cubicBezTo>
                    <a:pt x="437510" y="325949"/>
                    <a:pt x="417775" y="1199782"/>
                    <a:pt x="425450" y="1204168"/>
                  </a:cubicBezTo>
                  <a:cubicBezTo>
                    <a:pt x="433125" y="1208554"/>
                    <a:pt x="472595" y="236044"/>
                    <a:pt x="478077" y="322660"/>
                  </a:cubicBezTo>
                  <a:cubicBezTo>
                    <a:pt x="483559" y="409276"/>
                    <a:pt x="451764" y="1684393"/>
                    <a:pt x="458342" y="1723863"/>
                  </a:cubicBezTo>
                  <a:cubicBezTo>
                    <a:pt x="464920" y="1763333"/>
                    <a:pt x="510970" y="707497"/>
                    <a:pt x="517548" y="559483"/>
                  </a:cubicBezTo>
                  <a:cubicBezTo>
                    <a:pt x="524126" y="411469"/>
                    <a:pt x="491234" y="889501"/>
                    <a:pt x="497812" y="835777"/>
                  </a:cubicBezTo>
                  <a:cubicBezTo>
                    <a:pt x="504390" y="782053"/>
                    <a:pt x="549343" y="262358"/>
                    <a:pt x="557018" y="237141"/>
                  </a:cubicBezTo>
                  <a:cubicBezTo>
                    <a:pt x="564693" y="211924"/>
                    <a:pt x="539475" y="683377"/>
                    <a:pt x="543861" y="684473"/>
                  </a:cubicBezTo>
                  <a:cubicBezTo>
                    <a:pt x="548247" y="685569"/>
                    <a:pt x="576754" y="175742"/>
                    <a:pt x="583332" y="243719"/>
                  </a:cubicBezTo>
                  <a:cubicBezTo>
                    <a:pt x="589910" y="311696"/>
                    <a:pt x="575657" y="1086853"/>
                    <a:pt x="583332" y="1092335"/>
                  </a:cubicBezTo>
                  <a:cubicBezTo>
                    <a:pt x="591007" y="1097817"/>
                    <a:pt x="622803" y="332528"/>
                    <a:pt x="629381" y="276611"/>
                  </a:cubicBezTo>
                  <a:cubicBezTo>
                    <a:pt x="635959" y="220694"/>
                    <a:pt x="616224" y="751354"/>
                    <a:pt x="622802" y="756836"/>
                  </a:cubicBezTo>
                  <a:cubicBezTo>
                    <a:pt x="629380" y="762318"/>
                    <a:pt x="660080" y="330335"/>
                    <a:pt x="668851" y="309503"/>
                  </a:cubicBezTo>
                  <a:cubicBezTo>
                    <a:pt x="677622" y="288671"/>
                    <a:pt x="674334" y="671316"/>
                    <a:pt x="675430" y="631846"/>
                  </a:cubicBezTo>
                  <a:cubicBezTo>
                    <a:pt x="676526" y="592376"/>
                    <a:pt x="671045" y="71584"/>
                    <a:pt x="675430" y="72680"/>
                  </a:cubicBezTo>
                  <a:cubicBezTo>
                    <a:pt x="679815" y="73776"/>
                    <a:pt x="694068" y="650484"/>
                    <a:pt x="701743" y="638424"/>
                  </a:cubicBezTo>
                  <a:cubicBezTo>
                    <a:pt x="709418" y="626364"/>
                    <a:pt x="714900" y="15668"/>
                    <a:pt x="721478" y="318"/>
                  </a:cubicBezTo>
                  <a:cubicBezTo>
                    <a:pt x="728056" y="-15032"/>
                    <a:pt x="733539" y="528784"/>
                    <a:pt x="741214" y="546326"/>
                  </a:cubicBezTo>
                  <a:cubicBezTo>
                    <a:pt x="748889" y="563868"/>
                    <a:pt x="762045" y="54041"/>
                    <a:pt x="767527" y="105572"/>
                  </a:cubicBezTo>
                  <a:cubicBezTo>
                    <a:pt x="773009" y="157103"/>
                    <a:pt x="769720" y="841259"/>
                    <a:pt x="774106" y="855512"/>
                  </a:cubicBezTo>
                  <a:cubicBezTo>
                    <a:pt x="778492" y="869765"/>
                    <a:pt x="788359" y="215213"/>
                    <a:pt x="793841" y="191092"/>
                  </a:cubicBezTo>
                  <a:cubicBezTo>
                    <a:pt x="799323" y="166971"/>
                    <a:pt x="800419" y="718462"/>
                    <a:pt x="806998" y="710787"/>
                  </a:cubicBezTo>
                  <a:cubicBezTo>
                    <a:pt x="813577" y="703112"/>
                    <a:pt x="827830" y="175742"/>
                    <a:pt x="833312" y="145043"/>
                  </a:cubicBezTo>
                  <a:cubicBezTo>
                    <a:pt x="838794" y="114344"/>
                    <a:pt x="834408" y="528784"/>
                    <a:pt x="839890" y="526591"/>
                  </a:cubicBezTo>
                  <a:cubicBezTo>
                    <a:pt x="845372" y="524398"/>
                    <a:pt x="860722" y="-13936"/>
                    <a:pt x="866204" y="131886"/>
                  </a:cubicBezTo>
                  <a:cubicBezTo>
                    <a:pt x="871686" y="277708"/>
                    <a:pt x="870589" y="1274338"/>
                    <a:pt x="872782" y="1401521"/>
                  </a:cubicBezTo>
                  <a:cubicBezTo>
                    <a:pt x="874975" y="1528704"/>
                    <a:pt x="876071" y="881825"/>
                    <a:pt x="879360" y="894982"/>
                  </a:cubicBezTo>
                  <a:cubicBezTo>
                    <a:pt x="882649" y="908139"/>
                    <a:pt x="882649" y="1545150"/>
                    <a:pt x="892517" y="1480462"/>
                  </a:cubicBezTo>
                  <a:cubicBezTo>
                    <a:pt x="902385" y="1415774"/>
                    <a:pt x="928698" y="549616"/>
                    <a:pt x="938566" y="506856"/>
                  </a:cubicBezTo>
                  <a:cubicBezTo>
                    <a:pt x="948434" y="464096"/>
                    <a:pt x="947337" y="1244735"/>
                    <a:pt x="951723" y="1223903"/>
                  </a:cubicBezTo>
                  <a:cubicBezTo>
                    <a:pt x="956109" y="1203071"/>
                    <a:pt x="962687" y="311696"/>
                    <a:pt x="964880" y="381866"/>
                  </a:cubicBezTo>
                  <a:cubicBezTo>
                    <a:pt x="967073" y="452036"/>
                    <a:pt x="959398" y="1615319"/>
                    <a:pt x="964880" y="1644922"/>
                  </a:cubicBezTo>
                  <a:cubicBezTo>
                    <a:pt x="970362" y="1674525"/>
                    <a:pt x="992290" y="638424"/>
                    <a:pt x="997772" y="559483"/>
                  </a:cubicBezTo>
                  <a:cubicBezTo>
                    <a:pt x="1003254" y="480542"/>
                    <a:pt x="989001" y="1209650"/>
                    <a:pt x="997772" y="1171276"/>
                  </a:cubicBezTo>
                  <a:cubicBezTo>
                    <a:pt x="1006543" y="1132902"/>
                    <a:pt x="1040531" y="259069"/>
                    <a:pt x="1050399" y="329239"/>
                  </a:cubicBezTo>
                  <a:cubicBezTo>
                    <a:pt x="1060267" y="399409"/>
                    <a:pt x="1050400" y="1544053"/>
                    <a:pt x="1056978" y="1592295"/>
                  </a:cubicBezTo>
                  <a:cubicBezTo>
                    <a:pt x="1063556" y="1640537"/>
                    <a:pt x="1082195" y="699823"/>
                    <a:pt x="1089870" y="618689"/>
                  </a:cubicBezTo>
                  <a:cubicBezTo>
                    <a:pt x="1097545" y="537555"/>
                    <a:pt x="1097545" y="1126324"/>
                    <a:pt x="1103027" y="1105492"/>
                  </a:cubicBezTo>
                  <a:cubicBezTo>
                    <a:pt x="1108509" y="1084660"/>
                    <a:pt x="1118377" y="546326"/>
                    <a:pt x="1122762" y="493699"/>
                  </a:cubicBezTo>
                  <a:cubicBezTo>
                    <a:pt x="1127147" y="441072"/>
                    <a:pt x="1130436" y="842355"/>
                    <a:pt x="1129340" y="789728"/>
                  </a:cubicBezTo>
                  <a:cubicBezTo>
                    <a:pt x="1128244" y="737101"/>
                    <a:pt x="1109606" y="210827"/>
                    <a:pt x="1116184" y="177935"/>
                  </a:cubicBezTo>
                  <a:cubicBezTo>
                    <a:pt x="1122763" y="145043"/>
                    <a:pt x="1156751" y="608821"/>
                    <a:pt x="1168811" y="592375"/>
                  </a:cubicBezTo>
                  <a:cubicBezTo>
                    <a:pt x="1180871" y="575929"/>
                    <a:pt x="1188546" y="81452"/>
                    <a:pt x="1188546" y="79259"/>
                  </a:cubicBezTo>
                  <a:cubicBezTo>
                    <a:pt x="1188546" y="77066"/>
                    <a:pt x="1166618" y="571543"/>
                    <a:pt x="1168811" y="579218"/>
                  </a:cubicBezTo>
                  <a:cubicBezTo>
                    <a:pt x="1171004" y="586893"/>
                    <a:pt x="1192932" y="116537"/>
                    <a:pt x="1201703" y="125308"/>
                  </a:cubicBezTo>
                  <a:cubicBezTo>
                    <a:pt x="1210474" y="134079"/>
                    <a:pt x="1207185" y="624171"/>
                    <a:pt x="1221438" y="631846"/>
                  </a:cubicBezTo>
                  <a:cubicBezTo>
                    <a:pt x="1235691" y="639521"/>
                    <a:pt x="1278451" y="157104"/>
                    <a:pt x="1287222" y="171357"/>
                  </a:cubicBezTo>
                  <a:cubicBezTo>
                    <a:pt x="1295993" y="185610"/>
                    <a:pt x="1269680" y="728329"/>
                    <a:pt x="1274066" y="717365"/>
                  </a:cubicBezTo>
                  <a:cubicBezTo>
                    <a:pt x="1278452" y="706401"/>
                    <a:pt x="1303669" y="100090"/>
                    <a:pt x="1313536" y="105572"/>
                  </a:cubicBezTo>
                  <a:cubicBezTo>
                    <a:pt x="1323403" y="111054"/>
                    <a:pt x="1322307" y="718461"/>
                    <a:pt x="1333271" y="750257"/>
                  </a:cubicBezTo>
                  <a:cubicBezTo>
                    <a:pt x="1344235" y="782053"/>
                    <a:pt x="1371645" y="300732"/>
                    <a:pt x="1379320" y="296346"/>
                  </a:cubicBezTo>
                  <a:cubicBezTo>
                    <a:pt x="1386995" y="291960"/>
                    <a:pt x="1371645" y="753547"/>
                    <a:pt x="1379320" y="723944"/>
                  </a:cubicBezTo>
                  <a:cubicBezTo>
                    <a:pt x="1386995" y="694341"/>
                    <a:pt x="1416598" y="109958"/>
                    <a:pt x="1425369" y="118729"/>
                  </a:cubicBezTo>
                  <a:cubicBezTo>
                    <a:pt x="1434140" y="127500"/>
                    <a:pt x="1429755" y="772185"/>
                    <a:pt x="1431948" y="776571"/>
                  </a:cubicBezTo>
                  <a:cubicBezTo>
                    <a:pt x="1434141" y="780957"/>
                    <a:pt x="1440719" y="159296"/>
                    <a:pt x="1438526" y="145043"/>
                  </a:cubicBezTo>
                  <a:cubicBezTo>
                    <a:pt x="1436333" y="130790"/>
                    <a:pt x="1411116" y="691052"/>
                    <a:pt x="1418791" y="691052"/>
                  </a:cubicBezTo>
                  <a:cubicBezTo>
                    <a:pt x="1426466" y="691052"/>
                    <a:pt x="1473611" y="151621"/>
                    <a:pt x="1484575" y="145043"/>
                  </a:cubicBezTo>
                  <a:cubicBezTo>
                    <a:pt x="1495539" y="138465"/>
                    <a:pt x="1473611" y="632942"/>
                    <a:pt x="1484575" y="651581"/>
                  </a:cubicBezTo>
                  <a:cubicBezTo>
                    <a:pt x="1495539" y="670220"/>
                    <a:pt x="1537202" y="229466"/>
                    <a:pt x="1550359" y="256876"/>
                  </a:cubicBezTo>
                  <a:cubicBezTo>
                    <a:pt x="1563516" y="284286"/>
                    <a:pt x="1553648" y="841258"/>
                    <a:pt x="1563516" y="816041"/>
                  </a:cubicBezTo>
                  <a:cubicBezTo>
                    <a:pt x="1573384" y="790824"/>
                    <a:pt x="1599697" y="98994"/>
                    <a:pt x="1609565" y="105572"/>
                  </a:cubicBezTo>
                  <a:cubicBezTo>
                    <a:pt x="1619433" y="112150"/>
                    <a:pt x="1612854" y="789728"/>
                    <a:pt x="1622722" y="855512"/>
                  </a:cubicBezTo>
                  <a:cubicBezTo>
                    <a:pt x="1632590" y="921296"/>
                    <a:pt x="1662193" y="386251"/>
                    <a:pt x="1668771" y="500277"/>
                  </a:cubicBezTo>
                  <a:cubicBezTo>
                    <a:pt x="1675349" y="614303"/>
                    <a:pt x="1657807" y="1544052"/>
                    <a:pt x="1662192" y="1539667"/>
                  </a:cubicBezTo>
                  <a:cubicBezTo>
                    <a:pt x="1666577" y="1535282"/>
                    <a:pt x="1686313" y="422433"/>
                    <a:pt x="1695084" y="473964"/>
                  </a:cubicBezTo>
                  <a:cubicBezTo>
                    <a:pt x="1703855" y="525495"/>
                    <a:pt x="1707144" y="1808286"/>
                    <a:pt x="1714819" y="1848853"/>
                  </a:cubicBezTo>
                  <a:cubicBezTo>
                    <a:pt x="1722494" y="1889420"/>
                    <a:pt x="1740037" y="800692"/>
                    <a:pt x="1741133" y="717365"/>
                  </a:cubicBezTo>
                  <a:cubicBezTo>
                    <a:pt x="1742229" y="634038"/>
                    <a:pt x="1721398" y="1299555"/>
                    <a:pt x="1721398" y="1348893"/>
                  </a:cubicBezTo>
                  <a:cubicBezTo>
                    <a:pt x="1721398" y="1398231"/>
                    <a:pt x="1731265" y="1205812"/>
                    <a:pt x="1741133" y="101339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0F1F4086-091B-4982-86A4-07128476552F}"/>
                </a:ext>
              </a:extLst>
            </p:cNvPr>
            <p:cNvSpPr/>
            <p:nvPr/>
          </p:nvSpPr>
          <p:spPr>
            <a:xfrm>
              <a:off x="6367760" y="4934418"/>
              <a:ext cx="726475" cy="922750"/>
            </a:xfrm>
            <a:custGeom>
              <a:avLst/>
              <a:gdLst>
                <a:gd name="connsiteX0" fmla="*/ 4431 w 1741174"/>
                <a:gd name="connsiteY0" fmla="*/ 329239 h 2211594"/>
                <a:gd name="connsiteX1" fmla="*/ 4431 w 1741174"/>
                <a:gd name="connsiteY1" fmla="*/ 1651500 h 2211594"/>
                <a:gd name="connsiteX2" fmla="*/ 50480 w 1741174"/>
                <a:gd name="connsiteY2" fmla="*/ 645003 h 2211594"/>
                <a:gd name="connsiteX3" fmla="*/ 83372 w 1741174"/>
                <a:gd name="connsiteY3" fmla="*/ 2210666 h 2211594"/>
                <a:gd name="connsiteX4" fmla="*/ 89950 w 1741174"/>
                <a:gd name="connsiteY4" fmla="*/ 875247 h 2211594"/>
                <a:gd name="connsiteX5" fmla="*/ 109686 w 1741174"/>
                <a:gd name="connsiteY5" fmla="*/ 947610 h 2211594"/>
                <a:gd name="connsiteX6" fmla="*/ 149156 w 1741174"/>
                <a:gd name="connsiteY6" fmla="*/ 335817 h 2211594"/>
                <a:gd name="connsiteX7" fmla="*/ 149156 w 1741174"/>
                <a:gd name="connsiteY7" fmla="*/ 2105411 h 2211594"/>
                <a:gd name="connsiteX8" fmla="*/ 175470 w 1741174"/>
                <a:gd name="connsiteY8" fmla="*/ 862090 h 2211594"/>
                <a:gd name="connsiteX9" fmla="*/ 188627 w 1741174"/>
                <a:gd name="connsiteY9" fmla="*/ 1355472 h 2211594"/>
                <a:gd name="connsiteX10" fmla="*/ 234676 w 1741174"/>
                <a:gd name="connsiteY10" fmla="*/ 513434 h 2211594"/>
                <a:gd name="connsiteX11" fmla="*/ 241254 w 1741174"/>
                <a:gd name="connsiteY11" fmla="*/ 1105492 h 2211594"/>
                <a:gd name="connsiteX12" fmla="*/ 260989 w 1741174"/>
                <a:gd name="connsiteY12" fmla="*/ 388444 h 2211594"/>
                <a:gd name="connsiteX13" fmla="*/ 280725 w 1741174"/>
                <a:gd name="connsiteY13" fmla="*/ 1118649 h 2211594"/>
                <a:gd name="connsiteX14" fmla="*/ 300460 w 1741174"/>
                <a:gd name="connsiteY14" fmla="*/ 355552 h 2211594"/>
                <a:gd name="connsiteX15" fmla="*/ 313617 w 1741174"/>
                <a:gd name="connsiteY15" fmla="*/ 1105492 h 2211594"/>
                <a:gd name="connsiteX16" fmla="*/ 339930 w 1741174"/>
                <a:gd name="connsiteY16" fmla="*/ 270033 h 2211594"/>
                <a:gd name="connsiteX17" fmla="*/ 346509 w 1741174"/>
                <a:gd name="connsiteY17" fmla="*/ 1046286 h 2211594"/>
                <a:gd name="connsiteX18" fmla="*/ 359666 w 1741174"/>
                <a:gd name="connsiteY18" fmla="*/ 441072 h 2211594"/>
                <a:gd name="connsiteX19" fmla="*/ 372822 w 1741174"/>
                <a:gd name="connsiteY19" fmla="*/ 947610 h 2211594"/>
                <a:gd name="connsiteX20" fmla="*/ 412293 w 1741174"/>
                <a:gd name="connsiteY20" fmla="*/ 329239 h 2211594"/>
                <a:gd name="connsiteX21" fmla="*/ 392558 w 1741174"/>
                <a:gd name="connsiteY21" fmla="*/ 1026551 h 2211594"/>
                <a:gd name="connsiteX22" fmla="*/ 432028 w 1741174"/>
                <a:gd name="connsiteY22" fmla="*/ 296346 h 2211594"/>
                <a:gd name="connsiteX23" fmla="*/ 425450 w 1741174"/>
                <a:gd name="connsiteY23" fmla="*/ 1204168 h 2211594"/>
                <a:gd name="connsiteX24" fmla="*/ 478077 w 1741174"/>
                <a:gd name="connsiteY24" fmla="*/ 322660 h 2211594"/>
                <a:gd name="connsiteX25" fmla="*/ 458342 w 1741174"/>
                <a:gd name="connsiteY25" fmla="*/ 1723863 h 2211594"/>
                <a:gd name="connsiteX26" fmla="*/ 517548 w 1741174"/>
                <a:gd name="connsiteY26" fmla="*/ 559483 h 2211594"/>
                <a:gd name="connsiteX27" fmla="*/ 497812 w 1741174"/>
                <a:gd name="connsiteY27" fmla="*/ 835777 h 2211594"/>
                <a:gd name="connsiteX28" fmla="*/ 557018 w 1741174"/>
                <a:gd name="connsiteY28" fmla="*/ 237141 h 2211594"/>
                <a:gd name="connsiteX29" fmla="*/ 543861 w 1741174"/>
                <a:gd name="connsiteY29" fmla="*/ 684473 h 2211594"/>
                <a:gd name="connsiteX30" fmla="*/ 583332 w 1741174"/>
                <a:gd name="connsiteY30" fmla="*/ 243719 h 2211594"/>
                <a:gd name="connsiteX31" fmla="*/ 583332 w 1741174"/>
                <a:gd name="connsiteY31" fmla="*/ 1092335 h 2211594"/>
                <a:gd name="connsiteX32" fmla="*/ 629381 w 1741174"/>
                <a:gd name="connsiteY32" fmla="*/ 276611 h 2211594"/>
                <a:gd name="connsiteX33" fmla="*/ 622802 w 1741174"/>
                <a:gd name="connsiteY33" fmla="*/ 756836 h 2211594"/>
                <a:gd name="connsiteX34" fmla="*/ 668851 w 1741174"/>
                <a:gd name="connsiteY34" fmla="*/ 309503 h 2211594"/>
                <a:gd name="connsiteX35" fmla="*/ 675430 w 1741174"/>
                <a:gd name="connsiteY35" fmla="*/ 631846 h 2211594"/>
                <a:gd name="connsiteX36" fmla="*/ 675430 w 1741174"/>
                <a:gd name="connsiteY36" fmla="*/ 72680 h 2211594"/>
                <a:gd name="connsiteX37" fmla="*/ 701743 w 1741174"/>
                <a:gd name="connsiteY37" fmla="*/ 638424 h 2211594"/>
                <a:gd name="connsiteX38" fmla="*/ 721478 w 1741174"/>
                <a:gd name="connsiteY38" fmla="*/ 318 h 2211594"/>
                <a:gd name="connsiteX39" fmla="*/ 741214 w 1741174"/>
                <a:gd name="connsiteY39" fmla="*/ 546326 h 2211594"/>
                <a:gd name="connsiteX40" fmla="*/ 767527 w 1741174"/>
                <a:gd name="connsiteY40" fmla="*/ 105572 h 2211594"/>
                <a:gd name="connsiteX41" fmla="*/ 774106 w 1741174"/>
                <a:gd name="connsiteY41" fmla="*/ 855512 h 2211594"/>
                <a:gd name="connsiteX42" fmla="*/ 793841 w 1741174"/>
                <a:gd name="connsiteY42" fmla="*/ 191092 h 2211594"/>
                <a:gd name="connsiteX43" fmla="*/ 806998 w 1741174"/>
                <a:gd name="connsiteY43" fmla="*/ 710787 h 2211594"/>
                <a:gd name="connsiteX44" fmla="*/ 833312 w 1741174"/>
                <a:gd name="connsiteY44" fmla="*/ 145043 h 2211594"/>
                <a:gd name="connsiteX45" fmla="*/ 839890 w 1741174"/>
                <a:gd name="connsiteY45" fmla="*/ 526591 h 2211594"/>
                <a:gd name="connsiteX46" fmla="*/ 866204 w 1741174"/>
                <a:gd name="connsiteY46" fmla="*/ 131886 h 2211594"/>
                <a:gd name="connsiteX47" fmla="*/ 872782 w 1741174"/>
                <a:gd name="connsiteY47" fmla="*/ 1401521 h 2211594"/>
                <a:gd name="connsiteX48" fmla="*/ 879360 w 1741174"/>
                <a:gd name="connsiteY48" fmla="*/ 894982 h 2211594"/>
                <a:gd name="connsiteX49" fmla="*/ 892517 w 1741174"/>
                <a:gd name="connsiteY49" fmla="*/ 1480462 h 2211594"/>
                <a:gd name="connsiteX50" fmla="*/ 938566 w 1741174"/>
                <a:gd name="connsiteY50" fmla="*/ 506856 h 2211594"/>
                <a:gd name="connsiteX51" fmla="*/ 951723 w 1741174"/>
                <a:gd name="connsiteY51" fmla="*/ 1223903 h 2211594"/>
                <a:gd name="connsiteX52" fmla="*/ 964880 w 1741174"/>
                <a:gd name="connsiteY52" fmla="*/ 381866 h 2211594"/>
                <a:gd name="connsiteX53" fmla="*/ 964880 w 1741174"/>
                <a:gd name="connsiteY53" fmla="*/ 1644922 h 2211594"/>
                <a:gd name="connsiteX54" fmla="*/ 997772 w 1741174"/>
                <a:gd name="connsiteY54" fmla="*/ 559483 h 2211594"/>
                <a:gd name="connsiteX55" fmla="*/ 997772 w 1741174"/>
                <a:gd name="connsiteY55" fmla="*/ 1171276 h 2211594"/>
                <a:gd name="connsiteX56" fmla="*/ 1050399 w 1741174"/>
                <a:gd name="connsiteY56" fmla="*/ 329239 h 2211594"/>
                <a:gd name="connsiteX57" fmla="*/ 1056978 w 1741174"/>
                <a:gd name="connsiteY57" fmla="*/ 1592295 h 2211594"/>
                <a:gd name="connsiteX58" fmla="*/ 1089870 w 1741174"/>
                <a:gd name="connsiteY58" fmla="*/ 618689 h 2211594"/>
                <a:gd name="connsiteX59" fmla="*/ 1103027 w 1741174"/>
                <a:gd name="connsiteY59" fmla="*/ 1105492 h 2211594"/>
                <a:gd name="connsiteX60" fmla="*/ 1122762 w 1741174"/>
                <a:gd name="connsiteY60" fmla="*/ 493699 h 2211594"/>
                <a:gd name="connsiteX61" fmla="*/ 1129340 w 1741174"/>
                <a:gd name="connsiteY61" fmla="*/ 789728 h 2211594"/>
                <a:gd name="connsiteX62" fmla="*/ 1116184 w 1741174"/>
                <a:gd name="connsiteY62" fmla="*/ 177935 h 2211594"/>
                <a:gd name="connsiteX63" fmla="*/ 1168811 w 1741174"/>
                <a:gd name="connsiteY63" fmla="*/ 592375 h 2211594"/>
                <a:gd name="connsiteX64" fmla="*/ 1188546 w 1741174"/>
                <a:gd name="connsiteY64" fmla="*/ 79259 h 2211594"/>
                <a:gd name="connsiteX65" fmla="*/ 1168811 w 1741174"/>
                <a:gd name="connsiteY65" fmla="*/ 579218 h 2211594"/>
                <a:gd name="connsiteX66" fmla="*/ 1201703 w 1741174"/>
                <a:gd name="connsiteY66" fmla="*/ 125308 h 2211594"/>
                <a:gd name="connsiteX67" fmla="*/ 1221438 w 1741174"/>
                <a:gd name="connsiteY67" fmla="*/ 631846 h 2211594"/>
                <a:gd name="connsiteX68" fmla="*/ 1287222 w 1741174"/>
                <a:gd name="connsiteY68" fmla="*/ 171357 h 2211594"/>
                <a:gd name="connsiteX69" fmla="*/ 1274066 w 1741174"/>
                <a:gd name="connsiteY69" fmla="*/ 717365 h 2211594"/>
                <a:gd name="connsiteX70" fmla="*/ 1313536 w 1741174"/>
                <a:gd name="connsiteY70" fmla="*/ 105572 h 2211594"/>
                <a:gd name="connsiteX71" fmla="*/ 1333271 w 1741174"/>
                <a:gd name="connsiteY71" fmla="*/ 750257 h 2211594"/>
                <a:gd name="connsiteX72" fmla="*/ 1379320 w 1741174"/>
                <a:gd name="connsiteY72" fmla="*/ 296346 h 2211594"/>
                <a:gd name="connsiteX73" fmla="*/ 1379320 w 1741174"/>
                <a:gd name="connsiteY73" fmla="*/ 723944 h 2211594"/>
                <a:gd name="connsiteX74" fmla="*/ 1425369 w 1741174"/>
                <a:gd name="connsiteY74" fmla="*/ 118729 h 2211594"/>
                <a:gd name="connsiteX75" fmla="*/ 1431948 w 1741174"/>
                <a:gd name="connsiteY75" fmla="*/ 776571 h 2211594"/>
                <a:gd name="connsiteX76" fmla="*/ 1438526 w 1741174"/>
                <a:gd name="connsiteY76" fmla="*/ 145043 h 2211594"/>
                <a:gd name="connsiteX77" fmla="*/ 1418791 w 1741174"/>
                <a:gd name="connsiteY77" fmla="*/ 691052 h 2211594"/>
                <a:gd name="connsiteX78" fmla="*/ 1484575 w 1741174"/>
                <a:gd name="connsiteY78" fmla="*/ 145043 h 2211594"/>
                <a:gd name="connsiteX79" fmla="*/ 1484575 w 1741174"/>
                <a:gd name="connsiteY79" fmla="*/ 651581 h 2211594"/>
                <a:gd name="connsiteX80" fmla="*/ 1550359 w 1741174"/>
                <a:gd name="connsiteY80" fmla="*/ 256876 h 2211594"/>
                <a:gd name="connsiteX81" fmla="*/ 1563516 w 1741174"/>
                <a:gd name="connsiteY81" fmla="*/ 816041 h 2211594"/>
                <a:gd name="connsiteX82" fmla="*/ 1609565 w 1741174"/>
                <a:gd name="connsiteY82" fmla="*/ 105572 h 2211594"/>
                <a:gd name="connsiteX83" fmla="*/ 1622722 w 1741174"/>
                <a:gd name="connsiteY83" fmla="*/ 855512 h 2211594"/>
                <a:gd name="connsiteX84" fmla="*/ 1668771 w 1741174"/>
                <a:gd name="connsiteY84" fmla="*/ 500277 h 2211594"/>
                <a:gd name="connsiteX85" fmla="*/ 1662192 w 1741174"/>
                <a:gd name="connsiteY85" fmla="*/ 1539667 h 2211594"/>
                <a:gd name="connsiteX86" fmla="*/ 1695084 w 1741174"/>
                <a:gd name="connsiteY86" fmla="*/ 473964 h 2211594"/>
                <a:gd name="connsiteX87" fmla="*/ 1714819 w 1741174"/>
                <a:gd name="connsiteY87" fmla="*/ 1848853 h 2211594"/>
                <a:gd name="connsiteX88" fmla="*/ 1741133 w 1741174"/>
                <a:gd name="connsiteY88" fmla="*/ 717365 h 2211594"/>
                <a:gd name="connsiteX89" fmla="*/ 1721398 w 1741174"/>
                <a:gd name="connsiteY89" fmla="*/ 1348893 h 2211594"/>
                <a:gd name="connsiteX90" fmla="*/ 1741133 w 1741174"/>
                <a:gd name="connsiteY90" fmla="*/ 1013394 h 221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1741174" h="2211594">
                  <a:moveTo>
                    <a:pt x="4431" y="329239"/>
                  </a:moveTo>
                  <a:cubicBezTo>
                    <a:pt x="593" y="964056"/>
                    <a:pt x="-3244" y="1598873"/>
                    <a:pt x="4431" y="1651500"/>
                  </a:cubicBezTo>
                  <a:cubicBezTo>
                    <a:pt x="12106" y="1704127"/>
                    <a:pt x="37323" y="551809"/>
                    <a:pt x="50480" y="645003"/>
                  </a:cubicBezTo>
                  <a:cubicBezTo>
                    <a:pt x="63637" y="738197"/>
                    <a:pt x="76794" y="2172292"/>
                    <a:pt x="83372" y="2210666"/>
                  </a:cubicBezTo>
                  <a:cubicBezTo>
                    <a:pt x="89950" y="2249040"/>
                    <a:pt x="85564" y="1085756"/>
                    <a:pt x="89950" y="875247"/>
                  </a:cubicBezTo>
                  <a:cubicBezTo>
                    <a:pt x="94336" y="664738"/>
                    <a:pt x="99818" y="1037515"/>
                    <a:pt x="109686" y="947610"/>
                  </a:cubicBezTo>
                  <a:cubicBezTo>
                    <a:pt x="119554" y="857705"/>
                    <a:pt x="142578" y="142850"/>
                    <a:pt x="149156" y="335817"/>
                  </a:cubicBezTo>
                  <a:cubicBezTo>
                    <a:pt x="155734" y="528784"/>
                    <a:pt x="144770" y="2017699"/>
                    <a:pt x="149156" y="2105411"/>
                  </a:cubicBezTo>
                  <a:cubicBezTo>
                    <a:pt x="153542" y="2193123"/>
                    <a:pt x="168892" y="987080"/>
                    <a:pt x="175470" y="862090"/>
                  </a:cubicBezTo>
                  <a:cubicBezTo>
                    <a:pt x="182048" y="737100"/>
                    <a:pt x="178759" y="1413581"/>
                    <a:pt x="188627" y="1355472"/>
                  </a:cubicBezTo>
                  <a:cubicBezTo>
                    <a:pt x="198495" y="1297363"/>
                    <a:pt x="225905" y="555097"/>
                    <a:pt x="234676" y="513434"/>
                  </a:cubicBezTo>
                  <a:cubicBezTo>
                    <a:pt x="243447" y="471771"/>
                    <a:pt x="236869" y="1126324"/>
                    <a:pt x="241254" y="1105492"/>
                  </a:cubicBezTo>
                  <a:cubicBezTo>
                    <a:pt x="245639" y="1084660"/>
                    <a:pt x="254411" y="386251"/>
                    <a:pt x="260989" y="388444"/>
                  </a:cubicBezTo>
                  <a:cubicBezTo>
                    <a:pt x="267567" y="390637"/>
                    <a:pt x="274147" y="1124131"/>
                    <a:pt x="280725" y="1118649"/>
                  </a:cubicBezTo>
                  <a:cubicBezTo>
                    <a:pt x="287304" y="1113167"/>
                    <a:pt x="294978" y="357745"/>
                    <a:pt x="300460" y="355552"/>
                  </a:cubicBezTo>
                  <a:cubicBezTo>
                    <a:pt x="305942" y="353359"/>
                    <a:pt x="307039" y="1119745"/>
                    <a:pt x="313617" y="1105492"/>
                  </a:cubicBezTo>
                  <a:cubicBezTo>
                    <a:pt x="320195" y="1091239"/>
                    <a:pt x="334448" y="279901"/>
                    <a:pt x="339930" y="270033"/>
                  </a:cubicBezTo>
                  <a:cubicBezTo>
                    <a:pt x="345412" y="260165"/>
                    <a:pt x="343220" y="1017779"/>
                    <a:pt x="346509" y="1046286"/>
                  </a:cubicBezTo>
                  <a:cubicBezTo>
                    <a:pt x="349798" y="1074793"/>
                    <a:pt x="355281" y="457518"/>
                    <a:pt x="359666" y="441072"/>
                  </a:cubicBezTo>
                  <a:cubicBezTo>
                    <a:pt x="364052" y="424626"/>
                    <a:pt x="364051" y="966249"/>
                    <a:pt x="372822" y="947610"/>
                  </a:cubicBezTo>
                  <a:cubicBezTo>
                    <a:pt x="381593" y="928971"/>
                    <a:pt x="409004" y="316082"/>
                    <a:pt x="412293" y="329239"/>
                  </a:cubicBezTo>
                  <a:cubicBezTo>
                    <a:pt x="415582" y="342396"/>
                    <a:pt x="389269" y="1032033"/>
                    <a:pt x="392558" y="1026551"/>
                  </a:cubicBezTo>
                  <a:cubicBezTo>
                    <a:pt x="395847" y="1021069"/>
                    <a:pt x="426546" y="266743"/>
                    <a:pt x="432028" y="296346"/>
                  </a:cubicBezTo>
                  <a:cubicBezTo>
                    <a:pt x="437510" y="325949"/>
                    <a:pt x="417775" y="1199782"/>
                    <a:pt x="425450" y="1204168"/>
                  </a:cubicBezTo>
                  <a:cubicBezTo>
                    <a:pt x="433125" y="1208554"/>
                    <a:pt x="472595" y="236044"/>
                    <a:pt x="478077" y="322660"/>
                  </a:cubicBezTo>
                  <a:cubicBezTo>
                    <a:pt x="483559" y="409276"/>
                    <a:pt x="451764" y="1684393"/>
                    <a:pt x="458342" y="1723863"/>
                  </a:cubicBezTo>
                  <a:cubicBezTo>
                    <a:pt x="464920" y="1763333"/>
                    <a:pt x="510970" y="707497"/>
                    <a:pt x="517548" y="559483"/>
                  </a:cubicBezTo>
                  <a:cubicBezTo>
                    <a:pt x="524126" y="411469"/>
                    <a:pt x="491234" y="889501"/>
                    <a:pt x="497812" y="835777"/>
                  </a:cubicBezTo>
                  <a:cubicBezTo>
                    <a:pt x="504390" y="782053"/>
                    <a:pt x="549343" y="262358"/>
                    <a:pt x="557018" y="237141"/>
                  </a:cubicBezTo>
                  <a:cubicBezTo>
                    <a:pt x="564693" y="211924"/>
                    <a:pt x="539475" y="683377"/>
                    <a:pt x="543861" y="684473"/>
                  </a:cubicBezTo>
                  <a:cubicBezTo>
                    <a:pt x="548247" y="685569"/>
                    <a:pt x="576754" y="175742"/>
                    <a:pt x="583332" y="243719"/>
                  </a:cubicBezTo>
                  <a:cubicBezTo>
                    <a:pt x="589910" y="311696"/>
                    <a:pt x="575657" y="1086853"/>
                    <a:pt x="583332" y="1092335"/>
                  </a:cubicBezTo>
                  <a:cubicBezTo>
                    <a:pt x="591007" y="1097817"/>
                    <a:pt x="622803" y="332528"/>
                    <a:pt x="629381" y="276611"/>
                  </a:cubicBezTo>
                  <a:cubicBezTo>
                    <a:pt x="635959" y="220694"/>
                    <a:pt x="616224" y="751354"/>
                    <a:pt x="622802" y="756836"/>
                  </a:cubicBezTo>
                  <a:cubicBezTo>
                    <a:pt x="629380" y="762318"/>
                    <a:pt x="660080" y="330335"/>
                    <a:pt x="668851" y="309503"/>
                  </a:cubicBezTo>
                  <a:cubicBezTo>
                    <a:pt x="677622" y="288671"/>
                    <a:pt x="674334" y="671316"/>
                    <a:pt x="675430" y="631846"/>
                  </a:cubicBezTo>
                  <a:cubicBezTo>
                    <a:pt x="676526" y="592376"/>
                    <a:pt x="671045" y="71584"/>
                    <a:pt x="675430" y="72680"/>
                  </a:cubicBezTo>
                  <a:cubicBezTo>
                    <a:pt x="679815" y="73776"/>
                    <a:pt x="694068" y="650484"/>
                    <a:pt x="701743" y="638424"/>
                  </a:cubicBezTo>
                  <a:cubicBezTo>
                    <a:pt x="709418" y="626364"/>
                    <a:pt x="714900" y="15668"/>
                    <a:pt x="721478" y="318"/>
                  </a:cubicBezTo>
                  <a:cubicBezTo>
                    <a:pt x="728056" y="-15032"/>
                    <a:pt x="733539" y="528784"/>
                    <a:pt x="741214" y="546326"/>
                  </a:cubicBezTo>
                  <a:cubicBezTo>
                    <a:pt x="748889" y="563868"/>
                    <a:pt x="762045" y="54041"/>
                    <a:pt x="767527" y="105572"/>
                  </a:cubicBezTo>
                  <a:cubicBezTo>
                    <a:pt x="773009" y="157103"/>
                    <a:pt x="769720" y="841259"/>
                    <a:pt x="774106" y="855512"/>
                  </a:cubicBezTo>
                  <a:cubicBezTo>
                    <a:pt x="778492" y="869765"/>
                    <a:pt x="788359" y="215213"/>
                    <a:pt x="793841" y="191092"/>
                  </a:cubicBezTo>
                  <a:cubicBezTo>
                    <a:pt x="799323" y="166971"/>
                    <a:pt x="800419" y="718462"/>
                    <a:pt x="806998" y="710787"/>
                  </a:cubicBezTo>
                  <a:cubicBezTo>
                    <a:pt x="813577" y="703112"/>
                    <a:pt x="827830" y="175742"/>
                    <a:pt x="833312" y="145043"/>
                  </a:cubicBezTo>
                  <a:cubicBezTo>
                    <a:pt x="838794" y="114344"/>
                    <a:pt x="834408" y="528784"/>
                    <a:pt x="839890" y="526591"/>
                  </a:cubicBezTo>
                  <a:cubicBezTo>
                    <a:pt x="845372" y="524398"/>
                    <a:pt x="860722" y="-13936"/>
                    <a:pt x="866204" y="131886"/>
                  </a:cubicBezTo>
                  <a:cubicBezTo>
                    <a:pt x="871686" y="277708"/>
                    <a:pt x="870589" y="1274338"/>
                    <a:pt x="872782" y="1401521"/>
                  </a:cubicBezTo>
                  <a:cubicBezTo>
                    <a:pt x="874975" y="1528704"/>
                    <a:pt x="876071" y="881825"/>
                    <a:pt x="879360" y="894982"/>
                  </a:cubicBezTo>
                  <a:cubicBezTo>
                    <a:pt x="882649" y="908139"/>
                    <a:pt x="882649" y="1545150"/>
                    <a:pt x="892517" y="1480462"/>
                  </a:cubicBezTo>
                  <a:cubicBezTo>
                    <a:pt x="902385" y="1415774"/>
                    <a:pt x="928698" y="549616"/>
                    <a:pt x="938566" y="506856"/>
                  </a:cubicBezTo>
                  <a:cubicBezTo>
                    <a:pt x="948434" y="464096"/>
                    <a:pt x="947337" y="1244735"/>
                    <a:pt x="951723" y="1223903"/>
                  </a:cubicBezTo>
                  <a:cubicBezTo>
                    <a:pt x="956109" y="1203071"/>
                    <a:pt x="962687" y="311696"/>
                    <a:pt x="964880" y="381866"/>
                  </a:cubicBezTo>
                  <a:cubicBezTo>
                    <a:pt x="967073" y="452036"/>
                    <a:pt x="959398" y="1615319"/>
                    <a:pt x="964880" y="1644922"/>
                  </a:cubicBezTo>
                  <a:cubicBezTo>
                    <a:pt x="970362" y="1674525"/>
                    <a:pt x="992290" y="638424"/>
                    <a:pt x="997772" y="559483"/>
                  </a:cubicBezTo>
                  <a:cubicBezTo>
                    <a:pt x="1003254" y="480542"/>
                    <a:pt x="989001" y="1209650"/>
                    <a:pt x="997772" y="1171276"/>
                  </a:cubicBezTo>
                  <a:cubicBezTo>
                    <a:pt x="1006543" y="1132902"/>
                    <a:pt x="1040531" y="259069"/>
                    <a:pt x="1050399" y="329239"/>
                  </a:cubicBezTo>
                  <a:cubicBezTo>
                    <a:pt x="1060267" y="399409"/>
                    <a:pt x="1050400" y="1544053"/>
                    <a:pt x="1056978" y="1592295"/>
                  </a:cubicBezTo>
                  <a:cubicBezTo>
                    <a:pt x="1063556" y="1640537"/>
                    <a:pt x="1082195" y="699823"/>
                    <a:pt x="1089870" y="618689"/>
                  </a:cubicBezTo>
                  <a:cubicBezTo>
                    <a:pt x="1097545" y="537555"/>
                    <a:pt x="1097545" y="1126324"/>
                    <a:pt x="1103027" y="1105492"/>
                  </a:cubicBezTo>
                  <a:cubicBezTo>
                    <a:pt x="1108509" y="1084660"/>
                    <a:pt x="1118377" y="546326"/>
                    <a:pt x="1122762" y="493699"/>
                  </a:cubicBezTo>
                  <a:cubicBezTo>
                    <a:pt x="1127147" y="441072"/>
                    <a:pt x="1130436" y="842355"/>
                    <a:pt x="1129340" y="789728"/>
                  </a:cubicBezTo>
                  <a:cubicBezTo>
                    <a:pt x="1128244" y="737101"/>
                    <a:pt x="1109606" y="210827"/>
                    <a:pt x="1116184" y="177935"/>
                  </a:cubicBezTo>
                  <a:cubicBezTo>
                    <a:pt x="1122763" y="145043"/>
                    <a:pt x="1156751" y="608821"/>
                    <a:pt x="1168811" y="592375"/>
                  </a:cubicBezTo>
                  <a:cubicBezTo>
                    <a:pt x="1180871" y="575929"/>
                    <a:pt x="1188546" y="81452"/>
                    <a:pt x="1188546" y="79259"/>
                  </a:cubicBezTo>
                  <a:cubicBezTo>
                    <a:pt x="1188546" y="77066"/>
                    <a:pt x="1166618" y="571543"/>
                    <a:pt x="1168811" y="579218"/>
                  </a:cubicBezTo>
                  <a:cubicBezTo>
                    <a:pt x="1171004" y="586893"/>
                    <a:pt x="1192932" y="116537"/>
                    <a:pt x="1201703" y="125308"/>
                  </a:cubicBezTo>
                  <a:cubicBezTo>
                    <a:pt x="1210474" y="134079"/>
                    <a:pt x="1207185" y="624171"/>
                    <a:pt x="1221438" y="631846"/>
                  </a:cubicBezTo>
                  <a:cubicBezTo>
                    <a:pt x="1235691" y="639521"/>
                    <a:pt x="1278451" y="157104"/>
                    <a:pt x="1287222" y="171357"/>
                  </a:cubicBezTo>
                  <a:cubicBezTo>
                    <a:pt x="1295993" y="185610"/>
                    <a:pt x="1269680" y="728329"/>
                    <a:pt x="1274066" y="717365"/>
                  </a:cubicBezTo>
                  <a:cubicBezTo>
                    <a:pt x="1278452" y="706401"/>
                    <a:pt x="1303669" y="100090"/>
                    <a:pt x="1313536" y="105572"/>
                  </a:cubicBezTo>
                  <a:cubicBezTo>
                    <a:pt x="1323403" y="111054"/>
                    <a:pt x="1322307" y="718461"/>
                    <a:pt x="1333271" y="750257"/>
                  </a:cubicBezTo>
                  <a:cubicBezTo>
                    <a:pt x="1344235" y="782053"/>
                    <a:pt x="1371645" y="300732"/>
                    <a:pt x="1379320" y="296346"/>
                  </a:cubicBezTo>
                  <a:cubicBezTo>
                    <a:pt x="1386995" y="291960"/>
                    <a:pt x="1371645" y="753547"/>
                    <a:pt x="1379320" y="723944"/>
                  </a:cubicBezTo>
                  <a:cubicBezTo>
                    <a:pt x="1386995" y="694341"/>
                    <a:pt x="1416598" y="109958"/>
                    <a:pt x="1425369" y="118729"/>
                  </a:cubicBezTo>
                  <a:cubicBezTo>
                    <a:pt x="1434140" y="127500"/>
                    <a:pt x="1429755" y="772185"/>
                    <a:pt x="1431948" y="776571"/>
                  </a:cubicBezTo>
                  <a:cubicBezTo>
                    <a:pt x="1434141" y="780957"/>
                    <a:pt x="1440719" y="159296"/>
                    <a:pt x="1438526" y="145043"/>
                  </a:cubicBezTo>
                  <a:cubicBezTo>
                    <a:pt x="1436333" y="130790"/>
                    <a:pt x="1411116" y="691052"/>
                    <a:pt x="1418791" y="691052"/>
                  </a:cubicBezTo>
                  <a:cubicBezTo>
                    <a:pt x="1426466" y="691052"/>
                    <a:pt x="1473611" y="151621"/>
                    <a:pt x="1484575" y="145043"/>
                  </a:cubicBezTo>
                  <a:cubicBezTo>
                    <a:pt x="1495539" y="138465"/>
                    <a:pt x="1473611" y="632942"/>
                    <a:pt x="1484575" y="651581"/>
                  </a:cubicBezTo>
                  <a:cubicBezTo>
                    <a:pt x="1495539" y="670220"/>
                    <a:pt x="1537202" y="229466"/>
                    <a:pt x="1550359" y="256876"/>
                  </a:cubicBezTo>
                  <a:cubicBezTo>
                    <a:pt x="1563516" y="284286"/>
                    <a:pt x="1553648" y="841258"/>
                    <a:pt x="1563516" y="816041"/>
                  </a:cubicBezTo>
                  <a:cubicBezTo>
                    <a:pt x="1573384" y="790824"/>
                    <a:pt x="1599697" y="98994"/>
                    <a:pt x="1609565" y="105572"/>
                  </a:cubicBezTo>
                  <a:cubicBezTo>
                    <a:pt x="1619433" y="112150"/>
                    <a:pt x="1612854" y="789728"/>
                    <a:pt x="1622722" y="855512"/>
                  </a:cubicBezTo>
                  <a:cubicBezTo>
                    <a:pt x="1632590" y="921296"/>
                    <a:pt x="1662193" y="386251"/>
                    <a:pt x="1668771" y="500277"/>
                  </a:cubicBezTo>
                  <a:cubicBezTo>
                    <a:pt x="1675349" y="614303"/>
                    <a:pt x="1657807" y="1544052"/>
                    <a:pt x="1662192" y="1539667"/>
                  </a:cubicBezTo>
                  <a:cubicBezTo>
                    <a:pt x="1666577" y="1535282"/>
                    <a:pt x="1686313" y="422433"/>
                    <a:pt x="1695084" y="473964"/>
                  </a:cubicBezTo>
                  <a:cubicBezTo>
                    <a:pt x="1703855" y="525495"/>
                    <a:pt x="1707144" y="1808286"/>
                    <a:pt x="1714819" y="1848853"/>
                  </a:cubicBezTo>
                  <a:cubicBezTo>
                    <a:pt x="1722494" y="1889420"/>
                    <a:pt x="1740037" y="800692"/>
                    <a:pt x="1741133" y="717365"/>
                  </a:cubicBezTo>
                  <a:cubicBezTo>
                    <a:pt x="1742229" y="634038"/>
                    <a:pt x="1721398" y="1299555"/>
                    <a:pt x="1721398" y="1348893"/>
                  </a:cubicBezTo>
                  <a:cubicBezTo>
                    <a:pt x="1721398" y="1398231"/>
                    <a:pt x="1731265" y="1205812"/>
                    <a:pt x="1741133" y="101339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87F84A59-890D-4B96-833A-50A8599CDE13}"/>
                </a:ext>
              </a:extLst>
            </p:cNvPr>
            <p:cNvSpPr/>
            <p:nvPr/>
          </p:nvSpPr>
          <p:spPr>
            <a:xfrm>
              <a:off x="7094235" y="4934418"/>
              <a:ext cx="726475" cy="922750"/>
            </a:xfrm>
            <a:custGeom>
              <a:avLst/>
              <a:gdLst>
                <a:gd name="connsiteX0" fmla="*/ 4431 w 1741174"/>
                <a:gd name="connsiteY0" fmla="*/ 329239 h 2211594"/>
                <a:gd name="connsiteX1" fmla="*/ 4431 w 1741174"/>
                <a:gd name="connsiteY1" fmla="*/ 1651500 h 2211594"/>
                <a:gd name="connsiteX2" fmla="*/ 50480 w 1741174"/>
                <a:gd name="connsiteY2" fmla="*/ 645003 h 2211594"/>
                <a:gd name="connsiteX3" fmla="*/ 83372 w 1741174"/>
                <a:gd name="connsiteY3" fmla="*/ 2210666 h 2211594"/>
                <a:gd name="connsiteX4" fmla="*/ 89950 w 1741174"/>
                <a:gd name="connsiteY4" fmla="*/ 875247 h 2211594"/>
                <a:gd name="connsiteX5" fmla="*/ 109686 w 1741174"/>
                <a:gd name="connsiteY5" fmla="*/ 947610 h 2211594"/>
                <a:gd name="connsiteX6" fmla="*/ 149156 w 1741174"/>
                <a:gd name="connsiteY6" fmla="*/ 335817 h 2211594"/>
                <a:gd name="connsiteX7" fmla="*/ 149156 w 1741174"/>
                <a:gd name="connsiteY7" fmla="*/ 2105411 h 2211594"/>
                <a:gd name="connsiteX8" fmla="*/ 175470 w 1741174"/>
                <a:gd name="connsiteY8" fmla="*/ 862090 h 2211594"/>
                <a:gd name="connsiteX9" fmla="*/ 188627 w 1741174"/>
                <a:gd name="connsiteY9" fmla="*/ 1355472 h 2211594"/>
                <a:gd name="connsiteX10" fmla="*/ 234676 w 1741174"/>
                <a:gd name="connsiteY10" fmla="*/ 513434 h 2211594"/>
                <a:gd name="connsiteX11" fmla="*/ 241254 w 1741174"/>
                <a:gd name="connsiteY11" fmla="*/ 1105492 h 2211594"/>
                <a:gd name="connsiteX12" fmla="*/ 260989 w 1741174"/>
                <a:gd name="connsiteY12" fmla="*/ 388444 h 2211594"/>
                <a:gd name="connsiteX13" fmla="*/ 280725 w 1741174"/>
                <a:gd name="connsiteY13" fmla="*/ 1118649 h 2211594"/>
                <a:gd name="connsiteX14" fmla="*/ 300460 w 1741174"/>
                <a:gd name="connsiteY14" fmla="*/ 355552 h 2211594"/>
                <a:gd name="connsiteX15" fmla="*/ 313617 w 1741174"/>
                <a:gd name="connsiteY15" fmla="*/ 1105492 h 2211594"/>
                <a:gd name="connsiteX16" fmla="*/ 339930 w 1741174"/>
                <a:gd name="connsiteY16" fmla="*/ 270033 h 2211594"/>
                <a:gd name="connsiteX17" fmla="*/ 346509 w 1741174"/>
                <a:gd name="connsiteY17" fmla="*/ 1046286 h 2211594"/>
                <a:gd name="connsiteX18" fmla="*/ 359666 w 1741174"/>
                <a:gd name="connsiteY18" fmla="*/ 441072 h 2211594"/>
                <a:gd name="connsiteX19" fmla="*/ 372822 w 1741174"/>
                <a:gd name="connsiteY19" fmla="*/ 947610 h 2211594"/>
                <a:gd name="connsiteX20" fmla="*/ 412293 w 1741174"/>
                <a:gd name="connsiteY20" fmla="*/ 329239 h 2211594"/>
                <a:gd name="connsiteX21" fmla="*/ 392558 w 1741174"/>
                <a:gd name="connsiteY21" fmla="*/ 1026551 h 2211594"/>
                <a:gd name="connsiteX22" fmla="*/ 432028 w 1741174"/>
                <a:gd name="connsiteY22" fmla="*/ 296346 h 2211594"/>
                <a:gd name="connsiteX23" fmla="*/ 425450 w 1741174"/>
                <a:gd name="connsiteY23" fmla="*/ 1204168 h 2211594"/>
                <a:gd name="connsiteX24" fmla="*/ 478077 w 1741174"/>
                <a:gd name="connsiteY24" fmla="*/ 322660 h 2211594"/>
                <a:gd name="connsiteX25" fmla="*/ 458342 w 1741174"/>
                <a:gd name="connsiteY25" fmla="*/ 1723863 h 2211594"/>
                <a:gd name="connsiteX26" fmla="*/ 517548 w 1741174"/>
                <a:gd name="connsiteY26" fmla="*/ 559483 h 2211594"/>
                <a:gd name="connsiteX27" fmla="*/ 497812 w 1741174"/>
                <a:gd name="connsiteY27" fmla="*/ 835777 h 2211594"/>
                <a:gd name="connsiteX28" fmla="*/ 557018 w 1741174"/>
                <a:gd name="connsiteY28" fmla="*/ 237141 h 2211594"/>
                <a:gd name="connsiteX29" fmla="*/ 543861 w 1741174"/>
                <a:gd name="connsiteY29" fmla="*/ 684473 h 2211594"/>
                <a:gd name="connsiteX30" fmla="*/ 583332 w 1741174"/>
                <a:gd name="connsiteY30" fmla="*/ 243719 h 2211594"/>
                <a:gd name="connsiteX31" fmla="*/ 583332 w 1741174"/>
                <a:gd name="connsiteY31" fmla="*/ 1092335 h 2211594"/>
                <a:gd name="connsiteX32" fmla="*/ 629381 w 1741174"/>
                <a:gd name="connsiteY32" fmla="*/ 276611 h 2211594"/>
                <a:gd name="connsiteX33" fmla="*/ 622802 w 1741174"/>
                <a:gd name="connsiteY33" fmla="*/ 756836 h 2211594"/>
                <a:gd name="connsiteX34" fmla="*/ 668851 w 1741174"/>
                <a:gd name="connsiteY34" fmla="*/ 309503 h 2211594"/>
                <a:gd name="connsiteX35" fmla="*/ 675430 w 1741174"/>
                <a:gd name="connsiteY35" fmla="*/ 631846 h 2211594"/>
                <a:gd name="connsiteX36" fmla="*/ 675430 w 1741174"/>
                <a:gd name="connsiteY36" fmla="*/ 72680 h 2211594"/>
                <a:gd name="connsiteX37" fmla="*/ 701743 w 1741174"/>
                <a:gd name="connsiteY37" fmla="*/ 638424 h 2211594"/>
                <a:gd name="connsiteX38" fmla="*/ 721478 w 1741174"/>
                <a:gd name="connsiteY38" fmla="*/ 318 h 2211594"/>
                <a:gd name="connsiteX39" fmla="*/ 741214 w 1741174"/>
                <a:gd name="connsiteY39" fmla="*/ 546326 h 2211594"/>
                <a:gd name="connsiteX40" fmla="*/ 767527 w 1741174"/>
                <a:gd name="connsiteY40" fmla="*/ 105572 h 2211594"/>
                <a:gd name="connsiteX41" fmla="*/ 774106 w 1741174"/>
                <a:gd name="connsiteY41" fmla="*/ 855512 h 2211594"/>
                <a:gd name="connsiteX42" fmla="*/ 793841 w 1741174"/>
                <a:gd name="connsiteY42" fmla="*/ 191092 h 2211594"/>
                <a:gd name="connsiteX43" fmla="*/ 806998 w 1741174"/>
                <a:gd name="connsiteY43" fmla="*/ 710787 h 2211594"/>
                <a:gd name="connsiteX44" fmla="*/ 833312 w 1741174"/>
                <a:gd name="connsiteY44" fmla="*/ 145043 h 2211594"/>
                <a:gd name="connsiteX45" fmla="*/ 839890 w 1741174"/>
                <a:gd name="connsiteY45" fmla="*/ 526591 h 2211594"/>
                <a:gd name="connsiteX46" fmla="*/ 866204 w 1741174"/>
                <a:gd name="connsiteY46" fmla="*/ 131886 h 2211594"/>
                <a:gd name="connsiteX47" fmla="*/ 872782 w 1741174"/>
                <a:gd name="connsiteY47" fmla="*/ 1401521 h 2211594"/>
                <a:gd name="connsiteX48" fmla="*/ 879360 w 1741174"/>
                <a:gd name="connsiteY48" fmla="*/ 894982 h 2211594"/>
                <a:gd name="connsiteX49" fmla="*/ 892517 w 1741174"/>
                <a:gd name="connsiteY49" fmla="*/ 1480462 h 2211594"/>
                <a:gd name="connsiteX50" fmla="*/ 938566 w 1741174"/>
                <a:gd name="connsiteY50" fmla="*/ 506856 h 2211594"/>
                <a:gd name="connsiteX51" fmla="*/ 951723 w 1741174"/>
                <a:gd name="connsiteY51" fmla="*/ 1223903 h 2211594"/>
                <a:gd name="connsiteX52" fmla="*/ 964880 w 1741174"/>
                <a:gd name="connsiteY52" fmla="*/ 381866 h 2211594"/>
                <a:gd name="connsiteX53" fmla="*/ 964880 w 1741174"/>
                <a:gd name="connsiteY53" fmla="*/ 1644922 h 2211594"/>
                <a:gd name="connsiteX54" fmla="*/ 997772 w 1741174"/>
                <a:gd name="connsiteY54" fmla="*/ 559483 h 2211594"/>
                <a:gd name="connsiteX55" fmla="*/ 997772 w 1741174"/>
                <a:gd name="connsiteY55" fmla="*/ 1171276 h 2211594"/>
                <a:gd name="connsiteX56" fmla="*/ 1050399 w 1741174"/>
                <a:gd name="connsiteY56" fmla="*/ 329239 h 2211594"/>
                <a:gd name="connsiteX57" fmla="*/ 1056978 w 1741174"/>
                <a:gd name="connsiteY57" fmla="*/ 1592295 h 2211594"/>
                <a:gd name="connsiteX58" fmla="*/ 1089870 w 1741174"/>
                <a:gd name="connsiteY58" fmla="*/ 618689 h 2211594"/>
                <a:gd name="connsiteX59" fmla="*/ 1103027 w 1741174"/>
                <a:gd name="connsiteY59" fmla="*/ 1105492 h 2211594"/>
                <a:gd name="connsiteX60" fmla="*/ 1122762 w 1741174"/>
                <a:gd name="connsiteY60" fmla="*/ 493699 h 2211594"/>
                <a:gd name="connsiteX61" fmla="*/ 1129340 w 1741174"/>
                <a:gd name="connsiteY61" fmla="*/ 789728 h 2211594"/>
                <a:gd name="connsiteX62" fmla="*/ 1116184 w 1741174"/>
                <a:gd name="connsiteY62" fmla="*/ 177935 h 2211594"/>
                <a:gd name="connsiteX63" fmla="*/ 1168811 w 1741174"/>
                <a:gd name="connsiteY63" fmla="*/ 592375 h 2211594"/>
                <a:gd name="connsiteX64" fmla="*/ 1188546 w 1741174"/>
                <a:gd name="connsiteY64" fmla="*/ 79259 h 2211594"/>
                <a:gd name="connsiteX65" fmla="*/ 1168811 w 1741174"/>
                <a:gd name="connsiteY65" fmla="*/ 579218 h 2211594"/>
                <a:gd name="connsiteX66" fmla="*/ 1201703 w 1741174"/>
                <a:gd name="connsiteY66" fmla="*/ 125308 h 2211594"/>
                <a:gd name="connsiteX67" fmla="*/ 1221438 w 1741174"/>
                <a:gd name="connsiteY67" fmla="*/ 631846 h 2211594"/>
                <a:gd name="connsiteX68" fmla="*/ 1287222 w 1741174"/>
                <a:gd name="connsiteY68" fmla="*/ 171357 h 2211594"/>
                <a:gd name="connsiteX69" fmla="*/ 1274066 w 1741174"/>
                <a:gd name="connsiteY69" fmla="*/ 717365 h 2211594"/>
                <a:gd name="connsiteX70" fmla="*/ 1313536 w 1741174"/>
                <a:gd name="connsiteY70" fmla="*/ 105572 h 2211594"/>
                <a:gd name="connsiteX71" fmla="*/ 1333271 w 1741174"/>
                <a:gd name="connsiteY71" fmla="*/ 750257 h 2211594"/>
                <a:gd name="connsiteX72" fmla="*/ 1379320 w 1741174"/>
                <a:gd name="connsiteY72" fmla="*/ 296346 h 2211594"/>
                <a:gd name="connsiteX73" fmla="*/ 1379320 w 1741174"/>
                <a:gd name="connsiteY73" fmla="*/ 723944 h 2211594"/>
                <a:gd name="connsiteX74" fmla="*/ 1425369 w 1741174"/>
                <a:gd name="connsiteY74" fmla="*/ 118729 h 2211594"/>
                <a:gd name="connsiteX75" fmla="*/ 1431948 w 1741174"/>
                <a:gd name="connsiteY75" fmla="*/ 776571 h 2211594"/>
                <a:gd name="connsiteX76" fmla="*/ 1438526 w 1741174"/>
                <a:gd name="connsiteY76" fmla="*/ 145043 h 2211594"/>
                <a:gd name="connsiteX77" fmla="*/ 1418791 w 1741174"/>
                <a:gd name="connsiteY77" fmla="*/ 691052 h 2211594"/>
                <a:gd name="connsiteX78" fmla="*/ 1484575 w 1741174"/>
                <a:gd name="connsiteY78" fmla="*/ 145043 h 2211594"/>
                <a:gd name="connsiteX79" fmla="*/ 1484575 w 1741174"/>
                <a:gd name="connsiteY79" fmla="*/ 651581 h 2211594"/>
                <a:gd name="connsiteX80" fmla="*/ 1550359 w 1741174"/>
                <a:gd name="connsiteY80" fmla="*/ 256876 h 2211594"/>
                <a:gd name="connsiteX81" fmla="*/ 1563516 w 1741174"/>
                <a:gd name="connsiteY81" fmla="*/ 816041 h 2211594"/>
                <a:gd name="connsiteX82" fmla="*/ 1609565 w 1741174"/>
                <a:gd name="connsiteY82" fmla="*/ 105572 h 2211594"/>
                <a:gd name="connsiteX83" fmla="*/ 1622722 w 1741174"/>
                <a:gd name="connsiteY83" fmla="*/ 855512 h 2211594"/>
                <a:gd name="connsiteX84" fmla="*/ 1668771 w 1741174"/>
                <a:gd name="connsiteY84" fmla="*/ 500277 h 2211594"/>
                <a:gd name="connsiteX85" fmla="*/ 1662192 w 1741174"/>
                <a:gd name="connsiteY85" fmla="*/ 1539667 h 2211594"/>
                <a:gd name="connsiteX86" fmla="*/ 1695084 w 1741174"/>
                <a:gd name="connsiteY86" fmla="*/ 473964 h 2211594"/>
                <a:gd name="connsiteX87" fmla="*/ 1714819 w 1741174"/>
                <a:gd name="connsiteY87" fmla="*/ 1848853 h 2211594"/>
                <a:gd name="connsiteX88" fmla="*/ 1741133 w 1741174"/>
                <a:gd name="connsiteY88" fmla="*/ 717365 h 2211594"/>
                <a:gd name="connsiteX89" fmla="*/ 1721398 w 1741174"/>
                <a:gd name="connsiteY89" fmla="*/ 1348893 h 2211594"/>
                <a:gd name="connsiteX90" fmla="*/ 1741133 w 1741174"/>
                <a:gd name="connsiteY90" fmla="*/ 1013394 h 221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1741174" h="2211594">
                  <a:moveTo>
                    <a:pt x="4431" y="329239"/>
                  </a:moveTo>
                  <a:cubicBezTo>
                    <a:pt x="593" y="964056"/>
                    <a:pt x="-3244" y="1598873"/>
                    <a:pt x="4431" y="1651500"/>
                  </a:cubicBezTo>
                  <a:cubicBezTo>
                    <a:pt x="12106" y="1704127"/>
                    <a:pt x="37323" y="551809"/>
                    <a:pt x="50480" y="645003"/>
                  </a:cubicBezTo>
                  <a:cubicBezTo>
                    <a:pt x="63637" y="738197"/>
                    <a:pt x="76794" y="2172292"/>
                    <a:pt x="83372" y="2210666"/>
                  </a:cubicBezTo>
                  <a:cubicBezTo>
                    <a:pt x="89950" y="2249040"/>
                    <a:pt x="85564" y="1085756"/>
                    <a:pt x="89950" y="875247"/>
                  </a:cubicBezTo>
                  <a:cubicBezTo>
                    <a:pt x="94336" y="664738"/>
                    <a:pt x="99818" y="1037515"/>
                    <a:pt x="109686" y="947610"/>
                  </a:cubicBezTo>
                  <a:cubicBezTo>
                    <a:pt x="119554" y="857705"/>
                    <a:pt x="142578" y="142850"/>
                    <a:pt x="149156" y="335817"/>
                  </a:cubicBezTo>
                  <a:cubicBezTo>
                    <a:pt x="155734" y="528784"/>
                    <a:pt x="144770" y="2017699"/>
                    <a:pt x="149156" y="2105411"/>
                  </a:cubicBezTo>
                  <a:cubicBezTo>
                    <a:pt x="153542" y="2193123"/>
                    <a:pt x="168892" y="987080"/>
                    <a:pt x="175470" y="862090"/>
                  </a:cubicBezTo>
                  <a:cubicBezTo>
                    <a:pt x="182048" y="737100"/>
                    <a:pt x="178759" y="1413581"/>
                    <a:pt x="188627" y="1355472"/>
                  </a:cubicBezTo>
                  <a:cubicBezTo>
                    <a:pt x="198495" y="1297363"/>
                    <a:pt x="225905" y="555097"/>
                    <a:pt x="234676" y="513434"/>
                  </a:cubicBezTo>
                  <a:cubicBezTo>
                    <a:pt x="243447" y="471771"/>
                    <a:pt x="236869" y="1126324"/>
                    <a:pt x="241254" y="1105492"/>
                  </a:cubicBezTo>
                  <a:cubicBezTo>
                    <a:pt x="245639" y="1084660"/>
                    <a:pt x="254411" y="386251"/>
                    <a:pt x="260989" y="388444"/>
                  </a:cubicBezTo>
                  <a:cubicBezTo>
                    <a:pt x="267567" y="390637"/>
                    <a:pt x="274147" y="1124131"/>
                    <a:pt x="280725" y="1118649"/>
                  </a:cubicBezTo>
                  <a:cubicBezTo>
                    <a:pt x="287304" y="1113167"/>
                    <a:pt x="294978" y="357745"/>
                    <a:pt x="300460" y="355552"/>
                  </a:cubicBezTo>
                  <a:cubicBezTo>
                    <a:pt x="305942" y="353359"/>
                    <a:pt x="307039" y="1119745"/>
                    <a:pt x="313617" y="1105492"/>
                  </a:cubicBezTo>
                  <a:cubicBezTo>
                    <a:pt x="320195" y="1091239"/>
                    <a:pt x="334448" y="279901"/>
                    <a:pt x="339930" y="270033"/>
                  </a:cubicBezTo>
                  <a:cubicBezTo>
                    <a:pt x="345412" y="260165"/>
                    <a:pt x="343220" y="1017779"/>
                    <a:pt x="346509" y="1046286"/>
                  </a:cubicBezTo>
                  <a:cubicBezTo>
                    <a:pt x="349798" y="1074793"/>
                    <a:pt x="355281" y="457518"/>
                    <a:pt x="359666" y="441072"/>
                  </a:cubicBezTo>
                  <a:cubicBezTo>
                    <a:pt x="364052" y="424626"/>
                    <a:pt x="364051" y="966249"/>
                    <a:pt x="372822" y="947610"/>
                  </a:cubicBezTo>
                  <a:cubicBezTo>
                    <a:pt x="381593" y="928971"/>
                    <a:pt x="409004" y="316082"/>
                    <a:pt x="412293" y="329239"/>
                  </a:cubicBezTo>
                  <a:cubicBezTo>
                    <a:pt x="415582" y="342396"/>
                    <a:pt x="389269" y="1032033"/>
                    <a:pt x="392558" y="1026551"/>
                  </a:cubicBezTo>
                  <a:cubicBezTo>
                    <a:pt x="395847" y="1021069"/>
                    <a:pt x="426546" y="266743"/>
                    <a:pt x="432028" y="296346"/>
                  </a:cubicBezTo>
                  <a:cubicBezTo>
                    <a:pt x="437510" y="325949"/>
                    <a:pt x="417775" y="1199782"/>
                    <a:pt x="425450" y="1204168"/>
                  </a:cubicBezTo>
                  <a:cubicBezTo>
                    <a:pt x="433125" y="1208554"/>
                    <a:pt x="472595" y="236044"/>
                    <a:pt x="478077" y="322660"/>
                  </a:cubicBezTo>
                  <a:cubicBezTo>
                    <a:pt x="483559" y="409276"/>
                    <a:pt x="451764" y="1684393"/>
                    <a:pt x="458342" y="1723863"/>
                  </a:cubicBezTo>
                  <a:cubicBezTo>
                    <a:pt x="464920" y="1763333"/>
                    <a:pt x="510970" y="707497"/>
                    <a:pt x="517548" y="559483"/>
                  </a:cubicBezTo>
                  <a:cubicBezTo>
                    <a:pt x="524126" y="411469"/>
                    <a:pt x="491234" y="889501"/>
                    <a:pt x="497812" y="835777"/>
                  </a:cubicBezTo>
                  <a:cubicBezTo>
                    <a:pt x="504390" y="782053"/>
                    <a:pt x="549343" y="262358"/>
                    <a:pt x="557018" y="237141"/>
                  </a:cubicBezTo>
                  <a:cubicBezTo>
                    <a:pt x="564693" y="211924"/>
                    <a:pt x="539475" y="683377"/>
                    <a:pt x="543861" y="684473"/>
                  </a:cubicBezTo>
                  <a:cubicBezTo>
                    <a:pt x="548247" y="685569"/>
                    <a:pt x="576754" y="175742"/>
                    <a:pt x="583332" y="243719"/>
                  </a:cubicBezTo>
                  <a:cubicBezTo>
                    <a:pt x="589910" y="311696"/>
                    <a:pt x="575657" y="1086853"/>
                    <a:pt x="583332" y="1092335"/>
                  </a:cubicBezTo>
                  <a:cubicBezTo>
                    <a:pt x="591007" y="1097817"/>
                    <a:pt x="622803" y="332528"/>
                    <a:pt x="629381" y="276611"/>
                  </a:cubicBezTo>
                  <a:cubicBezTo>
                    <a:pt x="635959" y="220694"/>
                    <a:pt x="616224" y="751354"/>
                    <a:pt x="622802" y="756836"/>
                  </a:cubicBezTo>
                  <a:cubicBezTo>
                    <a:pt x="629380" y="762318"/>
                    <a:pt x="660080" y="330335"/>
                    <a:pt x="668851" y="309503"/>
                  </a:cubicBezTo>
                  <a:cubicBezTo>
                    <a:pt x="677622" y="288671"/>
                    <a:pt x="674334" y="671316"/>
                    <a:pt x="675430" y="631846"/>
                  </a:cubicBezTo>
                  <a:cubicBezTo>
                    <a:pt x="676526" y="592376"/>
                    <a:pt x="671045" y="71584"/>
                    <a:pt x="675430" y="72680"/>
                  </a:cubicBezTo>
                  <a:cubicBezTo>
                    <a:pt x="679815" y="73776"/>
                    <a:pt x="694068" y="650484"/>
                    <a:pt x="701743" y="638424"/>
                  </a:cubicBezTo>
                  <a:cubicBezTo>
                    <a:pt x="709418" y="626364"/>
                    <a:pt x="714900" y="15668"/>
                    <a:pt x="721478" y="318"/>
                  </a:cubicBezTo>
                  <a:cubicBezTo>
                    <a:pt x="728056" y="-15032"/>
                    <a:pt x="733539" y="528784"/>
                    <a:pt x="741214" y="546326"/>
                  </a:cubicBezTo>
                  <a:cubicBezTo>
                    <a:pt x="748889" y="563868"/>
                    <a:pt x="762045" y="54041"/>
                    <a:pt x="767527" y="105572"/>
                  </a:cubicBezTo>
                  <a:cubicBezTo>
                    <a:pt x="773009" y="157103"/>
                    <a:pt x="769720" y="841259"/>
                    <a:pt x="774106" y="855512"/>
                  </a:cubicBezTo>
                  <a:cubicBezTo>
                    <a:pt x="778492" y="869765"/>
                    <a:pt x="788359" y="215213"/>
                    <a:pt x="793841" y="191092"/>
                  </a:cubicBezTo>
                  <a:cubicBezTo>
                    <a:pt x="799323" y="166971"/>
                    <a:pt x="800419" y="718462"/>
                    <a:pt x="806998" y="710787"/>
                  </a:cubicBezTo>
                  <a:cubicBezTo>
                    <a:pt x="813577" y="703112"/>
                    <a:pt x="827830" y="175742"/>
                    <a:pt x="833312" y="145043"/>
                  </a:cubicBezTo>
                  <a:cubicBezTo>
                    <a:pt x="838794" y="114344"/>
                    <a:pt x="834408" y="528784"/>
                    <a:pt x="839890" y="526591"/>
                  </a:cubicBezTo>
                  <a:cubicBezTo>
                    <a:pt x="845372" y="524398"/>
                    <a:pt x="860722" y="-13936"/>
                    <a:pt x="866204" y="131886"/>
                  </a:cubicBezTo>
                  <a:cubicBezTo>
                    <a:pt x="871686" y="277708"/>
                    <a:pt x="870589" y="1274338"/>
                    <a:pt x="872782" y="1401521"/>
                  </a:cubicBezTo>
                  <a:cubicBezTo>
                    <a:pt x="874975" y="1528704"/>
                    <a:pt x="876071" y="881825"/>
                    <a:pt x="879360" y="894982"/>
                  </a:cubicBezTo>
                  <a:cubicBezTo>
                    <a:pt x="882649" y="908139"/>
                    <a:pt x="882649" y="1545150"/>
                    <a:pt x="892517" y="1480462"/>
                  </a:cubicBezTo>
                  <a:cubicBezTo>
                    <a:pt x="902385" y="1415774"/>
                    <a:pt x="928698" y="549616"/>
                    <a:pt x="938566" y="506856"/>
                  </a:cubicBezTo>
                  <a:cubicBezTo>
                    <a:pt x="948434" y="464096"/>
                    <a:pt x="947337" y="1244735"/>
                    <a:pt x="951723" y="1223903"/>
                  </a:cubicBezTo>
                  <a:cubicBezTo>
                    <a:pt x="956109" y="1203071"/>
                    <a:pt x="962687" y="311696"/>
                    <a:pt x="964880" y="381866"/>
                  </a:cubicBezTo>
                  <a:cubicBezTo>
                    <a:pt x="967073" y="452036"/>
                    <a:pt x="959398" y="1615319"/>
                    <a:pt x="964880" y="1644922"/>
                  </a:cubicBezTo>
                  <a:cubicBezTo>
                    <a:pt x="970362" y="1674525"/>
                    <a:pt x="992290" y="638424"/>
                    <a:pt x="997772" y="559483"/>
                  </a:cubicBezTo>
                  <a:cubicBezTo>
                    <a:pt x="1003254" y="480542"/>
                    <a:pt x="989001" y="1209650"/>
                    <a:pt x="997772" y="1171276"/>
                  </a:cubicBezTo>
                  <a:cubicBezTo>
                    <a:pt x="1006543" y="1132902"/>
                    <a:pt x="1040531" y="259069"/>
                    <a:pt x="1050399" y="329239"/>
                  </a:cubicBezTo>
                  <a:cubicBezTo>
                    <a:pt x="1060267" y="399409"/>
                    <a:pt x="1050400" y="1544053"/>
                    <a:pt x="1056978" y="1592295"/>
                  </a:cubicBezTo>
                  <a:cubicBezTo>
                    <a:pt x="1063556" y="1640537"/>
                    <a:pt x="1082195" y="699823"/>
                    <a:pt x="1089870" y="618689"/>
                  </a:cubicBezTo>
                  <a:cubicBezTo>
                    <a:pt x="1097545" y="537555"/>
                    <a:pt x="1097545" y="1126324"/>
                    <a:pt x="1103027" y="1105492"/>
                  </a:cubicBezTo>
                  <a:cubicBezTo>
                    <a:pt x="1108509" y="1084660"/>
                    <a:pt x="1118377" y="546326"/>
                    <a:pt x="1122762" y="493699"/>
                  </a:cubicBezTo>
                  <a:cubicBezTo>
                    <a:pt x="1127147" y="441072"/>
                    <a:pt x="1130436" y="842355"/>
                    <a:pt x="1129340" y="789728"/>
                  </a:cubicBezTo>
                  <a:cubicBezTo>
                    <a:pt x="1128244" y="737101"/>
                    <a:pt x="1109606" y="210827"/>
                    <a:pt x="1116184" y="177935"/>
                  </a:cubicBezTo>
                  <a:cubicBezTo>
                    <a:pt x="1122763" y="145043"/>
                    <a:pt x="1156751" y="608821"/>
                    <a:pt x="1168811" y="592375"/>
                  </a:cubicBezTo>
                  <a:cubicBezTo>
                    <a:pt x="1180871" y="575929"/>
                    <a:pt x="1188546" y="81452"/>
                    <a:pt x="1188546" y="79259"/>
                  </a:cubicBezTo>
                  <a:cubicBezTo>
                    <a:pt x="1188546" y="77066"/>
                    <a:pt x="1166618" y="571543"/>
                    <a:pt x="1168811" y="579218"/>
                  </a:cubicBezTo>
                  <a:cubicBezTo>
                    <a:pt x="1171004" y="586893"/>
                    <a:pt x="1192932" y="116537"/>
                    <a:pt x="1201703" y="125308"/>
                  </a:cubicBezTo>
                  <a:cubicBezTo>
                    <a:pt x="1210474" y="134079"/>
                    <a:pt x="1207185" y="624171"/>
                    <a:pt x="1221438" y="631846"/>
                  </a:cubicBezTo>
                  <a:cubicBezTo>
                    <a:pt x="1235691" y="639521"/>
                    <a:pt x="1278451" y="157104"/>
                    <a:pt x="1287222" y="171357"/>
                  </a:cubicBezTo>
                  <a:cubicBezTo>
                    <a:pt x="1295993" y="185610"/>
                    <a:pt x="1269680" y="728329"/>
                    <a:pt x="1274066" y="717365"/>
                  </a:cubicBezTo>
                  <a:cubicBezTo>
                    <a:pt x="1278452" y="706401"/>
                    <a:pt x="1303669" y="100090"/>
                    <a:pt x="1313536" y="105572"/>
                  </a:cubicBezTo>
                  <a:cubicBezTo>
                    <a:pt x="1323403" y="111054"/>
                    <a:pt x="1322307" y="718461"/>
                    <a:pt x="1333271" y="750257"/>
                  </a:cubicBezTo>
                  <a:cubicBezTo>
                    <a:pt x="1344235" y="782053"/>
                    <a:pt x="1371645" y="300732"/>
                    <a:pt x="1379320" y="296346"/>
                  </a:cubicBezTo>
                  <a:cubicBezTo>
                    <a:pt x="1386995" y="291960"/>
                    <a:pt x="1371645" y="753547"/>
                    <a:pt x="1379320" y="723944"/>
                  </a:cubicBezTo>
                  <a:cubicBezTo>
                    <a:pt x="1386995" y="694341"/>
                    <a:pt x="1416598" y="109958"/>
                    <a:pt x="1425369" y="118729"/>
                  </a:cubicBezTo>
                  <a:cubicBezTo>
                    <a:pt x="1434140" y="127500"/>
                    <a:pt x="1429755" y="772185"/>
                    <a:pt x="1431948" y="776571"/>
                  </a:cubicBezTo>
                  <a:cubicBezTo>
                    <a:pt x="1434141" y="780957"/>
                    <a:pt x="1440719" y="159296"/>
                    <a:pt x="1438526" y="145043"/>
                  </a:cubicBezTo>
                  <a:cubicBezTo>
                    <a:pt x="1436333" y="130790"/>
                    <a:pt x="1411116" y="691052"/>
                    <a:pt x="1418791" y="691052"/>
                  </a:cubicBezTo>
                  <a:cubicBezTo>
                    <a:pt x="1426466" y="691052"/>
                    <a:pt x="1473611" y="151621"/>
                    <a:pt x="1484575" y="145043"/>
                  </a:cubicBezTo>
                  <a:cubicBezTo>
                    <a:pt x="1495539" y="138465"/>
                    <a:pt x="1473611" y="632942"/>
                    <a:pt x="1484575" y="651581"/>
                  </a:cubicBezTo>
                  <a:cubicBezTo>
                    <a:pt x="1495539" y="670220"/>
                    <a:pt x="1537202" y="229466"/>
                    <a:pt x="1550359" y="256876"/>
                  </a:cubicBezTo>
                  <a:cubicBezTo>
                    <a:pt x="1563516" y="284286"/>
                    <a:pt x="1553648" y="841258"/>
                    <a:pt x="1563516" y="816041"/>
                  </a:cubicBezTo>
                  <a:cubicBezTo>
                    <a:pt x="1573384" y="790824"/>
                    <a:pt x="1599697" y="98994"/>
                    <a:pt x="1609565" y="105572"/>
                  </a:cubicBezTo>
                  <a:cubicBezTo>
                    <a:pt x="1619433" y="112150"/>
                    <a:pt x="1612854" y="789728"/>
                    <a:pt x="1622722" y="855512"/>
                  </a:cubicBezTo>
                  <a:cubicBezTo>
                    <a:pt x="1632590" y="921296"/>
                    <a:pt x="1662193" y="386251"/>
                    <a:pt x="1668771" y="500277"/>
                  </a:cubicBezTo>
                  <a:cubicBezTo>
                    <a:pt x="1675349" y="614303"/>
                    <a:pt x="1657807" y="1544052"/>
                    <a:pt x="1662192" y="1539667"/>
                  </a:cubicBezTo>
                  <a:cubicBezTo>
                    <a:pt x="1666577" y="1535282"/>
                    <a:pt x="1686313" y="422433"/>
                    <a:pt x="1695084" y="473964"/>
                  </a:cubicBezTo>
                  <a:cubicBezTo>
                    <a:pt x="1703855" y="525495"/>
                    <a:pt x="1707144" y="1808286"/>
                    <a:pt x="1714819" y="1848853"/>
                  </a:cubicBezTo>
                  <a:cubicBezTo>
                    <a:pt x="1722494" y="1889420"/>
                    <a:pt x="1740037" y="800692"/>
                    <a:pt x="1741133" y="717365"/>
                  </a:cubicBezTo>
                  <a:cubicBezTo>
                    <a:pt x="1742229" y="634038"/>
                    <a:pt x="1721398" y="1299555"/>
                    <a:pt x="1721398" y="1348893"/>
                  </a:cubicBezTo>
                  <a:cubicBezTo>
                    <a:pt x="1721398" y="1398231"/>
                    <a:pt x="1731265" y="1205812"/>
                    <a:pt x="1741133" y="101339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3D675364-C48E-46AC-9C52-3159292003D6}"/>
              </a:ext>
            </a:extLst>
          </p:cNvPr>
          <p:cNvSpPr/>
          <p:nvPr/>
        </p:nvSpPr>
        <p:spPr>
          <a:xfrm>
            <a:off x="3914421" y="4525542"/>
            <a:ext cx="92640" cy="786899"/>
          </a:xfrm>
          <a:custGeom>
            <a:avLst/>
            <a:gdLst>
              <a:gd name="connsiteX0" fmla="*/ 0 w 182333"/>
              <a:gd name="connsiteY0" fmla="*/ 1140201 h 1140201"/>
              <a:gd name="connsiteX1" fmla="*/ 12526 w 182333"/>
              <a:gd name="connsiteY1" fmla="*/ 438744 h 1140201"/>
              <a:gd name="connsiteX2" fmla="*/ 31315 w 182333"/>
              <a:gd name="connsiteY2" fmla="*/ 689264 h 1140201"/>
              <a:gd name="connsiteX3" fmla="*/ 31315 w 182333"/>
              <a:gd name="connsiteY3" fmla="*/ 238327 h 1140201"/>
              <a:gd name="connsiteX4" fmla="*/ 100208 w 182333"/>
              <a:gd name="connsiteY4" fmla="*/ 495111 h 1140201"/>
              <a:gd name="connsiteX5" fmla="*/ 87682 w 182333"/>
              <a:gd name="connsiteY5" fmla="*/ 333 h 1140201"/>
              <a:gd name="connsiteX6" fmla="*/ 125260 w 182333"/>
              <a:gd name="connsiteY6" fmla="*/ 582793 h 1140201"/>
              <a:gd name="connsiteX7" fmla="*/ 118997 w 182333"/>
              <a:gd name="connsiteY7" fmla="*/ 200749 h 1140201"/>
              <a:gd name="connsiteX8" fmla="*/ 150312 w 182333"/>
              <a:gd name="connsiteY8" fmla="*/ 344799 h 1140201"/>
              <a:gd name="connsiteX9" fmla="*/ 181627 w 182333"/>
              <a:gd name="connsiteY9" fmla="*/ 69226 h 1140201"/>
              <a:gd name="connsiteX10" fmla="*/ 169101 w 182333"/>
              <a:gd name="connsiteY10" fmla="*/ 1021204 h 114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333" h="1140201">
                <a:moveTo>
                  <a:pt x="0" y="1140201"/>
                </a:moveTo>
                <a:cubicBezTo>
                  <a:pt x="3653" y="827050"/>
                  <a:pt x="7307" y="513900"/>
                  <a:pt x="12526" y="438744"/>
                </a:cubicBezTo>
                <a:cubicBezTo>
                  <a:pt x="17745" y="363588"/>
                  <a:pt x="28183" y="722667"/>
                  <a:pt x="31315" y="689264"/>
                </a:cubicBezTo>
                <a:cubicBezTo>
                  <a:pt x="34447" y="655861"/>
                  <a:pt x="19833" y="270686"/>
                  <a:pt x="31315" y="238327"/>
                </a:cubicBezTo>
                <a:cubicBezTo>
                  <a:pt x="42797" y="205968"/>
                  <a:pt x="90814" y="534777"/>
                  <a:pt x="100208" y="495111"/>
                </a:cubicBezTo>
                <a:cubicBezTo>
                  <a:pt x="109602" y="455445"/>
                  <a:pt x="83507" y="-14280"/>
                  <a:pt x="87682" y="333"/>
                </a:cubicBezTo>
                <a:cubicBezTo>
                  <a:pt x="91857" y="14946"/>
                  <a:pt x="120041" y="549390"/>
                  <a:pt x="125260" y="582793"/>
                </a:cubicBezTo>
                <a:cubicBezTo>
                  <a:pt x="130479" y="616196"/>
                  <a:pt x="114822" y="240415"/>
                  <a:pt x="118997" y="200749"/>
                </a:cubicBezTo>
                <a:cubicBezTo>
                  <a:pt x="123172" y="161083"/>
                  <a:pt x="139874" y="366719"/>
                  <a:pt x="150312" y="344799"/>
                </a:cubicBezTo>
                <a:cubicBezTo>
                  <a:pt x="160750" y="322878"/>
                  <a:pt x="178496" y="-43508"/>
                  <a:pt x="181627" y="69226"/>
                </a:cubicBezTo>
                <a:cubicBezTo>
                  <a:pt x="184758" y="181960"/>
                  <a:pt x="176929" y="601582"/>
                  <a:pt x="169101" y="102120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82EB756D-95E4-4D91-99F7-BA2BD80A49B3}"/>
              </a:ext>
            </a:extLst>
          </p:cNvPr>
          <p:cNvGrpSpPr/>
          <p:nvPr/>
        </p:nvGrpSpPr>
        <p:grpSpPr>
          <a:xfrm>
            <a:off x="585551" y="4434118"/>
            <a:ext cx="3167948" cy="850360"/>
            <a:chOff x="112600" y="2531046"/>
            <a:chExt cx="3980351" cy="1026367"/>
          </a:xfrm>
        </p:grpSpPr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7C485648-2F38-47E1-B383-EF5738EA2E6D}"/>
                </a:ext>
              </a:extLst>
            </p:cNvPr>
            <p:cNvSpPr/>
            <p:nvPr/>
          </p:nvSpPr>
          <p:spPr>
            <a:xfrm>
              <a:off x="1101647" y="2531046"/>
              <a:ext cx="2852977" cy="102636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C7917335-D076-4A27-ADB7-CF6534EFC2C3}"/>
                </a:ext>
              </a:extLst>
            </p:cNvPr>
            <p:cNvSpPr/>
            <p:nvPr/>
          </p:nvSpPr>
          <p:spPr>
            <a:xfrm>
              <a:off x="112602" y="2531046"/>
              <a:ext cx="992461" cy="102636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2800" b="1" dirty="0">
                  <a:solidFill>
                    <a:schemeClr val="tx1"/>
                  </a:solidFill>
                </a:rPr>
                <a:t>1</a:t>
              </a:r>
              <a:endParaRPr kumimoji="1" lang="ja-JP" alt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641569BF-E897-46FA-A5B3-EBCA865E37B8}"/>
                </a:ext>
              </a:extLst>
            </p:cNvPr>
            <p:cNvSpPr txBox="1"/>
            <p:nvPr/>
          </p:nvSpPr>
          <p:spPr>
            <a:xfrm>
              <a:off x="112600" y="2619986"/>
              <a:ext cx="992463" cy="3074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ja-JP" sz="1200" dirty="0">
                  <a:solidFill>
                    <a:schemeClr val="tx1"/>
                  </a:solidFill>
                </a:rPr>
                <a:t>STEP</a:t>
              </a: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209DF859-B5F6-42DE-8008-CAD5B5CFB3BB}"/>
                </a:ext>
              </a:extLst>
            </p:cNvPr>
            <p:cNvSpPr txBox="1"/>
            <p:nvPr/>
          </p:nvSpPr>
          <p:spPr>
            <a:xfrm>
              <a:off x="1101647" y="2535601"/>
              <a:ext cx="2991304" cy="3790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ja-JP" sz="1600" b="1" dirty="0"/>
                <a:t>Side-channel template</a:t>
              </a:r>
              <a:endParaRPr lang="en-US" altLang="ja-JP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9F3881F2-185E-44E0-97BB-25B81C610080}"/>
              </a:ext>
            </a:extLst>
          </p:cNvPr>
          <p:cNvGrpSpPr/>
          <p:nvPr/>
        </p:nvGrpSpPr>
        <p:grpSpPr>
          <a:xfrm>
            <a:off x="585552" y="5684821"/>
            <a:ext cx="3057854" cy="856380"/>
            <a:chOff x="112600" y="4713726"/>
            <a:chExt cx="3842024" cy="1033633"/>
          </a:xfrm>
        </p:grpSpPr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FC2F9FD1-CB63-4837-B917-210E07290508}"/>
                </a:ext>
              </a:extLst>
            </p:cNvPr>
            <p:cNvSpPr/>
            <p:nvPr/>
          </p:nvSpPr>
          <p:spPr>
            <a:xfrm>
              <a:off x="1099938" y="4720992"/>
              <a:ext cx="2854686" cy="1026367"/>
            </a:xfrm>
            <a:prstGeom prst="rect">
              <a:avLst/>
            </a:prstGeom>
            <a:solidFill>
              <a:srgbClr val="E1F2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D7AB52F1-EAD4-45F8-BE23-F5E6E34DDC81}"/>
                </a:ext>
              </a:extLst>
            </p:cNvPr>
            <p:cNvSpPr/>
            <p:nvPr/>
          </p:nvSpPr>
          <p:spPr>
            <a:xfrm>
              <a:off x="112602" y="4720992"/>
              <a:ext cx="992461" cy="1026367"/>
            </a:xfrm>
            <a:prstGeom prst="rect">
              <a:avLst/>
            </a:prstGeom>
            <a:solidFill>
              <a:srgbClr val="E1F2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2800" b="1" dirty="0">
                  <a:solidFill>
                    <a:schemeClr val="tx1"/>
                  </a:solidFill>
                </a:rPr>
                <a:t>3</a:t>
              </a:r>
              <a:endParaRPr kumimoji="1" lang="ja-JP" alt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9621BAA9-80F5-4FF7-B21E-B90D751C20E7}"/>
                </a:ext>
              </a:extLst>
            </p:cNvPr>
            <p:cNvSpPr txBox="1"/>
            <p:nvPr/>
          </p:nvSpPr>
          <p:spPr>
            <a:xfrm>
              <a:off x="112600" y="4809932"/>
              <a:ext cx="992463" cy="3074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ja-JP" sz="1200" dirty="0">
                  <a:solidFill>
                    <a:schemeClr val="tx1"/>
                  </a:solidFill>
                </a:rPr>
                <a:t>STEP</a:t>
              </a:r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6C21F46B-E8D7-49CF-8D6B-1EB6DB39FD54}"/>
                </a:ext>
              </a:extLst>
            </p:cNvPr>
            <p:cNvSpPr txBox="1"/>
            <p:nvPr/>
          </p:nvSpPr>
          <p:spPr>
            <a:xfrm>
              <a:off x="1101647" y="4713726"/>
              <a:ext cx="2852977" cy="4149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ja-JP" b="1" dirty="0"/>
                <a:t>Side-channel trace</a:t>
              </a:r>
              <a:endParaRPr lang="en-US" altLang="ja-JP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D81D6C98-C02A-45DD-9D40-2B55BF44D99E}"/>
              </a:ext>
            </a:extLst>
          </p:cNvPr>
          <p:cNvSpPr/>
          <p:nvPr/>
        </p:nvSpPr>
        <p:spPr>
          <a:xfrm>
            <a:off x="2026915" y="6076950"/>
            <a:ext cx="420940" cy="380838"/>
          </a:xfrm>
          <a:custGeom>
            <a:avLst/>
            <a:gdLst>
              <a:gd name="connsiteX0" fmla="*/ 0 w 1741118"/>
              <a:gd name="connsiteY0" fmla="*/ 804358 h 1575244"/>
              <a:gd name="connsiteX1" fmla="*/ 144050 w 1741118"/>
              <a:gd name="connsiteY1" fmla="*/ 804358 h 1575244"/>
              <a:gd name="connsiteX2" fmla="*/ 181628 w 1741118"/>
              <a:gd name="connsiteY2" fmla="*/ 228160 h 1575244"/>
              <a:gd name="connsiteX3" fmla="*/ 269310 w 1741118"/>
              <a:gd name="connsiteY3" fmla="*/ 1480763 h 1575244"/>
              <a:gd name="connsiteX4" fmla="*/ 363255 w 1741118"/>
              <a:gd name="connsiteY4" fmla="*/ 2692 h 1575244"/>
              <a:gd name="connsiteX5" fmla="*/ 444674 w 1741118"/>
              <a:gd name="connsiteY5" fmla="*/ 1173875 h 1575244"/>
              <a:gd name="connsiteX6" fmla="*/ 507304 w 1741118"/>
              <a:gd name="connsiteY6" fmla="*/ 190582 h 1575244"/>
              <a:gd name="connsiteX7" fmla="*/ 588724 w 1741118"/>
              <a:gd name="connsiteY7" fmla="*/ 1574708 h 1575244"/>
              <a:gd name="connsiteX8" fmla="*/ 695195 w 1741118"/>
              <a:gd name="connsiteY8" fmla="*/ 2692 h 1575244"/>
              <a:gd name="connsiteX9" fmla="*/ 764088 w 1741118"/>
              <a:gd name="connsiteY9" fmla="*/ 1173875 h 1575244"/>
              <a:gd name="connsiteX10" fmla="*/ 845507 w 1741118"/>
              <a:gd name="connsiteY10" fmla="*/ 240686 h 1575244"/>
              <a:gd name="connsiteX11" fmla="*/ 970767 w 1741118"/>
              <a:gd name="connsiteY11" fmla="*/ 1549656 h 1575244"/>
              <a:gd name="connsiteX12" fmla="*/ 1064713 w 1741118"/>
              <a:gd name="connsiteY12" fmla="*/ 8955 h 1575244"/>
              <a:gd name="connsiteX13" fmla="*/ 1133606 w 1741118"/>
              <a:gd name="connsiteY13" fmla="*/ 1198928 h 1575244"/>
              <a:gd name="connsiteX14" fmla="*/ 1227551 w 1741118"/>
              <a:gd name="connsiteY14" fmla="*/ 228160 h 1575244"/>
              <a:gd name="connsiteX15" fmla="*/ 1371600 w 1741118"/>
              <a:gd name="connsiteY15" fmla="*/ 1537130 h 1575244"/>
              <a:gd name="connsiteX16" fmla="*/ 1453019 w 1741118"/>
              <a:gd name="connsiteY16" fmla="*/ 40270 h 1575244"/>
              <a:gd name="connsiteX17" fmla="*/ 1515650 w 1741118"/>
              <a:gd name="connsiteY17" fmla="*/ 1217717 h 1575244"/>
              <a:gd name="connsiteX18" fmla="*/ 1597069 w 1741118"/>
              <a:gd name="connsiteY18" fmla="*/ 215634 h 1575244"/>
              <a:gd name="connsiteX19" fmla="*/ 1672225 w 1741118"/>
              <a:gd name="connsiteY19" fmla="*/ 816884 h 1575244"/>
              <a:gd name="connsiteX20" fmla="*/ 1741118 w 1741118"/>
              <a:gd name="connsiteY20" fmla="*/ 810621 h 157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41118" h="1575244">
                <a:moveTo>
                  <a:pt x="0" y="804358"/>
                </a:moveTo>
                <a:cubicBezTo>
                  <a:pt x="56889" y="852374"/>
                  <a:pt x="113779" y="900391"/>
                  <a:pt x="144050" y="804358"/>
                </a:cubicBezTo>
                <a:cubicBezTo>
                  <a:pt x="174321" y="708325"/>
                  <a:pt x="160751" y="115426"/>
                  <a:pt x="181628" y="228160"/>
                </a:cubicBezTo>
                <a:cubicBezTo>
                  <a:pt x="202505" y="340894"/>
                  <a:pt x="239039" y="1518341"/>
                  <a:pt x="269310" y="1480763"/>
                </a:cubicBezTo>
                <a:cubicBezTo>
                  <a:pt x="299581" y="1443185"/>
                  <a:pt x="334028" y="53840"/>
                  <a:pt x="363255" y="2692"/>
                </a:cubicBezTo>
                <a:cubicBezTo>
                  <a:pt x="392482" y="-48456"/>
                  <a:pt x="420666" y="1142560"/>
                  <a:pt x="444674" y="1173875"/>
                </a:cubicBezTo>
                <a:cubicBezTo>
                  <a:pt x="468682" y="1205190"/>
                  <a:pt x="483296" y="123776"/>
                  <a:pt x="507304" y="190582"/>
                </a:cubicBezTo>
                <a:cubicBezTo>
                  <a:pt x="531312" y="257387"/>
                  <a:pt x="557409" y="1606023"/>
                  <a:pt x="588724" y="1574708"/>
                </a:cubicBezTo>
                <a:cubicBezTo>
                  <a:pt x="620039" y="1543393"/>
                  <a:pt x="665968" y="69497"/>
                  <a:pt x="695195" y="2692"/>
                </a:cubicBezTo>
                <a:cubicBezTo>
                  <a:pt x="724422" y="-64113"/>
                  <a:pt x="739036" y="1134209"/>
                  <a:pt x="764088" y="1173875"/>
                </a:cubicBezTo>
                <a:cubicBezTo>
                  <a:pt x="789140" y="1213541"/>
                  <a:pt x="811061" y="178056"/>
                  <a:pt x="845507" y="240686"/>
                </a:cubicBezTo>
                <a:cubicBezTo>
                  <a:pt x="879953" y="303316"/>
                  <a:pt x="934233" y="1588278"/>
                  <a:pt x="970767" y="1549656"/>
                </a:cubicBezTo>
                <a:cubicBezTo>
                  <a:pt x="1007301" y="1511034"/>
                  <a:pt x="1037573" y="67410"/>
                  <a:pt x="1064713" y="8955"/>
                </a:cubicBezTo>
                <a:cubicBezTo>
                  <a:pt x="1091853" y="-49500"/>
                  <a:pt x="1106466" y="1162394"/>
                  <a:pt x="1133606" y="1198928"/>
                </a:cubicBezTo>
                <a:cubicBezTo>
                  <a:pt x="1160746" y="1235462"/>
                  <a:pt x="1187885" y="171793"/>
                  <a:pt x="1227551" y="228160"/>
                </a:cubicBezTo>
                <a:cubicBezTo>
                  <a:pt x="1267217" y="284527"/>
                  <a:pt x="1334022" y="1568445"/>
                  <a:pt x="1371600" y="1537130"/>
                </a:cubicBezTo>
                <a:cubicBezTo>
                  <a:pt x="1409178" y="1505815"/>
                  <a:pt x="1429011" y="93506"/>
                  <a:pt x="1453019" y="40270"/>
                </a:cubicBezTo>
                <a:cubicBezTo>
                  <a:pt x="1477027" y="-12966"/>
                  <a:pt x="1491642" y="1188490"/>
                  <a:pt x="1515650" y="1217717"/>
                </a:cubicBezTo>
                <a:cubicBezTo>
                  <a:pt x="1539658" y="1246944"/>
                  <a:pt x="1570973" y="282439"/>
                  <a:pt x="1597069" y="215634"/>
                </a:cubicBezTo>
                <a:cubicBezTo>
                  <a:pt x="1623165" y="148829"/>
                  <a:pt x="1648217" y="717720"/>
                  <a:pt x="1672225" y="816884"/>
                </a:cubicBezTo>
                <a:cubicBezTo>
                  <a:pt x="1696233" y="916048"/>
                  <a:pt x="1718675" y="863334"/>
                  <a:pt x="1741118" y="81062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D80D4A9A-C194-4D27-A40A-D0051E02BB05}"/>
              </a:ext>
            </a:extLst>
          </p:cNvPr>
          <p:cNvSpPr/>
          <p:nvPr/>
        </p:nvSpPr>
        <p:spPr>
          <a:xfrm>
            <a:off x="2463118" y="6076950"/>
            <a:ext cx="420940" cy="380838"/>
          </a:xfrm>
          <a:custGeom>
            <a:avLst/>
            <a:gdLst>
              <a:gd name="connsiteX0" fmla="*/ 0 w 1741118"/>
              <a:gd name="connsiteY0" fmla="*/ 804358 h 1575244"/>
              <a:gd name="connsiteX1" fmla="*/ 144050 w 1741118"/>
              <a:gd name="connsiteY1" fmla="*/ 804358 h 1575244"/>
              <a:gd name="connsiteX2" fmla="*/ 181628 w 1741118"/>
              <a:gd name="connsiteY2" fmla="*/ 228160 h 1575244"/>
              <a:gd name="connsiteX3" fmla="*/ 269310 w 1741118"/>
              <a:gd name="connsiteY3" fmla="*/ 1480763 h 1575244"/>
              <a:gd name="connsiteX4" fmla="*/ 363255 w 1741118"/>
              <a:gd name="connsiteY4" fmla="*/ 2692 h 1575244"/>
              <a:gd name="connsiteX5" fmla="*/ 444674 w 1741118"/>
              <a:gd name="connsiteY5" fmla="*/ 1173875 h 1575244"/>
              <a:gd name="connsiteX6" fmla="*/ 507304 w 1741118"/>
              <a:gd name="connsiteY6" fmla="*/ 190582 h 1575244"/>
              <a:gd name="connsiteX7" fmla="*/ 588724 w 1741118"/>
              <a:gd name="connsiteY7" fmla="*/ 1574708 h 1575244"/>
              <a:gd name="connsiteX8" fmla="*/ 695195 w 1741118"/>
              <a:gd name="connsiteY8" fmla="*/ 2692 h 1575244"/>
              <a:gd name="connsiteX9" fmla="*/ 764088 w 1741118"/>
              <a:gd name="connsiteY9" fmla="*/ 1173875 h 1575244"/>
              <a:gd name="connsiteX10" fmla="*/ 845507 w 1741118"/>
              <a:gd name="connsiteY10" fmla="*/ 240686 h 1575244"/>
              <a:gd name="connsiteX11" fmla="*/ 970767 w 1741118"/>
              <a:gd name="connsiteY11" fmla="*/ 1549656 h 1575244"/>
              <a:gd name="connsiteX12" fmla="*/ 1064713 w 1741118"/>
              <a:gd name="connsiteY12" fmla="*/ 8955 h 1575244"/>
              <a:gd name="connsiteX13" fmla="*/ 1133606 w 1741118"/>
              <a:gd name="connsiteY13" fmla="*/ 1198928 h 1575244"/>
              <a:gd name="connsiteX14" fmla="*/ 1227551 w 1741118"/>
              <a:gd name="connsiteY14" fmla="*/ 228160 h 1575244"/>
              <a:gd name="connsiteX15" fmla="*/ 1371600 w 1741118"/>
              <a:gd name="connsiteY15" fmla="*/ 1537130 h 1575244"/>
              <a:gd name="connsiteX16" fmla="*/ 1453019 w 1741118"/>
              <a:gd name="connsiteY16" fmla="*/ 40270 h 1575244"/>
              <a:gd name="connsiteX17" fmla="*/ 1515650 w 1741118"/>
              <a:gd name="connsiteY17" fmla="*/ 1217717 h 1575244"/>
              <a:gd name="connsiteX18" fmla="*/ 1597069 w 1741118"/>
              <a:gd name="connsiteY18" fmla="*/ 215634 h 1575244"/>
              <a:gd name="connsiteX19" fmla="*/ 1672225 w 1741118"/>
              <a:gd name="connsiteY19" fmla="*/ 816884 h 1575244"/>
              <a:gd name="connsiteX20" fmla="*/ 1741118 w 1741118"/>
              <a:gd name="connsiteY20" fmla="*/ 810621 h 157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41118" h="1575244">
                <a:moveTo>
                  <a:pt x="0" y="804358"/>
                </a:moveTo>
                <a:cubicBezTo>
                  <a:pt x="56889" y="852374"/>
                  <a:pt x="113779" y="900391"/>
                  <a:pt x="144050" y="804358"/>
                </a:cubicBezTo>
                <a:cubicBezTo>
                  <a:pt x="174321" y="708325"/>
                  <a:pt x="160751" y="115426"/>
                  <a:pt x="181628" y="228160"/>
                </a:cubicBezTo>
                <a:cubicBezTo>
                  <a:pt x="202505" y="340894"/>
                  <a:pt x="239039" y="1518341"/>
                  <a:pt x="269310" y="1480763"/>
                </a:cubicBezTo>
                <a:cubicBezTo>
                  <a:pt x="299581" y="1443185"/>
                  <a:pt x="334028" y="53840"/>
                  <a:pt x="363255" y="2692"/>
                </a:cubicBezTo>
                <a:cubicBezTo>
                  <a:pt x="392482" y="-48456"/>
                  <a:pt x="420666" y="1142560"/>
                  <a:pt x="444674" y="1173875"/>
                </a:cubicBezTo>
                <a:cubicBezTo>
                  <a:pt x="468682" y="1205190"/>
                  <a:pt x="483296" y="123776"/>
                  <a:pt x="507304" y="190582"/>
                </a:cubicBezTo>
                <a:cubicBezTo>
                  <a:pt x="531312" y="257387"/>
                  <a:pt x="557409" y="1606023"/>
                  <a:pt x="588724" y="1574708"/>
                </a:cubicBezTo>
                <a:cubicBezTo>
                  <a:pt x="620039" y="1543393"/>
                  <a:pt x="665968" y="69497"/>
                  <a:pt x="695195" y="2692"/>
                </a:cubicBezTo>
                <a:cubicBezTo>
                  <a:pt x="724422" y="-64113"/>
                  <a:pt x="739036" y="1134209"/>
                  <a:pt x="764088" y="1173875"/>
                </a:cubicBezTo>
                <a:cubicBezTo>
                  <a:pt x="789140" y="1213541"/>
                  <a:pt x="811061" y="178056"/>
                  <a:pt x="845507" y="240686"/>
                </a:cubicBezTo>
                <a:cubicBezTo>
                  <a:pt x="879953" y="303316"/>
                  <a:pt x="934233" y="1588278"/>
                  <a:pt x="970767" y="1549656"/>
                </a:cubicBezTo>
                <a:cubicBezTo>
                  <a:pt x="1007301" y="1511034"/>
                  <a:pt x="1037573" y="67410"/>
                  <a:pt x="1064713" y="8955"/>
                </a:cubicBezTo>
                <a:cubicBezTo>
                  <a:pt x="1091853" y="-49500"/>
                  <a:pt x="1106466" y="1162394"/>
                  <a:pt x="1133606" y="1198928"/>
                </a:cubicBezTo>
                <a:cubicBezTo>
                  <a:pt x="1160746" y="1235462"/>
                  <a:pt x="1187885" y="171793"/>
                  <a:pt x="1227551" y="228160"/>
                </a:cubicBezTo>
                <a:cubicBezTo>
                  <a:pt x="1267217" y="284527"/>
                  <a:pt x="1334022" y="1568445"/>
                  <a:pt x="1371600" y="1537130"/>
                </a:cubicBezTo>
                <a:cubicBezTo>
                  <a:pt x="1409178" y="1505815"/>
                  <a:pt x="1429011" y="93506"/>
                  <a:pt x="1453019" y="40270"/>
                </a:cubicBezTo>
                <a:cubicBezTo>
                  <a:pt x="1477027" y="-12966"/>
                  <a:pt x="1491642" y="1188490"/>
                  <a:pt x="1515650" y="1217717"/>
                </a:cubicBezTo>
                <a:cubicBezTo>
                  <a:pt x="1539658" y="1246944"/>
                  <a:pt x="1570973" y="282439"/>
                  <a:pt x="1597069" y="215634"/>
                </a:cubicBezTo>
                <a:cubicBezTo>
                  <a:pt x="1623165" y="148829"/>
                  <a:pt x="1648217" y="717720"/>
                  <a:pt x="1672225" y="816884"/>
                </a:cubicBezTo>
                <a:cubicBezTo>
                  <a:pt x="1696233" y="916048"/>
                  <a:pt x="1718675" y="863334"/>
                  <a:pt x="1741118" y="81062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3" name="図 82" descr="図形&#10;&#10;中程度の精度で自動的に生成された説明">
            <a:extLst>
              <a:ext uri="{FF2B5EF4-FFF2-40B4-BE49-F238E27FC236}">
                <a16:creationId xmlns:a16="http://schemas.microsoft.com/office/drawing/2014/main" id="{75947C45-8E35-493A-9B19-A0508258D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34" y="4859298"/>
            <a:ext cx="553750" cy="371098"/>
          </a:xfrm>
          <a:prstGeom prst="rect">
            <a:avLst/>
          </a:prstGeom>
        </p:spPr>
      </p:pic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9BEB8CFD-7EB8-4E74-955F-E4CE5C7B0D58}"/>
              </a:ext>
            </a:extLst>
          </p:cNvPr>
          <p:cNvCxnSpPr/>
          <p:nvPr/>
        </p:nvCxnSpPr>
        <p:spPr>
          <a:xfrm>
            <a:off x="4143039" y="4876138"/>
            <a:ext cx="30956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C439CB31-8DED-4038-B6B9-436186D7F165}"/>
              </a:ext>
            </a:extLst>
          </p:cNvPr>
          <p:cNvSpPr/>
          <p:nvPr/>
        </p:nvSpPr>
        <p:spPr>
          <a:xfrm>
            <a:off x="7328322" y="4525542"/>
            <a:ext cx="92640" cy="786899"/>
          </a:xfrm>
          <a:custGeom>
            <a:avLst/>
            <a:gdLst>
              <a:gd name="connsiteX0" fmla="*/ 0 w 182333"/>
              <a:gd name="connsiteY0" fmla="*/ 1140201 h 1140201"/>
              <a:gd name="connsiteX1" fmla="*/ 12526 w 182333"/>
              <a:gd name="connsiteY1" fmla="*/ 438744 h 1140201"/>
              <a:gd name="connsiteX2" fmla="*/ 31315 w 182333"/>
              <a:gd name="connsiteY2" fmla="*/ 689264 h 1140201"/>
              <a:gd name="connsiteX3" fmla="*/ 31315 w 182333"/>
              <a:gd name="connsiteY3" fmla="*/ 238327 h 1140201"/>
              <a:gd name="connsiteX4" fmla="*/ 100208 w 182333"/>
              <a:gd name="connsiteY4" fmla="*/ 495111 h 1140201"/>
              <a:gd name="connsiteX5" fmla="*/ 87682 w 182333"/>
              <a:gd name="connsiteY5" fmla="*/ 333 h 1140201"/>
              <a:gd name="connsiteX6" fmla="*/ 125260 w 182333"/>
              <a:gd name="connsiteY6" fmla="*/ 582793 h 1140201"/>
              <a:gd name="connsiteX7" fmla="*/ 118997 w 182333"/>
              <a:gd name="connsiteY7" fmla="*/ 200749 h 1140201"/>
              <a:gd name="connsiteX8" fmla="*/ 150312 w 182333"/>
              <a:gd name="connsiteY8" fmla="*/ 344799 h 1140201"/>
              <a:gd name="connsiteX9" fmla="*/ 181627 w 182333"/>
              <a:gd name="connsiteY9" fmla="*/ 69226 h 1140201"/>
              <a:gd name="connsiteX10" fmla="*/ 169101 w 182333"/>
              <a:gd name="connsiteY10" fmla="*/ 1021204 h 114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333" h="1140201">
                <a:moveTo>
                  <a:pt x="0" y="1140201"/>
                </a:moveTo>
                <a:cubicBezTo>
                  <a:pt x="3653" y="827050"/>
                  <a:pt x="7307" y="513900"/>
                  <a:pt x="12526" y="438744"/>
                </a:cubicBezTo>
                <a:cubicBezTo>
                  <a:pt x="17745" y="363588"/>
                  <a:pt x="28183" y="722667"/>
                  <a:pt x="31315" y="689264"/>
                </a:cubicBezTo>
                <a:cubicBezTo>
                  <a:pt x="34447" y="655861"/>
                  <a:pt x="19833" y="270686"/>
                  <a:pt x="31315" y="238327"/>
                </a:cubicBezTo>
                <a:cubicBezTo>
                  <a:pt x="42797" y="205968"/>
                  <a:pt x="90814" y="534777"/>
                  <a:pt x="100208" y="495111"/>
                </a:cubicBezTo>
                <a:cubicBezTo>
                  <a:pt x="109602" y="455445"/>
                  <a:pt x="83507" y="-14280"/>
                  <a:pt x="87682" y="333"/>
                </a:cubicBezTo>
                <a:cubicBezTo>
                  <a:pt x="91857" y="14946"/>
                  <a:pt x="120041" y="549390"/>
                  <a:pt x="125260" y="582793"/>
                </a:cubicBezTo>
                <a:cubicBezTo>
                  <a:pt x="130479" y="616196"/>
                  <a:pt x="114822" y="240415"/>
                  <a:pt x="118997" y="200749"/>
                </a:cubicBezTo>
                <a:cubicBezTo>
                  <a:pt x="123172" y="161083"/>
                  <a:pt x="139874" y="366719"/>
                  <a:pt x="150312" y="344799"/>
                </a:cubicBezTo>
                <a:cubicBezTo>
                  <a:pt x="160750" y="322878"/>
                  <a:pt x="178496" y="-43508"/>
                  <a:pt x="181627" y="69226"/>
                </a:cubicBezTo>
                <a:cubicBezTo>
                  <a:pt x="184758" y="181960"/>
                  <a:pt x="176929" y="601582"/>
                  <a:pt x="169101" y="102120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136C5479-2F31-4E98-B5B6-63063B418B4B}"/>
              </a:ext>
            </a:extLst>
          </p:cNvPr>
          <p:cNvGrpSpPr/>
          <p:nvPr/>
        </p:nvGrpSpPr>
        <p:grpSpPr>
          <a:xfrm>
            <a:off x="8555508" y="4422632"/>
            <a:ext cx="3057854" cy="907011"/>
            <a:chOff x="4174527" y="4652616"/>
            <a:chExt cx="3842024" cy="1094743"/>
          </a:xfrm>
        </p:grpSpPr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B0B9AB82-3A2E-48A2-95B8-505C083F797F}"/>
                </a:ext>
              </a:extLst>
            </p:cNvPr>
            <p:cNvSpPr txBox="1"/>
            <p:nvPr/>
          </p:nvSpPr>
          <p:spPr>
            <a:xfrm>
              <a:off x="5589669" y="4652616"/>
              <a:ext cx="2122082" cy="3074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ja-JP" sz="1200" dirty="0">
                  <a:solidFill>
                    <a:schemeClr val="tx1"/>
                  </a:solidFill>
                </a:rPr>
                <a:t>STEP</a:t>
              </a:r>
            </a:p>
          </p:txBody>
        </p:sp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478B5C50-1A73-479C-867A-B6B9FFF90D06}"/>
                </a:ext>
              </a:extLst>
            </p:cNvPr>
            <p:cNvSpPr/>
            <p:nvPr/>
          </p:nvSpPr>
          <p:spPr>
            <a:xfrm>
              <a:off x="5166990" y="4720992"/>
              <a:ext cx="2849561" cy="1026367"/>
            </a:xfrm>
            <a:prstGeom prst="rect">
              <a:avLst/>
            </a:prstGeom>
            <a:solidFill>
              <a:srgbClr val="E1F2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8" name="正方形/長方形 87">
              <a:extLst>
                <a:ext uri="{FF2B5EF4-FFF2-40B4-BE49-F238E27FC236}">
                  <a16:creationId xmlns:a16="http://schemas.microsoft.com/office/drawing/2014/main" id="{9E849F82-2F10-4391-85AD-95083D6F8CC9}"/>
                </a:ext>
              </a:extLst>
            </p:cNvPr>
            <p:cNvSpPr/>
            <p:nvPr/>
          </p:nvSpPr>
          <p:spPr>
            <a:xfrm>
              <a:off x="4174529" y="4720992"/>
              <a:ext cx="992461" cy="1026367"/>
            </a:xfrm>
            <a:prstGeom prst="rect">
              <a:avLst/>
            </a:prstGeom>
            <a:solidFill>
              <a:srgbClr val="E1F2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2800" b="1" dirty="0">
                  <a:solidFill>
                    <a:schemeClr val="tx1"/>
                  </a:solidFill>
                </a:rPr>
                <a:t>4</a:t>
              </a:r>
              <a:endParaRPr kumimoji="1" lang="ja-JP" alt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0697C81D-C060-47DB-841F-1D1D6B3E8C68}"/>
                </a:ext>
              </a:extLst>
            </p:cNvPr>
            <p:cNvSpPr txBox="1"/>
            <p:nvPr/>
          </p:nvSpPr>
          <p:spPr>
            <a:xfrm>
              <a:off x="4174527" y="4809932"/>
              <a:ext cx="992463" cy="3074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ja-JP" sz="1200" dirty="0">
                  <a:solidFill>
                    <a:schemeClr val="tx1"/>
                  </a:solidFill>
                </a:rPr>
                <a:t>STEP</a:t>
              </a:r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C423E707-E1CB-4073-95AA-AEEBB69EC447}"/>
                </a:ext>
              </a:extLst>
            </p:cNvPr>
            <p:cNvSpPr txBox="1"/>
            <p:nvPr/>
          </p:nvSpPr>
          <p:spPr>
            <a:xfrm>
              <a:off x="5161865" y="4713726"/>
              <a:ext cx="2852977" cy="4149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ja-JP" b="1" dirty="0"/>
                <a:t>Injection timing</a:t>
              </a:r>
              <a:endParaRPr lang="en-US" altLang="ja-JP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91" name="図 90" descr="図形&#10;&#10;低い精度で自動的に生成された説明">
            <a:extLst>
              <a:ext uri="{FF2B5EF4-FFF2-40B4-BE49-F238E27FC236}">
                <a16:creationId xmlns:a16="http://schemas.microsoft.com/office/drawing/2014/main" id="{9279E1CB-5B3D-4150-93B6-0D40C6C6B3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247" y="4888681"/>
            <a:ext cx="397476" cy="397476"/>
          </a:xfrm>
          <a:prstGeom prst="rect">
            <a:avLst/>
          </a:prstGeom>
        </p:spPr>
      </p:pic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56D3A36C-97C4-4558-9834-6500936C2D9F}"/>
              </a:ext>
            </a:extLst>
          </p:cNvPr>
          <p:cNvCxnSpPr/>
          <p:nvPr/>
        </p:nvCxnSpPr>
        <p:spPr>
          <a:xfrm>
            <a:off x="8651087" y="6073182"/>
            <a:ext cx="2886075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8BBD3FC1-A1B0-4F22-9DBE-124369E037D0}"/>
              </a:ext>
            </a:extLst>
          </p:cNvPr>
          <p:cNvCxnSpPr/>
          <p:nvPr/>
        </p:nvCxnSpPr>
        <p:spPr>
          <a:xfrm>
            <a:off x="9128204" y="5606457"/>
            <a:ext cx="0" cy="466725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27E36D3F-A94F-4FCB-B57C-4434B78AB733}"/>
              </a:ext>
            </a:extLst>
          </p:cNvPr>
          <p:cNvCxnSpPr/>
          <p:nvPr/>
        </p:nvCxnSpPr>
        <p:spPr>
          <a:xfrm>
            <a:off x="9633029" y="5606457"/>
            <a:ext cx="0" cy="466725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B829905B-FEA7-456A-BFA1-A062E0D1FF56}"/>
              </a:ext>
            </a:extLst>
          </p:cNvPr>
          <p:cNvCxnSpPr/>
          <p:nvPr/>
        </p:nvCxnSpPr>
        <p:spPr>
          <a:xfrm>
            <a:off x="10553513" y="5606457"/>
            <a:ext cx="0" cy="466725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DCF1CD06-0764-44DA-A18A-FD09C060CD24}"/>
              </a:ext>
            </a:extLst>
          </p:cNvPr>
          <p:cNvCxnSpPr/>
          <p:nvPr/>
        </p:nvCxnSpPr>
        <p:spPr>
          <a:xfrm>
            <a:off x="10677335" y="5606457"/>
            <a:ext cx="0" cy="466725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094603DA-5C0B-4286-878E-E876755AB025}"/>
              </a:ext>
            </a:extLst>
          </p:cNvPr>
          <p:cNvSpPr txBox="1"/>
          <p:nvPr/>
        </p:nvSpPr>
        <p:spPr>
          <a:xfrm>
            <a:off x="8937649" y="6126401"/>
            <a:ext cx="2291744" cy="45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dirty="0"/>
              <a:t>Timing candidates</a:t>
            </a:r>
            <a:endParaRPr kumimoji="1" lang="ja-JP" altLang="en-US" sz="2000" dirty="0"/>
          </a:p>
        </p:txBody>
      </p:sp>
      <p:pic>
        <p:nvPicPr>
          <p:cNvPr id="105" name="グラフィックス 104" descr="矢印: 時計回りの曲線 単色塗りつぶし">
            <a:extLst>
              <a:ext uri="{FF2B5EF4-FFF2-40B4-BE49-F238E27FC236}">
                <a16:creationId xmlns:a16="http://schemas.microsoft.com/office/drawing/2014/main" id="{6D0F5599-6425-449C-B077-C535D5F989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207169" flipH="1">
            <a:off x="7767155" y="5203096"/>
            <a:ext cx="687507" cy="1091626"/>
          </a:xfrm>
          <a:prstGeom prst="rect">
            <a:avLst/>
          </a:prstGeom>
        </p:spPr>
      </p:pic>
      <p:pic>
        <p:nvPicPr>
          <p:cNvPr id="106" name="グラフィックス 105" descr="プロセッサ 単色塗りつぶし">
            <a:extLst>
              <a:ext uri="{FF2B5EF4-FFF2-40B4-BE49-F238E27FC236}">
                <a16:creationId xmlns:a16="http://schemas.microsoft.com/office/drawing/2014/main" id="{750D6851-A771-4E48-9EEC-DDE3BC2933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73838" y="4978218"/>
            <a:ext cx="562540" cy="562540"/>
          </a:xfrm>
          <a:prstGeom prst="rect">
            <a:avLst/>
          </a:prstGeom>
        </p:spPr>
      </p:pic>
      <p:pic>
        <p:nvPicPr>
          <p:cNvPr id="107" name="グラフィックス 106" descr="プロセッサ 単色塗りつぶし">
            <a:extLst>
              <a:ext uri="{FF2B5EF4-FFF2-40B4-BE49-F238E27FC236}">
                <a16:creationId xmlns:a16="http://schemas.microsoft.com/office/drawing/2014/main" id="{AD905D4B-4B6B-4DE6-9CF6-85047A2DC5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74306" y="6126401"/>
            <a:ext cx="559063" cy="559063"/>
          </a:xfrm>
          <a:prstGeom prst="rect">
            <a:avLst/>
          </a:prstGeom>
        </p:spPr>
      </p:pic>
      <p:sp>
        <p:nvSpPr>
          <p:cNvPr id="47" name="テキスト プレースホルダー 2">
            <a:extLst>
              <a:ext uri="{FF2B5EF4-FFF2-40B4-BE49-F238E27FC236}">
                <a16:creationId xmlns:a16="http://schemas.microsoft.com/office/drawing/2014/main" id="{87C5F86B-481D-415D-B729-9AE4EEBBD0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0900" y="6541201"/>
            <a:ext cx="4258467" cy="266937"/>
          </a:xfrm>
        </p:spPr>
        <p:txBody>
          <a:bodyPr/>
          <a:lstStyle/>
          <a:p>
            <a:r>
              <a:rPr kumimoji="1" lang="en-US" altLang="ja-JP" dirty="0"/>
              <a:t>BG&gt;</a:t>
            </a:r>
            <a:r>
              <a:rPr lang="en-US" altLang="ja-JP" dirty="0"/>
              <a:t>RISC-V&gt;</a:t>
            </a:r>
            <a:r>
              <a:rPr kumimoji="1" lang="en-US" altLang="ja-JP" b="1" dirty="0"/>
              <a:t>Attack</a:t>
            </a:r>
            <a:r>
              <a:rPr kumimoji="1" lang="en-US" altLang="ja-JP" dirty="0"/>
              <a:t>&gt;Exp.&gt;</a:t>
            </a:r>
            <a:r>
              <a:rPr lang="en-US" altLang="ja-JP" dirty="0"/>
              <a:t>Counter</a:t>
            </a:r>
            <a:endParaRPr kumimoji="1" lang="ja-JP" altLang="en-US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C8AD4463-162B-4C3F-B3C7-A598BC72907D}"/>
              </a:ext>
            </a:extLst>
          </p:cNvPr>
          <p:cNvSpPr txBox="1"/>
          <p:nvPr/>
        </p:nvSpPr>
        <p:spPr>
          <a:xfrm>
            <a:off x="2234309" y="3979003"/>
            <a:ext cx="3173864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1600" dirty="0"/>
              <a:t>Only three templates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5669087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34EA53B-03E9-484D-A447-392CBAE48AC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kumimoji="1" lang="ja-JP" altLang="en-US" smtClean="0"/>
              <a:t>48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4C4594-3C0A-48A7-86AF-5BC72B044CB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1639" y="1053619"/>
            <a:ext cx="11332800" cy="2531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b="1" dirty="0"/>
              <a:t>Problem</a:t>
            </a:r>
            <a:endParaRPr lang="en-US" altLang="ja-JP" dirty="0"/>
          </a:p>
          <a:p>
            <a:r>
              <a:rPr lang="en-US" altLang="ja-JP" dirty="0"/>
              <a:t>U-mode app cannot execute privileged instructions such as PMP reconfiguration instructions</a:t>
            </a:r>
          </a:p>
          <a:p>
            <a:pPr marL="0" indent="0">
              <a:buNone/>
            </a:pPr>
            <a:r>
              <a:rPr kumimoji="1" lang="en-US" altLang="ja-JP" b="1" dirty="0"/>
              <a:t>Cross-device profiling</a:t>
            </a:r>
          </a:p>
          <a:p>
            <a:r>
              <a:rPr kumimoji="1" lang="en-US" altLang="ja-JP" dirty="0"/>
              <a:t>Small profiling effort due to </a:t>
            </a:r>
            <a:r>
              <a:rPr kumimoji="1" lang="en-US" altLang="ja-JP" u="sng" dirty="0"/>
              <a:t>only three target instructions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67C6BB57-45CD-4D7A-9E98-F9CFC063D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Fault intensity extraction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1971E2C-2C14-4A82-AA82-EC8650C9A7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EE991C3B-454C-4AF1-A4CC-DF243AA87E97}"/>
              </a:ext>
            </a:extLst>
          </p:cNvPr>
          <p:cNvGrpSpPr/>
          <p:nvPr/>
        </p:nvGrpSpPr>
        <p:grpSpPr>
          <a:xfrm>
            <a:off x="1687414" y="3794182"/>
            <a:ext cx="3077314" cy="850360"/>
            <a:chOff x="588925" y="5677509"/>
            <a:chExt cx="3077314" cy="850360"/>
          </a:xfrm>
        </p:grpSpPr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4CBF16DA-913D-4C56-AED1-265DDFC6FC8D}"/>
                </a:ext>
              </a:extLst>
            </p:cNvPr>
            <p:cNvGrpSpPr/>
            <p:nvPr/>
          </p:nvGrpSpPr>
          <p:grpSpPr>
            <a:xfrm>
              <a:off x="588925" y="5677509"/>
              <a:ext cx="3077314" cy="850360"/>
              <a:chOff x="4174527" y="2531046"/>
              <a:chExt cx="3842024" cy="1026367"/>
            </a:xfrm>
          </p:grpSpPr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3C97F6C6-9BC9-4555-9C8E-1215DA4213DE}"/>
                  </a:ext>
                </a:extLst>
              </p:cNvPr>
              <p:cNvSpPr/>
              <p:nvPr/>
            </p:nvSpPr>
            <p:spPr>
              <a:xfrm>
                <a:off x="4174528" y="2531046"/>
                <a:ext cx="3842023" cy="1026367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7587196B-F50C-4A1A-8F52-FADB276AB33D}"/>
                  </a:ext>
                </a:extLst>
              </p:cNvPr>
              <p:cNvSpPr/>
              <p:nvPr/>
            </p:nvSpPr>
            <p:spPr>
              <a:xfrm>
                <a:off x="4174529" y="2531046"/>
                <a:ext cx="992461" cy="1026367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2</a:t>
                </a:r>
                <a:endParaRPr kumimoji="1" lang="ja-JP" altLang="en-US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F7555FF-3960-4013-8DD5-FBF15D3ED4CF}"/>
                  </a:ext>
                </a:extLst>
              </p:cNvPr>
              <p:cNvSpPr txBox="1"/>
              <p:nvPr/>
            </p:nvSpPr>
            <p:spPr>
              <a:xfrm>
                <a:off x="4174527" y="2619986"/>
                <a:ext cx="992463" cy="307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ja-JP" sz="1200" dirty="0">
                    <a:solidFill>
                      <a:schemeClr val="tx1"/>
                    </a:solidFill>
                  </a:rPr>
                  <a:t>STEP</a:t>
                </a:r>
              </a:p>
            </p:txBody>
          </p: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E95346B-71B4-4B51-BBF7-F489A375C49E}"/>
                  </a:ext>
                </a:extLst>
              </p:cNvPr>
              <p:cNvSpPr txBox="1"/>
              <p:nvPr/>
            </p:nvSpPr>
            <p:spPr>
              <a:xfrm>
                <a:off x="5161866" y="2535601"/>
                <a:ext cx="2852977" cy="414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ja-JP" b="1" dirty="0"/>
                  <a:t>Fault intensity</a:t>
                </a:r>
                <a:endParaRPr lang="en-US" altLang="ja-JP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9558D700-B36A-43C8-9D85-2CAA00F8DC96}"/>
                </a:ext>
              </a:extLst>
            </p:cNvPr>
            <p:cNvSpPr/>
            <p:nvPr/>
          </p:nvSpPr>
          <p:spPr>
            <a:xfrm>
              <a:off x="2085975" y="6102689"/>
              <a:ext cx="986773" cy="343821"/>
            </a:xfrm>
            <a:custGeom>
              <a:avLst/>
              <a:gdLst>
                <a:gd name="connsiteX0" fmla="*/ 0 w 4277638"/>
                <a:gd name="connsiteY0" fmla="*/ 1835545 h 1875966"/>
                <a:gd name="connsiteX1" fmla="*/ 1534438 w 4277638"/>
                <a:gd name="connsiteY1" fmla="*/ 1841808 h 1875966"/>
                <a:gd name="connsiteX2" fmla="*/ 1766170 w 4277638"/>
                <a:gd name="connsiteY2" fmla="*/ 1848071 h 1875966"/>
                <a:gd name="connsiteX3" fmla="*/ 1803748 w 4277638"/>
                <a:gd name="connsiteY3" fmla="*/ 1829282 h 1875966"/>
                <a:gd name="connsiteX4" fmla="*/ 1847589 w 4277638"/>
                <a:gd name="connsiteY4" fmla="*/ 1284400 h 1875966"/>
                <a:gd name="connsiteX5" fmla="*/ 1878904 w 4277638"/>
                <a:gd name="connsiteY5" fmla="*/ 752044 h 1875966"/>
                <a:gd name="connsiteX6" fmla="*/ 1885167 w 4277638"/>
                <a:gd name="connsiteY6" fmla="*/ 401315 h 1875966"/>
                <a:gd name="connsiteX7" fmla="*/ 1903956 w 4277638"/>
                <a:gd name="connsiteY7" fmla="*/ 200899 h 1875966"/>
                <a:gd name="connsiteX8" fmla="*/ 1922745 w 4277638"/>
                <a:gd name="connsiteY8" fmla="*/ 263529 h 1875966"/>
                <a:gd name="connsiteX9" fmla="*/ 1935271 w 4277638"/>
                <a:gd name="connsiteY9" fmla="*/ 482 h 1875966"/>
                <a:gd name="connsiteX10" fmla="*/ 1960323 w 4277638"/>
                <a:gd name="connsiteY10" fmla="*/ 194636 h 1875966"/>
                <a:gd name="connsiteX11" fmla="*/ 2004164 w 4277638"/>
                <a:gd name="connsiteY11" fmla="*/ 50586 h 1875966"/>
                <a:gd name="connsiteX12" fmla="*/ 2016690 w 4277638"/>
                <a:gd name="connsiteY12" fmla="*/ 163321 h 1875966"/>
                <a:gd name="connsiteX13" fmla="*/ 2054268 w 4277638"/>
                <a:gd name="connsiteY13" fmla="*/ 69376 h 1875966"/>
                <a:gd name="connsiteX14" fmla="*/ 2073057 w 4277638"/>
                <a:gd name="connsiteY14" fmla="*/ 157058 h 1875966"/>
                <a:gd name="connsiteX15" fmla="*/ 2129425 w 4277638"/>
                <a:gd name="connsiteY15" fmla="*/ 75639 h 1875966"/>
                <a:gd name="connsiteX16" fmla="*/ 2154477 w 4277638"/>
                <a:gd name="connsiteY16" fmla="*/ 175847 h 1875966"/>
                <a:gd name="connsiteX17" fmla="*/ 2167003 w 4277638"/>
                <a:gd name="connsiteY17" fmla="*/ 106954 h 1875966"/>
                <a:gd name="connsiteX18" fmla="*/ 2204581 w 4277638"/>
                <a:gd name="connsiteY18" fmla="*/ 175847 h 1875966"/>
                <a:gd name="connsiteX19" fmla="*/ 2242159 w 4277638"/>
                <a:gd name="connsiteY19" fmla="*/ 138269 h 1875966"/>
                <a:gd name="connsiteX20" fmla="*/ 2279737 w 4277638"/>
                <a:gd name="connsiteY20" fmla="*/ 200899 h 1875966"/>
                <a:gd name="connsiteX21" fmla="*/ 2323578 w 4277638"/>
                <a:gd name="connsiteY21" fmla="*/ 132006 h 1875966"/>
                <a:gd name="connsiteX22" fmla="*/ 2354893 w 4277638"/>
                <a:gd name="connsiteY22" fmla="*/ 251003 h 1875966"/>
                <a:gd name="connsiteX23" fmla="*/ 2373682 w 4277638"/>
                <a:gd name="connsiteY23" fmla="*/ 169584 h 1875966"/>
                <a:gd name="connsiteX24" fmla="*/ 2423786 w 4277638"/>
                <a:gd name="connsiteY24" fmla="*/ 294844 h 1875966"/>
                <a:gd name="connsiteX25" fmla="*/ 2442575 w 4277638"/>
                <a:gd name="connsiteY25" fmla="*/ 269792 h 1875966"/>
                <a:gd name="connsiteX26" fmla="*/ 2486416 w 4277638"/>
                <a:gd name="connsiteY26" fmla="*/ 382526 h 1875966"/>
                <a:gd name="connsiteX27" fmla="*/ 2523994 w 4277638"/>
                <a:gd name="connsiteY27" fmla="*/ 344948 h 1875966"/>
                <a:gd name="connsiteX28" fmla="*/ 2555309 w 4277638"/>
                <a:gd name="connsiteY28" fmla="*/ 476471 h 1875966"/>
                <a:gd name="connsiteX29" fmla="*/ 2605414 w 4277638"/>
                <a:gd name="connsiteY29" fmla="*/ 457682 h 1875966"/>
                <a:gd name="connsiteX30" fmla="*/ 2642992 w 4277638"/>
                <a:gd name="connsiteY30" fmla="*/ 614258 h 1875966"/>
                <a:gd name="connsiteX31" fmla="*/ 2730674 w 4277638"/>
                <a:gd name="connsiteY31" fmla="*/ 927408 h 1875966"/>
                <a:gd name="connsiteX32" fmla="*/ 2824619 w 4277638"/>
                <a:gd name="connsiteY32" fmla="*/ 1559973 h 1875966"/>
                <a:gd name="connsiteX33" fmla="*/ 2937353 w 4277638"/>
                <a:gd name="connsiteY33" fmla="*/ 1422186 h 1875966"/>
                <a:gd name="connsiteX34" fmla="*/ 2981194 w 4277638"/>
                <a:gd name="connsiteY34" fmla="*/ 1397134 h 1875966"/>
                <a:gd name="connsiteX35" fmla="*/ 3006246 w 4277638"/>
                <a:gd name="connsiteY35" fmla="*/ 1491080 h 1875966"/>
                <a:gd name="connsiteX36" fmla="*/ 3062614 w 4277638"/>
                <a:gd name="connsiteY36" fmla="*/ 1447239 h 1875966"/>
                <a:gd name="connsiteX37" fmla="*/ 3081403 w 4277638"/>
                <a:gd name="connsiteY37" fmla="*/ 1541184 h 1875966"/>
                <a:gd name="connsiteX38" fmla="*/ 3144033 w 4277638"/>
                <a:gd name="connsiteY38" fmla="*/ 1497343 h 1875966"/>
                <a:gd name="connsiteX39" fmla="*/ 3219189 w 4277638"/>
                <a:gd name="connsiteY39" fmla="*/ 1559973 h 1875966"/>
                <a:gd name="connsiteX40" fmla="*/ 3281819 w 4277638"/>
                <a:gd name="connsiteY40" fmla="*/ 1534921 h 1875966"/>
                <a:gd name="connsiteX41" fmla="*/ 3344449 w 4277638"/>
                <a:gd name="connsiteY41" fmla="*/ 1610077 h 1875966"/>
                <a:gd name="connsiteX42" fmla="*/ 3375764 w 4277638"/>
                <a:gd name="connsiteY42" fmla="*/ 1547447 h 1875966"/>
                <a:gd name="connsiteX43" fmla="*/ 3432131 w 4277638"/>
                <a:gd name="connsiteY43" fmla="*/ 1635129 h 1875966"/>
                <a:gd name="connsiteX44" fmla="*/ 3563655 w 4277638"/>
                <a:gd name="connsiteY44" fmla="*/ 1597551 h 1875966"/>
                <a:gd name="connsiteX45" fmla="*/ 3601233 w 4277638"/>
                <a:gd name="connsiteY45" fmla="*/ 1653918 h 1875966"/>
                <a:gd name="connsiteX46" fmla="*/ 3776597 w 4277638"/>
                <a:gd name="connsiteY46" fmla="*/ 1635129 h 1875966"/>
                <a:gd name="connsiteX47" fmla="*/ 3807912 w 4277638"/>
                <a:gd name="connsiteY47" fmla="*/ 1691496 h 1875966"/>
                <a:gd name="connsiteX48" fmla="*/ 3945699 w 4277638"/>
                <a:gd name="connsiteY48" fmla="*/ 1666444 h 1875966"/>
                <a:gd name="connsiteX49" fmla="*/ 4008329 w 4277638"/>
                <a:gd name="connsiteY49" fmla="*/ 1741600 h 1875966"/>
                <a:gd name="connsiteX50" fmla="*/ 4139852 w 4277638"/>
                <a:gd name="connsiteY50" fmla="*/ 1735337 h 1875966"/>
                <a:gd name="connsiteX51" fmla="*/ 4183693 w 4277638"/>
                <a:gd name="connsiteY51" fmla="*/ 1791704 h 1875966"/>
                <a:gd name="connsiteX52" fmla="*/ 4277638 w 4277638"/>
                <a:gd name="connsiteY52" fmla="*/ 1741600 h 1875966"/>
                <a:gd name="connsiteX0" fmla="*/ 0 w 3236691"/>
                <a:gd name="connsiteY0" fmla="*/ 1829282 h 1875966"/>
                <a:gd name="connsiteX1" fmla="*/ 493491 w 3236691"/>
                <a:gd name="connsiteY1" fmla="*/ 1841808 h 1875966"/>
                <a:gd name="connsiteX2" fmla="*/ 725223 w 3236691"/>
                <a:gd name="connsiteY2" fmla="*/ 1848071 h 1875966"/>
                <a:gd name="connsiteX3" fmla="*/ 762801 w 3236691"/>
                <a:gd name="connsiteY3" fmla="*/ 1829282 h 1875966"/>
                <a:gd name="connsiteX4" fmla="*/ 806642 w 3236691"/>
                <a:gd name="connsiteY4" fmla="*/ 1284400 h 1875966"/>
                <a:gd name="connsiteX5" fmla="*/ 837957 w 3236691"/>
                <a:gd name="connsiteY5" fmla="*/ 752044 h 1875966"/>
                <a:gd name="connsiteX6" fmla="*/ 844220 w 3236691"/>
                <a:gd name="connsiteY6" fmla="*/ 401315 h 1875966"/>
                <a:gd name="connsiteX7" fmla="*/ 863009 w 3236691"/>
                <a:gd name="connsiteY7" fmla="*/ 200899 h 1875966"/>
                <a:gd name="connsiteX8" fmla="*/ 881798 w 3236691"/>
                <a:gd name="connsiteY8" fmla="*/ 263529 h 1875966"/>
                <a:gd name="connsiteX9" fmla="*/ 894324 w 3236691"/>
                <a:gd name="connsiteY9" fmla="*/ 482 h 1875966"/>
                <a:gd name="connsiteX10" fmla="*/ 919376 w 3236691"/>
                <a:gd name="connsiteY10" fmla="*/ 194636 h 1875966"/>
                <a:gd name="connsiteX11" fmla="*/ 963217 w 3236691"/>
                <a:gd name="connsiteY11" fmla="*/ 50586 h 1875966"/>
                <a:gd name="connsiteX12" fmla="*/ 975743 w 3236691"/>
                <a:gd name="connsiteY12" fmla="*/ 163321 h 1875966"/>
                <a:gd name="connsiteX13" fmla="*/ 1013321 w 3236691"/>
                <a:gd name="connsiteY13" fmla="*/ 69376 h 1875966"/>
                <a:gd name="connsiteX14" fmla="*/ 1032110 w 3236691"/>
                <a:gd name="connsiteY14" fmla="*/ 157058 h 1875966"/>
                <a:gd name="connsiteX15" fmla="*/ 1088478 w 3236691"/>
                <a:gd name="connsiteY15" fmla="*/ 75639 h 1875966"/>
                <a:gd name="connsiteX16" fmla="*/ 1113530 w 3236691"/>
                <a:gd name="connsiteY16" fmla="*/ 175847 h 1875966"/>
                <a:gd name="connsiteX17" fmla="*/ 1126056 w 3236691"/>
                <a:gd name="connsiteY17" fmla="*/ 106954 h 1875966"/>
                <a:gd name="connsiteX18" fmla="*/ 1163634 w 3236691"/>
                <a:gd name="connsiteY18" fmla="*/ 175847 h 1875966"/>
                <a:gd name="connsiteX19" fmla="*/ 1201212 w 3236691"/>
                <a:gd name="connsiteY19" fmla="*/ 138269 h 1875966"/>
                <a:gd name="connsiteX20" fmla="*/ 1238790 w 3236691"/>
                <a:gd name="connsiteY20" fmla="*/ 200899 h 1875966"/>
                <a:gd name="connsiteX21" fmla="*/ 1282631 w 3236691"/>
                <a:gd name="connsiteY21" fmla="*/ 132006 h 1875966"/>
                <a:gd name="connsiteX22" fmla="*/ 1313946 w 3236691"/>
                <a:gd name="connsiteY22" fmla="*/ 251003 h 1875966"/>
                <a:gd name="connsiteX23" fmla="*/ 1332735 w 3236691"/>
                <a:gd name="connsiteY23" fmla="*/ 169584 h 1875966"/>
                <a:gd name="connsiteX24" fmla="*/ 1382839 w 3236691"/>
                <a:gd name="connsiteY24" fmla="*/ 294844 h 1875966"/>
                <a:gd name="connsiteX25" fmla="*/ 1401628 w 3236691"/>
                <a:gd name="connsiteY25" fmla="*/ 269792 h 1875966"/>
                <a:gd name="connsiteX26" fmla="*/ 1445469 w 3236691"/>
                <a:gd name="connsiteY26" fmla="*/ 382526 h 1875966"/>
                <a:gd name="connsiteX27" fmla="*/ 1483047 w 3236691"/>
                <a:gd name="connsiteY27" fmla="*/ 344948 h 1875966"/>
                <a:gd name="connsiteX28" fmla="*/ 1514362 w 3236691"/>
                <a:gd name="connsiteY28" fmla="*/ 476471 h 1875966"/>
                <a:gd name="connsiteX29" fmla="*/ 1564467 w 3236691"/>
                <a:gd name="connsiteY29" fmla="*/ 457682 h 1875966"/>
                <a:gd name="connsiteX30" fmla="*/ 1602045 w 3236691"/>
                <a:gd name="connsiteY30" fmla="*/ 614258 h 1875966"/>
                <a:gd name="connsiteX31" fmla="*/ 1689727 w 3236691"/>
                <a:gd name="connsiteY31" fmla="*/ 927408 h 1875966"/>
                <a:gd name="connsiteX32" fmla="*/ 1783672 w 3236691"/>
                <a:gd name="connsiteY32" fmla="*/ 1559973 h 1875966"/>
                <a:gd name="connsiteX33" fmla="*/ 1896406 w 3236691"/>
                <a:gd name="connsiteY33" fmla="*/ 1422186 h 1875966"/>
                <a:gd name="connsiteX34" fmla="*/ 1940247 w 3236691"/>
                <a:gd name="connsiteY34" fmla="*/ 1397134 h 1875966"/>
                <a:gd name="connsiteX35" fmla="*/ 1965299 w 3236691"/>
                <a:gd name="connsiteY35" fmla="*/ 1491080 h 1875966"/>
                <a:gd name="connsiteX36" fmla="*/ 2021667 w 3236691"/>
                <a:gd name="connsiteY36" fmla="*/ 1447239 h 1875966"/>
                <a:gd name="connsiteX37" fmla="*/ 2040456 w 3236691"/>
                <a:gd name="connsiteY37" fmla="*/ 1541184 h 1875966"/>
                <a:gd name="connsiteX38" fmla="*/ 2103086 w 3236691"/>
                <a:gd name="connsiteY38" fmla="*/ 1497343 h 1875966"/>
                <a:gd name="connsiteX39" fmla="*/ 2178242 w 3236691"/>
                <a:gd name="connsiteY39" fmla="*/ 1559973 h 1875966"/>
                <a:gd name="connsiteX40" fmla="*/ 2240872 w 3236691"/>
                <a:gd name="connsiteY40" fmla="*/ 1534921 h 1875966"/>
                <a:gd name="connsiteX41" fmla="*/ 2303502 w 3236691"/>
                <a:gd name="connsiteY41" fmla="*/ 1610077 h 1875966"/>
                <a:gd name="connsiteX42" fmla="*/ 2334817 w 3236691"/>
                <a:gd name="connsiteY42" fmla="*/ 1547447 h 1875966"/>
                <a:gd name="connsiteX43" fmla="*/ 2391184 w 3236691"/>
                <a:gd name="connsiteY43" fmla="*/ 1635129 h 1875966"/>
                <a:gd name="connsiteX44" fmla="*/ 2522708 w 3236691"/>
                <a:gd name="connsiteY44" fmla="*/ 1597551 h 1875966"/>
                <a:gd name="connsiteX45" fmla="*/ 2560286 w 3236691"/>
                <a:gd name="connsiteY45" fmla="*/ 1653918 h 1875966"/>
                <a:gd name="connsiteX46" fmla="*/ 2735650 w 3236691"/>
                <a:gd name="connsiteY46" fmla="*/ 1635129 h 1875966"/>
                <a:gd name="connsiteX47" fmla="*/ 2766965 w 3236691"/>
                <a:gd name="connsiteY47" fmla="*/ 1691496 h 1875966"/>
                <a:gd name="connsiteX48" fmla="*/ 2904752 w 3236691"/>
                <a:gd name="connsiteY48" fmla="*/ 1666444 h 1875966"/>
                <a:gd name="connsiteX49" fmla="*/ 2967382 w 3236691"/>
                <a:gd name="connsiteY49" fmla="*/ 1741600 h 1875966"/>
                <a:gd name="connsiteX50" fmla="*/ 3098905 w 3236691"/>
                <a:gd name="connsiteY50" fmla="*/ 1735337 h 1875966"/>
                <a:gd name="connsiteX51" fmla="*/ 3142746 w 3236691"/>
                <a:gd name="connsiteY51" fmla="*/ 1791704 h 1875966"/>
                <a:gd name="connsiteX52" fmla="*/ 3236691 w 3236691"/>
                <a:gd name="connsiteY52" fmla="*/ 1741600 h 1875966"/>
                <a:gd name="connsiteX0" fmla="*/ 0 w 3130970"/>
                <a:gd name="connsiteY0" fmla="*/ 1848071 h 1875966"/>
                <a:gd name="connsiteX1" fmla="*/ 387770 w 3130970"/>
                <a:gd name="connsiteY1" fmla="*/ 1841808 h 1875966"/>
                <a:gd name="connsiteX2" fmla="*/ 619502 w 3130970"/>
                <a:gd name="connsiteY2" fmla="*/ 1848071 h 1875966"/>
                <a:gd name="connsiteX3" fmla="*/ 657080 w 3130970"/>
                <a:gd name="connsiteY3" fmla="*/ 1829282 h 1875966"/>
                <a:gd name="connsiteX4" fmla="*/ 700921 w 3130970"/>
                <a:gd name="connsiteY4" fmla="*/ 1284400 h 1875966"/>
                <a:gd name="connsiteX5" fmla="*/ 732236 w 3130970"/>
                <a:gd name="connsiteY5" fmla="*/ 752044 h 1875966"/>
                <a:gd name="connsiteX6" fmla="*/ 738499 w 3130970"/>
                <a:gd name="connsiteY6" fmla="*/ 401315 h 1875966"/>
                <a:gd name="connsiteX7" fmla="*/ 757288 w 3130970"/>
                <a:gd name="connsiteY7" fmla="*/ 200899 h 1875966"/>
                <a:gd name="connsiteX8" fmla="*/ 776077 w 3130970"/>
                <a:gd name="connsiteY8" fmla="*/ 263529 h 1875966"/>
                <a:gd name="connsiteX9" fmla="*/ 788603 w 3130970"/>
                <a:gd name="connsiteY9" fmla="*/ 482 h 1875966"/>
                <a:gd name="connsiteX10" fmla="*/ 813655 w 3130970"/>
                <a:gd name="connsiteY10" fmla="*/ 194636 h 1875966"/>
                <a:gd name="connsiteX11" fmla="*/ 857496 w 3130970"/>
                <a:gd name="connsiteY11" fmla="*/ 50586 h 1875966"/>
                <a:gd name="connsiteX12" fmla="*/ 870022 w 3130970"/>
                <a:gd name="connsiteY12" fmla="*/ 163321 h 1875966"/>
                <a:gd name="connsiteX13" fmla="*/ 907600 w 3130970"/>
                <a:gd name="connsiteY13" fmla="*/ 69376 h 1875966"/>
                <a:gd name="connsiteX14" fmla="*/ 926389 w 3130970"/>
                <a:gd name="connsiteY14" fmla="*/ 157058 h 1875966"/>
                <a:gd name="connsiteX15" fmla="*/ 982757 w 3130970"/>
                <a:gd name="connsiteY15" fmla="*/ 75639 h 1875966"/>
                <a:gd name="connsiteX16" fmla="*/ 1007809 w 3130970"/>
                <a:gd name="connsiteY16" fmla="*/ 175847 h 1875966"/>
                <a:gd name="connsiteX17" fmla="*/ 1020335 w 3130970"/>
                <a:gd name="connsiteY17" fmla="*/ 106954 h 1875966"/>
                <a:gd name="connsiteX18" fmla="*/ 1057913 w 3130970"/>
                <a:gd name="connsiteY18" fmla="*/ 175847 h 1875966"/>
                <a:gd name="connsiteX19" fmla="*/ 1095491 w 3130970"/>
                <a:gd name="connsiteY19" fmla="*/ 138269 h 1875966"/>
                <a:gd name="connsiteX20" fmla="*/ 1133069 w 3130970"/>
                <a:gd name="connsiteY20" fmla="*/ 200899 h 1875966"/>
                <a:gd name="connsiteX21" fmla="*/ 1176910 w 3130970"/>
                <a:gd name="connsiteY21" fmla="*/ 132006 h 1875966"/>
                <a:gd name="connsiteX22" fmla="*/ 1208225 w 3130970"/>
                <a:gd name="connsiteY22" fmla="*/ 251003 h 1875966"/>
                <a:gd name="connsiteX23" fmla="*/ 1227014 w 3130970"/>
                <a:gd name="connsiteY23" fmla="*/ 169584 h 1875966"/>
                <a:gd name="connsiteX24" fmla="*/ 1277118 w 3130970"/>
                <a:gd name="connsiteY24" fmla="*/ 294844 h 1875966"/>
                <a:gd name="connsiteX25" fmla="*/ 1295907 w 3130970"/>
                <a:gd name="connsiteY25" fmla="*/ 269792 h 1875966"/>
                <a:gd name="connsiteX26" fmla="*/ 1339748 w 3130970"/>
                <a:gd name="connsiteY26" fmla="*/ 382526 h 1875966"/>
                <a:gd name="connsiteX27" fmla="*/ 1377326 w 3130970"/>
                <a:gd name="connsiteY27" fmla="*/ 344948 h 1875966"/>
                <a:gd name="connsiteX28" fmla="*/ 1408641 w 3130970"/>
                <a:gd name="connsiteY28" fmla="*/ 476471 h 1875966"/>
                <a:gd name="connsiteX29" fmla="*/ 1458746 w 3130970"/>
                <a:gd name="connsiteY29" fmla="*/ 457682 h 1875966"/>
                <a:gd name="connsiteX30" fmla="*/ 1496324 w 3130970"/>
                <a:gd name="connsiteY30" fmla="*/ 614258 h 1875966"/>
                <a:gd name="connsiteX31" fmla="*/ 1584006 w 3130970"/>
                <a:gd name="connsiteY31" fmla="*/ 927408 h 1875966"/>
                <a:gd name="connsiteX32" fmla="*/ 1677951 w 3130970"/>
                <a:gd name="connsiteY32" fmla="*/ 1559973 h 1875966"/>
                <a:gd name="connsiteX33" fmla="*/ 1790685 w 3130970"/>
                <a:gd name="connsiteY33" fmla="*/ 1422186 h 1875966"/>
                <a:gd name="connsiteX34" fmla="*/ 1834526 w 3130970"/>
                <a:gd name="connsiteY34" fmla="*/ 1397134 h 1875966"/>
                <a:gd name="connsiteX35" fmla="*/ 1859578 w 3130970"/>
                <a:gd name="connsiteY35" fmla="*/ 1491080 h 1875966"/>
                <a:gd name="connsiteX36" fmla="*/ 1915946 w 3130970"/>
                <a:gd name="connsiteY36" fmla="*/ 1447239 h 1875966"/>
                <a:gd name="connsiteX37" fmla="*/ 1934735 w 3130970"/>
                <a:gd name="connsiteY37" fmla="*/ 1541184 h 1875966"/>
                <a:gd name="connsiteX38" fmla="*/ 1997365 w 3130970"/>
                <a:gd name="connsiteY38" fmla="*/ 1497343 h 1875966"/>
                <a:gd name="connsiteX39" fmla="*/ 2072521 w 3130970"/>
                <a:gd name="connsiteY39" fmla="*/ 1559973 h 1875966"/>
                <a:gd name="connsiteX40" fmla="*/ 2135151 w 3130970"/>
                <a:gd name="connsiteY40" fmla="*/ 1534921 h 1875966"/>
                <a:gd name="connsiteX41" fmla="*/ 2197781 w 3130970"/>
                <a:gd name="connsiteY41" fmla="*/ 1610077 h 1875966"/>
                <a:gd name="connsiteX42" fmla="*/ 2229096 w 3130970"/>
                <a:gd name="connsiteY42" fmla="*/ 1547447 h 1875966"/>
                <a:gd name="connsiteX43" fmla="*/ 2285463 w 3130970"/>
                <a:gd name="connsiteY43" fmla="*/ 1635129 h 1875966"/>
                <a:gd name="connsiteX44" fmla="*/ 2416987 w 3130970"/>
                <a:gd name="connsiteY44" fmla="*/ 1597551 h 1875966"/>
                <a:gd name="connsiteX45" fmla="*/ 2454565 w 3130970"/>
                <a:gd name="connsiteY45" fmla="*/ 1653918 h 1875966"/>
                <a:gd name="connsiteX46" fmla="*/ 2629929 w 3130970"/>
                <a:gd name="connsiteY46" fmla="*/ 1635129 h 1875966"/>
                <a:gd name="connsiteX47" fmla="*/ 2661244 w 3130970"/>
                <a:gd name="connsiteY47" fmla="*/ 1691496 h 1875966"/>
                <a:gd name="connsiteX48" fmla="*/ 2799031 w 3130970"/>
                <a:gd name="connsiteY48" fmla="*/ 1666444 h 1875966"/>
                <a:gd name="connsiteX49" fmla="*/ 2861661 w 3130970"/>
                <a:gd name="connsiteY49" fmla="*/ 1741600 h 1875966"/>
                <a:gd name="connsiteX50" fmla="*/ 2993184 w 3130970"/>
                <a:gd name="connsiteY50" fmla="*/ 1735337 h 1875966"/>
                <a:gd name="connsiteX51" fmla="*/ 3037025 w 3130970"/>
                <a:gd name="connsiteY51" fmla="*/ 1791704 h 1875966"/>
                <a:gd name="connsiteX52" fmla="*/ 3130970 w 3130970"/>
                <a:gd name="connsiteY52" fmla="*/ 1741600 h 1875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130970" h="1875966">
                  <a:moveTo>
                    <a:pt x="0" y="1848071"/>
                  </a:moveTo>
                  <a:cubicBezTo>
                    <a:pt x="511479" y="1850159"/>
                    <a:pt x="-123709" y="1839720"/>
                    <a:pt x="387770" y="1841808"/>
                  </a:cubicBezTo>
                  <a:cubicBezTo>
                    <a:pt x="682132" y="1843896"/>
                    <a:pt x="574617" y="1850159"/>
                    <a:pt x="619502" y="1848071"/>
                  </a:cubicBezTo>
                  <a:cubicBezTo>
                    <a:pt x="664387" y="1845983"/>
                    <a:pt x="643510" y="1923227"/>
                    <a:pt x="657080" y="1829282"/>
                  </a:cubicBezTo>
                  <a:cubicBezTo>
                    <a:pt x="670650" y="1735337"/>
                    <a:pt x="688395" y="1463940"/>
                    <a:pt x="700921" y="1284400"/>
                  </a:cubicBezTo>
                  <a:cubicBezTo>
                    <a:pt x="713447" y="1104860"/>
                    <a:pt x="725973" y="899225"/>
                    <a:pt x="732236" y="752044"/>
                  </a:cubicBezTo>
                  <a:cubicBezTo>
                    <a:pt x="738499" y="604863"/>
                    <a:pt x="734324" y="493173"/>
                    <a:pt x="738499" y="401315"/>
                  </a:cubicBezTo>
                  <a:cubicBezTo>
                    <a:pt x="742674" y="309457"/>
                    <a:pt x="751025" y="223863"/>
                    <a:pt x="757288" y="200899"/>
                  </a:cubicBezTo>
                  <a:cubicBezTo>
                    <a:pt x="763551" y="177935"/>
                    <a:pt x="770858" y="296932"/>
                    <a:pt x="776077" y="263529"/>
                  </a:cubicBezTo>
                  <a:cubicBezTo>
                    <a:pt x="781296" y="230126"/>
                    <a:pt x="782340" y="11964"/>
                    <a:pt x="788603" y="482"/>
                  </a:cubicBezTo>
                  <a:cubicBezTo>
                    <a:pt x="794866" y="-11000"/>
                    <a:pt x="802173" y="186285"/>
                    <a:pt x="813655" y="194636"/>
                  </a:cubicBezTo>
                  <a:cubicBezTo>
                    <a:pt x="825137" y="202987"/>
                    <a:pt x="848101" y="55805"/>
                    <a:pt x="857496" y="50586"/>
                  </a:cubicBezTo>
                  <a:cubicBezTo>
                    <a:pt x="866891" y="45367"/>
                    <a:pt x="861671" y="160189"/>
                    <a:pt x="870022" y="163321"/>
                  </a:cubicBezTo>
                  <a:cubicBezTo>
                    <a:pt x="878373" y="166453"/>
                    <a:pt x="898205" y="70420"/>
                    <a:pt x="907600" y="69376"/>
                  </a:cubicBezTo>
                  <a:cubicBezTo>
                    <a:pt x="916995" y="68332"/>
                    <a:pt x="913863" y="156014"/>
                    <a:pt x="926389" y="157058"/>
                  </a:cubicBezTo>
                  <a:cubicBezTo>
                    <a:pt x="938915" y="158102"/>
                    <a:pt x="969187" y="72508"/>
                    <a:pt x="982757" y="75639"/>
                  </a:cubicBezTo>
                  <a:cubicBezTo>
                    <a:pt x="996327" y="78770"/>
                    <a:pt x="1001546" y="170628"/>
                    <a:pt x="1007809" y="175847"/>
                  </a:cubicBezTo>
                  <a:cubicBezTo>
                    <a:pt x="1014072" y="181066"/>
                    <a:pt x="1011984" y="106954"/>
                    <a:pt x="1020335" y="106954"/>
                  </a:cubicBezTo>
                  <a:cubicBezTo>
                    <a:pt x="1028686" y="106954"/>
                    <a:pt x="1045387" y="170628"/>
                    <a:pt x="1057913" y="175847"/>
                  </a:cubicBezTo>
                  <a:cubicBezTo>
                    <a:pt x="1070439" y="181066"/>
                    <a:pt x="1082965" y="134094"/>
                    <a:pt x="1095491" y="138269"/>
                  </a:cubicBezTo>
                  <a:cubicBezTo>
                    <a:pt x="1108017" y="142444"/>
                    <a:pt x="1119499" y="201943"/>
                    <a:pt x="1133069" y="200899"/>
                  </a:cubicBezTo>
                  <a:cubicBezTo>
                    <a:pt x="1146639" y="199855"/>
                    <a:pt x="1164384" y="123655"/>
                    <a:pt x="1176910" y="132006"/>
                  </a:cubicBezTo>
                  <a:cubicBezTo>
                    <a:pt x="1189436" y="140357"/>
                    <a:pt x="1199874" y="244740"/>
                    <a:pt x="1208225" y="251003"/>
                  </a:cubicBezTo>
                  <a:cubicBezTo>
                    <a:pt x="1216576" y="257266"/>
                    <a:pt x="1215532" y="162277"/>
                    <a:pt x="1227014" y="169584"/>
                  </a:cubicBezTo>
                  <a:cubicBezTo>
                    <a:pt x="1238496" y="176891"/>
                    <a:pt x="1277118" y="294844"/>
                    <a:pt x="1277118" y="294844"/>
                  </a:cubicBezTo>
                  <a:cubicBezTo>
                    <a:pt x="1288600" y="311545"/>
                    <a:pt x="1285469" y="255178"/>
                    <a:pt x="1295907" y="269792"/>
                  </a:cubicBezTo>
                  <a:cubicBezTo>
                    <a:pt x="1306345" y="284406"/>
                    <a:pt x="1326178" y="370000"/>
                    <a:pt x="1339748" y="382526"/>
                  </a:cubicBezTo>
                  <a:cubicBezTo>
                    <a:pt x="1353318" y="395052"/>
                    <a:pt x="1365844" y="329290"/>
                    <a:pt x="1377326" y="344948"/>
                  </a:cubicBezTo>
                  <a:cubicBezTo>
                    <a:pt x="1388808" y="360606"/>
                    <a:pt x="1395071" y="457682"/>
                    <a:pt x="1408641" y="476471"/>
                  </a:cubicBezTo>
                  <a:cubicBezTo>
                    <a:pt x="1422211" y="495260"/>
                    <a:pt x="1444132" y="434718"/>
                    <a:pt x="1458746" y="457682"/>
                  </a:cubicBezTo>
                  <a:cubicBezTo>
                    <a:pt x="1473360" y="480646"/>
                    <a:pt x="1475447" y="535970"/>
                    <a:pt x="1496324" y="614258"/>
                  </a:cubicBezTo>
                  <a:cubicBezTo>
                    <a:pt x="1517201" y="692546"/>
                    <a:pt x="1553735" y="769789"/>
                    <a:pt x="1584006" y="927408"/>
                  </a:cubicBezTo>
                  <a:cubicBezTo>
                    <a:pt x="1614277" y="1085027"/>
                    <a:pt x="1643505" y="1477510"/>
                    <a:pt x="1677951" y="1559973"/>
                  </a:cubicBezTo>
                  <a:cubicBezTo>
                    <a:pt x="1712397" y="1642436"/>
                    <a:pt x="1764589" y="1449326"/>
                    <a:pt x="1790685" y="1422186"/>
                  </a:cubicBezTo>
                  <a:cubicBezTo>
                    <a:pt x="1816781" y="1395046"/>
                    <a:pt x="1823044" y="1385652"/>
                    <a:pt x="1834526" y="1397134"/>
                  </a:cubicBezTo>
                  <a:cubicBezTo>
                    <a:pt x="1846008" y="1408616"/>
                    <a:pt x="1846008" y="1482729"/>
                    <a:pt x="1859578" y="1491080"/>
                  </a:cubicBezTo>
                  <a:cubicBezTo>
                    <a:pt x="1873148" y="1499431"/>
                    <a:pt x="1903420" y="1438888"/>
                    <a:pt x="1915946" y="1447239"/>
                  </a:cubicBezTo>
                  <a:cubicBezTo>
                    <a:pt x="1928472" y="1455590"/>
                    <a:pt x="1921165" y="1532833"/>
                    <a:pt x="1934735" y="1541184"/>
                  </a:cubicBezTo>
                  <a:cubicBezTo>
                    <a:pt x="1948305" y="1549535"/>
                    <a:pt x="1974401" y="1494212"/>
                    <a:pt x="1997365" y="1497343"/>
                  </a:cubicBezTo>
                  <a:cubicBezTo>
                    <a:pt x="2020329" y="1500474"/>
                    <a:pt x="2049557" y="1553710"/>
                    <a:pt x="2072521" y="1559973"/>
                  </a:cubicBezTo>
                  <a:cubicBezTo>
                    <a:pt x="2095485" y="1566236"/>
                    <a:pt x="2114274" y="1526570"/>
                    <a:pt x="2135151" y="1534921"/>
                  </a:cubicBezTo>
                  <a:cubicBezTo>
                    <a:pt x="2156028" y="1543272"/>
                    <a:pt x="2182124" y="1607989"/>
                    <a:pt x="2197781" y="1610077"/>
                  </a:cubicBezTo>
                  <a:cubicBezTo>
                    <a:pt x="2213438" y="1612165"/>
                    <a:pt x="2214483" y="1543272"/>
                    <a:pt x="2229096" y="1547447"/>
                  </a:cubicBezTo>
                  <a:cubicBezTo>
                    <a:pt x="2243709" y="1551622"/>
                    <a:pt x="2254148" y="1626778"/>
                    <a:pt x="2285463" y="1635129"/>
                  </a:cubicBezTo>
                  <a:cubicBezTo>
                    <a:pt x="2316778" y="1643480"/>
                    <a:pt x="2388803" y="1594420"/>
                    <a:pt x="2416987" y="1597551"/>
                  </a:cubicBezTo>
                  <a:cubicBezTo>
                    <a:pt x="2445171" y="1600682"/>
                    <a:pt x="2419075" y="1647655"/>
                    <a:pt x="2454565" y="1653918"/>
                  </a:cubicBezTo>
                  <a:cubicBezTo>
                    <a:pt x="2490055" y="1660181"/>
                    <a:pt x="2595483" y="1628866"/>
                    <a:pt x="2629929" y="1635129"/>
                  </a:cubicBezTo>
                  <a:cubicBezTo>
                    <a:pt x="2664376" y="1641392"/>
                    <a:pt x="2633060" y="1686277"/>
                    <a:pt x="2661244" y="1691496"/>
                  </a:cubicBezTo>
                  <a:cubicBezTo>
                    <a:pt x="2689428" y="1696715"/>
                    <a:pt x="2765628" y="1658093"/>
                    <a:pt x="2799031" y="1666444"/>
                  </a:cubicBezTo>
                  <a:cubicBezTo>
                    <a:pt x="2832434" y="1674795"/>
                    <a:pt x="2829302" y="1730118"/>
                    <a:pt x="2861661" y="1741600"/>
                  </a:cubicBezTo>
                  <a:cubicBezTo>
                    <a:pt x="2894020" y="1753082"/>
                    <a:pt x="2963957" y="1726986"/>
                    <a:pt x="2993184" y="1735337"/>
                  </a:cubicBezTo>
                  <a:cubicBezTo>
                    <a:pt x="3022411" y="1743688"/>
                    <a:pt x="3014061" y="1790660"/>
                    <a:pt x="3037025" y="1791704"/>
                  </a:cubicBezTo>
                  <a:cubicBezTo>
                    <a:pt x="3059989" y="1792748"/>
                    <a:pt x="3095479" y="1767174"/>
                    <a:pt x="3130970" y="174160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22E15065-374A-4050-B073-0CC35B02CFAB}"/>
              </a:ext>
            </a:extLst>
          </p:cNvPr>
          <p:cNvGrpSpPr/>
          <p:nvPr/>
        </p:nvGrpSpPr>
        <p:grpSpPr>
          <a:xfrm>
            <a:off x="6691192" y="3736419"/>
            <a:ext cx="3075947" cy="864411"/>
            <a:chOff x="8273776" y="4713726"/>
            <a:chExt cx="3843732" cy="1033633"/>
          </a:xfrm>
        </p:grpSpPr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7DA23B99-E721-4571-9127-41828E1B71EE}"/>
                </a:ext>
              </a:extLst>
            </p:cNvPr>
            <p:cNvSpPr/>
            <p:nvPr/>
          </p:nvSpPr>
          <p:spPr>
            <a:xfrm>
              <a:off x="8273777" y="4720992"/>
              <a:ext cx="3842023" cy="1026367"/>
            </a:xfrm>
            <a:prstGeom prst="rect">
              <a:avLst/>
            </a:prstGeom>
            <a:solidFill>
              <a:srgbClr val="E1F2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F1CAB7EB-0020-4723-B408-B7C995D74B02}"/>
                </a:ext>
              </a:extLst>
            </p:cNvPr>
            <p:cNvSpPr/>
            <p:nvPr/>
          </p:nvSpPr>
          <p:spPr>
            <a:xfrm>
              <a:off x="8273778" y="4720992"/>
              <a:ext cx="992461" cy="1026367"/>
            </a:xfrm>
            <a:prstGeom prst="rect">
              <a:avLst/>
            </a:prstGeom>
            <a:solidFill>
              <a:srgbClr val="E1F2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2800" b="1" dirty="0">
                  <a:solidFill>
                    <a:schemeClr val="tx1"/>
                  </a:solidFill>
                </a:rPr>
                <a:t>5</a:t>
              </a:r>
              <a:endParaRPr kumimoji="1" lang="ja-JP" alt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887AC8F9-DDDF-4A1A-B93F-78E054826944}"/>
                </a:ext>
              </a:extLst>
            </p:cNvPr>
            <p:cNvSpPr txBox="1"/>
            <p:nvPr/>
          </p:nvSpPr>
          <p:spPr>
            <a:xfrm>
              <a:off x="8273776" y="4809932"/>
              <a:ext cx="992463" cy="3074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ja-JP" sz="1200" dirty="0">
                  <a:solidFill>
                    <a:schemeClr val="tx1"/>
                  </a:solidFill>
                </a:rPr>
                <a:t>STEP</a:t>
              </a: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9AF3DF2B-0F9E-45FF-B577-46F18246D6EF}"/>
                </a:ext>
              </a:extLst>
            </p:cNvPr>
            <p:cNvSpPr txBox="1"/>
            <p:nvPr/>
          </p:nvSpPr>
          <p:spPr>
            <a:xfrm>
              <a:off x="9264531" y="4713726"/>
              <a:ext cx="2852977" cy="4149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ja-JP" b="1" dirty="0"/>
                <a:t>Exploit</a:t>
              </a:r>
              <a:endParaRPr lang="en-US" altLang="ja-JP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40" name="図 39" descr="図形&#10;&#10;低い精度で自動的に生成された説明">
            <a:extLst>
              <a:ext uri="{FF2B5EF4-FFF2-40B4-BE49-F238E27FC236}">
                <a16:creationId xmlns:a16="http://schemas.microsoft.com/office/drawing/2014/main" id="{DFA58E30-0078-4260-B6F1-8C7A2ED4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507" y="4109527"/>
            <a:ext cx="416436" cy="416436"/>
          </a:xfrm>
          <a:prstGeom prst="rect">
            <a:avLst/>
          </a:prstGeom>
        </p:spPr>
      </p:pic>
      <p:pic>
        <p:nvPicPr>
          <p:cNvPr id="41" name="グラフィックス 40" descr="プロセッサ 単色塗りつぶし">
            <a:extLst>
              <a:ext uri="{FF2B5EF4-FFF2-40B4-BE49-F238E27FC236}">
                <a16:creationId xmlns:a16="http://schemas.microsoft.com/office/drawing/2014/main" id="{4E8DA0B4-35DD-4089-A69B-3D3055738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10171" y="3429000"/>
            <a:ext cx="706379" cy="706379"/>
          </a:xfrm>
          <a:prstGeom prst="rect">
            <a:avLst/>
          </a:prstGeom>
        </p:spPr>
      </p:pic>
      <p:pic>
        <p:nvPicPr>
          <p:cNvPr id="42" name="グラフィックス 41" descr="プロセッサ 単色塗りつぶし">
            <a:extLst>
              <a:ext uri="{FF2B5EF4-FFF2-40B4-BE49-F238E27FC236}">
                <a16:creationId xmlns:a16="http://schemas.microsoft.com/office/drawing/2014/main" id="{B6A245DE-C318-4158-8CDD-03780FF2FD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32105" y="3463685"/>
            <a:ext cx="706379" cy="706379"/>
          </a:xfrm>
          <a:prstGeom prst="rect">
            <a:avLst/>
          </a:prstGeom>
        </p:spPr>
      </p:pic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9CCC6F1D-A10C-45B0-BD66-5985FA30070D}"/>
              </a:ext>
            </a:extLst>
          </p:cNvPr>
          <p:cNvGrpSpPr/>
          <p:nvPr/>
        </p:nvGrpSpPr>
        <p:grpSpPr>
          <a:xfrm>
            <a:off x="2460714" y="4853270"/>
            <a:ext cx="2029868" cy="1217872"/>
            <a:chOff x="958240" y="4346532"/>
            <a:chExt cx="2624203" cy="1578773"/>
          </a:xfrm>
        </p:grpSpPr>
        <p:grpSp>
          <p:nvGrpSpPr>
            <p:cNvPr id="68" name="グループ化 67">
              <a:extLst>
                <a:ext uri="{FF2B5EF4-FFF2-40B4-BE49-F238E27FC236}">
                  <a16:creationId xmlns:a16="http://schemas.microsoft.com/office/drawing/2014/main" id="{77484BB4-C40A-44A5-8502-33377AC4E772}"/>
                </a:ext>
              </a:extLst>
            </p:cNvPr>
            <p:cNvGrpSpPr/>
            <p:nvPr/>
          </p:nvGrpSpPr>
          <p:grpSpPr>
            <a:xfrm>
              <a:off x="958240" y="4346532"/>
              <a:ext cx="2624203" cy="1578773"/>
              <a:chOff x="958240" y="4346532"/>
              <a:chExt cx="2624203" cy="1578773"/>
            </a:xfrm>
          </p:grpSpPr>
          <p:sp>
            <p:nvSpPr>
              <p:cNvPr id="72" name="正方形/長方形 71">
                <a:extLst>
                  <a:ext uri="{FF2B5EF4-FFF2-40B4-BE49-F238E27FC236}">
                    <a16:creationId xmlns:a16="http://schemas.microsoft.com/office/drawing/2014/main" id="{A9EB9734-F40E-4E77-9D5F-DF39111879CF}"/>
                  </a:ext>
                </a:extLst>
              </p:cNvPr>
              <p:cNvSpPr/>
              <p:nvPr/>
            </p:nvSpPr>
            <p:spPr>
              <a:xfrm>
                <a:off x="1070975" y="4346532"/>
                <a:ext cx="219204" cy="157827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正方形/長方形 72">
                <a:extLst>
                  <a:ext uri="{FF2B5EF4-FFF2-40B4-BE49-F238E27FC236}">
                    <a16:creationId xmlns:a16="http://schemas.microsoft.com/office/drawing/2014/main" id="{3846A480-85FC-41B7-92A2-86D507C84F2B}"/>
                  </a:ext>
                </a:extLst>
              </p:cNvPr>
              <p:cNvSpPr/>
              <p:nvPr/>
            </p:nvSpPr>
            <p:spPr>
              <a:xfrm>
                <a:off x="1430183" y="4346532"/>
                <a:ext cx="219204" cy="157827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正方形/長方形 73">
                <a:extLst>
                  <a:ext uri="{FF2B5EF4-FFF2-40B4-BE49-F238E27FC236}">
                    <a16:creationId xmlns:a16="http://schemas.microsoft.com/office/drawing/2014/main" id="{C8B2B078-CE84-4F5D-A155-DA47EF030F8C}"/>
                  </a:ext>
                </a:extLst>
              </p:cNvPr>
              <p:cNvSpPr/>
              <p:nvPr/>
            </p:nvSpPr>
            <p:spPr>
              <a:xfrm>
                <a:off x="1789391" y="4346532"/>
                <a:ext cx="219204" cy="157827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正方形/長方形 74">
                <a:extLst>
                  <a:ext uri="{FF2B5EF4-FFF2-40B4-BE49-F238E27FC236}">
                    <a16:creationId xmlns:a16="http://schemas.microsoft.com/office/drawing/2014/main" id="{CBB71387-2354-4B0A-86A2-AFBE597E0AD1}"/>
                  </a:ext>
                </a:extLst>
              </p:cNvPr>
              <p:cNvSpPr/>
              <p:nvPr/>
            </p:nvSpPr>
            <p:spPr>
              <a:xfrm>
                <a:off x="2168688" y="4346532"/>
                <a:ext cx="219204" cy="157827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正方形/長方形 75">
                <a:extLst>
                  <a:ext uri="{FF2B5EF4-FFF2-40B4-BE49-F238E27FC236}">
                    <a16:creationId xmlns:a16="http://schemas.microsoft.com/office/drawing/2014/main" id="{2CE374AE-0AEF-4A3B-85E8-D2E608B5C7C6}"/>
                  </a:ext>
                </a:extLst>
              </p:cNvPr>
              <p:cNvSpPr/>
              <p:nvPr/>
            </p:nvSpPr>
            <p:spPr>
              <a:xfrm>
                <a:off x="2547985" y="4346532"/>
                <a:ext cx="219204" cy="157827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正方形/長方形 76">
                <a:extLst>
                  <a:ext uri="{FF2B5EF4-FFF2-40B4-BE49-F238E27FC236}">
                    <a16:creationId xmlns:a16="http://schemas.microsoft.com/office/drawing/2014/main" id="{6C72E72C-4659-400D-99BC-8B85B521AE71}"/>
                  </a:ext>
                </a:extLst>
              </p:cNvPr>
              <p:cNvSpPr/>
              <p:nvPr/>
            </p:nvSpPr>
            <p:spPr>
              <a:xfrm>
                <a:off x="2927282" y="4346532"/>
                <a:ext cx="219204" cy="157827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正方形/長方形 77">
                <a:extLst>
                  <a:ext uri="{FF2B5EF4-FFF2-40B4-BE49-F238E27FC236}">
                    <a16:creationId xmlns:a16="http://schemas.microsoft.com/office/drawing/2014/main" id="{5181931B-568D-41EB-BC29-DEF5AAD68556}"/>
                  </a:ext>
                </a:extLst>
              </p:cNvPr>
              <p:cNvSpPr/>
              <p:nvPr/>
            </p:nvSpPr>
            <p:spPr>
              <a:xfrm>
                <a:off x="3283858" y="4346532"/>
                <a:ext cx="219204" cy="157827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正方形/長方形 78">
                <a:extLst>
                  <a:ext uri="{FF2B5EF4-FFF2-40B4-BE49-F238E27FC236}">
                    <a16:creationId xmlns:a16="http://schemas.microsoft.com/office/drawing/2014/main" id="{BB0E76A7-9A00-4B10-8B31-1BB773A9C205}"/>
                  </a:ext>
                </a:extLst>
              </p:cNvPr>
              <p:cNvSpPr/>
              <p:nvPr/>
            </p:nvSpPr>
            <p:spPr>
              <a:xfrm>
                <a:off x="1427551" y="5711868"/>
                <a:ext cx="219204" cy="212943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正方形/長方形 79">
                <a:extLst>
                  <a:ext uri="{FF2B5EF4-FFF2-40B4-BE49-F238E27FC236}">
                    <a16:creationId xmlns:a16="http://schemas.microsoft.com/office/drawing/2014/main" id="{98F648E7-B125-45E2-8A36-16384F3554AF}"/>
                  </a:ext>
                </a:extLst>
              </p:cNvPr>
              <p:cNvSpPr/>
              <p:nvPr/>
            </p:nvSpPr>
            <p:spPr>
              <a:xfrm>
                <a:off x="1784511" y="5611660"/>
                <a:ext cx="219204" cy="313151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正方形/長方形 80">
                <a:extLst>
                  <a:ext uri="{FF2B5EF4-FFF2-40B4-BE49-F238E27FC236}">
                    <a16:creationId xmlns:a16="http://schemas.microsoft.com/office/drawing/2014/main" id="{814EACE3-261D-4736-B83A-0470154BC4BF}"/>
                  </a:ext>
                </a:extLst>
              </p:cNvPr>
              <p:cNvSpPr/>
              <p:nvPr/>
            </p:nvSpPr>
            <p:spPr>
              <a:xfrm>
                <a:off x="2168688" y="5292248"/>
                <a:ext cx="219204" cy="632564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正方形/長方形 81">
                <a:extLst>
                  <a:ext uri="{FF2B5EF4-FFF2-40B4-BE49-F238E27FC236}">
                    <a16:creationId xmlns:a16="http://schemas.microsoft.com/office/drawing/2014/main" id="{946F7C9A-4AFA-44A7-B420-1764D728092C}"/>
                  </a:ext>
                </a:extLst>
              </p:cNvPr>
              <p:cNvSpPr/>
              <p:nvPr/>
            </p:nvSpPr>
            <p:spPr>
              <a:xfrm>
                <a:off x="2546538" y="5411244"/>
                <a:ext cx="219204" cy="513567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正方形/長方形 82">
                <a:extLst>
                  <a:ext uri="{FF2B5EF4-FFF2-40B4-BE49-F238E27FC236}">
                    <a16:creationId xmlns:a16="http://schemas.microsoft.com/office/drawing/2014/main" id="{23D2F876-03F7-4DA3-859F-A43677672B26}"/>
                  </a:ext>
                </a:extLst>
              </p:cNvPr>
              <p:cNvSpPr/>
              <p:nvPr/>
            </p:nvSpPr>
            <p:spPr>
              <a:xfrm>
                <a:off x="2927282" y="5804381"/>
                <a:ext cx="219204" cy="120430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正方形/長方形 83">
                <a:extLst>
                  <a:ext uri="{FF2B5EF4-FFF2-40B4-BE49-F238E27FC236}">
                    <a16:creationId xmlns:a16="http://schemas.microsoft.com/office/drawing/2014/main" id="{BC0AB664-CF81-427D-AE52-50E4F0090380}"/>
                  </a:ext>
                </a:extLst>
              </p:cNvPr>
              <p:cNvSpPr/>
              <p:nvPr/>
            </p:nvSpPr>
            <p:spPr>
              <a:xfrm>
                <a:off x="3289443" y="5804381"/>
                <a:ext cx="219204" cy="120430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正方形/長方形 84">
                <a:extLst>
                  <a:ext uri="{FF2B5EF4-FFF2-40B4-BE49-F238E27FC236}">
                    <a16:creationId xmlns:a16="http://schemas.microsoft.com/office/drawing/2014/main" id="{006056FF-25F9-46A5-9796-129C7E89289A}"/>
                  </a:ext>
                </a:extLst>
              </p:cNvPr>
              <p:cNvSpPr/>
              <p:nvPr/>
            </p:nvSpPr>
            <p:spPr>
              <a:xfrm>
                <a:off x="3289443" y="4925594"/>
                <a:ext cx="219204" cy="878787"/>
              </a:xfrm>
              <a:prstGeom prst="rect">
                <a:avLst/>
              </a:prstGeom>
              <a:solidFill>
                <a:srgbClr val="D8D4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正方形/長方形 85">
                <a:extLst>
                  <a:ext uri="{FF2B5EF4-FFF2-40B4-BE49-F238E27FC236}">
                    <a16:creationId xmlns:a16="http://schemas.microsoft.com/office/drawing/2014/main" id="{F3249C9F-E3FD-411A-BD27-FAEBCC6D8F1F}"/>
                  </a:ext>
                </a:extLst>
              </p:cNvPr>
              <p:cNvSpPr/>
              <p:nvPr/>
            </p:nvSpPr>
            <p:spPr>
              <a:xfrm>
                <a:off x="2927282" y="4841310"/>
                <a:ext cx="219204" cy="963071"/>
              </a:xfrm>
              <a:prstGeom prst="rect">
                <a:avLst/>
              </a:prstGeom>
              <a:solidFill>
                <a:srgbClr val="D8D4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正方形/長方形 86">
                <a:extLst>
                  <a:ext uri="{FF2B5EF4-FFF2-40B4-BE49-F238E27FC236}">
                    <a16:creationId xmlns:a16="http://schemas.microsoft.com/office/drawing/2014/main" id="{A0CFCB9C-6A48-4489-BA48-A4B4DE30C8C9}"/>
                  </a:ext>
                </a:extLst>
              </p:cNvPr>
              <p:cNvSpPr/>
              <p:nvPr/>
            </p:nvSpPr>
            <p:spPr>
              <a:xfrm>
                <a:off x="2546538" y="4716049"/>
                <a:ext cx="219204" cy="695196"/>
              </a:xfrm>
              <a:prstGeom prst="rect">
                <a:avLst/>
              </a:prstGeom>
              <a:solidFill>
                <a:srgbClr val="D8D4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正方形/長方形 87">
                <a:extLst>
                  <a:ext uri="{FF2B5EF4-FFF2-40B4-BE49-F238E27FC236}">
                    <a16:creationId xmlns:a16="http://schemas.microsoft.com/office/drawing/2014/main" id="{B9699B89-B43E-4EDE-810C-966ABDAAFBAB}"/>
                  </a:ext>
                </a:extLst>
              </p:cNvPr>
              <p:cNvSpPr/>
              <p:nvPr/>
            </p:nvSpPr>
            <p:spPr>
              <a:xfrm>
                <a:off x="2168010" y="5060515"/>
                <a:ext cx="219204" cy="231732"/>
              </a:xfrm>
              <a:prstGeom prst="rect">
                <a:avLst/>
              </a:prstGeom>
              <a:solidFill>
                <a:srgbClr val="D8D4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正方形/長方形 88">
                <a:extLst>
                  <a:ext uri="{FF2B5EF4-FFF2-40B4-BE49-F238E27FC236}">
                    <a16:creationId xmlns:a16="http://schemas.microsoft.com/office/drawing/2014/main" id="{04500649-9CE6-4E50-920C-B68047C5528A}"/>
                  </a:ext>
                </a:extLst>
              </p:cNvPr>
              <p:cNvSpPr/>
              <p:nvPr/>
            </p:nvSpPr>
            <p:spPr>
              <a:xfrm>
                <a:off x="1786759" y="5505189"/>
                <a:ext cx="219204" cy="115866"/>
              </a:xfrm>
              <a:prstGeom prst="rect">
                <a:avLst/>
              </a:prstGeom>
              <a:solidFill>
                <a:srgbClr val="D8D4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正方形/長方形 89">
                <a:extLst>
                  <a:ext uri="{FF2B5EF4-FFF2-40B4-BE49-F238E27FC236}">
                    <a16:creationId xmlns:a16="http://schemas.microsoft.com/office/drawing/2014/main" id="{4717A9EE-BC13-4A63-B400-B8A2C79FB533}"/>
                  </a:ext>
                </a:extLst>
              </p:cNvPr>
              <p:cNvSpPr/>
              <p:nvPr/>
            </p:nvSpPr>
            <p:spPr>
              <a:xfrm>
                <a:off x="1427551" y="5610094"/>
                <a:ext cx="219204" cy="115866"/>
              </a:xfrm>
              <a:prstGeom prst="rect">
                <a:avLst/>
              </a:prstGeom>
              <a:solidFill>
                <a:srgbClr val="D8D4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正方形/長方形 90">
                <a:extLst>
                  <a:ext uri="{FF2B5EF4-FFF2-40B4-BE49-F238E27FC236}">
                    <a16:creationId xmlns:a16="http://schemas.microsoft.com/office/drawing/2014/main" id="{C95E0780-82C4-4679-8F7B-285D139B62BD}"/>
                  </a:ext>
                </a:extLst>
              </p:cNvPr>
              <p:cNvSpPr/>
              <p:nvPr/>
            </p:nvSpPr>
            <p:spPr>
              <a:xfrm>
                <a:off x="958240" y="4346532"/>
                <a:ext cx="2624203" cy="15787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0903420D-DC4C-4094-8B2E-9BA39D020D82}"/>
                </a:ext>
              </a:extLst>
            </p:cNvPr>
            <p:cNvCxnSpPr>
              <a:cxnSpLocks/>
              <a:stCxn id="91" idx="1"/>
              <a:endCxn id="91" idx="3"/>
            </p:cNvCxnSpPr>
            <p:nvPr/>
          </p:nvCxnSpPr>
          <p:spPr>
            <a:xfrm>
              <a:off x="958240" y="5135919"/>
              <a:ext cx="262420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410D414A-CA56-4E0A-8F42-776016184E4F}"/>
                </a:ext>
              </a:extLst>
            </p:cNvPr>
            <p:cNvCxnSpPr>
              <a:cxnSpLocks/>
            </p:cNvCxnSpPr>
            <p:nvPr/>
          </p:nvCxnSpPr>
          <p:spPr>
            <a:xfrm>
              <a:off x="958240" y="4728575"/>
              <a:ext cx="262420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23FB2847-1C46-489A-8A4D-A63F59AC50DF}"/>
                </a:ext>
              </a:extLst>
            </p:cNvPr>
            <p:cNvCxnSpPr>
              <a:cxnSpLocks/>
            </p:cNvCxnSpPr>
            <p:nvPr/>
          </p:nvCxnSpPr>
          <p:spPr>
            <a:xfrm>
              <a:off x="958240" y="5517715"/>
              <a:ext cx="262420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6353ADFC-4D49-4C9E-8384-5CB207D48C99}"/>
              </a:ext>
            </a:extLst>
          </p:cNvPr>
          <p:cNvSpPr txBox="1"/>
          <p:nvPr/>
        </p:nvSpPr>
        <p:spPr>
          <a:xfrm>
            <a:off x="2333085" y="6117891"/>
            <a:ext cx="2285125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Fault intensity</a:t>
            </a:r>
            <a:endParaRPr kumimoji="1" lang="ja-JP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E0C51321-8AE9-42C8-A6C2-D40A75C78169}"/>
              </a:ext>
            </a:extLst>
          </p:cNvPr>
          <p:cNvSpPr txBox="1"/>
          <p:nvPr/>
        </p:nvSpPr>
        <p:spPr>
          <a:xfrm rot="16200000">
            <a:off x="1231463" y="5357384"/>
            <a:ext cx="1760004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 occurrence</a:t>
            </a:r>
            <a:endParaRPr kumimoji="1" lang="ja-JP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1" name="グループ化 120">
            <a:extLst>
              <a:ext uri="{FF2B5EF4-FFF2-40B4-BE49-F238E27FC236}">
                <a16:creationId xmlns:a16="http://schemas.microsoft.com/office/drawing/2014/main" id="{A570DB25-3F3D-42A2-80CD-E7788A84F437}"/>
              </a:ext>
            </a:extLst>
          </p:cNvPr>
          <p:cNvGrpSpPr/>
          <p:nvPr/>
        </p:nvGrpSpPr>
        <p:grpSpPr>
          <a:xfrm>
            <a:off x="7404573" y="4853270"/>
            <a:ext cx="2029868" cy="1217872"/>
            <a:chOff x="7404573" y="4919167"/>
            <a:chExt cx="2029868" cy="1217872"/>
          </a:xfrm>
        </p:grpSpPr>
        <p:sp>
          <p:nvSpPr>
            <p:cNvPr id="99" name="正方形/長方形 98">
              <a:extLst>
                <a:ext uri="{FF2B5EF4-FFF2-40B4-BE49-F238E27FC236}">
                  <a16:creationId xmlns:a16="http://schemas.microsoft.com/office/drawing/2014/main" id="{9EB84AC1-328B-4584-B370-72FE59E37A95}"/>
                </a:ext>
              </a:extLst>
            </p:cNvPr>
            <p:cNvSpPr/>
            <p:nvPr/>
          </p:nvSpPr>
          <p:spPr>
            <a:xfrm>
              <a:off x="7491776" y="4919167"/>
              <a:ext cx="169558" cy="121749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8B602D0D-7143-4AA0-A428-713A68EF8663}"/>
                </a:ext>
              </a:extLst>
            </p:cNvPr>
            <p:cNvSpPr/>
            <p:nvPr/>
          </p:nvSpPr>
          <p:spPr>
            <a:xfrm>
              <a:off x="7769629" y="4919167"/>
              <a:ext cx="169558" cy="121749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E8BB897E-D73E-4184-9059-2AF4B9CE385D}"/>
                </a:ext>
              </a:extLst>
            </p:cNvPr>
            <p:cNvSpPr/>
            <p:nvPr/>
          </p:nvSpPr>
          <p:spPr>
            <a:xfrm>
              <a:off x="8047483" y="4919167"/>
              <a:ext cx="169558" cy="121749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5B48D8E-66A0-44EA-B6B2-F58A5D05A1AC}"/>
                </a:ext>
              </a:extLst>
            </p:cNvPr>
            <p:cNvSpPr/>
            <p:nvPr/>
          </p:nvSpPr>
          <p:spPr>
            <a:xfrm>
              <a:off x="8340876" y="4919167"/>
              <a:ext cx="169558" cy="121749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3" name="正方形/長方形 102">
              <a:extLst>
                <a:ext uri="{FF2B5EF4-FFF2-40B4-BE49-F238E27FC236}">
                  <a16:creationId xmlns:a16="http://schemas.microsoft.com/office/drawing/2014/main" id="{758D17E6-282E-484D-909B-FE861C1E36CF}"/>
                </a:ext>
              </a:extLst>
            </p:cNvPr>
            <p:cNvSpPr/>
            <p:nvPr/>
          </p:nvSpPr>
          <p:spPr>
            <a:xfrm>
              <a:off x="8634269" y="4919167"/>
              <a:ext cx="169558" cy="121749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DD00C8FD-CA29-4CAD-BBED-1A6229BDDE0B}"/>
                </a:ext>
              </a:extLst>
            </p:cNvPr>
            <p:cNvSpPr/>
            <p:nvPr/>
          </p:nvSpPr>
          <p:spPr>
            <a:xfrm>
              <a:off x="8927662" y="4919167"/>
              <a:ext cx="169558" cy="121749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5" name="正方形/長方形 104">
              <a:extLst>
                <a:ext uri="{FF2B5EF4-FFF2-40B4-BE49-F238E27FC236}">
                  <a16:creationId xmlns:a16="http://schemas.microsoft.com/office/drawing/2014/main" id="{A8E99712-C042-47A8-A7F0-5F6FDD1255FD}"/>
                </a:ext>
              </a:extLst>
            </p:cNvPr>
            <p:cNvSpPr/>
            <p:nvPr/>
          </p:nvSpPr>
          <p:spPr>
            <a:xfrm>
              <a:off x="9203480" y="4919167"/>
              <a:ext cx="169558" cy="121749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6" name="正方形/長方形 105">
              <a:extLst>
                <a:ext uri="{FF2B5EF4-FFF2-40B4-BE49-F238E27FC236}">
                  <a16:creationId xmlns:a16="http://schemas.microsoft.com/office/drawing/2014/main" id="{D809875F-73F5-4B4D-B80D-45E324E84B72}"/>
                </a:ext>
              </a:extLst>
            </p:cNvPr>
            <p:cNvSpPr/>
            <p:nvPr/>
          </p:nvSpPr>
          <p:spPr>
            <a:xfrm>
              <a:off x="7767593" y="6070203"/>
              <a:ext cx="169558" cy="66455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7" name="正方形/長方形 106">
              <a:extLst>
                <a:ext uri="{FF2B5EF4-FFF2-40B4-BE49-F238E27FC236}">
                  <a16:creationId xmlns:a16="http://schemas.microsoft.com/office/drawing/2014/main" id="{276BC321-FEAD-456F-A513-E057C3B256BC}"/>
                </a:ext>
              </a:extLst>
            </p:cNvPr>
            <p:cNvSpPr/>
            <p:nvPr/>
          </p:nvSpPr>
          <p:spPr>
            <a:xfrm>
              <a:off x="8046089" y="5996548"/>
              <a:ext cx="169558" cy="140109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8" name="正方形/長方形 107">
              <a:extLst>
                <a:ext uri="{FF2B5EF4-FFF2-40B4-BE49-F238E27FC236}">
                  <a16:creationId xmlns:a16="http://schemas.microsoft.com/office/drawing/2014/main" id="{A8E45832-D5E2-40DF-B66D-3DBCBBAAF3F7}"/>
                </a:ext>
              </a:extLst>
            </p:cNvPr>
            <p:cNvSpPr/>
            <p:nvPr/>
          </p:nvSpPr>
          <p:spPr>
            <a:xfrm>
              <a:off x="8340876" y="5740490"/>
              <a:ext cx="169558" cy="396168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9" name="正方形/長方形 108">
              <a:extLst>
                <a:ext uri="{FF2B5EF4-FFF2-40B4-BE49-F238E27FC236}">
                  <a16:creationId xmlns:a16="http://schemas.microsoft.com/office/drawing/2014/main" id="{163DD2BC-2BDE-4D38-88F5-2347B6DE9B05}"/>
                </a:ext>
              </a:extLst>
            </p:cNvPr>
            <p:cNvSpPr/>
            <p:nvPr/>
          </p:nvSpPr>
          <p:spPr>
            <a:xfrm>
              <a:off x="8633150" y="5740490"/>
              <a:ext cx="169558" cy="396168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0" name="正方形/長方形 109">
              <a:extLst>
                <a:ext uri="{FF2B5EF4-FFF2-40B4-BE49-F238E27FC236}">
                  <a16:creationId xmlns:a16="http://schemas.microsoft.com/office/drawing/2014/main" id="{3E4E1990-8AAD-4FEC-88E9-8B4D510BCBFA}"/>
                </a:ext>
              </a:extLst>
            </p:cNvPr>
            <p:cNvSpPr/>
            <p:nvPr/>
          </p:nvSpPr>
          <p:spPr>
            <a:xfrm>
              <a:off x="8927662" y="5902340"/>
              <a:ext cx="169558" cy="234318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1" name="正方形/長方形 110">
              <a:extLst>
                <a:ext uri="{FF2B5EF4-FFF2-40B4-BE49-F238E27FC236}">
                  <a16:creationId xmlns:a16="http://schemas.microsoft.com/office/drawing/2014/main" id="{E75E6905-DF1A-4FE2-8D07-5CE6278375C1}"/>
                </a:ext>
              </a:extLst>
            </p:cNvPr>
            <p:cNvSpPr/>
            <p:nvPr/>
          </p:nvSpPr>
          <p:spPr>
            <a:xfrm>
              <a:off x="9207800" y="5983264"/>
              <a:ext cx="169558" cy="153394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2" name="正方形/長方形 111">
              <a:extLst>
                <a:ext uri="{FF2B5EF4-FFF2-40B4-BE49-F238E27FC236}">
                  <a16:creationId xmlns:a16="http://schemas.microsoft.com/office/drawing/2014/main" id="{3A5F4DEB-405C-4518-9118-8AA79F5B6178}"/>
                </a:ext>
              </a:extLst>
            </p:cNvPr>
            <p:cNvSpPr/>
            <p:nvPr/>
          </p:nvSpPr>
          <p:spPr>
            <a:xfrm>
              <a:off x="9207800" y="5213877"/>
              <a:ext cx="169558" cy="769387"/>
            </a:xfrm>
            <a:prstGeom prst="rect">
              <a:avLst/>
            </a:prstGeom>
            <a:solidFill>
              <a:srgbClr val="D8D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3" name="正方形/長方形 112">
              <a:extLst>
                <a:ext uri="{FF2B5EF4-FFF2-40B4-BE49-F238E27FC236}">
                  <a16:creationId xmlns:a16="http://schemas.microsoft.com/office/drawing/2014/main" id="{7AAB6A22-BC17-447F-9B41-509DDE49B090}"/>
                </a:ext>
              </a:extLst>
            </p:cNvPr>
            <p:cNvSpPr/>
            <p:nvPr/>
          </p:nvSpPr>
          <p:spPr>
            <a:xfrm>
              <a:off x="8927662" y="5322412"/>
              <a:ext cx="169558" cy="579548"/>
            </a:xfrm>
            <a:prstGeom prst="rect">
              <a:avLst/>
            </a:prstGeom>
            <a:solidFill>
              <a:srgbClr val="D8D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4" name="正方形/長方形 113">
              <a:extLst>
                <a:ext uri="{FF2B5EF4-FFF2-40B4-BE49-F238E27FC236}">
                  <a16:creationId xmlns:a16="http://schemas.microsoft.com/office/drawing/2014/main" id="{E69DB409-48F0-466D-9F17-A4729C566103}"/>
                </a:ext>
              </a:extLst>
            </p:cNvPr>
            <p:cNvSpPr/>
            <p:nvPr/>
          </p:nvSpPr>
          <p:spPr>
            <a:xfrm>
              <a:off x="8633150" y="5459317"/>
              <a:ext cx="169558" cy="281174"/>
            </a:xfrm>
            <a:prstGeom prst="rect">
              <a:avLst/>
            </a:prstGeom>
            <a:solidFill>
              <a:srgbClr val="D8D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5" name="正方形/長方形 114">
              <a:extLst>
                <a:ext uri="{FF2B5EF4-FFF2-40B4-BE49-F238E27FC236}">
                  <a16:creationId xmlns:a16="http://schemas.microsoft.com/office/drawing/2014/main" id="{4880F3A5-5511-4B68-BCF7-36374291CFC4}"/>
                </a:ext>
              </a:extLst>
            </p:cNvPr>
            <p:cNvSpPr/>
            <p:nvPr/>
          </p:nvSpPr>
          <p:spPr>
            <a:xfrm>
              <a:off x="8340352" y="5469936"/>
              <a:ext cx="169558" cy="270173"/>
            </a:xfrm>
            <a:prstGeom prst="rect">
              <a:avLst/>
            </a:prstGeom>
            <a:solidFill>
              <a:srgbClr val="D8D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6" name="正方形/長方形 115">
              <a:extLst>
                <a:ext uri="{FF2B5EF4-FFF2-40B4-BE49-F238E27FC236}">
                  <a16:creationId xmlns:a16="http://schemas.microsoft.com/office/drawing/2014/main" id="{75E19651-DA80-4B47-8F99-617B797DA347}"/>
                </a:ext>
              </a:extLst>
            </p:cNvPr>
            <p:cNvSpPr/>
            <p:nvPr/>
          </p:nvSpPr>
          <p:spPr>
            <a:xfrm>
              <a:off x="8045447" y="5822240"/>
              <a:ext cx="169558" cy="180966"/>
            </a:xfrm>
            <a:prstGeom prst="rect">
              <a:avLst/>
            </a:prstGeom>
            <a:solidFill>
              <a:srgbClr val="D8D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7" name="正方形/長方形 116">
              <a:extLst>
                <a:ext uri="{FF2B5EF4-FFF2-40B4-BE49-F238E27FC236}">
                  <a16:creationId xmlns:a16="http://schemas.microsoft.com/office/drawing/2014/main" id="{ADC065FD-1E8D-4724-A305-DEACA98FC0E4}"/>
                </a:ext>
              </a:extLst>
            </p:cNvPr>
            <p:cNvSpPr/>
            <p:nvPr/>
          </p:nvSpPr>
          <p:spPr>
            <a:xfrm>
              <a:off x="7767593" y="6010267"/>
              <a:ext cx="169558" cy="60214"/>
            </a:xfrm>
            <a:prstGeom prst="rect">
              <a:avLst/>
            </a:prstGeom>
            <a:solidFill>
              <a:srgbClr val="D8D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8" name="正方形/長方形 117">
              <a:extLst>
                <a:ext uri="{FF2B5EF4-FFF2-40B4-BE49-F238E27FC236}">
                  <a16:creationId xmlns:a16="http://schemas.microsoft.com/office/drawing/2014/main" id="{F396B91F-53E2-4518-B1CD-275C9C5CC93A}"/>
                </a:ext>
              </a:extLst>
            </p:cNvPr>
            <p:cNvSpPr/>
            <p:nvPr/>
          </p:nvSpPr>
          <p:spPr>
            <a:xfrm>
              <a:off x="7404573" y="4919167"/>
              <a:ext cx="2029868" cy="12178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96" name="直線コネクタ 95">
              <a:extLst>
                <a:ext uri="{FF2B5EF4-FFF2-40B4-BE49-F238E27FC236}">
                  <a16:creationId xmlns:a16="http://schemas.microsoft.com/office/drawing/2014/main" id="{506DD980-8EDD-4365-8AC6-10E0D4EDEF11}"/>
                </a:ext>
              </a:extLst>
            </p:cNvPr>
            <p:cNvCxnSpPr>
              <a:cxnSpLocks/>
              <a:stCxn id="118" idx="1"/>
              <a:endCxn id="118" idx="3"/>
            </p:cNvCxnSpPr>
            <p:nvPr/>
          </p:nvCxnSpPr>
          <p:spPr>
            <a:xfrm>
              <a:off x="7404573" y="5528103"/>
              <a:ext cx="202986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>
              <a:extLst>
                <a:ext uri="{FF2B5EF4-FFF2-40B4-BE49-F238E27FC236}">
                  <a16:creationId xmlns:a16="http://schemas.microsoft.com/office/drawing/2014/main" id="{C35AF2F9-D353-4DA4-9B86-67FDCC302F3A}"/>
                </a:ext>
              </a:extLst>
            </p:cNvPr>
            <p:cNvCxnSpPr>
              <a:cxnSpLocks/>
            </p:cNvCxnSpPr>
            <p:nvPr/>
          </p:nvCxnSpPr>
          <p:spPr>
            <a:xfrm>
              <a:off x="7404573" y="5213877"/>
              <a:ext cx="202986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>
              <a:extLst>
                <a:ext uri="{FF2B5EF4-FFF2-40B4-BE49-F238E27FC236}">
                  <a16:creationId xmlns:a16="http://schemas.microsoft.com/office/drawing/2014/main" id="{0E8A4FC8-5AAC-4AA6-8E00-B11EB7635383}"/>
                </a:ext>
              </a:extLst>
            </p:cNvPr>
            <p:cNvCxnSpPr>
              <a:cxnSpLocks/>
            </p:cNvCxnSpPr>
            <p:nvPr/>
          </p:nvCxnSpPr>
          <p:spPr>
            <a:xfrm>
              <a:off x="7404573" y="5822622"/>
              <a:ext cx="202986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EBFA22C1-C311-4D19-9A88-A4566B2FB970}"/>
              </a:ext>
            </a:extLst>
          </p:cNvPr>
          <p:cNvSpPr txBox="1"/>
          <p:nvPr/>
        </p:nvSpPr>
        <p:spPr>
          <a:xfrm>
            <a:off x="7276944" y="6117891"/>
            <a:ext cx="2285125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Fault intensity</a:t>
            </a:r>
            <a:endParaRPr kumimoji="1" lang="ja-JP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C49D5127-A3F0-4421-AD69-6BB0D958FCC8}"/>
              </a:ext>
            </a:extLst>
          </p:cNvPr>
          <p:cNvSpPr txBox="1"/>
          <p:nvPr/>
        </p:nvSpPr>
        <p:spPr>
          <a:xfrm rot="16200000">
            <a:off x="6175322" y="5357384"/>
            <a:ext cx="1760004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 occurrence</a:t>
            </a:r>
            <a:endParaRPr kumimoji="1" lang="ja-JP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3" name="グラフィックス 122" descr="矢印: 時計回りの曲線 単色塗りつぶし">
            <a:extLst>
              <a:ext uri="{FF2B5EF4-FFF2-40B4-BE49-F238E27FC236}">
                <a16:creationId xmlns:a16="http://schemas.microsoft.com/office/drawing/2014/main" id="{63A03444-8C74-41C8-9AB9-6827468146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5217922" y="4823973"/>
            <a:ext cx="914400" cy="129895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608D6DE-7F49-4212-BE6C-96A5A794DA42}"/>
              </a:ext>
            </a:extLst>
          </p:cNvPr>
          <p:cNvSpPr txBox="1"/>
          <p:nvPr/>
        </p:nvSpPr>
        <p:spPr>
          <a:xfrm>
            <a:off x="4843727" y="4478737"/>
            <a:ext cx="1799945" cy="698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1600" dirty="0"/>
              <a:t>Similar</a:t>
            </a:r>
          </a:p>
          <a:p>
            <a:pPr algn="ctr">
              <a:lnSpc>
                <a:spcPct val="130000"/>
              </a:lnSpc>
            </a:pPr>
            <a:r>
              <a:rPr lang="en-US" altLang="ja-JP" sz="1600" dirty="0"/>
              <a:t>fault sensitivity</a:t>
            </a:r>
            <a:endParaRPr kumimoji="1" lang="ja-JP" altLang="en-US" sz="1600" dirty="0"/>
          </a:p>
        </p:txBody>
      </p:sp>
      <p:sp>
        <p:nvSpPr>
          <p:cNvPr id="94" name="テキスト プレースホルダー 2">
            <a:extLst>
              <a:ext uri="{FF2B5EF4-FFF2-40B4-BE49-F238E27FC236}">
                <a16:creationId xmlns:a16="http://schemas.microsoft.com/office/drawing/2014/main" id="{674EC95A-1EF1-4F12-841C-C20A32B5E1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0900" y="6541201"/>
            <a:ext cx="4258467" cy="266937"/>
          </a:xfrm>
        </p:spPr>
        <p:txBody>
          <a:bodyPr/>
          <a:lstStyle/>
          <a:p>
            <a:r>
              <a:rPr kumimoji="1" lang="en-US" altLang="ja-JP" dirty="0"/>
              <a:t>BG&gt;</a:t>
            </a:r>
            <a:r>
              <a:rPr lang="en-US" altLang="ja-JP" dirty="0"/>
              <a:t>RISC-V&gt;</a:t>
            </a:r>
            <a:r>
              <a:rPr kumimoji="1" lang="en-US" altLang="ja-JP" b="1" dirty="0"/>
              <a:t>Attack</a:t>
            </a:r>
            <a:r>
              <a:rPr kumimoji="1" lang="en-US" altLang="ja-JP" dirty="0"/>
              <a:t>&gt;Exp.&gt;</a:t>
            </a:r>
            <a:r>
              <a:rPr lang="en-US" altLang="ja-JP" dirty="0"/>
              <a:t>Counter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22430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A716DE1-C83A-4CF2-80FA-0F75AAA027C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kumimoji="1" lang="ja-JP" altLang="en-US" smtClean="0"/>
              <a:t>49</a:t>
            </a:fld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263BFCC-F970-4524-8081-802A1F1C8F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/>
              <a:t>BG&gt;</a:t>
            </a:r>
            <a:r>
              <a:rPr lang="en-US" altLang="ja-JP" dirty="0"/>
              <a:t>RISC-V&gt;</a:t>
            </a:r>
            <a:r>
              <a:rPr kumimoji="1" lang="en-US" altLang="ja-JP" dirty="0"/>
              <a:t>Attack&gt;Exp.&gt;</a:t>
            </a:r>
            <a:r>
              <a:rPr lang="en-US" altLang="ja-JP" b="1" dirty="0"/>
              <a:t>Counter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FC234091-194F-445E-9A34-FE843DF5DEBC}"/>
                  </a:ext>
                </a:extLst>
              </p:cNvPr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6416040" y="1053619"/>
                <a:ext cx="5775960" cy="54324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kumimoji="1" lang="en-US" altLang="ja-JP" b="1" dirty="0"/>
                  <a:t>Mechanism</a:t>
                </a:r>
              </a:p>
              <a:p>
                <a:r>
                  <a:rPr kumimoji="1" lang="en-US" altLang="ja-JP" dirty="0"/>
                  <a:t>Mask jump address</a:t>
                </a:r>
                <a:r>
                  <a:rPr lang="ja-JP" altLang="en-US" dirty="0"/>
                  <a:t> </a:t>
                </a:r>
                <a:r>
                  <a:rPr lang="en-US" altLang="ja-JP" dirty="0"/>
                  <a:t>with</a:t>
                </a:r>
                <a:r>
                  <a:rPr lang="ja-JP" altLang="en-US" dirty="0"/>
                  <a:t> </a:t>
                </a:r>
                <a:r>
                  <a:rPr lang="en-US" altLang="ja-JP" dirty="0"/>
                  <a:t>PMP values</a:t>
                </a:r>
                <a:r>
                  <a:rPr kumimoji="1" lang="en-US" altLang="ja-JP" dirty="0"/>
                  <a:t> at build phase,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unmask masked address at execution phase</a:t>
                </a:r>
              </a:p>
              <a:p>
                <a:r>
                  <a:rPr kumimoji="1" lang="en-US" altLang="ja-JP" dirty="0"/>
                  <a:t>If PMP reconfiguration or u</a:t>
                </a:r>
                <a:r>
                  <a:rPr lang="en-US" altLang="ja-JP" dirty="0"/>
                  <a:t>nmasking process are skipped, t</a:t>
                </a:r>
                <a:r>
                  <a:rPr kumimoji="1" lang="en-US" altLang="ja-JP" dirty="0"/>
                  <a:t>ransition to </a:t>
                </a:r>
                <a:r>
                  <a:rPr lang="en-US" altLang="ja-JP" dirty="0"/>
                  <a:t>broken</a:t>
                </a:r>
                <a:r>
                  <a:rPr kumimoji="1" lang="en-US" altLang="ja-JP" dirty="0"/>
                  <a:t> address</a:t>
                </a:r>
              </a:p>
              <a:p>
                <a:pPr lvl="1"/>
                <a:r>
                  <a:rPr kumimoji="1" lang="en-US" altLang="ja-JP" dirty="0"/>
                  <a:t>Cause access fault exception</a:t>
                </a:r>
              </a:p>
              <a:p>
                <a:endParaRPr kumimoji="1" lang="en-US" altLang="ja-JP" dirty="0"/>
              </a:p>
              <a:p>
                <a:pPr marL="0" indent="0">
                  <a:buNone/>
                </a:pPr>
                <a:r>
                  <a:rPr lang="en-US" altLang="ja-JP" b="1" dirty="0"/>
                  <a:t>Mask &amp; unmask</a:t>
                </a:r>
                <a:endParaRPr kumimoji="1" lang="en-US" altLang="ja-JP" b="1" dirty="0"/>
              </a:p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𝑎𝑑𝑑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𝑚𝑎𝑠𝑘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𝑎𝑑𝑑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𝑗𝑢𝑚𝑝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h𝑎𝑠h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𝑝𝑚𝑝𝑐𝑓𝑔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0∥…)</m:t>
                    </m:r>
                  </m:oMath>
                </a14:m>
                <a:endParaRPr kumimoji="1" lang="en-US" altLang="ja-JP" dirty="0"/>
              </a:p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𝑎𝑑𝑑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𝑗𝑢𝑚𝑝</m:t>
                        </m:r>
                      </m:sub>
                    </m:sSub>
                  </m:oMath>
                </a14:m>
                <a:r>
                  <a:rPr lang="en-US" altLang="ja-JP" dirty="0"/>
                  <a:t>: entry point and return address</a:t>
                </a:r>
              </a:p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h𝑎𝑠h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ja-JP" dirty="0"/>
                  <a:t> is carefully selected so that </a:t>
                </a:r>
                <a:r>
                  <a:rPr lang="en-US" altLang="ja-JP" u="sng" dirty="0"/>
                  <a:t>broken address does not point to valid address</a:t>
                </a:r>
              </a:p>
            </p:txBody>
          </p:sp>
        </mc:Choice>
        <mc:Fallback xmlns="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FC234091-194F-445E-9A34-FE843DF5DE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6416040" y="1053619"/>
                <a:ext cx="5775960" cy="5432400"/>
              </a:xfrm>
              <a:blipFill>
                <a:blip r:embed="rId3"/>
                <a:stretch>
                  <a:fillRect l="-1056" t="-561" r="-15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タイトル 4">
            <a:extLst>
              <a:ext uri="{FF2B5EF4-FFF2-40B4-BE49-F238E27FC236}">
                <a16:creationId xmlns:a16="http://schemas.microsoft.com/office/drawing/2014/main" id="{3C7B3D81-FE9A-4A39-8922-6B4EA8CE2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Jump address masking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7C5E05F-3689-40EA-940B-E6DBE2C0E1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CFEB0B5-92B4-40FE-A539-DF0959CEA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87" y="807720"/>
            <a:ext cx="6268298" cy="3429000"/>
          </a:xfrm>
          <a:prstGeom prst="rect">
            <a:avLst/>
          </a:prstGeom>
        </p:spPr>
      </p:pic>
      <p:pic>
        <p:nvPicPr>
          <p:cNvPr id="9" name="グラフィックス 8" descr="稲妻 単色塗りつぶし">
            <a:extLst>
              <a:ext uri="{FF2B5EF4-FFF2-40B4-BE49-F238E27FC236}">
                <a16:creationId xmlns:a16="http://schemas.microsoft.com/office/drawing/2014/main" id="{208153BE-0A62-4618-AA6A-6BE276DABA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36476">
            <a:off x="5939994" y="1910096"/>
            <a:ext cx="416127" cy="41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72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D33E8F3-6113-4CD3-8A89-E16E19AD8CC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25A6A73-1ABC-443B-8BE3-51E18BE75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b="1" dirty="0"/>
              <a:t>BG</a:t>
            </a:r>
            <a:r>
              <a:rPr kumimoji="1" lang="en-US" altLang="ja-JP" dirty="0"/>
              <a:t>&gt;</a:t>
            </a:r>
            <a:r>
              <a:rPr lang="en-US" altLang="ja-JP" dirty="0"/>
              <a:t>RISC-V&gt;</a:t>
            </a:r>
            <a:r>
              <a:rPr kumimoji="1" lang="en-US" altLang="ja-JP" dirty="0"/>
              <a:t>Attack&gt;Exp.&gt;</a:t>
            </a:r>
            <a:r>
              <a:rPr lang="en-US" altLang="ja-JP" dirty="0"/>
              <a:t>Counter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F189C5A-B35C-4A07-83EA-D1877475FEF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1639" y="1053619"/>
            <a:ext cx="11332800" cy="1994559"/>
          </a:xfrm>
        </p:spPr>
        <p:txBody>
          <a:bodyPr/>
          <a:lstStyle/>
          <a:p>
            <a:r>
              <a:rPr lang="en-US" altLang="ja-JP" dirty="0"/>
              <a:t>Injecting malicious signals into processor</a:t>
            </a:r>
          </a:p>
          <a:p>
            <a:r>
              <a:rPr lang="en-US" altLang="ja-JP" dirty="0"/>
              <a:t>Causing </a:t>
            </a:r>
            <a:r>
              <a:rPr lang="en-US" altLang="ja-JP" b="1" dirty="0"/>
              <a:t>instruction skips</a:t>
            </a:r>
            <a:r>
              <a:rPr lang="en-US" altLang="ja-JP" dirty="0"/>
              <a:t> and </a:t>
            </a:r>
            <a:r>
              <a:rPr lang="en-US" altLang="ja-JP" b="1" dirty="0"/>
              <a:t>data corruption</a:t>
            </a:r>
          </a:p>
          <a:p>
            <a:pPr lvl="1"/>
            <a:r>
              <a:rPr lang="en-US" altLang="ja-JP" dirty="0"/>
              <a:t>Threats to security mechanisms and cryptographic operations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DFA184B9-CD72-4E27-8A9C-AF783FD5C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j-lt"/>
              </a:rPr>
              <a:t>Fault injection attack (FIA)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BCE190A4-7A57-4F33-982C-E0F7636E3F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2D10519-9BD0-46FC-B8CC-644E445A768E}"/>
              </a:ext>
            </a:extLst>
          </p:cNvPr>
          <p:cNvCxnSpPr>
            <a:cxnSpLocks/>
          </p:cNvCxnSpPr>
          <p:nvPr/>
        </p:nvCxnSpPr>
        <p:spPr>
          <a:xfrm>
            <a:off x="2666329" y="5242764"/>
            <a:ext cx="201803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>
            <a:extLst>
              <a:ext uri="{FF2B5EF4-FFF2-40B4-BE49-F238E27FC236}">
                <a16:creationId xmlns:a16="http://schemas.microsoft.com/office/drawing/2014/main" id="{4C5108B0-524D-406B-B49E-E9EEBE70F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095" y="3717556"/>
            <a:ext cx="609169" cy="10668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D936D5A-72D6-4131-943F-181187BD7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196" y="5104606"/>
            <a:ext cx="564547" cy="885320"/>
          </a:xfrm>
          <a:prstGeom prst="rect">
            <a:avLst/>
          </a:prstGeom>
        </p:spPr>
      </p:pic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70066FD5-4388-4A56-9E45-319DAF08E795}"/>
              </a:ext>
            </a:extLst>
          </p:cNvPr>
          <p:cNvCxnSpPr/>
          <p:nvPr/>
        </p:nvCxnSpPr>
        <p:spPr>
          <a:xfrm>
            <a:off x="3306409" y="5753024"/>
            <a:ext cx="32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0DEB7068-7357-4B27-AE2F-DBF6BE813C40}"/>
              </a:ext>
            </a:extLst>
          </p:cNvPr>
          <p:cNvCxnSpPr>
            <a:cxnSpLocks/>
          </p:cNvCxnSpPr>
          <p:nvPr/>
        </p:nvCxnSpPr>
        <p:spPr>
          <a:xfrm flipV="1">
            <a:off x="3626449" y="5242764"/>
            <a:ext cx="0" cy="51026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938ABD3-88FA-4887-8860-8C0EECE4C7B5}"/>
              </a:ext>
            </a:extLst>
          </p:cNvPr>
          <p:cNvCxnSpPr>
            <a:cxnSpLocks/>
          </p:cNvCxnSpPr>
          <p:nvPr/>
        </p:nvCxnSpPr>
        <p:spPr>
          <a:xfrm>
            <a:off x="3626449" y="5242764"/>
            <a:ext cx="3714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D98782DD-A305-481A-952C-CBE9D361D938}"/>
              </a:ext>
            </a:extLst>
          </p:cNvPr>
          <p:cNvCxnSpPr>
            <a:cxnSpLocks/>
          </p:cNvCxnSpPr>
          <p:nvPr/>
        </p:nvCxnSpPr>
        <p:spPr>
          <a:xfrm flipV="1">
            <a:off x="3946489" y="5242764"/>
            <a:ext cx="0" cy="5102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A3565CF2-FD96-4172-94AE-6654F9BABB8D}"/>
              </a:ext>
            </a:extLst>
          </p:cNvPr>
          <p:cNvCxnSpPr/>
          <p:nvPr/>
        </p:nvCxnSpPr>
        <p:spPr>
          <a:xfrm>
            <a:off x="3946489" y="5753024"/>
            <a:ext cx="32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FD5F9CD5-19EB-4A76-870B-87F8CD57B13C}"/>
              </a:ext>
            </a:extLst>
          </p:cNvPr>
          <p:cNvCxnSpPr>
            <a:cxnSpLocks/>
          </p:cNvCxnSpPr>
          <p:nvPr/>
        </p:nvCxnSpPr>
        <p:spPr>
          <a:xfrm flipV="1">
            <a:off x="4261449" y="5242764"/>
            <a:ext cx="0" cy="5102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249D1CB3-4EF8-45B5-9BF8-7B8283FEE7B5}"/>
              </a:ext>
            </a:extLst>
          </p:cNvPr>
          <p:cNvCxnSpPr/>
          <p:nvPr/>
        </p:nvCxnSpPr>
        <p:spPr>
          <a:xfrm>
            <a:off x="4261449" y="5242764"/>
            <a:ext cx="32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9FD2D67F-34DE-4733-9A73-E13546C2A881}"/>
              </a:ext>
            </a:extLst>
          </p:cNvPr>
          <p:cNvCxnSpPr>
            <a:cxnSpLocks/>
          </p:cNvCxnSpPr>
          <p:nvPr/>
        </p:nvCxnSpPr>
        <p:spPr>
          <a:xfrm flipV="1">
            <a:off x="4581489" y="5242764"/>
            <a:ext cx="0" cy="5102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8EDC56DA-9CDA-44F3-9821-792B4206DAE4}"/>
              </a:ext>
            </a:extLst>
          </p:cNvPr>
          <p:cNvCxnSpPr>
            <a:cxnSpLocks/>
          </p:cNvCxnSpPr>
          <p:nvPr/>
        </p:nvCxnSpPr>
        <p:spPr>
          <a:xfrm>
            <a:off x="4581489" y="5753024"/>
            <a:ext cx="1028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AE722842-EDFC-45E8-8036-69D95665CD9A}"/>
              </a:ext>
            </a:extLst>
          </p:cNvPr>
          <p:cNvCxnSpPr>
            <a:cxnSpLocks/>
          </p:cNvCxnSpPr>
          <p:nvPr/>
        </p:nvCxnSpPr>
        <p:spPr>
          <a:xfrm flipV="1">
            <a:off x="2986369" y="5242764"/>
            <a:ext cx="0" cy="5102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763002BC-8E7D-49B0-A750-D82001222243}"/>
              </a:ext>
            </a:extLst>
          </p:cNvPr>
          <p:cNvCxnSpPr/>
          <p:nvPr/>
        </p:nvCxnSpPr>
        <p:spPr>
          <a:xfrm>
            <a:off x="2986369" y="5242764"/>
            <a:ext cx="32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BF253FAC-B2FD-4F2F-B876-6E258D176E43}"/>
              </a:ext>
            </a:extLst>
          </p:cNvPr>
          <p:cNvCxnSpPr>
            <a:cxnSpLocks/>
          </p:cNvCxnSpPr>
          <p:nvPr/>
        </p:nvCxnSpPr>
        <p:spPr>
          <a:xfrm flipV="1">
            <a:off x="3306409" y="5242764"/>
            <a:ext cx="0" cy="5102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84DA2DEA-1203-4012-9701-2969F3CA5B69}"/>
              </a:ext>
            </a:extLst>
          </p:cNvPr>
          <p:cNvCxnSpPr/>
          <p:nvPr/>
        </p:nvCxnSpPr>
        <p:spPr>
          <a:xfrm>
            <a:off x="2666329" y="5753024"/>
            <a:ext cx="32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76C471AA-CABA-402A-A27B-CB7F39E14912}"/>
              </a:ext>
            </a:extLst>
          </p:cNvPr>
          <p:cNvCxnSpPr>
            <a:cxnSpLocks/>
          </p:cNvCxnSpPr>
          <p:nvPr/>
        </p:nvCxnSpPr>
        <p:spPr>
          <a:xfrm flipH="1">
            <a:off x="3626449" y="4223239"/>
            <a:ext cx="70485" cy="51026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92015DF1-4AE1-4CEB-8537-887744B352B4}"/>
              </a:ext>
            </a:extLst>
          </p:cNvPr>
          <p:cNvCxnSpPr>
            <a:cxnSpLocks/>
          </p:cNvCxnSpPr>
          <p:nvPr/>
        </p:nvCxnSpPr>
        <p:spPr>
          <a:xfrm flipH="1" flipV="1">
            <a:off x="3553922" y="4223239"/>
            <a:ext cx="72527" cy="533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E14D123-0F78-4E80-A3BE-AB97759C183E}"/>
              </a:ext>
            </a:extLst>
          </p:cNvPr>
          <p:cNvCxnSpPr>
            <a:cxnSpLocks/>
          </p:cNvCxnSpPr>
          <p:nvPr/>
        </p:nvCxnSpPr>
        <p:spPr>
          <a:xfrm>
            <a:off x="3696934" y="4223239"/>
            <a:ext cx="9874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1DBE68E1-4092-4857-8B1D-CA96C4E35655}"/>
              </a:ext>
            </a:extLst>
          </p:cNvPr>
          <p:cNvCxnSpPr>
            <a:cxnSpLocks/>
          </p:cNvCxnSpPr>
          <p:nvPr/>
        </p:nvCxnSpPr>
        <p:spPr>
          <a:xfrm>
            <a:off x="2666329" y="4223239"/>
            <a:ext cx="8875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2802C715-D234-465C-8C96-CB1B730AA7BF}"/>
              </a:ext>
            </a:extLst>
          </p:cNvPr>
          <p:cNvCxnSpPr>
            <a:cxnSpLocks/>
          </p:cNvCxnSpPr>
          <p:nvPr/>
        </p:nvCxnSpPr>
        <p:spPr>
          <a:xfrm flipV="1">
            <a:off x="3663597" y="5242764"/>
            <a:ext cx="0" cy="51026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D81AF91C-71AC-4E4D-B896-F807082BF734}"/>
              </a:ext>
            </a:extLst>
          </p:cNvPr>
          <p:cNvCxnSpPr>
            <a:cxnSpLocks/>
          </p:cNvCxnSpPr>
          <p:nvPr/>
        </p:nvCxnSpPr>
        <p:spPr>
          <a:xfrm flipV="1">
            <a:off x="3730272" y="5242764"/>
            <a:ext cx="0" cy="5102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ADD65ADA-2FC0-44C8-8FE9-E86D8733FA88}"/>
              </a:ext>
            </a:extLst>
          </p:cNvPr>
          <p:cNvCxnSpPr>
            <a:cxnSpLocks/>
          </p:cNvCxnSpPr>
          <p:nvPr/>
        </p:nvCxnSpPr>
        <p:spPr>
          <a:xfrm>
            <a:off x="3730272" y="5242764"/>
            <a:ext cx="21621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BDC66AA3-FA65-4136-A3E7-7A6FB4FDF692}"/>
              </a:ext>
            </a:extLst>
          </p:cNvPr>
          <p:cNvCxnSpPr>
            <a:cxnSpLocks/>
          </p:cNvCxnSpPr>
          <p:nvPr/>
        </p:nvCxnSpPr>
        <p:spPr>
          <a:xfrm>
            <a:off x="3663597" y="5753024"/>
            <a:ext cx="666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289CD6E0-02C7-4DEB-BF04-79C719533C44}"/>
              </a:ext>
            </a:extLst>
          </p:cNvPr>
          <p:cNvCxnSpPr>
            <a:cxnSpLocks/>
          </p:cNvCxnSpPr>
          <p:nvPr/>
        </p:nvCxnSpPr>
        <p:spPr>
          <a:xfrm>
            <a:off x="2666329" y="4756639"/>
            <a:ext cx="201803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1603B0F-E05F-457A-B2EE-A2FB8100522E}"/>
              </a:ext>
            </a:extLst>
          </p:cNvPr>
          <p:cNvSpPr txBox="1"/>
          <p:nvPr/>
        </p:nvSpPr>
        <p:spPr>
          <a:xfrm>
            <a:off x="2147139" y="4084739"/>
            <a:ext cx="546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High</a:t>
            </a:r>
            <a:endParaRPr kumimoji="1" lang="ja-JP" altLang="en-US" sz="12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96224A4-9864-4F8E-8611-C95793C41CF5}"/>
              </a:ext>
            </a:extLst>
          </p:cNvPr>
          <p:cNvSpPr txBox="1"/>
          <p:nvPr/>
        </p:nvSpPr>
        <p:spPr>
          <a:xfrm>
            <a:off x="2147139" y="4618139"/>
            <a:ext cx="546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Low</a:t>
            </a:r>
            <a:endParaRPr kumimoji="1" lang="ja-JP" altLang="en-US" sz="12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C646643-29F8-47D2-8B3B-908E64ECB1C4}"/>
              </a:ext>
            </a:extLst>
          </p:cNvPr>
          <p:cNvSpPr txBox="1"/>
          <p:nvPr/>
        </p:nvSpPr>
        <p:spPr>
          <a:xfrm>
            <a:off x="2147139" y="5127030"/>
            <a:ext cx="546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High</a:t>
            </a:r>
            <a:endParaRPr kumimoji="1" lang="ja-JP" altLang="en-US" sz="12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1E6D1DE7-85F4-4430-BE5F-36FF8FA6E859}"/>
              </a:ext>
            </a:extLst>
          </p:cNvPr>
          <p:cNvSpPr txBox="1"/>
          <p:nvPr/>
        </p:nvSpPr>
        <p:spPr>
          <a:xfrm>
            <a:off x="2147139" y="5635922"/>
            <a:ext cx="546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Low</a:t>
            </a:r>
            <a:endParaRPr kumimoji="1" lang="ja-JP" altLang="en-US" sz="1200" dirty="0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51430DE7-D016-43A5-AA89-38BF59E49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88346" y="3848174"/>
            <a:ext cx="1195831" cy="1195831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FB4C5378-CF93-470E-A6A7-CE76D83657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44107" y="5038341"/>
            <a:ext cx="404470" cy="874930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52D6883C-4F2A-44ED-AEE6-2F0BA83166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69845" y="5038341"/>
            <a:ext cx="429935" cy="874930"/>
          </a:xfrm>
          <a:prstGeom prst="rect">
            <a:avLst/>
          </a:prstGeom>
        </p:spPr>
      </p:pic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39D31B1E-313C-4C72-9DBB-4BB617C751C2}"/>
              </a:ext>
            </a:extLst>
          </p:cNvPr>
          <p:cNvCxnSpPr/>
          <p:nvPr/>
        </p:nvCxnSpPr>
        <p:spPr>
          <a:xfrm>
            <a:off x="8463485" y="4438198"/>
            <a:ext cx="499369" cy="0"/>
          </a:xfrm>
          <a:prstGeom prst="line">
            <a:avLst/>
          </a:prstGeom>
          <a:ln w="317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A869E20E-A0CD-4701-A15C-965F21B76B1B}"/>
              </a:ext>
            </a:extLst>
          </p:cNvPr>
          <p:cNvSpPr txBox="1"/>
          <p:nvPr/>
        </p:nvSpPr>
        <p:spPr>
          <a:xfrm>
            <a:off x="136726" y="5339971"/>
            <a:ext cx="13016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/>
              <a:t>Clock</a:t>
            </a:r>
          </a:p>
          <a:p>
            <a:pPr algn="ctr"/>
            <a:r>
              <a:rPr lang="en-US" altLang="ja-JP" dirty="0"/>
              <a:t>(Clock FI)</a:t>
            </a:r>
            <a:endParaRPr kumimoji="1" lang="ja-JP" altLang="en-US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ACAFDE58-CC99-4100-A01E-F330F37874CB}"/>
              </a:ext>
            </a:extLst>
          </p:cNvPr>
          <p:cNvSpPr txBox="1"/>
          <p:nvPr/>
        </p:nvSpPr>
        <p:spPr>
          <a:xfrm>
            <a:off x="123013" y="4261424"/>
            <a:ext cx="13154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/>
              <a:t>Voltage</a:t>
            </a:r>
          </a:p>
          <a:p>
            <a:pPr algn="ctr"/>
            <a:r>
              <a:rPr lang="en-US" altLang="ja-JP" dirty="0"/>
              <a:t>(V-FI)</a:t>
            </a:r>
            <a:endParaRPr kumimoji="1" lang="ja-JP" altLang="en-US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6D7F3AC-B8E6-4ED4-9509-8B1F7537F124}"/>
              </a:ext>
            </a:extLst>
          </p:cNvPr>
          <p:cNvSpPr txBox="1"/>
          <p:nvPr/>
        </p:nvSpPr>
        <p:spPr>
          <a:xfrm>
            <a:off x="9983807" y="5339971"/>
            <a:ext cx="2208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Electromagnetic wave </a:t>
            </a:r>
            <a:r>
              <a:rPr kumimoji="1" lang="en-US" altLang="ja-JP" dirty="0"/>
              <a:t>(EMFI)</a:t>
            </a:r>
            <a:endParaRPr kumimoji="1" lang="ja-JP" altLang="en-US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9FE91835-227F-4C18-9905-06CE39D0576D}"/>
              </a:ext>
            </a:extLst>
          </p:cNvPr>
          <p:cNvSpPr txBox="1"/>
          <p:nvPr/>
        </p:nvSpPr>
        <p:spPr>
          <a:xfrm>
            <a:off x="10463681" y="4293703"/>
            <a:ext cx="12484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Laser</a:t>
            </a:r>
          </a:p>
          <a:p>
            <a:pPr algn="ctr"/>
            <a:r>
              <a:rPr lang="en-US" altLang="ja-JP" dirty="0"/>
              <a:t>(Laser-</a:t>
            </a:r>
            <a:r>
              <a:rPr kumimoji="1" lang="en-US" altLang="ja-JP" dirty="0"/>
              <a:t>FI)</a:t>
            </a:r>
            <a:endParaRPr kumimoji="1" lang="ja-JP" altLang="en-US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8233665-0C2F-474F-A7FA-17D11B8EBDF6}"/>
              </a:ext>
            </a:extLst>
          </p:cNvPr>
          <p:cNvSpPr txBox="1"/>
          <p:nvPr/>
        </p:nvSpPr>
        <p:spPr>
          <a:xfrm>
            <a:off x="3047107" y="3848174"/>
            <a:ext cx="119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/>
              <a:t>Glitch</a:t>
            </a:r>
            <a:endParaRPr kumimoji="1" lang="ja-JP" altLang="en-US" sz="1600" dirty="0"/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42F9B554-6F3B-4FAE-8F7C-2EB998C7E8DD}"/>
              </a:ext>
            </a:extLst>
          </p:cNvPr>
          <p:cNvGrpSpPr/>
          <p:nvPr/>
        </p:nvGrpSpPr>
        <p:grpSpPr>
          <a:xfrm>
            <a:off x="5409325" y="3848174"/>
            <a:ext cx="2636464" cy="2227132"/>
            <a:chOff x="1189422" y="2744371"/>
            <a:chExt cx="3658266" cy="3090291"/>
          </a:xfrm>
        </p:grpSpPr>
        <p:sp>
          <p:nvSpPr>
            <p:cNvPr id="52" name="四角形: 角を丸くする 51">
              <a:extLst>
                <a:ext uri="{FF2B5EF4-FFF2-40B4-BE49-F238E27FC236}">
                  <a16:creationId xmlns:a16="http://schemas.microsoft.com/office/drawing/2014/main" id="{CBF3F2E9-686E-4027-AD5B-DD4149A03C5F}"/>
                </a:ext>
              </a:extLst>
            </p:cNvPr>
            <p:cNvSpPr/>
            <p:nvPr/>
          </p:nvSpPr>
          <p:spPr>
            <a:xfrm>
              <a:off x="1296444" y="2744371"/>
              <a:ext cx="3356975" cy="2904867"/>
            </a:xfrm>
            <a:prstGeom prst="roundRect">
              <a:avLst>
                <a:gd name="adj" fmla="val 376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B5F1E868-F6CF-4881-8F94-81235787828E}"/>
                </a:ext>
              </a:extLst>
            </p:cNvPr>
            <p:cNvGrpSpPr/>
            <p:nvPr/>
          </p:nvGrpSpPr>
          <p:grpSpPr>
            <a:xfrm>
              <a:off x="4067175" y="3624263"/>
              <a:ext cx="780513" cy="723900"/>
              <a:chOff x="4067175" y="3624263"/>
              <a:chExt cx="780513" cy="723900"/>
            </a:xfrm>
          </p:grpSpPr>
          <p:sp>
            <p:nvSpPr>
              <p:cNvPr id="143" name="四角形: 角を丸くする 142">
                <a:extLst>
                  <a:ext uri="{FF2B5EF4-FFF2-40B4-BE49-F238E27FC236}">
                    <a16:creationId xmlns:a16="http://schemas.microsoft.com/office/drawing/2014/main" id="{840FADE1-35D2-4513-B4F7-2D31F35BF8B7}"/>
                  </a:ext>
                </a:extLst>
              </p:cNvPr>
              <p:cNvSpPr/>
              <p:nvPr/>
            </p:nvSpPr>
            <p:spPr>
              <a:xfrm>
                <a:off x="4067175" y="3624263"/>
                <a:ext cx="780513" cy="723900"/>
              </a:xfrm>
              <a:prstGeom prst="roundRect">
                <a:avLst>
                  <a:gd name="adj" fmla="val 4565"/>
                </a:avLst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4" name="直線コネクタ 143">
                <a:extLst>
                  <a:ext uri="{FF2B5EF4-FFF2-40B4-BE49-F238E27FC236}">
                    <a16:creationId xmlns:a16="http://schemas.microsoft.com/office/drawing/2014/main" id="{BF8DE459-F84F-42E0-8840-F7089B51FB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52938" y="3767138"/>
                <a:ext cx="304800" cy="28575"/>
              </a:xfrm>
              <a:prstGeom prst="line">
                <a:avLst/>
              </a:prstGeom>
              <a:ln w="38100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コネクタ 144">
                <a:extLst>
                  <a:ext uri="{FF2B5EF4-FFF2-40B4-BE49-F238E27FC236}">
                    <a16:creationId xmlns:a16="http://schemas.microsoft.com/office/drawing/2014/main" id="{19548C8C-295A-43E5-801E-D944C91BCE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52938" y="3910013"/>
                <a:ext cx="290512" cy="28575"/>
              </a:xfrm>
              <a:prstGeom prst="line">
                <a:avLst/>
              </a:prstGeom>
              <a:ln w="38100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線コネクタ 145">
                <a:extLst>
                  <a:ext uri="{FF2B5EF4-FFF2-40B4-BE49-F238E27FC236}">
                    <a16:creationId xmlns:a16="http://schemas.microsoft.com/office/drawing/2014/main" id="{D41CFED7-9E42-40B0-A5B1-03318A3B50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43450" y="3795713"/>
                <a:ext cx="0" cy="128587"/>
              </a:xfrm>
              <a:prstGeom prst="line">
                <a:avLst/>
              </a:prstGeom>
              <a:ln w="38100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線コネクタ 146">
                <a:extLst>
                  <a:ext uri="{FF2B5EF4-FFF2-40B4-BE49-F238E27FC236}">
                    <a16:creationId xmlns:a16="http://schemas.microsoft.com/office/drawing/2014/main" id="{3537BA6A-08F1-4EAC-9C6D-EBC1547380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52938" y="4093371"/>
                <a:ext cx="304800" cy="28575"/>
              </a:xfrm>
              <a:prstGeom prst="line">
                <a:avLst/>
              </a:prstGeom>
              <a:ln w="38100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線コネクタ 147">
                <a:extLst>
                  <a:ext uri="{FF2B5EF4-FFF2-40B4-BE49-F238E27FC236}">
                    <a16:creationId xmlns:a16="http://schemas.microsoft.com/office/drawing/2014/main" id="{389A47CB-4CF1-43A4-8BEF-E39E5FAE14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52938" y="4236246"/>
                <a:ext cx="290512" cy="28575"/>
              </a:xfrm>
              <a:prstGeom prst="line">
                <a:avLst/>
              </a:prstGeom>
              <a:ln w="38100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コネクタ 148">
                <a:extLst>
                  <a:ext uri="{FF2B5EF4-FFF2-40B4-BE49-F238E27FC236}">
                    <a16:creationId xmlns:a16="http://schemas.microsoft.com/office/drawing/2014/main" id="{C2703CF5-956E-4ADE-8320-8997EAB515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43450" y="4121946"/>
                <a:ext cx="0" cy="128587"/>
              </a:xfrm>
              <a:prstGeom prst="line">
                <a:avLst/>
              </a:prstGeom>
              <a:ln w="38100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円: 塗りつぶしなし 53">
              <a:extLst>
                <a:ext uri="{FF2B5EF4-FFF2-40B4-BE49-F238E27FC236}">
                  <a16:creationId xmlns:a16="http://schemas.microsoft.com/office/drawing/2014/main" id="{8729650C-34F6-469F-9EA9-2C995E078837}"/>
                </a:ext>
              </a:extLst>
            </p:cNvPr>
            <p:cNvSpPr/>
            <p:nvPr/>
          </p:nvSpPr>
          <p:spPr>
            <a:xfrm>
              <a:off x="1328738" y="2786063"/>
              <a:ext cx="295275" cy="285750"/>
            </a:xfrm>
            <a:prstGeom prst="don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5" name="円: 塗りつぶしなし 54">
              <a:extLst>
                <a:ext uri="{FF2B5EF4-FFF2-40B4-BE49-F238E27FC236}">
                  <a16:creationId xmlns:a16="http://schemas.microsoft.com/office/drawing/2014/main" id="{E5C7075C-E44B-4754-9EB8-5742ED6AC06F}"/>
                </a:ext>
              </a:extLst>
            </p:cNvPr>
            <p:cNvSpPr/>
            <p:nvPr/>
          </p:nvSpPr>
          <p:spPr>
            <a:xfrm>
              <a:off x="4337092" y="2786063"/>
              <a:ext cx="295275" cy="285750"/>
            </a:xfrm>
            <a:prstGeom prst="don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6" name="円: 塗りつぶしなし 55">
              <a:extLst>
                <a:ext uri="{FF2B5EF4-FFF2-40B4-BE49-F238E27FC236}">
                  <a16:creationId xmlns:a16="http://schemas.microsoft.com/office/drawing/2014/main" id="{C30DCA5A-BADD-4C7A-9D58-33580E4A0237}"/>
                </a:ext>
              </a:extLst>
            </p:cNvPr>
            <p:cNvSpPr/>
            <p:nvPr/>
          </p:nvSpPr>
          <p:spPr>
            <a:xfrm>
              <a:off x="4337092" y="5329946"/>
              <a:ext cx="295275" cy="285750"/>
            </a:xfrm>
            <a:prstGeom prst="don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7" name="円: 塗りつぶしなし 56">
              <a:extLst>
                <a:ext uri="{FF2B5EF4-FFF2-40B4-BE49-F238E27FC236}">
                  <a16:creationId xmlns:a16="http://schemas.microsoft.com/office/drawing/2014/main" id="{ECD39C3E-6EDD-4068-924E-9AFFA5B31C17}"/>
                </a:ext>
              </a:extLst>
            </p:cNvPr>
            <p:cNvSpPr/>
            <p:nvPr/>
          </p:nvSpPr>
          <p:spPr>
            <a:xfrm>
              <a:off x="1328738" y="5329946"/>
              <a:ext cx="295275" cy="285750"/>
            </a:xfrm>
            <a:prstGeom prst="don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58" name="グループ化 57">
              <a:extLst>
                <a:ext uri="{FF2B5EF4-FFF2-40B4-BE49-F238E27FC236}">
                  <a16:creationId xmlns:a16="http://schemas.microsoft.com/office/drawing/2014/main" id="{96449403-E419-4A4B-A69C-E2ED2A5FF0BF}"/>
                </a:ext>
              </a:extLst>
            </p:cNvPr>
            <p:cNvGrpSpPr/>
            <p:nvPr/>
          </p:nvGrpSpPr>
          <p:grpSpPr>
            <a:xfrm>
              <a:off x="2555300" y="5114925"/>
              <a:ext cx="749876" cy="642938"/>
              <a:chOff x="2555300" y="5114925"/>
              <a:chExt cx="749876" cy="642938"/>
            </a:xfrm>
          </p:grpSpPr>
          <p:sp>
            <p:nvSpPr>
              <p:cNvPr id="140" name="四角形: 角を丸くする 139">
                <a:extLst>
                  <a:ext uri="{FF2B5EF4-FFF2-40B4-BE49-F238E27FC236}">
                    <a16:creationId xmlns:a16="http://schemas.microsoft.com/office/drawing/2014/main" id="{C6AAC88E-68DB-4419-AF03-C21859600194}"/>
                  </a:ext>
                </a:extLst>
              </p:cNvPr>
              <p:cNvSpPr/>
              <p:nvPr/>
            </p:nvSpPr>
            <p:spPr>
              <a:xfrm>
                <a:off x="2555300" y="5114925"/>
                <a:ext cx="749876" cy="642938"/>
              </a:xfrm>
              <a:prstGeom prst="roundRect">
                <a:avLst>
                  <a:gd name="adj" fmla="val 4565"/>
                </a:avLst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フリーフォーム: 図形 140">
                <a:extLst>
                  <a:ext uri="{FF2B5EF4-FFF2-40B4-BE49-F238E27FC236}">
                    <a16:creationId xmlns:a16="http://schemas.microsoft.com/office/drawing/2014/main" id="{5C3F83A6-7356-4DB4-A093-6400FC6FF8AA}"/>
                  </a:ext>
                </a:extLst>
              </p:cNvPr>
              <p:cNvSpPr/>
              <p:nvPr/>
            </p:nvSpPr>
            <p:spPr>
              <a:xfrm>
                <a:off x="3154952" y="5369719"/>
                <a:ext cx="93522" cy="210469"/>
              </a:xfrm>
              <a:custGeom>
                <a:avLst/>
                <a:gdLst>
                  <a:gd name="connsiteX0" fmla="*/ 204 w 93522"/>
                  <a:gd name="connsiteY0" fmla="*/ 0 h 210469"/>
                  <a:gd name="connsiteX1" fmla="*/ 4967 w 93522"/>
                  <a:gd name="connsiteY1" fmla="*/ 185737 h 210469"/>
                  <a:gd name="connsiteX2" fmla="*/ 33542 w 93522"/>
                  <a:gd name="connsiteY2" fmla="*/ 207169 h 210469"/>
                  <a:gd name="connsiteX3" fmla="*/ 71642 w 93522"/>
                  <a:gd name="connsiteY3" fmla="*/ 207169 h 210469"/>
                  <a:gd name="connsiteX4" fmla="*/ 90692 w 93522"/>
                  <a:gd name="connsiteY4" fmla="*/ 176212 h 210469"/>
                  <a:gd name="connsiteX5" fmla="*/ 93073 w 93522"/>
                  <a:gd name="connsiteY5" fmla="*/ 4762 h 210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522" h="210469">
                    <a:moveTo>
                      <a:pt x="204" y="0"/>
                    </a:moveTo>
                    <a:cubicBezTo>
                      <a:pt x="-193" y="75604"/>
                      <a:pt x="-589" y="151209"/>
                      <a:pt x="4967" y="185737"/>
                    </a:cubicBezTo>
                    <a:cubicBezTo>
                      <a:pt x="10523" y="220265"/>
                      <a:pt x="22430" y="203597"/>
                      <a:pt x="33542" y="207169"/>
                    </a:cubicBezTo>
                    <a:cubicBezTo>
                      <a:pt x="44655" y="210741"/>
                      <a:pt x="62117" y="212328"/>
                      <a:pt x="71642" y="207169"/>
                    </a:cubicBezTo>
                    <a:cubicBezTo>
                      <a:pt x="81167" y="202010"/>
                      <a:pt x="87120" y="209947"/>
                      <a:pt x="90692" y="176212"/>
                    </a:cubicBezTo>
                    <a:cubicBezTo>
                      <a:pt x="94264" y="142478"/>
                      <a:pt x="93668" y="73620"/>
                      <a:pt x="93073" y="4762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" name="フリーフォーム: 図形 141">
                <a:extLst>
                  <a:ext uri="{FF2B5EF4-FFF2-40B4-BE49-F238E27FC236}">
                    <a16:creationId xmlns:a16="http://schemas.microsoft.com/office/drawing/2014/main" id="{D028BC8A-B8F2-4E9B-AC85-7CE5EEE3B288}"/>
                  </a:ext>
                </a:extLst>
              </p:cNvPr>
              <p:cNvSpPr/>
              <p:nvPr/>
            </p:nvSpPr>
            <p:spPr>
              <a:xfrm>
                <a:off x="2628696" y="5369719"/>
                <a:ext cx="93522" cy="210469"/>
              </a:xfrm>
              <a:custGeom>
                <a:avLst/>
                <a:gdLst>
                  <a:gd name="connsiteX0" fmla="*/ 204 w 93522"/>
                  <a:gd name="connsiteY0" fmla="*/ 0 h 210469"/>
                  <a:gd name="connsiteX1" fmla="*/ 4967 w 93522"/>
                  <a:gd name="connsiteY1" fmla="*/ 185737 h 210469"/>
                  <a:gd name="connsiteX2" fmla="*/ 33542 w 93522"/>
                  <a:gd name="connsiteY2" fmla="*/ 207169 h 210469"/>
                  <a:gd name="connsiteX3" fmla="*/ 71642 w 93522"/>
                  <a:gd name="connsiteY3" fmla="*/ 207169 h 210469"/>
                  <a:gd name="connsiteX4" fmla="*/ 90692 w 93522"/>
                  <a:gd name="connsiteY4" fmla="*/ 176212 h 210469"/>
                  <a:gd name="connsiteX5" fmla="*/ 93073 w 93522"/>
                  <a:gd name="connsiteY5" fmla="*/ 4762 h 210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522" h="210469">
                    <a:moveTo>
                      <a:pt x="204" y="0"/>
                    </a:moveTo>
                    <a:cubicBezTo>
                      <a:pt x="-193" y="75604"/>
                      <a:pt x="-589" y="151209"/>
                      <a:pt x="4967" y="185737"/>
                    </a:cubicBezTo>
                    <a:cubicBezTo>
                      <a:pt x="10523" y="220265"/>
                      <a:pt x="22430" y="203597"/>
                      <a:pt x="33542" y="207169"/>
                    </a:cubicBezTo>
                    <a:cubicBezTo>
                      <a:pt x="44655" y="210741"/>
                      <a:pt x="62117" y="212328"/>
                      <a:pt x="71642" y="207169"/>
                    </a:cubicBezTo>
                    <a:cubicBezTo>
                      <a:pt x="81167" y="202010"/>
                      <a:pt x="87120" y="209947"/>
                      <a:pt x="90692" y="176212"/>
                    </a:cubicBezTo>
                    <a:cubicBezTo>
                      <a:pt x="94264" y="142478"/>
                      <a:pt x="93668" y="73620"/>
                      <a:pt x="93073" y="4762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9" name="グループ化 58">
              <a:extLst>
                <a:ext uri="{FF2B5EF4-FFF2-40B4-BE49-F238E27FC236}">
                  <a16:creationId xmlns:a16="http://schemas.microsoft.com/office/drawing/2014/main" id="{4D3932A0-2C86-456A-9B78-CB178A0503F9}"/>
                </a:ext>
              </a:extLst>
            </p:cNvPr>
            <p:cNvGrpSpPr/>
            <p:nvPr/>
          </p:nvGrpSpPr>
          <p:grpSpPr>
            <a:xfrm>
              <a:off x="1667711" y="2824162"/>
              <a:ext cx="2625683" cy="238125"/>
              <a:chOff x="1667711" y="2824162"/>
              <a:chExt cx="2625683" cy="238125"/>
            </a:xfrm>
          </p:grpSpPr>
          <p:sp>
            <p:nvSpPr>
              <p:cNvPr id="99" name="四角形: 角を丸くする 98">
                <a:extLst>
                  <a:ext uri="{FF2B5EF4-FFF2-40B4-BE49-F238E27FC236}">
                    <a16:creationId xmlns:a16="http://schemas.microsoft.com/office/drawing/2014/main" id="{F0D0A8C7-85E6-4A49-B291-5ECE8F4A53F4}"/>
                  </a:ext>
                </a:extLst>
              </p:cNvPr>
              <p:cNvSpPr/>
              <p:nvPr/>
            </p:nvSpPr>
            <p:spPr>
              <a:xfrm>
                <a:off x="1667711" y="2824162"/>
                <a:ext cx="2625683" cy="238125"/>
              </a:xfrm>
              <a:prstGeom prst="roundRect">
                <a:avLst>
                  <a:gd name="adj" fmla="val 10284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正方形/長方形 99">
                <a:extLst>
                  <a:ext uri="{FF2B5EF4-FFF2-40B4-BE49-F238E27FC236}">
                    <a16:creationId xmlns:a16="http://schemas.microsoft.com/office/drawing/2014/main" id="{B44A5D4F-AEB6-43CD-A8D7-8F4FFF5A6248}"/>
                  </a:ext>
                </a:extLst>
              </p:cNvPr>
              <p:cNvSpPr/>
              <p:nvPr/>
            </p:nvSpPr>
            <p:spPr>
              <a:xfrm>
                <a:off x="1701800" y="2853533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正方形/長方形 100">
                <a:extLst>
                  <a:ext uri="{FF2B5EF4-FFF2-40B4-BE49-F238E27FC236}">
                    <a16:creationId xmlns:a16="http://schemas.microsoft.com/office/drawing/2014/main" id="{38740C84-9B7D-4B6F-8220-E4494C825B05}"/>
                  </a:ext>
                </a:extLst>
              </p:cNvPr>
              <p:cNvSpPr/>
              <p:nvPr/>
            </p:nvSpPr>
            <p:spPr>
              <a:xfrm>
                <a:off x="1833036" y="2853533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正方形/長方形 101">
                <a:extLst>
                  <a:ext uri="{FF2B5EF4-FFF2-40B4-BE49-F238E27FC236}">
                    <a16:creationId xmlns:a16="http://schemas.microsoft.com/office/drawing/2014/main" id="{A714907D-4206-4261-A0FE-9C173E20C40D}"/>
                  </a:ext>
                </a:extLst>
              </p:cNvPr>
              <p:cNvSpPr/>
              <p:nvPr/>
            </p:nvSpPr>
            <p:spPr>
              <a:xfrm>
                <a:off x="1964272" y="2853533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正方形/長方形 102">
                <a:extLst>
                  <a:ext uri="{FF2B5EF4-FFF2-40B4-BE49-F238E27FC236}">
                    <a16:creationId xmlns:a16="http://schemas.microsoft.com/office/drawing/2014/main" id="{AF0CEE68-6C0C-4D0C-AE7C-9705CF1A49E2}"/>
                  </a:ext>
                </a:extLst>
              </p:cNvPr>
              <p:cNvSpPr/>
              <p:nvPr/>
            </p:nvSpPr>
            <p:spPr>
              <a:xfrm>
                <a:off x="2095508" y="2853533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正方形/長方形 103">
                <a:extLst>
                  <a:ext uri="{FF2B5EF4-FFF2-40B4-BE49-F238E27FC236}">
                    <a16:creationId xmlns:a16="http://schemas.microsoft.com/office/drawing/2014/main" id="{E426493B-B58D-4797-820C-6C769CF03632}"/>
                  </a:ext>
                </a:extLst>
              </p:cNvPr>
              <p:cNvSpPr/>
              <p:nvPr/>
            </p:nvSpPr>
            <p:spPr>
              <a:xfrm>
                <a:off x="2226744" y="2853533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正方形/長方形 104">
                <a:extLst>
                  <a:ext uri="{FF2B5EF4-FFF2-40B4-BE49-F238E27FC236}">
                    <a16:creationId xmlns:a16="http://schemas.microsoft.com/office/drawing/2014/main" id="{14BF2F39-7247-4AEC-A51F-72A08D95CA64}"/>
                  </a:ext>
                </a:extLst>
              </p:cNvPr>
              <p:cNvSpPr/>
              <p:nvPr/>
            </p:nvSpPr>
            <p:spPr>
              <a:xfrm>
                <a:off x="2357980" y="2853533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正方形/長方形 105">
                <a:extLst>
                  <a:ext uri="{FF2B5EF4-FFF2-40B4-BE49-F238E27FC236}">
                    <a16:creationId xmlns:a16="http://schemas.microsoft.com/office/drawing/2014/main" id="{C788D88F-3C90-4BD1-A1EE-B248221646BA}"/>
                  </a:ext>
                </a:extLst>
              </p:cNvPr>
              <p:cNvSpPr/>
              <p:nvPr/>
            </p:nvSpPr>
            <p:spPr>
              <a:xfrm>
                <a:off x="2489216" y="2853533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正方形/長方形 106">
                <a:extLst>
                  <a:ext uri="{FF2B5EF4-FFF2-40B4-BE49-F238E27FC236}">
                    <a16:creationId xmlns:a16="http://schemas.microsoft.com/office/drawing/2014/main" id="{C92219CF-21DB-4BD6-919D-A894C1DA3841}"/>
                  </a:ext>
                </a:extLst>
              </p:cNvPr>
              <p:cNvSpPr/>
              <p:nvPr/>
            </p:nvSpPr>
            <p:spPr>
              <a:xfrm>
                <a:off x="2620452" y="2853533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正方形/長方形 107">
                <a:extLst>
                  <a:ext uri="{FF2B5EF4-FFF2-40B4-BE49-F238E27FC236}">
                    <a16:creationId xmlns:a16="http://schemas.microsoft.com/office/drawing/2014/main" id="{8F97BA7F-5BC9-4F68-BD18-E5595F8B98AA}"/>
                  </a:ext>
                </a:extLst>
              </p:cNvPr>
              <p:cNvSpPr/>
              <p:nvPr/>
            </p:nvSpPr>
            <p:spPr>
              <a:xfrm>
                <a:off x="2751688" y="2853533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正方形/長方形 108">
                <a:extLst>
                  <a:ext uri="{FF2B5EF4-FFF2-40B4-BE49-F238E27FC236}">
                    <a16:creationId xmlns:a16="http://schemas.microsoft.com/office/drawing/2014/main" id="{B7FE5788-6EBA-40E1-9B93-512D04677B51}"/>
                  </a:ext>
                </a:extLst>
              </p:cNvPr>
              <p:cNvSpPr/>
              <p:nvPr/>
            </p:nvSpPr>
            <p:spPr>
              <a:xfrm>
                <a:off x="2882924" y="2853533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正方形/長方形 109">
                <a:extLst>
                  <a:ext uri="{FF2B5EF4-FFF2-40B4-BE49-F238E27FC236}">
                    <a16:creationId xmlns:a16="http://schemas.microsoft.com/office/drawing/2014/main" id="{D8ED6A10-7929-4A4D-AAD0-BF910302F067}"/>
                  </a:ext>
                </a:extLst>
              </p:cNvPr>
              <p:cNvSpPr/>
              <p:nvPr/>
            </p:nvSpPr>
            <p:spPr>
              <a:xfrm>
                <a:off x="3014160" y="2853533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正方形/長方形 110">
                <a:extLst>
                  <a:ext uri="{FF2B5EF4-FFF2-40B4-BE49-F238E27FC236}">
                    <a16:creationId xmlns:a16="http://schemas.microsoft.com/office/drawing/2014/main" id="{517F110D-28E3-41B9-B2B9-BD2F719F25F9}"/>
                  </a:ext>
                </a:extLst>
              </p:cNvPr>
              <p:cNvSpPr/>
              <p:nvPr/>
            </p:nvSpPr>
            <p:spPr>
              <a:xfrm>
                <a:off x="3145396" y="2853533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正方形/長方形 111">
                <a:extLst>
                  <a:ext uri="{FF2B5EF4-FFF2-40B4-BE49-F238E27FC236}">
                    <a16:creationId xmlns:a16="http://schemas.microsoft.com/office/drawing/2014/main" id="{51D6E43B-B10C-4609-BDB7-7F2B4DF815DE}"/>
                  </a:ext>
                </a:extLst>
              </p:cNvPr>
              <p:cNvSpPr/>
              <p:nvPr/>
            </p:nvSpPr>
            <p:spPr>
              <a:xfrm>
                <a:off x="3276632" y="2853533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正方形/長方形 112">
                <a:extLst>
                  <a:ext uri="{FF2B5EF4-FFF2-40B4-BE49-F238E27FC236}">
                    <a16:creationId xmlns:a16="http://schemas.microsoft.com/office/drawing/2014/main" id="{85401C1A-02E4-4F51-B8D8-2713F0B55F04}"/>
                  </a:ext>
                </a:extLst>
              </p:cNvPr>
              <p:cNvSpPr/>
              <p:nvPr/>
            </p:nvSpPr>
            <p:spPr>
              <a:xfrm>
                <a:off x="3407868" y="2853533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正方形/長方形 113">
                <a:extLst>
                  <a:ext uri="{FF2B5EF4-FFF2-40B4-BE49-F238E27FC236}">
                    <a16:creationId xmlns:a16="http://schemas.microsoft.com/office/drawing/2014/main" id="{73E89DA5-7127-43A3-BEC8-542636844564}"/>
                  </a:ext>
                </a:extLst>
              </p:cNvPr>
              <p:cNvSpPr/>
              <p:nvPr/>
            </p:nvSpPr>
            <p:spPr>
              <a:xfrm>
                <a:off x="3539104" y="2853533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正方形/長方形 114">
                <a:extLst>
                  <a:ext uri="{FF2B5EF4-FFF2-40B4-BE49-F238E27FC236}">
                    <a16:creationId xmlns:a16="http://schemas.microsoft.com/office/drawing/2014/main" id="{422C1838-84B1-4D87-921F-22594AB48C41}"/>
                  </a:ext>
                </a:extLst>
              </p:cNvPr>
              <p:cNvSpPr/>
              <p:nvPr/>
            </p:nvSpPr>
            <p:spPr>
              <a:xfrm>
                <a:off x="3670340" y="2853533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正方形/長方形 115">
                <a:extLst>
                  <a:ext uri="{FF2B5EF4-FFF2-40B4-BE49-F238E27FC236}">
                    <a16:creationId xmlns:a16="http://schemas.microsoft.com/office/drawing/2014/main" id="{A9A0A976-3F7C-494E-ADA9-C28274B9CD72}"/>
                  </a:ext>
                </a:extLst>
              </p:cNvPr>
              <p:cNvSpPr/>
              <p:nvPr/>
            </p:nvSpPr>
            <p:spPr>
              <a:xfrm>
                <a:off x="3801576" y="2853533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正方形/長方形 116">
                <a:extLst>
                  <a:ext uri="{FF2B5EF4-FFF2-40B4-BE49-F238E27FC236}">
                    <a16:creationId xmlns:a16="http://schemas.microsoft.com/office/drawing/2014/main" id="{F030C79B-48C3-49CD-8973-D1B940E04E62}"/>
                  </a:ext>
                </a:extLst>
              </p:cNvPr>
              <p:cNvSpPr/>
              <p:nvPr/>
            </p:nvSpPr>
            <p:spPr>
              <a:xfrm>
                <a:off x="3932812" y="2853533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正方形/長方形 117">
                <a:extLst>
                  <a:ext uri="{FF2B5EF4-FFF2-40B4-BE49-F238E27FC236}">
                    <a16:creationId xmlns:a16="http://schemas.microsoft.com/office/drawing/2014/main" id="{49C7F2DA-496B-4877-8ABB-F07A6F6BFC74}"/>
                  </a:ext>
                </a:extLst>
              </p:cNvPr>
              <p:cNvSpPr/>
              <p:nvPr/>
            </p:nvSpPr>
            <p:spPr>
              <a:xfrm>
                <a:off x="4064048" y="2853533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正方形/長方形 118">
                <a:extLst>
                  <a:ext uri="{FF2B5EF4-FFF2-40B4-BE49-F238E27FC236}">
                    <a16:creationId xmlns:a16="http://schemas.microsoft.com/office/drawing/2014/main" id="{B9E86CA2-EF49-476D-ABD8-DD9833F0E102}"/>
                  </a:ext>
                </a:extLst>
              </p:cNvPr>
              <p:cNvSpPr/>
              <p:nvPr/>
            </p:nvSpPr>
            <p:spPr>
              <a:xfrm>
                <a:off x="4195285" y="2853533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正方形/長方形 119">
                <a:extLst>
                  <a:ext uri="{FF2B5EF4-FFF2-40B4-BE49-F238E27FC236}">
                    <a16:creationId xmlns:a16="http://schemas.microsoft.com/office/drawing/2014/main" id="{A413CD8A-E628-4AA4-BEDC-2889489080D4}"/>
                  </a:ext>
                </a:extLst>
              </p:cNvPr>
              <p:cNvSpPr/>
              <p:nvPr/>
            </p:nvSpPr>
            <p:spPr>
              <a:xfrm>
                <a:off x="1701800" y="2969816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正方形/長方形 120">
                <a:extLst>
                  <a:ext uri="{FF2B5EF4-FFF2-40B4-BE49-F238E27FC236}">
                    <a16:creationId xmlns:a16="http://schemas.microsoft.com/office/drawing/2014/main" id="{A10A68D8-3B9E-47A7-91E1-59A4DE8C21E6}"/>
                  </a:ext>
                </a:extLst>
              </p:cNvPr>
              <p:cNvSpPr/>
              <p:nvPr/>
            </p:nvSpPr>
            <p:spPr>
              <a:xfrm>
                <a:off x="1833036" y="2969816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正方形/長方形 121">
                <a:extLst>
                  <a:ext uri="{FF2B5EF4-FFF2-40B4-BE49-F238E27FC236}">
                    <a16:creationId xmlns:a16="http://schemas.microsoft.com/office/drawing/2014/main" id="{61888C23-F507-4908-BC08-30C8520959D5}"/>
                  </a:ext>
                </a:extLst>
              </p:cNvPr>
              <p:cNvSpPr/>
              <p:nvPr/>
            </p:nvSpPr>
            <p:spPr>
              <a:xfrm>
                <a:off x="1964272" y="2969816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正方形/長方形 122">
                <a:extLst>
                  <a:ext uri="{FF2B5EF4-FFF2-40B4-BE49-F238E27FC236}">
                    <a16:creationId xmlns:a16="http://schemas.microsoft.com/office/drawing/2014/main" id="{1D25DE9F-690B-40CF-8314-D7C29C15F710}"/>
                  </a:ext>
                </a:extLst>
              </p:cNvPr>
              <p:cNvSpPr/>
              <p:nvPr/>
            </p:nvSpPr>
            <p:spPr>
              <a:xfrm>
                <a:off x="2095508" y="2969816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正方形/長方形 123">
                <a:extLst>
                  <a:ext uri="{FF2B5EF4-FFF2-40B4-BE49-F238E27FC236}">
                    <a16:creationId xmlns:a16="http://schemas.microsoft.com/office/drawing/2014/main" id="{A817F7FD-2DE5-4E93-B98D-4EBEEFA52ED7}"/>
                  </a:ext>
                </a:extLst>
              </p:cNvPr>
              <p:cNvSpPr/>
              <p:nvPr/>
            </p:nvSpPr>
            <p:spPr>
              <a:xfrm>
                <a:off x="2226744" y="2969816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正方形/長方形 124">
                <a:extLst>
                  <a:ext uri="{FF2B5EF4-FFF2-40B4-BE49-F238E27FC236}">
                    <a16:creationId xmlns:a16="http://schemas.microsoft.com/office/drawing/2014/main" id="{37ACA50F-F1CA-4C65-84BB-B6A353430D9C}"/>
                  </a:ext>
                </a:extLst>
              </p:cNvPr>
              <p:cNvSpPr/>
              <p:nvPr/>
            </p:nvSpPr>
            <p:spPr>
              <a:xfrm>
                <a:off x="2357980" y="2969816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正方形/長方形 125">
                <a:extLst>
                  <a:ext uri="{FF2B5EF4-FFF2-40B4-BE49-F238E27FC236}">
                    <a16:creationId xmlns:a16="http://schemas.microsoft.com/office/drawing/2014/main" id="{FF7FEF67-9CCF-4D59-A52B-D8A261A94D2B}"/>
                  </a:ext>
                </a:extLst>
              </p:cNvPr>
              <p:cNvSpPr/>
              <p:nvPr/>
            </p:nvSpPr>
            <p:spPr>
              <a:xfrm>
                <a:off x="2489216" y="2969816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正方形/長方形 126">
                <a:extLst>
                  <a:ext uri="{FF2B5EF4-FFF2-40B4-BE49-F238E27FC236}">
                    <a16:creationId xmlns:a16="http://schemas.microsoft.com/office/drawing/2014/main" id="{26881450-EE7D-49D9-8DE0-0B8C56BE925F}"/>
                  </a:ext>
                </a:extLst>
              </p:cNvPr>
              <p:cNvSpPr/>
              <p:nvPr/>
            </p:nvSpPr>
            <p:spPr>
              <a:xfrm>
                <a:off x="2620452" y="2969816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正方形/長方形 127">
                <a:extLst>
                  <a:ext uri="{FF2B5EF4-FFF2-40B4-BE49-F238E27FC236}">
                    <a16:creationId xmlns:a16="http://schemas.microsoft.com/office/drawing/2014/main" id="{B4F0440D-4526-4F87-8F8F-E992946A87A7}"/>
                  </a:ext>
                </a:extLst>
              </p:cNvPr>
              <p:cNvSpPr/>
              <p:nvPr/>
            </p:nvSpPr>
            <p:spPr>
              <a:xfrm>
                <a:off x="2751688" y="2969816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正方形/長方形 128">
                <a:extLst>
                  <a:ext uri="{FF2B5EF4-FFF2-40B4-BE49-F238E27FC236}">
                    <a16:creationId xmlns:a16="http://schemas.microsoft.com/office/drawing/2014/main" id="{73F469E0-AB1A-4C3A-ABE4-3B8F1CD33218}"/>
                  </a:ext>
                </a:extLst>
              </p:cNvPr>
              <p:cNvSpPr/>
              <p:nvPr/>
            </p:nvSpPr>
            <p:spPr>
              <a:xfrm>
                <a:off x="2882924" y="2969816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正方形/長方形 129">
                <a:extLst>
                  <a:ext uri="{FF2B5EF4-FFF2-40B4-BE49-F238E27FC236}">
                    <a16:creationId xmlns:a16="http://schemas.microsoft.com/office/drawing/2014/main" id="{70DCBD7D-A9EB-4D32-A9FD-F2945B3385C4}"/>
                  </a:ext>
                </a:extLst>
              </p:cNvPr>
              <p:cNvSpPr/>
              <p:nvPr/>
            </p:nvSpPr>
            <p:spPr>
              <a:xfrm>
                <a:off x="3014160" y="2969816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正方形/長方形 130">
                <a:extLst>
                  <a:ext uri="{FF2B5EF4-FFF2-40B4-BE49-F238E27FC236}">
                    <a16:creationId xmlns:a16="http://schemas.microsoft.com/office/drawing/2014/main" id="{7F310F23-ECD2-446E-B973-D657E8A97257}"/>
                  </a:ext>
                </a:extLst>
              </p:cNvPr>
              <p:cNvSpPr/>
              <p:nvPr/>
            </p:nvSpPr>
            <p:spPr>
              <a:xfrm>
                <a:off x="3145396" y="2969816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正方形/長方形 131">
                <a:extLst>
                  <a:ext uri="{FF2B5EF4-FFF2-40B4-BE49-F238E27FC236}">
                    <a16:creationId xmlns:a16="http://schemas.microsoft.com/office/drawing/2014/main" id="{D5F0E340-73E6-4B8B-83E7-91CD9FC3E3A3}"/>
                  </a:ext>
                </a:extLst>
              </p:cNvPr>
              <p:cNvSpPr/>
              <p:nvPr/>
            </p:nvSpPr>
            <p:spPr>
              <a:xfrm>
                <a:off x="3276632" y="2969816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正方形/長方形 132">
                <a:extLst>
                  <a:ext uri="{FF2B5EF4-FFF2-40B4-BE49-F238E27FC236}">
                    <a16:creationId xmlns:a16="http://schemas.microsoft.com/office/drawing/2014/main" id="{4347A690-FDEC-45A9-8448-CB15ACCDA4D7}"/>
                  </a:ext>
                </a:extLst>
              </p:cNvPr>
              <p:cNvSpPr/>
              <p:nvPr/>
            </p:nvSpPr>
            <p:spPr>
              <a:xfrm>
                <a:off x="3407868" y="2969816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正方形/長方形 133">
                <a:extLst>
                  <a:ext uri="{FF2B5EF4-FFF2-40B4-BE49-F238E27FC236}">
                    <a16:creationId xmlns:a16="http://schemas.microsoft.com/office/drawing/2014/main" id="{0C2C2A48-28D5-4D5E-B216-9D98009DE9A0}"/>
                  </a:ext>
                </a:extLst>
              </p:cNvPr>
              <p:cNvSpPr/>
              <p:nvPr/>
            </p:nvSpPr>
            <p:spPr>
              <a:xfrm>
                <a:off x="3539104" y="2969816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正方形/長方形 134">
                <a:extLst>
                  <a:ext uri="{FF2B5EF4-FFF2-40B4-BE49-F238E27FC236}">
                    <a16:creationId xmlns:a16="http://schemas.microsoft.com/office/drawing/2014/main" id="{96D91984-077F-411A-B71B-F30ADDCCC41C}"/>
                  </a:ext>
                </a:extLst>
              </p:cNvPr>
              <p:cNvSpPr/>
              <p:nvPr/>
            </p:nvSpPr>
            <p:spPr>
              <a:xfrm>
                <a:off x="3670340" y="2969816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正方形/長方形 135">
                <a:extLst>
                  <a:ext uri="{FF2B5EF4-FFF2-40B4-BE49-F238E27FC236}">
                    <a16:creationId xmlns:a16="http://schemas.microsoft.com/office/drawing/2014/main" id="{5ADC14B6-AF80-46AF-984F-460F1E2EBA3D}"/>
                  </a:ext>
                </a:extLst>
              </p:cNvPr>
              <p:cNvSpPr/>
              <p:nvPr/>
            </p:nvSpPr>
            <p:spPr>
              <a:xfrm>
                <a:off x="3801576" y="2969816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正方形/長方形 136">
                <a:extLst>
                  <a:ext uri="{FF2B5EF4-FFF2-40B4-BE49-F238E27FC236}">
                    <a16:creationId xmlns:a16="http://schemas.microsoft.com/office/drawing/2014/main" id="{EE7F426F-6003-4BD0-B074-48232C00EB64}"/>
                  </a:ext>
                </a:extLst>
              </p:cNvPr>
              <p:cNvSpPr/>
              <p:nvPr/>
            </p:nvSpPr>
            <p:spPr>
              <a:xfrm>
                <a:off x="3932812" y="2969816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正方形/長方形 137">
                <a:extLst>
                  <a:ext uri="{FF2B5EF4-FFF2-40B4-BE49-F238E27FC236}">
                    <a16:creationId xmlns:a16="http://schemas.microsoft.com/office/drawing/2014/main" id="{E6207CA4-5D5B-4C54-83B2-559EEDE2D043}"/>
                  </a:ext>
                </a:extLst>
              </p:cNvPr>
              <p:cNvSpPr/>
              <p:nvPr/>
            </p:nvSpPr>
            <p:spPr>
              <a:xfrm>
                <a:off x="4064048" y="2969816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正方形/長方形 138">
                <a:extLst>
                  <a:ext uri="{FF2B5EF4-FFF2-40B4-BE49-F238E27FC236}">
                    <a16:creationId xmlns:a16="http://schemas.microsoft.com/office/drawing/2014/main" id="{52B700CA-86C5-4D47-BCA5-73AD7C4B0EE1}"/>
                  </a:ext>
                </a:extLst>
              </p:cNvPr>
              <p:cNvSpPr/>
              <p:nvPr/>
            </p:nvSpPr>
            <p:spPr>
              <a:xfrm>
                <a:off x="4195285" y="2969816"/>
                <a:ext cx="66675" cy="698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60" name="グラフィックス 59" descr="プロセッサ 単色塗りつぶし">
              <a:extLst>
                <a:ext uri="{FF2B5EF4-FFF2-40B4-BE49-F238E27FC236}">
                  <a16:creationId xmlns:a16="http://schemas.microsoft.com/office/drawing/2014/main" id="{F62870D9-6117-450F-A545-8586A097B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88643" y="3435170"/>
              <a:ext cx="1161937" cy="1161937"/>
            </a:xfrm>
            <a:prstGeom prst="rect">
              <a:avLst/>
            </a:prstGeom>
          </p:spPr>
        </p:pic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5F08C512-CB66-4948-8CFF-C893C713BEDB}"/>
                </a:ext>
              </a:extLst>
            </p:cNvPr>
            <p:cNvGrpSpPr/>
            <p:nvPr/>
          </p:nvGrpSpPr>
          <p:grpSpPr>
            <a:xfrm>
              <a:off x="1649564" y="5417801"/>
              <a:ext cx="381383" cy="285750"/>
              <a:chOff x="1649564" y="5417801"/>
              <a:chExt cx="381383" cy="285750"/>
            </a:xfrm>
          </p:grpSpPr>
          <p:sp>
            <p:nvSpPr>
              <p:cNvPr id="96" name="四角形: 角を丸くする 95">
                <a:extLst>
                  <a:ext uri="{FF2B5EF4-FFF2-40B4-BE49-F238E27FC236}">
                    <a16:creationId xmlns:a16="http://schemas.microsoft.com/office/drawing/2014/main" id="{8EA346F9-7547-411A-81D5-6ECE9DCCA2AD}"/>
                  </a:ext>
                </a:extLst>
              </p:cNvPr>
              <p:cNvSpPr/>
              <p:nvPr/>
            </p:nvSpPr>
            <p:spPr>
              <a:xfrm>
                <a:off x="1649564" y="5417801"/>
                <a:ext cx="381383" cy="285750"/>
              </a:xfrm>
              <a:prstGeom prst="roundRect">
                <a:avLst>
                  <a:gd name="adj" fmla="val 4565"/>
                </a:avLst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7" name="直線コネクタ 96">
                <a:extLst>
                  <a:ext uri="{FF2B5EF4-FFF2-40B4-BE49-F238E27FC236}">
                    <a16:creationId xmlns:a16="http://schemas.microsoft.com/office/drawing/2014/main" id="{3EA9E15B-2815-4DF9-BB1C-0FF716F5FC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86761" y="5451475"/>
                <a:ext cx="100764" cy="0"/>
              </a:xfrm>
              <a:prstGeom prst="line">
                <a:avLst/>
              </a:prstGeom>
              <a:ln w="28575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コネクタ 97">
                <a:extLst>
                  <a:ext uri="{FF2B5EF4-FFF2-40B4-BE49-F238E27FC236}">
                    <a16:creationId xmlns:a16="http://schemas.microsoft.com/office/drawing/2014/main" id="{4EAE2471-6ECB-455A-9973-A2B1E22E3D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9167" y="5451475"/>
                <a:ext cx="100764" cy="0"/>
              </a:xfrm>
              <a:prstGeom prst="line">
                <a:avLst/>
              </a:prstGeom>
              <a:ln w="28575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グループ化 61">
              <a:extLst>
                <a:ext uri="{FF2B5EF4-FFF2-40B4-BE49-F238E27FC236}">
                  <a16:creationId xmlns:a16="http://schemas.microsoft.com/office/drawing/2014/main" id="{0B3D45BB-81D2-4567-8983-B61ECD97666B}"/>
                </a:ext>
              </a:extLst>
            </p:cNvPr>
            <p:cNvGrpSpPr/>
            <p:nvPr/>
          </p:nvGrpSpPr>
          <p:grpSpPr>
            <a:xfrm>
              <a:off x="3899006" y="5000940"/>
              <a:ext cx="381384" cy="833722"/>
              <a:chOff x="3899006" y="5000940"/>
              <a:chExt cx="381384" cy="833722"/>
            </a:xfrm>
          </p:grpSpPr>
          <p:sp>
            <p:nvSpPr>
              <p:cNvPr id="92" name="フリーフォーム: 図形 91">
                <a:extLst>
                  <a:ext uri="{FF2B5EF4-FFF2-40B4-BE49-F238E27FC236}">
                    <a16:creationId xmlns:a16="http://schemas.microsoft.com/office/drawing/2014/main" id="{FB25A8F9-1BB1-46BE-8BA4-B1B123328A17}"/>
                  </a:ext>
                </a:extLst>
              </p:cNvPr>
              <p:cNvSpPr/>
              <p:nvPr/>
            </p:nvSpPr>
            <p:spPr>
              <a:xfrm>
                <a:off x="3899007" y="5000940"/>
                <a:ext cx="381383" cy="833722"/>
              </a:xfrm>
              <a:custGeom>
                <a:avLst/>
                <a:gdLst>
                  <a:gd name="connsiteX0" fmla="*/ 17410 w 381383"/>
                  <a:gd name="connsiteY0" fmla="*/ 0 h 833722"/>
                  <a:gd name="connsiteX1" fmla="*/ 363973 w 381383"/>
                  <a:gd name="connsiteY1" fmla="*/ 0 h 833722"/>
                  <a:gd name="connsiteX2" fmla="*/ 381383 w 381383"/>
                  <a:gd name="connsiteY2" fmla="*/ 17410 h 833722"/>
                  <a:gd name="connsiteX3" fmla="*/ 381383 w 381383"/>
                  <a:gd name="connsiteY3" fmla="*/ 734934 h 833722"/>
                  <a:gd name="connsiteX4" fmla="*/ 363973 w 381383"/>
                  <a:gd name="connsiteY4" fmla="*/ 752344 h 833722"/>
                  <a:gd name="connsiteX5" fmla="*/ 340368 w 381383"/>
                  <a:gd name="connsiteY5" fmla="*/ 752344 h 833722"/>
                  <a:gd name="connsiteX6" fmla="*/ 340368 w 381383"/>
                  <a:gd name="connsiteY6" fmla="*/ 827477 h 833722"/>
                  <a:gd name="connsiteX7" fmla="*/ 334123 w 381383"/>
                  <a:gd name="connsiteY7" fmla="*/ 833722 h 833722"/>
                  <a:gd name="connsiteX8" fmla="*/ 38007 w 381383"/>
                  <a:gd name="connsiteY8" fmla="*/ 833722 h 833722"/>
                  <a:gd name="connsiteX9" fmla="*/ 31762 w 381383"/>
                  <a:gd name="connsiteY9" fmla="*/ 827477 h 833722"/>
                  <a:gd name="connsiteX10" fmla="*/ 31762 w 381383"/>
                  <a:gd name="connsiteY10" fmla="*/ 752344 h 833722"/>
                  <a:gd name="connsiteX11" fmla="*/ 17410 w 381383"/>
                  <a:gd name="connsiteY11" fmla="*/ 752344 h 833722"/>
                  <a:gd name="connsiteX12" fmla="*/ 0 w 381383"/>
                  <a:gd name="connsiteY12" fmla="*/ 734934 h 833722"/>
                  <a:gd name="connsiteX13" fmla="*/ 0 w 381383"/>
                  <a:gd name="connsiteY13" fmla="*/ 17410 h 833722"/>
                  <a:gd name="connsiteX14" fmla="*/ 17410 w 381383"/>
                  <a:gd name="connsiteY14" fmla="*/ 0 h 833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383" h="833722">
                    <a:moveTo>
                      <a:pt x="17410" y="0"/>
                    </a:moveTo>
                    <a:lnTo>
                      <a:pt x="363973" y="0"/>
                    </a:lnTo>
                    <a:cubicBezTo>
                      <a:pt x="373588" y="0"/>
                      <a:pt x="381383" y="7795"/>
                      <a:pt x="381383" y="17410"/>
                    </a:cubicBezTo>
                    <a:lnTo>
                      <a:pt x="381383" y="734934"/>
                    </a:lnTo>
                    <a:cubicBezTo>
                      <a:pt x="381383" y="744549"/>
                      <a:pt x="373588" y="752344"/>
                      <a:pt x="363973" y="752344"/>
                    </a:cubicBezTo>
                    <a:lnTo>
                      <a:pt x="340368" y="752344"/>
                    </a:lnTo>
                    <a:lnTo>
                      <a:pt x="340368" y="827477"/>
                    </a:lnTo>
                    <a:cubicBezTo>
                      <a:pt x="340368" y="830926"/>
                      <a:pt x="337572" y="833722"/>
                      <a:pt x="334123" y="833722"/>
                    </a:cubicBezTo>
                    <a:lnTo>
                      <a:pt x="38007" y="833722"/>
                    </a:lnTo>
                    <a:cubicBezTo>
                      <a:pt x="34558" y="833722"/>
                      <a:pt x="31762" y="830926"/>
                      <a:pt x="31762" y="827477"/>
                    </a:cubicBezTo>
                    <a:lnTo>
                      <a:pt x="31762" y="752344"/>
                    </a:lnTo>
                    <a:lnTo>
                      <a:pt x="17410" y="752344"/>
                    </a:lnTo>
                    <a:cubicBezTo>
                      <a:pt x="7795" y="752344"/>
                      <a:pt x="0" y="744549"/>
                      <a:pt x="0" y="734934"/>
                    </a:cubicBezTo>
                    <a:lnTo>
                      <a:pt x="0" y="17410"/>
                    </a:lnTo>
                    <a:cubicBezTo>
                      <a:pt x="0" y="7795"/>
                      <a:pt x="7795" y="0"/>
                      <a:pt x="1741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3" name="直線コネクタ 92">
                <a:extLst>
                  <a:ext uri="{FF2B5EF4-FFF2-40B4-BE49-F238E27FC236}">
                    <a16:creationId xmlns:a16="http://schemas.microsoft.com/office/drawing/2014/main" id="{4E47C256-BAF9-4A47-8FCC-3A0D153C5B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8055" y="5077619"/>
                <a:ext cx="0" cy="129381"/>
              </a:xfrm>
              <a:prstGeom prst="line">
                <a:avLst/>
              </a:prstGeom>
              <a:ln w="28575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線コネクタ 93">
                <a:extLst>
                  <a:ext uri="{FF2B5EF4-FFF2-40B4-BE49-F238E27FC236}">
                    <a16:creationId xmlns:a16="http://schemas.microsoft.com/office/drawing/2014/main" id="{59EA071E-C781-4877-8EBF-398436D4FA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01893" y="5077619"/>
                <a:ext cx="0" cy="129381"/>
              </a:xfrm>
              <a:prstGeom prst="line">
                <a:avLst/>
              </a:prstGeom>
              <a:ln w="28575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フリーフォーム: 図形 94">
                <a:extLst>
                  <a:ext uri="{FF2B5EF4-FFF2-40B4-BE49-F238E27FC236}">
                    <a16:creationId xmlns:a16="http://schemas.microsoft.com/office/drawing/2014/main" id="{6F9C7D25-E508-4B33-B782-D8A51D190C33}"/>
                  </a:ext>
                </a:extLst>
              </p:cNvPr>
              <p:cNvSpPr/>
              <p:nvPr/>
            </p:nvSpPr>
            <p:spPr>
              <a:xfrm rot="10800000">
                <a:off x="3899006" y="5350669"/>
                <a:ext cx="381381" cy="352882"/>
              </a:xfrm>
              <a:custGeom>
                <a:avLst/>
                <a:gdLst>
                  <a:gd name="connsiteX0" fmla="*/ 247737 w 362950"/>
                  <a:gd name="connsiteY0" fmla="*/ 352882 h 352882"/>
                  <a:gd name="connsiteX1" fmla="*/ 125867 w 362950"/>
                  <a:gd name="connsiteY1" fmla="*/ 352882 h 352882"/>
                  <a:gd name="connsiteX2" fmla="*/ 88550 w 362950"/>
                  <a:gd name="connsiteY2" fmla="*/ 164763 h 352882"/>
                  <a:gd name="connsiteX3" fmla="*/ 27461 w 362950"/>
                  <a:gd name="connsiteY3" fmla="*/ 164763 h 352882"/>
                  <a:gd name="connsiteX4" fmla="*/ 0 w 362950"/>
                  <a:gd name="connsiteY4" fmla="*/ 137302 h 352882"/>
                  <a:gd name="connsiteX5" fmla="*/ 0 w 362950"/>
                  <a:gd name="connsiteY5" fmla="*/ 27461 h 352882"/>
                  <a:gd name="connsiteX6" fmla="*/ 27461 w 362950"/>
                  <a:gd name="connsiteY6" fmla="*/ 0 h 352882"/>
                  <a:gd name="connsiteX7" fmla="*/ 335489 w 362950"/>
                  <a:gd name="connsiteY7" fmla="*/ 0 h 352882"/>
                  <a:gd name="connsiteX8" fmla="*/ 362950 w 362950"/>
                  <a:gd name="connsiteY8" fmla="*/ 27461 h 352882"/>
                  <a:gd name="connsiteX9" fmla="*/ 362950 w 362950"/>
                  <a:gd name="connsiteY9" fmla="*/ 137302 h 352882"/>
                  <a:gd name="connsiteX10" fmla="*/ 335489 w 362950"/>
                  <a:gd name="connsiteY10" fmla="*/ 164763 h 352882"/>
                  <a:gd name="connsiteX11" fmla="*/ 285054 w 362950"/>
                  <a:gd name="connsiteY11" fmla="*/ 164763 h 35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2950" h="352882">
                    <a:moveTo>
                      <a:pt x="247737" y="352882"/>
                    </a:moveTo>
                    <a:lnTo>
                      <a:pt x="125867" y="352882"/>
                    </a:lnTo>
                    <a:lnTo>
                      <a:pt x="88550" y="164763"/>
                    </a:lnTo>
                    <a:lnTo>
                      <a:pt x="27461" y="164763"/>
                    </a:lnTo>
                    <a:cubicBezTo>
                      <a:pt x="12295" y="164763"/>
                      <a:pt x="0" y="152468"/>
                      <a:pt x="0" y="137302"/>
                    </a:cubicBezTo>
                    <a:lnTo>
                      <a:pt x="0" y="27461"/>
                    </a:lnTo>
                    <a:cubicBezTo>
                      <a:pt x="0" y="12295"/>
                      <a:pt x="12295" y="0"/>
                      <a:pt x="27461" y="0"/>
                    </a:cubicBezTo>
                    <a:lnTo>
                      <a:pt x="335489" y="0"/>
                    </a:lnTo>
                    <a:cubicBezTo>
                      <a:pt x="350655" y="0"/>
                      <a:pt x="362950" y="12295"/>
                      <a:pt x="362950" y="27461"/>
                    </a:cubicBezTo>
                    <a:lnTo>
                      <a:pt x="362950" y="137302"/>
                    </a:lnTo>
                    <a:cubicBezTo>
                      <a:pt x="362950" y="152468"/>
                      <a:pt x="350655" y="164763"/>
                      <a:pt x="335489" y="164763"/>
                    </a:cubicBezTo>
                    <a:lnTo>
                      <a:pt x="285054" y="16476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C32A9088-CDFE-4C96-B8CF-4BC75D43B462}"/>
                </a:ext>
              </a:extLst>
            </p:cNvPr>
            <p:cNvSpPr/>
            <p:nvPr/>
          </p:nvSpPr>
          <p:spPr>
            <a:xfrm>
              <a:off x="1445419" y="3668315"/>
              <a:ext cx="204145" cy="1123950"/>
            </a:xfrm>
            <a:custGeom>
              <a:avLst/>
              <a:gdLst>
                <a:gd name="connsiteX0" fmla="*/ 17693 w 204145"/>
                <a:gd name="connsiteY0" fmla="*/ 0 h 1123950"/>
                <a:gd name="connsiteX1" fmla="*/ 88462 w 204145"/>
                <a:gd name="connsiteY1" fmla="*/ 0 h 1123950"/>
                <a:gd name="connsiteX2" fmla="*/ 106155 w 204145"/>
                <a:gd name="connsiteY2" fmla="*/ 17693 h 1123950"/>
                <a:gd name="connsiteX3" fmla="*/ 106155 w 204145"/>
                <a:gd name="connsiteY3" fmla="*/ 191691 h 1123950"/>
                <a:gd name="connsiteX4" fmla="*/ 204145 w 204145"/>
                <a:gd name="connsiteY4" fmla="*/ 191691 h 1123950"/>
                <a:gd name="connsiteX5" fmla="*/ 204145 w 204145"/>
                <a:gd name="connsiteY5" fmla="*/ 270273 h 1123950"/>
                <a:gd name="connsiteX6" fmla="*/ 106155 w 204145"/>
                <a:gd name="connsiteY6" fmla="*/ 270273 h 1123950"/>
                <a:gd name="connsiteX7" fmla="*/ 106155 w 204145"/>
                <a:gd name="connsiteY7" fmla="*/ 304872 h 1123950"/>
                <a:gd name="connsiteX8" fmla="*/ 204145 w 204145"/>
                <a:gd name="connsiteY8" fmla="*/ 304872 h 1123950"/>
                <a:gd name="connsiteX9" fmla="*/ 204145 w 204145"/>
                <a:gd name="connsiteY9" fmla="*/ 383454 h 1123950"/>
                <a:gd name="connsiteX10" fmla="*/ 106155 w 204145"/>
                <a:gd name="connsiteY10" fmla="*/ 383454 h 1123950"/>
                <a:gd name="connsiteX11" fmla="*/ 106155 w 204145"/>
                <a:gd name="connsiteY11" fmla="*/ 418053 h 1123950"/>
                <a:gd name="connsiteX12" fmla="*/ 204145 w 204145"/>
                <a:gd name="connsiteY12" fmla="*/ 418053 h 1123950"/>
                <a:gd name="connsiteX13" fmla="*/ 204145 w 204145"/>
                <a:gd name="connsiteY13" fmla="*/ 496635 h 1123950"/>
                <a:gd name="connsiteX14" fmla="*/ 106155 w 204145"/>
                <a:gd name="connsiteY14" fmla="*/ 496635 h 1123950"/>
                <a:gd name="connsiteX15" fmla="*/ 106155 w 204145"/>
                <a:gd name="connsiteY15" fmla="*/ 531234 h 1123950"/>
                <a:gd name="connsiteX16" fmla="*/ 204145 w 204145"/>
                <a:gd name="connsiteY16" fmla="*/ 531234 h 1123950"/>
                <a:gd name="connsiteX17" fmla="*/ 204145 w 204145"/>
                <a:gd name="connsiteY17" fmla="*/ 609816 h 1123950"/>
                <a:gd name="connsiteX18" fmla="*/ 106155 w 204145"/>
                <a:gd name="connsiteY18" fmla="*/ 609816 h 1123950"/>
                <a:gd name="connsiteX19" fmla="*/ 106155 w 204145"/>
                <a:gd name="connsiteY19" fmla="*/ 644415 h 1123950"/>
                <a:gd name="connsiteX20" fmla="*/ 204145 w 204145"/>
                <a:gd name="connsiteY20" fmla="*/ 644415 h 1123950"/>
                <a:gd name="connsiteX21" fmla="*/ 204145 w 204145"/>
                <a:gd name="connsiteY21" fmla="*/ 722997 h 1123950"/>
                <a:gd name="connsiteX22" fmla="*/ 106155 w 204145"/>
                <a:gd name="connsiteY22" fmla="*/ 722997 h 1123950"/>
                <a:gd name="connsiteX23" fmla="*/ 106155 w 204145"/>
                <a:gd name="connsiteY23" fmla="*/ 757596 h 1123950"/>
                <a:gd name="connsiteX24" fmla="*/ 204145 w 204145"/>
                <a:gd name="connsiteY24" fmla="*/ 757596 h 1123950"/>
                <a:gd name="connsiteX25" fmla="*/ 204145 w 204145"/>
                <a:gd name="connsiteY25" fmla="*/ 836178 h 1123950"/>
                <a:gd name="connsiteX26" fmla="*/ 106155 w 204145"/>
                <a:gd name="connsiteY26" fmla="*/ 836178 h 1123950"/>
                <a:gd name="connsiteX27" fmla="*/ 106155 w 204145"/>
                <a:gd name="connsiteY27" fmla="*/ 870779 h 1123950"/>
                <a:gd name="connsiteX28" fmla="*/ 204145 w 204145"/>
                <a:gd name="connsiteY28" fmla="*/ 870779 h 1123950"/>
                <a:gd name="connsiteX29" fmla="*/ 204145 w 204145"/>
                <a:gd name="connsiteY29" fmla="*/ 949361 h 1123950"/>
                <a:gd name="connsiteX30" fmla="*/ 106155 w 204145"/>
                <a:gd name="connsiteY30" fmla="*/ 949361 h 1123950"/>
                <a:gd name="connsiteX31" fmla="*/ 106155 w 204145"/>
                <a:gd name="connsiteY31" fmla="*/ 1106257 h 1123950"/>
                <a:gd name="connsiteX32" fmla="*/ 88462 w 204145"/>
                <a:gd name="connsiteY32" fmla="*/ 1123950 h 1123950"/>
                <a:gd name="connsiteX33" fmla="*/ 17693 w 204145"/>
                <a:gd name="connsiteY33" fmla="*/ 1123950 h 1123950"/>
                <a:gd name="connsiteX34" fmla="*/ 0 w 204145"/>
                <a:gd name="connsiteY34" fmla="*/ 1106257 h 1123950"/>
                <a:gd name="connsiteX35" fmla="*/ 0 w 204145"/>
                <a:gd name="connsiteY35" fmla="*/ 17693 h 1123950"/>
                <a:gd name="connsiteX36" fmla="*/ 17693 w 204145"/>
                <a:gd name="connsiteY36" fmla="*/ 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4145" h="1123950">
                  <a:moveTo>
                    <a:pt x="17693" y="0"/>
                  </a:moveTo>
                  <a:lnTo>
                    <a:pt x="88462" y="0"/>
                  </a:lnTo>
                  <a:cubicBezTo>
                    <a:pt x="98234" y="0"/>
                    <a:pt x="106155" y="7921"/>
                    <a:pt x="106155" y="17693"/>
                  </a:cubicBezTo>
                  <a:lnTo>
                    <a:pt x="106155" y="191691"/>
                  </a:lnTo>
                  <a:lnTo>
                    <a:pt x="204145" y="191691"/>
                  </a:lnTo>
                  <a:lnTo>
                    <a:pt x="204145" y="270273"/>
                  </a:lnTo>
                  <a:lnTo>
                    <a:pt x="106155" y="270273"/>
                  </a:lnTo>
                  <a:lnTo>
                    <a:pt x="106155" y="304872"/>
                  </a:lnTo>
                  <a:lnTo>
                    <a:pt x="204145" y="304872"/>
                  </a:lnTo>
                  <a:lnTo>
                    <a:pt x="204145" y="383454"/>
                  </a:lnTo>
                  <a:lnTo>
                    <a:pt x="106155" y="383454"/>
                  </a:lnTo>
                  <a:lnTo>
                    <a:pt x="106155" y="418053"/>
                  </a:lnTo>
                  <a:lnTo>
                    <a:pt x="204145" y="418053"/>
                  </a:lnTo>
                  <a:lnTo>
                    <a:pt x="204145" y="496635"/>
                  </a:lnTo>
                  <a:lnTo>
                    <a:pt x="106155" y="496635"/>
                  </a:lnTo>
                  <a:lnTo>
                    <a:pt x="106155" y="531234"/>
                  </a:lnTo>
                  <a:lnTo>
                    <a:pt x="204145" y="531234"/>
                  </a:lnTo>
                  <a:lnTo>
                    <a:pt x="204145" y="609816"/>
                  </a:lnTo>
                  <a:lnTo>
                    <a:pt x="106155" y="609816"/>
                  </a:lnTo>
                  <a:lnTo>
                    <a:pt x="106155" y="644415"/>
                  </a:lnTo>
                  <a:lnTo>
                    <a:pt x="204145" y="644415"/>
                  </a:lnTo>
                  <a:lnTo>
                    <a:pt x="204145" y="722997"/>
                  </a:lnTo>
                  <a:lnTo>
                    <a:pt x="106155" y="722997"/>
                  </a:lnTo>
                  <a:lnTo>
                    <a:pt x="106155" y="757596"/>
                  </a:lnTo>
                  <a:lnTo>
                    <a:pt x="204145" y="757596"/>
                  </a:lnTo>
                  <a:lnTo>
                    <a:pt x="204145" y="836178"/>
                  </a:lnTo>
                  <a:lnTo>
                    <a:pt x="106155" y="836178"/>
                  </a:lnTo>
                  <a:lnTo>
                    <a:pt x="106155" y="870779"/>
                  </a:lnTo>
                  <a:lnTo>
                    <a:pt x="204145" y="870779"/>
                  </a:lnTo>
                  <a:lnTo>
                    <a:pt x="204145" y="949361"/>
                  </a:lnTo>
                  <a:lnTo>
                    <a:pt x="106155" y="949361"/>
                  </a:lnTo>
                  <a:lnTo>
                    <a:pt x="106155" y="1106257"/>
                  </a:lnTo>
                  <a:cubicBezTo>
                    <a:pt x="106155" y="1116029"/>
                    <a:pt x="98234" y="1123950"/>
                    <a:pt x="88462" y="1123950"/>
                  </a:cubicBezTo>
                  <a:lnTo>
                    <a:pt x="17693" y="1123950"/>
                  </a:lnTo>
                  <a:cubicBezTo>
                    <a:pt x="7921" y="1123950"/>
                    <a:pt x="0" y="1116029"/>
                    <a:pt x="0" y="1106257"/>
                  </a:cubicBezTo>
                  <a:lnTo>
                    <a:pt x="0" y="17693"/>
                  </a:lnTo>
                  <a:cubicBezTo>
                    <a:pt x="0" y="7921"/>
                    <a:pt x="7921" y="0"/>
                    <a:pt x="176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03F4DA2A-20ED-4862-BD91-FA4C3E4C79D5}"/>
                </a:ext>
              </a:extLst>
            </p:cNvPr>
            <p:cNvSpPr/>
            <p:nvPr/>
          </p:nvSpPr>
          <p:spPr>
            <a:xfrm>
              <a:off x="1296442" y="3652837"/>
              <a:ext cx="210889" cy="1154906"/>
            </a:xfrm>
            <a:custGeom>
              <a:avLst/>
              <a:gdLst>
                <a:gd name="connsiteX0" fmla="*/ 78928 w 210889"/>
                <a:gd name="connsiteY0" fmla="*/ 0 h 1154906"/>
                <a:gd name="connsiteX1" fmla="*/ 89445 w 210889"/>
                <a:gd name="connsiteY1" fmla="*/ 0 h 1154906"/>
                <a:gd name="connsiteX2" fmla="*/ 132107 w 210889"/>
                <a:gd name="connsiteY2" fmla="*/ 0 h 1154906"/>
                <a:gd name="connsiteX3" fmla="*/ 187076 w 210889"/>
                <a:gd name="connsiteY3" fmla="*/ 0 h 1154906"/>
                <a:gd name="connsiteX4" fmla="*/ 210889 w 210889"/>
                <a:gd name="connsiteY4" fmla="*/ 23813 h 1154906"/>
                <a:gd name="connsiteX5" fmla="*/ 210889 w 210889"/>
                <a:gd name="connsiteY5" fmla="*/ 119062 h 1154906"/>
                <a:gd name="connsiteX6" fmla="*/ 187076 w 210889"/>
                <a:gd name="connsiteY6" fmla="*/ 142875 h 1154906"/>
                <a:gd name="connsiteX7" fmla="*/ 145402 w 210889"/>
                <a:gd name="connsiteY7" fmla="*/ 142875 h 1154906"/>
                <a:gd name="connsiteX8" fmla="*/ 145402 w 210889"/>
                <a:gd name="connsiteY8" fmla="*/ 1012031 h 1154906"/>
                <a:gd name="connsiteX9" fmla="*/ 187076 w 210889"/>
                <a:gd name="connsiteY9" fmla="*/ 1012031 h 1154906"/>
                <a:gd name="connsiteX10" fmla="*/ 210889 w 210889"/>
                <a:gd name="connsiteY10" fmla="*/ 1035844 h 1154906"/>
                <a:gd name="connsiteX11" fmla="*/ 210889 w 210889"/>
                <a:gd name="connsiteY11" fmla="*/ 1131093 h 1154906"/>
                <a:gd name="connsiteX12" fmla="*/ 187076 w 210889"/>
                <a:gd name="connsiteY12" fmla="*/ 1154906 h 1154906"/>
                <a:gd name="connsiteX13" fmla="*/ 132107 w 210889"/>
                <a:gd name="connsiteY13" fmla="*/ 1154906 h 1154906"/>
                <a:gd name="connsiteX14" fmla="*/ 89445 w 210889"/>
                <a:gd name="connsiteY14" fmla="*/ 1154906 h 1154906"/>
                <a:gd name="connsiteX15" fmla="*/ 78928 w 210889"/>
                <a:gd name="connsiteY15" fmla="*/ 1154906 h 1154906"/>
                <a:gd name="connsiteX16" fmla="*/ 65633 w 210889"/>
                <a:gd name="connsiteY16" fmla="*/ 1141611 h 1154906"/>
                <a:gd name="connsiteX17" fmla="*/ 65633 w 210889"/>
                <a:gd name="connsiteY17" fmla="*/ 1131096 h 1154906"/>
                <a:gd name="connsiteX18" fmla="*/ 65632 w 210889"/>
                <a:gd name="connsiteY18" fmla="*/ 1131093 h 1154906"/>
                <a:gd name="connsiteX19" fmla="*/ 65632 w 210889"/>
                <a:gd name="connsiteY19" fmla="*/ 1035844 h 1154906"/>
                <a:gd name="connsiteX20" fmla="*/ 65633 w 210889"/>
                <a:gd name="connsiteY20" fmla="*/ 1035842 h 1154906"/>
                <a:gd name="connsiteX21" fmla="*/ 65633 w 210889"/>
                <a:gd name="connsiteY21" fmla="*/ 963306 h 1154906"/>
                <a:gd name="connsiteX22" fmla="*/ 0 w 210889"/>
                <a:gd name="connsiteY22" fmla="*/ 880111 h 1154906"/>
                <a:gd name="connsiteX23" fmla="*/ 0 w 210889"/>
                <a:gd name="connsiteY23" fmla="*/ 327186 h 1154906"/>
                <a:gd name="connsiteX24" fmla="*/ 65633 w 210889"/>
                <a:gd name="connsiteY24" fmla="*/ 243990 h 1154906"/>
                <a:gd name="connsiteX25" fmla="*/ 65633 w 210889"/>
                <a:gd name="connsiteY25" fmla="*/ 119065 h 1154906"/>
                <a:gd name="connsiteX26" fmla="*/ 65632 w 210889"/>
                <a:gd name="connsiteY26" fmla="*/ 119062 h 1154906"/>
                <a:gd name="connsiteX27" fmla="*/ 65632 w 210889"/>
                <a:gd name="connsiteY27" fmla="*/ 23813 h 1154906"/>
                <a:gd name="connsiteX28" fmla="*/ 65633 w 210889"/>
                <a:gd name="connsiteY28" fmla="*/ 23811 h 1154906"/>
                <a:gd name="connsiteX29" fmla="*/ 65633 w 210889"/>
                <a:gd name="connsiteY29" fmla="*/ 13295 h 1154906"/>
                <a:gd name="connsiteX30" fmla="*/ 78928 w 210889"/>
                <a:gd name="connsiteY30" fmla="*/ 0 h 115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0889" h="1154906">
                  <a:moveTo>
                    <a:pt x="78928" y="0"/>
                  </a:moveTo>
                  <a:lnTo>
                    <a:pt x="89445" y="0"/>
                  </a:lnTo>
                  <a:lnTo>
                    <a:pt x="132107" y="0"/>
                  </a:lnTo>
                  <a:lnTo>
                    <a:pt x="187076" y="0"/>
                  </a:lnTo>
                  <a:cubicBezTo>
                    <a:pt x="200228" y="0"/>
                    <a:pt x="210889" y="10661"/>
                    <a:pt x="210889" y="23813"/>
                  </a:cubicBezTo>
                  <a:lnTo>
                    <a:pt x="210889" y="119062"/>
                  </a:lnTo>
                  <a:cubicBezTo>
                    <a:pt x="210889" y="132214"/>
                    <a:pt x="200228" y="142875"/>
                    <a:pt x="187076" y="142875"/>
                  </a:cubicBezTo>
                  <a:lnTo>
                    <a:pt x="145402" y="142875"/>
                  </a:lnTo>
                  <a:lnTo>
                    <a:pt x="145402" y="1012031"/>
                  </a:lnTo>
                  <a:lnTo>
                    <a:pt x="187076" y="1012031"/>
                  </a:lnTo>
                  <a:cubicBezTo>
                    <a:pt x="200228" y="1012031"/>
                    <a:pt x="210889" y="1022692"/>
                    <a:pt x="210889" y="1035844"/>
                  </a:cubicBezTo>
                  <a:lnTo>
                    <a:pt x="210889" y="1131093"/>
                  </a:lnTo>
                  <a:cubicBezTo>
                    <a:pt x="210889" y="1144245"/>
                    <a:pt x="200228" y="1154906"/>
                    <a:pt x="187076" y="1154906"/>
                  </a:cubicBezTo>
                  <a:lnTo>
                    <a:pt x="132107" y="1154906"/>
                  </a:lnTo>
                  <a:lnTo>
                    <a:pt x="89445" y="1154906"/>
                  </a:lnTo>
                  <a:lnTo>
                    <a:pt x="78928" y="1154906"/>
                  </a:lnTo>
                  <a:cubicBezTo>
                    <a:pt x="71585" y="1154906"/>
                    <a:pt x="65633" y="1148954"/>
                    <a:pt x="65633" y="1141611"/>
                  </a:cubicBezTo>
                  <a:lnTo>
                    <a:pt x="65633" y="1131096"/>
                  </a:lnTo>
                  <a:lnTo>
                    <a:pt x="65632" y="1131093"/>
                  </a:lnTo>
                  <a:lnTo>
                    <a:pt x="65632" y="1035844"/>
                  </a:lnTo>
                  <a:lnTo>
                    <a:pt x="65633" y="1035842"/>
                  </a:lnTo>
                  <a:lnTo>
                    <a:pt x="65633" y="963306"/>
                  </a:lnTo>
                  <a:lnTo>
                    <a:pt x="0" y="880111"/>
                  </a:lnTo>
                  <a:lnTo>
                    <a:pt x="0" y="327186"/>
                  </a:lnTo>
                  <a:lnTo>
                    <a:pt x="65633" y="243990"/>
                  </a:lnTo>
                  <a:lnTo>
                    <a:pt x="65633" y="119065"/>
                  </a:lnTo>
                  <a:lnTo>
                    <a:pt x="65632" y="119062"/>
                  </a:lnTo>
                  <a:lnTo>
                    <a:pt x="65632" y="23813"/>
                  </a:lnTo>
                  <a:lnTo>
                    <a:pt x="65633" y="23811"/>
                  </a:lnTo>
                  <a:lnTo>
                    <a:pt x="65633" y="13295"/>
                  </a:lnTo>
                  <a:cubicBezTo>
                    <a:pt x="65633" y="5952"/>
                    <a:pt x="71585" y="0"/>
                    <a:pt x="789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5" name="四角形: 角を丸くする 64">
              <a:extLst>
                <a:ext uri="{FF2B5EF4-FFF2-40B4-BE49-F238E27FC236}">
                  <a16:creationId xmlns:a16="http://schemas.microsoft.com/office/drawing/2014/main" id="{36FA18D0-CE6C-47B2-BAA5-A1BE65E8B0D2}"/>
                </a:ext>
              </a:extLst>
            </p:cNvPr>
            <p:cNvSpPr/>
            <p:nvPr/>
          </p:nvSpPr>
          <p:spPr>
            <a:xfrm>
              <a:off x="1189422" y="3981450"/>
              <a:ext cx="107020" cy="569119"/>
            </a:xfrm>
            <a:prstGeom prst="roundRect">
              <a:avLst>
                <a:gd name="adj" fmla="val 1779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66" name="グループ化 65">
              <a:extLst>
                <a:ext uri="{FF2B5EF4-FFF2-40B4-BE49-F238E27FC236}">
                  <a16:creationId xmlns:a16="http://schemas.microsoft.com/office/drawing/2014/main" id="{39A134CE-F5D1-493E-AA38-E76E95BDE7B4}"/>
                </a:ext>
              </a:extLst>
            </p:cNvPr>
            <p:cNvGrpSpPr/>
            <p:nvPr/>
          </p:nvGrpSpPr>
          <p:grpSpPr>
            <a:xfrm rot="10800000">
              <a:off x="3388138" y="4487361"/>
              <a:ext cx="460142" cy="1154906"/>
              <a:chOff x="605336" y="2166918"/>
              <a:chExt cx="460142" cy="1154906"/>
            </a:xfrm>
          </p:grpSpPr>
          <p:sp>
            <p:nvSpPr>
              <p:cNvPr id="89" name="フリーフォーム: 図形 88">
                <a:extLst>
                  <a:ext uri="{FF2B5EF4-FFF2-40B4-BE49-F238E27FC236}">
                    <a16:creationId xmlns:a16="http://schemas.microsoft.com/office/drawing/2014/main" id="{4018FF7A-F350-440B-AADF-8E103DFB9DE1}"/>
                  </a:ext>
                </a:extLst>
              </p:cNvPr>
              <p:cNvSpPr/>
              <p:nvPr/>
            </p:nvSpPr>
            <p:spPr>
              <a:xfrm>
                <a:off x="861333" y="2182396"/>
                <a:ext cx="204145" cy="1123950"/>
              </a:xfrm>
              <a:custGeom>
                <a:avLst/>
                <a:gdLst>
                  <a:gd name="connsiteX0" fmla="*/ 17693 w 204145"/>
                  <a:gd name="connsiteY0" fmla="*/ 0 h 1123950"/>
                  <a:gd name="connsiteX1" fmla="*/ 88462 w 204145"/>
                  <a:gd name="connsiteY1" fmla="*/ 0 h 1123950"/>
                  <a:gd name="connsiteX2" fmla="*/ 106155 w 204145"/>
                  <a:gd name="connsiteY2" fmla="*/ 17693 h 1123950"/>
                  <a:gd name="connsiteX3" fmla="*/ 106155 w 204145"/>
                  <a:gd name="connsiteY3" fmla="*/ 191691 h 1123950"/>
                  <a:gd name="connsiteX4" fmla="*/ 204145 w 204145"/>
                  <a:gd name="connsiteY4" fmla="*/ 191691 h 1123950"/>
                  <a:gd name="connsiteX5" fmla="*/ 204145 w 204145"/>
                  <a:gd name="connsiteY5" fmla="*/ 270273 h 1123950"/>
                  <a:gd name="connsiteX6" fmla="*/ 106155 w 204145"/>
                  <a:gd name="connsiteY6" fmla="*/ 270273 h 1123950"/>
                  <a:gd name="connsiteX7" fmla="*/ 106155 w 204145"/>
                  <a:gd name="connsiteY7" fmla="*/ 304872 h 1123950"/>
                  <a:gd name="connsiteX8" fmla="*/ 204145 w 204145"/>
                  <a:gd name="connsiteY8" fmla="*/ 304872 h 1123950"/>
                  <a:gd name="connsiteX9" fmla="*/ 204145 w 204145"/>
                  <a:gd name="connsiteY9" fmla="*/ 383454 h 1123950"/>
                  <a:gd name="connsiteX10" fmla="*/ 106155 w 204145"/>
                  <a:gd name="connsiteY10" fmla="*/ 383454 h 1123950"/>
                  <a:gd name="connsiteX11" fmla="*/ 106155 w 204145"/>
                  <a:gd name="connsiteY11" fmla="*/ 418053 h 1123950"/>
                  <a:gd name="connsiteX12" fmla="*/ 204145 w 204145"/>
                  <a:gd name="connsiteY12" fmla="*/ 418053 h 1123950"/>
                  <a:gd name="connsiteX13" fmla="*/ 204145 w 204145"/>
                  <a:gd name="connsiteY13" fmla="*/ 496635 h 1123950"/>
                  <a:gd name="connsiteX14" fmla="*/ 106155 w 204145"/>
                  <a:gd name="connsiteY14" fmla="*/ 496635 h 1123950"/>
                  <a:gd name="connsiteX15" fmla="*/ 106155 w 204145"/>
                  <a:gd name="connsiteY15" fmla="*/ 531234 h 1123950"/>
                  <a:gd name="connsiteX16" fmla="*/ 204145 w 204145"/>
                  <a:gd name="connsiteY16" fmla="*/ 531234 h 1123950"/>
                  <a:gd name="connsiteX17" fmla="*/ 204145 w 204145"/>
                  <a:gd name="connsiteY17" fmla="*/ 609816 h 1123950"/>
                  <a:gd name="connsiteX18" fmla="*/ 106155 w 204145"/>
                  <a:gd name="connsiteY18" fmla="*/ 609816 h 1123950"/>
                  <a:gd name="connsiteX19" fmla="*/ 106155 w 204145"/>
                  <a:gd name="connsiteY19" fmla="*/ 644415 h 1123950"/>
                  <a:gd name="connsiteX20" fmla="*/ 204145 w 204145"/>
                  <a:gd name="connsiteY20" fmla="*/ 644415 h 1123950"/>
                  <a:gd name="connsiteX21" fmla="*/ 204145 w 204145"/>
                  <a:gd name="connsiteY21" fmla="*/ 722997 h 1123950"/>
                  <a:gd name="connsiteX22" fmla="*/ 106155 w 204145"/>
                  <a:gd name="connsiteY22" fmla="*/ 722997 h 1123950"/>
                  <a:gd name="connsiteX23" fmla="*/ 106155 w 204145"/>
                  <a:gd name="connsiteY23" fmla="*/ 757596 h 1123950"/>
                  <a:gd name="connsiteX24" fmla="*/ 204145 w 204145"/>
                  <a:gd name="connsiteY24" fmla="*/ 757596 h 1123950"/>
                  <a:gd name="connsiteX25" fmla="*/ 204145 w 204145"/>
                  <a:gd name="connsiteY25" fmla="*/ 836178 h 1123950"/>
                  <a:gd name="connsiteX26" fmla="*/ 106155 w 204145"/>
                  <a:gd name="connsiteY26" fmla="*/ 836178 h 1123950"/>
                  <a:gd name="connsiteX27" fmla="*/ 106155 w 204145"/>
                  <a:gd name="connsiteY27" fmla="*/ 870779 h 1123950"/>
                  <a:gd name="connsiteX28" fmla="*/ 204145 w 204145"/>
                  <a:gd name="connsiteY28" fmla="*/ 870779 h 1123950"/>
                  <a:gd name="connsiteX29" fmla="*/ 204145 w 204145"/>
                  <a:gd name="connsiteY29" fmla="*/ 949361 h 1123950"/>
                  <a:gd name="connsiteX30" fmla="*/ 106155 w 204145"/>
                  <a:gd name="connsiteY30" fmla="*/ 949361 h 1123950"/>
                  <a:gd name="connsiteX31" fmla="*/ 106155 w 204145"/>
                  <a:gd name="connsiteY31" fmla="*/ 1106257 h 1123950"/>
                  <a:gd name="connsiteX32" fmla="*/ 88462 w 204145"/>
                  <a:gd name="connsiteY32" fmla="*/ 1123950 h 1123950"/>
                  <a:gd name="connsiteX33" fmla="*/ 17693 w 204145"/>
                  <a:gd name="connsiteY33" fmla="*/ 1123950 h 1123950"/>
                  <a:gd name="connsiteX34" fmla="*/ 0 w 204145"/>
                  <a:gd name="connsiteY34" fmla="*/ 1106257 h 1123950"/>
                  <a:gd name="connsiteX35" fmla="*/ 0 w 204145"/>
                  <a:gd name="connsiteY35" fmla="*/ 17693 h 1123950"/>
                  <a:gd name="connsiteX36" fmla="*/ 17693 w 204145"/>
                  <a:gd name="connsiteY36" fmla="*/ 0 h 1123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04145" h="1123950">
                    <a:moveTo>
                      <a:pt x="17693" y="0"/>
                    </a:moveTo>
                    <a:lnTo>
                      <a:pt x="88462" y="0"/>
                    </a:lnTo>
                    <a:cubicBezTo>
                      <a:pt x="98234" y="0"/>
                      <a:pt x="106155" y="7921"/>
                      <a:pt x="106155" y="17693"/>
                    </a:cubicBezTo>
                    <a:lnTo>
                      <a:pt x="106155" y="191691"/>
                    </a:lnTo>
                    <a:lnTo>
                      <a:pt x="204145" y="191691"/>
                    </a:lnTo>
                    <a:lnTo>
                      <a:pt x="204145" y="270273"/>
                    </a:lnTo>
                    <a:lnTo>
                      <a:pt x="106155" y="270273"/>
                    </a:lnTo>
                    <a:lnTo>
                      <a:pt x="106155" y="304872"/>
                    </a:lnTo>
                    <a:lnTo>
                      <a:pt x="204145" y="304872"/>
                    </a:lnTo>
                    <a:lnTo>
                      <a:pt x="204145" y="383454"/>
                    </a:lnTo>
                    <a:lnTo>
                      <a:pt x="106155" y="383454"/>
                    </a:lnTo>
                    <a:lnTo>
                      <a:pt x="106155" y="418053"/>
                    </a:lnTo>
                    <a:lnTo>
                      <a:pt x="204145" y="418053"/>
                    </a:lnTo>
                    <a:lnTo>
                      <a:pt x="204145" y="496635"/>
                    </a:lnTo>
                    <a:lnTo>
                      <a:pt x="106155" y="496635"/>
                    </a:lnTo>
                    <a:lnTo>
                      <a:pt x="106155" y="531234"/>
                    </a:lnTo>
                    <a:lnTo>
                      <a:pt x="204145" y="531234"/>
                    </a:lnTo>
                    <a:lnTo>
                      <a:pt x="204145" y="609816"/>
                    </a:lnTo>
                    <a:lnTo>
                      <a:pt x="106155" y="609816"/>
                    </a:lnTo>
                    <a:lnTo>
                      <a:pt x="106155" y="644415"/>
                    </a:lnTo>
                    <a:lnTo>
                      <a:pt x="204145" y="644415"/>
                    </a:lnTo>
                    <a:lnTo>
                      <a:pt x="204145" y="722997"/>
                    </a:lnTo>
                    <a:lnTo>
                      <a:pt x="106155" y="722997"/>
                    </a:lnTo>
                    <a:lnTo>
                      <a:pt x="106155" y="757596"/>
                    </a:lnTo>
                    <a:lnTo>
                      <a:pt x="204145" y="757596"/>
                    </a:lnTo>
                    <a:lnTo>
                      <a:pt x="204145" y="836178"/>
                    </a:lnTo>
                    <a:lnTo>
                      <a:pt x="106155" y="836178"/>
                    </a:lnTo>
                    <a:lnTo>
                      <a:pt x="106155" y="870779"/>
                    </a:lnTo>
                    <a:lnTo>
                      <a:pt x="204145" y="870779"/>
                    </a:lnTo>
                    <a:lnTo>
                      <a:pt x="204145" y="949361"/>
                    </a:lnTo>
                    <a:lnTo>
                      <a:pt x="106155" y="949361"/>
                    </a:lnTo>
                    <a:lnTo>
                      <a:pt x="106155" y="1106257"/>
                    </a:lnTo>
                    <a:cubicBezTo>
                      <a:pt x="106155" y="1116029"/>
                      <a:pt x="98234" y="1123950"/>
                      <a:pt x="88462" y="1123950"/>
                    </a:cubicBezTo>
                    <a:lnTo>
                      <a:pt x="17693" y="1123950"/>
                    </a:lnTo>
                    <a:cubicBezTo>
                      <a:pt x="7921" y="1123950"/>
                      <a:pt x="0" y="1116029"/>
                      <a:pt x="0" y="1106257"/>
                    </a:cubicBezTo>
                    <a:lnTo>
                      <a:pt x="0" y="17693"/>
                    </a:lnTo>
                    <a:cubicBezTo>
                      <a:pt x="0" y="7921"/>
                      <a:pt x="7921" y="0"/>
                      <a:pt x="176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フリーフォーム: 図形 89">
                <a:extLst>
                  <a:ext uri="{FF2B5EF4-FFF2-40B4-BE49-F238E27FC236}">
                    <a16:creationId xmlns:a16="http://schemas.microsoft.com/office/drawing/2014/main" id="{83773F79-6DCD-46FD-8495-8FB7759027D0}"/>
                  </a:ext>
                </a:extLst>
              </p:cNvPr>
              <p:cNvSpPr/>
              <p:nvPr/>
            </p:nvSpPr>
            <p:spPr>
              <a:xfrm>
                <a:off x="712356" y="2166918"/>
                <a:ext cx="210889" cy="1154906"/>
              </a:xfrm>
              <a:custGeom>
                <a:avLst/>
                <a:gdLst>
                  <a:gd name="connsiteX0" fmla="*/ 78928 w 210889"/>
                  <a:gd name="connsiteY0" fmla="*/ 0 h 1154906"/>
                  <a:gd name="connsiteX1" fmla="*/ 89445 w 210889"/>
                  <a:gd name="connsiteY1" fmla="*/ 0 h 1154906"/>
                  <a:gd name="connsiteX2" fmla="*/ 132107 w 210889"/>
                  <a:gd name="connsiteY2" fmla="*/ 0 h 1154906"/>
                  <a:gd name="connsiteX3" fmla="*/ 187076 w 210889"/>
                  <a:gd name="connsiteY3" fmla="*/ 0 h 1154906"/>
                  <a:gd name="connsiteX4" fmla="*/ 210889 w 210889"/>
                  <a:gd name="connsiteY4" fmla="*/ 23813 h 1154906"/>
                  <a:gd name="connsiteX5" fmla="*/ 210889 w 210889"/>
                  <a:gd name="connsiteY5" fmla="*/ 119062 h 1154906"/>
                  <a:gd name="connsiteX6" fmla="*/ 187076 w 210889"/>
                  <a:gd name="connsiteY6" fmla="*/ 142875 h 1154906"/>
                  <a:gd name="connsiteX7" fmla="*/ 145402 w 210889"/>
                  <a:gd name="connsiteY7" fmla="*/ 142875 h 1154906"/>
                  <a:gd name="connsiteX8" fmla="*/ 145402 w 210889"/>
                  <a:gd name="connsiteY8" fmla="*/ 1012031 h 1154906"/>
                  <a:gd name="connsiteX9" fmla="*/ 187076 w 210889"/>
                  <a:gd name="connsiteY9" fmla="*/ 1012031 h 1154906"/>
                  <a:gd name="connsiteX10" fmla="*/ 210889 w 210889"/>
                  <a:gd name="connsiteY10" fmla="*/ 1035844 h 1154906"/>
                  <a:gd name="connsiteX11" fmla="*/ 210889 w 210889"/>
                  <a:gd name="connsiteY11" fmla="*/ 1131093 h 1154906"/>
                  <a:gd name="connsiteX12" fmla="*/ 187076 w 210889"/>
                  <a:gd name="connsiteY12" fmla="*/ 1154906 h 1154906"/>
                  <a:gd name="connsiteX13" fmla="*/ 132107 w 210889"/>
                  <a:gd name="connsiteY13" fmla="*/ 1154906 h 1154906"/>
                  <a:gd name="connsiteX14" fmla="*/ 89445 w 210889"/>
                  <a:gd name="connsiteY14" fmla="*/ 1154906 h 1154906"/>
                  <a:gd name="connsiteX15" fmla="*/ 78928 w 210889"/>
                  <a:gd name="connsiteY15" fmla="*/ 1154906 h 1154906"/>
                  <a:gd name="connsiteX16" fmla="*/ 65633 w 210889"/>
                  <a:gd name="connsiteY16" fmla="*/ 1141611 h 1154906"/>
                  <a:gd name="connsiteX17" fmla="*/ 65633 w 210889"/>
                  <a:gd name="connsiteY17" fmla="*/ 1131096 h 1154906"/>
                  <a:gd name="connsiteX18" fmla="*/ 65632 w 210889"/>
                  <a:gd name="connsiteY18" fmla="*/ 1131093 h 1154906"/>
                  <a:gd name="connsiteX19" fmla="*/ 65632 w 210889"/>
                  <a:gd name="connsiteY19" fmla="*/ 1035844 h 1154906"/>
                  <a:gd name="connsiteX20" fmla="*/ 65633 w 210889"/>
                  <a:gd name="connsiteY20" fmla="*/ 1035842 h 1154906"/>
                  <a:gd name="connsiteX21" fmla="*/ 65633 w 210889"/>
                  <a:gd name="connsiteY21" fmla="*/ 963306 h 1154906"/>
                  <a:gd name="connsiteX22" fmla="*/ 0 w 210889"/>
                  <a:gd name="connsiteY22" fmla="*/ 880111 h 1154906"/>
                  <a:gd name="connsiteX23" fmla="*/ 0 w 210889"/>
                  <a:gd name="connsiteY23" fmla="*/ 327186 h 1154906"/>
                  <a:gd name="connsiteX24" fmla="*/ 65633 w 210889"/>
                  <a:gd name="connsiteY24" fmla="*/ 243990 h 1154906"/>
                  <a:gd name="connsiteX25" fmla="*/ 65633 w 210889"/>
                  <a:gd name="connsiteY25" fmla="*/ 119065 h 1154906"/>
                  <a:gd name="connsiteX26" fmla="*/ 65632 w 210889"/>
                  <a:gd name="connsiteY26" fmla="*/ 119062 h 1154906"/>
                  <a:gd name="connsiteX27" fmla="*/ 65632 w 210889"/>
                  <a:gd name="connsiteY27" fmla="*/ 23813 h 1154906"/>
                  <a:gd name="connsiteX28" fmla="*/ 65633 w 210889"/>
                  <a:gd name="connsiteY28" fmla="*/ 23811 h 1154906"/>
                  <a:gd name="connsiteX29" fmla="*/ 65633 w 210889"/>
                  <a:gd name="connsiteY29" fmla="*/ 13295 h 1154906"/>
                  <a:gd name="connsiteX30" fmla="*/ 78928 w 210889"/>
                  <a:gd name="connsiteY30" fmla="*/ 0 h 1154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10889" h="1154906">
                    <a:moveTo>
                      <a:pt x="78928" y="0"/>
                    </a:moveTo>
                    <a:lnTo>
                      <a:pt x="89445" y="0"/>
                    </a:lnTo>
                    <a:lnTo>
                      <a:pt x="132107" y="0"/>
                    </a:lnTo>
                    <a:lnTo>
                      <a:pt x="187076" y="0"/>
                    </a:lnTo>
                    <a:cubicBezTo>
                      <a:pt x="200228" y="0"/>
                      <a:pt x="210889" y="10661"/>
                      <a:pt x="210889" y="23813"/>
                    </a:cubicBezTo>
                    <a:lnTo>
                      <a:pt x="210889" y="119062"/>
                    </a:lnTo>
                    <a:cubicBezTo>
                      <a:pt x="210889" y="132214"/>
                      <a:pt x="200228" y="142875"/>
                      <a:pt x="187076" y="142875"/>
                    </a:cubicBezTo>
                    <a:lnTo>
                      <a:pt x="145402" y="142875"/>
                    </a:lnTo>
                    <a:lnTo>
                      <a:pt x="145402" y="1012031"/>
                    </a:lnTo>
                    <a:lnTo>
                      <a:pt x="187076" y="1012031"/>
                    </a:lnTo>
                    <a:cubicBezTo>
                      <a:pt x="200228" y="1012031"/>
                      <a:pt x="210889" y="1022692"/>
                      <a:pt x="210889" y="1035844"/>
                    </a:cubicBezTo>
                    <a:lnTo>
                      <a:pt x="210889" y="1131093"/>
                    </a:lnTo>
                    <a:cubicBezTo>
                      <a:pt x="210889" y="1144245"/>
                      <a:pt x="200228" y="1154906"/>
                      <a:pt x="187076" y="1154906"/>
                    </a:cubicBezTo>
                    <a:lnTo>
                      <a:pt x="132107" y="1154906"/>
                    </a:lnTo>
                    <a:lnTo>
                      <a:pt x="89445" y="1154906"/>
                    </a:lnTo>
                    <a:lnTo>
                      <a:pt x="78928" y="1154906"/>
                    </a:lnTo>
                    <a:cubicBezTo>
                      <a:pt x="71585" y="1154906"/>
                      <a:pt x="65633" y="1148954"/>
                      <a:pt x="65633" y="1141611"/>
                    </a:cubicBezTo>
                    <a:lnTo>
                      <a:pt x="65633" y="1131096"/>
                    </a:lnTo>
                    <a:lnTo>
                      <a:pt x="65632" y="1131093"/>
                    </a:lnTo>
                    <a:lnTo>
                      <a:pt x="65632" y="1035844"/>
                    </a:lnTo>
                    <a:lnTo>
                      <a:pt x="65633" y="1035842"/>
                    </a:lnTo>
                    <a:lnTo>
                      <a:pt x="65633" y="963306"/>
                    </a:lnTo>
                    <a:lnTo>
                      <a:pt x="0" y="880111"/>
                    </a:lnTo>
                    <a:lnTo>
                      <a:pt x="0" y="327186"/>
                    </a:lnTo>
                    <a:lnTo>
                      <a:pt x="65633" y="243990"/>
                    </a:lnTo>
                    <a:lnTo>
                      <a:pt x="65633" y="119065"/>
                    </a:lnTo>
                    <a:lnTo>
                      <a:pt x="65632" y="119062"/>
                    </a:lnTo>
                    <a:lnTo>
                      <a:pt x="65632" y="23813"/>
                    </a:lnTo>
                    <a:lnTo>
                      <a:pt x="65633" y="23811"/>
                    </a:lnTo>
                    <a:lnTo>
                      <a:pt x="65633" y="13295"/>
                    </a:lnTo>
                    <a:cubicBezTo>
                      <a:pt x="65633" y="5952"/>
                      <a:pt x="71585" y="0"/>
                      <a:pt x="7892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四角形: 角を丸くする 90">
                <a:extLst>
                  <a:ext uri="{FF2B5EF4-FFF2-40B4-BE49-F238E27FC236}">
                    <a16:creationId xmlns:a16="http://schemas.microsoft.com/office/drawing/2014/main" id="{A52AB9A2-8E68-4F36-A878-DBC24FD4E588}"/>
                  </a:ext>
                </a:extLst>
              </p:cNvPr>
              <p:cNvSpPr/>
              <p:nvPr/>
            </p:nvSpPr>
            <p:spPr>
              <a:xfrm>
                <a:off x="605336" y="2495531"/>
                <a:ext cx="107020" cy="569119"/>
              </a:xfrm>
              <a:prstGeom prst="roundRect">
                <a:avLst>
                  <a:gd name="adj" fmla="val 1779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id="{A865D70C-481F-4B86-90BD-12D86A63B2B2}"/>
                </a:ext>
              </a:extLst>
            </p:cNvPr>
            <p:cNvGrpSpPr/>
            <p:nvPr/>
          </p:nvGrpSpPr>
          <p:grpSpPr>
            <a:xfrm rot="5400000">
              <a:off x="2007020" y="4638549"/>
              <a:ext cx="210890" cy="468821"/>
              <a:chOff x="2007020" y="4638549"/>
              <a:chExt cx="210890" cy="468821"/>
            </a:xfrm>
            <a:solidFill>
              <a:schemeClr val="bg1"/>
            </a:solidFill>
          </p:grpSpPr>
          <p:sp>
            <p:nvSpPr>
              <p:cNvPr id="85" name="フローチャート: 端子 84">
                <a:extLst>
                  <a:ext uri="{FF2B5EF4-FFF2-40B4-BE49-F238E27FC236}">
                    <a16:creationId xmlns:a16="http://schemas.microsoft.com/office/drawing/2014/main" id="{18FA7538-A9ED-4391-A543-BCD8AB0AA660}"/>
                  </a:ext>
                </a:extLst>
              </p:cNvPr>
              <p:cNvSpPr/>
              <p:nvPr/>
            </p:nvSpPr>
            <p:spPr>
              <a:xfrm>
                <a:off x="2007020" y="4638549"/>
                <a:ext cx="210890" cy="5906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フローチャート: 端子 85">
                <a:extLst>
                  <a:ext uri="{FF2B5EF4-FFF2-40B4-BE49-F238E27FC236}">
                    <a16:creationId xmlns:a16="http://schemas.microsoft.com/office/drawing/2014/main" id="{8749386F-C5D0-4FDB-BD96-AEDF2EE61E03}"/>
                  </a:ext>
                </a:extLst>
              </p:cNvPr>
              <p:cNvSpPr/>
              <p:nvPr/>
            </p:nvSpPr>
            <p:spPr>
              <a:xfrm>
                <a:off x="2007020" y="4775651"/>
                <a:ext cx="210890" cy="5906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フローチャート: 端子 86">
                <a:extLst>
                  <a:ext uri="{FF2B5EF4-FFF2-40B4-BE49-F238E27FC236}">
                    <a16:creationId xmlns:a16="http://schemas.microsoft.com/office/drawing/2014/main" id="{B28F5CB3-EB33-4C25-89D2-9A064057A461}"/>
                  </a:ext>
                </a:extLst>
              </p:cNvPr>
              <p:cNvSpPr/>
              <p:nvPr/>
            </p:nvSpPr>
            <p:spPr>
              <a:xfrm>
                <a:off x="2007020" y="4911202"/>
                <a:ext cx="210890" cy="5906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フローチャート: 端子 87">
                <a:extLst>
                  <a:ext uri="{FF2B5EF4-FFF2-40B4-BE49-F238E27FC236}">
                    <a16:creationId xmlns:a16="http://schemas.microsoft.com/office/drawing/2014/main" id="{AD31CFCA-521B-4FE1-AD81-307ECDCA281F}"/>
                  </a:ext>
                </a:extLst>
              </p:cNvPr>
              <p:cNvSpPr/>
              <p:nvPr/>
            </p:nvSpPr>
            <p:spPr>
              <a:xfrm>
                <a:off x="2007020" y="5048304"/>
                <a:ext cx="210890" cy="5906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8" name="グループ化 67">
              <a:extLst>
                <a:ext uri="{FF2B5EF4-FFF2-40B4-BE49-F238E27FC236}">
                  <a16:creationId xmlns:a16="http://schemas.microsoft.com/office/drawing/2014/main" id="{A245C3EF-E507-4467-B04E-3A69EA5C915A}"/>
                </a:ext>
              </a:extLst>
            </p:cNvPr>
            <p:cNvGrpSpPr/>
            <p:nvPr/>
          </p:nvGrpSpPr>
          <p:grpSpPr>
            <a:xfrm rot="5400000">
              <a:off x="2616856" y="4707102"/>
              <a:ext cx="210890" cy="331719"/>
              <a:chOff x="2007020" y="4775651"/>
              <a:chExt cx="210890" cy="331719"/>
            </a:xfrm>
            <a:solidFill>
              <a:schemeClr val="bg1"/>
            </a:solidFill>
          </p:grpSpPr>
          <p:sp>
            <p:nvSpPr>
              <p:cNvPr id="82" name="フローチャート: 端子 81">
                <a:extLst>
                  <a:ext uri="{FF2B5EF4-FFF2-40B4-BE49-F238E27FC236}">
                    <a16:creationId xmlns:a16="http://schemas.microsoft.com/office/drawing/2014/main" id="{493D2043-DEA4-4D2C-8C71-25351E4F98C2}"/>
                  </a:ext>
                </a:extLst>
              </p:cNvPr>
              <p:cNvSpPr/>
              <p:nvPr/>
            </p:nvSpPr>
            <p:spPr>
              <a:xfrm>
                <a:off x="2007020" y="4775651"/>
                <a:ext cx="210890" cy="5906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フローチャート: 端子 82">
                <a:extLst>
                  <a:ext uri="{FF2B5EF4-FFF2-40B4-BE49-F238E27FC236}">
                    <a16:creationId xmlns:a16="http://schemas.microsoft.com/office/drawing/2014/main" id="{06830244-57F0-4D21-8D9D-B35492C71104}"/>
                  </a:ext>
                </a:extLst>
              </p:cNvPr>
              <p:cNvSpPr/>
              <p:nvPr/>
            </p:nvSpPr>
            <p:spPr>
              <a:xfrm>
                <a:off x="2007020" y="4911202"/>
                <a:ext cx="210890" cy="5906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フローチャート: 端子 83">
                <a:extLst>
                  <a:ext uri="{FF2B5EF4-FFF2-40B4-BE49-F238E27FC236}">
                    <a16:creationId xmlns:a16="http://schemas.microsoft.com/office/drawing/2014/main" id="{4E5362DD-533D-4355-81B2-0214E3449287}"/>
                  </a:ext>
                </a:extLst>
              </p:cNvPr>
              <p:cNvSpPr/>
              <p:nvPr/>
            </p:nvSpPr>
            <p:spPr>
              <a:xfrm>
                <a:off x="2007020" y="5048304"/>
                <a:ext cx="210890" cy="5906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A2D4E38F-7C3C-48E6-9814-D5AFE8378191}"/>
                </a:ext>
              </a:extLst>
            </p:cNvPr>
            <p:cNvGrpSpPr/>
            <p:nvPr/>
          </p:nvGrpSpPr>
          <p:grpSpPr>
            <a:xfrm>
              <a:off x="3359442" y="3319461"/>
              <a:ext cx="416256" cy="416256"/>
              <a:chOff x="3323452" y="3518820"/>
              <a:chExt cx="462633" cy="462633"/>
            </a:xfrm>
          </p:grpSpPr>
          <p:grpSp>
            <p:nvGrpSpPr>
              <p:cNvPr id="73" name="グループ化 72">
                <a:extLst>
                  <a:ext uri="{FF2B5EF4-FFF2-40B4-BE49-F238E27FC236}">
                    <a16:creationId xmlns:a16="http://schemas.microsoft.com/office/drawing/2014/main" id="{B87B59E9-B7ED-4AA3-9A00-D0D5B0079B89}"/>
                  </a:ext>
                </a:extLst>
              </p:cNvPr>
              <p:cNvGrpSpPr/>
              <p:nvPr/>
            </p:nvGrpSpPr>
            <p:grpSpPr>
              <a:xfrm rot="5400000">
                <a:off x="3321608" y="3656663"/>
                <a:ext cx="462633" cy="186948"/>
                <a:chOff x="2007020" y="4775651"/>
                <a:chExt cx="210890" cy="331719"/>
              </a:xfrm>
              <a:solidFill>
                <a:schemeClr val="bg1"/>
              </a:solidFill>
            </p:grpSpPr>
            <p:sp>
              <p:nvSpPr>
                <p:cNvPr id="79" name="フローチャート: 端子 78">
                  <a:extLst>
                    <a:ext uri="{FF2B5EF4-FFF2-40B4-BE49-F238E27FC236}">
                      <a16:creationId xmlns:a16="http://schemas.microsoft.com/office/drawing/2014/main" id="{40826410-56C8-46E0-98BA-4D4D62EF6F3B}"/>
                    </a:ext>
                  </a:extLst>
                </p:cNvPr>
                <p:cNvSpPr/>
                <p:nvPr/>
              </p:nvSpPr>
              <p:spPr>
                <a:xfrm>
                  <a:off x="2007020" y="4775651"/>
                  <a:ext cx="210890" cy="59066"/>
                </a:xfrm>
                <a:prstGeom prst="flowChartTermina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kumimoji="1" lang="ja-JP" alt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フローチャート: 端子 79">
                  <a:extLst>
                    <a:ext uri="{FF2B5EF4-FFF2-40B4-BE49-F238E27FC236}">
                      <a16:creationId xmlns:a16="http://schemas.microsoft.com/office/drawing/2014/main" id="{49301C59-88BD-4779-ADD0-9B142515C2EE}"/>
                    </a:ext>
                  </a:extLst>
                </p:cNvPr>
                <p:cNvSpPr/>
                <p:nvPr/>
              </p:nvSpPr>
              <p:spPr>
                <a:xfrm>
                  <a:off x="2007020" y="4911202"/>
                  <a:ext cx="210890" cy="59066"/>
                </a:xfrm>
                <a:prstGeom prst="flowChartTermina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kumimoji="1" lang="ja-JP" alt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フローチャート: 端子 80">
                  <a:extLst>
                    <a:ext uri="{FF2B5EF4-FFF2-40B4-BE49-F238E27FC236}">
                      <a16:creationId xmlns:a16="http://schemas.microsoft.com/office/drawing/2014/main" id="{E6F3D9A0-D7CD-411E-9864-FE98C7BE03E2}"/>
                    </a:ext>
                  </a:extLst>
                </p:cNvPr>
                <p:cNvSpPr/>
                <p:nvPr/>
              </p:nvSpPr>
              <p:spPr>
                <a:xfrm>
                  <a:off x="2007020" y="5048304"/>
                  <a:ext cx="210890" cy="59066"/>
                </a:xfrm>
                <a:prstGeom prst="flowChartTermina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kumimoji="1" lang="ja-JP" altLang="en-US" sz="16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4" name="四角形: 角を丸くする 73">
                <a:extLst>
                  <a:ext uri="{FF2B5EF4-FFF2-40B4-BE49-F238E27FC236}">
                    <a16:creationId xmlns:a16="http://schemas.microsoft.com/office/drawing/2014/main" id="{22B96A8D-9768-471D-8F80-B08DA5A9990B}"/>
                  </a:ext>
                </a:extLst>
              </p:cNvPr>
              <p:cNvSpPr/>
              <p:nvPr/>
            </p:nvSpPr>
            <p:spPr>
              <a:xfrm>
                <a:off x="3365500" y="3565197"/>
                <a:ext cx="371516" cy="373391"/>
              </a:xfrm>
              <a:prstGeom prst="roundRect">
                <a:avLst>
                  <a:gd name="adj" fmla="val 646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5" name="グループ化 74">
                <a:extLst>
                  <a:ext uri="{FF2B5EF4-FFF2-40B4-BE49-F238E27FC236}">
                    <a16:creationId xmlns:a16="http://schemas.microsoft.com/office/drawing/2014/main" id="{50798937-8C52-4437-BDC5-E65D8589F61D}"/>
                  </a:ext>
                </a:extLst>
              </p:cNvPr>
              <p:cNvGrpSpPr/>
              <p:nvPr/>
            </p:nvGrpSpPr>
            <p:grpSpPr>
              <a:xfrm rot="10800000">
                <a:off x="3323452" y="3652837"/>
                <a:ext cx="462633" cy="204206"/>
                <a:chOff x="2007020" y="4775651"/>
                <a:chExt cx="210890" cy="331719"/>
              </a:xfrm>
              <a:solidFill>
                <a:schemeClr val="bg1"/>
              </a:solidFill>
            </p:grpSpPr>
            <p:sp>
              <p:nvSpPr>
                <p:cNvPr id="76" name="フローチャート: 端子 75">
                  <a:extLst>
                    <a:ext uri="{FF2B5EF4-FFF2-40B4-BE49-F238E27FC236}">
                      <a16:creationId xmlns:a16="http://schemas.microsoft.com/office/drawing/2014/main" id="{45B79B97-CCC0-4488-AA75-E132472FA2C1}"/>
                    </a:ext>
                  </a:extLst>
                </p:cNvPr>
                <p:cNvSpPr/>
                <p:nvPr/>
              </p:nvSpPr>
              <p:spPr>
                <a:xfrm>
                  <a:off x="2007020" y="4775651"/>
                  <a:ext cx="210890" cy="59066"/>
                </a:xfrm>
                <a:prstGeom prst="flowChartTermina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kumimoji="1" lang="ja-JP" alt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フローチャート: 端子 76">
                  <a:extLst>
                    <a:ext uri="{FF2B5EF4-FFF2-40B4-BE49-F238E27FC236}">
                      <a16:creationId xmlns:a16="http://schemas.microsoft.com/office/drawing/2014/main" id="{6F6A7565-2ACD-4D52-9C7F-09F5A0771D0D}"/>
                    </a:ext>
                  </a:extLst>
                </p:cNvPr>
                <p:cNvSpPr/>
                <p:nvPr/>
              </p:nvSpPr>
              <p:spPr>
                <a:xfrm>
                  <a:off x="2007020" y="4911202"/>
                  <a:ext cx="210890" cy="59066"/>
                </a:xfrm>
                <a:prstGeom prst="flowChartTermina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kumimoji="1" lang="ja-JP" alt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フローチャート: 端子 77">
                  <a:extLst>
                    <a:ext uri="{FF2B5EF4-FFF2-40B4-BE49-F238E27FC236}">
                      <a16:creationId xmlns:a16="http://schemas.microsoft.com/office/drawing/2014/main" id="{E653B348-DC46-47AE-88A4-960DA439D3E1}"/>
                    </a:ext>
                  </a:extLst>
                </p:cNvPr>
                <p:cNvSpPr/>
                <p:nvPr/>
              </p:nvSpPr>
              <p:spPr>
                <a:xfrm>
                  <a:off x="2007020" y="5048304"/>
                  <a:ext cx="210890" cy="59066"/>
                </a:xfrm>
                <a:prstGeom prst="flowChartTermina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kumimoji="1" lang="ja-JP" altLang="en-US" sz="16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70" name="フローチャート: 端子 69">
              <a:extLst>
                <a:ext uri="{FF2B5EF4-FFF2-40B4-BE49-F238E27FC236}">
                  <a16:creationId xmlns:a16="http://schemas.microsoft.com/office/drawing/2014/main" id="{51EADE41-43FA-4491-B268-328F649060D8}"/>
                </a:ext>
              </a:extLst>
            </p:cNvPr>
            <p:cNvSpPr/>
            <p:nvPr/>
          </p:nvSpPr>
          <p:spPr>
            <a:xfrm rot="10800000">
              <a:off x="3600484" y="4114705"/>
              <a:ext cx="210890" cy="59066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1" name="フローチャート: 端子 70">
              <a:extLst>
                <a:ext uri="{FF2B5EF4-FFF2-40B4-BE49-F238E27FC236}">
                  <a16:creationId xmlns:a16="http://schemas.microsoft.com/office/drawing/2014/main" id="{A3F5433D-E3D7-414D-A532-DCD1324D0354}"/>
                </a:ext>
              </a:extLst>
            </p:cNvPr>
            <p:cNvSpPr/>
            <p:nvPr/>
          </p:nvSpPr>
          <p:spPr>
            <a:xfrm rot="10800000">
              <a:off x="3309007" y="4119018"/>
              <a:ext cx="210890" cy="59066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2" name="フローチャート: 端子 71">
              <a:extLst>
                <a:ext uri="{FF2B5EF4-FFF2-40B4-BE49-F238E27FC236}">
                  <a16:creationId xmlns:a16="http://schemas.microsoft.com/office/drawing/2014/main" id="{FADF62FC-58A6-4B67-8826-9E426965336D}"/>
                </a:ext>
              </a:extLst>
            </p:cNvPr>
            <p:cNvSpPr/>
            <p:nvPr/>
          </p:nvSpPr>
          <p:spPr>
            <a:xfrm rot="10800000">
              <a:off x="3302314" y="3916376"/>
              <a:ext cx="210890" cy="96636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0" name="稲妻 149">
            <a:extLst>
              <a:ext uri="{FF2B5EF4-FFF2-40B4-BE49-F238E27FC236}">
                <a16:creationId xmlns:a16="http://schemas.microsoft.com/office/drawing/2014/main" id="{53BB7A43-10AE-4477-B144-26B961D19EA3}"/>
              </a:ext>
            </a:extLst>
          </p:cNvPr>
          <p:cNvSpPr/>
          <p:nvPr/>
        </p:nvSpPr>
        <p:spPr>
          <a:xfrm rot="20755133" flipH="1">
            <a:off x="6331565" y="3967277"/>
            <a:ext cx="507564" cy="739704"/>
          </a:xfrm>
          <a:prstGeom prst="lightningBolt">
            <a:avLst/>
          </a:prstGeom>
          <a:solidFill>
            <a:srgbClr val="EBE6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1048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3750C6D-99A3-40AE-84E8-63B74114FB9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kumimoji="1" lang="ja-JP" altLang="en-US" smtClean="0"/>
              <a:t>50</a:t>
            </a:fld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EE9E668-A513-448E-A719-6C263C9FA5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5A517A7-65B4-40BB-A2E0-6E627F3FB319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kumimoji="1" lang="en-US" altLang="ja-JP" dirty="0"/>
              <a:t>+Institution</a:t>
            </a:r>
            <a:endParaRPr kumimoji="1"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854B481F-68FD-4590-81E0-B476D975F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263F7C3-82AF-4BAE-A0C2-784323458C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7" name="表 7">
            <a:extLst>
              <a:ext uri="{FF2B5EF4-FFF2-40B4-BE49-F238E27FC236}">
                <a16:creationId xmlns:a16="http://schemas.microsoft.com/office/drawing/2014/main" id="{A0770DA6-C9BC-43AD-A516-654C36198F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332479"/>
              </p:ext>
            </p:extLst>
          </p:nvPr>
        </p:nvGraphicFramePr>
        <p:xfrm>
          <a:off x="317057" y="1953961"/>
          <a:ext cx="11443305" cy="45872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787843">
                  <a:extLst>
                    <a:ext uri="{9D8B030D-6E8A-4147-A177-3AD203B41FA5}">
                      <a16:colId xmlns:a16="http://schemas.microsoft.com/office/drawing/2014/main" val="2171958848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3402925388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142879348"/>
                    </a:ext>
                  </a:extLst>
                </a:gridCol>
                <a:gridCol w="2425700">
                  <a:extLst>
                    <a:ext uri="{9D8B030D-6E8A-4147-A177-3AD203B41FA5}">
                      <a16:colId xmlns:a16="http://schemas.microsoft.com/office/drawing/2014/main" val="402037450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321071368"/>
                    </a:ext>
                  </a:extLst>
                </a:gridCol>
                <a:gridCol w="1994062">
                  <a:extLst>
                    <a:ext uri="{9D8B030D-6E8A-4147-A177-3AD203B41FA5}">
                      <a16:colId xmlns:a16="http://schemas.microsoft.com/office/drawing/2014/main" val="1173006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Year</a:t>
                      </a:r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Paper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Institution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Target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Injection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Attack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392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2017</a:t>
                      </a:r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u="none" strike="noStrike" dirty="0">
                          <a:effectLst/>
                        </a:rPr>
                        <a:t>Attack </a:t>
                      </a:r>
                      <a:r>
                        <a:rPr lang="en-US" altLang="ja-JP" sz="1800" u="none" strike="noStrike" dirty="0" err="1">
                          <a:effectLst/>
                        </a:rPr>
                        <a:t>TrustZone</a:t>
                      </a:r>
                      <a:br>
                        <a:rPr lang="en-US" altLang="ja-JP" sz="1800" u="none" strike="noStrike" dirty="0">
                          <a:effectLst/>
                        </a:rPr>
                      </a:br>
                      <a:r>
                        <a:rPr lang="en-US" altLang="ja-JP" sz="1800" u="none" strike="noStrike" dirty="0">
                          <a:effectLst/>
                        </a:rPr>
                        <a:t>with </a:t>
                      </a:r>
                      <a:r>
                        <a:rPr lang="en-US" altLang="ja-JP" sz="1800" u="none" strike="noStrike" dirty="0" err="1">
                          <a:effectLst/>
                        </a:rPr>
                        <a:t>Rowhammer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/>
                        <a:t>eShard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ARM </a:t>
                      </a:r>
                      <a:r>
                        <a:rPr kumimoji="1" lang="en-US" altLang="ja-JP" dirty="0" err="1"/>
                        <a:t>TrsutZone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/>
                        <a:t>Rowhammer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Cryptography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994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2018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Laser-Induced FI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/>
                        <a:t>eShard</a:t>
                      </a:r>
                      <a:r>
                        <a:rPr kumimoji="1" lang="en-US" altLang="ja-JP" dirty="0"/>
                        <a:t>, </a:t>
                      </a:r>
                      <a:r>
                        <a:rPr kumimoji="1" lang="en-US" altLang="ja-JP" dirty="0" err="1"/>
                        <a:t>ALPhANOV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ARM </a:t>
                      </a:r>
                      <a:r>
                        <a:rPr kumimoji="1" lang="en-US" altLang="ja-JP" dirty="0" err="1"/>
                        <a:t>TrsutZone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Laser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Secure boot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512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2017</a:t>
                      </a:r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CLK screw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Columbia Univ.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ARM </a:t>
                      </a:r>
                      <a:r>
                        <a:rPr kumimoji="1" lang="en-US" altLang="ja-JP" dirty="0" err="1"/>
                        <a:t>TrsutZone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DVFS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eiryo UI"/>
                          <a:cs typeface="+mn-cs"/>
                        </a:rPr>
                        <a:t>Cryptography</a:t>
                      </a: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Meiryo UI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130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2019</a:t>
                      </a:r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/>
                        <a:t>VoltJockey</a:t>
                      </a:r>
                      <a:endParaRPr kumimoji="1" lang="en-US" altLang="ja-JP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Tsinghua Univ.,</a:t>
                      </a:r>
                    </a:p>
                    <a:p>
                      <a:r>
                        <a:rPr kumimoji="1" lang="en-US" altLang="ja-JP" dirty="0"/>
                        <a:t>Univ. of Maryland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ARM </a:t>
                      </a:r>
                      <a:r>
                        <a:rPr kumimoji="1" lang="en-US" altLang="ja-JP" dirty="0" err="1"/>
                        <a:t>TrsutZone</a:t>
                      </a:r>
                      <a:r>
                        <a:rPr kumimoji="1" lang="en-US" altLang="ja-JP" dirty="0"/>
                        <a:t>,</a:t>
                      </a:r>
                      <a:r>
                        <a:rPr kumimoji="1" lang="ja-JP" altLang="en-US" dirty="0"/>
                        <a:t> </a:t>
                      </a:r>
                      <a:endParaRPr kumimoji="1" lang="en-US" altLang="ja-JP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Intel</a:t>
                      </a:r>
                      <a:r>
                        <a:rPr kumimoji="1" lang="ja-JP" altLang="en-US" dirty="0"/>
                        <a:t> </a:t>
                      </a:r>
                      <a:r>
                        <a:rPr kumimoji="1" lang="en-US" altLang="ja-JP" dirty="0"/>
                        <a:t>SGX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DVFS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eiryo UI"/>
                          <a:cs typeface="+mn-cs"/>
                        </a:rPr>
                        <a:t>Cryptography</a:t>
                      </a: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Meiryo UI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339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2020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/>
                        <a:t>Plundervolt</a:t>
                      </a:r>
                      <a:endParaRPr kumimoji="1" lang="en-US" altLang="ja-JP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Univ. of Birmingham</a:t>
                      </a:r>
                    </a:p>
                    <a:p>
                      <a:r>
                        <a:rPr kumimoji="1" lang="en-US" altLang="ja-JP" dirty="0"/>
                        <a:t>TU Graz,</a:t>
                      </a:r>
                    </a:p>
                    <a:p>
                      <a:r>
                        <a:rPr kumimoji="1" lang="en-US" altLang="ja-JP" dirty="0"/>
                        <a:t>KU Leuven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Intel SGX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DVFS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eiryo UI"/>
                          <a:cs typeface="+mn-cs"/>
                        </a:rPr>
                        <a:t>Cryptography</a:t>
                      </a: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Meiryo UI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773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2020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V0LTpwn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TU Darmstadt</a:t>
                      </a:r>
                    </a:p>
                    <a:p>
                      <a:r>
                        <a:rPr kumimoji="1" lang="en-US" altLang="ja-JP" dirty="0"/>
                        <a:t>UC Irvine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Intel SGX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DVFS</a:t>
                      </a:r>
                      <a:endParaRPr kumimoji="1" lang="ja-JP" altLang="en-US" dirty="0"/>
                    </a:p>
                    <a:p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eiryo UI"/>
                          <a:cs typeface="+mn-cs"/>
                        </a:rPr>
                        <a:t>Cryptography</a:t>
                      </a: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Meiryo UI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288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2022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i="0" dirty="0"/>
                        <a:t>Bypassing Isolated Execution</a:t>
                      </a:r>
                      <a:endParaRPr kumimoji="1" lang="ja-JP" altLang="en-US" i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Mitsubishi Electric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i="0" dirty="0"/>
                        <a:t>RISC-V</a:t>
                      </a:r>
                    </a:p>
                    <a:p>
                      <a:r>
                        <a:rPr kumimoji="1" lang="en-US" altLang="ja-JP" i="0" dirty="0"/>
                        <a:t>(PoC TEE, Keystone)</a:t>
                      </a:r>
                      <a:endParaRPr kumimoji="1" lang="ja-JP" altLang="en-US" i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i="0" dirty="0"/>
                        <a:t>Clock, EMFI</a:t>
                      </a:r>
                      <a:endParaRPr kumimoji="1" lang="ja-JP" altLang="en-US" i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i="0" dirty="0"/>
                        <a:t>Isolation itself</a:t>
                      </a:r>
                      <a:endParaRPr kumimoji="1" lang="ja-JP" altLang="en-US" i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674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1642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481DD5F-F868-41E3-86FC-3801F33949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背景＞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RISC-V</a:t>
            </a:r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＞攻撃＞</a:t>
            </a:r>
            <a:r>
              <a:rPr lang="ja-JP" altLang="en-US" b="1" dirty="0">
                <a:solidFill>
                  <a:schemeClr val="tx1"/>
                </a:solidFill>
              </a:rPr>
              <a:t>実験</a:t>
            </a:r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＞対策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B594134-A26D-431D-BCC1-00C15DEDE297}"/>
                  </a:ext>
                </a:extLst>
              </p:cNvPr>
              <p:cNvSpPr>
                <a:spLocks noGrp="1"/>
              </p:cNvSpPr>
              <p:nvPr>
                <p:ph sz="quarter" idx="19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ja-JP" dirty="0"/>
                  <a:t>【Successful &amp; Error】</a:t>
                </a:r>
              </a:p>
              <a:p>
                <a:r>
                  <a:rPr kumimoji="1" lang="en-US" altLang="ja-JP" dirty="0"/>
                  <a:t>Success @ 230</a:t>
                </a:r>
                <a:r>
                  <a:rPr kumimoji="1" lang="ja-JP" altLang="en-US" dirty="0"/>
                  <a:t>～</a:t>
                </a:r>
                <a:r>
                  <a:rPr kumimoji="1" lang="en-US" altLang="ja-JP" dirty="0"/>
                  <a:t>400 [V]</a:t>
                </a:r>
                <a:r>
                  <a:rPr kumimoji="1" lang="ja-JP" altLang="en-US" dirty="0"/>
                  <a:t>（</a:t>
                </a:r>
                <a:r>
                  <a:rPr kumimoji="1" lang="en-US" altLang="ja-JP" b="1" dirty="0">
                    <a:solidFill>
                      <a:srgbClr val="33CCCC"/>
                    </a:solidFill>
                  </a:rPr>
                  <a:t>Blue</a:t>
                </a:r>
                <a:r>
                  <a:rPr kumimoji="1" lang="ja-JP" altLang="en-US" dirty="0"/>
                  <a:t>）</a:t>
                </a:r>
                <a:endParaRPr kumimoji="1" lang="en-US" altLang="ja-JP" dirty="0"/>
              </a:p>
              <a:p>
                <a:r>
                  <a:rPr kumimoji="1" lang="en-US" altLang="ja-JP" dirty="0"/>
                  <a:t>Error: 300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ja-JP" dirty="0"/>
                  <a:t> [V] (</a:t>
                </a:r>
                <a:r>
                  <a:rPr kumimoji="1" lang="en-US" altLang="ja-JP" b="1" dirty="0">
                    <a:solidFill>
                      <a:srgbClr val="CCCC33"/>
                    </a:solidFill>
                  </a:rPr>
                  <a:t>Yellow</a:t>
                </a:r>
                <a:r>
                  <a:rPr kumimoji="1" lang="ja-JP" altLang="en-US" dirty="0"/>
                  <a:t>）</a:t>
                </a:r>
                <a:endParaRPr kumimoji="1" lang="en-US" altLang="ja-JP" dirty="0"/>
              </a:p>
              <a:p>
                <a:endParaRPr lang="en-US" altLang="ja-JP" dirty="0"/>
              </a:p>
              <a:p>
                <a:pPr marL="0" indent="0">
                  <a:buNone/>
                </a:pPr>
                <a:r>
                  <a:rPr kumimoji="1" lang="en-US" altLang="ja-JP" dirty="0"/>
                  <a:t>【</a:t>
                </a:r>
                <a:r>
                  <a:rPr lang="en-US" altLang="ja-JP" dirty="0"/>
                  <a:t>Efficient parameter</a:t>
                </a:r>
                <a:r>
                  <a:rPr kumimoji="1" lang="en-US" altLang="ja-JP" dirty="0"/>
                  <a:t>】</a:t>
                </a:r>
              </a:p>
              <a:p>
                <a:r>
                  <a:rPr kumimoji="1" lang="en-US" altLang="ja-JP" dirty="0"/>
                  <a:t>250</a:t>
                </a:r>
                <a:r>
                  <a:rPr kumimoji="1" lang="ja-JP" altLang="en-US" dirty="0"/>
                  <a:t>～</a:t>
                </a:r>
                <a:r>
                  <a:rPr kumimoji="1" lang="en-US" altLang="ja-JP" dirty="0"/>
                  <a:t>290 [V] </a:t>
                </a:r>
                <a:r>
                  <a:rPr lang="en-US" altLang="ja-JP" dirty="0"/>
                  <a:t>are</a:t>
                </a:r>
                <a:r>
                  <a:rPr kumimoji="1" lang="en-US" altLang="ja-JP" dirty="0"/>
                  <a:t> good</a:t>
                </a:r>
              </a:p>
              <a:p>
                <a:pPr lvl="1"/>
                <a:r>
                  <a:rPr lang="en-US" altLang="ja-JP" dirty="0"/>
                  <a:t>High success rate</a:t>
                </a:r>
              </a:p>
              <a:p>
                <a:pPr lvl="1"/>
                <a:r>
                  <a:rPr kumimoji="1" lang="en-US" altLang="ja-JP" dirty="0"/>
                  <a:t>A little errors -&gt; small reboot required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B594134-A26D-431D-BCC1-00C15DEDE2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blipFill>
                <a:blip r:embed="rId2"/>
                <a:stretch>
                  <a:fillRect l="-5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タイトル 3">
            <a:extLst>
              <a:ext uri="{FF2B5EF4-FFF2-40B4-BE49-F238E27FC236}">
                <a16:creationId xmlns:a16="http://schemas.microsoft.com/office/drawing/2014/main" id="{C242E25B-9644-437B-8C42-96CDCA581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Profiling</a:t>
            </a:r>
            <a:r>
              <a:rPr lang="ja-JP" altLang="en-US" dirty="0"/>
              <a:t>：</a:t>
            </a:r>
            <a:r>
              <a:rPr lang="en-US" altLang="ja-JP" dirty="0"/>
              <a:t>Pulse voltage</a:t>
            </a:r>
            <a:r>
              <a:rPr lang="ja-JP" altLang="en-US" dirty="0"/>
              <a:t> </a:t>
            </a:r>
            <a:r>
              <a:rPr lang="en-US" altLang="ja-JP" dirty="0"/>
              <a:t>vs. Success rate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2CA7E3F-85A4-4BC8-9A53-EEC55184B3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EMFI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E4730DD-CBA1-40BC-93FE-F69D77DB9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257" y="1173697"/>
            <a:ext cx="6318952" cy="4876583"/>
          </a:xfrm>
          <a:prstGeom prst="rect">
            <a:avLst/>
          </a:prstGeom>
        </p:spPr>
      </p:pic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6BAB75DB-1020-44AA-8FCE-60A74348313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A113E96-7A8E-4673-B43F-55C744C1F9D0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3024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00C0FF76-2099-4134-AD9C-5DDD5C7887D2}"/>
              </a:ext>
            </a:extLst>
          </p:cNvPr>
          <p:cNvGrpSpPr/>
          <p:nvPr/>
        </p:nvGrpSpPr>
        <p:grpSpPr>
          <a:xfrm>
            <a:off x="1501140" y="3173967"/>
            <a:ext cx="8290560" cy="3310653"/>
            <a:chOff x="1501140" y="3173967"/>
            <a:chExt cx="8290560" cy="3310653"/>
          </a:xfrm>
        </p:grpSpPr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EF21E9AA-E946-44B0-BD83-C6F8F1D166EE}"/>
                </a:ext>
              </a:extLst>
            </p:cNvPr>
            <p:cNvSpPr/>
            <p:nvPr/>
          </p:nvSpPr>
          <p:spPr>
            <a:xfrm>
              <a:off x="3161480" y="4198620"/>
              <a:ext cx="4979252" cy="228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8BEE9F39-DC7A-4904-9233-7CC000840F37}"/>
                </a:ext>
              </a:extLst>
            </p:cNvPr>
            <p:cNvCxnSpPr>
              <a:cxnSpLocks/>
            </p:cNvCxnSpPr>
            <p:nvPr/>
          </p:nvCxnSpPr>
          <p:spPr>
            <a:xfrm>
              <a:off x="6472784" y="3698388"/>
              <a:ext cx="165096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EB3A40C4-BD47-46BB-8700-961169810DFF}"/>
                </a:ext>
              </a:extLst>
            </p:cNvPr>
            <p:cNvCxnSpPr>
              <a:cxnSpLocks/>
            </p:cNvCxnSpPr>
            <p:nvPr/>
          </p:nvCxnSpPr>
          <p:spPr>
            <a:xfrm>
              <a:off x="3161480" y="3698388"/>
              <a:ext cx="165096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C7A35A17-49D4-4766-8A9C-95C12422CDF8}"/>
                </a:ext>
              </a:extLst>
            </p:cNvPr>
            <p:cNvCxnSpPr>
              <a:cxnSpLocks/>
            </p:cNvCxnSpPr>
            <p:nvPr/>
          </p:nvCxnSpPr>
          <p:spPr>
            <a:xfrm>
              <a:off x="1501140" y="3698388"/>
              <a:ext cx="165096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CE3337F6-AA29-4DA0-81B4-F5A2646DE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26196" y="4313316"/>
              <a:ext cx="1307901" cy="2061177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957E0C9F-8901-4722-82C5-1DA46798B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2159" y="4313316"/>
              <a:ext cx="1289609" cy="2061177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E77F4A0B-DB84-4E92-9ED0-96F6F8BF21F1}"/>
                </a:ext>
              </a:extLst>
            </p:cNvPr>
            <p:cNvSpPr txBox="1"/>
            <p:nvPr/>
          </p:nvSpPr>
          <p:spPr>
            <a:xfrm>
              <a:off x="1501140" y="3173967"/>
              <a:ext cx="1650968" cy="37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ja-JP" sz="1600" dirty="0"/>
                <a:t>Attacker app</a:t>
              </a:r>
              <a:endParaRPr kumimoji="1" lang="ja-JP" altLang="en-US" sz="1600" dirty="0"/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A7FAC15A-17BC-4638-AA6B-859B4DBF8058}"/>
                </a:ext>
              </a:extLst>
            </p:cNvPr>
            <p:cNvSpPr txBox="1"/>
            <p:nvPr/>
          </p:nvSpPr>
          <p:spPr>
            <a:xfrm>
              <a:off x="3454971" y="3173967"/>
              <a:ext cx="1063982" cy="37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ja-JP" sz="1600" dirty="0"/>
                <a:t>Monitor</a:t>
              </a:r>
              <a:endParaRPr kumimoji="1" lang="ja-JP" altLang="en-US" sz="1600" dirty="0"/>
            </a:p>
          </p:txBody>
        </p:sp>
        <p:cxnSp>
          <p:nvCxnSpPr>
            <p:cNvPr id="64" name="直線矢印コネクタ 63">
              <a:extLst>
                <a:ext uri="{FF2B5EF4-FFF2-40B4-BE49-F238E27FC236}">
                  <a16:creationId xmlns:a16="http://schemas.microsoft.com/office/drawing/2014/main" id="{C8E94102-E998-4EE8-881F-71B5BB00BF6D}"/>
                </a:ext>
              </a:extLst>
            </p:cNvPr>
            <p:cNvCxnSpPr>
              <a:cxnSpLocks/>
            </p:cNvCxnSpPr>
            <p:nvPr/>
          </p:nvCxnSpPr>
          <p:spPr>
            <a:xfrm>
              <a:off x="4821817" y="3698388"/>
              <a:ext cx="165096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5" name="図 64">
              <a:extLst>
                <a:ext uri="{FF2B5EF4-FFF2-40B4-BE49-F238E27FC236}">
                  <a16:creationId xmlns:a16="http://schemas.microsoft.com/office/drawing/2014/main" id="{CB5B7605-41C4-446B-8DCE-6862E9975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2496" y="4313316"/>
              <a:ext cx="1289609" cy="2061177"/>
            </a:xfrm>
            <a:prstGeom prst="rect">
              <a:avLst/>
            </a:prstGeom>
          </p:spPr>
        </p:pic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FA76DD5A-1ECE-413B-893B-C1BB5A4FC6A3}"/>
                </a:ext>
              </a:extLst>
            </p:cNvPr>
            <p:cNvSpPr txBox="1"/>
            <p:nvPr/>
          </p:nvSpPr>
          <p:spPr>
            <a:xfrm>
              <a:off x="4821817" y="3173967"/>
              <a:ext cx="1650968" cy="37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ja-JP" sz="1600" dirty="0"/>
                <a:t>Victim app</a:t>
              </a:r>
              <a:endParaRPr kumimoji="1" lang="ja-JP" altLang="en-US" sz="1600" dirty="0"/>
            </a:p>
          </p:txBody>
        </p:sp>
        <p:cxnSp>
          <p:nvCxnSpPr>
            <p:cNvPr id="67" name="直線矢印コネクタ 66">
              <a:extLst>
                <a:ext uri="{FF2B5EF4-FFF2-40B4-BE49-F238E27FC236}">
                  <a16:creationId xmlns:a16="http://schemas.microsoft.com/office/drawing/2014/main" id="{E6C318BA-1AD4-4EE2-9974-974BA537A6DC}"/>
                </a:ext>
              </a:extLst>
            </p:cNvPr>
            <p:cNvCxnSpPr>
              <a:cxnSpLocks/>
            </p:cNvCxnSpPr>
            <p:nvPr/>
          </p:nvCxnSpPr>
          <p:spPr>
            <a:xfrm>
              <a:off x="8140732" y="3698388"/>
              <a:ext cx="165096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図 67">
              <a:extLst>
                <a:ext uri="{FF2B5EF4-FFF2-40B4-BE49-F238E27FC236}">
                  <a16:creationId xmlns:a16="http://schemas.microsoft.com/office/drawing/2014/main" id="{A8BDCE05-4157-450B-9BAD-6C31AA89A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1411" y="4313316"/>
              <a:ext cx="1289609" cy="2061177"/>
            </a:xfrm>
            <a:prstGeom prst="rect">
              <a:avLst/>
            </a:prstGeom>
          </p:spPr>
        </p:pic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387A2AB4-99CC-4B73-8279-675D2B6F803A}"/>
                </a:ext>
              </a:extLst>
            </p:cNvPr>
            <p:cNvSpPr txBox="1"/>
            <p:nvPr/>
          </p:nvSpPr>
          <p:spPr>
            <a:xfrm>
              <a:off x="8140732" y="3173967"/>
              <a:ext cx="1650968" cy="37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ja-JP" sz="1600" dirty="0"/>
                <a:t>Attacker app</a:t>
              </a:r>
              <a:endParaRPr kumimoji="1" lang="ja-JP" altLang="en-US" sz="1600" dirty="0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541AA901-E05F-445C-A641-7FEEDCB05AFD}"/>
                </a:ext>
              </a:extLst>
            </p:cNvPr>
            <p:cNvSpPr txBox="1"/>
            <p:nvPr/>
          </p:nvSpPr>
          <p:spPr>
            <a:xfrm>
              <a:off x="6774767" y="3173967"/>
              <a:ext cx="1063982" cy="37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ja-JP" sz="1600" dirty="0"/>
                <a:t>Monitor</a:t>
              </a:r>
              <a:endParaRPr kumimoji="1" lang="ja-JP" altLang="en-US" sz="1600" dirty="0"/>
            </a:p>
          </p:txBody>
        </p:sp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B02CCEB0-25C8-40CA-ACA2-85D6C0FEF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7425" y="4861749"/>
              <a:ext cx="123451" cy="1504943"/>
            </a:xfrm>
            <a:prstGeom prst="rect">
              <a:avLst/>
            </a:prstGeom>
          </p:spPr>
        </p:pic>
        <p:pic>
          <p:nvPicPr>
            <p:cNvPr id="97" name="図 96">
              <a:extLst>
                <a:ext uri="{FF2B5EF4-FFF2-40B4-BE49-F238E27FC236}">
                  <a16:creationId xmlns:a16="http://schemas.microsoft.com/office/drawing/2014/main" id="{F3C0BE11-5C1C-4862-AD26-F2A7FFB7E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6385" y="4861749"/>
              <a:ext cx="123451" cy="1504943"/>
            </a:xfrm>
            <a:prstGeom prst="rect">
              <a:avLst/>
            </a:prstGeom>
          </p:spPr>
        </p:pic>
        <p:pic>
          <p:nvPicPr>
            <p:cNvPr id="98" name="図 97">
              <a:extLst>
                <a:ext uri="{FF2B5EF4-FFF2-40B4-BE49-F238E27FC236}">
                  <a16:creationId xmlns:a16="http://schemas.microsoft.com/office/drawing/2014/main" id="{64CF359A-D4F8-4CFC-BD1E-B6F3F00D2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83605" y="4861749"/>
              <a:ext cx="123451" cy="1504943"/>
            </a:xfrm>
            <a:prstGeom prst="rect">
              <a:avLst/>
            </a:prstGeom>
          </p:spPr>
        </p:pic>
        <p:pic>
          <p:nvPicPr>
            <p:cNvPr id="99" name="図 98">
              <a:extLst>
                <a:ext uri="{FF2B5EF4-FFF2-40B4-BE49-F238E27FC236}">
                  <a16:creationId xmlns:a16="http://schemas.microsoft.com/office/drawing/2014/main" id="{03A34454-EB61-45DE-848F-DC8AE155B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79006" y="4861749"/>
              <a:ext cx="123451" cy="1504943"/>
            </a:xfrm>
            <a:prstGeom prst="rect">
              <a:avLst/>
            </a:prstGeom>
          </p:spPr>
        </p:pic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734EAAD8-9DB6-4BDF-8AB9-B71AE5082D0A}"/>
                </a:ext>
              </a:extLst>
            </p:cNvPr>
            <p:cNvSpPr txBox="1"/>
            <p:nvPr/>
          </p:nvSpPr>
          <p:spPr>
            <a:xfrm>
              <a:off x="3522200" y="3779451"/>
              <a:ext cx="4250200" cy="37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kumimoji="1" lang="en-US" altLang="ja-JP" sz="1600" b="1" dirty="0"/>
                <a:t>Unknown and/or modification impossible</a:t>
              </a:r>
              <a:endParaRPr kumimoji="1" lang="ja-JP" altLang="en-US" sz="1600" b="1" dirty="0"/>
            </a:p>
          </p:txBody>
        </p:sp>
        <p:cxnSp>
          <p:nvCxnSpPr>
            <p:cNvPr id="100" name="直線コネクタ 99">
              <a:extLst>
                <a:ext uri="{FF2B5EF4-FFF2-40B4-BE49-F238E27FC236}">
                  <a16:creationId xmlns:a16="http://schemas.microsoft.com/office/drawing/2014/main" id="{57FB3369-0A6F-4134-9A1D-FF468AD54C09}"/>
                </a:ext>
              </a:extLst>
            </p:cNvPr>
            <p:cNvCxnSpPr/>
            <p:nvPr/>
          </p:nvCxnSpPr>
          <p:spPr>
            <a:xfrm>
              <a:off x="7004967" y="5117193"/>
              <a:ext cx="388926" cy="42930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>
              <a:extLst>
                <a:ext uri="{FF2B5EF4-FFF2-40B4-BE49-F238E27FC236}">
                  <a16:creationId xmlns:a16="http://schemas.microsoft.com/office/drawing/2014/main" id="{1D0FDEBE-F1FB-4195-8307-B0E6C6E48A50}"/>
                </a:ext>
              </a:extLst>
            </p:cNvPr>
            <p:cNvCxnSpPr/>
            <p:nvPr/>
          </p:nvCxnSpPr>
          <p:spPr>
            <a:xfrm flipV="1">
              <a:off x="7004967" y="5107639"/>
              <a:ext cx="388926" cy="43885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" name="図 101">
              <a:extLst>
                <a:ext uri="{FF2B5EF4-FFF2-40B4-BE49-F238E27FC236}">
                  <a16:creationId xmlns:a16="http://schemas.microsoft.com/office/drawing/2014/main" id="{77DA5A47-21BF-481C-861A-0CB09DED4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6507" y="4313316"/>
              <a:ext cx="1289609" cy="2061177"/>
            </a:xfrm>
            <a:prstGeom prst="rect">
              <a:avLst/>
            </a:prstGeom>
          </p:spPr>
        </p:pic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7ABAE51-B323-4EA8-91CC-DA14A177A88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kumimoji="1" lang="ja-JP" altLang="en-US" smtClean="0"/>
              <a:t>52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AE2D1C8-20F2-443B-9E3A-31E12F815E6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1639" y="1053619"/>
            <a:ext cx="11332800" cy="1720062"/>
          </a:xfrm>
        </p:spPr>
        <p:txBody>
          <a:bodyPr>
            <a:normAutofit/>
          </a:bodyPr>
          <a:lstStyle/>
          <a:p>
            <a:r>
              <a:rPr lang="en-US" altLang="ja-JP" dirty="0"/>
              <a:t>Unable to trigger immediately before injection</a:t>
            </a:r>
          </a:p>
          <a:p>
            <a:r>
              <a:rPr kumimoji="1" lang="en-US" altLang="ja-JP" dirty="0"/>
              <a:t>Counting clocks from code </a:t>
            </a:r>
            <a:r>
              <a:rPr lang="en-US" altLang="ja-JP" dirty="0"/>
              <a:t>is not possible owing to unknown victim app</a:t>
            </a:r>
          </a:p>
          <a:p>
            <a:r>
              <a:rPr kumimoji="1" lang="en-US" altLang="ja-JP" dirty="0"/>
              <a:t>Brute force </a:t>
            </a:r>
            <a:r>
              <a:rPr lang="en-US" altLang="ja-JP" dirty="0"/>
              <a:t>takes too much time</a:t>
            </a:r>
            <a:endParaRPr kumimoji="1" lang="en-US" altLang="ja-JP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A1C811EA-6E02-4244-A1EC-A306E64F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846" y="1"/>
            <a:ext cx="9871153" cy="68843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Injection timing: Problem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2D221E2B-A952-4BDB-B015-0D839F2A96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" name="テキスト プレースホルダー 2">
            <a:extLst>
              <a:ext uri="{FF2B5EF4-FFF2-40B4-BE49-F238E27FC236}">
                <a16:creationId xmlns:a16="http://schemas.microsoft.com/office/drawing/2014/main" id="{9C72384C-5E00-412F-B99F-27D7C3FA18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0900" y="6541201"/>
            <a:ext cx="4258467" cy="266937"/>
          </a:xfrm>
        </p:spPr>
        <p:txBody>
          <a:bodyPr/>
          <a:lstStyle/>
          <a:p>
            <a:r>
              <a:rPr kumimoji="1" lang="en-US" altLang="ja-JP" dirty="0"/>
              <a:t>BG&gt;</a:t>
            </a:r>
            <a:r>
              <a:rPr lang="en-US" altLang="ja-JP" dirty="0"/>
              <a:t>RISC-V&gt;</a:t>
            </a:r>
            <a:r>
              <a:rPr kumimoji="1" lang="en-US" altLang="ja-JP" b="1" dirty="0"/>
              <a:t>Attack</a:t>
            </a:r>
            <a:r>
              <a:rPr kumimoji="1" lang="en-US" altLang="ja-JP" dirty="0"/>
              <a:t>&gt;Exp.&gt;</a:t>
            </a:r>
            <a:r>
              <a:rPr lang="en-US" altLang="ja-JP" dirty="0"/>
              <a:t>Counter&gt;</a:t>
            </a:r>
            <a:r>
              <a:rPr kumimoji="1" lang="en-US" altLang="ja-JP" dirty="0"/>
              <a:t>Discussion</a:t>
            </a:r>
            <a:endParaRPr kumimoji="1" lang="ja-JP" altLang="en-US" dirty="0"/>
          </a:p>
        </p:txBody>
      </p:sp>
      <p:pic>
        <p:nvPicPr>
          <p:cNvPr id="7" name="グラフィックス 6" descr="戻る 単色塗りつぶし">
            <a:extLst>
              <a:ext uri="{FF2B5EF4-FFF2-40B4-BE49-F238E27FC236}">
                <a16:creationId xmlns:a16="http://schemas.microsoft.com/office/drawing/2014/main" id="{2529659D-3D9E-4FC8-AAF1-9FFDF39C85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6095" y="2833970"/>
            <a:ext cx="927284" cy="51787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5AE67ED-59D0-4583-9C0C-8DADE99B8274}"/>
              </a:ext>
            </a:extLst>
          </p:cNvPr>
          <p:cNvSpPr txBox="1"/>
          <p:nvPr/>
        </p:nvSpPr>
        <p:spPr>
          <a:xfrm>
            <a:off x="3104142" y="2574645"/>
            <a:ext cx="701658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1600" u="sng" dirty="0"/>
              <a:t>Call</a:t>
            </a:r>
            <a:endParaRPr kumimoji="1" lang="ja-JP" altLang="en-US" sz="1600" u="sng" dirty="0"/>
          </a:p>
        </p:txBody>
      </p:sp>
      <p:pic>
        <p:nvPicPr>
          <p:cNvPr id="34" name="グラフィックス 33" descr="戻る 単色塗りつぶし">
            <a:extLst>
              <a:ext uri="{FF2B5EF4-FFF2-40B4-BE49-F238E27FC236}">
                <a16:creationId xmlns:a16="http://schemas.microsoft.com/office/drawing/2014/main" id="{3497FDAD-3458-4938-BB6B-C63EA8DD5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60110" y="2833970"/>
            <a:ext cx="927284" cy="517870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147CDC6-050C-43A6-BD96-6420C627CF0B}"/>
              </a:ext>
            </a:extLst>
          </p:cNvPr>
          <p:cNvSpPr txBox="1"/>
          <p:nvPr/>
        </p:nvSpPr>
        <p:spPr>
          <a:xfrm>
            <a:off x="7593880" y="2574645"/>
            <a:ext cx="1130212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1600" u="sng" dirty="0"/>
              <a:t>Return</a:t>
            </a:r>
            <a:endParaRPr kumimoji="1" lang="ja-JP" alt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16387212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7D907099-18A0-408B-9DD6-6E9D55C3E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672" y="4308955"/>
            <a:ext cx="1351023" cy="2065537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7ABAE51-B323-4EA8-91CC-DA14A177A88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kumimoji="1" lang="ja-JP" altLang="en-US" smtClean="0"/>
              <a:t>53</a:t>
            </a:fld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AE2D1C8-20F2-443B-9E3A-31E12F815E6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1639" y="1053619"/>
            <a:ext cx="11332800" cy="1720062"/>
          </a:xfrm>
        </p:spPr>
        <p:txBody>
          <a:bodyPr>
            <a:normAutofit/>
          </a:bodyPr>
          <a:lstStyle/>
          <a:p>
            <a:r>
              <a:rPr lang="en-US" altLang="ja-JP" dirty="0"/>
              <a:t>Unable to trigger immediately before injection</a:t>
            </a:r>
          </a:p>
          <a:p>
            <a:r>
              <a:rPr kumimoji="1" lang="en-US" altLang="ja-JP" dirty="0"/>
              <a:t>Counting clocks from code </a:t>
            </a:r>
            <a:r>
              <a:rPr lang="en-US" altLang="ja-JP" dirty="0"/>
              <a:t>is not possible owing to unknown victim app</a:t>
            </a:r>
          </a:p>
          <a:p>
            <a:r>
              <a:rPr kumimoji="1" lang="en-US" altLang="ja-JP" dirty="0"/>
              <a:t>Brute force </a:t>
            </a:r>
            <a:r>
              <a:rPr lang="en-US" altLang="ja-JP" dirty="0"/>
              <a:t>takes too much time</a:t>
            </a:r>
            <a:endParaRPr kumimoji="1" lang="en-US" altLang="ja-JP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A1C811EA-6E02-4244-A1EC-A306E64F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846" y="1"/>
            <a:ext cx="9871153" cy="68843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Injection timing: Problem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2D221E2B-A952-4BDB-B015-0D839F2A96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00C0FF76-2099-4134-AD9C-5DDD5C7887D2}"/>
              </a:ext>
            </a:extLst>
          </p:cNvPr>
          <p:cNvGrpSpPr/>
          <p:nvPr/>
        </p:nvGrpSpPr>
        <p:grpSpPr>
          <a:xfrm>
            <a:off x="1501140" y="3173967"/>
            <a:ext cx="8290560" cy="3310653"/>
            <a:chOff x="1501140" y="3173967"/>
            <a:chExt cx="8290560" cy="3310653"/>
          </a:xfrm>
        </p:grpSpPr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EF21E9AA-E946-44B0-BD83-C6F8F1D166EE}"/>
                </a:ext>
              </a:extLst>
            </p:cNvPr>
            <p:cNvSpPr/>
            <p:nvPr/>
          </p:nvSpPr>
          <p:spPr>
            <a:xfrm>
              <a:off x="3161480" y="4198620"/>
              <a:ext cx="4979252" cy="2286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8BEE9F39-DC7A-4904-9233-7CC000840F37}"/>
                </a:ext>
              </a:extLst>
            </p:cNvPr>
            <p:cNvCxnSpPr>
              <a:cxnSpLocks/>
            </p:cNvCxnSpPr>
            <p:nvPr/>
          </p:nvCxnSpPr>
          <p:spPr>
            <a:xfrm>
              <a:off x="6472784" y="3698388"/>
              <a:ext cx="165096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EB3A40C4-BD47-46BB-8700-961169810DFF}"/>
                </a:ext>
              </a:extLst>
            </p:cNvPr>
            <p:cNvCxnSpPr>
              <a:cxnSpLocks/>
            </p:cNvCxnSpPr>
            <p:nvPr/>
          </p:nvCxnSpPr>
          <p:spPr>
            <a:xfrm>
              <a:off x="3161480" y="3698388"/>
              <a:ext cx="165096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C7A35A17-49D4-4766-8A9C-95C12422CDF8}"/>
                </a:ext>
              </a:extLst>
            </p:cNvPr>
            <p:cNvCxnSpPr>
              <a:cxnSpLocks/>
            </p:cNvCxnSpPr>
            <p:nvPr/>
          </p:nvCxnSpPr>
          <p:spPr>
            <a:xfrm>
              <a:off x="1501140" y="3698388"/>
              <a:ext cx="165096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CE3337F6-AA29-4DA0-81B4-F5A2646DE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6196" y="4313316"/>
              <a:ext cx="1307901" cy="2061177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957E0C9F-8901-4722-82C5-1DA46798B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2159" y="4313316"/>
              <a:ext cx="1289609" cy="2061177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E77F4A0B-DB84-4E92-9ED0-96F6F8BF21F1}"/>
                </a:ext>
              </a:extLst>
            </p:cNvPr>
            <p:cNvSpPr txBox="1"/>
            <p:nvPr/>
          </p:nvSpPr>
          <p:spPr>
            <a:xfrm>
              <a:off x="1501140" y="3173967"/>
              <a:ext cx="1650968" cy="37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ja-JP" sz="1600" dirty="0"/>
                <a:t>Attacker app</a:t>
              </a:r>
              <a:endParaRPr kumimoji="1" lang="ja-JP" altLang="en-US" sz="1600" dirty="0"/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A7FAC15A-17BC-4638-AA6B-859B4DBF8058}"/>
                </a:ext>
              </a:extLst>
            </p:cNvPr>
            <p:cNvSpPr txBox="1"/>
            <p:nvPr/>
          </p:nvSpPr>
          <p:spPr>
            <a:xfrm>
              <a:off x="3454971" y="3173967"/>
              <a:ext cx="1063982" cy="37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ja-JP" sz="1600" dirty="0"/>
                <a:t>Monitor</a:t>
              </a:r>
              <a:endParaRPr kumimoji="1" lang="ja-JP" altLang="en-US" sz="1600" dirty="0"/>
            </a:p>
          </p:txBody>
        </p:sp>
        <p:cxnSp>
          <p:nvCxnSpPr>
            <p:cNvPr id="64" name="直線矢印コネクタ 63">
              <a:extLst>
                <a:ext uri="{FF2B5EF4-FFF2-40B4-BE49-F238E27FC236}">
                  <a16:creationId xmlns:a16="http://schemas.microsoft.com/office/drawing/2014/main" id="{C8E94102-E998-4EE8-881F-71B5BB00BF6D}"/>
                </a:ext>
              </a:extLst>
            </p:cNvPr>
            <p:cNvCxnSpPr>
              <a:cxnSpLocks/>
            </p:cNvCxnSpPr>
            <p:nvPr/>
          </p:nvCxnSpPr>
          <p:spPr>
            <a:xfrm>
              <a:off x="4821817" y="3698388"/>
              <a:ext cx="165096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5" name="図 64">
              <a:extLst>
                <a:ext uri="{FF2B5EF4-FFF2-40B4-BE49-F238E27FC236}">
                  <a16:creationId xmlns:a16="http://schemas.microsoft.com/office/drawing/2014/main" id="{CB5B7605-41C4-446B-8DCE-6862E9975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2496" y="4313316"/>
              <a:ext cx="1289609" cy="2061177"/>
            </a:xfrm>
            <a:prstGeom prst="rect">
              <a:avLst/>
            </a:prstGeom>
          </p:spPr>
        </p:pic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FA76DD5A-1ECE-413B-893B-C1BB5A4FC6A3}"/>
                </a:ext>
              </a:extLst>
            </p:cNvPr>
            <p:cNvSpPr txBox="1"/>
            <p:nvPr/>
          </p:nvSpPr>
          <p:spPr>
            <a:xfrm>
              <a:off x="4821817" y="3173967"/>
              <a:ext cx="1650968" cy="37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ja-JP" sz="1600" dirty="0"/>
                <a:t>Victim app</a:t>
              </a:r>
              <a:endParaRPr kumimoji="1" lang="ja-JP" altLang="en-US" sz="1600" dirty="0"/>
            </a:p>
          </p:txBody>
        </p:sp>
        <p:cxnSp>
          <p:nvCxnSpPr>
            <p:cNvPr id="67" name="直線矢印コネクタ 66">
              <a:extLst>
                <a:ext uri="{FF2B5EF4-FFF2-40B4-BE49-F238E27FC236}">
                  <a16:creationId xmlns:a16="http://schemas.microsoft.com/office/drawing/2014/main" id="{E6C318BA-1AD4-4EE2-9974-974BA537A6DC}"/>
                </a:ext>
              </a:extLst>
            </p:cNvPr>
            <p:cNvCxnSpPr>
              <a:cxnSpLocks/>
            </p:cNvCxnSpPr>
            <p:nvPr/>
          </p:nvCxnSpPr>
          <p:spPr>
            <a:xfrm>
              <a:off x="8140732" y="3698388"/>
              <a:ext cx="165096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図 67">
              <a:extLst>
                <a:ext uri="{FF2B5EF4-FFF2-40B4-BE49-F238E27FC236}">
                  <a16:creationId xmlns:a16="http://schemas.microsoft.com/office/drawing/2014/main" id="{A8BDCE05-4157-450B-9BAD-6C31AA89A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1411" y="4313316"/>
              <a:ext cx="1289609" cy="2061177"/>
            </a:xfrm>
            <a:prstGeom prst="rect">
              <a:avLst/>
            </a:prstGeom>
          </p:spPr>
        </p:pic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387A2AB4-99CC-4B73-8279-675D2B6F803A}"/>
                </a:ext>
              </a:extLst>
            </p:cNvPr>
            <p:cNvSpPr txBox="1"/>
            <p:nvPr/>
          </p:nvSpPr>
          <p:spPr>
            <a:xfrm>
              <a:off x="8140732" y="3173967"/>
              <a:ext cx="1650968" cy="37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ja-JP" sz="1600" dirty="0"/>
                <a:t>Attacker app</a:t>
              </a:r>
              <a:endParaRPr kumimoji="1" lang="ja-JP" altLang="en-US" sz="1600" dirty="0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541AA901-E05F-445C-A641-7FEEDCB05AFD}"/>
                </a:ext>
              </a:extLst>
            </p:cNvPr>
            <p:cNvSpPr txBox="1"/>
            <p:nvPr/>
          </p:nvSpPr>
          <p:spPr>
            <a:xfrm>
              <a:off x="6774767" y="3173967"/>
              <a:ext cx="1063982" cy="37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ja-JP" sz="1600" dirty="0"/>
                <a:t>Monitor</a:t>
              </a:r>
              <a:endParaRPr kumimoji="1" lang="ja-JP" altLang="en-US" sz="1600" dirty="0"/>
            </a:p>
          </p:txBody>
        </p:sp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B02CCEB0-25C8-40CA-ACA2-85D6C0FEF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47425" y="4861749"/>
              <a:ext cx="123451" cy="1504943"/>
            </a:xfrm>
            <a:prstGeom prst="rect">
              <a:avLst/>
            </a:prstGeom>
          </p:spPr>
        </p:pic>
        <p:pic>
          <p:nvPicPr>
            <p:cNvPr id="97" name="図 96">
              <a:extLst>
                <a:ext uri="{FF2B5EF4-FFF2-40B4-BE49-F238E27FC236}">
                  <a16:creationId xmlns:a16="http://schemas.microsoft.com/office/drawing/2014/main" id="{F3C0BE11-5C1C-4862-AD26-F2A7FFB7E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6385" y="4861749"/>
              <a:ext cx="123451" cy="1504943"/>
            </a:xfrm>
            <a:prstGeom prst="rect">
              <a:avLst/>
            </a:prstGeom>
          </p:spPr>
        </p:pic>
        <p:pic>
          <p:nvPicPr>
            <p:cNvPr id="98" name="図 97">
              <a:extLst>
                <a:ext uri="{FF2B5EF4-FFF2-40B4-BE49-F238E27FC236}">
                  <a16:creationId xmlns:a16="http://schemas.microsoft.com/office/drawing/2014/main" id="{64CF359A-D4F8-4CFC-BD1E-B6F3F00D2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83605" y="4861749"/>
              <a:ext cx="123451" cy="1504943"/>
            </a:xfrm>
            <a:prstGeom prst="rect">
              <a:avLst/>
            </a:prstGeom>
          </p:spPr>
        </p:pic>
        <p:pic>
          <p:nvPicPr>
            <p:cNvPr id="99" name="図 98">
              <a:extLst>
                <a:ext uri="{FF2B5EF4-FFF2-40B4-BE49-F238E27FC236}">
                  <a16:creationId xmlns:a16="http://schemas.microsoft.com/office/drawing/2014/main" id="{03A34454-EB61-45DE-848F-DC8AE155B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79006" y="4861749"/>
              <a:ext cx="123451" cy="1504943"/>
            </a:xfrm>
            <a:prstGeom prst="rect">
              <a:avLst/>
            </a:prstGeom>
          </p:spPr>
        </p:pic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734EAAD8-9DB6-4BDF-8AB9-B71AE5082D0A}"/>
                </a:ext>
              </a:extLst>
            </p:cNvPr>
            <p:cNvSpPr txBox="1"/>
            <p:nvPr/>
          </p:nvSpPr>
          <p:spPr>
            <a:xfrm>
              <a:off x="3522200" y="3779451"/>
              <a:ext cx="4250200" cy="37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kumimoji="1" lang="en-US" altLang="ja-JP" sz="1600" b="1" dirty="0"/>
                <a:t>Unknown and/or modification impossible</a:t>
              </a:r>
              <a:endParaRPr kumimoji="1" lang="ja-JP" altLang="en-US" sz="1600" b="1" dirty="0"/>
            </a:p>
          </p:txBody>
        </p:sp>
        <p:cxnSp>
          <p:nvCxnSpPr>
            <p:cNvPr id="100" name="直線コネクタ 99">
              <a:extLst>
                <a:ext uri="{FF2B5EF4-FFF2-40B4-BE49-F238E27FC236}">
                  <a16:creationId xmlns:a16="http://schemas.microsoft.com/office/drawing/2014/main" id="{57FB3369-0A6F-4134-9A1D-FF468AD54C09}"/>
                </a:ext>
              </a:extLst>
            </p:cNvPr>
            <p:cNvCxnSpPr/>
            <p:nvPr/>
          </p:nvCxnSpPr>
          <p:spPr>
            <a:xfrm>
              <a:off x="7004967" y="5117193"/>
              <a:ext cx="388926" cy="42930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>
              <a:extLst>
                <a:ext uri="{FF2B5EF4-FFF2-40B4-BE49-F238E27FC236}">
                  <a16:creationId xmlns:a16="http://schemas.microsoft.com/office/drawing/2014/main" id="{1D0FDEBE-F1FB-4195-8307-B0E6C6E48A50}"/>
                </a:ext>
              </a:extLst>
            </p:cNvPr>
            <p:cNvCxnSpPr/>
            <p:nvPr/>
          </p:nvCxnSpPr>
          <p:spPr>
            <a:xfrm flipV="1">
              <a:off x="7004967" y="5107639"/>
              <a:ext cx="388926" cy="43885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テキスト プレースホルダー 2">
            <a:extLst>
              <a:ext uri="{FF2B5EF4-FFF2-40B4-BE49-F238E27FC236}">
                <a16:creationId xmlns:a16="http://schemas.microsoft.com/office/drawing/2014/main" id="{9C72384C-5E00-412F-B99F-27D7C3FA18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0900" y="6541201"/>
            <a:ext cx="4258467" cy="266937"/>
          </a:xfrm>
        </p:spPr>
        <p:txBody>
          <a:bodyPr/>
          <a:lstStyle/>
          <a:p>
            <a:r>
              <a:rPr kumimoji="1" lang="en-US" altLang="ja-JP" dirty="0"/>
              <a:t>BG&gt;</a:t>
            </a:r>
            <a:r>
              <a:rPr lang="en-US" altLang="ja-JP" dirty="0"/>
              <a:t>RISC-V&gt;</a:t>
            </a:r>
            <a:r>
              <a:rPr kumimoji="1" lang="en-US" altLang="ja-JP" b="1" dirty="0"/>
              <a:t>Attack</a:t>
            </a:r>
            <a:r>
              <a:rPr kumimoji="1" lang="en-US" altLang="ja-JP" dirty="0"/>
              <a:t>&gt;Exp.&gt;</a:t>
            </a:r>
            <a:r>
              <a:rPr lang="en-US" altLang="ja-JP" dirty="0"/>
              <a:t>Counter&gt;</a:t>
            </a:r>
            <a:r>
              <a:rPr kumimoji="1" lang="en-US" altLang="ja-JP" dirty="0"/>
              <a:t>Discussion</a:t>
            </a:r>
            <a:endParaRPr kumimoji="1" lang="ja-JP" altLang="en-US" dirty="0"/>
          </a:p>
        </p:txBody>
      </p:sp>
      <p:pic>
        <p:nvPicPr>
          <p:cNvPr id="7" name="グラフィックス 6" descr="戻る 単色塗りつぶし">
            <a:extLst>
              <a:ext uri="{FF2B5EF4-FFF2-40B4-BE49-F238E27FC236}">
                <a16:creationId xmlns:a16="http://schemas.microsoft.com/office/drawing/2014/main" id="{2529659D-3D9E-4FC8-AAF1-9FFDF39C85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56095" y="2833970"/>
            <a:ext cx="927284" cy="51787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5AE67ED-59D0-4583-9C0C-8DADE99B8274}"/>
              </a:ext>
            </a:extLst>
          </p:cNvPr>
          <p:cNvSpPr txBox="1"/>
          <p:nvPr/>
        </p:nvSpPr>
        <p:spPr>
          <a:xfrm>
            <a:off x="3104142" y="2574645"/>
            <a:ext cx="701658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1600" u="sng" dirty="0"/>
              <a:t>Call</a:t>
            </a:r>
            <a:endParaRPr kumimoji="1" lang="ja-JP" altLang="en-US" sz="1600" u="sng" dirty="0"/>
          </a:p>
        </p:txBody>
      </p:sp>
      <p:pic>
        <p:nvPicPr>
          <p:cNvPr id="34" name="グラフィックス 33" descr="戻る 単色塗りつぶし">
            <a:extLst>
              <a:ext uri="{FF2B5EF4-FFF2-40B4-BE49-F238E27FC236}">
                <a16:creationId xmlns:a16="http://schemas.microsoft.com/office/drawing/2014/main" id="{3497FDAD-3458-4938-BB6B-C63EA8DD56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60110" y="2833970"/>
            <a:ext cx="927284" cy="517870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147CDC6-050C-43A6-BD96-6420C627CF0B}"/>
              </a:ext>
            </a:extLst>
          </p:cNvPr>
          <p:cNvSpPr txBox="1"/>
          <p:nvPr/>
        </p:nvSpPr>
        <p:spPr>
          <a:xfrm>
            <a:off x="7593880" y="2574645"/>
            <a:ext cx="1130212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1600" u="sng" dirty="0"/>
              <a:t>Return</a:t>
            </a:r>
            <a:endParaRPr kumimoji="1" lang="ja-JP" altLang="en-US" sz="1600" u="sng" dirty="0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FF86FD16-74AA-476B-B52E-E08B56C53C04}"/>
              </a:ext>
            </a:extLst>
          </p:cNvPr>
          <p:cNvCxnSpPr/>
          <p:nvPr/>
        </p:nvCxnSpPr>
        <p:spPr>
          <a:xfrm>
            <a:off x="2483556" y="5614220"/>
            <a:ext cx="0" cy="679261"/>
          </a:xfrm>
          <a:prstGeom prst="line">
            <a:avLst/>
          </a:prstGeom>
          <a:ln>
            <a:solidFill>
              <a:srgbClr val="789440"/>
            </a:solidFill>
            <a:prstDash val="sysDot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4A56C3C1-EFF0-46FF-9191-B8D1C6B65C86}"/>
              </a:ext>
            </a:extLst>
          </p:cNvPr>
          <p:cNvCxnSpPr/>
          <p:nvPr/>
        </p:nvCxnSpPr>
        <p:spPr>
          <a:xfrm>
            <a:off x="2505075" y="6010275"/>
            <a:ext cx="49625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340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3B89FEA-9550-48AF-83C3-42DA2B368F4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B77A5A-B4A0-4376-935A-D93D1D6F13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b="1" dirty="0"/>
              <a:t>BG</a:t>
            </a:r>
            <a:r>
              <a:rPr kumimoji="1" lang="en-US" altLang="ja-JP" dirty="0"/>
              <a:t>&gt;</a:t>
            </a:r>
            <a:r>
              <a:rPr lang="en-US" altLang="ja-JP" dirty="0"/>
              <a:t>RISC-V&gt;</a:t>
            </a:r>
            <a:r>
              <a:rPr kumimoji="1" lang="en-US" altLang="ja-JP" dirty="0"/>
              <a:t>Attack&gt;Exp.&gt;</a:t>
            </a:r>
            <a:r>
              <a:rPr lang="en-US" altLang="ja-JP" dirty="0"/>
              <a:t>Counter</a:t>
            </a:r>
            <a:endParaRPr kumimoji="1"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344390CF-D8B4-4E74-A8DC-792A30B37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FIA against TEE &amp; motivation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9F4F2FA-6C4C-4B5A-B1EC-D508450256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4736A390-8F4A-488B-A572-FD6AD4199E5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1639" y="1053617"/>
            <a:ext cx="11332800" cy="19760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b="1" dirty="0"/>
              <a:t>Motivating questions</a:t>
            </a:r>
          </a:p>
          <a:p>
            <a:r>
              <a:rPr lang="en-US" altLang="ja-JP" dirty="0"/>
              <a:t>Any generic bypassing attack on RISC-V TEE other than cryptanalysis?</a:t>
            </a:r>
          </a:p>
          <a:p>
            <a:r>
              <a:rPr lang="en-US" altLang="ja-JP" dirty="0"/>
              <a:t>Realistic attack including fault parameter extraction?</a:t>
            </a:r>
          </a:p>
          <a:p>
            <a:r>
              <a:rPr lang="en-US" altLang="ja-JP" dirty="0"/>
              <a:t>Bypassing attack on RISC-V TEE is applicable to other TEE technologies?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C072F226-CD58-4DE0-88A4-EC8865366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326889"/>
              </p:ext>
            </p:extLst>
          </p:nvPr>
        </p:nvGraphicFramePr>
        <p:xfrm>
          <a:off x="431638" y="3132625"/>
          <a:ext cx="11332799" cy="3408576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820829">
                  <a:extLst>
                    <a:ext uri="{9D8B030D-6E8A-4147-A177-3AD203B41FA5}">
                      <a16:colId xmlns:a16="http://schemas.microsoft.com/office/drawing/2014/main" val="2231422064"/>
                    </a:ext>
                  </a:extLst>
                </a:gridCol>
                <a:gridCol w="3357633">
                  <a:extLst>
                    <a:ext uri="{9D8B030D-6E8A-4147-A177-3AD203B41FA5}">
                      <a16:colId xmlns:a16="http://schemas.microsoft.com/office/drawing/2014/main" val="3850818714"/>
                    </a:ext>
                  </a:extLst>
                </a:gridCol>
                <a:gridCol w="3171825">
                  <a:extLst>
                    <a:ext uri="{9D8B030D-6E8A-4147-A177-3AD203B41FA5}">
                      <a16:colId xmlns:a16="http://schemas.microsoft.com/office/drawing/2014/main" val="3447285715"/>
                    </a:ext>
                  </a:extLst>
                </a:gridCol>
                <a:gridCol w="2014556">
                  <a:extLst>
                    <a:ext uri="{9D8B030D-6E8A-4147-A177-3AD203B41FA5}">
                      <a16:colId xmlns:a16="http://schemas.microsoft.com/office/drawing/2014/main" val="2651238431"/>
                    </a:ext>
                  </a:extLst>
                </a:gridCol>
                <a:gridCol w="1967956">
                  <a:extLst>
                    <a:ext uri="{9D8B030D-6E8A-4147-A177-3AD203B41FA5}">
                      <a16:colId xmlns:a16="http://schemas.microsoft.com/office/drawing/2014/main" val="948334288"/>
                    </a:ext>
                  </a:extLst>
                </a:gridCol>
              </a:tblGrid>
              <a:tr h="3738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u="none" strike="noStrike" dirty="0">
                          <a:effectLst/>
                        </a:rPr>
                        <a:t>Year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Segoe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</a:rPr>
                        <a:t>Paper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Segoe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</a:rPr>
                        <a:t>TEE technology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Segoe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</a:rPr>
                        <a:t>Attack target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Segoe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</a:rPr>
                        <a:t>Injection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Segoe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855132"/>
                  </a:ext>
                </a:extLst>
              </a:tr>
              <a:tr h="5570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600" u="none" strike="noStrike" dirty="0">
                          <a:effectLst/>
                        </a:rPr>
                        <a:t>2022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Segoe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u="none" strike="noStrike" dirty="0">
                          <a:effectLst/>
                        </a:rPr>
                        <a:t>This work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Segoe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</a:rPr>
                        <a:t>RISC-V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(PoC TEE, Keystone)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Segoe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</a:rPr>
                        <a:t>Isolation itself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Segoe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Clock, EMFI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501520"/>
                  </a:ext>
                </a:extLst>
              </a:tr>
              <a:tr h="3163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600" u="none" strike="noStrike" dirty="0">
                          <a:effectLst/>
                        </a:rPr>
                        <a:t>2020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Segoe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err="1">
                          <a:effectLst/>
                        </a:rPr>
                        <a:t>Plundervolt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Intel SGX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Cryptography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DVFS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107605350"/>
                  </a:ext>
                </a:extLst>
              </a:tr>
              <a:tr h="3163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600" u="none" strike="noStrike">
                          <a:effectLst/>
                        </a:rPr>
                        <a:t>2020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Segoe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V0LTpwn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Intel SGX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Cryptography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DVFS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873902689"/>
                  </a:ext>
                </a:extLst>
              </a:tr>
              <a:tr h="5570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600" u="none" strike="noStrike">
                          <a:effectLst/>
                        </a:rPr>
                        <a:t>2019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Segoe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err="1">
                          <a:effectLst/>
                        </a:rPr>
                        <a:t>VoltJockey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ARM </a:t>
                      </a:r>
                      <a:r>
                        <a:rPr lang="en-US" sz="1600" u="none" strike="noStrike" dirty="0" err="1">
                          <a:effectLst/>
                        </a:rPr>
                        <a:t>TrsutZone</a:t>
                      </a:r>
                      <a:r>
                        <a:rPr lang="en-US" sz="1600" u="none" strike="noStrike" dirty="0">
                          <a:effectLst/>
                        </a:rPr>
                        <a:t>, Intel SGX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Cryptography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DVFS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292665269"/>
                  </a:ext>
                </a:extLst>
              </a:tr>
              <a:tr h="3163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600" u="none" strike="noStrike">
                          <a:effectLst/>
                        </a:rPr>
                        <a:t>2018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Segoe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Laser-Induced FI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ARM </a:t>
                      </a:r>
                      <a:r>
                        <a:rPr lang="en-US" sz="1600" u="none" strike="noStrike" dirty="0" err="1">
                          <a:effectLst/>
                        </a:rPr>
                        <a:t>TrsutZone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Secure boot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Laser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090275950"/>
                  </a:ext>
                </a:extLst>
              </a:tr>
              <a:tr h="5570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600" u="none" strike="noStrike">
                          <a:effectLst/>
                        </a:rPr>
                        <a:t>2017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Segoe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Attack </a:t>
                      </a:r>
                      <a:r>
                        <a:rPr lang="en-US" sz="1600" u="none" strike="noStrike" dirty="0" err="1">
                          <a:effectLst/>
                        </a:rPr>
                        <a:t>TrustZone</a:t>
                      </a:r>
                      <a:r>
                        <a:rPr lang="en-US" sz="1600" u="none" strike="noStrike" dirty="0">
                          <a:effectLst/>
                        </a:rPr>
                        <a:t> with </a:t>
                      </a:r>
                      <a:r>
                        <a:rPr lang="en-US" sz="1600" u="none" strike="noStrike" dirty="0" err="1">
                          <a:effectLst/>
                        </a:rPr>
                        <a:t>Rowhammer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ARM TrsutZone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Cryptography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err="1">
                          <a:effectLst/>
                        </a:rPr>
                        <a:t>Rowhammer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29848929"/>
                  </a:ext>
                </a:extLst>
              </a:tr>
              <a:tr h="3163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600" u="none" strike="noStrike">
                          <a:effectLst/>
                        </a:rPr>
                        <a:t>2017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Segoe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CLK screw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ARM </a:t>
                      </a:r>
                      <a:r>
                        <a:rPr lang="en-US" sz="1600" u="none" strike="noStrike" dirty="0" err="1">
                          <a:effectLst/>
                        </a:rPr>
                        <a:t>TrsutZone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Cryptography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DVFS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48181470"/>
                  </a:ext>
                </a:extLst>
              </a:tr>
            </a:tbl>
          </a:graphicData>
        </a:graphic>
      </p:graphicFrame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6EDD9C7-5407-4F8D-AD9B-DCD79008E5ED}"/>
              </a:ext>
            </a:extLst>
          </p:cNvPr>
          <p:cNvGrpSpPr/>
          <p:nvPr/>
        </p:nvGrpSpPr>
        <p:grpSpPr>
          <a:xfrm>
            <a:off x="4842505" y="4076700"/>
            <a:ext cx="4949195" cy="2464501"/>
            <a:chOff x="4842505" y="4076700"/>
            <a:chExt cx="4949195" cy="2464501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D2B47AC9-A075-4C21-882E-FEFE771C4230}"/>
                </a:ext>
              </a:extLst>
            </p:cNvPr>
            <p:cNvSpPr/>
            <p:nvPr/>
          </p:nvSpPr>
          <p:spPr>
            <a:xfrm>
              <a:off x="4842505" y="4076700"/>
              <a:ext cx="2853695" cy="246450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41DD7480-8365-42E4-A331-E377B882BB8E}"/>
                </a:ext>
              </a:extLst>
            </p:cNvPr>
            <p:cNvSpPr/>
            <p:nvPr/>
          </p:nvSpPr>
          <p:spPr>
            <a:xfrm>
              <a:off x="7850195" y="4076700"/>
              <a:ext cx="1941505" cy="1209675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DC8DE3F5-A0B4-47E1-AF0F-CE8F7C95DF61}"/>
                </a:ext>
              </a:extLst>
            </p:cNvPr>
            <p:cNvSpPr/>
            <p:nvPr/>
          </p:nvSpPr>
          <p:spPr>
            <a:xfrm>
              <a:off x="7850195" y="5804383"/>
              <a:ext cx="1941505" cy="736818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904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D0AB7F5-7276-4C88-9593-AA7D989681B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C96E7EC-6A6A-44DD-B5E0-C58C816A02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/>
              <a:t>BG&gt;</a:t>
            </a:r>
            <a:r>
              <a:rPr lang="en-US" altLang="ja-JP" b="1" dirty="0"/>
              <a:t>RISC-V</a:t>
            </a:r>
            <a:r>
              <a:rPr lang="en-US" altLang="ja-JP" dirty="0"/>
              <a:t>&gt;</a:t>
            </a:r>
            <a:r>
              <a:rPr kumimoji="1" lang="en-US" altLang="ja-JP" dirty="0"/>
              <a:t>Attack&gt;Exp.&gt;</a:t>
            </a:r>
            <a:r>
              <a:rPr lang="en-US" altLang="ja-JP" dirty="0"/>
              <a:t>Counter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3466A32-5750-47BD-835C-53154F61032B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kumimoji="1" lang="en-US" altLang="ja-JP" dirty="0"/>
              <a:t>Background</a:t>
            </a:r>
          </a:p>
          <a:p>
            <a:r>
              <a:rPr lang="en-US" altLang="ja-JP" b="1" dirty="0"/>
              <a:t>Security on RISC-V</a:t>
            </a:r>
          </a:p>
          <a:p>
            <a:r>
              <a:rPr kumimoji="1" lang="en-US" altLang="ja-JP" dirty="0"/>
              <a:t>Proposed attack</a:t>
            </a:r>
          </a:p>
          <a:p>
            <a:r>
              <a:rPr kumimoji="1" lang="en-US" altLang="ja-JP" dirty="0"/>
              <a:t>Experiment</a:t>
            </a:r>
          </a:p>
          <a:p>
            <a:r>
              <a:rPr lang="en-US" altLang="ja-JP" dirty="0"/>
              <a:t>Countermeasure</a:t>
            </a:r>
          </a:p>
          <a:p>
            <a:r>
              <a:rPr lang="en-US" altLang="ja-JP" dirty="0"/>
              <a:t>Conclusion</a:t>
            </a:r>
            <a:endParaRPr kumimoji="1"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98157F3E-E45C-4730-A8A2-BE4089BA6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Outline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B92BC19-D3DF-4FE8-8050-7C52C6F21F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363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973C7FE-32B6-4BD7-9BC7-32D52E1F1F4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73B7C9-1AF1-4C72-B906-5449E66BEF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1D4C2B0-5243-4FAF-8034-1E92584F448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1638" y="1053619"/>
            <a:ext cx="11595723" cy="949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b="1" dirty="0"/>
              <a:t>Goal: </a:t>
            </a:r>
            <a:r>
              <a:rPr kumimoji="1" lang="en-US" altLang="ja-JP" dirty="0"/>
              <a:t>Control access to ROM, RAM, and peripherals for</a:t>
            </a:r>
            <a:br>
              <a:rPr kumimoji="1" lang="en-US" altLang="ja-JP" dirty="0"/>
            </a:br>
            <a:r>
              <a:rPr kumimoji="1" lang="en-US" altLang="ja-JP" dirty="0"/>
              <a:t>	 1) each application or 2) applications between secure and non-secure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C4E73AA4-C53C-463B-8324-3800216C4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Major Components in RISC-V TEE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11B0465-3826-4DC6-9D09-EDC2AF4475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246D7EF-1BE7-4922-AC84-1C0112F55B3C}"/>
              </a:ext>
            </a:extLst>
          </p:cNvPr>
          <p:cNvSpPr txBox="1"/>
          <p:nvPr/>
        </p:nvSpPr>
        <p:spPr>
          <a:xfrm>
            <a:off x="7318842" y="4219664"/>
            <a:ext cx="1725860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2000" dirty="0"/>
              <a:t>non-secure</a:t>
            </a:r>
            <a:endParaRPr kumimoji="1" lang="ja-JP" altLang="en-US" sz="20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FA20A69-BC0B-4BB0-AC21-07033D18D486}"/>
              </a:ext>
            </a:extLst>
          </p:cNvPr>
          <p:cNvSpPr txBox="1"/>
          <p:nvPr/>
        </p:nvSpPr>
        <p:spPr>
          <a:xfrm>
            <a:off x="3204805" y="3956691"/>
            <a:ext cx="1163002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dirty="0"/>
              <a:t>isolation</a:t>
            </a:r>
            <a:endParaRPr kumimoji="1" lang="ja-JP" altLang="en-US" sz="20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4DA27C4-AD1C-47FC-850B-5D547222BAA3}"/>
              </a:ext>
            </a:extLst>
          </p:cNvPr>
          <p:cNvSpPr txBox="1"/>
          <p:nvPr/>
        </p:nvSpPr>
        <p:spPr>
          <a:xfrm>
            <a:off x="5705489" y="5013930"/>
            <a:ext cx="1247405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dirty="0"/>
              <a:t>Privilege</a:t>
            </a:r>
            <a:endParaRPr kumimoji="1" lang="ja-JP" altLang="en-US" sz="2000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D496758-5BAE-43CA-8F4C-7F87667740CA}"/>
              </a:ext>
            </a:extLst>
          </p:cNvPr>
          <p:cNvSpPr txBox="1"/>
          <p:nvPr/>
        </p:nvSpPr>
        <p:spPr>
          <a:xfrm>
            <a:off x="9428342" y="4219664"/>
            <a:ext cx="1234386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2000" dirty="0"/>
              <a:t>secure</a:t>
            </a:r>
            <a:endParaRPr kumimoji="1" lang="ja-JP" altLang="en-US" sz="20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78523F9-027A-4ADB-A09E-F3337652262B}"/>
              </a:ext>
            </a:extLst>
          </p:cNvPr>
          <p:cNvSpPr/>
          <p:nvPr/>
        </p:nvSpPr>
        <p:spPr>
          <a:xfrm>
            <a:off x="1638371" y="4675440"/>
            <a:ext cx="1046390" cy="104231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ja-JP" sz="2400" dirty="0">
                <a:solidFill>
                  <a:schemeClr val="tx1"/>
                </a:solidFill>
              </a:rPr>
              <a:t>App 1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2F24F30-5F71-444A-BCB7-3A642D69C004}"/>
              </a:ext>
            </a:extLst>
          </p:cNvPr>
          <p:cNvSpPr/>
          <p:nvPr/>
        </p:nvSpPr>
        <p:spPr>
          <a:xfrm>
            <a:off x="2744800" y="4675440"/>
            <a:ext cx="1046390" cy="104231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ja-JP" sz="2400" dirty="0">
                <a:solidFill>
                  <a:schemeClr val="tx1"/>
                </a:solidFill>
              </a:rPr>
              <a:t>App 2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25441B4-150E-4ED0-AEF3-049F12FF2813}"/>
              </a:ext>
            </a:extLst>
          </p:cNvPr>
          <p:cNvSpPr/>
          <p:nvPr/>
        </p:nvSpPr>
        <p:spPr>
          <a:xfrm>
            <a:off x="1638371" y="5825060"/>
            <a:ext cx="3259248" cy="4675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ja-JP" sz="2400" dirty="0">
                <a:solidFill>
                  <a:schemeClr val="tx1"/>
                </a:solidFill>
              </a:rPr>
              <a:t>Monitor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EC7C48B-89B1-48A2-8746-6D0B40DC00CA}"/>
              </a:ext>
            </a:extLst>
          </p:cNvPr>
          <p:cNvSpPr/>
          <p:nvPr/>
        </p:nvSpPr>
        <p:spPr>
          <a:xfrm>
            <a:off x="3851229" y="4675440"/>
            <a:ext cx="1046390" cy="104231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ja-JP" sz="2400" dirty="0">
                <a:solidFill>
                  <a:schemeClr val="tx1"/>
                </a:solidFill>
              </a:rPr>
              <a:t>App 3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2BFABF5-F6EE-46E0-A988-F87E2894A8DD}"/>
              </a:ext>
            </a:extLst>
          </p:cNvPr>
          <p:cNvCxnSpPr/>
          <p:nvPr/>
        </p:nvCxnSpPr>
        <p:spPr>
          <a:xfrm>
            <a:off x="2712338" y="4414561"/>
            <a:ext cx="0" cy="1410499"/>
          </a:xfrm>
          <a:prstGeom prst="line">
            <a:avLst/>
          </a:prstGeom>
          <a:ln w="19050">
            <a:solidFill>
              <a:schemeClr val="accent5">
                <a:lumMod val="2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A61A9F54-8761-46FA-A00B-58DE0AE69532}"/>
              </a:ext>
            </a:extLst>
          </p:cNvPr>
          <p:cNvCxnSpPr/>
          <p:nvPr/>
        </p:nvCxnSpPr>
        <p:spPr>
          <a:xfrm>
            <a:off x="3820995" y="4414561"/>
            <a:ext cx="0" cy="1410499"/>
          </a:xfrm>
          <a:prstGeom prst="line">
            <a:avLst/>
          </a:prstGeom>
          <a:ln w="19050">
            <a:solidFill>
              <a:schemeClr val="accent5">
                <a:lumMod val="2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90F36A62-314E-480C-83F1-D27392A78267}"/>
              </a:ext>
            </a:extLst>
          </p:cNvPr>
          <p:cNvCxnSpPr>
            <a:cxnSpLocks/>
          </p:cNvCxnSpPr>
          <p:nvPr/>
        </p:nvCxnSpPr>
        <p:spPr>
          <a:xfrm flipH="1">
            <a:off x="1301571" y="5777427"/>
            <a:ext cx="3826126" cy="0"/>
          </a:xfrm>
          <a:prstGeom prst="line">
            <a:avLst/>
          </a:prstGeom>
          <a:ln w="19050">
            <a:solidFill>
              <a:schemeClr val="accent5">
                <a:lumMod val="2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A8F69ED-A073-4BED-835A-1A379EF1BE8A}"/>
              </a:ext>
            </a:extLst>
          </p:cNvPr>
          <p:cNvSpPr/>
          <p:nvPr/>
        </p:nvSpPr>
        <p:spPr>
          <a:xfrm>
            <a:off x="7106453" y="4675440"/>
            <a:ext cx="1046390" cy="46750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ja-JP" sz="2400" dirty="0">
                <a:solidFill>
                  <a:schemeClr val="tx1"/>
                </a:solidFill>
              </a:rPr>
              <a:t>App 1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4EA3F52-D741-4D5E-9DD9-D50554164A34}"/>
              </a:ext>
            </a:extLst>
          </p:cNvPr>
          <p:cNvSpPr/>
          <p:nvPr/>
        </p:nvSpPr>
        <p:spPr>
          <a:xfrm>
            <a:off x="8212882" y="4675440"/>
            <a:ext cx="1046390" cy="46750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ja-JP" sz="2400" dirty="0">
                <a:solidFill>
                  <a:schemeClr val="tx1"/>
                </a:solidFill>
              </a:rPr>
              <a:t>App 2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5FA3225-C9CC-48C6-8D3F-4B10BAD0B2AE}"/>
              </a:ext>
            </a:extLst>
          </p:cNvPr>
          <p:cNvSpPr/>
          <p:nvPr/>
        </p:nvSpPr>
        <p:spPr>
          <a:xfrm>
            <a:off x="9319310" y="4675441"/>
            <a:ext cx="1304638" cy="4917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ja-JP" sz="2400" dirty="0">
                <a:solidFill>
                  <a:schemeClr val="tx1"/>
                </a:solidFill>
              </a:rPr>
              <a:t>App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BDD6062-71F2-474B-9900-DDDF0185260D}"/>
              </a:ext>
            </a:extLst>
          </p:cNvPr>
          <p:cNvSpPr/>
          <p:nvPr/>
        </p:nvSpPr>
        <p:spPr>
          <a:xfrm>
            <a:off x="7106453" y="5825059"/>
            <a:ext cx="3517495" cy="4675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ja-JP" sz="2400" dirty="0">
                <a:solidFill>
                  <a:schemeClr val="tx1"/>
                </a:solidFill>
              </a:rPr>
              <a:t>Monitor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DF3C7CF-4D1A-483E-8E96-2925F58E19B6}"/>
              </a:ext>
            </a:extLst>
          </p:cNvPr>
          <p:cNvSpPr/>
          <p:nvPr/>
        </p:nvSpPr>
        <p:spPr>
          <a:xfrm>
            <a:off x="7106453" y="5250249"/>
            <a:ext cx="2152818" cy="46750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ja-JP" sz="2400" dirty="0">
                <a:solidFill>
                  <a:schemeClr val="tx1"/>
                </a:solidFill>
              </a:rPr>
              <a:t>OS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3A6D411C-F101-4F13-9279-C2D00929FBC8}"/>
              </a:ext>
            </a:extLst>
          </p:cNvPr>
          <p:cNvCxnSpPr/>
          <p:nvPr/>
        </p:nvCxnSpPr>
        <p:spPr>
          <a:xfrm>
            <a:off x="9274782" y="4414561"/>
            <a:ext cx="0" cy="1410498"/>
          </a:xfrm>
          <a:prstGeom prst="line">
            <a:avLst/>
          </a:prstGeom>
          <a:ln w="19050">
            <a:solidFill>
              <a:schemeClr val="accent5">
                <a:lumMod val="2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1ED05E61-0A2F-47F3-B969-534002CD5D2F}"/>
              </a:ext>
            </a:extLst>
          </p:cNvPr>
          <p:cNvCxnSpPr>
            <a:cxnSpLocks/>
          </p:cNvCxnSpPr>
          <p:nvPr/>
        </p:nvCxnSpPr>
        <p:spPr>
          <a:xfrm flipH="1">
            <a:off x="6975820" y="5777427"/>
            <a:ext cx="3826125" cy="0"/>
          </a:xfrm>
          <a:prstGeom prst="line">
            <a:avLst/>
          </a:prstGeom>
          <a:ln w="19050">
            <a:solidFill>
              <a:schemeClr val="accent5">
                <a:lumMod val="2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0DC2430B-E1B5-4955-B530-77638D3F5992}"/>
              </a:ext>
            </a:extLst>
          </p:cNvPr>
          <p:cNvCxnSpPr/>
          <p:nvPr/>
        </p:nvCxnSpPr>
        <p:spPr>
          <a:xfrm>
            <a:off x="6858468" y="5142947"/>
            <a:ext cx="0" cy="99594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E76DADD-7BB2-4240-9CE5-CF572E825380}"/>
              </a:ext>
            </a:extLst>
          </p:cNvPr>
          <p:cNvSpPr/>
          <p:nvPr/>
        </p:nvSpPr>
        <p:spPr>
          <a:xfrm>
            <a:off x="9320313" y="5250249"/>
            <a:ext cx="1303633" cy="467506"/>
          </a:xfrm>
          <a:prstGeom prst="rect">
            <a:avLst/>
          </a:prstGeom>
          <a:solidFill>
            <a:srgbClr val="D5ED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ja-JP" sz="2400" dirty="0">
                <a:solidFill>
                  <a:schemeClr val="tx1"/>
                </a:solidFill>
              </a:rPr>
              <a:t>OS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45" name="乗算記号 44">
            <a:extLst>
              <a:ext uri="{FF2B5EF4-FFF2-40B4-BE49-F238E27FC236}">
                <a16:creationId xmlns:a16="http://schemas.microsoft.com/office/drawing/2014/main" id="{0AA393FD-D0F9-4D74-A31B-B4046F524FBB}"/>
              </a:ext>
            </a:extLst>
          </p:cNvPr>
          <p:cNvSpPr/>
          <p:nvPr/>
        </p:nvSpPr>
        <p:spPr bwMode="auto">
          <a:xfrm>
            <a:off x="2504216" y="4084010"/>
            <a:ext cx="356004" cy="390251"/>
          </a:xfrm>
          <a:prstGeom prst="mathMultiply">
            <a:avLst>
              <a:gd name="adj1" fmla="val 6233"/>
            </a:avLst>
          </a:prstGeom>
          <a:solidFill>
            <a:srgbClr val="C00000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0B771384-A0B8-4C29-B776-57BBAE782E55}"/>
              </a:ext>
            </a:extLst>
          </p:cNvPr>
          <p:cNvSpPr/>
          <p:nvPr/>
        </p:nvSpPr>
        <p:spPr>
          <a:xfrm>
            <a:off x="2399029" y="4260737"/>
            <a:ext cx="532014" cy="344545"/>
          </a:xfrm>
          <a:custGeom>
            <a:avLst/>
            <a:gdLst>
              <a:gd name="connsiteX0" fmla="*/ 0 w 1922745"/>
              <a:gd name="connsiteY0" fmla="*/ 344545 h 344545"/>
              <a:gd name="connsiteX1" fmla="*/ 951978 w 1922745"/>
              <a:gd name="connsiteY1" fmla="*/ 79 h 344545"/>
              <a:gd name="connsiteX2" fmla="*/ 1922745 w 1922745"/>
              <a:gd name="connsiteY2" fmla="*/ 319493 h 34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2745" h="344545">
                <a:moveTo>
                  <a:pt x="0" y="344545"/>
                </a:moveTo>
                <a:cubicBezTo>
                  <a:pt x="315760" y="174399"/>
                  <a:pt x="631521" y="4254"/>
                  <a:pt x="951978" y="79"/>
                </a:cubicBezTo>
                <a:cubicBezTo>
                  <a:pt x="1272435" y="-4096"/>
                  <a:pt x="1597590" y="157698"/>
                  <a:pt x="1922745" y="319493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乗算記号 46">
            <a:extLst>
              <a:ext uri="{FF2B5EF4-FFF2-40B4-BE49-F238E27FC236}">
                <a16:creationId xmlns:a16="http://schemas.microsoft.com/office/drawing/2014/main" id="{7556F39F-FEA6-4B33-A33F-311E9ADEFD14}"/>
              </a:ext>
            </a:extLst>
          </p:cNvPr>
          <p:cNvSpPr/>
          <p:nvPr/>
        </p:nvSpPr>
        <p:spPr bwMode="auto">
          <a:xfrm>
            <a:off x="9113962" y="4084010"/>
            <a:ext cx="356004" cy="390251"/>
          </a:xfrm>
          <a:prstGeom prst="mathMultiply">
            <a:avLst>
              <a:gd name="adj1" fmla="val 6233"/>
            </a:avLst>
          </a:prstGeom>
          <a:solidFill>
            <a:srgbClr val="C00000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B635CF9C-8D22-4C12-8082-9CFA003FBE13}"/>
              </a:ext>
            </a:extLst>
          </p:cNvPr>
          <p:cNvSpPr/>
          <p:nvPr/>
        </p:nvSpPr>
        <p:spPr>
          <a:xfrm>
            <a:off x="9008775" y="4260737"/>
            <a:ext cx="532014" cy="344545"/>
          </a:xfrm>
          <a:custGeom>
            <a:avLst/>
            <a:gdLst>
              <a:gd name="connsiteX0" fmla="*/ 0 w 1922745"/>
              <a:gd name="connsiteY0" fmla="*/ 344545 h 344545"/>
              <a:gd name="connsiteX1" fmla="*/ 951978 w 1922745"/>
              <a:gd name="connsiteY1" fmla="*/ 79 h 344545"/>
              <a:gd name="connsiteX2" fmla="*/ 1922745 w 1922745"/>
              <a:gd name="connsiteY2" fmla="*/ 319493 h 34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2745" h="344545">
                <a:moveTo>
                  <a:pt x="0" y="344545"/>
                </a:moveTo>
                <a:cubicBezTo>
                  <a:pt x="315760" y="174399"/>
                  <a:pt x="631521" y="4254"/>
                  <a:pt x="951978" y="79"/>
                </a:cubicBezTo>
                <a:cubicBezTo>
                  <a:pt x="1272435" y="-4096"/>
                  <a:pt x="1597590" y="157698"/>
                  <a:pt x="1922745" y="319493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2D622A57-3507-4BE2-87DF-FE638173D245}"/>
              </a:ext>
            </a:extLst>
          </p:cNvPr>
          <p:cNvCxnSpPr>
            <a:cxnSpLocks/>
          </p:cNvCxnSpPr>
          <p:nvPr/>
        </p:nvCxnSpPr>
        <p:spPr>
          <a:xfrm flipH="1">
            <a:off x="6532659" y="3567563"/>
            <a:ext cx="535014" cy="1394042"/>
          </a:xfrm>
          <a:prstGeom prst="line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6F17F6B0-5A27-403B-8AE6-4080280040B9}"/>
              </a:ext>
            </a:extLst>
          </p:cNvPr>
          <p:cNvSpPr txBox="1"/>
          <p:nvPr/>
        </p:nvSpPr>
        <p:spPr>
          <a:xfrm>
            <a:off x="1097347" y="6386409"/>
            <a:ext cx="4148926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2000" dirty="0"/>
              <a:t>1) </a:t>
            </a:r>
            <a:r>
              <a:rPr kumimoji="1" lang="en-US" altLang="ja-JP" sz="2000" u="sng" dirty="0"/>
              <a:t>Isolate each application</a:t>
            </a:r>
            <a:endParaRPr kumimoji="1" lang="ja-JP" altLang="en-US" sz="2000" u="sng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717A2DFD-8619-4365-BB47-5A9795D8DF02}"/>
              </a:ext>
            </a:extLst>
          </p:cNvPr>
          <p:cNvSpPr txBox="1"/>
          <p:nvPr/>
        </p:nvSpPr>
        <p:spPr>
          <a:xfrm>
            <a:off x="6790737" y="6386409"/>
            <a:ext cx="4148926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2000" dirty="0"/>
              <a:t>2) </a:t>
            </a:r>
            <a:r>
              <a:rPr kumimoji="1" lang="en-US" altLang="ja-JP" sz="2000" u="sng" dirty="0"/>
              <a:t>Isolate two </a:t>
            </a:r>
            <a:r>
              <a:rPr kumimoji="1" lang="en-US" altLang="ja-JP" sz="2000" u="sng"/>
              <a:t>worlds</a:t>
            </a:r>
            <a:endParaRPr kumimoji="1" lang="ja-JP" altLang="en-US" sz="2000" u="sng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E32C792-ACFA-469C-82DA-A152651B3596}"/>
              </a:ext>
            </a:extLst>
          </p:cNvPr>
          <p:cNvGrpSpPr/>
          <p:nvPr/>
        </p:nvGrpSpPr>
        <p:grpSpPr>
          <a:xfrm>
            <a:off x="675596" y="2250769"/>
            <a:ext cx="5006774" cy="1815690"/>
            <a:chOff x="675596" y="2250769"/>
            <a:chExt cx="5006774" cy="1815690"/>
          </a:xfrm>
        </p:grpSpPr>
        <p:sp>
          <p:nvSpPr>
            <p:cNvPr id="52" name="四角形: 角を丸くする 51">
              <a:extLst>
                <a:ext uri="{FF2B5EF4-FFF2-40B4-BE49-F238E27FC236}">
                  <a16:creationId xmlns:a16="http://schemas.microsoft.com/office/drawing/2014/main" id="{2CEF7EA5-AA3E-45E5-BE0C-DBAA7B303705}"/>
                </a:ext>
              </a:extLst>
            </p:cNvPr>
            <p:cNvSpPr/>
            <p:nvPr/>
          </p:nvSpPr>
          <p:spPr>
            <a:xfrm>
              <a:off x="675596" y="2250769"/>
              <a:ext cx="5006774" cy="1696286"/>
            </a:xfrm>
            <a:prstGeom prst="roundRect">
              <a:avLst>
                <a:gd name="adj" fmla="val 11283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9040DF6C-F08C-4897-8369-625FFE2A7C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86306" y="3719094"/>
              <a:ext cx="207259" cy="347365"/>
            </a:xfrm>
            <a:prstGeom prst="line">
              <a:avLst/>
            </a:prstGeom>
            <a:ln w="28575">
              <a:solidFill>
                <a:schemeClr val="tx2">
                  <a:lumMod val="20000"/>
                  <a:lumOff val="8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2B382A4C-429E-4033-9964-15E47AAB2959}"/>
                </a:ext>
              </a:extLst>
            </p:cNvPr>
            <p:cNvSpPr txBox="1"/>
            <p:nvPr/>
          </p:nvSpPr>
          <p:spPr>
            <a:xfrm>
              <a:off x="730106" y="2259512"/>
              <a:ext cx="4947738" cy="1634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ja-JP" altLang="en-US" sz="2000" b="1" dirty="0"/>
                <a:t>① </a:t>
              </a:r>
              <a:r>
                <a:rPr lang="en-US" altLang="ja-JP" sz="2000" b="1" dirty="0"/>
                <a:t>Memory Access Monitoring</a:t>
              </a:r>
              <a:endParaRPr kumimoji="1" lang="en-US" altLang="ja-JP" sz="2000" b="1" dirty="0"/>
            </a:p>
            <a:p>
              <a:pPr algn="l">
                <a:lnSpc>
                  <a:spcPct val="130000"/>
                </a:lnSpc>
              </a:pPr>
              <a:r>
                <a:rPr kumimoji="1" lang="en-US" altLang="ja-JP" dirty="0"/>
                <a:t>Requires to check memory access settings and decide whether it is allowed.</a:t>
              </a:r>
              <a:br>
                <a:rPr kumimoji="1" lang="en-US" altLang="ja-JP" dirty="0"/>
              </a:br>
              <a:endParaRPr kumimoji="1" lang="en-US" altLang="ja-JP" sz="500" dirty="0"/>
            </a:p>
            <a:p>
              <a:pPr>
                <a:lnSpc>
                  <a:spcPct val="130000"/>
                </a:lnSpc>
              </a:pPr>
              <a:r>
                <a:rPr lang="ja-JP" altLang="en-US" b="1" dirty="0"/>
                <a:t>→ </a:t>
              </a:r>
              <a:r>
                <a:rPr lang="en-US" altLang="ja-JP" b="1" dirty="0"/>
                <a:t>Physical Memory Protection (PMP)</a:t>
              </a:r>
              <a:endParaRPr kumimoji="1" lang="en-US" altLang="ja-JP" b="1" dirty="0"/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430B981-115A-4A68-8CA2-EA5A39A108A5}"/>
              </a:ext>
            </a:extLst>
          </p:cNvPr>
          <p:cNvGrpSpPr/>
          <p:nvPr/>
        </p:nvGrpSpPr>
        <p:grpSpPr>
          <a:xfrm>
            <a:off x="6668318" y="2266736"/>
            <a:ext cx="4695007" cy="1674667"/>
            <a:chOff x="6668318" y="2266736"/>
            <a:chExt cx="4695007" cy="1674667"/>
          </a:xfrm>
        </p:grpSpPr>
        <p:sp>
          <p:nvSpPr>
            <p:cNvPr id="41" name="四角形: 角を丸くする 40">
              <a:extLst>
                <a:ext uri="{FF2B5EF4-FFF2-40B4-BE49-F238E27FC236}">
                  <a16:creationId xmlns:a16="http://schemas.microsoft.com/office/drawing/2014/main" id="{C29D9A85-3380-403B-90FE-592827E08C83}"/>
                </a:ext>
              </a:extLst>
            </p:cNvPr>
            <p:cNvSpPr/>
            <p:nvPr/>
          </p:nvSpPr>
          <p:spPr>
            <a:xfrm>
              <a:off x="6668318" y="2266736"/>
              <a:ext cx="4695007" cy="1674663"/>
            </a:xfrm>
            <a:prstGeom prst="roundRect">
              <a:avLst>
                <a:gd name="adj" fmla="val 11283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01F7010A-53D7-4922-89AE-AC0A3F37B366}"/>
                </a:ext>
              </a:extLst>
            </p:cNvPr>
            <p:cNvSpPr txBox="1"/>
            <p:nvPr/>
          </p:nvSpPr>
          <p:spPr>
            <a:xfrm>
              <a:off x="6781226" y="2326409"/>
              <a:ext cx="4410867" cy="16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ja-JP" altLang="en-US" sz="2000" b="1" dirty="0"/>
                <a:t>②</a:t>
              </a:r>
              <a:r>
                <a:rPr kumimoji="1" lang="ja-JP" altLang="en-US" sz="2000" b="1" dirty="0"/>
                <a:t> </a:t>
              </a:r>
              <a:r>
                <a:rPr kumimoji="1" lang="en-US" altLang="ja-JP" sz="2000" b="1" dirty="0"/>
                <a:t>Privilege Level</a:t>
              </a:r>
            </a:p>
            <a:p>
              <a:pPr algn="l">
                <a:lnSpc>
                  <a:spcPct val="130000"/>
                </a:lnSpc>
              </a:pPr>
              <a:r>
                <a:rPr kumimoji="1" lang="en-US" altLang="ja-JP" dirty="0"/>
                <a:t>Requires separation of access rights to security settings in ISA level.</a:t>
              </a:r>
            </a:p>
            <a:p>
              <a:pPr algn="l">
                <a:lnSpc>
                  <a:spcPct val="130000"/>
                </a:lnSpc>
              </a:pPr>
              <a:endParaRPr kumimoji="1" lang="en-US" altLang="ja-JP" sz="400" dirty="0"/>
            </a:p>
            <a:p>
              <a:pPr algn="l">
                <a:lnSpc>
                  <a:spcPct val="130000"/>
                </a:lnSpc>
              </a:pPr>
              <a:r>
                <a:rPr kumimoji="1" lang="ja-JP" altLang="en-US" b="1" dirty="0"/>
                <a:t>→ </a:t>
              </a:r>
              <a:r>
                <a:rPr lang="en-US" altLang="ja-JP" b="1" dirty="0"/>
                <a:t>Privilege m</a:t>
              </a:r>
              <a:r>
                <a:rPr kumimoji="1" lang="en-US" altLang="ja-JP" b="1" dirty="0"/>
                <a:t>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840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6C8A6F4-6D90-464A-BE52-0316767AF91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A27D7C-6BCD-401B-BE79-2A8F53BF9201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86B57D3-316B-468B-A035-8FA2C3C81F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/>
              <a:t>BG&gt;</a:t>
            </a:r>
            <a:r>
              <a:rPr lang="en-US" altLang="ja-JP" b="1" dirty="0"/>
              <a:t>RISC-V</a:t>
            </a:r>
            <a:r>
              <a:rPr lang="en-US" altLang="ja-JP" dirty="0"/>
              <a:t>&gt;</a:t>
            </a:r>
            <a:r>
              <a:rPr kumimoji="1" lang="en-US" altLang="ja-JP" dirty="0"/>
              <a:t>Attack&gt;Exp.&gt;</a:t>
            </a:r>
            <a:r>
              <a:rPr lang="en-US" altLang="ja-JP" dirty="0"/>
              <a:t>Counter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8B43526-5EE1-426C-B121-3EA7AE4BC09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78771" y="1053618"/>
            <a:ext cx="6648592" cy="5049038"/>
          </a:xfrm>
        </p:spPr>
        <p:txBody>
          <a:bodyPr>
            <a:normAutofit/>
          </a:bodyPr>
          <a:lstStyle/>
          <a:p>
            <a:r>
              <a:rPr lang="en-US" altLang="ja-JP" dirty="0">
                <a:latin typeface="+mj-lt"/>
              </a:rPr>
              <a:t>Assign "write, read, and execute" permissions to </a:t>
            </a:r>
            <a:r>
              <a:rPr lang="en-US" altLang="ja-JP" dirty="0"/>
              <a:t>specific </a:t>
            </a:r>
            <a:r>
              <a:rPr lang="en-US" altLang="ja-JP" dirty="0">
                <a:latin typeface="+mj-lt"/>
              </a:rPr>
              <a:t>memory ranges</a:t>
            </a:r>
          </a:p>
          <a:p>
            <a:pPr lvl="1"/>
            <a:r>
              <a:rPr lang="en-US" altLang="ja-JP" sz="2000" i="1" dirty="0" err="1">
                <a:latin typeface="+mj-lt"/>
              </a:rPr>
              <a:t>pmpcfg</a:t>
            </a:r>
            <a:r>
              <a:rPr lang="en-US" altLang="ja-JP" sz="2000" i="1" dirty="0"/>
              <a:t>:</a:t>
            </a:r>
            <a:r>
              <a:rPr lang="en-US" altLang="ja-JP" sz="2000" dirty="0">
                <a:latin typeface="+mj-lt"/>
              </a:rPr>
              <a:t> permission</a:t>
            </a:r>
          </a:p>
          <a:p>
            <a:pPr lvl="1"/>
            <a:r>
              <a:rPr lang="en-US" altLang="ja-JP" sz="2000" i="1" dirty="0" err="1">
                <a:latin typeface="+mj-lt"/>
              </a:rPr>
              <a:t>pmpaddr</a:t>
            </a:r>
            <a:r>
              <a:rPr lang="en-US" altLang="ja-JP" sz="2000" i="1" dirty="0">
                <a:latin typeface="+mj-lt"/>
              </a:rPr>
              <a:t>:</a:t>
            </a:r>
            <a:r>
              <a:rPr lang="en-US" altLang="ja-JP" sz="2000" dirty="0">
                <a:latin typeface="+mj-lt"/>
              </a:rPr>
              <a:t> covered address</a:t>
            </a:r>
          </a:p>
          <a:p>
            <a:pPr lvl="1"/>
            <a:r>
              <a:rPr lang="en-US" altLang="ja-JP" sz="2000" b="1" dirty="0">
                <a:latin typeface="+mj-lt"/>
              </a:rPr>
              <a:t>PMP entry</a:t>
            </a:r>
            <a:r>
              <a:rPr lang="en-US" altLang="ja-JP" sz="2000" dirty="0">
                <a:latin typeface="+mj-lt"/>
              </a:rPr>
              <a:t> (pair of </a:t>
            </a:r>
            <a:r>
              <a:rPr lang="en-US" altLang="ja-JP" sz="2000" i="1" dirty="0" err="1">
                <a:latin typeface="+mj-lt"/>
              </a:rPr>
              <a:t>pmp</a:t>
            </a:r>
            <a:r>
              <a:rPr lang="en-US" altLang="ja-JP" sz="2000" dirty="0" err="1">
                <a:latin typeface="+mj-lt"/>
              </a:rPr>
              <a:t>i</a:t>
            </a:r>
            <a:r>
              <a:rPr lang="en-US" altLang="ja-JP" sz="2000" i="1" dirty="0" err="1">
                <a:latin typeface="+mj-lt"/>
              </a:rPr>
              <a:t>cfg</a:t>
            </a:r>
            <a:r>
              <a:rPr lang="en-US" altLang="ja-JP" sz="2000" dirty="0">
                <a:latin typeface="+mj-lt"/>
              </a:rPr>
              <a:t> and </a:t>
            </a:r>
            <a:r>
              <a:rPr lang="en-US" altLang="ja-JP" sz="2000" i="1" dirty="0" err="1">
                <a:latin typeface="+mj-lt"/>
              </a:rPr>
              <a:t>pmpaddr</a:t>
            </a:r>
            <a:r>
              <a:rPr lang="en-US" altLang="ja-JP" sz="2000" dirty="0" err="1">
                <a:latin typeface="+mj-lt"/>
              </a:rPr>
              <a:t>i</a:t>
            </a:r>
            <a:r>
              <a:rPr lang="en-US" altLang="ja-JP" sz="2000" dirty="0">
                <a:latin typeface="+mj-lt"/>
              </a:rPr>
              <a:t>) manages one memory range</a:t>
            </a:r>
          </a:p>
          <a:p>
            <a:r>
              <a:rPr lang="en-US" altLang="ja-JP" dirty="0">
                <a:latin typeface="+mj-lt"/>
              </a:rPr>
              <a:t>All memory accesses are monitored</a:t>
            </a:r>
          </a:p>
          <a:p>
            <a:pPr lvl="1"/>
            <a:r>
              <a:rPr lang="en-US" altLang="ja-JP" sz="2000" dirty="0">
                <a:latin typeface="+mj-lt"/>
              </a:rPr>
              <a:t>Assert </a:t>
            </a:r>
            <a:r>
              <a:rPr lang="en-US" altLang="ja-JP" sz="2000" b="1" dirty="0">
                <a:latin typeface="+mj-lt"/>
              </a:rPr>
              <a:t>access fault exception </a:t>
            </a:r>
            <a:r>
              <a:rPr lang="en-US" altLang="ja-JP" sz="2000" dirty="0">
                <a:latin typeface="+mj-lt"/>
              </a:rPr>
              <a:t>in case of invalid access</a:t>
            </a:r>
          </a:p>
          <a:p>
            <a:endParaRPr kumimoji="1" lang="ja-JP" altLang="en-US" dirty="0">
              <a:latin typeface="+mj-lt"/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A81AFF9E-CA5C-4D8F-8BEE-0A73F49A2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① </a:t>
            </a:r>
            <a:r>
              <a:rPr lang="en-US" altLang="ja-JP" dirty="0"/>
              <a:t>Physical Memory Protection (PMP)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B5BD5C7-9592-496E-B746-43ECE66D40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2D20013-B030-4FC5-8489-C2277F73F91F}"/>
              </a:ext>
            </a:extLst>
          </p:cNvPr>
          <p:cNvSpPr txBox="1"/>
          <p:nvPr/>
        </p:nvSpPr>
        <p:spPr>
          <a:xfrm>
            <a:off x="494369" y="2734370"/>
            <a:ext cx="4093396" cy="85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2000" b="1" dirty="0"/>
              <a:t>Config register</a:t>
            </a:r>
          </a:p>
          <a:p>
            <a:pPr algn="ctr">
              <a:lnSpc>
                <a:spcPct val="130000"/>
              </a:lnSpc>
            </a:pPr>
            <a:r>
              <a:rPr lang="en-US" altLang="ja-JP" sz="2000" dirty="0"/>
              <a:t>(</a:t>
            </a:r>
            <a:r>
              <a:rPr lang="en-US" altLang="ja-JP" sz="2000" i="1" dirty="0" err="1"/>
              <a:t>pmpcfg</a:t>
            </a:r>
            <a:r>
              <a:rPr lang="en-US" altLang="ja-JP" sz="2000" dirty="0"/>
              <a:t>)</a:t>
            </a:r>
            <a:endParaRPr kumimoji="1" lang="ja-JP" altLang="en-US" sz="20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A9856C9-6010-4127-A8F9-DF6E7E2BAB15}"/>
              </a:ext>
            </a:extLst>
          </p:cNvPr>
          <p:cNvSpPr/>
          <p:nvPr/>
        </p:nvSpPr>
        <p:spPr>
          <a:xfrm>
            <a:off x="3330373" y="2305546"/>
            <a:ext cx="1282792" cy="3603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FEB1FF1-A803-46C1-B31B-CAD33161ED2D}"/>
              </a:ext>
            </a:extLst>
          </p:cNvPr>
          <p:cNvSpPr/>
          <p:nvPr/>
        </p:nvSpPr>
        <p:spPr>
          <a:xfrm>
            <a:off x="998513" y="4022130"/>
            <a:ext cx="3073400" cy="3238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ja-JP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pmpaddr0</a:t>
            </a:r>
            <a:endParaRPr kumimoji="1" lang="ja-JP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A6EA311-3823-47E3-99CF-E3528EF377A4}"/>
              </a:ext>
            </a:extLst>
          </p:cNvPr>
          <p:cNvSpPr txBox="1"/>
          <p:nvPr/>
        </p:nvSpPr>
        <p:spPr>
          <a:xfrm>
            <a:off x="3876302" y="3677612"/>
            <a:ext cx="391222" cy="34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ja-JP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C3E7679-94A6-44BD-979D-8FDEB34A7E0B}"/>
              </a:ext>
            </a:extLst>
          </p:cNvPr>
          <p:cNvSpPr txBox="1"/>
          <p:nvPr/>
        </p:nvSpPr>
        <p:spPr>
          <a:xfrm>
            <a:off x="802902" y="3677612"/>
            <a:ext cx="391222" cy="34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kumimoji="1" lang="ja-JP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85797ED-12E6-422F-B90F-BE73A6BA9DB6}"/>
              </a:ext>
            </a:extLst>
          </p:cNvPr>
          <p:cNvSpPr txBox="1"/>
          <p:nvPr/>
        </p:nvSpPr>
        <p:spPr>
          <a:xfrm>
            <a:off x="357757" y="5252039"/>
            <a:ext cx="4354912" cy="85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2000" b="1" dirty="0"/>
              <a:t>Address register</a:t>
            </a:r>
          </a:p>
          <a:p>
            <a:pPr algn="ctr">
              <a:lnSpc>
                <a:spcPct val="130000"/>
              </a:lnSpc>
            </a:pPr>
            <a:r>
              <a:rPr lang="en-US" altLang="ja-JP" sz="2000" dirty="0"/>
              <a:t>(</a:t>
            </a:r>
            <a:r>
              <a:rPr lang="en-US" altLang="ja-JP" sz="2000" i="1" dirty="0" err="1"/>
              <a:t>pmpaddr</a:t>
            </a:r>
            <a:r>
              <a:rPr lang="en-US" altLang="ja-JP" sz="2000" dirty="0"/>
              <a:t>)</a:t>
            </a:r>
            <a:endParaRPr kumimoji="1" lang="ja-JP" altLang="en-US" sz="2000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F3D0421-88E6-44ED-98C6-AA817DDF92D8}"/>
              </a:ext>
            </a:extLst>
          </p:cNvPr>
          <p:cNvSpPr/>
          <p:nvPr/>
        </p:nvSpPr>
        <p:spPr>
          <a:xfrm>
            <a:off x="998513" y="4345980"/>
            <a:ext cx="3073400" cy="3238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ja-JP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pmpaddr1</a:t>
            </a:r>
            <a:endParaRPr kumimoji="1" lang="ja-JP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3A8B15CA-6505-47E1-AA66-90ACB8B9B352}"/>
              </a:ext>
            </a:extLst>
          </p:cNvPr>
          <p:cNvCxnSpPr/>
          <p:nvPr/>
        </p:nvCxnSpPr>
        <p:spPr>
          <a:xfrm>
            <a:off x="2535213" y="4826575"/>
            <a:ext cx="0" cy="271127"/>
          </a:xfrm>
          <a:prstGeom prst="line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1C04A2C-1C1E-476E-B345-1766BEC19760}"/>
              </a:ext>
            </a:extLst>
          </p:cNvPr>
          <p:cNvSpPr/>
          <p:nvPr/>
        </p:nvSpPr>
        <p:spPr>
          <a:xfrm>
            <a:off x="3543291" y="1348358"/>
            <a:ext cx="1169378" cy="3238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ja-JP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pmp0cfg</a:t>
            </a:r>
            <a:endParaRPr kumimoji="1" lang="ja-JP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0ED9F8F-27EB-416F-B9B5-01069AF33DB9}"/>
              </a:ext>
            </a:extLst>
          </p:cNvPr>
          <p:cNvSpPr/>
          <p:nvPr/>
        </p:nvSpPr>
        <p:spPr>
          <a:xfrm>
            <a:off x="2385460" y="1348358"/>
            <a:ext cx="1169378" cy="3238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ja-JP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pmp1cfg</a:t>
            </a:r>
            <a:endParaRPr kumimoji="1" lang="ja-JP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44A895F-D25D-40A0-B266-096263FCEB92}"/>
              </a:ext>
            </a:extLst>
          </p:cNvPr>
          <p:cNvSpPr/>
          <p:nvPr/>
        </p:nvSpPr>
        <p:spPr>
          <a:xfrm>
            <a:off x="494369" y="1348358"/>
            <a:ext cx="1169378" cy="3238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ja-JP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pmp3cfg</a:t>
            </a:r>
            <a:endParaRPr kumimoji="1" lang="ja-JP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B2272805-607D-44CD-B1B2-48649D128C0E}"/>
              </a:ext>
            </a:extLst>
          </p:cNvPr>
          <p:cNvCxnSpPr>
            <a:cxnSpLocks/>
          </p:cNvCxnSpPr>
          <p:nvPr/>
        </p:nvCxnSpPr>
        <p:spPr>
          <a:xfrm flipH="1">
            <a:off x="1784861" y="1510283"/>
            <a:ext cx="49022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表 24">
            <a:extLst>
              <a:ext uri="{FF2B5EF4-FFF2-40B4-BE49-F238E27FC236}">
                <a16:creationId xmlns:a16="http://schemas.microsoft.com/office/drawing/2014/main" id="{9DF399D3-0370-49B1-B600-798B62C2A6BE}"/>
              </a:ext>
            </a:extLst>
          </p:cNvPr>
          <p:cNvGraphicFramePr>
            <a:graphicFrameLocks noGrp="1"/>
          </p:cNvGraphicFramePr>
          <p:nvPr/>
        </p:nvGraphicFramePr>
        <p:xfrm>
          <a:off x="1153382" y="2303106"/>
          <a:ext cx="346727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3409">
                  <a:extLst>
                    <a:ext uri="{9D8B030D-6E8A-4147-A177-3AD203B41FA5}">
                      <a16:colId xmlns:a16="http://schemas.microsoft.com/office/drawing/2014/main" val="1550967368"/>
                    </a:ext>
                  </a:extLst>
                </a:gridCol>
                <a:gridCol w="866818">
                  <a:extLst>
                    <a:ext uri="{9D8B030D-6E8A-4147-A177-3AD203B41FA5}">
                      <a16:colId xmlns:a16="http://schemas.microsoft.com/office/drawing/2014/main" val="4196826935"/>
                    </a:ext>
                  </a:extLst>
                </a:gridCol>
                <a:gridCol w="866818">
                  <a:extLst>
                    <a:ext uri="{9D8B030D-6E8A-4147-A177-3AD203B41FA5}">
                      <a16:colId xmlns:a16="http://schemas.microsoft.com/office/drawing/2014/main" val="881328531"/>
                    </a:ext>
                  </a:extLst>
                </a:gridCol>
                <a:gridCol w="433409">
                  <a:extLst>
                    <a:ext uri="{9D8B030D-6E8A-4147-A177-3AD203B41FA5}">
                      <a16:colId xmlns:a16="http://schemas.microsoft.com/office/drawing/2014/main" val="4121702235"/>
                    </a:ext>
                  </a:extLst>
                </a:gridCol>
                <a:gridCol w="433409">
                  <a:extLst>
                    <a:ext uri="{9D8B030D-6E8A-4147-A177-3AD203B41FA5}">
                      <a16:colId xmlns:a16="http://schemas.microsoft.com/office/drawing/2014/main" val="3461577500"/>
                    </a:ext>
                  </a:extLst>
                </a:gridCol>
                <a:gridCol w="433409">
                  <a:extLst>
                    <a:ext uri="{9D8B030D-6E8A-4147-A177-3AD203B41FA5}">
                      <a16:colId xmlns:a16="http://schemas.microsoft.com/office/drawing/2014/main" val="1845712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kumimoji="1" lang="ja-JP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1" lang="ja-JP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1" lang="ja-JP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1" lang="ja-JP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kumimoji="1" lang="ja-JP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kumimoji="1" lang="ja-JP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324346"/>
                  </a:ext>
                </a:extLst>
              </a:tr>
            </a:tbl>
          </a:graphicData>
        </a:graphic>
      </p:graphicFrame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6EA36329-C042-482F-A3C6-0BD2C6DBEC5B}"/>
              </a:ext>
            </a:extLst>
          </p:cNvPr>
          <p:cNvCxnSpPr>
            <a:cxnSpLocks/>
          </p:cNvCxnSpPr>
          <p:nvPr/>
        </p:nvCxnSpPr>
        <p:spPr>
          <a:xfrm flipH="1">
            <a:off x="1153383" y="1679578"/>
            <a:ext cx="1250760" cy="608788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68E11C4A-7427-459D-9509-CAC1EB0BEDF6}"/>
              </a:ext>
            </a:extLst>
          </p:cNvPr>
          <p:cNvCxnSpPr>
            <a:cxnSpLocks/>
          </p:cNvCxnSpPr>
          <p:nvPr/>
        </p:nvCxnSpPr>
        <p:spPr>
          <a:xfrm>
            <a:off x="3543291" y="1658798"/>
            <a:ext cx="1077364" cy="604354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9893044-5A70-4CE8-BE74-CD25EA61494A}"/>
              </a:ext>
            </a:extLst>
          </p:cNvPr>
          <p:cNvSpPr txBox="1"/>
          <p:nvPr/>
        </p:nvSpPr>
        <p:spPr>
          <a:xfrm>
            <a:off x="4413449" y="1003840"/>
            <a:ext cx="391222" cy="34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ja-JP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75A7C4C-1374-4174-BA5E-BA5064869304}"/>
              </a:ext>
            </a:extLst>
          </p:cNvPr>
          <p:cNvSpPr txBox="1"/>
          <p:nvPr/>
        </p:nvSpPr>
        <p:spPr>
          <a:xfrm>
            <a:off x="295902" y="1003840"/>
            <a:ext cx="391222" cy="34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kumimoji="1" lang="ja-JP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25786AC-D5FB-4702-96BC-FE3D6355F492}"/>
              </a:ext>
            </a:extLst>
          </p:cNvPr>
          <p:cNvSpPr txBox="1"/>
          <p:nvPr/>
        </p:nvSpPr>
        <p:spPr>
          <a:xfrm>
            <a:off x="1406386" y="1003840"/>
            <a:ext cx="391222" cy="34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kumimoji="1" lang="ja-JP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3807F67-23D0-435B-B169-6E30B015111A}"/>
              </a:ext>
            </a:extLst>
          </p:cNvPr>
          <p:cNvSpPr txBox="1"/>
          <p:nvPr/>
        </p:nvSpPr>
        <p:spPr>
          <a:xfrm>
            <a:off x="2328471" y="1003840"/>
            <a:ext cx="391222" cy="34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kumimoji="1" lang="ja-JP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274D2FC-3191-44C1-B97D-E98A27C217CD}"/>
              </a:ext>
            </a:extLst>
          </p:cNvPr>
          <p:cNvSpPr txBox="1"/>
          <p:nvPr/>
        </p:nvSpPr>
        <p:spPr>
          <a:xfrm>
            <a:off x="3280156" y="1003840"/>
            <a:ext cx="391222" cy="34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1" lang="ja-JP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BBA23FD-A332-4824-B9AE-A39FFCFA81DB}"/>
              </a:ext>
            </a:extLst>
          </p:cNvPr>
          <p:cNvSpPr txBox="1"/>
          <p:nvPr/>
        </p:nvSpPr>
        <p:spPr>
          <a:xfrm>
            <a:off x="3448128" y="1003840"/>
            <a:ext cx="391222" cy="34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1" lang="ja-JP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86621A6-52AD-4CE0-B34D-EB410F0D0BA0}"/>
              </a:ext>
            </a:extLst>
          </p:cNvPr>
          <p:cNvSpPr txBox="1"/>
          <p:nvPr/>
        </p:nvSpPr>
        <p:spPr>
          <a:xfrm>
            <a:off x="2850024" y="1605961"/>
            <a:ext cx="391222" cy="34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1" lang="ja-JP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C6F5A38-6FB1-47E8-8A3F-02BFA871284B}"/>
              </a:ext>
            </a:extLst>
          </p:cNvPr>
          <p:cNvSpPr txBox="1"/>
          <p:nvPr/>
        </p:nvSpPr>
        <p:spPr>
          <a:xfrm>
            <a:off x="3892755" y="1605961"/>
            <a:ext cx="391222" cy="34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1" lang="ja-JP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F53BFCD-B55A-4C3A-96A9-EC2163B6A023}"/>
              </a:ext>
            </a:extLst>
          </p:cNvPr>
          <p:cNvSpPr txBox="1"/>
          <p:nvPr/>
        </p:nvSpPr>
        <p:spPr>
          <a:xfrm>
            <a:off x="836407" y="1605961"/>
            <a:ext cx="391222" cy="34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1" lang="ja-JP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44200"/>
      </p:ext>
    </p:extLst>
  </p:cSld>
  <p:clrMapOvr>
    <a:masterClrMapping/>
  </p:clrMapOvr>
</p:sld>
</file>

<file path=ppt/theme/theme1.xml><?xml version="1.0" encoding="utf-8"?>
<a:theme xmlns:a="http://schemas.openxmlformats.org/drawingml/2006/main" name="tempB16-9">
  <a:themeElements>
    <a:clrScheme name="ユーザー定義 7">
      <a:dk1>
        <a:srgbClr val="000000"/>
      </a:dk1>
      <a:lt1>
        <a:srgbClr val="FFFFFF"/>
      </a:lt1>
      <a:dk2>
        <a:srgbClr val="666666"/>
      </a:dk2>
      <a:lt2>
        <a:srgbClr val="E1E1E1"/>
      </a:lt2>
      <a:accent1>
        <a:srgbClr val="E60012"/>
      </a:accent1>
      <a:accent2>
        <a:srgbClr val="FCDECA"/>
      </a:accent2>
      <a:accent3>
        <a:srgbClr val="B1D9B7"/>
      </a:accent3>
      <a:accent4>
        <a:srgbClr val="B8E5E6"/>
      </a:accent4>
      <a:accent5>
        <a:srgbClr val="B9E1FF"/>
      </a:accent5>
      <a:accent6>
        <a:srgbClr val="FAC8DA"/>
      </a:accent6>
      <a:hlink>
        <a:srgbClr val="E60012"/>
      </a:hlink>
      <a:folHlink>
        <a:srgbClr val="FF6B74"/>
      </a:folHlink>
    </a:clrScheme>
    <a:fontScheme name="Segoe &amp; Meiryo">
      <a:majorFont>
        <a:latin typeface="Segoe"/>
        <a:ea typeface="Meiryo UI"/>
        <a:cs typeface=""/>
      </a:majorFont>
      <a:minorFont>
        <a:latin typeface="Segoe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kumimoji="1" sz="16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130000"/>
          </a:lnSpc>
          <a:defRPr kumimoji="1"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B16-9" id="{B0051BD5-8114-4999-BDF9-AB6C2945A0F3}" vid="{B0743972-7907-4404-AEC8-F27D3112E1E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96b301-8006-4b34-b927-99d5ff4ec479">
      <Terms xmlns="http://schemas.microsoft.com/office/infopath/2007/PartnerControls"/>
    </lcf76f155ced4ddcb4097134ff3c332f>
    <TaxCatchAll xmlns="524d0e40-d7a7-4913-a941-fe922fd6632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BA7796D1E21DF4090703E8E180364B2" ma:contentTypeVersion="16" ma:contentTypeDescription="新しいドキュメントを作成します。" ma:contentTypeScope="" ma:versionID="87055eec9040724efd39fde5e843c106">
  <xsd:schema xmlns:xsd="http://www.w3.org/2001/XMLSchema" xmlns:xs="http://www.w3.org/2001/XMLSchema" xmlns:p="http://schemas.microsoft.com/office/2006/metadata/properties" xmlns:ns2="b196b301-8006-4b34-b927-99d5ff4ec479" xmlns:ns3="524d0e40-d7a7-4913-a941-fe922fd6632d" targetNamespace="http://schemas.microsoft.com/office/2006/metadata/properties" ma:root="true" ma:fieldsID="f132b33ce1c8f3b9b1e890ef2c7271fb" ns2:_="" ns3:_="">
    <xsd:import namespace="b196b301-8006-4b34-b927-99d5ff4ec479"/>
    <xsd:import namespace="524d0e40-d7a7-4913-a941-fe922fd663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96b301-8006-4b34-b927-99d5ff4ec4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9e8076fe-bb0c-488f-ac76-058e9f0b25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4d0e40-d7a7-4913-a941-fe922fd6632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85ff73d-5e82-48ac-90c5-c943665bcdf5}" ma:internalName="TaxCatchAll" ma:showField="CatchAllData" ma:web="524d0e40-d7a7-4913-a941-fe922fd663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E54D72-4A04-4751-9EB2-3B3C77D7086F}">
  <ds:schemaRefs>
    <ds:schemaRef ds:uri="524d0e40-d7a7-4913-a941-fe922fd6632d"/>
    <ds:schemaRef ds:uri="b196b301-8006-4b34-b927-99d5ff4ec479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2B0A177-8E71-4DF5-8AB6-436ADDF1B8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96b301-8006-4b34-b927-99d5ff4ec479"/>
    <ds:schemaRef ds:uri="524d0e40-d7a7-4913-a941-fe922fd663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08D065-D575-48DD-B9E4-89AA7BA1A7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Melco-ueda</Template>
  <TotalTime>10824</TotalTime>
  <Words>6339</Words>
  <Application>Microsoft Office PowerPoint</Application>
  <PresentationFormat>ワイド画面</PresentationFormat>
  <Paragraphs>1316</Paragraphs>
  <Slides>53</Slides>
  <Notes>38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53</vt:i4>
      </vt:variant>
    </vt:vector>
  </HeadingPairs>
  <TitlesOfParts>
    <vt:vector size="61" baseType="lpstr">
      <vt:lpstr>Meiryo UI</vt:lpstr>
      <vt:lpstr>ＭＳ Ｐゴシック</vt:lpstr>
      <vt:lpstr>Segoe</vt:lpstr>
      <vt:lpstr>游ゴシック</vt:lpstr>
      <vt:lpstr>Arial</vt:lpstr>
      <vt:lpstr>Cambria Math</vt:lpstr>
      <vt:lpstr>Times New Roman</vt:lpstr>
      <vt:lpstr>tempB16-9</vt:lpstr>
      <vt:lpstr>Bypassing Isolated Execution on RISC-V using Side-Channel-Assisted Fault-Injection  and Its Countermeasure</vt:lpstr>
      <vt:lpstr>Overview</vt:lpstr>
      <vt:lpstr>Outline</vt:lpstr>
      <vt:lpstr>Trusted Execution Environment (TEE)</vt:lpstr>
      <vt:lpstr>Fault injection attack (FIA)</vt:lpstr>
      <vt:lpstr>FIA against TEE &amp; motivation</vt:lpstr>
      <vt:lpstr>Outline</vt:lpstr>
      <vt:lpstr>Major Components in RISC-V TEE</vt:lpstr>
      <vt:lpstr>① Physical Memory Protection (PMP)</vt:lpstr>
      <vt:lpstr>② Privilege mode</vt:lpstr>
      <vt:lpstr>Outline</vt:lpstr>
      <vt:lpstr>Goal &amp; Concept of proposed attack</vt:lpstr>
      <vt:lpstr>Goal &amp; Concept of proposed attack</vt:lpstr>
      <vt:lpstr>General FIA requirements</vt:lpstr>
      <vt:lpstr>Attack scenario &amp; Attacker model</vt:lpstr>
      <vt:lpstr>Proposed attack scheme</vt:lpstr>
      <vt:lpstr>Target instructions: Generality and efficiency</vt:lpstr>
      <vt:lpstr>Outline</vt:lpstr>
      <vt:lpstr>Two targets: PoC TEE &amp; Keystone</vt:lpstr>
      <vt:lpstr>Experiment #1: Self-made TEE</vt:lpstr>
      <vt:lpstr>Result: Fault intensity</vt:lpstr>
      <vt:lpstr>Result: Injection timing</vt:lpstr>
      <vt:lpstr>Result: Exploitation</vt:lpstr>
      <vt:lpstr>Experiment #2: Keystone</vt:lpstr>
      <vt:lpstr>Result: exploitation</vt:lpstr>
      <vt:lpstr>Outline</vt:lpstr>
      <vt:lpstr>Approach to countermeasure</vt:lpstr>
      <vt:lpstr>Jump address masking</vt:lpstr>
      <vt:lpstr>Outline</vt:lpstr>
      <vt:lpstr>Conclusion &amp; Future work</vt:lpstr>
      <vt:lpstr>PoC TEE is open source now</vt:lpstr>
      <vt:lpstr>PowerPoint プレゼンテーション</vt:lpstr>
      <vt:lpstr>PowerPoint プレゼンテーション</vt:lpstr>
      <vt:lpstr>Security claims of TEEs</vt:lpstr>
      <vt:lpstr>SC-based template matching vs. …</vt:lpstr>
      <vt:lpstr>Template matching</vt:lpstr>
      <vt:lpstr>Injection timing: comparison</vt:lpstr>
      <vt:lpstr>Limitations of proposed attack (1/3)</vt:lpstr>
      <vt:lpstr>Limitations of proposed attack (2/3)</vt:lpstr>
      <vt:lpstr>Limitations of proposed attack (3/3)</vt:lpstr>
      <vt:lpstr>Runtime overhead</vt:lpstr>
      <vt:lpstr>Result: exploitation (w/o EMFI)</vt:lpstr>
      <vt:lpstr>Result: exploitation (w/ EMFI)</vt:lpstr>
      <vt:lpstr>Comparison with ARM TrustZone</vt:lpstr>
      <vt:lpstr>Security evaluation: Four possible attacks</vt:lpstr>
      <vt:lpstr>Injection timing extraction</vt:lpstr>
      <vt:lpstr>Injection timing extraction</vt:lpstr>
      <vt:lpstr>Fault intensity extraction</vt:lpstr>
      <vt:lpstr>Jump address masking</vt:lpstr>
      <vt:lpstr>PowerPoint プレゼンテーション</vt:lpstr>
      <vt:lpstr>Profiling：Pulse voltage vs. Success rate</vt:lpstr>
      <vt:lpstr>Injection timing: Problem</vt:lpstr>
      <vt:lpstr>Injection timing: Problem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Nashimoto Shoei/梨本 翔永(MELCO/情報総研 情セ１Ｇ)</dc:creator>
  <cp:lastModifiedBy>Nashimoto Shoei/梨本 翔永(MELCO/情報総研 情セ１Ｇ)</cp:lastModifiedBy>
  <cp:revision>50</cp:revision>
  <dcterms:created xsi:type="dcterms:W3CDTF">2022-08-18T02:17:06Z</dcterms:created>
  <dcterms:modified xsi:type="dcterms:W3CDTF">2022-09-20T06:51:29Z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0x010100DBA7796D1E21DF4090703E8E180364B2</vt:lpwstr>
  </property>
  <property fmtid="{D5CDD505-2E9C-101B-9397-08002B2CF9AE}" pid="3" name="MediaServiceImageTags">
    <vt:lpwstr/>
  </property>
</Properties>
</file>