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6" r:id="rId2"/>
  </p:sldMasterIdLst>
  <p:notesMasterIdLst>
    <p:notesMasterId r:id="rId15"/>
  </p:notesMasterIdLst>
  <p:sldIdLst>
    <p:sldId id="256" r:id="rId3"/>
    <p:sldId id="286" r:id="rId4"/>
    <p:sldId id="258" r:id="rId5"/>
    <p:sldId id="267" r:id="rId6"/>
    <p:sldId id="285" r:id="rId7"/>
    <p:sldId id="262" r:id="rId8"/>
    <p:sldId id="261" r:id="rId9"/>
    <p:sldId id="288" r:id="rId10"/>
    <p:sldId id="265" r:id="rId11"/>
    <p:sldId id="260" r:id="rId12"/>
    <p:sldId id="287" r:id="rId13"/>
    <p:sldId id="273" r:id="rId14"/>
  </p:sldIdLst>
  <p:sldSz cx="9144000" cy="5143500" type="screen16x9"/>
  <p:notesSz cx="20104100" cy="11309350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AE"/>
    </a:defPPr>
    <a:lvl1pPr marL="0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0FF"/>
    <a:srgbClr val="9278D4"/>
    <a:srgbClr val="253746"/>
    <a:srgbClr val="FA7699"/>
    <a:srgbClr val="9378D4"/>
    <a:srgbClr val="B17FFF"/>
    <a:srgbClr val="FFFFFF"/>
    <a:srgbClr val="8EE2DC"/>
    <a:srgbClr val="A2BBC4"/>
    <a:srgbClr val="94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49C22-9469-41A6-9FFE-8A4B0C3AA8CE}" v="803" dt="2022-09-19T05:30:31.3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/>
    <p:restoredTop sz="94676"/>
  </p:normalViewPr>
  <p:slideViewPr>
    <p:cSldViewPr>
      <p:cViewPr varScale="1">
        <p:scale>
          <a:sx n="107" d="100"/>
          <a:sy n="107" d="100"/>
        </p:scale>
        <p:origin x="931" y="82"/>
      </p:cViewPr>
      <p:guideLst>
        <p:guide orient="horz" pos="1310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en Delvaux" userId="3cca2318-ad7a-4124-b4c2-26021f313b83" providerId="ADAL" clId="{5F349C22-9469-41A6-9FFE-8A4B0C3AA8CE}"/>
    <pc:docChg chg="undo custSel addSld delSld modSld">
      <pc:chgData name="Jeroen Delvaux" userId="3cca2318-ad7a-4124-b4c2-26021f313b83" providerId="ADAL" clId="{5F349C22-9469-41A6-9FFE-8A4B0C3AA8CE}" dt="2022-09-19T05:33:11.546" v="5631" actId="1035"/>
      <pc:docMkLst>
        <pc:docMk/>
      </pc:docMkLst>
      <pc:sldChg chg="addSp modSp mod">
        <pc:chgData name="Jeroen Delvaux" userId="3cca2318-ad7a-4124-b4c2-26021f313b83" providerId="ADAL" clId="{5F349C22-9469-41A6-9FFE-8A4B0C3AA8CE}" dt="2022-09-15T09:32:03.036" v="236" actId="552"/>
        <pc:sldMkLst>
          <pc:docMk/>
          <pc:sldMk cId="0" sldId="256"/>
        </pc:sldMkLst>
        <pc:spChg chg="add mod">
          <ac:chgData name="Jeroen Delvaux" userId="3cca2318-ad7a-4124-b4c2-26021f313b83" providerId="ADAL" clId="{5F349C22-9469-41A6-9FFE-8A4B0C3AA8CE}" dt="2022-09-15T09:32:03.036" v="236" actId="552"/>
          <ac:spMkLst>
            <pc:docMk/>
            <pc:sldMk cId="0" sldId="256"/>
            <ac:spMk id="2" creationId="{2CF5C78A-C3BE-32D8-E08F-5975E3F17F8C}"/>
          </ac:spMkLst>
        </pc:spChg>
        <pc:spChg chg="mod">
          <ac:chgData name="Jeroen Delvaux" userId="3cca2318-ad7a-4124-b4c2-26021f313b83" providerId="ADAL" clId="{5F349C22-9469-41A6-9FFE-8A4B0C3AA8CE}" dt="2022-09-15T09:32:03.036" v="236" actId="552"/>
          <ac:spMkLst>
            <pc:docMk/>
            <pc:sldMk cId="0" sldId="256"/>
            <ac:spMk id="33" creationId="{00000000-0000-0000-0000-000000000000}"/>
          </ac:spMkLst>
        </pc:spChg>
        <pc:spChg chg="add mod">
          <ac:chgData name="Jeroen Delvaux" userId="3cca2318-ad7a-4124-b4c2-26021f313b83" providerId="ADAL" clId="{5F349C22-9469-41A6-9FFE-8A4B0C3AA8CE}" dt="2022-09-15T09:31:09.134" v="220" actId="207"/>
          <ac:spMkLst>
            <pc:docMk/>
            <pc:sldMk cId="0" sldId="256"/>
            <ac:spMk id="34" creationId="{8B2EEADB-7D25-5ECB-BADF-1D4C4FE55199}"/>
          </ac:spMkLst>
        </pc:spChg>
        <pc:spChg chg="mod">
          <ac:chgData name="Jeroen Delvaux" userId="3cca2318-ad7a-4124-b4c2-26021f313b83" providerId="ADAL" clId="{5F349C22-9469-41A6-9FFE-8A4B0C3AA8CE}" dt="2022-09-15T08:59:55.704" v="165" actId="555"/>
          <ac:spMkLst>
            <pc:docMk/>
            <pc:sldMk cId="0" sldId="256"/>
            <ac:spMk id="40" creationId="{EEAC4575-3E7A-0240-9DB4-AAFFC561C285}"/>
          </ac:spMkLst>
        </pc:spChg>
        <pc:spChg chg="mod">
          <ac:chgData name="Jeroen Delvaux" userId="3cca2318-ad7a-4124-b4c2-26021f313b83" providerId="ADAL" clId="{5F349C22-9469-41A6-9FFE-8A4B0C3AA8CE}" dt="2022-09-15T08:59:55.704" v="165" actId="555"/>
          <ac:spMkLst>
            <pc:docMk/>
            <pc:sldMk cId="0" sldId="256"/>
            <ac:spMk id="43" creationId="{F9E6CE8D-03AC-6C4A-A297-741F82EBE052}"/>
          </ac:spMkLst>
        </pc:spChg>
      </pc:sldChg>
      <pc:sldChg chg="addSp delSp modSp mod">
        <pc:chgData name="Jeroen Delvaux" userId="3cca2318-ad7a-4124-b4c2-26021f313b83" providerId="ADAL" clId="{5F349C22-9469-41A6-9FFE-8A4B0C3AA8CE}" dt="2022-09-15T10:17:02.952" v="1008" actId="1076"/>
        <pc:sldMkLst>
          <pc:docMk/>
          <pc:sldMk cId="3652386937" sldId="257"/>
        </pc:sldMkLst>
        <pc:spChg chg="add del mod">
          <ac:chgData name="Jeroen Delvaux" userId="3cca2318-ad7a-4124-b4c2-26021f313b83" providerId="ADAL" clId="{5F349C22-9469-41A6-9FFE-8A4B0C3AA8CE}" dt="2022-09-15T09:52:02.442" v="389" actId="21"/>
          <ac:spMkLst>
            <pc:docMk/>
            <pc:sldMk cId="3652386937" sldId="257"/>
            <ac:spMk id="3" creationId="{0B5632CD-E2DB-AE67-D451-AE6B3C61D8B3}"/>
          </ac:spMkLst>
        </pc:spChg>
        <pc:spChg chg="add del mod">
          <ac:chgData name="Jeroen Delvaux" userId="3cca2318-ad7a-4124-b4c2-26021f313b83" providerId="ADAL" clId="{5F349C22-9469-41A6-9FFE-8A4B0C3AA8CE}" dt="2022-09-15T10:14:55.688" v="946" actId="14100"/>
          <ac:spMkLst>
            <pc:docMk/>
            <pc:sldMk cId="3652386937" sldId="257"/>
            <ac:spMk id="4" creationId="{7F86F220-6D85-5697-BDF0-C1EA7A957875}"/>
          </ac:spMkLst>
        </pc:spChg>
        <pc:spChg chg="add mod">
          <ac:chgData name="Jeroen Delvaux" userId="3cca2318-ad7a-4124-b4c2-26021f313b83" providerId="ADAL" clId="{5F349C22-9469-41A6-9FFE-8A4B0C3AA8CE}" dt="2022-09-15T09:55:24.582" v="448" actId="1076"/>
          <ac:spMkLst>
            <pc:docMk/>
            <pc:sldMk cId="3652386937" sldId="257"/>
            <ac:spMk id="7" creationId="{875A18D8-CAFB-E557-23A5-3300246BBA60}"/>
          </ac:spMkLst>
        </pc:spChg>
        <pc:spChg chg="add mod">
          <ac:chgData name="Jeroen Delvaux" userId="3cca2318-ad7a-4124-b4c2-26021f313b83" providerId="ADAL" clId="{5F349C22-9469-41A6-9FFE-8A4B0C3AA8CE}" dt="2022-09-15T09:55:21.751" v="447" actId="1076"/>
          <ac:spMkLst>
            <pc:docMk/>
            <pc:sldMk cId="3652386937" sldId="257"/>
            <ac:spMk id="8" creationId="{61329E44-680B-C80D-0DB0-44F94B68FBF7}"/>
          </ac:spMkLst>
        </pc:spChg>
        <pc:spChg chg="add mod">
          <ac:chgData name="Jeroen Delvaux" userId="3cca2318-ad7a-4124-b4c2-26021f313b83" providerId="ADAL" clId="{5F349C22-9469-41A6-9FFE-8A4B0C3AA8CE}" dt="2022-09-15T09:55:17.407" v="446" actId="1076"/>
          <ac:spMkLst>
            <pc:docMk/>
            <pc:sldMk cId="3652386937" sldId="257"/>
            <ac:spMk id="9" creationId="{8B1BAD56-BF51-1870-8620-C69B5C2870EF}"/>
          </ac:spMkLst>
        </pc:spChg>
        <pc:spChg chg="mod">
          <ac:chgData name="Jeroen Delvaux" userId="3cca2318-ad7a-4124-b4c2-26021f313b83" providerId="ADAL" clId="{5F349C22-9469-41A6-9FFE-8A4B0C3AA8CE}" dt="2022-09-15T09:58:33.269" v="492"/>
          <ac:spMkLst>
            <pc:docMk/>
            <pc:sldMk cId="3652386937" sldId="257"/>
            <ac:spMk id="11" creationId="{69E5466F-5CDC-12B1-D1A8-FBB43403FBCB}"/>
          </ac:spMkLst>
        </pc:spChg>
        <pc:spChg chg="mod">
          <ac:chgData name="Jeroen Delvaux" userId="3cca2318-ad7a-4124-b4c2-26021f313b83" providerId="ADAL" clId="{5F349C22-9469-41A6-9FFE-8A4B0C3AA8CE}" dt="2022-09-15T09:58:33.269" v="492"/>
          <ac:spMkLst>
            <pc:docMk/>
            <pc:sldMk cId="3652386937" sldId="257"/>
            <ac:spMk id="12" creationId="{3BF52D28-B0FF-E3FB-9C66-B5380EDE072A}"/>
          </ac:spMkLst>
        </pc:spChg>
        <pc:spChg chg="mod">
          <ac:chgData name="Jeroen Delvaux" userId="3cca2318-ad7a-4124-b4c2-26021f313b83" providerId="ADAL" clId="{5F349C22-9469-41A6-9FFE-8A4B0C3AA8CE}" dt="2022-09-15T09:58:33.269" v="492"/>
          <ac:spMkLst>
            <pc:docMk/>
            <pc:sldMk cId="3652386937" sldId="257"/>
            <ac:spMk id="13" creationId="{70436C96-9AA6-4ECB-6808-52531008C16F}"/>
          </ac:spMkLst>
        </pc:spChg>
        <pc:spChg chg="mod">
          <ac:chgData name="Jeroen Delvaux" userId="3cca2318-ad7a-4124-b4c2-26021f313b83" providerId="ADAL" clId="{5F349C22-9469-41A6-9FFE-8A4B0C3AA8CE}" dt="2022-09-15T10:04:55.744" v="683"/>
          <ac:spMkLst>
            <pc:docMk/>
            <pc:sldMk cId="3652386937" sldId="257"/>
            <ac:spMk id="46" creationId="{00AB70D1-B115-114A-0248-B64E7AB7B098}"/>
          </ac:spMkLst>
        </pc:spChg>
        <pc:spChg chg="mod">
          <ac:chgData name="Jeroen Delvaux" userId="3cca2318-ad7a-4124-b4c2-26021f313b83" providerId="ADAL" clId="{5F349C22-9469-41A6-9FFE-8A4B0C3AA8CE}" dt="2022-09-15T10:04:55.744" v="683"/>
          <ac:spMkLst>
            <pc:docMk/>
            <pc:sldMk cId="3652386937" sldId="257"/>
            <ac:spMk id="48" creationId="{E4F9B146-A4E6-E8C4-431B-3CE8461134EC}"/>
          </ac:spMkLst>
        </pc:spChg>
        <pc:spChg chg="mod">
          <ac:chgData name="Jeroen Delvaux" userId="3cca2318-ad7a-4124-b4c2-26021f313b83" providerId="ADAL" clId="{5F349C22-9469-41A6-9FFE-8A4B0C3AA8CE}" dt="2022-09-15T10:04:55.744" v="683"/>
          <ac:spMkLst>
            <pc:docMk/>
            <pc:sldMk cId="3652386937" sldId="257"/>
            <ac:spMk id="49" creationId="{46A4FB4E-9BF7-A761-A761-516F7BBDBE04}"/>
          </ac:spMkLst>
        </pc:spChg>
        <pc:spChg chg="mod">
          <ac:chgData name="Jeroen Delvaux" userId="3cca2318-ad7a-4124-b4c2-26021f313b83" providerId="ADAL" clId="{5F349C22-9469-41A6-9FFE-8A4B0C3AA8CE}" dt="2022-09-15T10:07:39.395" v="749" actId="1076"/>
          <ac:spMkLst>
            <pc:docMk/>
            <pc:sldMk cId="3652386937" sldId="257"/>
            <ac:spMk id="63" creationId="{5BE93980-8D22-5DAF-636C-FD2EEF890829}"/>
          </ac:spMkLst>
        </pc:spChg>
        <pc:spChg chg="mod">
          <ac:chgData name="Jeroen Delvaux" userId="3cca2318-ad7a-4124-b4c2-26021f313b83" providerId="ADAL" clId="{5F349C22-9469-41A6-9FFE-8A4B0C3AA8CE}" dt="2022-09-15T10:14:44.374" v="942" actId="1076"/>
          <ac:spMkLst>
            <pc:docMk/>
            <pc:sldMk cId="3652386937" sldId="257"/>
            <ac:spMk id="64" creationId="{C3484BC3-86C1-1F42-6D18-A577839FE98E}"/>
          </ac:spMkLst>
        </pc:spChg>
        <pc:spChg chg="mod">
          <ac:chgData name="Jeroen Delvaux" userId="3cca2318-ad7a-4124-b4c2-26021f313b83" providerId="ADAL" clId="{5F349C22-9469-41A6-9FFE-8A4B0C3AA8CE}" dt="2022-09-15T10:07:23.024" v="747" actId="1035"/>
          <ac:spMkLst>
            <pc:docMk/>
            <pc:sldMk cId="3652386937" sldId="257"/>
            <ac:spMk id="65" creationId="{E7165F62-6F51-682D-9612-03251844B477}"/>
          </ac:spMkLst>
        </pc:spChg>
        <pc:spChg chg="mod">
          <ac:chgData name="Jeroen Delvaux" userId="3cca2318-ad7a-4124-b4c2-26021f313b83" providerId="ADAL" clId="{5F349C22-9469-41A6-9FFE-8A4B0C3AA8CE}" dt="2022-09-15T10:17:02.952" v="1008" actId="1076"/>
          <ac:spMkLst>
            <pc:docMk/>
            <pc:sldMk cId="3652386937" sldId="257"/>
            <ac:spMk id="78" creationId="{537608B2-64D0-A05B-AC40-C54269FADAAE}"/>
          </ac:spMkLst>
        </pc:spChg>
        <pc:spChg chg="mod">
          <ac:chgData name="Jeroen Delvaux" userId="3cca2318-ad7a-4124-b4c2-26021f313b83" providerId="ADAL" clId="{5F349C22-9469-41A6-9FFE-8A4B0C3AA8CE}" dt="2022-09-15T10:17:02.952" v="1008" actId="1076"/>
          <ac:spMkLst>
            <pc:docMk/>
            <pc:sldMk cId="3652386937" sldId="257"/>
            <ac:spMk id="79" creationId="{31A886F0-8F92-5976-E214-631FEC15895F}"/>
          </ac:spMkLst>
        </pc:spChg>
        <pc:spChg chg="add mod">
          <ac:chgData name="Jeroen Delvaux" userId="3cca2318-ad7a-4124-b4c2-26021f313b83" providerId="ADAL" clId="{5F349C22-9469-41A6-9FFE-8A4B0C3AA8CE}" dt="2022-09-15T10:15:05.206" v="958" actId="1036"/>
          <ac:spMkLst>
            <pc:docMk/>
            <pc:sldMk cId="3652386937" sldId="257"/>
            <ac:spMk id="93" creationId="{69B229D3-DCBC-6545-628D-B03C78A6AD84}"/>
          </ac:spMkLst>
        </pc:spChg>
        <pc:spChg chg="mod">
          <ac:chgData name="Jeroen Delvaux" userId="3cca2318-ad7a-4124-b4c2-26021f313b83" providerId="ADAL" clId="{5F349C22-9469-41A6-9FFE-8A4B0C3AA8CE}" dt="2022-09-15T10:16:45.948" v="1006" actId="1037"/>
          <ac:spMkLst>
            <pc:docMk/>
            <pc:sldMk cId="3652386937" sldId="257"/>
            <ac:spMk id="100" creationId="{06171548-CCEF-27C9-5DA3-4875161E9710}"/>
          </ac:spMkLst>
        </pc:spChg>
        <pc:spChg chg="add del mod">
          <ac:chgData name="Jeroen Delvaux" userId="3cca2318-ad7a-4124-b4c2-26021f313b83" providerId="ADAL" clId="{5F349C22-9469-41A6-9FFE-8A4B0C3AA8CE}" dt="2022-09-15T09:52:05.316" v="391" actId="478"/>
          <ac:spMkLst>
            <pc:docMk/>
            <pc:sldMk cId="3652386937" sldId="257"/>
            <ac:spMk id="101" creationId="{0C28C756-BEF5-DC36-8CE7-A572C881320B}"/>
          </ac:spMkLst>
        </pc:spChg>
        <pc:spChg chg="del mod">
          <ac:chgData name="Jeroen Delvaux" userId="3cca2318-ad7a-4124-b4c2-26021f313b83" providerId="ADAL" clId="{5F349C22-9469-41A6-9FFE-8A4B0C3AA8CE}" dt="2022-09-15T09:52:02.442" v="389" actId="21"/>
          <ac:spMkLst>
            <pc:docMk/>
            <pc:sldMk cId="3652386937" sldId="257"/>
            <ac:spMk id="102" creationId="{AF8FC7AC-5B17-6F57-2142-5B968A7EDA33}"/>
          </ac:spMkLst>
        </pc:spChg>
        <pc:spChg chg="del mod">
          <ac:chgData name="Jeroen Delvaux" userId="3cca2318-ad7a-4124-b4c2-26021f313b83" providerId="ADAL" clId="{5F349C22-9469-41A6-9FFE-8A4B0C3AA8CE}" dt="2022-09-15T09:52:02.442" v="389" actId="21"/>
          <ac:spMkLst>
            <pc:docMk/>
            <pc:sldMk cId="3652386937" sldId="257"/>
            <ac:spMk id="103" creationId="{5A024943-5824-6ECF-ED29-F7B1BAE4A630}"/>
          </ac:spMkLst>
        </pc:spChg>
        <pc:spChg chg="mod">
          <ac:chgData name="Jeroen Delvaux" userId="3cca2318-ad7a-4124-b4c2-26021f313b83" providerId="ADAL" clId="{5F349C22-9469-41A6-9FFE-8A4B0C3AA8CE}" dt="2022-09-15T10:14:50.003" v="944" actId="1037"/>
          <ac:spMkLst>
            <pc:docMk/>
            <pc:sldMk cId="3652386937" sldId="257"/>
            <ac:spMk id="106" creationId="{0117F72C-2E99-5F08-F9FD-2084A7F36774}"/>
          </ac:spMkLst>
        </pc:spChg>
        <pc:spChg chg="mod">
          <ac:chgData name="Jeroen Delvaux" userId="3cca2318-ad7a-4124-b4c2-26021f313b83" providerId="ADAL" clId="{5F349C22-9469-41A6-9FFE-8A4B0C3AA8CE}" dt="2022-09-15T10:15:14.685" v="962" actId="1038"/>
          <ac:spMkLst>
            <pc:docMk/>
            <pc:sldMk cId="3652386937" sldId="257"/>
            <ac:spMk id="107" creationId="{4F623F4B-8316-98A5-E005-7108836B2539}"/>
          </ac:spMkLst>
        </pc:spChg>
        <pc:spChg chg="mod">
          <ac:chgData name="Jeroen Delvaux" userId="3cca2318-ad7a-4124-b4c2-26021f313b83" providerId="ADAL" clId="{5F349C22-9469-41A6-9FFE-8A4B0C3AA8CE}" dt="2022-09-15T10:15:01.318" v="953" actId="1037"/>
          <ac:spMkLst>
            <pc:docMk/>
            <pc:sldMk cId="3652386937" sldId="257"/>
            <ac:spMk id="108" creationId="{09DCCF9B-C6F5-C869-4FF1-FCEB6580FF0B}"/>
          </ac:spMkLst>
        </pc:spChg>
        <pc:spChg chg="mod">
          <ac:chgData name="Jeroen Delvaux" userId="3cca2318-ad7a-4124-b4c2-26021f313b83" providerId="ADAL" clId="{5F349C22-9469-41A6-9FFE-8A4B0C3AA8CE}" dt="2022-09-15T10:14:50.003" v="944" actId="1037"/>
          <ac:spMkLst>
            <pc:docMk/>
            <pc:sldMk cId="3652386937" sldId="257"/>
            <ac:spMk id="110" creationId="{162265AD-89D6-55F8-71AB-E71F6943B5EB}"/>
          </ac:spMkLst>
        </pc:spChg>
        <pc:spChg chg="mod">
          <ac:chgData name="Jeroen Delvaux" userId="3cca2318-ad7a-4124-b4c2-26021f313b83" providerId="ADAL" clId="{5F349C22-9469-41A6-9FFE-8A4B0C3AA8CE}" dt="2022-09-15T10:07:23.024" v="747" actId="1035"/>
          <ac:spMkLst>
            <pc:docMk/>
            <pc:sldMk cId="3652386937" sldId="257"/>
            <ac:spMk id="116" creationId="{DCD3E020-C69D-6B20-460B-627625E196FE}"/>
          </ac:spMkLst>
        </pc:spChg>
        <pc:spChg chg="mod">
          <ac:chgData name="Jeroen Delvaux" userId="3cca2318-ad7a-4124-b4c2-26021f313b83" providerId="ADAL" clId="{5F349C22-9469-41A6-9FFE-8A4B0C3AA8CE}" dt="2022-09-15T10:07:23.024" v="747" actId="1035"/>
          <ac:spMkLst>
            <pc:docMk/>
            <pc:sldMk cId="3652386937" sldId="257"/>
            <ac:spMk id="121" creationId="{D30915F9-0DEB-2689-97C2-3007A7D1366F}"/>
          </ac:spMkLst>
        </pc:spChg>
        <pc:spChg chg="mod">
          <ac:chgData name="Jeroen Delvaux" userId="3cca2318-ad7a-4124-b4c2-26021f313b83" providerId="ADAL" clId="{5F349C22-9469-41A6-9FFE-8A4B0C3AA8CE}" dt="2022-09-15T10:14:50.003" v="944" actId="1037"/>
          <ac:spMkLst>
            <pc:docMk/>
            <pc:sldMk cId="3652386937" sldId="257"/>
            <ac:spMk id="126" creationId="{FF5044E5-78BC-CDD6-41F0-81B8A633947C}"/>
          </ac:spMkLst>
        </pc:spChg>
        <pc:spChg chg="mod">
          <ac:chgData name="Jeroen Delvaux" userId="3cca2318-ad7a-4124-b4c2-26021f313b83" providerId="ADAL" clId="{5F349C22-9469-41A6-9FFE-8A4B0C3AA8CE}" dt="2022-09-15T10:14:50.003" v="944" actId="1037"/>
          <ac:spMkLst>
            <pc:docMk/>
            <pc:sldMk cId="3652386937" sldId="257"/>
            <ac:spMk id="131" creationId="{1B5A5FBF-282F-EB62-19D9-3EC0AB9411C0}"/>
          </ac:spMkLst>
        </pc:spChg>
        <pc:spChg chg="mod">
          <ac:chgData name="Jeroen Delvaux" userId="3cca2318-ad7a-4124-b4c2-26021f313b83" providerId="ADAL" clId="{5F349C22-9469-41A6-9FFE-8A4B0C3AA8CE}" dt="2022-09-15T10:07:23.024" v="747" actId="1035"/>
          <ac:spMkLst>
            <pc:docMk/>
            <pc:sldMk cId="3652386937" sldId="257"/>
            <ac:spMk id="132" creationId="{56E8CE8E-649D-20AD-CC43-7F9DF99FC6F9}"/>
          </ac:spMkLst>
        </pc:spChg>
        <pc:spChg chg="mod">
          <ac:chgData name="Jeroen Delvaux" userId="3cca2318-ad7a-4124-b4c2-26021f313b83" providerId="ADAL" clId="{5F349C22-9469-41A6-9FFE-8A4B0C3AA8CE}" dt="2022-09-15T10:07:23.024" v="747" actId="1035"/>
          <ac:spMkLst>
            <pc:docMk/>
            <pc:sldMk cId="3652386937" sldId="257"/>
            <ac:spMk id="134" creationId="{05FCD767-F112-35B1-DC55-8964671C4359}"/>
          </ac:spMkLst>
        </pc:spChg>
        <pc:spChg chg="mod">
          <ac:chgData name="Jeroen Delvaux" userId="3cca2318-ad7a-4124-b4c2-26021f313b83" providerId="ADAL" clId="{5F349C22-9469-41A6-9FFE-8A4B0C3AA8CE}" dt="2022-09-15T10:07:23.024" v="747" actId="1035"/>
          <ac:spMkLst>
            <pc:docMk/>
            <pc:sldMk cId="3652386937" sldId="257"/>
            <ac:spMk id="140" creationId="{410627FA-BA4D-EE5A-D478-3850C1ED993C}"/>
          </ac:spMkLst>
        </pc:spChg>
        <pc:spChg chg="mod">
          <ac:chgData name="Jeroen Delvaux" userId="3cca2318-ad7a-4124-b4c2-26021f313b83" providerId="ADAL" clId="{5F349C22-9469-41A6-9FFE-8A4B0C3AA8CE}" dt="2022-09-15T10:14:50.003" v="944" actId="1037"/>
          <ac:spMkLst>
            <pc:docMk/>
            <pc:sldMk cId="3652386937" sldId="257"/>
            <ac:spMk id="182" creationId="{48498FCC-A15B-1629-A1F3-C82A3A803F02}"/>
          </ac:spMkLst>
        </pc:spChg>
        <pc:spChg chg="mod">
          <ac:chgData name="Jeroen Delvaux" userId="3cca2318-ad7a-4124-b4c2-26021f313b83" providerId="ADAL" clId="{5F349C22-9469-41A6-9FFE-8A4B0C3AA8CE}" dt="2022-09-15T10:14:50.003" v="944" actId="1037"/>
          <ac:spMkLst>
            <pc:docMk/>
            <pc:sldMk cId="3652386937" sldId="257"/>
            <ac:spMk id="212" creationId="{B3D7E974-0DEB-3158-61D9-9D3CE4C26EBC}"/>
          </ac:spMkLst>
        </pc:spChg>
        <pc:spChg chg="del mod">
          <ac:chgData name="Jeroen Delvaux" userId="3cca2318-ad7a-4124-b4c2-26021f313b83" providerId="ADAL" clId="{5F349C22-9469-41A6-9FFE-8A4B0C3AA8CE}" dt="2022-09-15T10:12:32.495" v="870" actId="478"/>
          <ac:spMkLst>
            <pc:docMk/>
            <pc:sldMk cId="3652386937" sldId="257"/>
            <ac:spMk id="213" creationId="{E203B2ED-3A32-D823-8904-A5F1026FFE04}"/>
          </ac:spMkLst>
        </pc:spChg>
        <pc:grpChg chg="add mod">
          <ac:chgData name="Jeroen Delvaux" userId="3cca2318-ad7a-4124-b4c2-26021f313b83" providerId="ADAL" clId="{5F349C22-9469-41A6-9FFE-8A4B0C3AA8CE}" dt="2022-09-15T10:14:50.003" v="944" actId="1037"/>
          <ac:grpSpMkLst>
            <pc:docMk/>
            <pc:sldMk cId="3652386937" sldId="257"/>
            <ac:grpSpMk id="10" creationId="{A8B39871-AE67-C7F6-99CE-5A12F203AC0A}"/>
          </ac:grpSpMkLst>
        </pc:grpChg>
        <pc:grpChg chg="add mod">
          <ac:chgData name="Jeroen Delvaux" userId="3cca2318-ad7a-4124-b4c2-26021f313b83" providerId="ADAL" clId="{5F349C22-9469-41A6-9FFE-8A4B0C3AA8CE}" dt="2022-09-15T10:07:23.024" v="747" actId="1035"/>
          <ac:grpSpMkLst>
            <pc:docMk/>
            <pc:sldMk cId="3652386937" sldId="257"/>
            <ac:grpSpMk id="45" creationId="{4D17F749-19A2-AA22-8043-BBC1554B5C8C}"/>
          </ac:grpSpMkLst>
        </pc:grpChg>
        <pc:grpChg chg="mod">
          <ac:chgData name="Jeroen Delvaux" userId="3cca2318-ad7a-4124-b4c2-26021f313b83" providerId="ADAL" clId="{5F349C22-9469-41A6-9FFE-8A4B0C3AA8CE}" dt="2022-09-15T10:07:23.024" v="747" actId="1035"/>
          <ac:grpSpMkLst>
            <pc:docMk/>
            <pc:sldMk cId="3652386937" sldId="257"/>
            <ac:grpSpMk id="115" creationId="{CEA0EC9A-B7DF-79FA-3369-915E937DDDDA}"/>
          </ac:grpSpMkLst>
        </pc:grpChg>
        <pc:grpChg chg="del">
          <ac:chgData name="Jeroen Delvaux" userId="3cca2318-ad7a-4124-b4c2-26021f313b83" providerId="ADAL" clId="{5F349C22-9469-41A6-9FFE-8A4B0C3AA8CE}" dt="2022-09-15T09:58:31.243" v="491" actId="478"/>
          <ac:grpSpMkLst>
            <pc:docMk/>
            <pc:sldMk cId="3652386937" sldId="257"/>
            <ac:grpSpMk id="127" creationId="{38805480-38ED-4319-C47F-4939B5FBE374}"/>
          </ac:grpSpMkLst>
        </pc:grpChg>
        <pc:grpChg chg="del mod">
          <ac:chgData name="Jeroen Delvaux" userId="3cca2318-ad7a-4124-b4c2-26021f313b83" providerId="ADAL" clId="{5F349C22-9469-41A6-9FFE-8A4B0C3AA8CE}" dt="2022-09-15T10:04:54.164" v="682" actId="478"/>
          <ac:grpSpMkLst>
            <pc:docMk/>
            <pc:sldMk cId="3652386937" sldId="257"/>
            <ac:grpSpMk id="160" creationId="{33A75BAE-FD47-7315-702C-AB3263B755B3}"/>
          </ac:grpSpMkLst>
        </pc:grpChg>
        <pc:grpChg chg="mod">
          <ac:chgData name="Jeroen Delvaux" userId="3cca2318-ad7a-4124-b4c2-26021f313b83" providerId="ADAL" clId="{5F349C22-9469-41A6-9FFE-8A4B0C3AA8CE}" dt="2022-09-15T10:14:50.003" v="944" actId="1037"/>
          <ac:grpSpMkLst>
            <pc:docMk/>
            <pc:sldMk cId="3652386937" sldId="257"/>
            <ac:grpSpMk id="164" creationId="{908C92C2-4F1D-3091-D5BC-B39719BCFB6C}"/>
          </ac:grpSpMkLst>
        </pc:grpChg>
        <pc:picChg chg="add mod">
          <ac:chgData name="Jeroen Delvaux" userId="3cca2318-ad7a-4124-b4c2-26021f313b83" providerId="ADAL" clId="{5F349C22-9469-41A6-9FFE-8A4B0C3AA8CE}" dt="2022-09-15T09:53:27.588" v="408" actId="14100"/>
          <ac:picMkLst>
            <pc:docMk/>
            <pc:sldMk cId="3652386937" sldId="257"/>
            <ac:picMk id="6" creationId="{11BF2961-9C27-790D-424E-6DCE27B865C5}"/>
          </ac:picMkLst>
        </pc:picChg>
        <pc:cxnChg chg="del mod">
          <ac:chgData name="Jeroen Delvaux" userId="3cca2318-ad7a-4124-b4c2-26021f313b83" providerId="ADAL" clId="{5F349C22-9469-41A6-9FFE-8A4B0C3AA8CE}" dt="2022-09-15T10:08:00.377" v="750" actId="478"/>
          <ac:cxnSpMkLst>
            <pc:docMk/>
            <pc:sldMk cId="3652386937" sldId="257"/>
            <ac:cxnSpMk id="20" creationId="{F9683E02-ECE5-4583-81A6-3EB9B3B6E42A}"/>
          </ac:cxnSpMkLst>
        </pc:cxnChg>
        <pc:cxnChg chg="add mod">
          <ac:chgData name="Jeroen Delvaux" userId="3cca2318-ad7a-4124-b4c2-26021f313b83" providerId="ADAL" clId="{5F349C22-9469-41A6-9FFE-8A4B0C3AA8CE}" dt="2022-09-15T10:14:50.003" v="944" actId="1037"/>
          <ac:cxnSpMkLst>
            <pc:docMk/>
            <pc:sldMk cId="3652386937" sldId="257"/>
            <ac:cxnSpMk id="26" creationId="{30A96579-CB34-5295-EB09-DE10678E500F}"/>
          </ac:cxnSpMkLst>
        </pc:cxnChg>
        <pc:cxnChg chg="del">
          <ac:chgData name="Jeroen Delvaux" userId="3cca2318-ad7a-4124-b4c2-26021f313b83" providerId="ADAL" clId="{5F349C22-9469-41A6-9FFE-8A4B0C3AA8CE}" dt="2022-09-15T10:06:05.941" v="692" actId="478"/>
          <ac:cxnSpMkLst>
            <pc:docMk/>
            <pc:sldMk cId="3652386937" sldId="257"/>
            <ac:cxnSpMk id="28" creationId="{FA27D1B5-9451-0459-F62A-607D3BA16833}"/>
          </ac:cxnSpMkLst>
        </pc:cxnChg>
        <pc:cxnChg chg="add mod">
          <ac:chgData name="Jeroen Delvaux" userId="3cca2318-ad7a-4124-b4c2-26021f313b83" providerId="ADAL" clId="{5F349C22-9469-41A6-9FFE-8A4B0C3AA8CE}" dt="2022-09-15T10:07:23.024" v="747" actId="1035"/>
          <ac:cxnSpMkLst>
            <pc:docMk/>
            <pc:sldMk cId="3652386937" sldId="257"/>
            <ac:cxnSpMk id="29" creationId="{F9691600-8FB7-F3AC-13C0-E1573943E254}"/>
          </ac:cxnSpMkLst>
        </pc:cxnChg>
        <pc:cxnChg chg="del">
          <ac:chgData name="Jeroen Delvaux" userId="3cca2318-ad7a-4124-b4c2-26021f313b83" providerId="ADAL" clId="{5F349C22-9469-41A6-9FFE-8A4B0C3AA8CE}" dt="2022-09-15T10:06:45.307" v="717" actId="478"/>
          <ac:cxnSpMkLst>
            <pc:docMk/>
            <pc:sldMk cId="3652386937" sldId="257"/>
            <ac:cxnSpMk id="30" creationId="{252DA130-069F-2E32-DFFE-26AC567623C8}"/>
          </ac:cxnSpMkLst>
        </pc:cxnChg>
        <pc:cxnChg chg="del mod">
          <ac:chgData name="Jeroen Delvaux" userId="3cca2318-ad7a-4124-b4c2-26021f313b83" providerId="ADAL" clId="{5F349C22-9469-41A6-9FFE-8A4B0C3AA8CE}" dt="2022-09-15T10:13:29.607" v="905" actId="478"/>
          <ac:cxnSpMkLst>
            <pc:docMk/>
            <pc:sldMk cId="3652386937" sldId="257"/>
            <ac:cxnSpMk id="31" creationId="{EFC9ACBF-C083-D763-27A2-9C3D5D44FDE5}"/>
          </ac:cxnSpMkLst>
        </pc:cxnChg>
        <pc:cxnChg chg="add mod">
          <ac:chgData name="Jeroen Delvaux" userId="3cca2318-ad7a-4124-b4c2-26021f313b83" providerId="ADAL" clId="{5F349C22-9469-41A6-9FFE-8A4B0C3AA8CE}" dt="2022-09-15T10:07:23.024" v="747" actId="1035"/>
          <ac:cxnSpMkLst>
            <pc:docMk/>
            <pc:sldMk cId="3652386937" sldId="257"/>
            <ac:cxnSpMk id="33" creationId="{73FAC82A-3189-C58E-09DA-60A7C817DFCF}"/>
          </ac:cxnSpMkLst>
        </pc:cxnChg>
        <pc:cxnChg chg="add del mod">
          <ac:chgData name="Jeroen Delvaux" userId="3cca2318-ad7a-4124-b4c2-26021f313b83" providerId="ADAL" clId="{5F349C22-9469-41A6-9FFE-8A4B0C3AA8CE}" dt="2022-09-15T10:03:18.577" v="617" actId="478"/>
          <ac:cxnSpMkLst>
            <pc:docMk/>
            <pc:sldMk cId="3652386937" sldId="257"/>
            <ac:cxnSpMk id="35" creationId="{3FC81F3E-B815-2228-399C-69BFA9F27D4D}"/>
          </ac:cxnSpMkLst>
        </pc:cxnChg>
        <pc:cxnChg chg="add mod">
          <ac:chgData name="Jeroen Delvaux" userId="3cca2318-ad7a-4124-b4c2-26021f313b83" providerId="ADAL" clId="{5F349C22-9469-41A6-9FFE-8A4B0C3AA8CE}" dt="2022-09-15T10:07:23.024" v="747" actId="1035"/>
          <ac:cxnSpMkLst>
            <pc:docMk/>
            <pc:sldMk cId="3652386937" sldId="257"/>
            <ac:cxnSpMk id="38" creationId="{D04400C9-3C02-4197-F296-8E63E883141F}"/>
          </ac:cxnSpMkLst>
        </pc:cxnChg>
        <pc:cxnChg chg="add mod">
          <ac:chgData name="Jeroen Delvaux" userId="3cca2318-ad7a-4124-b4c2-26021f313b83" providerId="ADAL" clId="{5F349C22-9469-41A6-9FFE-8A4B0C3AA8CE}" dt="2022-09-15T10:07:23.024" v="747" actId="1035"/>
          <ac:cxnSpMkLst>
            <pc:docMk/>
            <pc:sldMk cId="3652386937" sldId="257"/>
            <ac:cxnSpMk id="40" creationId="{05521692-6187-7EDC-54DC-AAE11CED7E32}"/>
          </ac:cxnSpMkLst>
        </pc:cxnChg>
        <pc:cxnChg chg="del mod">
          <ac:chgData name="Jeroen Delvaux" userId="3cca2318-ad7a-4124-b4c2-26021f313b83" providerId="ADAL" clId="{5F349C22-9469-41A6-9FFE-8A4B0C3AA8CE}" dt="2022-09-15T10:08:01.167" v="751" actId="478"/>
          <ac:cxnSpMkLst>
            <pc:docMk/>
            <pc:sldMk cId="3652386937" sldId="257"/>
            <ac:cxnSpMk id="41" creationId="{078C1086-1CED-04B1-3441-D1BC54A59FBF}"/>
          </ac:cxnSpMkLst>
        </pc:cxnChg>
        <pc:cxnChg chg="add mod">
          <ac:chgData name="Jeroen Delvaux" userId="3cca2318-ad7a-4124-b4c2-26021f313b83" providerId="ADAL" clId="{5F349C22-9469-41A6-9FFE-8A4B0C3AA8CE}" dt="2022-09-15T10:07:23.024" v="747" actId="1035"/>
          <ac:cxnSpMkLst>
            <pc:docMk/>
            <pc:sldMk cId="3652386937" sldId="257"/>
            <ac:cxnSpMk id="44" creationId="{AB92E642-83C4-46B4-490C-F57E756D289D}"/>
          </ac:cxnSpMkLst>
        </pc:cxnChg>
        <pc:cxnChg chg="del mod">
          <ac:chgData name="Jeroen Delvaux" userId="3cca2318-ad7a-4124-b4c2-26021f313b83" providerId="ADAL" clId="{5F349C22-9469-41A6-9FFE-8A4B0C3AA8CE}" dt="2022-09-15T10:08:28.652" v="774" actId="478"/>
          <ac:cxnSpMkLst>
            <pc:docMk/>
            <pc:sldMk cId="3652386937" sldId="257"/>
            <ac:cxnSpMk id="47" creationId="{09F75D8E-BBA0-3D52-054E-9CFF60A9FC34}"/>
          </ac:cxnSpMkLst>
        </pc:cxnChg>
        <pc:cxnChg chg="del mod">
          <ac:chgData name="Jeroen Delvaux" userId="3cca2318-ad7a-4124-b4c2-26021f313b83" providerId="ADAL" clId="{5F349C22-9469-41A6-9FFE-8A4B0C3AA8CE}" dt="2022-09-15T10:12:43.480" v="872" actId="478"/>
          <ac:cxnSpMkLst>
            <pc:docMk/>
            <pc:sldMk cId="3652386937" sldId="257"/>
            <ac:cxnSpMk id="50" creationId="{8B4EBBC7-B432-7DBE-BBDE-5612EF165721}"/>
          </ac:cxnSpMkLst>
        </pc:cxnChg>
        <pc:cxnChg chg="add del mod">
          <ac:chgData name="Jeroen Delvaux" userId="3cca2318-ad7a-4124-b4c2-26021f313b83" providerId="ADAL" clId="{5F349C22-9469-41A6-9FFE-8A4B0C3AA8CE}" dt="2022-09-15T10:12:31.616" v="869" actId="478"/>
          <ac:cxnSpMkLst>
            <pc:docMk/>
            <pc:sldMk cId="3652386937" sldId="257"/>
            <ac:cxnSpMk id="53" creationId="{0DAA0240-7A46-EF68-A8CA-F4E5A4E4A83C}"/>
          </ac:cxnSpMkLst>
        </pc:cxnChg>
        <pc:cxnChg chg="add mod">
          <ac:chgData name="Jeroen Delvaux" userId="3cca2318-ad7a-4124-b4c2-26021f313b83" providerId="ADAL" clId="{5F349C22-9469-41A6-9FFE-8A4B0C3AA8CE}" dt="2022-09-15T10:15:14.685" v="962" actId="1038"/>
          <ac:cxnSpMkLst>
            <pc:docMk/>
            <pc:sldMk cId="3652386937" sldId="257"/>
            <ac:cxnSpMk id="54" creationId="{D84592AE-C675-E163-C60F-F32F6974247F}"/>
          </ac:cxnSpMkLst>
        </pc:cxnChg>
        <pc:cxnChg chg="add mod">
          <ac:chgData name="Jeroen Delvaux" userId="3cca2318-ad7a-4124-b4c2-26021f313b83" providerId="ADAL" clId="{5F349C22-9469-41A6-9FFE-8A4B0C3AA8CE}" dt="2022-09-15T10:15:14.685" v="962" actId="1038"/>
          <ac:cxnSpMkLst>
            <pc:docMk/>
            <pc:sldMk cId="3652386937" sldId="257"/>
            <ac:cxnSpMk id="56" creationId="{0D528B52-D2AD-8B18-40A2-26F9B9AB727A}"/>
          </ac:cxnSpMkLst>
        </pc:cxnChg>
        <pc:cxnChg chg="add mod">
          <ac:chgData name="Jeroen Delvaux" userId="3cca2318-ad7a-4124-b4c2-26021f313b83" providerId="ADAL" clId="{5F349C22-9469-41A6-9FFE-8A4B0C3AA8CE}" dt="2022-09-15T10:14:50.003" v="944" actId="1037"/>
          <ac:cxnSpMkLst>
            <pc:docMk/>
            <pc:sldMk cId="3652386937" sldId="257"/>
            <ac:cxnSpMk id="58" creationId="{4A7DDB62-A53C-60CF-374C-AF66088DE8F7}"/>
          </ac:cxnSpMkLst>
        </pc:cxnChg>
        <pc:cxnChg chg="add mod">
          <ac:chgData name="Jeroen Delvaux" userId="3cca2318-ad7a-4124-b4c2-26021f313b83" providerId="ADAL" clId="{5F349C22-9469-41A6-9FFE-8A4B0C3AA8CE}" dt="2022-09-15T10:14:50.003" v="944" actId="1037"/>
          <ac:cxnSpMkLst>
            <pc:docMk/>
            <pc:sldMk cId="3652386937" sldId="257"/>
            <ac:cxnSpMk id="60" creationId="{A043FAC4-A1B5-24E9-9A9E-A45CD539AA3D}"/>
          </ac:cxnSpMkLst>
        </pc:cxnChg>
        <pc:cxnChg chg="add mod">
          <ac:chgData name="Jeroen Delvaux" userId="3cca2318-ad7a-4124-b4c2-26021f313b83" providerId="ADAL" clId="{5F349C22-9469-41A6-9FFE-8A4B0C3AA8CE}" dt="2022-09-15T10:14:50.003" v="944" actId="1037"/>
          <ac:cxnSpMkLst>
            <pc:docMk/>
            <pc:sldMk cId="3652386937" sldId="257"/>
            <ac:cxnSpMk id="62" creationId="{673887B0-6457-CBDF-8551-EA6582F09921}"/>
          </ac:cxnSpMkLst>
        </pc:cxnChg>
        <pc:cxnChg chg="del">
          <ac:chgData name="Jeroen Delvaux" userId="3cca2318-ad7a-4124-b4c2-26021f313b83" providerId="ADAL" clId="{5F349C22-9469-41A6-9FFE-8A4B0C3AA8CE}" dt="2022-09-15T10:01:33.407" v="552" actId="478"/>
          <ac:cxnSpMkLst>
            <pc:docMk/>
            <pc:sldMk cId="3652386937" sldId="257"/>
            <ac:cxnSpMk id="66" creationId="{49664A74-B841-A9F4-149C-007612267AC4}"/>
          </ac:cxnSpMkLst>
        </pc:cxnChg>
        <pc:cxnChg chg="add mod">
          <ac:chgData name="Jeroen Delvaux" userId="3cca2318-ad7a-4124-b4c2-26021f313b83" providerId="ADAL" clId="{5F349C22-9469-41A6-9FFE-8A4B0C3AA8CE}" dt="2022-09-15T10:14:50.003" v="944" actId="1037"/>
          <ac:cxnSpMkLst>
            <pc:docMk/>
            <pc:sldMk cId="3652386937" sldId="257"/>
            <ac:cxnSpMk id="69" creationId="{69026C02-0EAB-1618-F178-E85A3A3E0899}"/>
          </ac:cxnSpMkLst>
        </pc:cxnChg>
        <pc:cxnChg chg="add mod">
          <ac:chgData name="Jeroen Delvaux" userId="3cca2318-ad7a-4124-b4c2-26021f313b83" providerId="ADAL" clId="{5F349C22-9469-41A6-9FFE-8A4B0C3AA8CE}" dt="2022-09-15T10:14:50.003" v="944" actId="1037"/>
          <ac:cxnSpMkLst>
            <pc:docMk/>
            <pc:sldMk cId="3652386937" sldId="257"/>
            <ac:cxnSpMk id="71" creationId="{C21C8CE6-2827-2E11-7AF3-B54B2135EEB0}"/>
          </ac:cxnSpMkLst>
        </pc:cxnChg>
        <pc:cxnChg chg="del mod">
          <ac:chgData name="Jeroen Delvaux" userId="3cca2318-ad7a-4124-b4c2-26021f313b83" providerId="ADAL" clId="{5F349C22-9469-41A6-9FFE-8A4B0C3AA8CE}" dt="2022-09-15T10:03:08.465" v="610" actId="478"/>
          <ac:cxnSpMkLst>
            <pc:docMk/>
            <pc:sldMk cId="3652386937" sldId="257"/>
            <ac:cxnSpMk id="72" creationId="{FF90C464-C534-1415-B879-00DE7740F1C7}"/>
          </ac:cxnSpMkLst>
        </pc:cxnChg>
        <pc:cxnChg chg="add mod">
          <ac:chgData name="Jeroen Delvaux" userId="3cca2318-ad7a-4124-b4c2-26021f313b83" providerId="ADAL" clId="{5F349C22-9469-41A6-9FFE-8A4B0C3AA8CE}" dt="2022-09-15T10:15:21.812" v="963" actId="14100"/>
          <ac:cxnSpMkLst>
            <pc:docMk/>
            <pc:sldMk cId="3652386937" sldId="257"/>
            <ac:cxnSpMk id="84" creationId="{CA51EB4B-5C48-C6B1-1148-A4569EECEDC2}"/>
          </ac:cxnSpMkLst>
        </pc:cxnChg>
        <pc:cxnChg chg="add mod">
          <ac:chgData name="Jeroen Delvaux" userId="3cca2318-ad7a-4124-b4c2-26021f313b83" providerId="ADAL" clId="{5F349C22-9469-41A6-9FFE-8A4B0C3AA8CE}" dt="2022-09-15T10:14:50.003" v="944" actId="1037"/>
          <ac:cxnSpMkLst>
            <pc:docMk/>
            <pc:sldMk cId="3652386937" sldId="257"/>
            <ac:cxnSpMk id="86" creationId="{13A06663-BCC4-A4C9-A7EA-69E637D0C118}"/>
          </ac:cxnSpMkLst>
        </pc:cxnChg>
        <pc:cxnChg chg="del mod">
          <ac:chgData name="Jeroen Delvaux" userId="3cca2318-ad7a-4124-b4c2-26021f313b83" providerId="ADAL" clId="{5F349C22-9469-41A6-9FFE-8A4B0C3AA8CE}" dt="2022-09-15T10:10:40.029" v="823" actId="478"/>
          <ac:cxnSpMkLst>
            <pc:docMk/>
            <pc:sldMk cId="3652386937" sldId="257"/>
            <ac:cxnSpMk id="89" creationId="{8DFD5F5A-67C4-DA2F-45D8-9ABA3F80B176}"/>
          </ac:cxnSpMkLst>
        </pc:cxnChg>
        <pc:cxnChg chg="del mod">
          <ac:chgData name="Jeroen Delvaux" userId="3cca2318-ad7a-4124-b4c2-26021f313b83" providerId="ADAL" clId="{5F349C22-9469-41A6-9FFE-8A4B0C3AA8CE}" dt="2022-09-15T10:15:56.192" v="987" actId="478"/>
          <ac:cxnSpMkLst>
            <pc:docMk/>
            <pc:sldMk cId="3652386937" sldId="257"/>
            <ac:cxnSpMk id="92" creationId="{79440FCA-4C30-C5B4-2BD8-1D960E38DCF8}"/>
          </ac:cxnSpMkLst>
        </pc:cxnChg>
        <pc:cxnChg chg="del mod">
          <ac:chgData name="Jeroen Delvaux" userId="3cca2318-ad7a-4124-b4c2-26021f313b83" providerId="ADAL" clId="{5F349C22-9469-41A6-9FFE-8A4B0C3AA8CE}" dt="2022-09-15T10:16:01.923" v="989" actId="478"/>
          <ac:cxnSpMkLst>
            <pc:docMk/>
            <pc:sldMk cId="3652386937" sldId="257"/>
            <ac:cxnSpMk id="96" creationId="{E0FDE4D8-A39E-D2D5-6A13-D690B4859BE3}"/>
          </ac:cxnSpMkLst>
        </pc:cxnChg>
        <pc:cxnChg chg="add mod">
          <ac:chgData name="Jeroen Delvaux" userId="3cca2318-ad7a-4124-b4c2-26021f313b83" providerId="ADAL" clId="{5F349C22-9469-41A6-9FFE-8A4B0C3AA8CE}" dt="2022-09-15T10:16:30.552" v="1001" actId="692"/>
          <ac:cxnSpMkLst>
            <pc:docMk/>
            <pc:sldMk cId="3652386937" sldId="257"/>
            <ac:cxnSpMk id="99" creationId="{249C2591-462A-8231-DAF4-7CE1DB02001E}"/>
          </ac:cxnSpMkLst>
        </pc:cxnChg>
        <pc:cxnChg chg="del mod">
          <ac:chgData name="Jeroen Delvaux" userId="3cca2318-ad7a-4124-b4c2-26021f313b83" providerId="ADAL" clId="{5F349C22-9469-41A6-9FFE-8A4B0C3AA8CE}" dt="2022-09-15T10:03:43.719" v="638" actId="478"/>
          <ac:cxnSpMkLst>
            <pc:docMk/>
            <pc:sldMk cId="3652386937" sldId="257"/>
            <ac:cxnSpMk id="104" creationId="{5DA79BA3-F557-C2E2-D77A-5C80C3B3DE24}"/>
          </ac:cxnSpMkLst>
        </pc:cxnChg>
        <pc:cxnChg chg="del mod">
          <ac:chgData name="Jeroen Delvaux" userId="3cca2318-ad7a-4124-b4c2-26021f313b83" providerId="ADAL" clId="{5F349C22-9469-41A6-9FFE-8A4B0C3AA8CE}" dt="2022-09-15T10:02:31.429" v="582" actId="478"/>
          <ac:cxnSpMkLst>
            <pc:docMk/>
            <pc:sldMk cId="3652386937" sldId="257"/>
            <ac:cxnSpMk id="135" creationId="{9ED463C6-D3DC-2429-9F9B-2A292F254B6A}"/>
          </ac:cxnSpMkLst>
        </pc:cxnChg>
        <pc:cxnChg chg="del mod">
          <ac:chgData name="Jeroen Delvaux" userId="3cca2318-ad7a-4124-b4c2-26021f313b83" providerId="ADAL" clId="{5F349C22-9469-41A6-9FFE-8A4B0C3AA8CE}" dt="2022-09-15T10:02:33.678" v="583" actId="478"/>
          <ac:cxnSpMkLst>
            <pc:docMk/>
            <pc:sldMk cId="3652386937" sldId="257"/>
            <ac:cxnSpMk id="142" creationId="{DCC789BB-EBA7-8864-9946-8701C4FBCA30}"/>
          </ac:cxnSpMkLst>
        </pc:cxnChg>
        <pc:cxnChg chg="del mod">
          <ac:chgData name="Jeroen Delvaux" userId="3cca2318-ad7a-4124-b4c2-26021f313b83" providerId="ADAL" clId="{5F349C22-9469-41A6-9FFE-8A4B0C3AA8CE}" dt="2022-09-15T10:02:35.267" v="584" actId="478"/>
          <ac:cxnSpMkLst>
            <pc:docMk/>
            <pc:sldMk cId="3652386937" sldId="257"/>
            <ac:cxnSpMk id="148" creationId="{FB06C96B-102D-8B13-0DCE-AC72D4919F1A}"/>
          </ac:cxnSpMkLst>
        </pc:cxnChg>
        <pc:cxnChg chg="del mod">
          <ac:chgData name="Jeroen Delvaux" userId="3cca2318-ad7a-4124-b4c2-26021f313b83" providerId="ADAL" clId="{5F349C22-9469-41A6-9FFE-8A4B0C3AA8CE}" dt="2022-09-15T10:04:24.634" v="661" actId="478"/>
          <ac:cxnSpMkLst>
            <pc:docMk/>
            <pc:sldMk cId="3652386937" sldId="257"/>
            <ac:cxnSpMk id="150" creationId="{642F0155-FB70-49A0-F671-E54EC137EEBB}"/>
          </ac:cxnSpMkLst>
        </pc:cxnChg>
        <pc:cxnChg chg="del mod">
          <ac:chgData name="Jeroen Delvaux" userId="3cca2318-ad7a-4124-b4c2-26021f313b83" providerId="ADAL" clId="{5F349C22-9469-41A6-9FFE-8A4B0C3AA8CE}" dt="2022-09-15T10:04:23.683" v="660" actId="478"/>
          <ac:cxnSpMkLst>
            <pc:docMk/>
            <pc:sldMk cId="3652386937" sldId="257"/>
            <ac:cxnSpMk id="155" creationId="{637F28C9-0BF4-F548-DD7F-50694E117C2A}"/>
          </ac:cxnSpMkLst>
        </pc:cxnChg>
        <pc:cxnChg chg="del mod">
          <ac:chgData name="Jeroen Delvaux" userId="3cca2318-ad7a-4124-b4c2-26021f313b83" providerId="ADAL" clId="{5F349C22-9469-41A6-9FFE-8A4B0C3AA8CE}" dt="2022-09-15T10:10:09.207" v="809" actId="478"/>
          <ac:cxnSpMkLst>
            <pc:docMk/>
            <pc:sldMk cId="3652386937" sldId="257"/>
            <ac:cxnSpMk id="171" creationId="{23D5D2D3-350D-0C55-9CAC-74A60640A901}"/>
          </ac:cxnSpMkLst>
        </pc:cxnChg>
        <pc:cxnChg chg="del mod">
          <ac:chgData name="Jeroen Delvaux" userId="3cca2318-ad7a-4124-b4c2-26021f313b83" providerId="ADAL" clId="{5F349C22-9469-41A6-9FFE-8A4B0C3AA8CE}" dt="2022-09-15T10:10:14.374" v="812" actId="478"/>
          <ac:cxnSpMkLst>
            <pc:docMk/>
            <pc:sldMk cId="3652386937" sldId="257"/>
            <ac:cxnSpMk id="179" creationId="{0F5B05C9-FAE7-6CD1-F49C-46B6EADFC251}"/>
          </ac:cxnSpMkLst>
        </pc:cxnChg>
        <pc:cxnChg chg="del mod">
          <ac:chgData name="Jeroen Delvaux" userId="3cca2318-ad7a-4124-b4c2-26021f313b83" providerId="ADAL" clId="{5F349C22-9469-41A6-9FFE-8A4B0C3AA8CE}" dt="2022-09-15T10:10:33.134" v="820" actId="478"/>
          <ac:cxnSpMkLst>
            <pc:docMk/>
            <pc:sldMk cId="3652386937" sldId="257"/>
            <ac:cxnSpMk id="203" creationId="{A44B3865-51AE-001F-C131-E9CCFFFD8412}"/>
          </ac:cxnSpMkLst>
        </pc:cxnChg>
      </pc:sldChg>
      <pc:sldChg chg="addSp delSp modSp mod modAnim">
        <pc:chgData name="Jeroen Delvaux" userId="3cca2318-ad7a-4124-b4c2-26021f313b83" providerId="ADAL" clId="{5F349C22-9469-41A6-9FFE-8A4B0C3AA8CE}" dt="2022-09-18T13:56:58.932" v="5314" actId="20577"/>
        <pc:sldMkLst>
          <pc:docMk/>
          <pc:sldMk cId="2967663700" sldId="258"/>
        </pc:sldMkLst>
        <pc:spChg chg="mod">
          <ac:chgData name="Jeroen Delvaux" userId="3cca2318-ad7a-4124-b4c2-26021f313b83" providerId="ADAL" clId="{5F349C22-9469-41A6-9FFE-8A4B0C3AA8CE}" dt="2022-09-15T11:41:00.133" v="1150" actId="255"/>
          <ac:spMkLst>
            <pc:docMk/>
            <pc:sldMk cId="2967663700" sldId="258"/>
            <ac:spMk id="3" creationId="{4D7A2E9A-BFC7-554A-2D46-A531C7855426}"/>
          </ac:spMkLst>
        </pc:spChg>
        <pc:spChg chg="mod">
          <ac:chgData name="Jeroen Delvaux" userId="3cca2318-ad7a-4124-b4c2-26021f313b83" providerId="ADAL" clId="{5F349C22-9469-41A6-9FFE-8A4B0C3AA8CE}" dt="2022-09-15T11:40:09.073" v="1136" actId="14100"/>
          <ac:spMkLst>
            <pc:docMk/>
            <pc:sldMk cId="2967663700" sldId="258"/>
            <ac:spMk id="4" creationId="{7F86F220-6D85-5697-BDF0-C1EA7A957875}"/>
          </ac:spMkLst>
        </pc:spChg>
        <pc:spChg chg="add del mod">
          <ac:chgData name="Jeroen Delvaux" userId="3cca2318-ad7a-4124-b4c2-26021f313b83" providerId="ADAL" clId="{5F349C22-9469-41A6-9FFE-8A4B0C3AA8CE}" dt="2022-09-15T09:55:42.545" v="449" actId="478"/>
          <ac:spMkLst>
            <pc:docMk/>
            <pc:sldMk cId="2967663700" sldId="258"/>
            <ac:spMk id="5" creationId="{19D5BF78-8FDD-274D-DAD6-1E4E175B0C56}"/>
          </ac:spMkLst>
        </pc:spChg>
        <pc:spChg chg="mod">
          <ac:chgData name="Jeroen Delvaux" userId="3cca2318-ad7a-4124-b4c2-26021f313b83" providerId="ADAL" clId="{5F349C22-9469-41A6-9FFE-8A4B0C3AA8CE}" dt="2022-09-15T11:41:11.368" v="1153" actId="14100"/>
          <ac:spMkLst>
            <pc:docMk/>
            <pc:sldMk cId="2967663700" sldId="258"/>
            <ac:spMk id="6" creationId="{19C2C202-3398-2A58-B49E-83B4CF1AFA42}"/>
          </ac:spMkLst>
        </pc:spChg>
        <pc:spChg chg="mod">
          <ac:chgData name="Jeroen Delvaux" userId="3cca2318-ad7a-4124-b4c2-26021f313b83" providerId="ADAL" clId="{5F349C22-9469-41A6-9FFE-8A4B0C3AA8CE}" dt="2022-09-17T10:35:26.055" v="3931" actId="1076"/>
          <ac:spMkLst>
            <pc:docMk/>
            <pc:sldMk cId="2967663700" sldId="258"/>
            <ac:spMk id="7" creationId="{5C8A56E0-5124-3FF5-1AB7-616FD20EE027}"/>
          </ac:spMkLst>
        </pc:spChg>
        <pc:spChg chg="mod">
          <ac:chgData name="Jeroen Delvaux" userId="3cca2318-ad7a-4124-b4c2-26021f313b83" providerId="ADAL" clId="{5F349C22-9469-41A6-9FFE-8A4B0C3AA8CE}" dt="2022-09-17T10:35:23.203" v="3930" actId="1076"/>
          <ac:spMkLst>
            <pc:docMk/>
            <pc:sldMk cId="2967663700" sldId="258"/>
            <ac:spMk id="8" creationId="{3370E955-3CDA-939F-6308-0AE49E7D8C95}"/>
          </ac:spMkLst>
        </pc:spChg>
        <pc:spChg chg="mod">
          <ac:chgData name="Jeroen Delvaux" userId="3cca2318-ad7a-4124-b4c2-26021f313b83" providerId="ADAL" clId="{5F349C22-9469-41A6-9FFE-8A4B0C3AA8CE}" dt="2022-09-18T07:55:10.838" v="4251" actId="20577"/>
          <ac:spMkLst>
            <pc:docMk/>
            <pc:sldMk cId="2967663700" sldId="258"/>
            <ac:spMk id="9" creationId="{BFE273CB-9952-D4E2-89DB-065409F14914}"/>
          </ac:spMkLst>
        </pc:spChg>
        <pc:spChg chg="add del mod">
          <ac:chgData name="Jeroen Delvaux" userId="3cca2318-ad7a-4124-b4c2-26021f313b83" providerId="ADAL" clId="{5F349C22-9469-41A6-9FFE-8A4B0C3AA8CE}" dt="2022-09-15T09:55:42.545" v="449" actId="478"/>
          <ac:spMkLst>
            <pc:docMk/>
            <pc:sldMk cId="2967663700" sldId="258"/>
            <ac:spMk id="10" creationId="{4B352479-EC47-E658-E738-C8278CF57F04}"/>
          </ac:spMkLst>
        </pc:spChg>
        <pc:spChg chg="mod">
          <ac:chgData name="Jeroen Delvaux" userId="3cca2318-ad7a-4124-b4c2-26021f313b83" providerId="ADAL" clId="{5F349C22-9469-41A6-9FFE-8A4B0C3AA8CE}" dt="2022-09-15T11:41:22.517" v="1154" actId="1076"/>
          <ac:spMkLst>
            <pc:docMk/>
            <pc:sldMk cId="2967663700" sldId="258"/>
            <ac:spMk id="11" creationId="{86EA8B76-6141-42C2-0F57-01C435E748AD}"/>
          </ac:spMkLst>
        </pc:spChg>
        <pc:spChg chg="add del mod">
          <ac:chgData name="Jeroen Delvaux" userId="3cca2318-ad7a-4124-b4c2-26021f313b83" providerId="ADAL" clId="{5F349C22-9469-41A6-9FFE-8A4B0C3AA8CE}" dt="2022-09-15T09:55:42.545" v="449" actId="478"/>
          <ac:spMkLst>
            <pc:docMk/>
            <pc:sldMk cId="2967663700" sldId="258"/>
            <ac:spMk id="12" creationId="{B8F6673F-81DC-EDCF-FC48-624EDC48A053}"/>
          </ac:spMkLst>
        </pc:spChg>
        <pc:spChg chg="add del">
          <ac:chgData name="Jeroen Delvaux" userId="3cca2318-ad7a-4124-b4c2-26021f313b83" providerId="ADAL" clId="{5F349C22-9469-41A6-9FFE-8A4B0C3AA8CE}" dt="2022-09-15T11:37:14.236" v="1033" actId="478"/>
          <ac:spMkLst>
            <pc:docMk/>
            <pc:sldMk cId="2967663700" sldId="258"/>
            <ac:spMk id="12" creationId="{D07C2E8E-EB27-BCFB-BBAC-9C51F72E37E3}"/>
          </ac:spMkLst>
        </pc:spChg>
        <pc:spChg chg="add del mod">
          <ac:chgData name="Jeroen Delvaux" userId="3cca2318-ad7a-4124-b4c2-26021f313b83" providerId="ADAL" clId="{5F349C22-9469-41A6-9FFE-8A4B0C3AA8CE}" dt="2022-09-15T09:55:42.545" v="449" actId="478"/>
          <ac:spMkLst>
            <pc:docMk/>
            <pc:sldMk cId="2967663700" sldId="258"/>
            <ac:spMk id="14" creationId="{DCF96ABD-B1BF-9094-52CC-DCB58B277CC3}"/>
          </ac:spMkLst>
        </pc:spChg>
        <pc:spChg chg="add mod">
          <ac:chgData name="Jeroen Delvaux" userId="3cca2318-ad7a-4124-b4c2-26021f313b83" providerId="ADAL" clId="{5F349C22-9469-41A6-9FFE-8A4B0C3AA8CE}" dt="2022-09-18T13:56:58.932" v="5314" actId="20577"/>
          <ac:spMkLst>
            <pc:docMk/>
            <pc:sldMk cId="2967663700" sldId="258"/>
            <ac:spMk id="17" creationId="{3EEC4D11-F9F4-1162-9287-0988C60283E2}"/>
          </ac:spMkLst>
        </pc:spChg>
        <pc:spChg chg="add mod">
          <ac:chgData name="Jeroen Delvaux" userId="3cca2318-ad7a-4124-b4c2-26021f313b83" providerId="ADAL" clId="{5F349C22-9469-41A6-9FFE-8A4B0C3AA8CE}" dt="2022-09-15T09:55:43.092" v="450"/>
          <ac:spMkLst>
            <pc:docMk/>
            <pc:sldMk cId="2967663700" sldId="258"/>
            <ac:spMk id="18" creationId="{A26A5886-7E01-4136-581C-982A21C332F8}"/>
          </ac:spMkLst>
        </pc:spChg>
        <pc:spChg chg="add mod">
          <ac:chgData name="Jeroen Delvaux" userId="3cca2318-ad7a-4124-b4c2-26021f313b83" providerId="ADAL" clId="{5F349C22-9469-41A6-9FFE-8A4B0C3AA8CE}" dt="2022-09-15T09:55:43.092" v="450"/>
          <ac:spMkLst>
            <pc:docMk/>
            <pc:sldMk cId="2967663700" sldId="258"/>
            <ac:spMk id="21" creationId="{A3B7F189-CC7D-4425-B736-A7FD93BCE58E}"/>
          </ac:spMkLst>
        </pc:spChg>
        <pc:spChg chg="mod">
          <ac:chgData name="Jeroen Delvaux" userId="3cca2318-ad7a-4124-b4c2-26021f313b83" providerId="ADAL" clId="{5F349C22-9469-41A6-9FFE-8A4B0C3AA8CE}" dt="2022-09-15T11:41:54.933" v="1162" actId="1036"/>
          <ac:spMkLst>
            <pc:docMk/>
            <pc:sldMk cId="2967663700" sldId="258"/>
            <ac:spMk id="24" creationId="{07C853C2-A1F4-3B42-6D4A-A15ABD709F92}"/>
          </ac:spMkLst>
        </pc:spChg>
        <pc:spChg chg="mod">
          <ac:chgData name="Jeroen Delvaux" userId="3cca2318-ad7a-4124-b4c2-26021f313b83" providerId="ADAL" clId="{5F349C22-9469-41A6-9FFE-8A4B0C3AA8CE}" dt="2022-09-15T11:41:54.933" v="1162" actId="1036"/>
          <ac:spMkLst>
            <pc:docMk/>
            <pc:sldMk cId="2967663700" sldId="258"/>
            <ac:spMk id="25" creationId="{428CD64E-C8F6-5326-A6D0-AA9DB8BBC3E3}"/>
          </ac:spMkLst>
        </pc:spChg>
        <pc:spChg chg="add mod">
          <ac:chgData name="Jeroen Delvaux" userId="3cca2318-ad7a-4124-b4c2-26021f313b83" providerId="ADAL" clId="{5F349C22-9469-41A6-9FFE-8A4B0C3AA8CE}" dt="2022-09-17T10:56:17.427" v="4059" actId="571"/>
          <ac:spMkLst>
            <pc:docMk/>
            <pc:sldMk cId="2967663700" sldId="258"/>
            <ac:spMk id="28" creationId="{6BDC538F-36CF-D5DB-90B0-5C47C7D98AD5}"/>
          </ac:spMkLst>
        </pc:spChg>
        <pc:spChg chg="mod">
          <ac:chgData name="Jeroen Delvaux" userId="3cca2318-ad7a-4124-b4c2-26021f313b83" providerId="ADAL" clId="{5F349C22-9469-41A6-9FFE-8A4B0C3AA8CE}" dt="2022-09-17T10:52:46.863" v="4049" actId="20577"/>
          <ac:spMkLst>
            <pc:docMk/>
            <pc:sldMk cId="2967663700" sldId="258"/>
            <ac:spMk id="29" creationId="{A23BC5EB-3720-D1CD-C508-B7535D657A4C}"/>
          </ac:spMkLst>
        </pc:spChg>
        <pc:spChg chg="mod">
          <ac:chgData name="Jeroen Delvaux" userId="3cca2318-ad7a-4124-b4c2-26021f313b83" providerId="ADAL" clId="{5F349C22-9469-41A6-9FFE-8A4B0C3AA8CE}" dt="2022-09-15T11:41:54.933" v="1162" actId="1036"/>
          <ac:spMkLst>
            <pc:docMk/>
            <pc:sldMk cId="2967663700" sldId="258"/>
            <ac:spMk id="33" creationId="{41CD07E3-8D3B-A21E-4080-3F8ABAF07A5D}"/>
          </ac:spMkLst>
        </pc:spChg>
        <pc:spChg chg="mod">
          <ac:chgData name="Jeroen Delvaux" userId="3cca2318-ad7a-4124-b4c2-26021f313b83" providerId="ADAL" clId="{5F349C22-9469-41A6-9FFE-8A4B0C3AA8CE}" dt="2022-09-15T11:41:54.933" v="1162" actId="1036"/>
          <ac:spMkLst>
            <pc:docMk/>
            <pc:sldMk cId="2967663700" sldId="258"/>
            <ac:spMk id="34" creationId="{8F7DA14B-958A-A299-EF1E-0E2C623F6C67}"/>
          </ac:spMkLst>
        </pc:spChg>
        <pc:spChg chg="add mod">
          <ac:chgData name="Jeroen Delvaux" userId="3cca2318-ad7a-4124-b4c2-26021f313b83" providerId="ADAL" clId="{5F349C22-9469-41A6-9FFE-8A4B0C3AA8CE}" dt="2022-09-15T11:41:28.763" v="1157" actId="1076"/>
          <ac:spMkLst>
            <pc:docMk/>
            <pc:sldMk cId="2967663700" sldId="258"/>
            <ac:spMk id="41" creationId="{AE3E5B6B-884C-F088-D225-B8DE3802EE5B}"/>
          </ac:spMkLst>
        </pc:spChg>
        <pc:spChg chg="mod">
          <ac:chgData name="Jeroen Delvaux" userId="3cca2318-ad7a-4124-b4c2-26021f313b83" providerId="ADAL" clId="{5F349C22-9469-41A6-9FFE-8A4B0C3AA8CE}" dt="2022-09-17T10:56:20.247" v="4061" actId="1076"/>
          <ac:spMkLst>
            <pc:docMk/>
            <pc:sldMk cId="2967663700" sldId="258"/>
            <ac:spMk id="45" creationId="{D6679846-2036-6987-3864-F177445515BF}"/>
          </ac:spMkLst>
        </pc:spChg>
        <pc:spChg chg="del">
          <ac:chgData name="Jeroen Delvaux" userId="3cca2318-ad7a-4124-b4c2-26021f313b83" providerId="ADAL" clId="{5F349C22-9469-41A6-9FFE-8A4B0C3AA8CE}" dt="2022-09-15T11:41:25.678" v="1155" actId="21"/>
          <ac:spMkLst>
            <pc:docMk/>
            <pc:sldMk cId="2967663700" sldId="258"/>
            <ac:spMk id="50" creationId="{58CBF0E7-02C8-F870-DE11-F91B12521F61}"/>
          </ac:spMkLst>
        </pc:spChg>
        <pc:spChg chg="mod">
          <ac:chgData name="Jeroen Delvaux" userId="3cca2318-ad7a-4124-b4c2-26021f313b83" providerId="ADAL" clId="{5F349C22-9469-41A6-9FFE-8A4B0C3AA8CE}" dt="2022-09-17T18:24:01.567" v="4185" actId="20577"/>
          <ac:spMkLst>
            <pc:docMk/>
            <pc:sldMk cId="2967663700" sldId="258"/>
            <ac:spMk id="55" creationId="{D52049E3-4D63-48F7-0638-A3DD5DD90687}"/>
          </ac:spMkLst>
        </pc:spChg>
        <pc:spChg chg="mod">
          <ac:chgData name="Jeroen Delvaux" userId="3cca2318-ad7a-4124-b4c2-26021f313b83" providerId="ADAL" clId="{5F349C22-9469-41A6-9FFE-8A4B0C3AA8CE}" dt="2022-09-15T11:38:11.715" v="1062" actId="1076"/>
          <ac:spMkLst>
            <pc:docMk/>
            <pc:sldMk cId="2967663700" sldId="258"/>
            <ac:spMk id="56" creationId="{A19BFD8E-AE95-A424-B632-09EBE04F8452}"/>
          </ac:spMkLst>
        </pc:spChg>
        <pc:spChg chg="del">
          <ac:chgData name="Jeroen Delvaux" userId="3cca2318-ad7a-4124-b4c2-26021f313b83" providerId="ADAL" clId="{5F349C22-9469-41A6-9FFE-8A4B0C3AA8CE}" dt="2022-09-15T09:46:00.607" v="321" actId="478"/>
          <ac:spMkLst>
            <pc:docMk/>
            <pc:sldMk cId="2967663700" sldId="258"/>
            <ac:spMk id="101" creationId="{0C28C756-BEF5-DC36-8CE7-A572C881320B}"/>
          </ac:spMkLst>
        </pc:spChg>
        <pc:spChg chg="del">
          <ac:chgData name="Jeroen Delvaux" userId="3cca2318-ad7a-4124-b4c2-26021f313b83" providerId="ADAL" clId="{5F349C22-9469-41A6-9FFE-8A4B0C3AA8CE}" dt="2022-09-15T09:46:00.607" v="321" actId="478"/>
          <ac:spMkLst>
            <pc:docMk/>
            <pc:sldMk cId="2967663700" sldId="258"/>
            <ac:spMk id="102" creationId="{AF8FC7AC-5B17-6F57-2142-5B968A7EDA33}"/>
          </ac:spMkLst>
        </pc:spChg>
        <pc:spChg chg="del">
          <ac:chgData name="Jeroen Delvaux" userId="3cca2318-ad7a-4124-b4c2-26021f313b83" providerId="ADAL" clId="{5F349C22-9469-41A6-9FFE-8A4B0C3AA8CE}" dt="2022-09-15T09:46:00.607" v="321" actId="478"/>
          <ac:spMkLst>
            <pc:docMk/>
            <pc:sldMk cId="2967663700" sldId="258"/>
            <ac:spMk id="103" creationId="{5A024943-5824-6ECF-ED29-F7B1BAE4A630}"/>
          </ac:spMkLst>
        </pc:spChg>
        <pc:spChg chg="mod">
          <ac:chgData name="Jeroen Delvaux" userId="3cca2318-ad7a-4124-b4c2-26021f313b83" providerId="ADAL" clId="{5F349C22-9469-41A6-9FFE-8A4B0C3AA8CE}" dt="2022-09-15T11:37:27.074" v="1034" actId="12789"/>
          <ac:spMkLst>
            <pc:docMk/>
            <pc:sldMk cId="2967663700" sldId="258"/>
            <ac:spMk id="106" creationId="{0117F72C-2E99-5F08-F9FD-2084A7F36774}"/>
          </ac:spMkLst>
        </pc:spChg>
        <pc:spChg chg="mod">
          <ac:chgData name="Jeroen Delvaux" userId="3cca2318-ad7a-4124-b4c2-26021f313b83" providerId="ADAL" clId="{5F349C22-9469-41A6-9FFE-8A4B0C3AA8CE}" dt="2022-09-17T10:35:14.838" v="3929" actId="14100"/>
          <ac:spMkLst>
            <pc:docMk/>
            <pc:sldMk cId="2967663700" sldId="258"/>
            <ac:spMk id="107" creationId="{4F623F4B-8316-98A5-E005-7108836B2539}"/>
          </ac:spMkLst>
        </pc:spChg>
        <pc:spChg chg="mod">
          <ac:chgData name="Jeroen Delvaux" userId="3cca2318-ad7a-4124-b4c2-26021f313b83" providerId="ADAL" clId="{5F349C22-9469-41A6-9FFE-8A4B0C3AA8CE}" dt="2022-09-15T11:37:27.074" v="1034" actId="12789"/>
          <ac:spMkLst>
            <pc:docMk/>
            <pc:sldMk cId="2967663700" sldId="258"/>
            <ac:spMk id="108" creationId="{09DCCF9B-C6F5-C869-4FF1-FCEB6580FF0B}"/>
          </ac:spMkLst>
        </pc:spChg>
        <pc:spChg chg="mod">
          <ac:chgData name="Jeroen Delvaux" userId="3cca2318-ad7a-4124-b4c2-26021f313b83" providerId="ADAL" clId="{5F349C22-9469-41A6-9FFE-8A4B0C3AA8CE}" dt="2022-09-17T07:45:02.509" v="2926" actId="1037"/>
          <ac:spMkLst>
            <pc:docMk/>
            <pc:sldMk cId="2967663700" sldId="258"/>
            <ac:spMk id="126" creationId="{FF5044E5-78BC-CDD6-41F0-81B8A633947C}"/>
          </ac:spMkLst>
        </pc:spChg>
        <pc:grpChg chg="mod">
          <ac:chgData name="Jeroen Delvaux" userId="3cca2318-ad7a-4124-b4c2-26021f313b83" providerId="ADAL" clId="{5F349C22-9469-41A6-9FFE-8A4B0C3AA8CE}" dt="2022-09-17T07:44:56.568" v="2916" actId="1035"/>
          <ac:grpSpMkLst>
            <pc:docMk/>
            <pc:sldMk cId="2967663700" sldId="258"/>
            <ac:grpSpMk id="164" creationId="{908C92C2-4F1D-3091-D5BC-B39719BCFB6C}"/>
          </ac:grpSpMkLst>
        </pc:grpChg>
        <pc:picChg chg="add mod">
          <ac:chgData name="Jeroen Delvaux" userId="3cca2318-ad7a-4124-b4c2-26021f313b83" providerId="ADAL" clId="{5F349C22-9469-41A6-9FFE-8A4B0C3AA8CE}" dt="2022-09-15T09:55:43.092" v="450"/>
          <ac:picMkLst>
            <pc:docMk/>
            <pc:sldMk cId="2967663700" sldId="258"/>
            <ac:picMk id="15" creationId="{BA2F11DA-3485-52CB-EF5D-41F46EDE8951}"/>
          </ac:picMkLst>
        </pc:picChg>
        <pc:cxnChg chg="add mod">
          <ac:chgData name="Jeroen Delvaux" userId="3cca2318-ad7a-4124-b4c2-26021f313b83" providerId="ADAL" clId="{5F349C22-9469-41A6-9FFE-8A4B0C3AA8CE}" dt="2022-09-17T07:44:43.957" v="2910" actId="1076"/>
          <ac:cxnSpMkLst>
            <pc:docMk/>
            <pc:sldMk cId="2967663700" sldId="258"/>
            <ac:cxnSpMk id="10" creationId="{336E61A3-D63C-E96A-787B-2EBA9094DEDC}"/>
          </ac:cxnSpMkLst>
        </pc:cxnChg>
        <pc:cxnChg chg="add mod">
          <ac:chgData name="Jeroen Delvaux" userId="3cca2318-ad7a-4124-b4c2-26021f313b83" providerId="ADAL" clId="{5F349C22-9469-41A6-9FFE-8A4B0C3AA8CE}" dt="2022-09-17T07:44:53.852" v="2913" actId="1076"/>
          <ac:cxnSpMkLst>
            <pc:docMk/>
            <pc:sldMk cId="2967663700" sldId="258"/>
            <ac:cxnSpMk id="12" creationId="{4B6A129C-B8AD-97AD-40D7-1D26E80F5A2D}"/>
          </ac:cxnSpMkLst>
        </pc:cxnChg>
        <pc:cxnChg chg="del">
          <ac:chgData name="Jeroen Delvaux" userId="3cca2318-ad7a-4124-b4c2-26021f313b83" providerId="ADAL" clId="{5F349C22-9469-41A6-9FFE-8A4B0C3AA8CE}" dt="2022-09-15T11:38:58.549" v="1086" actId="478"/>
          <ac:cxnSpMkLst>
            <pc:docMk/>
            <pc:sldMk cId="2967663700" sldId="258"/>
            <ac:cxnSpMk id="13" creationId="{33E108B3-804B-D26F-F37F-C213AC66FB71}"/>
          </ac:cxnSpMkLst>
        </pc:cxnChg>
        <pc:cxnChg chg="mod">
          <ac:chgData name="Jeroen Delvaux" userId="3cca2318-ad7a-4124-b4c2-26021f313b83" providerId="ADAL" clId="{5F349C22-9469-41A6-9FFE-8A4B0C3AA8CE}" dt="2022-09-15T11:42:05.245" v="1174" actId="1036"/>
          <ac:cxnSpMkLst>
            <pc:docMk/>
            <pc:sldMk cId="2967663700" sldId="258"/>
            <ac:cxnSpMk id="16" creationId="{957172B8-5379-CEE7-E6B3-F20373C877F1}"/>
          </ac:cxnSpMkLst>
        </pc:cxnChg>
        <pc:cxnChg chg="mod">
          <ac:chgData name="Jeroen Delvaux" userId="3cca2318-ad7a-4124-b4c2-26021f313b83" providerId="ADAL" clId="{5F349C22-9469-41A6-9FFE-8A4B0C3AA8CE}" dt="2022-09-15T11:42:05.245" v="1174" actId="1036"/>
          <ac:cxnSpMkLst>
            <pc:docMk/>
            <pc:sldMk cId="2967663700" sldId="258"/>
            <ac:cxnSpMk id="19" creationId="{5E4CBE9F-E000-02B0-71A7-C7696F53BCB2}"/>
          </ac:cxnSpMkLst>
        </pc:cxnChg>
        <pc:cxnChg chg="del">
          <ac:chgData name="Jeroen Delvaux" userId="3cca2318-ad7a-4124-b4c2-26021f313b83" providerId="ADAL" clId="{5F349C22-9469-41A6-9FFE-8A4B0C3AA8CE}" dt="2022-09-15T11:39:36.976" v="1114" actId="478"/>
          <ac:cxnSpMkLst>
            <pc:docMk/>
            <pc:sldMk cId="2967663700" sldId="258"/>
            <ac:cxnSpMk id="20" creationId="{F9683E02-ECE5-4583-81A6-3EB9B3B6E42A}"/>
          </ac:cxnSpMkLst>
        </pc:cxnChg>
        <pc:cxnChg chg="add mod">
          <ac:chgData name="Jeroen Delvaux" userId="3cca2318-ad7a-4124-b4c2-26021f313b83" providerId="ADAL" clId="{5F349C22-9469-41A6-9FFE-8A4B0C3AA8CE}" dt="2022-09-17T10:35:14.838" v="3929" actId="14100"/>
          <ac:cxnSpMkLst>
            <pc:docMk/>
            <pc:sldMk cId="2967663700" sldId="258"/>
            <ac:cxnSpMk id="22" creationId="{A5658C1B-3158-7753-BD03-5F23578B950D}"/>
          </ac:cxnSpMkLst>
        </pc:cxnChg>
        <pc:cxnChg chg="add mod">
          <ac:chgData name="Jeroen Delvaux" userId="3cca2318-ad7a-4124-b4c2-26021f313b83" providerId="ADAL" clId="{5F349C22-9469-41A6-9FFE-8A4B0C3AA8CE}" dt="2022-09-15T11:38:48.309" v="1083" actId="692"/>
          <ac:cxnSpMkLst>
            <pc:docMk/>
            <pc:sldMk cId="2967663700" sldId="258"/>
            <ac:cxnSpMk id="26" creationId="{81DF56D3-596E-947B-EAA1-0263E6B5D38A}"/>
          </ac:cxnSpMkLst>
        </pc:cxnChg>
        <pc:cxnChg chg="add mod">
          <ac:chgData name="Jeroen Delvaux" userId="3cca2318-ad7a-4124-b4c2-26021f313b83" providerId="ADAL" clId="{5F349C22-9469-41A6-9FFE-8A4B0C3AA8CE}" dt="2022-09-17T10:56:17.427" v="4059" actId="571"/>
          <ac:cxnSpMkLst>
            <pc:docMk/>
            <pc:sldMk cId="2967663700" sldId="258"/>
            <ac:cxnSpMk id="27" creationId="{271DA5A1-015E-150F-5BDF-302E5F9335FF}"/>
          </ac:cxnSpMkLst>
        </pc:cxnChg>
        <pc:cxnChg chg="del">
          <ac:chgData name="Jeroen Delvaux" userId="3cca2318-ad7a-4124-b4c2-26021f313b83" providerId="ADAL" clId="{5F349C22-9469-41A6-9FFE-8A4B0C3AA8CE}" dt="2022-09-15T11:37:06.348" v="1031" actId="478"/>
          <ac:cxnSpMkLst>
            <pc:docMk/>
            <pc:sldMk cId="2967663700" sldId="258"/>
            <ac:cxnSpMk id="28" creationId="{FA27D1B5-9451-0459-F62A-607D3BA16833}"/>
          </ac:cxnSpMkLst>
        </pc:cxnChg>
        <pc:cxnChg chg="del">
          <ac:chgData name="Jeroen Delvaux" userId="3cca2318-ad7a-4124-b4c2-26021f313b83" providerId="ADAL" clId="{5F349C22-9469-41A6-9FFE-8A4B0C3AA8CE}" dt="2022-09-15T11:38:22.783" v="1063" actId="478"/>
          <ac:cxnSpMkLst>
            <pc:docMk/>
            <pc:sldMk cId="2967663700" sldId="258"/>
            <ac:cxnSpMk id="30" creationId="{252DA130-069F-2E32-DFFE-26AC567623C8}"/>
          </ac:cxnSpMkLst>
        </pc:cxnChg>
        <pc:cxnChg chg="del mod">
          <ac:chgData name="Jeroen Delvaux" userId="3cca2318-ad7a-4124-b4c2-26021f313b83" providerId="ADAL" clId="{5F349C22-9469-41A6-9FFE-8A4B0C3AA8CE}" dt="2022-09-17T07:44:42.591" v="2909" actId="478"/>
          <ac:cxnSpMkLst>
            <pc:docMk/>
            <pc:sldMk cId="2967663700" sldId="258"/>
            <ac:cxnSpMk id="31" creationId="{EFC9ACBF-C083-D763-27A2-9C3D5D44FDE5}"/>
          </ac:cxnSpMkLst>
        </pc:cxnChg>
        <pc:cxnChg chg="add mod">
          <ac:chgData name="Jeroen Delvaux" userId="3cca2318-ad7a-4124-b4c2-26021f313b83" providerId="ADAL" clId="{5F349C22-9469-41A6-9FFE-8A4B0C3AA8CE}" dt="2022-09-15T11:40:38.040" v="1149" actId="1038"/>
          <ac:cxnSpMkLst>
            <pc:docMk/>
            <pc:sldMk cId="2967663700" sldId="258"/>
            <ac:cxnSpMk id="32" creationId="{B1388BCA-487B-4EE6-1FC6-23293643B49C}"/>
          </ac:cxnSpMkLst>
        </pc:cxnChg>
        <pc:cxnChg chg="add mod">
          <ac:chgData name="Jeroen Delvaux" userId="3cca2318-ad7a-4124-b4c2-26021f313b83" providerId="ADAL" clId="{5F349C22-9469-41A6-9FFE-8A4B0C3AA8CE}" dt="2022-09-15T11:40:28.753" v="1143" actId="1076"/>
          <ac:cxnSpMkLst>
            <pc:docMk/>
            <pc:sldMk cId="2967663700" sldId="258"/>
            <ac:cxnSpMk id="36" creationId="{9C2B40E6-CD4C-A3D1-46FC-B38860979DFC}"/>
          </ac:cxnSpMkLst>
        </pc:cxnChg>
        <pc:cxnChg chg="mod">
          <ac:chgData name="Jeroen Delvaux" userId="3cca2318-ad7a-4124-b4c2-26021f313b83" providerId="ADAL" clId="{5F349C22-9469-41A6-9FFE-8A4B0C3AA8CE}" dt="2022-09-17T10:56:20.247" v="4061" actId="1076"/>
          <ac:cxnSpMkLst>
            <pc:docMk/>
            <pc:sldMk cId="2967663700" sldId="258"/>
            <ac:cxnSpMk id="37" creationId="{B81ABF6C-3630-3F81-9CC9-682E29BEEE4D}"/>
          </ac:cxnSpMkLst>
        </pc:cxnChg>
        <pc:cxnChg chg="del">
          <ac:chgData name="Jeroen Delvaux" userId="3cca2318-ad7a-4124-b4c2-26021f313b83" providerId="ADAL" clId="{5F349C22-9469-41A6-9FFE-8A4B0C3AA8CE}" dt="2022-09-15T11:38:57.409" v="1085" actId="478"/>
          <ac:cxnSpMkLst>
            <pc:docMk/>
            <pc:sldMk cId="2967663700" sldId="258"/>
            <ac:cxnSpMk id="53" creationId="{0DAA0240-7A46-EF68-A8CA-F4E5A4E4A83C}"/>
          </ac:cxnSpMkLst>
        </pc:cxnChg>
        <pc:cxnChg chg="del mod">
          <ac:chgData name="Jeroen Delvaux" userId="3cca2318-ad7a-4124-b4c2-26021f313b83" providerId="ADAL" clId="{5F349C22-9469-41A6-9FFE-8A4B0C3AA8CE}" dt="2022-09-15T11:38:55.736" v="1084" actId="478"/>
          <ac:cxnSpMkLst>
            <pc:docMk/>
            <pc:sldMk cId="2967663700" sldId="258"/>
            <ac:cxnSpMk id="66" creationId="{49664A74-B841-A9F4-149C-007612267AC4}"/>
          </ac:cxnSpMkLst>
        </pc:cxnChg>
        <pc:cxnChg chg="mod">
          <ac:chgData name="Jeroen Delvaux" userId="3cca2318-ad7a-4124-b4c2-26021f313b83" providerId="ADAL" clId="{5F349C22-9469-41A6-9FFE-8A4B0C3AA8CE}" dt="2022-09-15T11:41:59.244" v="1166" actId="14100"/>
          <ac:cxnSpMkLst>
            <pc:docMk/>
            <pc:sldMk cId="2967663700" sldId="258"/>
            <ac:cxnSpMk id="96" creationId="{E0FDE4D8-A39E-D2D5-6A13-D690B4859BE3}"/>
          </ac:cxnSpMkLst>
        </pc:cxnChg>
      </pc:sldChg>
      <pc:sldChg chg="addSp delSp modSp mod delAnim modAnim">
        <pc:chgData name="Jeroen Delvaux" userId="3cca2318-ad7a-4124-b4c2-26021f313b83" providerId="ADAL" clId="{5F349C22-9469-41A6-9FFE-8A4B0C3AA8CE}" dt="2022-09-18T13:57:55.827" v="5339" actId="20577"/>
        <pc:sldMkLst>
          <pc:docMk/>
          <pc:sldMk cId="3546399899" sldId="260"/>
        </pc:sldMkLst>
        <pc:spChg chg="add del mod">
          <ac:chgData name="Jeroen Delvaux" userId="3cca2318-ad7a-4124-b4c2-26021f313b83" providerId="ADAL" clId="{5F349C22-9469-41A6-9FFE-8A4B0C3AA8CE}" dt="2022-09-15T09:56:24.888" v="465" actId="478"/>
          <ac:spMkLst>
            <pc:docMk/>
            <pc:sldMk cId="3546399899" sldId="260"/>
            <ac:spMk id="3" creationId="{2FE1E8B6-E0F0-FF1E-A238-82153B70109D}"/>
          </ac:spMkLst>
        </pc:spChg>
        <pc:spChg chg="add del mod">
          <ac:chgData name="Jeroen Delvaux" userId="3cca2318-ad7a-4124-b4c2-26021f313b83" providerId="ADAL" clId="{5F349C22-9469-41A6-9FFE-8A4B0C3AA8CE}" dt="2022-09-15T09:56:24.888" v="465" actId="478"/>
          <ac:spMkLst>
            <pc:docMk/>
            <pc:sldMk cId="3546399899" sldId="260"/>
            <ac:spMk id="4" creationId="{F30158F8-8A0A-13B5-E0AA-05F17050D0E0}"/>
          </ac:spMkLst>
        </pc:spChg>
        <pc:spChg chg="add del mod">
          <ac:chgData name="Jeroen Delvaux" userId="3cca2318-ad7a-4124-b4c2-26021f313b83" providerId="ADAL" clId="{5F349C22-9469-41A6-9FFE-8A4B0C3AA8CE}" dt="2022-09-15T09:56:24.888" v="465" actId="478"/>
          <ac:spMkLst>
            <pc:docMk/>
            <pc:sldMk cId="3546399899" sldId="260"/>
            <ac:spMk id="5" creationId="{63778A35-F8DB-5B2F-7DDE-62834BA7A94A}"/>
          </ac:spMkLst>
        </pc:spChg>
        <pc:spChg chg="add del mod">
          <ac:chgData name="Jeroen Delvaux" userId="3cca2318-ad7a-4124-b4c2-26021f313b83" providerId="ADAL" clId="{5F349C22-9469-41A6-9FFE-8A4B0C3AA8CE}" dt="2022-09-15T09:56:24.888" v="465" actId="478"/>
          <ac:spMkLst>
            <pc:docMk/>
            <pc:sldMk cId="3546399899" sldId="260"/>
            <ac:spMk id="6" creationId="{5012D148-B420-B94B-BA80-BB8CF8F286DE}"/>
          </ac:spMkLst>
        </pc:spChg>
        <pc:spChg chg="add mod">
          <ac:chgData name="Jeroen Delvaux" userId="3cca2318-ad7a-4124-b4c2-26021f313b83" providerId="ADAL" clId="{5F349C22-9469-41A6-9FFE-8A4B0C3AA8CE}" dt="2022-09-18T13:57:55.827" v="5339" actId="20577"/>
          <ac:spMkLst>
            <pc:docMk/>
            <pc:sldMk cId="3546399899" sldId="260"/>
            <ac:spMk id="8" creationId="{376BE9F8-A401-9316-E250-614C3B5E771E}"/>
          </ac:spMkLst>
        </pc:spChg>
        <pc:spChg chg="add mod">
          <ac:chgData name="Jeroen Delvaux" userId="3cca2318-ad7a-4124-b4c2-26021f313b83" providerId="ADAL" clId="{5F349C22-9469-41A6-9FFE-8A4B0C3AA8CE}" dt="2022-09-15T09:56:25.617" v="466"/>
          <ac:spMkLst>
            <pc:docMk/>
            <pc:sldMk cId="3546399899" sldId="260"/>
            <ac:spMk id="9" creationId="{33DF8398-1F28-06DA-3A8E-C2C7BE666D62}"/>
          </ac:spMkLst>
        </pc:spChg>
        <pc:spChg chg="add mod">
          <ac:chgData name="Jeroen Delvaux" userId="3cca2318-ad7a-4124-b4c2-26021f313b83" providerId="ADAL" clId="{5F349C22-9469-41A6-9FFE-8A4B0C3AA8CE}" dt="2022-09-15T09:56:25.617" v="466"/>
          <ac:spMkLst>
            <pc:docMk/>
            <pc:sldMk cId="3546399899" sldId="260"/>
            <ac:spMk id="10" creationId="{FB996D2D-E2D2-B997-D44C-F21A1A23B08C}"/>
          </ac:spMkLst>
        </pc:spChg>
        <pc:spChg chg="add mod">
          <ac:chgData name="Jeroen Delvaux" userId="3cca2318-ad7a-4124-b4c2-26021f313b83" providerId="ADAL" clId="{5F349C22-9469-41A6-9FFE-8A4B0C3AA8CE}" dt="2022-09-17T10:17:55.105" v="3854" actId="1076"/>
          <ac:spMkLst>
            <pc:docMk/>
            <pc:sldMk cId="3546399899" sldId="260"/>
            <ac:spMk id="26" creationId="{69F83759-EA3F-8435-8EB7-DA3FDD779F6A}"/>
          </ac:spMkLst>
        </pc:spChg>
        <pc:spChg chg="mod">
          <ac:chgData name="Jeroen Delvaux" userId="3cca2318-ad7a-4124-b4c2-26021f313b83" providerId="ADAL" clId="{5F349C22-9469-41A6-9FFE-8A4B0C3AA8CE}" dt="2022-09-15T12:33:04.965" v="2219" actId="20577"/>
          <ac:spMkLst>
            <pc:docMk/>
            <pc:sldMk cId="3546399899" sldId="260"/>
            <ac:spMk id="28" creationId="{804E148C-80BC-37A1-6FF4-AD34E77D9BA3}"/>
          </ac:spMkLst>
        </pc:spChg>
        <pc:spChg chg="mod">
          <ac:chgData name="Jeroen Delvaux" userId="3cca2318-ad7a-4124-b4c2-26021f313b83" providerId="ADAL" clId="{5F349C22-9469-41A6-9FFE-8A4B0C3AA8CE}" dt="2022-09-15T12:30:45.671" v="2130" actId="1038"/>
          <ac:spMkLst>
            <pc:docMk/>
            <pc:sldMk cId="3546399899" sldId="260"/>
            <ac:spMk id="30" creationId="{6F7227F0-728F-0995-5222-A8BF396B17CA}"/>
          </ac:spMkLst>
        </pc:spChg>
        <pc:spChg chg="add mod">
          <ac:chgData name="Jeroen Delvaux" userId="3cca2318-ad7a-4124-b4c2-26021f313b83" providerId="ADAL" clId="{5F349C22-9469-41A6-9FFE-8A4B0C3AA8CE}" dt="2022-09-17T10:18:13.482" v="3862" actId="1035"/>
          <ac:spMkLst>
            <pc:docMk/>
            <pc:sldMk cId="3546399899" sldId="260"/>
            <ac:spMk id="32" creationId="{58C52D29-FA00-7634-C22E-5630A373244B}"/>
          </ac:spMkLst>
        </pc:spChg>
        <pc:spChg chg="mod">
          <ac:chgData name="Jeroen Delvaux" userId="3cca2318-ad7a-4124-b4c2-26021f313b83" providerId="ADAL" clId="{5F349C22-9469-41A6-9FFE-8A4B0C3AA8CE}" dt="2022-09-15T12:31:43.701" v="2172" actId="1076"/>
          <ac:spMkLst>
            <pc:docMk/>
            <pc:sldMk cId="3546399899" sldId="260"/>
            <ac:spMk id="81" creationId="{4BFE4ACB-D04D-CE0C-98DB-E1797C9C7099}"/>
          </ac:spMkLst>
        </pc:spChg>
        <pc:spChg chg="mod">
          <ac:chgData name="Jeroen Delvaux" userId="3cca2318-ad7a-4124-b4c2-26021f313b83" providerId="ADAL" clId="{5F349C22-9469-41A6-9FFE-8A4B0C3AA8CE}" dt="2022-09-17T10:17:50.144" v="3853" actId="20577"/>
          <ac:spMkLst>
            <pc:docMk/>
            <pc:sldMk cId="3546399899" sldId="260"/>
            <ac:spMk id="96" creationId="{72AE3102-886C-6483-3F2B-3563AB44D4F2}"/>
          </ac:spMkLst>
        </pc:spChg>
        <pc:spChg chg="del">
          <ac:chgData name="Jeroen Delvaux" userId="3cca2318-ad7a-4124-b4c2-26021f313b83" providerId="ADAL" clId="{5F349C22-9469-41A6-9FFE-8A4B0C3AA8CE}" dt="2022-09-15T12:30:30.966" v="2122" actId="478"/>
          <ac:spMkLst>
            <pc:docMk/>
            <pc:sldMk cId="3546399899" sldId="260"/>
            <ac:spMk id="97" creationId="{6B7A376E-5112-C377-5669-EF60243D4C99}"/>
          </ac:spMkLst>
        </pc:spChg>
        <pc:spChg chg="del mod">
          <ac:chgData name="Jeroen Delvaux" userId="3cca2318-ad7a-4124-b4c2-26021f313b83" providerId="ADAL" clId="{5F349C22-9469-41A6-9FFE-8A4B0C3AA8CE}" dt="2022-09-15T12:33:54.340" v="2240" actId="21"/>
          <ac:spMkLst>
            <pc:docMk/>
            <pc:sldMk cId="3546399899" sldId="260"/>
            <ac:spMk id="100" creationId="{57C2AA15-0328-6333-DCFD-B091AAB9B1E8}"/>
          </ac:spMkLst>
        </pc:spChg>
        <pc:spChg chg="del">
          <ac:chgData name="Jeroen Delvaux" userId="3cca2318-ad7a-4124-b4c2-26021f313b83" providerId="ADAL" clId="{5F349C22-9469-41A6-9FFE-8A4B0C3AA8CE}" dt="2022-09-15T09:47:17.796" v="351" actId="478"/>
          <ac:spMkLst>
            <pc:docMk/>
            <pc:sldMk cId="3546399899" sldId="260"/>
            <ac:spMk id="101" creationId="{0C28C756-BEF5-DC36-8CE7-A572C881320B}"/>
          </ac:spMkLst>
        </pc:spChg>
        <pc:spChg chg="del">
          <ac:chgData name="Jeroen Delvaux" userId="3cca2318-ad7a-4124-b4c2-26021f313b83" providerId="ADAL" clId="{5F349C22-9469-41A6-9FFE-8A4B0C3AA8CE}" dt="2022-09-15T09:47:17.796" v="351" actId="478"/>
          <ac:spMkLst>
            <pc:docMk/>
            <pc:sldMk cId="3546399899" sldId="260"/>
            <ac:spMk id="102" creationId="{AF8FC7AC-5B17-6F57-2142-5B968A7EDA33}"/>
          </ac:spMkLst>
        </pc:spChg>
        <pc:spChg chg="del">
          <ac:chgData name="Jeroen Delvaux" userId="3cca2318-ad7a-4124-b4c2-26021f313b83" providerId="ADAL" clId="{5F349C22-9469-41A6-9FFE-8A4B0C3AA8CE}" dt="2022-09-15T09:47:17.796" v="351" actId="478"/>
          <ac:spMkLst>
            <pc:docMk/>
            <pc:sldMk cId="3546399899" sldId="260"/>
            <ac:spMk id="103" creationId="{5A024943-5824-6ECF-ED29-F7B1BAE4A630}"/>
          </ac:spMkLst>
        </pc:spChg>
        <pc:grpChg chg="mod">
          <ac:chgData name="Jeroen Delvaux" userId="3cca2318-ad7a-4124-b4c2-26021f313b83" providerId="ADAL" clId="{5F349C22-9469-41A6-9FFE-8A4B0C3AA8CE}" dt="2022-09-15T12:30:45.671" v="2130" actId="1038"/>
          <ac:grpSpMkLst>
            <pc:docMk/>
            <pc:sldMk cId="3546399899" sldId="260"/>
            <ac:grpSpMk id="82" creationId="{B86604A3-435B-79B7-83E7-0EEB72E5DB02}"/>
          </ac:grpSpMkLst>
        </pc:grpChg>
        <pc:picChg chg="add del mod">
          <ac:chgData name="Jeroen Delvaux" userId="3cca2318-ad7a-4124-b4c2-26021f313b83" providerId="ADAL" clId="{5F349C22-9469-41A6-9FFE-8A4B0C3AA8CE}" dt="2022-09-18T07:42:24.413" v="4217" actId="478"/>
          <ac:picMkLst>
            <pc:docMk/>
            <pc:sldMk cId="3546399899" sldId="260"/>
            <ac:picMk id="4" creationId="{46D7F6F6-6C01-1234-4437-EEE4433C8674}"/>
          </ac:picMkLst>
        </pc:picChg>
        <pc:picChg chg="add mod">
          <ac:chgData name="Jeroen Delvaux" userId="3cca2318-ad7a-4124-b4c2-26021f313b83" providerId="ADAL" clId="{5F349C22-9469-41A6-9FFE-8A4B0C3AA8CE}" dt="2022-09-18T07:42:59.809" v="4224" actId="1076"/>
          <ac:picMkLst>
            <pc:docMk/>
            <pc:sldMk cId="3546399899" sldId="260"/>
            <ac:picMk id="5" creationId="{AF235B56-FE52-C101-EC4C-DDFFC51EEBD3}"/>
          </ac:picMkLst>
        </pc:picChg>
        <pc:picChg chg="add mod">
          <ac:chgData name="Jeroen Delvaux" userId="3cca2318-ad7a-4124-b4c2-26021f313b83" providerId="ADAL" clId="{5F349C22-9469-41A6-9FFE-8A4B0C3AA8CE}" dt="2022-09-15T09:56:25.617" v="466"/>
          <ac:picMkLst>
            <pc:docMk/>
            <pc:sldMk cId="3546399899" sldId="260"/>
            <ac:picMk id="7" creationId="{5D0396C3-347E-7486-14CC-E263C087CA44}"/>
          </ac:picMkLst>
        </pc:picChg>
        <pc:picChg chg="mod">
          <ac:chgData name="Jeroen Delvaux" userId="3cca2318-ad7a-4124-b4c2-26021f313b83" providerId="ADAL" clId="{5F349C22-9469-41A6-9FFE-8A4B0C3AA8CE}" dt="2022-09-15T12:30:45.671" v="2130" actId="1038"/>
          <ac:picMkLst>
            <pc:docMk/>
            <pc:sldMk cId="3546399899" sldId="260"/>
            <ac:picMk id="14" creationId="{15060FAD-C1E2-897A-21BB-1E2752E9706F}"/>
          </ac:picMkLst>
        </pc:picChg>
        <pc:cxnChg chg="add mod">
          <ac:chgData name="Jeroen Delvaux" userId="3cca2318-ad7a-4124-b4c2-26021f313b83" providerId="ADAL" clId="{5F349C22-9469-41A6-9FFE-8A4B0C3AA8CE}" dt="2022-09-15T12:33:09.056" v="2220" actId="14100"/>
          <ac:cxnSpMkLst>
            <pc:docMk/>
            <pc:sldMk cId="3546399899" sldId="260"/>
            <ac:cxnSpMk id="6" creationId="{F0FBC426-9D44-21BE-1147-95665AF7717A}"/>
          </ac:cxnSpMkLst>
        </pc:cxnChg>
        <pc:cxnChg chg="add mod">
          <ac:chgData name="Jeroen Delvaux" userId="3cca2318-ad7a-4124-b4c2-26021f313b83" providerId="ADAL" clId="{5F349C22-9469-41A6-9FFE-8A4B0C3AA8CE}" dt="2022-09-15T12:31:43.701" v="2172" actId="1076"/>
          <ac:cxnSpMkLst>
            <pc:docMk/>
            <pc:sldMk cId="3546399899" sldId="260"/>
            <ac:cxnSpMk id="13" creationId="{FCB9F415-8422-A80A-C9D7-13FC33836133}"/>
          </ac:cxnSpMkLst>
        </pc:cxnChg>
        <pc:cxnChg chg="add mod">
          <ac:chgData name="Jeroen Delvaux" userId="3cca2318-ad7a-4124-b4c2-26021f313b83" providerId="ADAL" clId="{5F349C22-9469-41A6-9FFE-8A4B0C3AA8CE}" dt="2022-09-15T12:31:43.701" v="2172" actId="1076"/>
          <ac:cxnSpMkLst>
            <pc:docMk/>
            <pc:sldMk cId="3546399899" sldId="260"/>
            <ac:cxnSpMk id="15" creationId="{D685BE1D-1E60-5138-9105-5D2AD763A27A}"/>
          </ac:cxnSpMkLst>
        </pc:cxnChg>
        <pc:cxnChg chg="mod">
          <ac:chgData name="Jeroen Delvaux" userId="3cca2318-ad7a-4124-b4c2-26021f313b83" providerId="ADAL" clId="{5F349C22-9469-41A6-9FFE-8A4B0C3AA8CE}" dt="2022-09-15T12:30:45.671" v="2130" actId="1038"/>
          <ac:cxnSpMkLst>
            <pc:docMk/>
            <pc:sldMk cId="3546399899" sldId="260"/>
            <ac:cxnSpMk id="17" creationId="{EAF743BA-DDD6-E19A-654D-EDAECA460A87}"/>
          </ac:cxnSpMkLst>
        </pc:cxnChg>
        <pc:cxnChg chg="add mod">
          <ac:chgData name="Jeroen Delvaux" userId="3cca2318-ad7a-4124-b4c2-26021f313b83" providerId="ADAL" clId="{5F349C22-9469-41A6-9FFE-8A4B0C3AA8CE}" dt="2022-09-15T12:31:43.701" v="2172" actId="1076"/>
          <ac:cxnSpMkLst>
            <pc:docMk/>
            <pc:sldMk cId="3546399899" sldId="260"/>
            <ac:cxnSpMk id="18" creationId="{C81CF760-55DB-0BB6-3361-9E5C6FF41567}"/>
          </ac:cxnSpMkLst>
        </pc:cxnChg>
        <pc:cxnChg chg="del">
          <ac:chgData name="Jeroen Delvaux" userId="3cca2318-ad7a-4124-b4c2-26021f313b83" providerId="ADAL" clId="{5F349C22-9469-41A6-9FFE-8A4B0C3AA8CE}" dt="2022-09-15T12:29:31.664" v="2065" actId="478"/>
          <ac:cxnSpMkLst>
            <pc:docMk/>
            <pc:sldMk cId="3546399899" sldId="260"/>
            <ac:cxnSpMk id="24" creationId="{12A168D6-52E3-FDEA-E80A-8A882E9B86BB}"/>
          </ac:cxnSpMkLst>
        </pc:cxnChg>
        <pc:cxnChg chg="add mod">
          <ac:chgData name="Jeroen Delvaux" userId="3cca2318-ad7a-4124-b4c2-26021f313b83" providerId="ADAL" clId="{5F349C22-9469-41A6-9FFE-8A4B0C3AA8CE}" dt="2022-09-17T10:17:55.105" v="3854" actId="1076"/>
          <ac:cxnSpMkLst>
            <pc:docMk/>
            <pc:sldMk cId="3546399899" sldId="260"/>
            <ac:cxnSpMk id="27" creationId="{8D2BEE6C-BC48-AA87-2360-47A516D10AE9}"/>
          </ac:cxnSpMkLst>
        </pc:cxnChg>
        <pc:cxnChg chg="del mod">
          <ac:chgData name="Jeroen Delvaux" userId="3cca2318-ad7a-4124-b4c2-26021f313b83" providerId="ADAL" clId="{5F349C22-9469-41A6-9FFE-8A4B0C3AA8CE}" dt="2022-09-15T12:31:12.352" v="2155" actId="478"/>
          <ac:cxnSpMkLst>
            <pc:docMk/>
            <pc:sldMk cId="3546399899" sldId="260"/>
            <ac:cxnSpMk id="83" creationId="{874A723E-4F0C-FAEA-3849-8CD163B0B938}"/>
          </ac:cxnSpMkLst>
        </pc:cxnChg>
        <pc:cxnChg chg="del mod">
          <ac:chgData name="Jeroen Delvaux" userId="3cca2318-ad7a-4124-b4c2-26021f313b83" providerId="ADAL" clId="{5F349C22-9469-41A6-9FFE-8A4B0C3AA8CE}" dt="2022-09-15T12:31:13.067" v="2156" actId="478"/>
          <ac:cxnSpMkLst>
            <pc:docMk/>
            <pc:sldMk cId="3546399899" sldId="260"/>
            <ac:cxnSpMk id="85" creationId="{98904A6B-C417-C7F3-BCCC-AEF38247F59E}"/>
          </ac:cxnSpMkLst>
        </pc:cxnChg>
        <pc:cxnChg chg="del mod">
          <ac:chgData name="Jeroen Delvaux" userId="3cca2318-ad7a-4124-b4c2-26021f313b83" providerId="ADAL" clId="{5F349C22-9469-41A6-9FFE-8A4B0C3AA8CE}" dt="2022-09-15T12:30:52.872" v="2134" actId="478"/>
          <ac:cxnSpMkLst>
            <pc:docMk/>
            <pc:sldMk cId="3546399899" sldId="260"/>
            <ac:cxnSpMk id="88" creationId="{F27A6C6F-D7E9-C4EC-51B9-AEFE4CDBEB0A}"/>
          </ac:cxnSpMkLst>
        </pc:cxnChg>
        <pc:cxnChg chg="del mod">
          <ac:chgData name="Jeroen Delvaux" userId="3cca2318-ad7a-4124-b4c2-26021f313b83" providerId="ADAL" clId="{5F349C22-9469-41A6-9FFE-8A4B0C3AA8CE}" dt="2022-09-15T12:33:37.505" v="2229" actId="478"/>
          <ac:cxnSpMkLst>
            <pc:docMk/>
            <pc:sldMk cId="3546399899" sldId="260"/>
            <ac:cxnSpMk id="98" creationId="{AF6C7035-1042-EB52-D77F-77F0CA5E79D6}"/>
          </ac:cxnSpMkLst>
        </pc:cxnChg>
      </pc:sldChg>
      <pc:sldChg chg="addSp delSp modSp mod modAnim">
        <pc:chgData name="Jeroen Delvaux" userId="3cca2318-ad7a-4124-b4c2-26021f313b83" providerId="ADAL" clId="{5F349C22-9469-41A6-9FFE-8A4B0C3AA8CE}" dt="2022-09-18T13:57:21.873" v="5324" actId="20577"/>
        <pc:sldMkLst>
          <pc:docMk/>
          <pc:sldMk cId="226514411" sldId="261"/>
        </pc:sldMkLst>
        <pc:spChg chg="mod">
          <ac:chgData name="Jeroen Delvaux" userId="3cca2318-ad7a-4124-b4c2-26021f313b83" providerId="ADAL" clId="{5F349C22-9469-41A6-9FFE-8A4B0C3AA8CE}" dt="2022-09-15T12:17:57.128" v="1857" actId="20577"/>
          <ac:spMkLst>
            <pc:docMk/>
            <pc:sldMk cId="226514411" sldId="261"/>
            <ac:spMk id="2" creationId="{4FF102E8-F519-BEC0-46DA-0E91D6983C2D}"/>
          </ac:spMkLst>
        </pc:spChg>
        <pc:spChg chg="add del mod">
          <ac:chgData name="Jeroen Delvaux" userId="3cca2318-ad7a-4124-b4c2-26021f313b83" providerId="ADAL" clId="{5F349C22-9469-41A6-9FFE-8A4B0C3AA8CE}" dt="2022-09-15T12:19:11.084" v="1902" actId="21"/>
          <ac:spMkLst>
            <pc:docMk/>
            <pc:sldMk cId="226514411" sldId="261"/>
            <ac:spMk id="3" creationId="{25850D8F-DD27-906F-6AA8-18C92D01F45C}"/>
          </ac:spMkLst>
        </pc:spChg>
        <pc:spChg chg="add del mod">
          <ac:chgData name="Jeroen Delvaux" userId="3cca2318-ad7a-4124-b4c2-26021f313b83" providerId="ADAL" clId="{5F349C22-9469-41A6-9FFE-8A4B0C3AA8CE}" dt="2022-09-15T09:56:00.951" v="457" actId="478"/>
          <ac:spMkLst>
            <pc:docMk/>
            <pc:sldMk cId="226514411" sldId="261"/>
            <ac:spMk id="3" creationId="{A6B1B19C-A2ED-6343-BBAC-183CA3044696}"/>
          </ac:spMkLst>
        </pc:spChg>
        <pc:spChg chg="add del mod">
          <ac:chgData name="Jeroen Delvaux" userId="3cca2318-ad7a-4124-b4c2-26021f313b83" providerId="ADAL" clId="{5F349C22-9469-41A6-9FFE-8A4B0C3AA8CE}" dt="2022-09-15T09:56:00.951" v="457" actId="478"/>
          <ac:spMkLst>
            <pc:docMk/>
            <pc:sldMk cId="226514411" sldId="261"/>
            <ac:spMk id="5" creationId="{16A84B34-A4B7-55C2-F3A6-159B369CA2A9}"/>
          </ac:spMkLst>
        </pc:spChg>
        <pc:spChg chg="add del mod">
          <ac:chgData name="Jeroen Delvaux" userId="3cca2318-ad7a-4124-b4c2-26021f313b83" providerId="ADAL" clId="{5F349C22-9469-41A6-9FFE-8A4B0C3AA8CE}" dt="2022-09-15T12:20:05.466" v="1946" actId="21"/>
          <ac:spMkLst>
            <pc:docMk/>
            <pc:sldMk cId="226514411" sldId="261"/>
            <ac:spMk id="5" creationId="{5B437428-11E1-ED87-54A3-9D68E5A0E5D6}"/>
          </ac:spMkLst>
        </pc:spChg>
        <pc:spChg chg="add del mod">
          <ac:chgData name="Jeroen Delvaux" userId="3cca2318-ad7a-4124-b4c2-26021f313b83" providerId="ADAL" clId="{5F349C22-9469-41A6-9FFE-8A4B0C3AA8CE}" dt="2022-09-15T09:56:00.951" v="457" actId="478"/>
          <ac:spMkLst>
            <pc:docMk/>
            <pc:sldMk cId="226514411" sldId="261"/>
            <ac:spMk id="6" creationId="{0EA27E09-E900-ADA1-4137-00F57196440D}"/>
          </ac:spMkLst>
        </pc:spChg>
        <pc:spChg chg="add mod">
          <ac:chgData name="Jeroen Delvaux" userId="3cca2318-ad7a-4124-b4c2-26021f313b83" providerId="ADAL" clId="{5F349C22-9469-41A6-9FFE-8A4B0C3AA8CE}" dt="2022-09-15T12:16:16.689" v="1811" actId="1036"/>
          <ac:spMkLst>
            <pc:docMk/>
            <pc:sldMk cId="226514411" sldId="261"/>
            <ac:spMk id="6" creationId="{24638BE8-B317-DB4C-FE43-63E24D6415D2}"/>
          </ac:spMkLst>
        </pc:spChg>
        <pc:spChg chg="del">
          <ac:chgData name="Jeroen Delvaux" userId="3cca2318-ad7a-4124-b4c2-26021f313b83" providerId="ADAL" clId="{5F349C22-9469-41A6-9FFE-8A4B0C3AA8CE}" dt="2022-09-15T12:18:50.302" v="1879" actId="21"/>
          <ac:spMkLst>
            <pc:docMk/>
            <pc:sldMk cId="226514411" sldId="261"/>
            <ac:spMk id="7" creationId="{875E2587-1505-FEEF-B1F5-EF944C178960}"/>
          </ac:spMkLst>
        </pc:spChg>
        <pc:spChg chg="add del mod">
          <ac:chgData name="Jeroen Delvaux" userId="3cca2318-ad7a-4124-b4c2-26021f313b83" providerId="ADAL" clId="{5F349C22-9469-41A6-9FFE-8A4B0C3AA8CE}" dt="2022-09-15T09:56:00.951" v="457" actId="478"/>
          <ac:spMkLst>
            <pc:docMk/>
            <pc:sldMk cId="226514411" sldId="261"/>
            <ac:spMk id="10" creationId="{A905DEA6-E8B6-6912-4B58-F3BD7D4FD57B}"/>
          </ac:spMkLst>
        </pc:spChg>
        <pc:spChg chg="add mod">
          <ac:chgData name="Jeroen Delvaux" userId="3cca2318-ad7a-4124-b4c2-26021f313b83" providerId="ADAL" clId="{5F349C22-9469-41A6-9FFE-8A4B0C3AA8CE}" dt="2022-09-18T13:57:21.873" v="5324" actId="20577"/>
          <ac:spMkLst>
            <pc:docMk/>
            <pc:sldMk cId="226514411" sldId="261"/>
            <ac:spMk id="13" creationId="{0E21A8CE-9BF3-83FF-C759-96D9BA924389}"/>
          </ac:spMkLst>
        </pc:spChg>
        <pc:spChg chg="add mod">
          <ac:chgData name="Jeroen Delvaux" userId="3cca2318-ad7a-4124-b4c2-26021f313b83" providerId="ADAL" clId="{5F349C22-9469-41A6-9FFE-8A4B0C3AA8CE}" dt="2022-09-15T09:56:01.759" v="458"/>
          <ac:spMkLst>
            <pc:docMk/>
            <pc:sldMk cId="226514411" sldId="261"/>
            <ac:spMk id="14" creationId="{94E293EC-24FC-B378-4C15-47A9AF57C833}"/>
          </ac:spMkLst>
        </pc:spChg>
        <pc:spChg chg="mod">
          <ac:chgData name="Jeroen Delvaux" userId="3cca2318-ad7a-4124-b4c2-26021f313b83" providerId="ADAL" clId="{5F349C22-9469-41A6-9FFE-8A4B0C3AA8CE}" dt="2022-09-15T12:23:08.882" v="2039" actId="14100"/>
          <ac:spMkLst>
            <pc:docMk/>
            <pc:sldMk cId="226514411" sldId="261"/>
            <ac:spMk id="15" creationId="{AC30CEDC-30AC-8F7A-A822-9ADF415CCA2B}"/>
          </ac:spMkLst>
        </pc:spChg>
        <pc:spChg chg="add mod">
          <ac:chgData name="Jeroen Delvaux" userId="3cca2318-ad7a-4124-b4c2-26021f313b83" providerId="ADAL" clId="{5F349C22-9469-41A6-9FFE-8A4B0C3AA8CE}" dt="2022-09-15T09:56:01.759" v="458"/>
          <ac:spMkLst>
            <pc:docMk/>
            <pc:sldMk cId="226514411" sldId="261"/>
            <ac:spMk id="16" creationId="{BC3DE641-17CE-CF91-B804-86B1BB45F7E9}"/>
          </ac:spMkLst>
        </pc:spChg>
        <pc:spChg chg="add mod">
          <ac:chgData name="Jeroen Delvaux" userId="3cca2318-ad7a-4124-b4c2-26021f313b83" providerId="ADAL" clId="{5F349C22-9469-41A6-9FFE-8A4B0C3AA8CE}" dt="2022-09-15T12:18:50.792" v="1880"/>
          <ac:spMkLst>
            <pc:docMk/>
            <pc:sldMk cId="226514411" sldId="261"/>
            <ac:spMk id="19" creationId="{98C1ADA4-73A3-952B-2821-F31E15CA3FAF}"/>
          </ac:spMkLst>
        </pc:spChg>
        <pc:spChg chg="del">
          <ac:chgData name="Jeroen Delvaux" userId="3cca2318-ad7a-4124-b4c2-26021f313b83" providerId="ADAL" clId="{5F349C22-9469-41A6-9FFE-8A4B0C3AA8CE}" dt="2022-09-15T12:15:11.361" v="1776" actId="478"/>
          <ac:spMkLst>
            <pc:docMk/>
            <pc:sldMk cId="226514411" sldId="261"/>
            <ac:spMk id="22" creationId="{7B17210F-6C9E-7100-9FEE-42DE374EB407}"/>
          </ac:spMkLst>
        </pc:spChg>
        <pc:spChg chg="add mod">
          <ac:chgData name="Jeroen Delvaux" userId="3cca2318-ad7a-4124-b4c2-26021f313b83" providerId="ADAL" clId="{5F349C22-9469-41A6-9FFE-8A4B0C3AA8CE}" dt="2022-09-15T12:19:11.444" v="1903"/>
          <ac:spMkLst>
            <pc:docMk/>
            <pc:sldMk cId="226514411" sldId="261"/>
            <ac:spMk id="26" creationId="{809D20FA-357F-5BCF-FD24-FD172B2D63F4}"/>
          </ac:spMkLst>
        </pc:spChg>
        <pc:spChg chg="del">
          <ac:chgData name="Jeroen Delvaux" userId="3cca2318-ad7a-4124-b4c2-26021f313b83" providerId="ADAL" clId="{5F349C22-9469-41A6-9FFE-8A4B0C3AA8CE}" dt="2022-09-15T12:15:18.964" v="1780" actId="478"/>
          <ac:spMkLst>
            <pc:docMk/>
            <pc:sldMk cId="226514411" sldId="261"/>
            <ac:spMk id="31" creationId="{F2D38ACF-0A4E-0812-C3F5-0C882B881660}"/>
          </ac:spMkLst>
        </pc:spChg>
        <pc:spChg chg="mod">
          <ac:chgData name="Jeroen Delvaux" userId="3cca2318-ad7a-4124-b4c2-26021f313b83" providerId="ADAL" clId="{5F349C22-9469-41A6-9FFE-8A4B0C3AA8CE}" dt="2022-09-15T12:15:16.993" v="1779" actId="1076"/>
          <ac:spMkLst>
            <pc:docMk/>
            <pc:sldMk cId="226514411" sldId="261"/>
            <ac:spMk id="40" creationId="{334B8108-80B4-49B7-7C42-96C1958CF2D6}"/>
          </ac:spMkLst>
        </pc:spChg>
        <pc:spChg chg="mod">
          <ac:chgData name="Jeroen Delvaux" userId="3cca2318-ad7a-4124-b4c2-26021f313b83" providerId="ADAL" clId="{5F349C22-9469-41A6-9FFE-8A4B0C3AA8CE}" dt="2022-09-15T12:21:12.569" v="1997" actId="1076"/>
          <ac:spMkLst>
            <pc:docMk/>
            <pc:sldMk cId="226514411" sldId="261"/>
            <ac:spMk id="41" creationId="{3D4B705F-E684-5777-4D20-48E9CB56900D}"/>
          </ac:spMkLst>
        </pc:spChg>
        <pc:spChg chg="add mod">
          <ac:chgData name="Jeroen Delvaux" userId="3cca2318-ad7a-4124-b4c2-26021f313b83" providerId="ADAL" clId="{5F349C22-9469-41A6-9FFE-8A4B0C3AA8CE}" dt="2022-09-15T12:20:05.866" v="1947"/>
          <ac:spMkLst>
            <pc:docMk/>
            <pc:sldMk cId="226514411" sldId="261"/>
            <ac:spMk id="42" creationId="{4A76F67E-00FF-3A66-D6EF-6EDFEB137D81}"/>
          </ac:spMkLst>
        </pc:spChg>
        <pc:spChg chg="mod">
          <ac:chgData name="Jeroen Delvaux" userId="3cca2318-ad7a-4124-b4c2-26021f313b83" providerId="ADAL" clId="{5F349C22-9469-41A6-9FFE-8A4B0C3AA8CE}" dt="2022-09-15T12:15:36.392" v="1787" actId="14100"/>
          <ac:spMkLst>
            <pc:docMk/>
            <pc:sldMk cId="226514411" sldId="261"/>
            <ac:spMk id="44" creationId="{AADC3723-DB7A-1B5F-43D6-0E388D55B78A}"/>
          </ac:spMkLst>
        </pc:spChg>
        <pc:spChg chg="mod">
          <ac:chgData name="Jeroen Delvaux" userId="3cca2318-ad7a-4124-b4c2-26021f313b83" providerId="ADAL" clId="{5F349C22-9469-41A6-9FFE-8A4B0C3AA8CE}" dt="2022-09-15T12:16:16.689" v="1811" actId="1036"/>
          <ac:spMkLst>
            <pc:docMk/>
            <pc:sldMk cId="226514411" sldId="261"/>
            <ac:spMk id="45" creationId="{C3F6CCCB-4D4A-3D29-6BD9-7FA857EA94C7}"/>
          </ac:spMkLst>
        </pc:spChg>
        <pc:spChg chg="del">
          <ac:chgData name="Jeroen Delvaux" userId="3cca2318-ad7a-4124-b4c2-26021f313b83" providerId="ADAL" clId="{5F349C22-9469-41A6-9FFE-8A4B0C3AA8CE}" dt="2022-09-15T09:46:22.035" v="329" actId="478"/>
          <ac:spMkLst>
            <pc:docMk/>
            <pc:sldMk cId="226514411" sldId="261"/>
            <ac:spMk id="48" creationId="{04904F39-9C5C-505B-B80D-E176D517D06E}"/>
          </ac:spMkLst>
        </pc:spChg>
        <pc:spChg chg="del">
          <ac:chgData name="Jeroen Delvaux" userId="3cca2318-ad7a-4124-b4c2-26021f313b83" providerId="ADAL" clId="{5F349C22-9469-41A6-9FFE-8A4B0C3AA8CE}" dt="2022-09-15T09:46:22.035" v="329" actId="478"/>
          <ac:spMkLst>
            <pc:docMk/>
            <pc:sldMk cId="226514411" sldId="261"/>
            <ac:spMk id="49" creationId="{F0335BC9-1B19-DED1-03E3-9ECED4A4FD28}"/>
          </ac:spMkLst>
        </pc:spChg>
        <pc:spChg chg="del">
          <ac:chgData name="Jeroen Delvaux" userId="3cca2318-ad7a-4124-b4c2-26021f313b83" providerId="ADAL" clId="{5F349C22-9469-41A6-9FFE-8A4B0C3AA8CE}" dt="2022-09-15T09:46:22.035" v="329" actId="478"/>
          <ac:spMkLst>
            <pc:docMk/>
            <pc:sldMk cId="226514411" sldId="261"/>
            <ac:spMk id="50" creationId="{387D72EF-43A3-0D55-20E6-3F4FE41DF4EF}"/>
          </ac:spMkLst>
        </pc:spChg>
        <pc:spChg chg="add mod">
          <ac:chgData name="Jeroen Delvaux" userId="3cca2318-ad7a-4124-b4c2-26021f313b83" providerId="ADAL" clId="{5F349C22-9469-41A6-9FFE-8A4B0C3AA8CE}" dt="2022-09-15T12:21:20.634" v="2002" actId="20577"/>
          <ac:spMkLst>
            <pc:docMk/>
            <pc:sldMk cId="226514411" sldId="261"/>
            <ac:spMk id="51" creationId="{9EFD3387-4E97-509C-23C2-C426E3B9FAD1}"/>
          </ac:spMkLst>
        </pc:spChg>
        <pc:spChg chg="mod">
          <ac:chgData name="Jeroen Delvaux" userId="3cca2318-ad7a-4124-b4c2-26021f313b83" providerId="ADAL" clId="{5F349C22-9469-41A6-9FFE-8A4B0C3AA8CE}" dt="2022-09-15T12:21:03.232" v="1995" actId="20577"/>
          <ac:spMkLst>
            <pc:docMk/>
            <pc:sldMk cId="226514411" sldId="261"/>
            <ac:spMk id="55" creationId="{733221C1-5F00-9D7C-B8A3-0B6103E3F192}"/>
          </ac:spMkLst>
        </pc:spChg>
        <pc:spChg chg="mod">
          <ac:chgData name="Jeroen Delvaux" userId="3cca2318-ad7a-4124-b4c2-26021f313b83" providerId="ADAL" clId="{5F349C22-9469-41A6-9FFE-8A4B0C3AA8CE}" dt="2022-09-15T12:21:48.639" v="2026" actId="1076"/>
          <ac:spMkLst>
            <pc:docMk/>
            <pc:sldMk cId="226514411" sldId="261"/>
            <ac:spMk id="56" creationId="{0DC7AF70-06D8-A058-1122-A44CEF6552CC}"/>
          </ac:spMkLst>
        </pc:spChg>
        <pc:spChg chg="mod">
          <ac:chgData name="Jeroen Delvaux" userId="3cca2318-ad7a-4124-b4c2-26021f313b83" providerId="ADAL" clId="{5F349C22-9469-41A6-9FFE-8A4B0C3AA8CE}" dt="2022-09-15T12:16:16.689" v="1811" actId="1036"/>
          <ac:spMkLst>
            <pc:docMk/>
            <pc:sldMk cId="226514411" sldId="261"/>
            <ac:spMk id="58" creationId="{0F080851-8F0F-ADD5-DDB1-A493FF4FD8B1}"/>
          </ac:spMkLst>
        </pc:spChg>
        <pc:spChg chg="mod">
          <ac:chgData name="Jeroen Delvaux" userId="3cca2318-ad7a-4124-b4c2-26021f313b83" providerId="ADAL" clId="{5F349C22-9469-41A6-9FFE-8A4B0C3AA8CE}" dt="2022-09-15T12:21:25.637" v="2004" actId="1038"/>
          <ac:spMkLst>
            <pc:docMk/>
            <pc:sldMk cId="226514411" sldId="261"/>
            <ac:spMk id="59" creationId="{66C02350-CC21-E501-08A6-D4A9AD3B5997}"/>
          </ac:spMkLst>
        </pc:spChg>
        <pc:spChg chg="mod">
          <ac:chgData name="Jeroen Delvaux" userId="3cca2318-ad7a-4124-b4c2-26021f313b83" providerId="ADAL" clId="{5F349C22-9469-41A6-9FFE-8A4B0C3AA8CE}" dt="2022-09-15T12:16:30.368" v="1815" actId="1076"/>
          <ac:spMkLst>
            <pc:docMk/>
            <pc:sldMk cId="226514411" sldId="261"/>
            <ac:spMk id="60" creationId="{D2CD0C85-A623-4186-A449-B2CA0A924053}"/>
          </ac:spMkLst>
        </pc:spChg>
        <pc:spChg chg="del">
          <ac:chgData name="Jeroen Delvaux" userId="3cca2318-ad7a-4124-b4c2-26021f313b83" providerId="ADAL" clId="{5F349C22-9469-41A6-9FFE-8A4B0C3AA8CE}" dt="2022-09-15T12:15:26.050" v="1783" actId="478"/>
          <ac:spMkLst>
            <pc:docMk/>
            <pc:sldMk cId="226514411" sldId="261"/>
            <ac:spMk id="63" creationId="{07659AC1-9138-3688-F373-9D8E0B5C5151}"/>
          </ac:spMkLst>
        </pc:spChg>
        <pc:spChg chg="mod">
          <ac:chgData name="Jeroen Delvaux" userId="3cca2318-ad7a-4124-b4c2-26021f313b83" providerId="ADAL" clId="{5F349C22-9469-41A6-9FFE-8A4B0C3AA8CE}" dt="2022-09-15T12:16:16.689" v="1811" actId="1036"/>
          <ac:spMkLst>
            <pc:docMk/>
            <pc:sldMk cId="226514411" sldId="261"/>
            <ac:spMk id="69" creationId="{EE646108-12FD-E158-820B-0A8C83A2DF4E}"/>
          </ac:spMkLst>
        </pc:spChg>
        <pc:spChg chg="mod">
          <ac:chgData name="Jeroen Delvaux" userId="3cca2318-ad7a-4124-b4c2-26021f313b83" providerId="ADAL" clId="{5F349C22-9469-41A6-9FFE-8A4B0C3AA8CE}" dt="2022-09-15T12:16:25.591" v="1814" actId="1076"/>
          <ac:spMkLst>
            <pc:docMk/>
            <pc:sldMk cId="226514411" sldId="261"/>
            <ac:spMk id="71" creationId="{00BA8318-9861-E10A-EA29-F10D5665F360}"/>
          </ac:spMkLst>
        </pc:spChg>
        <pc:spChg chg="mod">
          <ac:chgData name="Jeroen Delvaux" userId="3cca2318-ad7a-4124-b4c2-26021f313b83" providerId="ADAL" clId="{5F349C22-9469-41A6-9FFE-8A4B0C3AA8CE}" dt="2022-09-15T12:16:16.689" v="1811" actId="1036"/>
          <ac:spMkLst>
            <pc:docMk/>
            <pc:sldMk cId="226514411" sldId="261"/>
            <ac:spMk id="79" creationId="{E9442C16-5926-86F6-CC97-75AE0E8B6BEA}"/>
          </ac:spMkLst>
        </pc:spChg>
        <pc:spChg chg="mod">
          <ac:chgData name="Jeroen Delvaux" userId="3cca2318-ad7a-4124-b4c2-26021f313b83" providerId="ADAL" clId="{5F349C22-9469-41A6-9FFE-8A4B0C3AA8CE}" dt="2022-09-15T12:16:19.728" v="1812" actId="14100"/>
          <ac:spMkLst>
            <pc:docMk/>
            <pc:sldMk cId="226514411" sldId="261"/>
            <ac:spMk id="83" creationId="{D74746CB-3189-991E-E439-B86C9313CD6C}"/>
          </ac:spMkLst>
        </pc:spChg>
        <pc:spChg chg="del">
          <ac:chgData name="Jeroen Delvaux" userId="3cca2318-ad7a-4124-b4c2-26021f313b83" providerId="ADAL" clId="{5F349C22-9469-41A6-9FFE-8A4B0C3AA8CE}" dt="2022-09-15T12:16:02.908" v="1788" actId="478"/>
          <ac:spMkLst>
            <pc:docMk/>
            <pc:sldMk cId="226514411" sldId="261"/>
            <ac:spMk id="85" creationId="{C653EBC3-5861-8CB0-38CD-5747721E27A3}"/>
          </ac:spMkLst>
        </pc:spChg>
        <pc:spChg chg="mod">
          <ac:chgData name="Jeroen Delvaux" userId="3cca2318-ad7a-4124-b4c2-26021f313b83" providerId="ADAL" clId="{5F349C22-9469-41A6-9FFE-8A4B0C3AA8CE}" dt="2022-09-15T12:22:52.123" v="2033" actId="1076"/>
          <ac:spMkLst>
            <pc:docMk/>
            <pc:sldMk cId="226514411" sldId="261"/>
            <ac:spMk id="87" creationId="{5C3C9B9A-A721-C8D9-0833-E178C09203FD}"/>
          </ac:spMkLst>
        </pc:spChg>
        <pc:spChg chg="del">
          <ac:chgData name="Jeroen Delvaux" userId="3cca2318-ad7a-4124-b4c2-26021f313b83" providerId="ADAL" clId="{5F349C22-9469-41A6-9FFE-8A4B0C3AA8CE}" dt="2022-09-15T12:16:03.928" v="1789" actId="478"/>
          <ac:spMkLst>
            <pc:docMk/>
            <pc:sldMk cId="226514411" sldId="261"/>
            <ac:spMk id="88" creationId="{26BB69AD-E61E-C858-69B3-BB7C238ECE5B}"/>
          </ac:spMkLst>
        </pc:spChg>
        <pc:spChg chg="mod">
          <ac:chgData name="Jeroen Delvaux" userId="3cca2318-ad7a-4124-b4c2-26021f313b83" providerId="ADAL" clId="{5F349C22-9469-41A6-9FFE-8A4B0C3AA8CE}" dt="2022-09-15T12:16:45.162" v="1817" actId="115"/>
          <ac:spMkLst>
            <pc:docMk/>
            <pc:sldMk cId="226514411" sldId="261"/>
            <ac:spMk id="89" creationId="{29A7615E-096C-7E3E-B5E1-70A7DBDFF39C}"/>
          </ac:spMkLst>
        </pc:spChg>
        <pc:spChg chg="mod">
          <ac:chgData name="Jeroen Delvaux" userId="3cca2318-ad7a-4124-b4c2-26021f313b83" providerId="ADAL" clId="{5F349C22-9469-41A6-9FFE-8A4B0C3AA8CE}" dt="2022-09-15T12:17:49.052" v="1821" actId="1076"/>
          <ac:spMkLst>
            <pc:docMk/>
            <pc:sldMk cId="226514411" sldId="261"/>
            <ac:spMk id="90" creationId="{173632A8-49E9-7E4E-2B6A-0858E353A423}"/>
          </ac:spMkLst>
        </pc:spChg>
        <pc:picChg chg="add mod">
          <ac:chgData name="Jeroen Delvaux" userId="3cca2318-ad7a-4124-b4c2-26021f313b83" providerId="ADAL" clId="{5F349C22-9469-41A6-9FFE-8A4B0C3AA8CE}" dt="2022-09-15T09:56:01.759" v="458"/>
          <ac:picMkLst>
            <pc:docMk/>
            <pc:sldMk cId="226514411" sldId="261"/>
            <ac:picMk id="12" creationId="{0722A2DE-27C5-3917-088D-6E6CB88BF3C3}"/>
          </ac:picMkLst>
        </pc:picChg>
        <pc:cxnChg chg="del mod">
          <ac:chgData name="Jeroen Delvaux" userId="3cca2318-ad7a-4124-b4c2-26021f313b83" providerId="ADAL" clId="{5F349C22-9469-41A6-9FFE-8A4B0C3AA8CE}" dt="2022-09-15T12:18:29.892" v="1858" actId="478"/>
          <ac:cxnSpMkLst>
            <pc:docMk/>
            <pc:sldMk cId="226514411" sldId="261"/>
            <ac:cxnSpMk id="4" creationId="{A9137D4D-6D6D-9A6C-6ADA-CD42D5EE8BA8}"/>
          </ac:cxnSpMkLst>
        </pc:cxnChg>
        <pc:cxnChg chg="add mod">
          <ac:chgData name="Jeroen Delvaux" userId="3cca2318-ad7a-4124-b4c2-26021f313b83" providerId="ADAL" clId="{5F349C22-9469-41A6-9FFE-8A4B0C3AA8CE}" dt="2022-09-15T12:18:46.775" v="1878" actId="692"/>
          <ac:cxnSpMkLst>
            <pc:docMk/>
            <pc:sldMk cId="226514411" sldId="261"/>
            <ac:cxnSpMk id="17" creationId="{9A996C2E-AF2D-5D80-539C-BF659A73C30C}"/>
          </ac:cxnSpMkLst>
        </pc:cxnChg>
        <pc:cxnChg chg="del mod">
          <ac:chgData name="Jeroen Delvaux" userId="3cca2318-ad7a-4124-b4c2-26021f313b83" providerId="ADAL" clId="{5F349C22-9469-41A6-9FFE-8A4B0C3AA8CE}" dt="2022-09-15T12:18:53.644" v="1881" actId="478"/>
          <ac:cxnSpMkLst>
            <pc:docMk/>
            <pc:sldMk cId="226514411" sldId="261"/>
            <ac:cxnSpMk id="21" creationId="{57514D3E-E4CB-3201-9134-E97C416C2E54}"/>
          </ac:cxnSpMkLst>
        </pc:cxnChg>
        <pc:cxnChg chg="add mod">
          <ac:chgData name="Jeroen Delvaux" userId="3cca2318-ad7a-4124-b4c2-26021f313b83" providerId="ADAL" clId="{5F349C22-9469-41A6-9FFE-8A4B0C3AA8CE}" dt="2022-09-15T12:19:07.720" v="1901" actId="692"/>
          <ac:cxnSpMkLst>
            <pc:docMk/>
            <pc:sldMk cId="226514411" sldId="261"/>
            <ac:cxnSpMk id="23" creationId="{948529C8-53F2-061B-F6A1-932B8E0B424D}"/>
          </ac:cxnSpMkLst>
        </pc:cxnChg>
        <pc:cxnChg chg="add mod">
          <ac:chgData name="Jeroen Delvaux" userId="3cca2318-ad7a-4124-b4c2-26021f313b83" providerId="ADAL" clId="{5F349C22-9469-41A6-9FFE-8A4B0C3AA8CE}" dt="2022-09-15T12:19:43.629" v="1925" actId="692"/>
          <ac:cxnSpMkLst>
            <pc:docMk/>
            <pc:sldMk cId="226514411" sldId="261"/>
            <ac:cxnSpMk id="29" creationId="{920AF9F4-C76D-C756-6E87-DF2871622405}"/>
          </ac:cxnSpMkLst>
        </pc:cxnChg>
        <pc:cxnChg chg="del mod">
          <ac:chgData name="Jeroen Delvaux" userId="3cca2318-ad7a-4124-b4c2-26021f313b83" providerId="ADAL" clId="{5F349C22-9469-41A6-9FFE-8A4B0C3AA8CE}" dt="2022-09-15T12:19:28.109" v="1904" actId="478"/>
          <ac:cxnSpMkLst>
            <pc:docMk/>
            <pc:sldMk cId="226514411" sldId="261"/>
            <ac:cxnSpMk id="30" creationId="{46D7DFBD-1865-9A39-76FE-197D6E846A6D}"/>
          </ac:cxnSpMkLst>
        </pc:cxnChg>
        <pc:cxnChg chg="add mod">
          <ac:chgData name="Jeroen Delvaux" userId="3cca2318-ad7a-4124-b4c2-26021f313b83" providerId="ADAL" clId="{5F349C22-9469-41A6-9FFE-8A4B0C3AA8CE}" dt="2022-09-15T12:20:01.825" v="1945" actId="692"/>
          <ac:cxnSpMkLst>
            <pc:docMk/>
            <pc:sldMk cId="226514411" sldId="261"/>
            <ac:cxnSpMk id="35" creationId="{5809A527-94D3-33B6-CDA4-39046995E8D5}"/>
          </ac:cxnSpMkLst>
        </pc:cxnChg>
        <pc:cxnChg chg="del mod">
          <ac:chgData name="Jeroen Delvaux" userId="3cca2318-ad7a-4124-b4c2-26021f313b83" providerId="ADAL" clId="{5F349C22-9469-41A6-9FFE-8A4B0C3AA8CE}" dt="2022-09-15T12:19:28.649" v="1905" actId="478"/>
          <ac:cxnSpMkLst>
            <pc:docMk/>
            <pc:sldMk cId="226514411" sldId="261"/>
            <ac:cxnSpMk id="37" creationId="{C29B64C2-18A9-E601-D744-ABEF844B74D7}"/>
          </ac:cxnSpMkLst>
        </pc:cxnChg>
        <pc:cxnChg chg="add mod">
          <ac:chgData name="Jeroen Delvaux" userId="3cca2318-ad7a-4124-b4c2-26021f313b83" providerId="ADAL" clId="{5F349C22-9469-41A6-9FFE-8A4B0C3AA8CE}" dt="2022-09-15T12:20:32.030" v="1970" actId="692"/>
          <ac:cxnSpMkLst>
            <pc:docMk/>
            <pc:sldMk cId="226514411" sldId="261"/>
            <ac:cxnSpMk id="48" creationId="{DCED325A-C7C1-1112-E5D4-DE0D06FCCC86}"/>
          </ac:cxnSpMkLst>
        </pc:cxnChg>
        <pc:cxnChg chg="add mod">
          <ac:chgData name="Jeroen Delvaux" userId="3cca2318-ad7a-4124-b4c2-26021f313b83" providerId="ADAL" clId="{5F349C22-9469-41A6-9FFE-8A4B0C3AA8CE}" dt="2022-09-15T12:21:25.637" v="2004" actId="1038"/>
          <ac:cxnSpMkLst>
            <pc:docMk/>
            <pc:sldMk cId="226514411" sldId="261"/>
            <ac:cxnSpMk id="50" creationId="{9ED8E50B-2862-9742-466A-C1AF96ECD2EE}"/>
          </ac:cxnSpMkLst>
        </pc:cxnChg>
        <pc:cxnChg chg="add mod">
          <ac:chgData name="Jeroen Delvaux" userId="3cca2318-ad7a-4124-b4c2-26021f313b83" providerId="ADAL" clId="{5F349C22-9469-41A6-9FFE-8A4B0C3AA8CE}" dt="2022-09-15T12:21:19.366" v="2000" actId="1076"/>
          <ac:cxnSpMkLst>
            <pc:docMk/>
            <pc:sldMk cId="226514411" sldId="261"/>
            <ac:cxnSpMk id="52" creationId="{3BAAC2E6-81F9-3718-7773-CCCA42A5544F}"/>
          </ac:cxnSpMkLst>
        </pc:cxnChg>
        <pc:cxnChg chg="del mod">
          <ac:chgData name="Jeroen Delvaux" userId="3cca2318-ad7a-4124-b4c2-26021f313b83" providerId="ADAL" clId="{5F349C22-9469-41A6-9FFE-8A4B0C3AA8CE}" dt="2022-09-15T12:21:28.355" v="2005" actId="478"/>
          <ac:cxnSpMkLst>
            <pc:docMk/>
            <pc:sldMk cId="226514411" sldId="261"/>
            <ac:cxnSpMk id="53" creationId="{9D3026F8-9763-4117-6C66-214A26136A08}"/>
          </ac:cxnSpMkLst>
        </pc:cxnChg>
        <pc:cxnChg chg="del mod">
          <ac:chgData name="Jeroen Delvaux" userId="3cca2318-ad7a-4124-b4c2-26021f313b83" providerId="ADAL" clId="{5F349C22-9469-41A6-9FFE-8A4B0C3AA8CE}" dt="2022-09-15T12:20:35.020" v="1971" actId="478"/>
          <ac:cxnSpMkLst>
            <pc:docMk/>
            <pc:sldMk cId="226514411" sldId="261"/>
            <ac:cxnSpMk id="57" creationId="{06709805-612C-4FDD-9633-637850463F53}"/>
          </ac:cxnSpMkLst>
        </pc:cxnChg>
        <pc:cxnChg chg="add mod">
          <ac:chgData name="Jeroen Delvaux" userId="3cca2318-ad7a-4124-b4c2-26021f313b83" providerId="ADAL" clId="{5F349C22-9469-41A6-9FFE-8A4B0C3AA8CE}" dt="2022-09-15T12:21:48.639" v="2026" actId="1076"/>
          <ac:cxnSpMkLst>
            <pc:docMk/>
            <pc:sldMk cId="226514411" sldId="261"/>
            <ac:cxnSpMk id="61" creationId="{7AB652C1-C10D-DCD2-6830-8DC5E1B1BE6D}"/>
          </ac:cxnSpMkLst>
        </pc:cxnChg>
        <pc:cxnChg chg="del mod">
          <ac:chgData name="Jeroen Delvaux" userId="3cca2318-ad7a-4124-b4c2-26021f313b83" providerId="ADAL" clId="{5F349C22-9469-41A6-9FFE-8A4B0C3AA8CE}" dt="2022-09-15T12:20:14.507" v="1948" actId="478"/>
          <ac:cxnSpMkLst>
            <pc:docMk/>
            <pc:sldMk cId="226514411" sldId="261"/>
            <ac:cxnSpMk id="64" creationId="{5342DF5D-9F6C-7457-D137-736F21CFE901}"/>
          </ac:cxnSpMkLst>
        </pc:cxnChg>
      </pc:sldChg>
      <pc:sldChg chg="addSp delSp modSp mod modAnim">
        <pc:chgData name="Jeroen Delvaux" userId="3cca2318-ad7a-4124-b4c2-26021f313b83" providerId="ADAL" clId="{5F349C22-9469-41A6-9FFE-8A4B0C3AA8CE}" dt="2022-09-18T13:57:16.106" v="5322" actId="20577"/>
        <pc:sldMkLst>
          <pc:docMk/>
          <pc:sldMk cId="3086856197" sldId="262"/>
        </pc:sldMkLst>
        <pc:spChg chg="add del mod">
          <ac:chgData name="Jeroen Delvaux" userId="3cca2318-ad7a-4124-b4c2-26021f313b83" providerId="ADAL" clId="{5F349C22-9469-41A6-9FFE-8A4B0C3AA8CE}" dt="2022-09-15T09:55:56.491" v="455" actId="478"/>
          <ac:spMkLst>
            <pc:docMk/>
            <pc:sldMk cId="3086856197" sldId="262"/>
            <ac:spMk id="6" creationId="{1EF23A27-71F9-5352-B888-7F2294A17572}"/>
          </ac:spMkLst>
        </pc:spChg>
        <pc:spChg chg="del mod">
          <ac:chgData name="Jeroen Delvaux" userId="3cca2318-ad7a-4124-b4c2-26021f313b83" providerId="ADAL" clId="{5F349C22-9469-41A6-9FFE-8A4B0C3AA8CE}" dt="2022-09-17T09:51:14.871" v="3478" actId="21"/>
          <ac:spMkLst>
            <pc:docMk/>
            <pc:sldMk cId="3086856197" sldId="262"/>
            <ac:spMk id="7" creationId="{875E2587-1505-FEEF-B1F5-EF944C178960}"/>
          </ac:spMkLst>
        </pc:spChg>
        <pc:spChg chg="mod">
          <ac:chgData name="Jeroen Delvaux" userId="3cca2318-ad7a-4124-b4c2-26021f313b83" providerId="ADAL" clId="{5F349C22-9469-41A6-9FFE-8A4B0C3AA8CE}" dt="2022-09-17T10:00:23.769" v="3749" actId="1038"/>
          <ac:spMkLst>
            <pc:docMk/>
            <pc:sldMk cId="3086856197" sldId="262"/>
            <ac:spMk id="8" creationId="{E6D0587C-4BFC-16E9-BA0C-5EF781E89D97}"/>
          </ac:spMkLst>
        </pc:spChg>
        <pc:spChg chg="add del mod">
          <ac:chgData name="Jeroen Delvaux" userId="3cca2318-ad7a-4124-b4c2-26021f313b83" providerId="ADAL" clId="{5F349C22-9469-41A6-9FFE-8A4B0C3AA8CE}" dt="2022-09-15T09:55:56.491" v="455" actId="478"/>
          <ac:spMkLst>
            <pc:docMk/>
            <pc:sldMk cId="3086856197" sldId="262"/>
            <ac:spMk id="9" creationId="{BA09042C-4BDF-15DA-E39D-1748D9D93305}"/>
          </ac:spMkLst>
        </pc:spChg>
        <pc:spChg chg="mod">
          <ac:chgData name="Jeroen Delvaux" userId="3cca2318-ad7a-4124-b4c2-26021f313b83" providerId="ADAL" clId="{5F349C22-9469-41A6-9FFE-8A4B0C3AA8CE}" dt="2022-09-17T10:00:23.769" v="3749" actId="1038"/>
          <ac:spMkLst>
            <pc:docMk/>
            <pc:sldMk cId="3086856197" sldId="262"/>
            <ac:spMk id="10" creationId="{13C1DED3-7547-A8AA-B2EE-475B8CB16A58}"/>
          </ac:spMkLst>
        </pc:spChg>
        <pc:spChg chg="mod">
          <ac:chgData name="Jeroen Delvaux" userId="3cca2318-ad7a-4124-b4c2-26021f313b83" providerId="ADAL" clId="{5F349C22-9469-41A6-9FFE-8A4B0C3AA8CE}" dt="2022-09-17T10:00:23.769" v="3749" actId="1038"/>
          <ac:spMkLst>
            <pc:docMk/>
            <pc:sldMk cId="3086856197" sldId="262"/>
            <ac:spMk id="11" creationId="{DC55C61D-4354-AA6F-5F4E-57F017311736}"/>
          </ac:spMkLst>
        </pc:spChg>
        <pc:spChg chg="mod">
          <ac:chgData name="Jeroen Delvaux" userId="3cca2318-ad7a-4124-b4c2-26021f313b83" providerId="ADAL" clId="{5F349C22-9469-41A6-9FFE-8A4B0C3AA8CE}" dt="2022-09-17T09:46:36.658" v="3290" actId="1076"/>
          <ac:spMkLst>
            <pc:docMk/>
            <pc:sldMk cId="3086856197" sldId="262"/>
            <ac:spMk id="12" creationId="{8D1F7C8C-FBF9-49F7-97F7-B3390DF62B11}"/>
          </ac:spMkLst>
        </pc:spChg>
        <pc:spChg chg="add del mod">
          <ac:chgData name="Jeroen Delvaux" userId="3cca2318-ad7a-4124-b4c2-26021f313b83" providerId="ADAL" clId="{5F349C22-9469-41A6-9FFE-8A4B0C3AA8CE}" dt="2022-09-15T09:55:56.491" v="455" actId="478"/>
          <ac:spMkLst>
            <pc:docMk/>
            <pc:sldMk cId="3086856197" sldId="262"/>
            <ac:spMk id="14" creationId="{2015A4C9-29CE-0EF9-7893-B9D181D5EFCE}"/>
          </ac:spMkLst>
        </pc:spChg>
        <pc:spChg chg="mod">
          <ac:chgData name="Jeroen Delvaux" userId="3cca2318-ad7a-4124-b4c2-26021f313b83" providerId="ADAL" clId="{5F349C22-9469-41A6-9FFE-8A4B0C3AA8CE}" dt="2022-09-17T09:49:53.639" v="3364" actId="1076"/>
          <ac:spMkLst>
            <pc:docMk/>
            <pc:sldMk cId="3086856197" sldId="262"/>
            <ac:spMk id="15" creationId="{6A0ABF07-4C4E-B945-50DB-40AC0776C1E5}"/>
          </ac:spMkLst>
        </pc:spChg>
        <pc:spChg chg="mod">
          <ac:chgData name="Jeroen Delvaux" userId="3cca2318-ad7a-4124-b4c2-26021f313b83" providerId="ADAL" clId="{5F349C22-9469-41A6-9FFE-8A4B0C3AA8CE}" dt="2022-09-17T10:00:23.769" v="3749" actId="1038"/>
          <ac:spMkLst>
            <pc:docMk/>
            <pc:sldMk cId="3086856197" sldId="262"/>
            <ac:spMk id="16" creationId="{A419AAA1-6B67-FCDE-7349-A6C29DC2A28F}"/>
          </ac:spMkLst>
        </pc:spChg>
        <pc:spChg chg="add del mod">
          <ac:chgData name="Jeroen Delvaux" userId="3cca2318-ad7a-4124-b4c2-26021f313b83" providerId="ADAL" clId="{5F349C22-9469-41A6-9FFE-8A4B0C3AA8CE}" dt="2022-09-15T09:55:56.491" v="455" actId="478"/>
          <ac:spMkLst>
            <pc:docMk/>
            <pc:sldMk cId="3086856197" sldId="262"/>
            <ac:spMk id="17" creationId="{2ABDB060-69B6-8BF0-1432-46AB64011039}"/>
          </ac:spMkLst>
        </pc:spChg>
        <pc:spChg chg="add mod">
          <ac:chgData name="Jeroen Delvaux" userId="3cca2318-ad7a-4124-b4c2-26021f313b83" providerId="ADAL" clId="{5F349C22-9469-41A6-9FFE-8A4B0C3AA8CE}" dt="2022-09-18T13:57:16.106" v="5322" actId="20577"/>
          <ac:spMkLst>
            <pc:docMk/>
            <pc:sldMk cId="3086856197" sldId="262"/>
            <ac:spMk id="20" creationId="{014F318D-E1CE-9CE4-4FD9-EAEFABC8B0D6}"/>
          </ac:spMkLst>
        </pc:spChg>
        <pc:spChg chg="mod">
          <ac:chgData name="Jeroen Delvaux" userId="3cca2318-ad7a-4124-b4c2-26021f313b83" providerId="ADAL" clId="{5F349C22-9469-41A6-9FFE-8A4B0C3AA8CE}" dt="2022-09-15T12:17:17.441" v="1820" actId="115"/>
          <ac:spMkLst>
            <pc:docMk/>
            <pc:sldMk cId="3086856197" sldId="262"/>
            <ac:spMk id="21" creationId="{7074D6DF-3004-476F-9B2A-FBE926DC5EEB}"/>
          </ac:spMkLst>
        </pc:spChg>
        <pc:spChg chg="mod">
          <ac:chgData name="Jeroen Delvaux" userId="3cca2318-ad7a-4124-b4c2-26021f313b83" providerId="ADAL" clId="{5F349C22-9469-41A6-9FFE-8A4B0C3AA8CE}" dt="2022-09-15T12:02:19.863" v="1473" actId="12788"/>
          <ac:spMkLst>
            <pc:docMk/>
            <pc:sldMk cId="3086856197" sldId="262"/>
            <ac:spMk id="22" creationId="{C5B2ABB6-D54C-E2CF-1A9F-8C1F01B6DBA4}"/>
          </ac:spMkLst>
        </pc:spChg>
        <pc:spChg chg="mod">
          <ac:chgData name="Jeroen Delvaux" userId="3cca2318-ad7a-4124-b4c2-26021f313b83" providerId="ADAL" clId="{5F349C22-9469-41A6-9FFE-8A4B0C3AA8CE}" dt="2022-09-15T12:02:19.863" v="1473" actId="12788"/>
          <ac:spMkLst>
            <pc:docMk/>
            <pc:sldMk cId="3086856197" sldId="262"/>
            <ac:spMk id="23" creationId="{D60D8D83-AB83-CD25-FD47-CC06B5918B3F}"/>
          </ac:spMkLst>
        </pc:spChg>
        <pc:spChg chg="mod">
          <ac:chgData name="Jeroen Delvaux" userId="3cca2318-ad7a-4124-b4c2-26021f313b83" providerId="ADAL" clId="{5F349C22-9469-41A6-9FFE-8A4B0C3AA8CE}" dt="2022-09-15T12:02:53.456" v="1495" actId="12788"/>
          <ac:spMkLst>
            <pc:docMk/>
            <pc:sldMk cId="3086856197" sldId="262"/>
            <ac:spMk id="24" creationId="{9590FB7D-3371-2634-7A97-7B4366F74A58}"/>
          </ac:spMkLst>
        </pc:spChg>
        <pc:spChg chg="mod">
          <ac:chgData name="Jeroen Delvaux" userId="3cca2318-ad7a-4124-b4c2-26021f313b83" providerId="ADAL" clId="{5F349C22-9469-41A6-9FFE-8A4B0C3AA8CE}" dt="2022-09-15T12:12:28.276" v="1752" actId="1076"/>
          <ac:spMkLst>
            <pc:docMk/>
            <pc:sldMk cId="3086856197" sldId="262"/>
            <ac:spMk id="25" creationId="{086B304A-0005-0D58-EB0D-1D708D8B4F44}"/>
          </ac:spMkLst>
        </pc:spChg>
        <pc:spChg chg="mod">
          <ac:chgData name="Jeroen Delvaux" userId="3cca2318-ad7a-4124-b4c2-26021f313b83" providerId="ADAL" clId="{5F349C22-9469-41A6-9FFE-8A4B0C3AA8CE}" dt="2022-09-15T11:59:28.842" v="1377" actId="12789"/>
          <ac:spMkLst>
            <pc:docMk/>
            <pc:sldMk cId="3086856197" sldId="262"/>
            <ac:spMk id="26" creationId="{A359438A-EABA-4AFF-DEC4-F623EA05F733}"/>
          </ac:spMkLst>
        </pc:spChg>
        <pc:spChg chg="mod">
          <ac:chgData name="Jeroen Delvaux" userId="3cca2318-ad7a-4124-b4c2-26021f313b83" providerId="ADAL" clId="{5F349C22-9469-41A6-9FFE-8A4B0C3AA8CE}" dt="2022-09-15T12:00:38.636" v="1425" actId="14100"/>
          <ac:spMkLst>
            <pc:docMk/>
            <pc:sldMk cId="3086856197" sldId="262"/>
            <ac:spMk id="27" creationId="{8DAC3980-2707-9DB8-B099-0691096A858D}"/>
          </ac:spMkLst>
        </pc:spChg>
        <pc:spChg chg="mod">
          <ac:chgData name="Jeroen Delvaux" userId="3cca2318-ad7a-4124-b4c2-26021f313b83" providerId="ADAL" clId="{5F349C22-9469-41A6-9FFE-8A4B0C3AA8CE}" dt="2022-09-15T12:07:03.384" v="1619" actId="1038"/>
          <ac:spMkLst>
            <pc:docMk/>
            <pc:sldMk cId="3086856197" sldId="262"/>
            <ac:spMk id="28" creationId="{D3C732C0-0EAC-FDE4-397D-E7F3A180D47A}"/>
          </ac:spMkLst>
        </pc:spChg>
        <pc:spChg chg="mod">
          <ac:chgData name="Jeroen Delvaux" userId="3cca2318-ad7a-4124-b4c2-26021f313b83" providerId="ADAL" clId="{5F349C22-9469-41A6-9FFE-8A4B0C3AA8CE}" dt="2022-09-15T12:04:33.867" v="1569" actId="14100"/>
          <ac:spMkLst>
            <pc:docMk/>
            <pc:sldMk cId="3086856197" sldId="262"/>
            <ac:spMk id="29" creationId="{ED3A0B62-63C9-EDDD-0E83-DC51C0957C16}"/>
          </ac:spMkLst>
        </pc:spChg>
        <pc:spChg chg="mod">
          <ac:chgData name="Jeroen Delvaux" userId="3cca2318-ad7a-4124-b4c2-26021f313b83" providerId="ADAL" clId="{5F349C22-9469-41A6-9FFE-8A4B0C3AA8CE}" dt="2022-09-15T12:05:04.085" v="1578" actId="12789"/>
          <ac:spMkLst>
            <pc:docMk/>
            <pc:sldMk cId="3086856197" sldId="262"/>
            <ac:spMk id="30" creationId="{EAB3C802-129E-4D3E-245D-40D03C7EBDC4}"/>
          </ac:spMkLst>
        </pc:spChg>
        <pc:spChg chg="add del mod">
          <ac:chgData name="Jeroen Delvaux" userId="3cca2318-ad7a-4124-b4c2-26021f313b83" providerId="ADAL" clId="{5F349C22-9469-41A6-9FFE-8A4B0C3AA8CE}" dt="2022-09-17T09:47:14.162" v="3297" actId="478"/>
          <ac:spMkLst>
            <pc:docMk/>
            <pc:sldMk cId="3086856197" sldId="262"/>
            <ac:spMk id="34" creationId="{DB6A2048-FFEB-A832-1F59-CF3BB9B43FC1}"/>
          </ac:spMkLst>
        </pc:spChg>
        <pc:spChg chg="add mod">
          <ac:chgData name="Jeroen Delvaux" userId="3cca2318-ad7a-4124-b4c2-26021f313b83" providerId="ADAL" clId="{5F349C22-9469-41A6-9FFE-8A4B0C3AA8CE}" dt="2022-09-17T10:03:45.820" v="3845" actId="1076"/>
          <ac:spMkLst>
            <pc:docMk/>
            <pc:sldMk cId="3086856197" sldId="262"/>
            <ac:spMk id="38" creationId="{CCD31B10-79A0-15A5-8139-4C267D782414}"/>
          </ac:spMkLst>
        </pc:spChg>
        <pc:spChg chg="add mod">
          <ac:chgData name="Jeroen Delvaux" userId="3cca2318-ad7a-4124-b4c2-26021f313b83" providerId="ADAL" clId="{5F349C22-9469-41A6-9FFE-8A4B0C3AA8CE}" dt="2022-09-17T10:00:23.769" v="3749" actId="1038"/>
          <ac:spMkLst>
            <pc:docMk/>
            <pc:sldMk cId="3086856197" sldId="262"/>
            <ac:spMk id="42" creationId="{4FE2A32A-8B77-5A43-6122-EC0F9C29F73E}"/>
          </ac:spMkLst>
        </pc:spChg>
        <pc:spChg chg="mod">
          <ac:chgData name="Jeroen Delvaux" userId="3cca2318-ad7a-4124-b4c2-26021f313b83" providerId="ADAL" clId="{5F349C22-9469-41A6-9FFE-8A4B0C3AA8CE}" dt="2022-09-15T12:08:19.860" v="1665" actId="1076"/>
          <ac:spMkLst>
            <pc:docMk/>
            <pc:sldMk cId="3086856197" sldId="262"/>
            <ac:spMk id="48" creationId="{A22D489A-8685-B57A-C668-D5AC0F226876}"/>
          </ac:spMkLst>
        </pc:spChg>
        <pc:spChg chg="add mod">
          <ac:chgData name="Jeroen Delvaux" userId="3cca2318-ad7a-4124-b4c2-26021f313b83" providerId="ADAL" clId="{5F349C22-9469-41A6-9FFE-8A4B0C3AA8CE}" dt="2022-09-15T09:55:57.262" v="456"/>
          <ac:spMkLst>
            <pc:docMk/>
            <pc:sldMk cId="3086856197" sldId="262"/>
            <ac:spMk id="50" creationId="{FA5D40A5-7951-3477-A4BB-4EE4E013C858}"/>
          </ac:spMkLst>
        </pc:spChg>
        <pc:spChg chg="del">
          <ac:chgData name="Jeroen Delvaux" userId="3cca2318-ad7a-4124-b4c2-26021f313b83" providerId="ADAL" clId="{5F349C22-9469-41A6-9FFE-8A4B0C3AA8CE}" dt="2022-09-15T09:46:16.730" v="327" actId="478"/>
          <ac:spMkLst>
            <pc:docMk/>
            <pc:sldMk cId="3086856197" sldId="262"/>
            <ac:spMk id="52" creationId="{F904787D-BB92-5482-E549-C9D72A55F60E}"/>
          </ac:spMkLst>
        </pc:spChg>
        <pc:spChg chg="del">
          <ac:chgData name="Jeroen Delvaux" userId="3cca2318-ad7a-4124-b4c2-26021f313b83" providerId="ADAL" clId="{5F349C22-9469-41A6-9FFE-8A4B0C3AA8CE}" dt="2022-09-15T09:46:16.730" v="327" actId="478"/>
          <ac:spMkLst>
            <pc:docMk/>
            <pc:sldMk cId="3086856197" sldId="262"/>
            <ac:spMk id="53" creationId="{652FDD34-66FF-F63F-F9D8-6D9630DE5CFB}"/>
          </ac:spMkLst>
        </pc:spChg>
        <pc:spChg chg="del">
          <ac:chgData name="Jeroen Delvaux" userId="3cca2318-ad7a-4124-b4c2-26021f313b83" providerId="ADAL" clId="{5F349C22-9469-41A6-9FFE-8A4B0C3AA8CE}" dt="2022-09-15T09:46:16.730" v="327" actId="478"/>
          <ac:spMkLst>
            <pc:docMk/>
            <pc:sldMk cId="3086856197" sldId="262"/>
            <ac:spMk id="54" creationId="{32DF0363-DF29-D490-B855-6628F37128D6}"/>
          </ac:spMkLst>
        </pc:spChg>
        <pc:spChg chg="add mod">
          <ac:chgData name="Jeroen Delvaux" userId="3cca2318-ad7a-4124-b4c2-26021f313b83" providerId="ADAL" clId="{5F349C22-9469-41A6-9FFE-8A4B0C3AA8CE}" dt="2022-09-15T09:55:57.262" v="456"/>
          <ac:spMkLst>
            <pc:docMk/>
            <pc:sldMk cId="3086856197" sldId="262"/>
            <ac:spMk id="56" creationId="{1D3463F8-3AA1-DA72-8AB9-B7CDBF53ED61}"/>
          </ac:spMkLst>
        </pc:spChg>
        <pc:spChg chg="mod">
          <ac:chgData name="Jeroen Delvaux" userId="3cca2318-ad7a-4124-b4c2-26021f313b83" providerId="ADAL" clId="{5F349C22-9469-41A6-9FFE-8A4B0C3AA8CE}" dt="2022-09-15T11:58:15.961" v="1350" actId="1076"/>
          <ac:spMkLst>
            <pc:docMk/>
            <pc:sldMk cId="3086856197" sldId="262"/>
            <ac:spMk id="57" creationId="{7EDAB95A-32F9-8C67-7175-F4A78F1AA5DA}"/>
          </ac:spMkLst>
        </pc:spChg>
        <pc:spChg chg="mod">
          <ac:chgData name="Jeroen Delvaux" userId="3cca2318-ad7a-4124-b4c2-26021f313b83" providerId="ADAL" clId="{5F349C22-9469-41A6-9FFE-8A4B0C3AA8CE}" dt="2022-09-15T12:08:11.943" v="1655" actId="1076"/>
          <ac:spMkLst>
            <pc:docMk/>
            <pc:sldMk cId="3086856197" sldId="262"/>
            <ac:spMk id="58" creationId="{56A674B6-0D36-865E-3F46-9DBE7EB5CF44}"/>
          </ac:spMkLst>
        </pc:spChg>
        <pc:spChg chg="mod">
          <ac:chgData name="Jeroen Delvaux" userId="3cca2318-ad7a-4124-b4c2-26021f313b83" providerId="ADAL" clId="{5F349C22-9469-41A6-9FFE-8A4B0C3AA8CE}" dt="2022-09-15T12:01:58.382" v="1471" actId="1076"/>
          <ac:spMkLst>
            <pc:docMk/>
            <pc:sldMk cId="3086856197" sldId="262"/>
            <ac:spMk id="60" creationId="{E2CEF01A-B12C-5D95-8E69-BCEB00EBA3BC}"/>
          </ac:spMkLst>
        </pc:spChg>
        <pc:spChg chg="mod">
          <ac:chgData name="Jeroen Delvaux" userId="3cca2318-ad7a-4124-b4c2-26021f313b83" providerId="ADAL" clId="{5F349C22-9469-41A6-9FFE-8A4B0C3AA8CE}" dt="2022-09-15T12:08:34.915" v="1672" actId="1076"/>
          <ac:spMkLst>
            <pc:docMk/>
            <pc:sldMk cId="3086856197" sldId="262"/>
            <ac:spMk id="64" creationId="{76CF92EF-EDF1-C6A6-0B45-5E86C4662F67}"/>
          </ac:spMkLst>
        </pc:spChg>
        <pc:spChg chg="add del mod">
          <ac:chgData name="Jeroen Delvaux" userId="3cca2318-ad7a-4124-b4c2-26021f313b83" providerId="ADAL" clId="{5F349C22-9469-41A6-9FFE-8A4B0C3AA8CE}" dt="2022-09-17T09:58:05.801" v="3675" actId="21"/>
          <ac:spMkLst>
            <pc:docMk/>
            <pc:sldMk cId="3086856197" sldId="262"/>
            <ac:spMk id="78" creationId="{09BDFD96-C4EE-F6DF-B2BC-51ED953E4B91}"/>
          </ac:spMkLst>
        </pc:spChg>
        <pc:spChg chg="add mod">
          <ac:chgData name="Jeroen Delvaux" userId="3cca2318-ad7a-4124-b4c2-26021f313b83" providerId="ADAL" clId="{5F349C22-9469-41A6-9FFE-8A4B0C3AA8CE}" dt="2022-09-15T12:12:31.469" v="1753" actId="1076"/>
          <ac:spMkLst>
            <pc:docMk/>
            <pc:sldMk cId="3086856197" sldId="262"/>
            <ac:spMk id="79" creationId="{B8C8545C-6C65-A71A-C074-319D634902A9}"/>
          </ac:spMkLst>
        </pc:spChg>
        <pc:spChg chg="add mod">
          <ac:chgData name="Jeroen Delvaux" userId="3cca2318-ad7a-4124-b4c2-26021f313b83" providerId="ADAL" clId="{5F349C22-9469-41A6-9FFE-8A4B0C3AA8CE}" dt="2022-09-15T12:12:33.686" v="1754" actId="1076"/>
          <ac:spMkLst>
            <pc:docMk/>
            <pc:sldMk cId="3086856197" sldId="262"/>
            <ac:spMk id="109" creationId="{8275AFA1-5CE0-466C-1DF1-BBD6054756FE}"/>
          </ac:spMkLst>
        </pc:spChg>
        <pc:spChg chg="add mod">
          <ac:chgData name="Jeroen Delvaux" userId="3cca2318-ad7a-4124-b4c2-26021f313b83" providerId="ADAL" clId="{5F349C22-9469-41A6-9FFE-8A4B0C3AA8CE}" dt="2022-09-17T10:00:23.769" v="3749" actId="1038"/>
          <ac:spMkLst>
            <pc:docMk/>
            <pc:sldMk cId="3086856197" sldId="262"/>
            <ac:spMk id="126" creationId="{A1791825-52B8-06C5-2E3E-C2EB20247FFD}"/>
          </ac:spMkLst>
        </pc:spChg>
        <pc:spChg chg="add mod">
          <ac:chgData name="Jeroen Delvaux" userId="3cca2318-ad7a-4124-b4c2-26021f313b83" providerId="ADAL" clId="{5F349C22-9469-41A6-9FFE-8A4B0C3AA8CE}" dt="2022-09-17T10:05:28.840" v="3851" actId="1076"/>
          <ac:spMkLst>
            <pc:docMk/>
            <pc:sldMk cId="3086856197" sldId="262"/>
            <ac:spMk id="142" creationId="{0B9E466F-EF8E-35B4-6770-8D3086016B7E}"/>
          </ac:spMkLst>
        </pc:spChg>
        <pc:spChg chg="add mod">
          <ac:chgData name="Jeroen Delvaux" userId="3cca2318-ad7a-4124-b4c2-26021f313b83" providerId="ADAL" clId="{5F349C22-9469-41A6-9FFE-8A4B0C3AA8CE}" dt="2022-09-17T10:03:52.511" v="3849" actId="1076"/>
          <ac:spMkLst>
            <pc:docMk/>
            <pc:sldMk cId="3086856197" sldId="262"/>
            <ac:spMk id="143" creationId="{EFD4A877-B3B0-8F3E-2390-812EC8E5AE5F}"/>
          </ac:spMkLst>
        </pc:spChg>
        <pc:picChg chg="add mod">
          <ac:chgData name="Jeroen Delvaux" userId="3cca2318-ad7a-4124-b4c2-26021f313b83" providerId="ADAL" clId="{5F349C22-9469-41A6-9FFE-8A4B0C3AA8CE}" dt="2022-09-17T11:23:25.630" v="4084" actId="1076"/>
          <ac:picMkLst>
            <pc:docMk/>
            <pc:sldMk cId="3086856197" sldId="262"/>
            <ac:picMk id="19" creationId="{06A50D71-EB59-3C15-57E7-DC3286196E7E}"/>
          </ac:picMkLst>
        </pc:picChg>
        <pc:picChg chg="mod">
          <ac:chgData name="Jeroen Delvaux" userId="3cca2318-ad7a-4124-b4c2-26021f313b83" providerId="ADAL" clId="{5F349C22-9469-41A6-9FFE-8A4B0C3AA8CE}" dt="2022-09-15T12:08:32.578" v="1671" actId="1076"/>
          <ac:picMkLst>
            <pc:docMk/>
            <pc:sldMk cId="3086856197" sldId="262"/>
            <ac:picMk id="63" creationId="{F3ECD509-2096-50BE-3EAB-176976BAA365}"/>
          </ac:picMkLst>
        </pc:picChg>
        <pc:cxnChg chg="del">
          <ac:chgData name="Jeroen Delvaux" userId="3cca2318-ad7a-4124-b4c2-26021f313b83" providerId="ADAL" clId="{5F349C22-9469-41A6-9FFE-8A4B0C3AA8CE}" dt="2022-09-15T12:09:26.796" v="1679" actId="478"/>
          <ac:cxnSpMkLst>
            <pc:docMk/>
            <pc:sldMk cId="3086856197" sldId="262"/>
            <ac:cxnSpMk id="3" creationId="{225D055E-1DE1-CAF2-F0ED-B262BC8239C8}"/>
          </ac:cxnSpMkLst>
        </pc:cxnChg>
        <pc:cxnChg chg="del">
          <ac:chgData name="Jeroen Delvaux" userId="3cca2318-ad7a-4124-b4c2-26021f313b83" providerId="ADAL" clId="{5F349C22-9469-41A6-9FFE-8A4B0C3AA8CE}" dt="2022-09-15T11:57:28.506" v="1325" actId="478"/>
          <ac:cxnSpMkLst>
            <pc:docMk/>
            <pc:sldMk cId="3086856197" sldId="262"/>
            <ac:cxnSpMk id="4" creationId="{A9137D4D-6D6D-9A6C-6ADA-CD42D5EE8BA8}"/>
          </ac:cxnSpMkLst>
        </pc:cxnChg>
        <pc:cxnChg chg="del">
          <ac:chgData name="Jeroen Delvaux" userId="3cca2318-ad7a-4124-b4c2-26021f313b83" providerId="ADAL" clId="{5F349C22-9469-41A6-9FFE-8A4B0C3AA8CE}" dt="2022-09-15T11:57:41.490" v="1329" actId="21"/>
          <ac:cxnSpMkLst>
            <pc:docMk/>
            <pc:sldMk cId="3086856197" sldId="262"/>
            <ac:cxnSpMk id="5" creationId="{B726418D-4CB9-2954-700F-B03071116156}"/>
          </ac:cxnSpMkLst>
        </pc:cxnChg>
        <pc:cxnChg chg="add del mod">
          <ac:chgData name="Jeroen Delvaux" userId="3cca2318-ad7a-4124-b4c2-26021f313b83" providerId="ADAL" clId="{5F349C22-9469-41A6-9FFE-8A4B0C3AA8CE}" dt="2022-09-17T09:41:59.665" v="3271" actId="478"/>
          <ac:cxnSpMkLst>
            <pc:docMk/>
            <pc:sldMk cId="3086856197" sldId="262"/>
            <ac:cxnSpMk id="5" creationId="{B9DF373E-7B13-3A5F-13C6-923C1F386D0A}"/>
          </ac:cxnSpMkLst>
        </pc:cxnChg>
        <pc:cxnChg chg="add del mod">
          <ac:chgData name="Jeroen Delvaux" userId="3cca2318-ad7a-4124-b4c2-26021f313b83" providerId="ADAL" clId="{5F349C22-9469-41A6-9FFE-8A4B0C3AA8CE}" dt="2022-09-17T09:45:09.383" v="3276" actId="21"/>
          <ac:cxnSpMkLst>
            <pc:docMk/>
            <pc:sldMk cId="3086856197" sldId="262"/>
            <ac:cxnSpMk id="6" creationId="{F6013CBD-6DE1-9F03-0D5A-A1641F1B8AB6}"/>
          </ac:cxnSpMkLst>
        </pc:cxnChg>
        <pc:cxnChg chg="add mod">
          <ac:chgData name="Jeroen Delvaux" userId="3cca2318-ad7a-4124-b4c2-26021f313b83" providerId="ADAL" clId="{5F349C22-9469-41A6-9FFE-8A4B0C3AA8CE}" dt="2022-09-17T10:00:29.570" v="3750" actId="14100"/>
          <ac:cxnSpMkLst>
            <pc:docMk/>
            <pc:sldMk cId="3086856197" sldId="262"/>
            <ac:cxnSpMk id="9" creationId="{D5CBF631-20B2-AD70-26B6-4C37FCDA9F1D}"/>
          </ac:cxnSpMkLst>
        </pc:cxnChg>
        <pc:cxnChg chg="del">
          <ac:chgData name="Jeroen Delvaux" userId="3cca2318-ad7a-4124-b4c2-26021f313b83" providerId="ADAL" clId="{5F349C22-9469-41A6-9FFE-8A4B0C3AA8CE}" dt="2022-09-15T11:57:19.526" v="1323" actId="478"/>
          <ac:cxnSpMkLst>
            <pc:docMk/>
            <pc:sldMk cId="3086856197" sldId="262"/>
            <ac:cxnSpMk id="13" creationId="{2033D084-F98B-39D1-FFE8-446C018A3728}"/>
          </ac:cxnSpMkLst>
        </pc:cxnChg>
        <pc:cxnChg chg="add del mod">
          <ac:chgData name="Jeroen Delvaux" userId="3cca2318-ad7a-4124-b4c2-26021f313b83" providerId="ADAL" clId="{5F349C22-9469-41A6-9FFE-8A4B0C3AA8CE}" dt="2022-09-17T09:52:17.538" v="3533" actId="21"/>
          <ac:cxnSpMkLst>
            <pc:docMk/>
            <pc:sldMk cId="3086856197" sldId="262"/>
            <ac:cxnSpMk id="14" creationId="{16E01107-88E2-F8B9-2305-96C0FB62EB74}"/>
          </ac:cxnSpMkLst>
        </pc:cxnChg>
        <pc:cxnChg chg="add del mod">
          <ac:chgData name="Jeroen Delvaux" userId="3cca2318-ad7a-4124-b4c2-26021f313b83" providerId="ADAL" clId="{5F349C22-9469-41A6-9FFE-8A4B0C3AA8CE}" dt="2022-09-17T09:52:20.930" v="3535" actId="21"/>
          <ac:cxnSpMkLst>
            <pc:docMk/>
            <pc:sldMk cId="3086856197" sldId="262"/>
            <ac:cxnSpMk id="17" creationId="{DE2FAD3F-BA02-9DCA-8003-2982C8E4F702}"/>
          </ac:cxnSpMkLst>
        </pc:cxnChg>
        <pc:cxnChg chg="mod">
          <ac:chgData name="Jeroen Delvaux" userId="3cca2318-ad7a-4124-b4c2-26021f313b83" providerId="ADAL" clId="{5F349C22-9469-41A6-9FFE-8A4B0C3AA8CE}" dt="2022-09-17T11:23:05.282" v="4082" actId="1076"/>
          <ac:cxnSpMkLst>
            <pc:docMk/>
            <pc:sldMk cId="3086856197" sldId="262"/>
            <ac:cxnSpMk id="18" creationId="{71563F15-4E4B-6A11-C232-2D966ED3ECCC}"/>
          </ac:cxnSpMkLst>
        </pc:cxnChg>
        <pc:cxnChg chg="del">
          <ac:chgData name="Jeroen Delvaux" userId="3cca2318-ad7a-4124-b4c2-26021f313b83" providerId="ADAL" clId="{5F349C22-9469-41A6-9FFE-8A4B0C3AA8CE}" dt="2022-09-15T12:01:29.271" v="1449" actId="478"/>
          <ac:cxnSpMkLst>
            <pc:docMk/>
            <pc:sldMk cId="3086856197" sldId="262"/>
            <ac:cxnSpMk id="31" creationId="{2A49921F-3ED3-CA97-32E5-0536D4BB985C}"/>
          </ac:cxnSpMkLst>
        </pc:cxnChg>
        <pc:cxnChg chg="add mod">
          <ac:chgData name="Jeroen Delvaux" userId="3cca2318-ad7a-4124-b4c2-26021f313b83" providerId="ADAL" clId="{5F349C22-9469-41A6-9FFE-8A4B0C3AA8CE}" dt="2022-09-17T10:03:47.315" v="3846" actId="1076"/>
          <ac:cxnSpMkLst>
            <pc:docMk/>
            <pc:sldMk cId="3086856197" sldId="262"/>
            <ac:cxnSpMk id="31" creationId="{D17ABD0A-8C06-F039-8EF2-662F08EE5BC3}"/>
          </ac:cxnSpMkLst>
        </pc:cxnChg>
        <pc:cxnChg chg="del">
          <ac:chgData name="Jeroen Delvaux" userId="3cca2318-ad7a-4124-b4c2-26021f313b83" providerId="ADAL" clId="{5F349C22-9469-41A6-9FFE-8A4B0C3AA8CE}" dt="2022-09-15T12:01:28.510" v="1448" actId="478"/>
          <ac:cxnSpMkLst>
            <pc:docMk/>
            <pc:sldMk cId="3086856197" sldId="262"/>
            <ac:cxnSpMk id="32" creationId="{F0C4DD78-FE94-FBF7-A58E-310BDAFA8E28}"/>
          </ac:cxnSpMkLst>
        </pc:cxnChg>
        <pc:cxnChg chg="del">
          <ac:chgData name="Jeroen Delvaux" userId="3cca2318-ad7a-4124-b4c2-26021f313b83" providerId="ADAL" clId="{5F349C22-9469-41A6-9FFE-8A4B0C3AA8CE}" dt="2022-09-15T11:59:52.311" v="1399" actId="478"/>
          <ac:cxnSpMkLst>
            <pc:docMk/>
            <pc:sldMk cId="3086856197" sldId="262"/>
            <ac:cxnSpMk id="33" creationId="{B96BBB34-3AE3-B734-C2E1-8E3AE8AD1B02}"/>
          </ac:cxnSpMkLst>
        </pc:cxnChg>
        <pc:cxnChg chg="del">
          <ac:chgData name="Jeroen Delvaux" userId="3cca2318-ad7a-4124-b4c2-26021f313b83" providerId="ADAL" clId="{5F349C22-9469-41A6-9FFE-8A4B0C3AA8CE}" dt="2022-09-15T11:59:32.215" v="1378" actId="478"/>
          <ac:cxnSpMkLst>
            <pc:docMk/>
            <pc:sldMk cId="3086856197" sldId="262"/>
            <ac:cxnSpMk id="34" creationId="{0425498F-EDED-2B10-D65B-AE65B0ED6F16}"/>
          </ac:cxnSpMkLst>
        </pc:cxnChg>
        <pc:cxnChg chg="del">
          <ac:chgData name="Jeroen Delvaux" userId="3cca2318-ad7a-4124-b4c2-26021f313b83" providerId="ADAL" clId="{5F349C22-9469-41A6-9FFE-8A4B0C3AA8CE}" dt="2022-09-15T12:02:45.075" v="1494" actId="478"/>
          <ac:cxnSpMkLst>
            <pc:docMk/>
            <pc:sldMk cId="3086856197" sldId="262"/>
            <ac:cxnSpMk id="35" creationId="{7D9026D6-9879-2D11-A521-D125538D4E29}"/>
          </ac:cxnSpMkLst>
        </pc:cxnChg>
        <pc:cxnChg chg="add del mod">
          <ac:chgData name="Jeroen Delvaux" userId="3cca2318-ad7a-4124-b4c2-26021f313b83" providerId="ADAL" clId="{5F349C22-9469-41A6-9FFE-8A4B0C3AA8CE}" dt="2022-09-17T09:47:15.070" v="3298" actId="478"/>
          <ac:cxnSpMkLst>
            <pc:docMk/>
            <pc:sldMk cId="3086856197" sldId="262"/>
            <ac:cxnSpMk id="35" creationId="{B82A624A-429D-1FAE-134C-4EE9EFBAAFAB}"/>
          </ac:cxnSpMkLst>
        </pc:cxnChg>
        <pc:cxnChg chg="del">
          <ac:chgData name="Jeroen Delvaux" userId="3cca2318-ad7a-4124-b4c2-26021f313b83" providerId="ADAL" clId="{5F349C22-9469-41A6-9FFE-8A4B0C3AA8CE}" dt="2022-09-15T12:09:35.097" v="1684" actId="478"/>
          <ac:cxnSpMkLst>
            <pc:docMk/>
            <pc:sldMk cId="3086856197" sldId="262"/>
            <ac:cxnSpMk id="36" creationId="{CDE0974E-A7D9-E2CE-CBDC-9C0CD314F7B6}"/>
          </ac:cxnSpMkLst>
        </pc:cxnChg>
        <pc:cxnChg chg="del">
          <ac:chgData name="Jeroen Delvaux" userId="3cca2318-ad7a-4124-b4c2-26021f313b83" providerId="ADAL" clId="{5F349C22-9469-41A6-9FFE-8A4B0C3AA8CE}" dt="2022-09-15T12:03:23.080" v="1527" actId="478"/>
          <ac:cxnSpMkLst>
            <pc:docMk/>
            <pc:sldMk cId="3086856197" sldId="262"/>
            <ac:cxnSpMk id="37" creationId="{D9A5E939-FA0B-9089-FE79-85A6FC86F1D2}"/>
          </ac:cxnSpMkLst>
        </pc:cxnChg>
        <pc:cxnChg chg="del">
          <ac:chgData name="Jeroen Delvaux" userId="3cca2318-ad7a-4124-b4c2-26021f313b83" providerId="ADAL" clId="{5F349C22-9469-41A6-9FFE-8A4B0C3AA8CE}" dt="2022-09-15T12:04:47.355" v="1574" actId="478"/>
          <ac:cxnSpMkLst>
            <pc:docMk/>
            <pc:sldMk cId="3086856197" sldId="262"/>
            <ac:cxnSpMk id="38" creationId="{32DDA99F-B26F-1201-DD85-BA41DB532FF6}"/>
          </ac:cxnSpMkLst>
        </pc:cxnChg>
        <pc:cxnChg chg="del">
          <ac:chgData name="Jeroen Delvaux" userId="3cca2318-ad7a-4124-b4c2-26021f313b83" providerId="ADAL" clId="{5F349C22-9469-41A6-9FFE-8A4B0C3AA8CE}" dt="2022-09-15T11:58:49.248" v="1351" actId="478"/>
          <ac:cxnSpMkLst>
            <pc:docMk/>
            <pc:sldMk cId="3086856197" sldId="262"/>
            <ac:cxnSpMk id="39" creationId="{511FA93E-8157-1577-40BA-F23038EBE5CD}"/>
          </ac:cxnSpMkLst>
        </pc:cxnChg>
        <pc:cxnChg chg="del mod">
          <ac:chgData name="Jeroen Delvaux" userId="3cca2318-ad7a-4124-b4c2-26021f313b83" providerId="ADAL" clId="{5F349C22-9469-41A6-9FFE-8A4B0C3AA8CE}" dt="2022-09-15T12:01:03.349" v="1426" actId="478"/>
          <ac:cxnSpMkLst>
            <pc:docMk/>
            <pc:sldMk cId="3086856197" sldId="262"/>
            <ac:cxnSpMk id="40" creationId="{D8CE0E12-60FE-4792-365C-52E1FB3E637B}"/>
          </ac:cxnSpMkLst>
        </pc:cxnChg>
        <pc:cxnChg chg="del">
          <ac:chgData name="Jeroen Delvaux" userId="3cca2318-ad7a-4124-b4c2-26021f313b83" providerId="ADAL" clId="{5F349C22-9469-41A6-9FFE-8A4B0C3AA8CE}" dt="2022-09-15T12:05:22.994" v="1583" actId="478"/>
          <ac:cxnSpMkLst>
            <pc:docMk/>
            <pc:sldMk cId="3086856197" sldId="262"/>
            <ac:cxnSpMk id="41" creationId="{13D01D2F-E937-45BB-2895-63EBE169497C}"/>
          </ac:cxnSpMkLst>
        </pc:cxnChg>
        <pc:cxnChg chg="add del mod">
          <ac:chgData name="Jeroen Delvaux" userId="3cca2318-ad7a-4124-b4c2-26021f313b83" providerId="ADAL" clId="{5F349C22-9469-41A6-9FFE-8A4B0C3AA8CE}" dt="2022-09-17T09:58:42.985" v="3697" actId="478"/>
          <ac:cxnSpMkLst>
            <pc:docMk/>
            <pc:sldMk cId="3086856197" sldId="262"/>
            <ac:cxnSpMk id="41" creationId="{8F14C571-B935-DBE1-BFF0-818F72C640AC}"/>
          </ac:cxnSpMkLst>
        </pc:cxnChg>
        <pc:cxnChg chg="del">
          <ac:chgData name="Jeroen Delvaux" userId="3cca2318-ad7a-4124-b4c2-26021f313b83" providerId="ADAL" clId="{5F349C22-9469-41A6-9FFE-8A4B0C3AA8CE}" dt="2022-09-15T12:05:22.084" v="1582" actId="478"/>
          <ac:cxnSpMkLst>
            <pc:docMk/>
            <pc:sldMk cId="3086856197" sldId="262"/>
            <ac:cxnSpMk id="42" creationId="{D2FBE35D-61DF-1011-C9C4-299341E53E57}"/>
          </ac:cxnSpMkLst>
        </pc:cxnChg>
        <pc:cxnChg chg="del">
          <ac:chgData name="Jeroen Delvaux" userId="3cca2318-ad7a-4124-b4c2-26021f313b83" providerId="ADAL" clId="{5F349C22-9469-41A6-9FFE-8A4B0C3AA8CE}" dt="2022-09-15T12:05:20.265" v="1580" actId="478"/>
          <ac:cxnSpMkLst>
            <pc:docMk/>
            <pc:sldMk cId="3086856197" sldId="262"/>
            <ac:cxnSpMk id="43" creationId="{34209304-A2F9-553C-A4BF-444DAC17F4C1}"/>
          </ac:cxnSpMkLst>
        </pc:cxnChg>
        <pc:cxnChg chg="add mod">
          <ac:chgData name="Jeroen Delvaux" userId="3cca2318-ad7a-4124-b4c2-26021f313b83" providerId="ADAL" clId="{5F349C22-9469-41A6-9FFE-8A4B0C3AA8CE}" dt="2022-09-17T10:00:23.769" v="3749" actId="1038"/>
          <ac:cxnSpMkLst>
            <pc:docMk/>
            <pc:sldMk cId="3086856197" sldId="262"/>
            <ac:cxnSpMk id="43" creationId="{E4910D6E-CC77-5216-CDF1-93A2D8A962EC}"/>
          </ac:cxnSpMkLst>
        </pc:cxnChg>
        <pc:cxnChg chg="del">
          <ac:chgData name="Jeroen Delvaux" userId="3cca2318-ad7a-4124-b4c2-26021f313b83" providerId="ADAL" clId="{5F349C22-9469-41A6-9FFE-8A4B0C3AA8CE}" dt="2022-09-15T12:05:20.965" v="1581" actId="478"/>
          <ac:cxnSpMkLst>
            <pc:docMk/>
            <pc:sldMk cId="3086856197" sldId="262"/>
            <ac:cxnSpMk id="44" creationId="{F252857C-76B2-5D10-63CF-8440316556FC}"/>
          </ac:cxnSpMkLst>
        </pc:cxnChg>
        <pc:cxnChg chg="add del">
          <ac:chgData name="Jeroen Delvaux" userId="3cca2318-ad7a-4124-b4c2-26021f313b83" providerId="ADAL" clId="{5F349C22-9469-41A6-9FFE-8A4B0C3AA8CE}" dt="2022-09-17T09:49:09.513" v="3342" actId="478"/>
          <ac:cxnSpMkLst>
            <pc:docMk/>
            <pc:sldMk cId="3086856197" sldId="262"/>
            <ac:cxnSpMk id="45" creationId="{31E62549-2E60-47A4-F7FD-08B64F9EFF58}"/>
          </ac:cxnSpMkLst>
        </pc:cxnChg>
        <pc:cxnChg chg="del">
          <ac:chgData name="Jeroen Delvaux" userId="3cca2318-ad7a-4124-b4c2-26021f313b83" providerId="ADAL" clId="{5F349C22-9469-41A6-9FFE-8A4B0C3AA8CE}" dt="2022-09-15T12:09:14.814" v="1673" actId="478"/>
          <ac:cxnSpMkLst>
            <pc:docMk/>
            <pc:sldMk cId="3086856197" sldId="262"/>
            <ac:cxnSpMk id="45" creationId="{ABA51BBB-DB45-1D5A-02E0-5F5766E6C09F}"/>
          </ac:cxnSpMkLst>
        </pc:cxnChg>
        <pc:cxnChg chg="del">
          <ac:chgData name="Jeroen Delvaux" userId="3cca2318-ad7a-4124-b4c2-26021f313b83" providerId="ADAL" clId="{5F349C22-9469-41A6-9FFE-8A4B0C3AA8CE}" dt="2022-09-15T12:09:27.587" v="1680" actId="478"/>
          <ac:cxnSpMkLst>
            <pc:docMk/>
            <pc:sldMk cId="3086856197" sldId="262"/>
            <ac:cxnSpMk id="46" creationId="{E0DA98CB-3D7D-3939-1758-1CDF5B16BF13}"/>
          </ac:cxnSpMkLst>
        </pc:cxnChg>
        <pc:cxnChg chg="add del">
          <ac:chgData name="Jeroen Delvaux" userId="3cca2318-ad7a-4124-b4c2-26021f313b83" providerId="ADAL" clId="{5F349C22-9469-41A6-9FFE-8A4B0C3AA8CE}" dt="2022-09-17T09:49:21.247" v="3344" actId="478"/>
          <ac:cxnSpMkLst>
            <pc:docMk/>
            <pc:sldMk cId="3086856197" sldId="262"/>
            <ac:cxnSpMk id="47" creationId="{3ACDB6A1-AA7F-887A-E99F-90AF22CBA381}"/>
          </ac:cxnSpMkLst>
        </pc:cxnChg>
        <pc:cxnChg chg="del mod">
          <ac:chgData name="Jeroen Delvaux" userId="3cca2318-ad7a-4124-b4c2-26021f313b83" providerId="ADAL" clId="{5F349C22-9469-41A6-9FFE-8A4B0C3AA8CE}" dt="2022-09-15T12:02:12.154" v="1472" actId="478"/>
          <ac:cxnSpMkLst>
            <pc:docMk/>
            <pc:sldMk cId="3086856197" sldId="262"/>
            <ac:cxnSpMk id="47" creationId="{92F479A0-2727-8593-6EF4-DDB3ADFD7F52}"/>
          </ac:cxnSpMkLst>
        </pc:cxnChg>
        <pc:cxnChg chg="del">
          <ac:chgData name="Jeroen Delvaux" userId="3cca2318-ad7a-4124-b4c2-26021f313b83" providerId="ADAL" clId="{5F349C22-9469-41A6-9FFE-8A4B0C3AA8CE}" dt="2022-09-15T12:07:31.824" v="1628" actId="478"/>
          <ac:cxnSpMkLst>
            <pc:docMk/>
            <pc:sldMk cId="3086856197" sldId="262"/>
            <ac:cxnSpMk id="49" creationId="{08CFD6F3-8CD4-2091-604D-E759057E8EB8}"/>
          </ac:cxnSpMkLst>
        </pc:cxnChg>
        <pc:cxnChg chg="add del mod">
          <ac:chgData name="Jeroen Delvaux" userId="3cca2318-ad7a-4124-b4c2-26021f313b83" providerId="ADAL" clId="{5F349C22-9469-41A6-9FFE-8A4B0C3AA8CE}" dt="2022-09-17T09:55:31.911" v="3584" actId="478"/>
          <ac:cxnSpMkLst>
            <pc:docMk/>
            <pc:sldMk cId="3086856197" sldId="262"/>
            <ac:cxnSpMk id="49" creationId="{7ECF0269-6A94-8BAB-929F-90CABBA6F792}"/>
          </ac:cxnSpMkLst>
        </pc:cxnChg>
        <pc:cxnChg chg="add del mod">
          <ac:chgData name="Jeroen Delvaux" userId="3cca2318-ad7a-4124-b4c2-26021f313b83" providerId="ADAL" clId="{5F349C22-9469-41A6-9FFE-8A4B0C3AA8CE}" dt="2022-09-15T11:58:54.558" v="1354" actId="478"/>
          <ac:cxnSpMkLst>
            <pc:docMk/>
            <pc:sldMk cId="3086856197" sldId="262"/>
            <ac:cxnSpMk id="52" creationId="{C4E36CD8-8A84-9CE7-A64D-CB7C2B7C0D05}"/>
          </ac:cxnSpMkLst>
        </pc:cxnChg>
        <pc:cxnChg chg="add mod">
          <ac:chgData name="Jeroen Delvaux" userId="3cca2318-ad7a-4124-b4c2-26021f313b83" providerId="ADAL" clId="{5F349C22-9469-41A6-9FFE-8A4B0C3AA8CE}" dt="2022-09-15T11:59:28.842" v="1377" actId="12789"/>
          <ac:cxnSpMkLst>
            <pc:docMk/>
            <pc:sldMk cId="3086856197" sldId="262"/>
            <ac:cxnSpMk id="54" creationId="{5AF9A042-46A4-759C-581F-688C7903F842}"/>
          </ac:cxnSpMkLst>
        </pc:cxnChg>
        <pc:cxnChg chg="add del mod">
          <ac:chgData name="Jeroen Delvaux" userId="3cca2318-ad7a-4124-b4c2-26021f313b83" providerId="ADAL" clId="{5F349C22-9469-41A6-9FFE-8A4B0C3AA8CE}" dt="2022-09-17T09:50:45.529" v="3466" actId="478"/>
          <ac:cxnSpMkLst>
            <pc:docMk/>
            <pc:sldMk cId="3086856197" sldId="262"/>
            <ac:cxnSpMk id="55" creationId="{B70AEF2C-B15B-1A34-29DA-453C3FD66CB2}"/>
          </ac:cxnSpMkLst>
        </pc:cxnChg>
        <pc:cxnChg chg="del">
          <ac:chgData name="Jeroen Delvaux" userId="3cca2318-ad7a-4124-b4c2-26021f313b83" providerId="ADAL" clId="{5F349C22-9469-41A6-9FFE-8A4B0C3AA8CE}" dt="2022-09-15T12:07:57.275" v="1652" actId="478"/>
          <ac:cxnSpMkLst>
            <pc:docMk/>
            <pc:sldMk cId="3086856197" sldId="262"/>
            <ac:cxnSpMk id="55" creationId="{DF8F1A24-155C-B7C6-62E5-F09C98A9A92D}"/>
          </ac:cxnSpMkLst>
        </pc:cxnChg>
        <pc:cxnChg chg="add mod">
          <ac:chgData name="Jeroen Delvaux" userId="3cca2318-ad7a-4124-b4c2-26021f313b83" providerId="ADAL" clId="{5F349C22-9469-41A6-9FFE-8A4B0C3AA8CE}" dt="2022-09-15T12:02:53.456" v="1495" actId="12788"/>
          <ac:cxnSpMkLst>
            <pc:docMk/>
            <pc:sldMk cId="3086856197" sldId="262"/>
            <ac:cxnSpMk id="61" creationId="{81A310EE-5DFC-031D-0630-0ADE67950247}"/>
          </ac:cxnSpMkLst>
        </pc:cxnChg>
        <pc:cxnChg chg="add mod">
          <ac:chgData name="Jeroen Delvaux" userId="3cca2318-ad7a-4124-b4c2-26021f313b83" providerId="ADAL" clId="{5F349C22-9469-41A6-9FFE-8A4B0C3AA8CE}" dt="2022-09-15T12:02:53.456" v="1495" actId="12788"/>
          <ac:cxnSpMkLst>
            <pc:docMk/>
            <pc:sldMk cId="3086856197" sldId="262"/>
            <ac:cxnSpMk id="65" creationId="{D166353E-565F-AC73-5522-8908694D6564}"/>
          </ac:cxnSpMkLst>
        </pc:cxnChg>
        <pc:cxnChg chg="add del mod">
          <ac:chgData name="Jeroen Delvaux" userId="3cca2318-ad7a-4124-b4c2-26021f313b83" providerId="ADAL" clId="{5F349C22-9469-41A6-9FFE-8A4B0C3AA8CE}" dt="2022-09-17T09:52:11.090" v="3532" actId="478"/>
          <ac:cxnSpMkLst>
            <pc:docMk/>
            <pc:sldMk cId="3086856197" sldId="262"/>
            <ac:cxnSpMk id="66" creationId="{38D1AE5D-4B05-1952-77FA-EF86D6B57EF5}"/>
          </ac:cxnSpMkLst>
        </pc:cxnChg>
        <pc:cxnChg chg="add mod">
          <ac:chgData name="Jeroen Delvaux" userId="3cca2318-ad7a-4124-b4c2-26021f313b83" providerId="ADAL" clId="{5F349C22-9469-41A6-9FFE-8A4B0C3AA8CE}" dt="2022-09-15T12:01:20.557" v="1447" actId="692"/>
          <ac:cxnSpMkLst>
            <pc:docMk/>
            <pc:sldMk cId="3086856197" sldId="262"/>
            <ac:cxnSpMk id="67" creationId="{EEAC0113-1CB7-491F-BD91-1309B5F72A04}"/>
          </ac:cxnSpMkLst>
        </pc:cxnChg>
        <pc:cxnChg chg="add mod">
          <ac:chgData name="Jeroen Delvaux" userId="3cca2318-ad7a-4124-b4c2-26021f313b83" providerId="ADAL" clId="{5F349C22-9469-41A6-9FFE-8A4B0C3AA8CE}" dt="2022-09-15T12:10:59.800" v="1714" actId="14100"/>
          <ac:cxnSpMkLst>
            <pc:docMk/>
            <pc:sldMk cId="3086856197" sldId="262"/>
            <ac:cxnSpMk id="70" creationId="{09989371-75D4-73D0-EDA4-603EAB08A20F}"/>
          </ac:cxnSpMkLst>
        </pc:cxnChg>
        <pc:cxnChg chg="add mod">
          <ac:chgData name="Jeroen Delvaux" userId="3cca2318-ad7a-4124-b4c2-26021f313b83" providerId="ADAL" clId="{5F349C22-9469-41A6-9FFE-8A4B0C3AA8CE}" dt="2022-09-15T12:02:35.408" v="1493" actId="692"/>
          <ac:cxnSpMkLst>
            <pc:docMk/>
            <pc:sldMk cId="3086856197" sldId="262"/>
            <ac:cxnSpMk id="72" creationId="{442D7C04-F3B9-8FC1-38E1-84271C73DB20}"/>
          </ac:cxnSpMkLst>
        </pc:cxnChg>
        <pc:cxnChg chg="add mod">
          <ac:chgData name="Jeroen Delvaux" userId="3cca2318-ad7a-4124-b4c2-26021f313b83" providerId="ADAL" clId="{5F349C22-9469-41A6-9FFE-8A4B0C3AA8CE}" dt="2022-09-15T12:12:28.276" v="1752" actId="1076"/>
          <ac:cxnSpMkLst>
            <pc:docMk/>
            <pc:sldMk cId="3086856197" sldId="262"/>
            <ac:cxnSpMk id="74" creationId="{D99FD5C7-5106-F007-59FF-948413F2DB23}"/>
          </ac:cxnSpMkLst>
        </pc:cxnChg>
        <pc:cxnChg chg="add mod">
          <ac:chgData name="Jeroen Delvaux" userId="3cca2318-ad7a-4124-b4c2-26021f313b83" providerId="ADAL" clId="{5F349C22-9469-41A6-9FFE-8A4B0C3AA8CE}" dt="2022-09-15T12:12:28.276" v="1752" actId="1076"/>
          <ac:cxnSpMkLst>
            <pc:docMk/>
            <pc:sldMk cId="3086856197" sldId="262"/>
            <ac:cxnSpMk id="77" creationId="{DBF1BF94-04E3-C07A-AC66-7A58C51C3FE5}"/>
          </ac:cxnSpMkLst>
        </pc:cxnChg>
        <pc:cxnChg chg="add del mod">
          <ac:chgData name="Jeroen Delvaux" userId="3cca2318-ad7a-4124-b4c2-26021f313b83" providerId="ADAL" clId="{5F349C22-9469-41A6-9FFE-8A4B0C3AA8CE}" dt="2022-09-17T09:54:18.204" v="3564" actId="21"/>
          <ac:cxnSpMkLst>
            <pc:docMk/>
            <pc:sldMk cId="3086856197" sldId="262"/>
            <ac:cxnSpMk id="81" creationId="{7103CFA3-DCF6-D8EA-E535-F434D65FD273}"/>
          </ac:cxnSpMkLst>
        </pc:cxnChg>
        <pc:cxnChg chg="add mod">
          <ac:chgData name="Jeroen Delvaux" userId="3cca2318-ad7a-4124-b4c2-26021f313b83" providerId="ADAL" clId="{5F349C22-9469-41A6-9FFE-8A4B0C3AA8CE}" dt="2022-09-15T12:07:01.665" v="1616" actId="14100"/>
          <ac:cxnSpMkLst>
            <pc:docMk/>
            <pc:sldMk cId="3086856197" sldId="262"/>
            <ac:cxnSpMk id="83" creationId="{3B749B66-189A-FFBA-CC71-CE5652C987E8}"/>
          </ac:cxnSpMkLst>
        </pc:cxnChg>
        <pc:cxnChg chg="add mod">
          <ac:chgData name="Jeroen Delvaux" userId="3cca2318-ad7a-4124-b4c2-26021f313b83" providerId="ADAL" clId="{5F349C22-9469-41A6-9FFE-8A4B0C3AA8CE}" dt="2022-09-17T10:00:23.769" v="3749" actId="1038"/>
          <ac:cxnSpMkLst>
            <pc:docMk/>
            <pc:sldMk cId="3086856197" sldId="262"/>
            <ac:cxnSpMk id="84" creationId="{87C1ACC2-D70E-AB84-B584-93458EF47B3F}"/>
          </ac:cxnSpMkLst>
        </pc:cxnChg>
        <pc:cxnChg chg="add mod">
          <ac:chgData name="Jeroen Delvaux" userId="3cca2318-ad7a-4124-b4c2-26021f313b83" providerId="ADAL" clId="{5F349C22-9469-41A6-9FFE-8A4B0C3AA8CE}" dt="2022-09-15T12:06:37.394" v="1609" actId="14100"/>
          <ac:cxnSpMkLst>
            <pc:docMk/>
            <pc:sldMk cId="3086856197" sldId="262"/>
            <ac:cxnSpMk id="86" creationId="{B20DB816-E0E2-F8F9-2709-D661369ABDFE}"/>
          </ac:cxnSpMkLst>
        </pc:cxnChg>
        <pc:cxnChg chg="add del mod">
          <ac:chgData name="Jeroen Delvaux" userId="3cca2318-ad7a-4124-b4c2-26021f313b83" providerId="ADAL" clId="{5F349C22-9469-41A6-9FFE-8A4B0C3AA8CE}" dt="2022-09-17T09:57:08.005" v="3644" actId="478"/>
          <ac:cxnSpMkLst>
            <pc:docMk/>
            <pc:sldMk cId="3086856197" sldId="262"/>
            <ac:cxnSpMk id="87" creationId="{FBCD0A96-0AA5-1C7E-1D5C-60EBF8B30DBC}"/>
          </ac:cxnSpMkLst>
        </pc:cxnChg>
        <pc:cxnChg chg="add mod">
          <ac:chgData name="Jeroen Delvaux" userId="3cca2318-ad7a-4124-b4c2-26021f313b83" providerId="ADAL" clId="{5F349C22-9469-41A6-9FFE-8A4B0C3AA8CE}" dt="2022-09-15T12:06:33.600" v="1608" actId="14100"/>
          <ac:cxnSpMkLst>
            <pc:docMk/>
            <pc:sldMk cId="3086856197" sldId="262"/>
            <ac:cxnSpMk id="88" creationId="{8754573E-2407-4FD9-EF18-256A2B157AED}"/>
          </ac:cxnSpMkLst>
        </pc:cxnChg>
        <pc:cxnChg chg="add mod">
          <ac:chgData name="Jeroen Delvaux" userId="3cca2318-ad7a-4124-b4c2-26021f313b83" providerId="ADAL" clId="{5F349C22-9469-41A6-9FFE-8A4B0C3AA8CE}" dt="2022-09-15T12:06:26.731" v="1606" actId="14100"/>
          <ac:cxnSpMkLst>
            <pc:docMk/>
            <pc:sldMk cId="3086856197" sldId="262"/>
            <ac:cxnSpMk id="89" creationId="{8317F703-2DCF-A9ED-67EF-C11666B679EF}"/>
          </ac:cxnSpMkLst>
        </pc:cxnChg>
        <pc:cxnChg chg="add del mod">
          <ac:chgData name="Jeroen Delvaux" userId="3cca2318-ad7a-4124-b4c2-26021f313b83" providerId="ADAL" clId="{5F349C22-9469-41A6-9FFE-8A4B0C3AA8CE}" dt="2022-09-17T09:58:10.159" v="3677" actId="21"/>
          <ac:cxnSpMkLst>
            <pc:docMk/>
            <pc:sldMk cId="3086856197" sldId="262"/>
            <ac:cxnSpMk id="90" creationId="{CB72C800-A914-71AA-9DD3-22224F86081A}"/>
          </ac:cxnSpMkLst>
        </pc:cxnChg>
        <pc:cxnChg chg="add mod">
          <ac:chgData name="Jeroen Delvaux" userId="3cca2318-ad7a-4124-b4c2-26021f313b83" providerId="ADAL" clId="{5F349C22-9469-41A6-9FFE-8A4B0C3AA8CE}" dt="2022-09-15T12:05:59.179" v="1599" actId="1076"/>
          <ac:cxnSpMkLst>
            <pc:docMk/>
            <pc:sldMk cId="3086856197" sldId="262"/>
            <ac:cxnSpMk id="94" creationId="{E1128412-C983-52F6-3C47-ABCFFF7962FC}"/>
          </ac:cxnSpMkLst>
        </pc:cxnChg>
        <pc:cxnChg chg="add mod">
          <ac:chgData name="Jeroen Delvaux" userId="3cca2318-ad7a-4124-b4c2-26021f313b83" providerId="ADAL" clId="{5F349C22-9469-41A6-9FFE-8A4B0C3AA8CE}" dt="2022-09-15T12:06:31.260" v="1607" actId="14100"/>
          <ac:cxnSpMkLst>
            <pc:docMk/>
            <pc:sldMk cId="3086856197" sldId="262"/>
            <ac:cxnSpMk id="95" creationId="{AFFAFFC4-A953-D205-2BBF-E2B4516766D4}"/>
          </ac:cxnSpMkLst>
        </pc:cxnChg>
        <pc:cxnChg chg="add del mod">
          <ac:chgData name="Jeroen Delvaux" userId="3cca2318-ad7a-4124-b4c2-26021f313b83" providerId="ADAL" clId="{5F349C22-9469-41A6-9FFE-8A4B0C3AA8CE}" dt="2022-09-17T09:54:15.793" v="3563"/>
          <ac:cxnSpMkLst>
            <pc:docMk/>
            <pc:sldMk cId="3086856197" sldId="262"/>
            <ac:cxnSpMk id="96" creationId="{1B52EF78-BC8E-C606-8C95-C30ED1D331FB}"/>
          </ac:cxnSpMkLst>
        </pc:cxnChg>
        <pc:cxnChg chg="add del mod">
          <ac:chgData name="Jeroen Delvaux" userId="3cca2318-ad7a-4124-b4c2-26021f313b83" providerId="ADAL" clId="{5F349C22-9469-41A6-9FFE-8A4B0C3AA8CE}" dt="2022-09-17T09:55:29.683" v="3583" actId="478"/>
          <ac:cxnSpMkLst>
            <pc:docMk/>
            <pc:sldMk cId="3086856197" sldId="262"/>
            <ac:cxnSpMk id="97" creationId="{310FEAFF-0E55-4DAE-6C5C-8A82448A5507}"/>
          </ac:cxnSpMkLst>
        </pc:cxnChg>
        <pc:cxnChg chg="add del">
          <ac:chgData name="Jeroen Delvaux" userId="3cca2318-ad7a-4124-b4c2-26021f313b83" providerId="ADAL" clId="{5F349C22-9469-41A6-9FFE-8A4B0C3AA8CE}" dt="2022-09-17T09:55:42.477" v="3586" actId="478"/>
          <ac:cxnSpMkLst>
            <pc:docMk/>
            <pc:sldMk cId="3086856197" sldId="262"/>
            <ac:cxnSpMk id="99" creationId="{32B97564-0C44-07D9-5E75-EF2001B3F9A9}"/>
          </ac:cxnSpMkLst>
        </pc:cxnChg>
        <pc:cxnChg chg="add del mod">
          <ac:chgData name="Jeroen Delvaux" userId="3cca2318-ad7a-4124-b4c2-26021f313b83" providerId="ADAL" clId="{5F349C22-9469-41A6-9FFE-8A4B0C3AA8CE}" dt="2022-09-17T09:56:19.279" v="3610" actId="478"/>
          <ac:cxnSpMkLst>
            <pc:docMk/>
            <pc:sldMk cId="3086856197" sldId="262"/>
            <ac:cxnSpMk id="101" creationId="{43548E7B-F8E7-4586-632D-00DD138AAD00}"/>
          </ac:cxnSpMkLst>
        </pc:cxnChg>
        <pc:cxnChg chg="add mod">
          <ac:chgData name="Jeroen Delvaux" userId="3cca2318-ad7a-4124-b4c2-26021f313b83" providerId="ADAL" clId="{5F349C22-9469-41A6-9FFE-8A4B0C3AA8CE}" dt="2022-09-15T12:06:44.135" v="1612" actId="14100"/>
          <ac:cxnSpMkLst>
            <pc:docMk/>
            <pc:sldMk cId="3086856197" sldId="262"/>
            <ac:cxnSpMk id="103" creationId="{276F4AF8-848B-BC29-55BC-42D83D3F5197}"/>
          </ac:cxnSpMkLst>
        </pc:cxnChg>
        <pc:cxnChg chg="add mod">
          <ac:chgData name="Jeroen Delvaux" userId="3cca2318-ad7a-4124-b4c2-26021f313b83" providerId="ADAL" clId="{5F349C22-9469-41A6-9FFE-8A4B0C3AA8CE}" dt="2022-09-17T10:00:23.769" v="3749" actId="1038"/>
          <ac:cxnSpMkLst>
            <pc:docMk/>
            <pc:sldMk cId="3086856197" sldId="262"/>
            <ac:cxnSpMk id="107" creationId="{21EBD8CD-0B75-1BA8-092D-2FD34DC025E1}"/>
          </ac:cxnSpMkLst>
        </pc:cxnChg>
        <pc:cxnChg chg="add mod">
          <ac:chgData name="Jeroen Delvaux" userId="3cca2318-ad7a-4124-b4c2-26021f313b83" providerId="ADAL" clId="{5F349C22-9469-41A6-9FFE-8A4B0C3AA8CE}" dt="2022-09-15T12:07:18.535" v="1624" actId="1076"/>
          <ac:cxnSpMkLst>
            <pc:docMk/>
            <pc:sldMk cId="3086856197" sldId="262"/>
            <ac:cxnSpMk id="108" creationId="{82CB4126-56D0-F6FA-E68B-35287996CF4C}"/>
          </ac:cxnSpMkLst>
        </pc:cxnChg>
        <pc:cxnChg chg="add del mod">
          <ac:chgData name="Jeroen Delvaux" userId="3cca2318-ad7a-4124-b4c2-26021f313b83" providerId="ADAL" clId="{5F349C22-9469-41A6-9FFE-8A4B0C3AA8CE}" dt="2022-09-15T12:07:37.486" v="1631" actId="478"/>
          <ac:cxnSpMkLst>
            <pc:docMk/>
            <pc:sldMk cId="3086856197" sldId="262"/>
            <ac:cxnSpMk id="110" creationId="{4E3D71E7-2716-86EF-898C-FA42A82E4D29}"/>
          </ac:cxnSpMkLst>
        </pc:cxnChg>
        <pc:cxnChg chg="add mod">
          <ac:chgData name="Jeroen Delvaux" userId="3cca2318-ad7a-4124-b4c2-26021f313b83" providerId="ADAL" clId="{5F349C22-9469-41A6-9FFE-8A4B0C3AA8CE}" dt="2022-09-15T12:08:14.445" v="1656" actId="14100"/>
          <ac:cxnSpMkLst>
            <pc:docMk/>
            <pc:sldMk cId="3086856197" sldId="262"/>
            <ac:cxnSpMk id="112" creationId="{4D2148C4-1B71-EDE6-5E27-CA660386EEAE}"/>
          </ac:cxnSpMkLst>
        </pc:cxnChg>
        <pc:cxnChg chg="add mod">
          <ac:chgData name="Jeroen Delvaux" userId="3cca2318-ad7a-4124-b4c2-26021f313b83" providerId="ADAL" clId="{5F349C22-9469-41A6-9FFE-8A4B0C3AA8CE}" dt="2022-09-17T09:41:42.430" v="3268" actId="14100"/>
          <ac:cxnSpMkLst>
            <pc:docMk/>
            <pc:sldMk cId="3086856197" sldId="262"/>
            <ac:cxnSpMk id="113" creationId="{098D504D-782E-401A-9385-D1E7B3EE4DDB}"/>
          </ac:cxnSpMkLst>
        </pc:cxnChg>
        <pc:cxnChg chg="add mod">
          <ac:chgData name="Jeroen Delvaux" userId="3cca2318-ad7a-4124-b4c2-26021f313b83" providerId="ADAL" clId="{5F349C22-9469-41A6-9FFE-8A4B0C3AA8CE}" dt="2022-09-15T12:10:28.532" v="1708" actId="14100"/>
          <ac:cxnSpMkLst>
            <pc:docMk/>
            <pc:sldMk cId="3086856197" sldId="262"/>
            <ac:cxnSpMk id="115" creationId="{13BB07B2-E011-9F24-ED6B-7755B702EC01}"/>
          </ac:cxnSpMkLst>
        </pc:cxnChg>
        <pc:cxnChg chg="add mod">
          <ac:chgData name="Jeroen Delvaux" userId="3cca2318-ad7a-4124-b4c2-26021f313b83" providerId="ADAL" clId="{5F349C22-9469-41A6-9FFE-8A4B0C3AA8CE}" dt="2022-09-17T10:00:23.769" v="3749" actId="1038"/>
          <ac:cxnSpMkLst>
            <pc:docMk/>
            <pc:sldMk cId="3086856197" sldId="262"/>
            <ac:cxnSpMk id="117" creationId="{892B7ACD-19BD-34C2-13D1-ADA9092B6B1F}"/>
          </ac:cxnSpMkLst>
        </pc:cxnChg>
        <pc:cxnChg chg="add mod">
          <ac:chgData name="Jeroen Delvaux" userId="3cca2318-ad7a-4124-b4c2-26021f313b83" providerId="ADAL" clId="{5F349C22-9469-41A6-9FFE-8A4B0C3AA8CE}" dt="2022-09-15T12:09:33.794" v="1683" actId="14100"/>
          <ac:cxnSpMkLst>
            <pc:docMk/>
            <pc:sldMk cId="3086856197" sldId="262"/>
            <ac:cxnSpMk id="119" creationId="{1ECD585C-0BC5-D209-2754-2D4FD1ED68F0}"/>
          </ac:cxnSpMkLst>
        </pc:cxnChg>
        <pc:cxnChg chg="add mod">
          <ac:chgData name="Jeroen Delvaux" userId="3cca2318-ad7a-4124-b4c2-26021f313b83" providerId="ADAL" clId="{5F349C22-9469-41A6-9FFE-8A4B0C3AA8CE}" dt="2022-09-15T12:12:24.582" v="1751" actId="1076"/>
          <ac:cxnSpMkLst>
            <pc:docMk/>
            <pc:sldMk cId="3086856197" sldId="262"/>
            <ac:cxnSpMk id="121" creationId="{29A340D8-0416-9C29-DED3-0D915DFDAE08}"/>
          </ac:cxnSpMkLst>
        </pc:cxnChg>
        <pc:cxnChg chg="add mod">
          <ac:chgData name="Jeroen Delvaux" userId="3cca2318-ad7a-4124-b4c2-26021f313b83" providerId="ADAL" clId="{5F349C22-9469-41A6-9FFE-8A4B0C3AA8CE}" dt="2022-09-15T12:10:43.483" v="1713" actId="1076"/>
          <ac:cxnSpMkLst>
            <pc:docMk/>
            <pc:sldMk cId="3086856197" sldId="262"/>
            <ac:cxnSpMk id="123" creationId="{BB174341-A7CB-DEE3-B3A9-EA6757DD6F9C}"/>
          </ac:cxnSpMkLst>
        </pc:cxnChg>
        <pc:cxnChg chg="add mod">
          <ac:chgData name="Jeroen Delvaux" userId="3cca2318-ad7a-4124-b4c2-26021f313b83" providerId="ADAL" clId="{5F349C22-9469-41A6-9FFE-8A4B0C3AA8CE}" dt="2022-09-17T10:00:23.769" v="3749" actId="1038"/>
          <ac:cxnSpMkLst>
            <pc:docMk/>
            <pc:sldMk cId="3086856197" sldId="262"/>
            <ac:cxnSpMk id="127" creationId="{8FF8C23C-B6D5-8F0A-CFD5-396CD969BBA7}"/>
          </ac:cxnSpMkLst>
        </pc:cxnChg>
        <pc:cxnChg chg="add mod">
          <ac:chgData name="Jeroen Delvaux" userId="3cca2318-ad7a-4124-b4c2-26021f313b83" providerId="ADAL" clId="{5F349C22-9469-41A6-9FFE-8A4B0C3AA8CE}" dt="2022-09-17T10:00:23.769" v="3749" actId="1038"/>
          <ac:cxnSpMkLst>
            <pc:docMk/>
            <pc:sldMk cId="3086856197" sldId="262"/>
            <ac:cxnSpMk id="130" creationId="{96150A21-909B-1E7E-D031-01443494D813}"/>
          </ac:cxnSpMkLst>
        </pc:cxnChg>
        <pc:cxnChg chg="add del mod">
          <ac:chgData name="Jeroen Delvaux" userId="3cca2318-ad7a-4124-b4c2-26021f313b83" providerId="ADAL" clId="{5F349C22-9469-41A6-9FFE-8A4B0C3AA8CE}" dt="2022-09-17T10:00:45.340" v="3762" actId="478"/>
          <ac:cxnSpMkLst>
            <pc:docMk/>
            <pc:sldMk cId="3086856197" sldId="262"/>
            <ac:cxnSpMk id="137" creationId="{FDD8CBD3-9CE6-3A75-DBB6-FD9FF532F7A5}"/>
          </ac:cxnSpMkLst>
        </pc:cxnChg>
        <pc:cxnChg chg="add mod">
          <ac:chgData name="Jeroen Delvaux" userId="3cca2318-ad7a-4124-b4c2-26021f313b83" providerId="ADAL" clId="{5F349C22-9469-41A6-9FFE-8A4B0C3AA8CE}" dt="2022-09-17T10:03:49.660" v="3847" actId="14100"/>
          <ac:cxnSpMkLst>
            <pc:docMk/>
            <pc:sldMk cId="3086856197" sldId="262"/>
            <ac:cxnSpMk id="140" creationId="{1474C793-D85D-22FC-812F-1DDECBC46F9E}"/>
          </ac:cxnSpMkLst>
        </pc:cxnChg>
      </pc:sldChg>
      <pc:sldChg chg="addSp delSp modSp del mod delAnim modAnim">
        <pc:chgData name="Jeroen Delvaux" userId="3cca2318-ad7a-4124-b4c2-26021f313b83" providerId="ADAL" clId="{5F349C22-9469-41A6-9FFE-8A4B0C3AA8CE}" dt="2022-09-18T13:53:32.864" v="5284" actId="47"/>
        <pc:sldMkLst>
          <pc:docMk/>
          <pc:sldMk cId="848234272" sldId="263"/>
        </pc:sldMkLst>
        <pc:spChg chg="mod">
          <ac:chgData name="Jeroen Delvaux" userId="3cca2318-ad7a-4124-b4c2-26021f313b83" providerId="ADAL" clId="{5F349C22-9469-41A6-9FFE-8A4B0C3AA8CE}" dt="2022-09-17T11:29:46.635" v="4128" actId="20577"/>
          <ac:spMkLst>
            <pc:docMk/>
            <pc:sldMk cId="848234272" sldId="263"/>
            <ac:spMk id="3" creationId="{1F7A64C2-C480-A2B5-3717-011B91BD0E72}"/>
          </ac:spMkLst>
        </pc:spChg>
        <pc:spChg chg="del mod">
          <ac:chgData name="Jeroen Delvaux" userId="3cca2318-ad7a-4124-b4c2-26021f313b83" providerId="ADAL" clId="{5F349C22-9469-41A6-9FFE-8A4B0C3AA8CE}" dt="2022-09-18T13:50:07.565" v="5145" actId="21"/>
          <ac:spMkLst>
            <pc:docMk/>
            <pc:sldMk cId="848234272" sldId="263"/>
            <ac:spMk id="4" creationId="{670AC43E-A5CE-92B9-236D-2789A4EBC7CB}"/>
          </ac:spMkLst>
        </pc:spChg>
        <pc:spChg chg="add del mod">
          <ac:chgData name="Jeroen Delvaux" userId="3cca2318-ad7a-4124-b4c2-26021f313b83" providerId="ADAL" clId="{5F349C22-9469-41A6-9FFE-8A4B0C3AA8CE}" dt="2022-09-15T09:56:08.687" v="459" actId="478"/>
          <ac:spMkLst>
            <pc:docMk/>
            <pc:sldMk cId="848234272" sldId="263"/>
            <ac:spMk id="7" creationId="{4701BEE0-052B-BD2C-3D09-BF7903B46A43}"/>
          </ac:spMkLst>
        </pc:spChg>
        <pc:spChg chg="add del mod">
          <ac:chgData name="Jeroen Delvaux" userId="3cca2318-ad7a-4124-b4c2-26021f313b83" providerId="ADAL" clId="{5F349C22-9469-41A6-9FFE-8A4B0C3AA8CE}" dt="2022-09-15T09:56:08.687" v="459" actId="478"/>
          <ac:spMkLst>
            <pc:docMk/>
            <pc:sldMk cId="848234272" sldId="263"/>
            <ac:spMk id="8" creationId="{F5552C3B-36B4-69F6-3359-4C927501E197}"/>
          </ac:spMkLst>
        </pc:spChg>
        <pc:spChg chg="add del mod">
          <ac:chgData name="Jeroen Delvaux" userId="3cca2318-ad7a-4124-b4c2-26021f313b83" providerId="ADAL" clId="{5F349C22-9469-41A6-9FFE-8A4B0C3AA8CE}" dt="2022-09-15T09:56:08.687" v="459" actId="478"/>
          <ac:spMkLst>
            <pc:docMk/>
            <pc:sldMk cId="848234272" sldId="263"/>
            <ac:spMk id="9" creationId="{9E070FFB-A275-CC50-836D-E0A444B36F63}"/>
          </ac:spMkLst>
        </pc:spChg>
        <pc:spChg chg="add del mod">
          <ac:chgData name="Jeroen Delvaux" userId="3cca2318-ad7a-4124-b4c2-26021f313b83" providerId="ADAL" clId="{5F349C22-9469-41A6-9FFE-8A4B0C3AA8CE}" dt="2022-09-15T09:56:08.687" v="459" actId="478"/>
          <ac:spMkLst>
            <pc:docMk/>
            <pc:sldMk cId="848234272" sldId="263"/>
            <ac:spMk id="11" creationId="{9C8FE069-A516-604B-7F52-155020E24E1A}"/>
          </ac:spMkLst>
        </pc:spChg>
        <pc:spChg chg="add mod">
          <ac:chgData name="Jeroen Delvaux" userId="3cca2318-ad7a-4124-b4c2-26021f313b83" providerId="ADAL" clId="{5F349C22-9469-41A6-9FFE-8A4B0C3AA8CE}" dt="2022-09-15T09:56:55.463" v="478" actId="20577"/>
          <ac:spMkLst>
            <pc:docMk/>
            <pc:sldMk cId="848234272" sldId="263"/>
            <ac:spMk id="18" creationId="{25C030F6-1CC4-12FB-4DFA-2E05054DD370}"/>
          </ac:spMkLst>
        </pc:spChg>
        <pc:spChg chg="add mod">
          <ac:chgData name="Jeroen Delvaux" userId="3cca2318-ad7a-4124-b4c2-26021f313b83" providerId="ADAL" clId="{5F349C22-9469-41A6-9FFE-8A4B0C3AA8CE}" dt="2022-09-15T09:56:09.387" v="460"/>
          <ac:spMkLst>
            <pc:docMk/>
            <pc:sldMk cId="848234272" sldId="263"/>
            <ac:spMk id="19" creationId="{C61468BB-B3A3-F57F-6AB5-0D220B9A88C8}"/>
          </ac:spMkLst>
        </pc:spChg>
        <pc:spChg chg="add mod">
          <ac:chgData name="Jeroen Delvaux" userId="3cca2318-ad7a-4124-b4c2-26021f313b83" providerId="ADAL" clId="{5F349C22-9469-41A6-9FFE-8A4B0C3AA8CE}" dt="2022-09-15T09:56:09.387" v="460"/>
          <ac:spMkLst>
            <pc:docMk/>
            <pc:sldMk cId="848234272" sldId="263"/>
            <ac:spMk id="20" creationId="{5C5BB492-F913-E594-E93D-3A9830302432}"/>
          </ac:spMkLst>
        </pc:spChg>
        <pc:spChg chg="del">
          <ac:chgData name="Jeroen Delvaux" userId="3cca2318-ad7a-4124-b4c2-26021f313b83" providerId="ADAL" clId="{5F349C22-9469-41A6-9FFE-8A4B0C3AA8CE}" dt="2022-09-15T09:46:27.499" v="331" actId="478"/>
          <ac:spMkLst>
            <pc:docMk/>
            <pc:sldMk cId="848234272" sldId="263"/>
            <ac:spMk id="48" creationId="{04904F39-9C5C-505B-B80D-E176D517D06E}"/>
          </ac:spMkLst>
        </pc:spChg>
        <pc:spChg chg="del">
          <ac:chgData name="Jeroen Delvaux" userId="3cca2318-ad7a-4124-b4c2-26021f313b83" providerId="ADAL" clId="{5F349C22-9469-41A6-9FFE-8A4B0C3AA8CE}" dt="2022-09-15T09:46:27.499" v="331" actId="478"/>
          <ac:spMkLst>
            <pc:docMk/>
            <pc:sldMk cId="848234272" sldId="263"/>
            <ac:spMk id="49" creationId="{F0335BC9-1B19-DED1-03E3-9ECED4A4FD28}"/>
          </ac:spMkLst>
        </pc:spChg>
        <pc:spChg chg="del">
          <ac:chgData name="Jeroen Delvaux" userId="3cca2318-ad7a-4124-b4c2-26021f313b83" providerId="ADAL" clId="{5F349C22-9469-41A6-9FFE-8A4B0C3AA8CE}" dt="2022-09-15T09:46:27.499" v="331" actId="478"/>
          <ac:spMkLst>
            <pc:docMk/>
            <pc:sldMk cId="848234272" sldId="263"/>
            <ac:spMk id="50" creationId="{387D72EF-43A3-0D55-20E6-3F4FE41DF4EF}"/>
          </ac:spMkLst>
        </pc:spChg>
        <pc:spChg chg="mod">
          <ac:chgData name="Jeroen Delvaux" userId="3cca2318-ad7a-4124-b4c2-26021f313b83" providerId="ADAL" clId="{5F349C22-9469-41A6-9FFE-8A4B0C3AA8CE}" dt="2022-09-15T12:23:24.097" v="2040" actId="14100"/>
          <ac:spMkLst>
            <pc:docMk/>
            <pc:sldMk cId="848234272" sldId="263"/>
            <ac:spMk id="51" creationId="{057A0178-33B8-6305-AAF6-7BD4AECB5505}"/>
          </ac:spMkLst>
        </pc:spChg>
        <pc:spChg chg="mod">
          <ac:chgData name="Jeroen Delvaux" userId="3cca2318-ad7a-4124-b4c2-26021f313b83" providerId="ADAL" clId="{5F349C22-9469-41A6-9FFE-8A4B0C3AA8CE}" dt="2022-09-15T12:42:47.063" v="2262" actId="14100"/>
          <ac:spMkLst>
            <pc:docMk/>
            <pc:sldMk cId="848234272" sldId="263"/>
            <ac:spMk id="176" creationId="{F52E2E3C-0BEC-1B1F-458A-32FA4B5B3711}"/>
          </ac:spMkLst>
        </pc:spChg>
        <pc:spChg chg="mod">
          <ac:chgData name="Jeroen Delvaux" userId="3cca2318-ad7a-4124-b4c2-26021f313b83" providerId="ADAL" clId="{5F349C22-9469-41A6-9FFE-8A4B0C3AA8CE}" dt="2022-09-17T19:02:48.810" v="4186" actId="14100"/>
          <ac:spMkLst>
            <pc:docMk/>
            <pc:sldMk cId="848234272" sldId="263"/>
            <ac:spMk id="184" creationId="{391DEDA7-FFDD-626B-EEA3-6932F378C663}"/>
          </ac:spMkLst>
        </pc:spChg>
        <pc:picChg chg="add mod">
          <ac:chgData name="Jeroen Delvaux" userId="3cca2318-ad7a-4124-b4c2-26021f313b83" providerId="ADAL" clId="{5F349C22-9469-41A6-9FFE-8A4B0C3AA8CE}" dt="2022-09-15T09:56:09.387" v="460"/>
          <ac:picMkLst>
            <pc:docMk/>
            <pc:sldMk cId="848234272" sldId="263"/>
            <ac:picMk id="15" creationId="{13EE5DDF-3D4A-D8CD-1D33-D19BEE5ED8EC}"/>
          </ac:picMkLst>
        </pc:picChg>
      </pc:sldChg>
      <pc:sldChg chg="del">
        <pc:chgData name="Jeroen Delvaux" userId="3cca2318-ad7a-4124-b4c2-26021f313b83" providerId="ADAL" clId="{5F349C22-9469-41A6-9FFE-8A4B0C3AA8CE}" dt="2022-09-15T09:36:22.362" v="238" actId="47"/>
        <pc:sldMkLst>
          <pc:docMk/>
          <pc:sldMk cId="3100726571" sldId="263"/>
        </pc:sldMkLst>
      </pc:sldChg>
      <pc:sldChg chg="addSp delSp modSp del mod modAnim">
        <pc:chgData name="Jeroen Delvaux" userId="3cca2318-ad7a-4124-b4c2-26021f313b83" providerId="ADAL" clId="{5F349C22-9469-41A6-9FFE-8A4B0C3AA8CE}" dt="2022-09-18T13:53:26.540" v="5283" actId="47"/>
        <pc:sldMkLst>
          <pc:docMk/>
          <pc:sldMk cId="1257914747" sldId="264"/>
        </pc:sldMkLst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3" creationId="{1F7A64C2-C480-A2B5-3717-011B91BD0E72}"/>
          </ac:spMkLst>
        </pc:spChg>
        <pc:spChg chg="mod">
          <ac:chgData name="Jeroen Delvaux" userId="3cca2318-ad7a-4124-b4c2-26021f313b83" providerId="ADAL" clId="{5F349C22-9469-41A6-9FFE-8A4B0C3AA8CE}" dt="2022-09-15T12:14:32.264" v="1775" actId="14100"/>
          <ac:spMkLst>
            <pc:docMk/>
            <pc:sldMk cId="1257914747" sldId="264"/>
            <ac:spMk id="4" creationId="{28E12EC3-431C-7651-9145-756FB575D1FC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5" creationId="{BB68D261-5450-F5ED-03C8-6A56BFEC883A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6" creationId="{3760995A-A877-1FDA-5147-9E84A3530FA4}"/>
          </ac:spMkLst>
        </pc:spChg>
        <pc:spChg chg="mod">
          <ac:chgData name="Jeroen Delvaux" userId="3cca2318-ad7a-4124-b4c2-26021f313b83" providerId="ADAL" clId="{5F349C22-9469-41A6-9FFE-8A4B0C3AA8CE}" dt="2022-09-18T13:41:52.965" v="5132" actId="1076"/>
          <ac:spMkLst>
            <pc:docMk/>
            <pc:sldMk cId="1257914747" sldId="264"/>
            <ac:spMk id="7" creationId="{E7B8009A-D7E8-7BDD-EDDC-71D4A0F10500}"/>
          </ac:spMkLst>
        </pc:spChg>
        <pc:spChg chg="mod">
          <ac:chgData name="Jeroen Delvaux" userId="3cca2318-ad7a-4124-b4c2-26021f313b83" providerId="ADAL" clId="{5F349C22-9469-41A6-9FFE-8A4B0C3AA8CE}" dt="2022-09-15T12:14:11.041" v="1771" actId="1038"/>
          <ac:spMkLst>
            <pc:docMk/>
            <pc:sldMk cId="1257914747" sldId="264"/>
            <ac:spMk id="8" creationId="{27A94483-40E8-2BF8-6FAC-744EAF07D25A}"/>
          </ac:spMkLst>
        </pc:spChg>
        <pc:spChg chg="add del mod">
          <ac:chgData name="Jeroen Delvaux" userId="3cca2318-ad7a-4124-b4c2-26021f313b83" providerId="ADAL" clId="{5F349C22-9469-41A6-9FFE-8A4B0C3AA8CE}" dt="2022-09-15T09:56:15.403" v="461" actId="478"/>
          <ac:spMkLst>
            <pc:docMk/>
            <pc:sldMk cId="1257914747" sldId="264"/>
            <ac:spMk id="9" creationId="{2066D7B8-1848-AE93-CA2B-3DA817B0E612}"/>
          </ac:spMkLst>
        </pc:spChg>
        <pc:spChg chg="add del mod">
          <ac:chgData name="Jeroen Delvaux" userId="3cca2318-ad7a-4124-b4c2-26021f313b83" providerId="ADAL" clId="{5F349C22-9469-41A6-9FFE-8A4B0C3AA8CE}" dt="2022-09-15T09:56:15.403" v="461" actId="478"/>
          <ac:spMkLst>
            <pc:docMk/>
            <pc:sldMk cId="1257914747" sldId="264"/>
            <ac:spMk id="10" creationId="{C0EDEA37-991E-8766-02A1-BDDEB92D8903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11" creationId="{8D47D501-9F80-BF50-F08C-6B3A2792AB99}"/>
          </ac:spMkLst>
        </pc:spChg>
        <pc:spChg chg="mod">
          <ac:chgData name="Jeroen Delvaux" userId="3cca2318-ad7a-4124-b4c2-26021f313b83" providerId="ADAL" clId="{5F349C22-9469-41A6-9FFE-8A4B0C3AA8CE}" dt="2022-09-15T12:14:11.041" v="1771" actId="1038"/>
          <ac:spMkLst>
            <pc:docMk/>
            <pc:sldMk cId="1257914747" sldId="264"/>
            <ac:spMk id="12" creationId="{2B3ACF8E-8A8D-66A1-D45B-09AC47F5A588}"/>
          </ac:spMkLst>
        </pc:spChg>
        <pc:spChg chg="mod">
          <ac:chgData name="Jeroen Delvaux" userId="3cca2318-ad7a-4124-b4c2-26021f313b83" providerId="ADAL" clId="{5F349C22-9469-41A6-9FFE-8A4B0C3AA8CE}" dt="2022-09-15T12:14:11.041" v="1771" actId="1038"/>
          <ac:spMkLst>
            <pc:docMk/>
            <pc:sldMk cId="1257914747" sldId="264"/>
            <ac:spMk id="13" creationId="{5646B334-FE3A-67EE-34E0-5FE96B209F6D}"/>
          </ac:spMkLst>
        </pc:spChg>
        <pc:spChg chg="mod">
          <ac:chgData name="Jeroen Delvaux" userId="3cca2318-ad7a-4124-b4c2-26021f313b83" providerId="ADAL" clId="{5F349C22-9469-41A6-9FFE-8A4B0C3AA8CE}" dt="2022-09-15T12:13:01.476" v="1755" actId="1076"/>
          <ac:spMkLst>
            <pc:docMk/>
            <pc:sldMk cId="1257914747" sldId="264"/>
            <ac:spMk id="14" creationId="{40AB6E50-593F-E1CB-FDB7-C22A3B4A612E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15" creationId="{7837894F-C810-D159-93BC-CA340B1CD035}"/>
          </ac:spMkLst>
        </pc:spChg>
        <pc:spChg chg="mod">
          <ac:chgData name="Jeroen Delvaux" userId="3cca2318-ad7a-4124-b4c2-26021f313b83" providerId="ADAL" clId="{5F349C22-9469-41A6-9FFE-8A4B0C3AA8CE}" dt="2022-09-15T12:14:11.041" v="1771" actId="1038"/>
          <ac:spMkLst>
            <pc:docMk/>
            <pc:sldMk cId="1257914747" sldId="264"/>
            <ac:spMk id="16" creationId="{53349045-6483-2B0D-BA88-745B6262668C}"/>
          </ac:spMkLst>
        </pc:spChg>
        <pc:spChg chg="add del mod">
          <ac:chgData name="Jeroen Delvaux" userId="3cca2318-ad7a-4124-b4c2-26021f313b83" providerId="ADAL" clId="{5F349C22-9469-41A6-9FFE-8A4B0C3AA8CE}" dt="2022-09-15T09:56:15.403" v="461" actId="478"/>
          <ac:spMkLst>
            <pc:docMk/>
            <pc:sldMk cId="1257914747" sldId="264"/>
            <ac:spMk id="17" creationId="{33355839-EEED-B7EE-DE68-E15F14BD5DAD}"/>
          </ac:spMkLst>
        </pc:spChg>
        <pc:spChg chg="mod">
          <ac:chgData name="Jeroen Delvaux" userId="3cca2318-ad7a-4124-b4c2-26021f313b83" providerId="ADAL" clId="{5F349C22-9469-41A6-9FFE-8A4B0C3AA8CE}" dt="2022-09-15T12:13:04.556" v="1758" actId="1035"/>
          <ac:spMkLst>
            <pc:docMk/>
            <pc:sldMk cId="1257914747" sldId="264"/>
            <ac:spMk id="18" creationId="{85652421-F4F5-7F64-A045-0EE96A002D84}"/>
          </ac:spMkLst>
        </pc:spChg>
        <pc:spChg chg="add del mod">
          <ac:chgData name="Jeroen Delvaux" userId="3cca2318-ad7a-4124-b4c2-26021f313b83" providerId="ADAL" clId="{5F349C22-9469-41A6-9FFE-8A4B0C3AA8CE}" dt="2022-09-15T09:56:15.403" v="461" actId="478"/>
          <ac:spMkLst>
            <pc:docMk/>
            <pc:sldMk cId="1257914747" sldId="264"/>
            <ac:spMk id="31" creationId="{E56B4FD7-8D74-A02F-0355-15E303C1CE65}"/>
          </ac:spMkLst>
        </pc:spChg>
        <pc:spChg chg="add mod">
          <ac:chgData name="Jeroen Delvaux" userId="3cca2318-ad7a-4124-b4c2-26021f313b83" providerId="ADAL" clId="{5F349C22-9469-41A6-9FFE-8A4B0C3AA8CE}" dt="2022-09-15T09:56:59.223" v="480" actId="20577"/>
          <ac:spMkLst>
            <pc:docMk/>
            <pc:sldMk cId="1257914747" sldId="264"/>
            <ac:spMk id="33" creationId="{01790EDF-5168-B6D2-3155-9D75A23667F0}"/>
          </ac:spMkLst>
        </pc:spChg>
        <pc:spChg chg="add mod">
          <ac:chgData name="Jeroen Delvaux" userId="3cca2318-ad7a-4124-b4c2-26021f313b83" providerId="ADAL" clId="{5F349C22-9469-41A6-9FFE-8A4B0C3AA8CE}" dt="2022-09-15T09:56:16.223" v="462"/>
          <ac:spMkLst>
            <pc:docMk/>
            <pc:sldMk cId="1257914747" sldId="264"/>
            <ac:spMk id="34" creationId="{17BB560C-6E3C-54DD-48A8-705BE9A3BFD8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35" creationId="{76FE579A-F2EC-FE4D-AB4D-46510E2740D1}"/>
          </ac:spMkLst>
        </pc:spChg>
        <pc:spChg chg="add mod">
          <ac:chgData name="Jeroen Delvaux" userId="3cca2318-ad7a-4124-b4c2-26021f313b83" providerId="ADAL" clId="{5F349C22-9469-41A6-9FFE-8A4B0C3AA8CE}" dt="2022-09-15T09:56:16.223" v="462"/>
          <ac:spMkLst>
            <pc:docMk/>
            <pc:sldMk cId="1257914747" sldId="264"/>
            <ac:spMk id="41" creationId="{097B33A2-E755-1D4D-2CB8-AE69A1A30F9D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43" creationId="{5B62E179-CE4F-FDFC-0A61-73C8EF09851D}"/>
          </ac:spMkLst>
        </pc:spChg>
        <pc:spChg chg="del">
          <ac:chgData name="Jeroen Delvaux" userId="3cca2318-ad7a-4124-b4c2-26021f313b83" providerId="ADAL" clId="{5F349C22-9469-41A6-9FFE-8A4B0C3AA8CE}" dt="2022-09-15T09:47:07.501" v="347" actId="478"/>
          <ac:spMkLst>
            <pc:docMk/>
            <pc:sldMk cId="1257914747" sldId="264"/>
            <ac:spMk id="48" creationId="{04904F39-9C5C-505B-B80D-E176D517D06E}"/>
          </ac:spMkLst>
        </pc:spChg>
        <pc:spChg chg="del">
          <ac:chgData name="Jeroen Delvaux" userId="3cca2318-ad7a-4124-b4c2-26021f313b83" providerId="ADAL" clId="{5F349C22-9469-41A6-9FFE-8A4B0C3AA8CE}" dt="2022-09-15T09:47:07.501" v="347" actId="478"/>
          <ac:spMkLst>
            <pc:docMk/>
            <pc:sldMk cId="1257914747" sldId="264"/>
            <ac:spMk id="49" creationId="{F0335BC9-1B19-DED1-03E3-9ECED4A4FD28}"/>
          </ac:spMkLst>
        </pc:spChg>
        <pc:spChg chg="del">
          <ac:chgData name="Jeroen Delvaux" userId="3cca2318-ad7a-4124-b4c2-26021f313b83" providerId="ADAL" clId="{5F349C22-9469-41A6-9FFE-8A4B0C3AA8CE}" dt="2022-09-15T09:47:07.501" v="347" actId="478"/>
          <ac:spMkLst>
            <pc:docMk/>
            <pc:sldMk cId="1257914747" sldId="264"/>
            <ac:spMk id="50" creationId="{387D72EF-43A3-0D55-20E6-3F4FE41DF4EF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62" creationId="{FDE46DF0-6036-9E48-7C60-237018537EE7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65" creationId="{796614FB-608D-C127-03EC-B39AA47241EC}"/>
          </ac:spMkLst>
        </pc:spChg>
        <pc:spChg chg="mod">
          <ac:chgData name="Jeroen Delvaux" userId="3cca2318-ad7a-4124-b4c2-26021f313b83" providerId="ADAL" clId="{5F349C22-9469-41A6-9FFE-8A4B0C3AA8CE}" dt="2022-09-15T12:13:04.556" v="1758" actId="1035"/>
          <ac:spMkLst>
            <pc:docMk/>
            <pc:sldMk cId="1257914747" sldId="264"/>
            <ac:spMk id="69" creationId="{3C2359EA-9112-0A19-8A00-7A2E4E25BBA5}"/>
          </ac:spMkLst>
        </pc:spChg>
        <pc:spChg chg="mod">
          <ac:chgData name="Jeroen Delvaux" userId="3cca2318-ad7a-4124-b4c2-26021f313b83" providerId="ADAL" clId="{5F349C22-9469-41A6-9FFE-8A4B0C3AA8CE}" dt="2022-09-15T12:14:27.272" v="1774" actId="14100"/>
          <ac:spMkLst>
            <pc:docMk/>
            <pc:sldMk cId="1257914747" sldId="264"/>
            <ac:spMk id="71" creationId="{EFCA220E-F791-B1FA-FC2C-D4AB452545BA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179" creationId="{58E1C7BD-067A-F9CB-C4DE-E039F82FC2BC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180" creationId="{B3CFC008-4D59-7A8F-C1C4-0CDF5F130CFC}"/>
          </ac:spMkLst>
        </pc:spChg>
        <pc:spChg chg="mod">
          <ac:chgData name="Jeroen Delvaux" userId="3cca2318-ad7a-4124-b4c2-26021f313b83" providerId="ADAL" clId="{5F349C22-9469-41A6-9FFE-8A4B0C3AA8CE}" dt="2022-09-15T12:13:09.717" v="1760" actId="1036"/>
          <ac:spMkLst>
            <pc:docMk/>
            <pc:sldMk cId="1257914747" sldId="264"/>
            <ac:spMk id="181" creationId="{7FEFD204-5379-5F37-446C-F5395137114A}"/>
          </ac:spMkLst>
        </pc:spChg>
        <pc:picChg chg="add mod">
          <ac:chgData name="Jeroen Delvaux" userId="3cca2318-ad7a-4124-b4c2-26021f313b83" providerId="ADAL" clId="{5F349C22-9469-41A6-9FFE-8A4B0C3AA8CE}" dt="2022-09-15T09:56:16.223" v="462"/>
          <ac:picMkLst>
            <pc:docMk/>
            <pc:sldMk cId="1257914747" sldId="264"/>
            <ac:picMk id="32" creationId="{74088E92-8C01-C4B3-1617-9E3BE4A30631}"/>
          </ac:picMkLst>
        </pc:picChg>
        <pc:cxnChg chg="add mod">
          <ac:chgData name="Jeroen Delvaux" userId="3cca2318-ad7a-4124-b4c2-26021f313b83" providerId="ADAL" clId="{5F349C22-9469-41A6-9FFE-8A4B0C3AA8CE}" dt="2022-09-15T12:13:23.932" v="1764" actId="1036"/>
          <ac:cxnSpMkLst>
            <pc:docMk/>
            <pc:sldMk cId="1257914747" sldId="264"/>
            <ac:cxnSpMk id="9" creationId="{264A2EE9-3AA4-F687-8F9A-FCCF011817BF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19" creationId="{0A86972B-1EF0-7E2C-A649-A23A948B1C6A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20" creationId="{8FB8B137-51D7-67F0-99CC-620C0D41CB3B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21" creationId="{74880401-C1D3-8FDB-CDF9-9F9B0E72826B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22" creationId="{CA7D3165-6A51-736F-F297-6C4BE5F8A6DB}"/>
          </ac:cxnSpMkLst>
        </pc:cxnChg>
        <pc:cxnChg chg="mod">
          <ac:chgData name="Jeroen Delvaux" userId="3cca2318-ad7a-4124-b4c2-26021f313b83" providerId="ADAL" clId="{5F349C22-9469-41A6-9FFE-8A4B0C3AA8CE}" dt="2022-09-15T12:13:09.717" v="1760" actId="1036"/>
          <ac:cxnSpMkLst>
            <pc:docMk/>
            <pc:sldMk cId="1257914747" sldId="264"/>
            <ac:cxnSpMk id="23" creationId="{B2F6D862-5072-2424-FA91-CAE42E15EFF8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24" creationId="{77190426-30B4-61B1-096F-EC45C5562800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25" creationId="{1C4AFEC6-63A3-F77A-D0BD-912A042DD995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26" creationId="{FEA307FB-DC64-C28D-D177-EF4CC03CBBEF}"/>
          </ac:cxnSpMkLst>
        </pc:cxnChg>
        <pc:cxnChg chg="mod">
          <ac:chgData name="Jeroen Delvaux" userId="3cca2318-ad7a-4124-b4c2-26021f313b83" providerId="ADAL" clId="{5F349C22-9469-41A6-9FFE-8A4B0C3AA8CE}" dt="2022-09-15T12:13:09.717" v="1760" actId="1036"/>
          <ac:cxnSpMkLst>
            <pc:docMk/>
            <pc:sldMk cId="1257914747" sldId="264"/>
            <ac:cxnSpMk id="27" creationId="{E1CF0E40-C6C0-1397-C3B8-12F138F97320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28" creationId="{6AF9B4E1-7844-E8CA-6C78-3B633C288BE4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29" creationId="{C2E0C12C-6CE9-14B8-708E-A03083DD85E2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30" creationId="{789AF3DB-BD58-1FF0-1570-8A26EF9FE091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36" creationId="{BD7778A0-8A58-F94D-EFD1-9B4B5707C806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37" creationId="{ED8FBDAA-76C8-C694-4926-D785927D2B6C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38" creationId="{F8313F9B-7971-6ED1-9B04-E532E08510A1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39" creationId="{D016BD92-E4B0-78BD-C8A8-3876DA1318E1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40" creationId="{04A95170-D6F6-69D7-BA63-2042285CEEFD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47" creationId="{4927AE53-CE95-63B2-20A9-91BA72B69A75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52" creationId="{415AFB71-D297-4CC6-8437-62142CA86B01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53" creationId="{CBAC419E-486F-7777-BA0C-49ADC612980A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55" creationId="{8C211084-F2E7-6308-1F42-85BF4801A56C}"/>
          </ac:cxnSpMkLst>
        </pc:cxnChg>
        <pc:cxnChg chg="mod">
          <ac:chgData name="Jeroen Delvaux" userId="3cca2318-ad7a-4124-b4c2-26021f313b83" providerId="ADAL" clId="{5F349C22-9469-41A6-9FFE-8A4B0C3AA8CE}" dt="2022-09-15T12:13:04.556" v="1758" actId="1035"/>
          <ac:cxnSpMkLst>
            <pc:docMk/>
            <pc:sldMk cId="1257914747" sldId="264"/>
            <ac:cxnSpMk id="56" creationId="{8ABA3F06-2662-C5DB-C2B0-499F80851AC1}"/>
          </ac:cxnSpMkLst>
        </pc:cxnChg>
      </pc:sldChg>
      <pc:sldChg chg="del">
        <pc:chgData name="Jeroen Delvaux" userId="3cca2318-ad7a-4124-b4c2-26021f313b83" providerId="ADAL" clId="{5F349C22-9469-41A6-9FFE-8A4B0C3AA8CE}" dt="2022-09-15T09:36:24.059" v="239" actId="47"/>
        <pc:sldMkLst>
          <pc:docMk/>
          <pc:sldMk cId="2921999920" sldId="264"/>
        </pc:sldMkLst>
      </pc:sldChg>
      <pc:sldChg chg="addSp delSp modSp mod delAnim modAnim">
        <pc:chgData name="Jeroen Delvaux" userId="3cca2318-ad7a-4124-b4c2-26021f313b83" providerId="ADAL" clId="{5F349C22-9469-41A6-9FFE-8A4B0C3AA8CE}" dt="2022-09-19T05:17:44.191" v="5627"/>
        <pc:sldMkLst>
          <pc:docMk/>
          <pc:sldMk cId="831521025" sldId="265"/>
        </pc:sldMkLst>
        <pc:spChg chg="mod">
          <ac:chgData name="Jeroen Delvaux" userId="3cca2318-ad7a-4124-b4c2-26021f313b83" providerId="ADAL" clId="{5F349C22-9469-41A6-9FFE-8A4B0C3AA8CE}" dt="2022-09-18T13:53:42.495" v="5288" actId="20577"/>
          <ac:spMkLst>
            <pc:docMk/>
            <pc:sldMk cId="831521025" sldId="265"/>
            <ac:spMk id="2" creationId="{4FF102E8-F519-BEC0-46DA-0E91D6983C2D}"/>
          </ac:spMkLst>
        </pc:spChg>
        <pc:spChg chg="add del mod">
          <ac:chgData name="Jeroen Delvaux" userId="3cca2318-ad7a-4124-b4c2-26021f313b83" providerId="ADAL" clId="{5F349C22-9469-41A6-9FFE-8A4B0C3AA8CE}" dt="2022-09-15T09:56:20.351" v="463" actId="478"/>
          <ac:spMkLst>
            <pc:docMk/>
            <pc:sldMk cId="831521025" sldId="265"/>
            <ac:spMk id="3" creationId="{678EF6A5-3048-21F4-CB8D-35BA54966E25}"/>
          </ac:spMkLst>
        </pc:spChg>
        <pc:spChg chg="add mod">
          <ac:chgData name="Jeroen Delvaux" userId="3cca2318-ad7a-4124-b4c2-26021f313b83" providerId="ADAL" clId="{5F349C22-9469-41A6-9FFE-8A4B0C3AA8CE}" dt="2022-09-19T05:16:14.658" v="5622" actId="552"/>
          <ac:spMkLst>
            <pc:docMk/>
            <pc:sldMk cId="831521025" sldId="265"/>
            <ac:spMk id="3" creationId="{7D14F09A-EBBE-FF20-5219-86088EEAB595}"/>
          </ac:spMkLst>
        </pc:spChg>
        <pc:spChg chg="add del mod">
          <ac:chgData name="Jeroen Delvaux" userId="3cca2318-ad7a-4124-b4c2-26021f313b83" providerId="ADAL" clId="{5F349C22-9469-41A6-9FFE-8A4B0C3AA8CE}" dt="2022-09-15T09:56:20.351" v="463" actId="478"/>
          <ac:spMkLst>
            <pc:docMk/>
            <pc:sldMk cId="831521025" sldId="265"/>
            <ac:spMk id="4" creationId="{86077AF8-444E-674C-0C1C-F00FE6001DB9}"/>
          </ac:spMkLst>
        </pc:spChg>
        <pc:spChg chg="add del mod">
          <ac:chgData name="Jeroen Delvaux" userId="3cca2318-ad7a-4124-b4c2-26021f313b83" providerId="ADAL" clId="{5F349C22-9469-41A6-9FFE-8A4B0C3AA8CE}" dt="2022-09-15T09:56:20.351" v="463" actId="478"/>
          <ac:spMkLst>
            <pc:docMk/>
            <pc:sldMk cId="831521025" sldId="265"/>
            <ac:spMk id="5" creationId="{31D7296E-F8BE-19F7-EFA2-07A1C71E1688}"/>
          </ac:spMkLst>
        </pc:spChg>
        <pc:spChg chg="add del mod">
          <ac:chgData name="Jeroen Delvaux" userId="3cca2318-ad7a-4124-b4c2-26021f313b83" providerId="ADAL" clId="{5F349C22-9469-41A6-9FFE-8A4B0C3AA8CE}" dt="2022-09-18T08:32:32.270" v="4256" actId="478"/>
          <ac:spMkLst>
            <pc:docMk/>
            <pc:sldMk cId="831521025" sldId="265"/>
            <ac:spMk id="5" creationId="{33EF9201-1727-40A4-C0DC-95A2206899FD}"/>
          </ac:spMkLst>
        </pc:spChg>
        <pc:spChg chg="add del mod">
          <ac:chgData name="Jeroen Delvaux" userId="3cca2318-ad7a-4124-b4c2-26021f313b83" providerId="ADAL" clId="{5F349C22-9469-41A6-9FFE-8A4B0C3AA8CE}" dt="2022-09-15T09:56:20.351" v="463" actId="478"/>
          <ac:spMkLst>
            <pc:docMk/>
            <pc:sldMk cId="831521025" sldId="265"/>
            <ac:spMk id="6" creationId="{9CBAF08C-9AC6-C02C-A7E4-EF91F239046C}"/>
          </ac:spMkLst>
        </pc:spChg>
        <pc:spChg chg="add del mod">
          <ac:chgData name="Jeroen Delvaux" userId="3cca2318-ad7a-4124-b4c2-26021f313b83" providerId="ADAL" clId="{5F349C22-9469-41A6-9FFE-8A4B0C3AA8CE}" dt="2022-09-18T08:32:45.362" v="4263" actId="21"/>
          <ac:spMkLst>
            <pc:docMk/>
            <pc:sldMk cId="831521025" sldId="265"/>
            <ac:spMk id="6" creationId="{CC52A519-51AB-6423-AB17-A88EEAECDFAE}"/>
          </ac:spMkLst>
        </pc:spChg>
        <pc:spChg chg="add mod">
          <ac:chgData name="Jeroen Delvaux" userId="3cca2318-ad7a-4124-b4c2-26021f313b83" providerId="ADAL" clId="{5F349C22-9469-41A6-9FFE-8A4B0C3AA8CE}" dt="2022-09-18T13:57:48.400" v="5335" actId="20577"/>
          <ac:spMkLst>
            <pc:docMk/>
            <pc:sldMk cId="831521025" sldId="265"/>
            <ac:spMk id="9" creationId="{AA2A64C5-903E-317D-FE01-B61267C7CEBE}"/>
          </ac:spMkLst>
        </pc:spChg>
        <pc:spChg chg="add mod">
          <ac:chgData name="Jeroen Delvaux" userId="3cca2318-ad7a-4124-b4c2-26021f313b83" providerId="ADAL" clId="{5F349C22-9469-41A6-9FFE-8A4B0C3AA8CE}" dt="2022-09-18T14:36:34.097" v="5588" actId="1035"/>
          <ac:spMkLst>
            <pc:docMk/>
            <pc:sldMk cId="831521025" sldId="265"/>
            <ac:spMk id="11" creationId="{76E34EB4-BEC6-ABE4-6BA0-39CF78C8C1F1}"/>
          </ac:spMkLst>
        </pc:spChg>
        <pc:spChg chg="del mod">
          <ac:chgData name="Jeroen Delvaux" userId="3cca2318-ad7a-4124-b4c2-26021f313b83" providerId="ADAL" clId="{5F349C22-9469-41A6-9FFE-8A4B0C3AA8CE}" dt="2022-09-18T08:32:31.113" v="4255" actId="478"/>
          <ac:spMkLst>
            <pc:docMk/>
            <pc:sldMk cId="831521025" sldId="265"/>
            <ac:spMk id="11" creationId="{E43D97EA-A826-BC6C-9E5C-962646DED7CD}"/>
          </ac:spMkLst>
        </pc:spChg>
        <pc:spChg chg="add mod">
          <ac:chgData name="Jeroen Delvaux" userId="3cca2318-ad7a-4124-b4c2-26021f313b83" providerId="ADAL" clId="{5F349C22-9469-41A6-9FFE-8A4B0C3AA8CE}" dt="2022-09-18T08:32:58.392" v="4268" actId="1076"/>
          <ac:spMkLst>
            <pc:docMk/>
            <pc:sldMk cId="831521025" sldId="265"/>
            <ac:spMk id="12" creationId="{8D77C2C8-02FE-8017-2AC1-99A28BE0CD63}"/>
          </ac:spMkLst>
        </pc:spChg>
        <pc:spChg chg="del mod">
          <ac:chgData name="Jeroen Delvaux" userId="3cca2318-ad7a-4124-b4c2-26021f313b83" providerId="ADAL" clId="{5F349C22-9469-41A6-9FFE-8A4B0C3AA8CE}" dt="2022-09-18T07:42:11.743" v="4215" actId="21"/>
          <ac:spMkLst>
            <pc:docMk/>
            <pc:sldMk cId="831521025" sldId="265"/>
            <ac:spMk id="12" creationId="{F15A5B6C-A84D-9A80-2422-39506BC782C9}"/>
          </ac:spMkLst>
        </pc:spChg>
        <pc:spChg chg="add mod">
          <ac:chgData name="Jeroen Delvaux" userId="3cca2318-ad7a-4124-b4c2-26021f313b83" providerId="ADAL" clId="{5F349C22-9469-41A6-9FFE-8A4B0C3AA8CE}" dt="2022-09-15T09:56:21.108" v="464"/>
          <ac:spMkLst>
            <pc:docMk/>
            <pc:sldMk cId="831521025" sldId="265"/>
            <ac:spMk id="13" creationId="{1E926B44-870D-5064-3122-2595B3F718B4}"/>
          </ac:spMkLst>
        </pc:spChg>
        <pc:spChg chg="mod">
          <ac:chgData name="Jeroen Delvaux" userId="3cca2318-ad7a-4124-b4c2-26021f313b83" providerId="ADAL" clId="{5F349C22-9469-41A6-9FFE-8A4B0C3AA8CE}" dt="2022-09-19T05:15:26.871" v="5608" actId="20577"/>
          <ac:spMkLst>
            <pc:docMk/>
            <pc:sldMk cId="831521025" sldId="265"/>
            <ac:spMk id="15" creationId="{DDA81CD2-290B-45B5-E1BD-E999588DCF3D}"/>
          </ac:spMkLst>
        </pc:spChg>
        <pc:spChg chg="del mod">
          <ac:chgData name="Jeroen Delvaux" userId="3cca2318-ad7a-4124-b4c2-26021f313b83" providerId="ADAL" clId="{5F349C22-9469-41A6-9FFE-8A4B0C3AA8CE}" dt="2022-09-18T14:30:51.796" v="5514" actId="478"/>
          <ac:spMkLst>
            <pc:docMk/>
            <pc:sldMk cId="831521025" sldId="265"/>
            <ac:spMk id="16" creationId="{9EF4E577-C83F-7DDC-9450-5423960CA2F5}"/>
          </ac:spMkLst>
        </pc:spChg>
        <pc:spChg chg="add mod">
          <ac:chgData name="Jeroen Delvaux" userId="3cca2318-ad7a-4124-b4c2-26021f313b83" providerId="ADAL" clId="{5F349C22-9469-41A6-9FFE-8A4B0C3AA8CE}" dt="2022-09-15T09:56:21.108" v="464"/>
          <ac:spMkLst>
            <pc:docMk/>
            <pc:sldMk cId="831521025" sldId="265"/>
            <ac:spMk id="17" creationId="{64EED48E-9205-EE87-E6E2-FFA5F2B4F065}"/>
          </ac:spMkLst>
        </pc:spChg>
        <pc:spChg chg="mod">
          <ac:chgData name="Jeroen Delvaux" userId="3cca2318-ad7a-4124-b4c2-26021f313b83" providerId="ADAL" clId="{5F349C22-9469-41A6-9FFE-8A4B0C3AA8CE}" dt="2022-09-19T05:15:58.700" v="5620" actId="1038"/>
          <ac:spMkLst>
            <pc:docMk/>
            <pc:sldMk cId="831521025" sldId="265"/>
            <ac:spMk id="19" creationId="{1C0B3C9F-F0EC-8818-9FFA-80B35E2432B1}"/>
          </ac:spMkLst>
        </pc:spChg>
        <pc:spChg chg="del">
          <ac:chgData name="Jeroen Delvaux" userId="3cca2318-ad7a-4124-b4c2-26021f313b83" providerId="ADAL" clId="{5F349C22-9469-41A6-9FFE-8A4B0C3AA8CE}" dt="2022-09-19T05:16:03.647" v="5621" actId="478"/>
          <ac:spMkLst>
            <pc:docMk/>
            <pc:sldMk cId="831521025" sldId="265"/>
            <ac:spMk id="20" creationId="{9FAF9146-B1FE-2408-7CC7-05A8519754F4}"/>
          </ac:spMkLst>
        </pc:spChg>
        <pc:spChg chg="mod">
          <ac:chgData name="Jeroen Delvaux" userId="3cca2318-ad7a-4124-b4c2-26021f313b83" providerId="ADAL" clId="{5F349C22-9469-41A6-9FFE-8A4B0C3AA8CE}" dt="2022-09-18T07:42:06.301" v="4214" actId="1076"/>
          <ac:spMkLst>
            <pc:docMk/>
            <pc:sldMk cId="831521025" sldId="265"/>
            <ac:spMk id="21" creationId="{295011BC-19A2-6F99-4EAB-A46F40A1206A}"/>
          </ac:spMkLst>
        </pc:spChg>
        <pc:spChg chg="del mod">
          <ac:chgData name="Jeroen Delvaux" userId="3cca2318-ad7a-4124-b4c2-26021f313b83" providerId="ADAL" clId="{5F349C22-9469-41A6-9FFE-8A4B0C3AA8CE}" dt="2022-09-18T07:43:43.403" v="4226" actId="21"/>
          <ac:spMkLst>
            <pc:docMk/>
            <pc:sldMk cId="831521025" sldId="265"/>
            <ac:spMk id="22" creationId="{760614DA-994C-1918-04A1-640B3B42CA90}"/>
          </ac:spMkLst>
        </pc:spChg>
        <pc:spChg chg="del mod">
          <ac:chgData name="Jeroen Delvaux" userId="3cca2318-ad7a-4124-b4c2-26021f313b83" providerId="ADAL" clId="{5F349C22-9469-41A6-9FFE-8A4B0C3AA8CE}" dt="2022-09-18T14:36:24.185" v="5584" actId="21"/>
          <ac:spMkLst>
            <pc:docMk/>
            <pc:sldMk cId="831521025" sldId="265"/>
            <ac:spMk id="23" creationId="{EA3E356C-36B9-3320-C117-7CFDE47D2D54}"/>
          </ac:spMkLst>
        </pc:spChg>
        <pc:spChg chg="mod">
          <ac:chgData name="Jeroen Delvaux" userId="3cca2318-ad7a-4124-b4c2-26021f313b83" providerId="ADAL" clId="{5F349C22-9469-41A6-9FFE-8A4B0C3AA8CE}" dt="2022-09-18T14:36:37.536" v="5589" actId="1035"/>
          <ac:spMkLst>
            <pc:docMk/>
            <pc:sldMk cId="831521025" sldId="265"/>
            <ac:spMk id="24" creationId="{2179E5EF-B920-F113-F694-255C4A804EC1}"/>
          </ac:spMkLst>
        </pc:spChg>
        <pc:spChg chg="mod">
          <ac:chgData name="Jeroen Delvaux" userId="3cca2318-ad7a-4124-b4c2-26021f313b83" providerId="ADAL" clId="{5F349C22-9469-41A6-9FFE-8A4B0C3AA8CE}" dt="2022-09-19T05:16:14.658" v="5622" actId="552"/>
          <ac:spMkLst>
            <pc:docMk/>
            <pc:sldMk cId="831521025" sldId="265"/>
            <ac:spMk id="27" creationId="{F8B6E8D0-95B8-5197-D35C-CE6570359576}"/>
          </ac:spMkLst>
        </pc:spChg>
        <pc:spChg chg="mod">
          <ac:chgData name="Jeroen Delvaux" userId="3cca2318-ad7a-4124-b4c2-26021f313b83" providerId="ADAL" clId="{5F349C22-9469-41A6-9FFE-8A4B0C3AA8CE}" dt="2022-09-19T05:16:14.658" v="5622" actId="552"/>
          <ac:spMkLst>
            <pc:docMk/>
            <pc:sldMk cId="831521025" sldId="265"/>
            <ac:spMk id="28" creationId="{6A14C31C-9500-634A-1EF4-6CDED30049A8}"/>
          </ac:spMkLst>
        </pc:spChg>
        <pc:spChg chg="del">
          <ac:chgData name="Jeroen Delvaux" userId="3cca2318-ad7a-4124-b4c2-26021f313b83" providerId="ADAL" clId="{5F349C22-9469-41A6-9FFE-8A4B0C3AA8CE}" dt="2022-09-15T09:47:12.170" v="349" actId="478"/>
          <ac:spMkLst>
            <pc:docMk/>
            <pc:sldMk cId="831521025" sldId="265"/>
            <ac:spMk id="48" creationId="{04904F39-9C5C-505B-B80D-E176D517D06E}"/>
          </ac:spMkLst>
        </pc:spChg>
        <pc:spChg chg="del">
          <ac:chgData name="Jeroen Delvaux" userId="3cca2318-ad7a-4124-b4c2-26021f313b83" providerId="ADAL" clId="{5F349C22-9469-41A6-9FFE-8A4B0C3AA8CE}" dt="2022-09-15T09:47:12.170" v="349" actId="478"/>
          <ac:spMkLst>
            <pc:docMk/>
            <pc:sldMk cId="831521025" sldId="265"/>
            <ac:spMk id="49" creationId="{F0335BC9-1B19-DED1-03E3-9ECED4A4FD28}"/>
          </ac:spMkLst>
        </pc:spChg>
        <pc:spChg chg="del">
          <ac:chgData name="Jeroen Delvaux" userId="3cca2318-ad7a-4124-b4c2-26021f313b83" providerId="ADAL" clId="{5F349C22-9469-41A6-9FFE-8A4B0C3AA8CE}" dt="2022-09-15T09:47:12.170" v="349" actId="478"/>
          <ac:spMkLst>
            <pc:docMk/>
            <pc:sldMk cId="831521025" sldId="265"/>
            <ac:spMk id="50" creationId="{387D72EF-43A3-0D55-20E6-3F4FE41DF4EF}"/>
          </ac:spMkLst>
        </pc:spChg>
        <pc:picChg chg="add del mod">
          <ac:chgData name="Jeroen Delvaux" userId="3cca2318-ad7a-4124-b4c2-26021f313b83" providerId="ADAL" clId="{5F349C22-9469-41A6-9FFE-8A4B0C3AA8CE}" dt="2022-09-18T08:32:29.098" v="4253" actId="478"/>
          <ac:picMkLst>
            <pc:docMk/>
            <pc:sldMk cId="831521025" sldId="265"/>
            <ac:picMk id="4" creationId="{CA2C84E6-B941-2182-799B-4D9462966BFE}"/>
          </ac:picMkLst>
        </pc:picChg>
        <pc:picChg chg="add mod">
          <ac:chgData name="Jeroen Delvaux" userId="3cca2318-ad7a-4124-b4c2-26021f313b83" providerId="ADAL" clId="{5F349C22-9469-41A6-9FFE-8A4B0C3AA8CE}" dt="2022-09-15T09:56:21.108" v="464"/>
          <ac:picMkLst>
            <pc:docMk/>
            <pc:sldMk cId="831521025" sldId="265"/>
            <ac:picMk id="7" creationId="{30E2E8F5-C86E-4F3D-4DFF-AA580D995F86}"/>
          </ac:picMkLst>
        </pc:picChg>
        <pc:picChg chg="del mod">
          <ac:chgData name="Jeroen Delvaux" userId="3cca2318-ad7a-4124-b4c2-26021f313b83" providerId="ADAL" clId="{5F349C22-9469-41A6-9FFE-8A4B0C3AA8CE}" dt="2022-09-18T08:32:29.882" v="4254" actId="478"/>
          <ac:picMkLst>
            <pc:docMk/>
            <pc:sldMk cId="831521025" sldId="265"/>
            <ac:picMk id="8" creationId="{DE6DF55B-3F5A-CE8A-E347-BB7A325EA2E1}"/>
          </ac:picMkLst>
        </pc:picChg>
        <pc:picChg chg="del">
          <ac:chgData name="Jeroen Delvaux" userId="3cca2318-ad7a-4124-b4c2-26021f313b83" providerId="ADAL" clId="{5F349C22-9469-41A6-9FFE-8A4B0C3AA8CE}" dt="2022-09-18T07:41:09.650" v="4187" actId="478"/>
          <ac:picMkLst>
            <pc:docMk/>
            <pc:sldMk cId="831521025" sldId="265"/>
            <ac:picMk id="10" creationId="{05D2CCE0-A3B1-4360-6A7B-9DB62DC9DC4C}"/>
          </ac:picMkLst>
        </pc:picChg>
        <pc:picChg chg="add mod">
          <ac:chgData name="Jeroen Delvaux" userId="3cca2318-ad7a-4124-b4c2-26021f313b83" providerId="ADAL" clId="{5F349C22-9469-41A6-9FFE-8A4B0C3AA8CE}" dt="2022-09-18T14:36:09.489" v="5574" actId="14100"/>
          <ac:picMkLst>
            <pc:docMk/>
            <pc:sldMk cId="831521025" sldId="265"/>
            <ac:picMk id="10" creationId="{2C73629C-81BD-E110-3054-ECCCB73CF855}"/>
          </ac:picMkLst>
        </pc:picChg>
        <pc:cxnChg chg="mod">
          <ac:chgData name="Jeroen Delvaux" userId="3cca2318-ad7a-4124-b4c2-26021f313b83" providerId="ADAL" clId="{5F349C22-9469-41A6-9FFE-8A4B0C3AA8CE}" dt="2022-09-19T05:15:56.042" v="5619" actId="14100"/>
          <ac:cxnSpMkLst>
            <pc:docMk/>
            <pc:sldMk cId="831521025" sldId="265"/>
            <ac:cxnSpMk id="18" creationId="{69408CA2-5F61-0313-6F63-DC9EAB3A4BC8}"/>
          </ac:cxnSpMkLst>
        </pc:cxnChg>
        <pc:cxnChg chg="mod">
          <ac:chgData name="Jeroen Delvaux" userId="3cca2318-ad7a-4124-b4c2-26021f313b83" providerId="ADAL" clId="{5F349C22-9469-41A6-9FFE-8A4B0C3AA8CE}" dt="2022-09-18T14:36:40.627" v="5592" actId="1036"/>
          <ac:cxnSpMkLst>
            <pc:docMk/>
            <pc:sldMk cId="831521025" sldId="265"/>
            <ac:cxnSpMk id="25" creationId="{AC2F1898-5A7C-2447-181A-ED1A432EFB38}"/>
          </ac:cxnSpMkLst>
        </pc:cxnChg>
      </pc:sldChg>
      <pc:sldChg chg="del">
        <pc:chgData name="Jeroen Delvaux" userId="3cca2318-ad7a-4124-b4c2-26021f313b83" providerId="ADAL" clId="{5F349C22-9469-41A6-9FFE-8A4B0C3AA8CE}" dt="2022-09-15T09:36:28.864" v="242" actId="47"/>
        <pc:sldMkLst>
          <pc:docMk/>
          <pc:sldMk cId="1962718610" sldId="265"/>
        </pc:sldMkLst>
      </pc:sldChg>
      <pc:sldChg chg="del">
        <pc:chgData name="Jeroen Delvaux" userId="3cca2318-ad7a-4124-b4c2-26021f313b83" providerId="ADAL" clId="{5F349C22-9469-41A6-9FFE-8A4B0C3AA8CE}" dt="2022-09-15T09:36:29.895" v="243" actId="47"/>
        <pc:sldMkLst>
          <pc:docMk/>
          <pc:sldMk cId="1169434237" sldId="266"/>
        </pc:sldMkLst>
      </pc:sldChg>
      <pc:sldChg chg="del">
        <pc:chgData name="Jeroen Delvaux" userId="3cca2318-ad7a-4124-b4c2-26021f313b83" providerId="ADAL" clId="{5F349C22-9469-41A6-9FFE-8A4B0C3AA8CE}" dt="2022-09-15T09:36:27.362" v="241" actId="47"/>
        <pc:sldMkLst>
          <pc:docMk/>
          <pc:sldMk cId="3286127184" sldId="267"/>
        </pc:sldMkLst>
      </pc:sldChg>
      <pc:sldChg chg="addSp delSp modSp mod modAnim">
        <pc:chgData name="Jeroen Delvaux" userId="3cca2318-ad7a-4124-b4c2-26021f313b83" providerId="ADAL" clId="{5F349C22-9469-41A6-9FFE-8A4B0C3AA8CE}" dt="2022-09-19T05:33:11.546" v="5631" actId="1035"/>
        <pc:sldMkLst>
          <pc:docMk/>
          <pc:sldMk cId="3951327629" sldId="267"/>
        </pc:sldMkLst>
        <pc:spChg chg="add 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2" creationId="{B953DF36-2089-A97A-F77C-A77DC07F5EF5}"/>
          </ac:spMkLst>
        </pc:spChg>
        <pc:spChg chg="add del mod">
          <ac:chgData name="Jeroen Delvaux" userId="3cca2318-ad7a-4124-b4c2-26021f313b83" providerId="ADAL" clId="{5F349C22-9469-41A6-9FFE-8A4B0C3AA8CE}" dt="2022-09-15T09:55:47.721" v="451" actId="478"/>
          <ac:spMkLst>
            <pc:docMk/>
            <pc:sldMk cId="3951327629" sldId="267"/>
            <ac:spMk id="2" creationId="{EA150315-E5CD-2D0D-A036-7B3EC95336D0}"/>
          </ac:spMkLst>
        </pc:spChg>
        <pc:spChg chg="add mod">
          <ac:chgData name="Jeroen Delvaux" userId="3cca2318-ad7a-4124-b4c2-26021f313b83" providerId="ADAL" clId="{5F349C22-9469-41A6-9FFE-8A4B0C3AA8CE}" dt="2022-09-17T09:40:19.936" v="3267" actId="1035"/>
          <ac:spMkLst>
            <pc:docMk/>
            <pc:sldMk cId="3951327629" sldId="267"/>
            <ac:spMk id="3" creationId="{9CB3B948-D344-4A05-4B6E-3F329B066A5D}"/>
          </ac:spMkLst>
        </pc:spChg>
        <pc:spChg chg="del">
          <ac:chgData name="Jeroen Delvaux" userId="3cca2318-ad7a-4124-b4c2-26021f313b83" providerId="ADAL" clId="{5F349C22-9469-41A6-9FFE-8A4B0C3AA8CE}" dt="2022-09-15T11:48:59.704" v="1282" actId="478"/>
          <ac:spMkLst>
            <pc:docMk/>
            <pc:sldMk cId="3951327629" sldId="267"/>
            <ac:spMk id="3" creationId="{D2B5D0AF-0425-FDB9-2D71-F35E652987C2}"/>
          </ac:spMkLst>
        </pc:spChg>
        <pc:spChg chg="add del mod">
          <ac:chgData name="Jeroen Delvaux" userId="3cca2318-ad7a-4124-b4c2-26021f313b83" providerId="ADAL" clId="{5F349C22-9469-41A6-9FFE-8A4B0C3AA8CE}" dt="2022-09-15T09:55:47.721" v="451" actId="478"/>
          <ac:spMkLst>
            <pc:docMk/>
            <pc:sldMk cId="3951327629" sldId="267"/>
            <ac:spMk id="4" creationId="{46957902-B000-0F23-72D5-E81F227AA4C7}"/>
          </ac:spMkLst>
        </pc:spChg>
        <pc:spChg chg="add mod">
          <ac:chgData name="Jeroen Delvaux" userId="3cca2318-ad7a-4124-b4c2-26021f313b83" providerId="ADAL" clId="{5F349C22-9469-41A6-9FFE-8A4B0C3AA8CE}" dt="2022-09-17T09:39:26.836" v="3246" actId="20577"/>
          <ac:spMkLst>
            <pc:docMk/>
            <pc:sldMk cId="3951327629" sldId="267"/>
            <ac:spMk id="4" creationId="{F4A930BC-3A9D-0B29-8CB6-2F26D78DB8E2}"/>
          </ac:spMkLst>
        </pc:spChg>
        <pc:spChg chg="add del mod">
          <ac:chgData name="Jeroen Delvaux" userId="3cca2318-ad7a-4124-b4c2-26021f313b83" providerId="ADAL" clId="{5F349C22-9469-41A6-9FFE-8A4B0C3AA8CE}" dt="2022-09-15T09:55:47.721" v="451" actId="478"/>
          <ac:spMkLst>
            <pc:docMk/>
            <pc:sldMk cId="3951327629" sldId="267"/>
            <ac:spMk id="5" creationId="{579B5946-7739-124E-07FC-A62BCBD1F14F}"/>
          </ac:spMkLst>
        </pc:spChg>
        <pc:spChg chg="add del mod">
          <ac:chgData name="Jeroen Delvaux" userId="3cca2318-ad7a-4124-b4c2-26021f313b83" providerId="ADAL" clId="{5F349C22-9469-41A6-9FFE-8A4B0C3AA8CE}" dt="2022-09-15T09:55:47.721" v="451" actId="478"/>
          <ac:spMkLst>
            <pc:docMk/>
            <pc:sldMk cId="3951327629" sldId="267"/>
            <ac:spMk id="6" creationId="{00BEE7D6-F039-AF59-2065-0185065A30D2}"/>
          </ac:spMkLst>
        </pc:spChg>
        <pc:spChg chg="mod topLvl">
          <ac:chgData name="Jeroen Delvaux" userId="3cca2318-ad7a-4124-b4c2-26021f313b83" providerId="ADAL" clId="{5F349C22-9469-41A6-9FFE-8A4B0C3AA8CE}" dt="2022-09-17T11:01:53.356" v="4066" actId="165"/>
          <ac:spMkLst>
            <pc:docMk/>
            <pc:sldMk cId="3951327629" sldId="267"/>
            <ac:spMk id="8" creationId="{53205BB9-DAF4-6E8E-40C8-47AC72805863}"/>
          </ac:spMkLst>
        </pc:spChg>
        <pc:spChg chg="mod topLvl">
          <ac:chgData name="Jeroen Delvaux" userId="3cca2318-ad7a-4124-b4c2-26021f313b83" providerId="ADAL" clId="{5F349C22-9469-41A6-9FFE-8A4B0C3AA8CE}" dt="2022-09-17T11:01:53.356" v="4066" actId="165"/>
          <ac:spMkLst>
            <pc:docMk/>
            <pc:sldMk cId="3951327629" sldId="267"/>
            <ac:spMk id="10" creationId="{F013451B-AC59-3CB2-A852-80451A817843}"/>
          </ac:spMkLst>
        </pc:spChg>
        <pc:spChg chg="mod topLvl">
          <ac:chgData name="Jeroen Delvaux" userId="3cca2318-ad7a-4124-b4c2-26021f313b83" providerId="ADAL" clId="{5F349C22-9469-41A6-9FFE-8A4B0C3AA8CE}" dt="2022-09-17T11:01:53.356" v="4066" actId="165"/>
          <ac:spMkLst>
            <pc:docMk/>
            <pc:sldMk cId="3951327629" sldId="267"/>
            <ac:spMk id="12" creationId="{C647F053-5705-0430-9A7A-484DE71C869D}"/>
          </ac:spMkLst>
        </pc:spChg>
        <pc:spChg chg="del mod">
          <ac:chgData name="Jeroen Delvaux" userId="3cca2318-ad7a-4124-b4c2-26021f313b83" providerId="ADAL" clId="{5F349C22-9469-41A6-9FFE-8A4B0C3AA8CE}" dt="2022-09-15T11:49:05.507" v="1285" actId="478"/>
          <ac:spMkLst>
            <pc:docMk/>
            <pc:sldMk cId="3951327629" sldId="267"/>
            <ac:spMk id="14" creationId="{16E37C71-4C54-463C-C493-050BAF13AFF7}"/>
          </ac:spMkLst>
        </pc:spChg>
        <pc:spChg chg="del topLvl">
          <ac:chgData name="Jeroen Delvaux" userId="3cca2318-ad7a-4124-b4c2-26021f313b83" providerId="ADAL" clId="{5F349C22-9469-41A6-9FFE-8A4B0C3AA8CE}" dt="2022-09-15T11:47:48.035" v="1228" actId="478"/>
          <ac:spMkLst>
            <pc:docMk/>
            <pc:sldMk cId="3951327629" sldId="267"/>
            <ac:spMk id="16" creationId="{2BBF94FD-35CD-8B41-8756-636551B8466B}"/>
          </ac:spMkLst>
        </pc:spChg>
        <pc:spChg chg="add mod">
          <ac:chgData name="Jeroen Delvaux" userId="3cca2318-ad7a-4124-b4c2-26021f313b83" providerId="ADAL" clId="{5F349C22-9469-41A6-9FFE-8A4B0C3AA8CE}" dt="2022-09-18T13:57:04.123" v="5316" actId="20577"/>
          <ac:spMkLst>
            <pc:docMk/>
            <pc:sldMk cId="3951327629" sldId="267"/>
            <ac:spMk id="17" creationId="{97938C00-3063-D3C1-65CD-901AB9718624}"/>
          </ac:spMkLst>
        </pc:spChg>
        <pc:spChg chg="add mod">
          <ac:chgData name="Jeroen Delvaux" userId="3cca2318-ad7a-4124-b4c2-26021f313b83" providerId="ADAL" clId="{5F349C22-9469-41A6-9FFE-8A4B0C3AA8CE}" dt="2022-09-15T09:55:48.552" v="452"/>
          <ac:spMkLst>
            <pc:docMk/>
            <pc:sldMk cId="3951327629" sldId="267"/>
            <ac:spMk id="18" creationId="{0F5ECE85-B74B-34E1-CAF5-23DD6B429BED}"/>
          </ac:spMkLst>
        </pc:spChg>
        <pc:spChg chg="add mod">
          <ac:chgData name="Jeroen Delvaux" userId="3cca2318-ad7a-4124-b4c2-26021f313b83" providerId="ADAL" clId="{5F349C22-9469-41A6-9FFE-8A4B0C3AA8CE}" dt="2022-09-15T09:55:48.552" v="452"/>
          <ac:spMkLst>
            <pc:docMk/>
            <pc:sldMk cId="3951327629" sldId="267"/>
            <ac:spMk id="19" creationId="{C5F4E505-6CBB-827E-B010-606C6D8C6111}"/>
          </ac:spMkLst>
        </pc:spChg>
        <pc:spChg chg="add mod">
          <ac:chgData name="Jeroen Delvaux" userId="3cca2318-ad7a-4124-b4c2-26021f313b83" providerId="ADAL" clId="{5F349C22-9469-41A6-9FFE-8A4B0C3AA8CE}" dt="2022-09-19T05:33:11.546" v="5631" actId="1035"/>
          <ac:spMkLst>
            <pc:docMk/>
            <pc:sldMk cId="3951327629" sldId="267"/>
            <ac:spMk id="22" creationId="{532EC8BF-72F3-883E-1BF7-68E1AC4B018F}"/>
          </ac:spMkLst>
        </pc:spChg>
        <pc:spChg chg="mod">
          <ac:chgData name="Jeroen Delvaux" userId="3cca2318-ad7a-4124-b4c2-26021f313b83" providerId="ADAL" clId="{5F349C22-9469-41A6-9FFE-8A4B0C3AA8CE}" dt="2022-09-17T09:33:16.442" v="3155" actId="1035"/>
          <ac:spMkLst>
            <pc:docMk/>
            <pc:sldMk cId="3951327629" sldId="267"/>
            <ac:spMk id="23" creationId="{FA64E567-586E-4BB0-B810-A5E2D287ACE5}"/>
          </ac:spMkLst>
        </pc:spChg>
        <pc:spChg chg="mod">
          <ac:chgData name="Jeroen Delvaux" userId="3cca2318-ad7a-4124-b4c2-26021f313b83" providerId="ADAL" clId="{5F349C22-9469-41A6-9FFE-8A4B0C3AA8CE}" dt="2022-09-17T09:33:16.442" v="3155" actId="1035"/>
          <ac:spMkLst>
            <pc:docMk/>
            <pc:sldMk cId="3951327629" sldId="267"/>
            <ac:spMk id="24" creationId="{02CFCB70-2981-DC81-BA86-6BDA3502E729}"/>
          </ac:spMkLst>
        </pc:spChg>
        <pc:spChg chg="add mod">
          <ac:chgData name="Jeroen Delvaux" userId="3cca2318-ad7a-4124-b4c2-26021f313b83" providerId="ADAL" clId="{5F349C22-9469-41A6-9FFE-8A4B0C3AA8CE}" dt="2022-09-17T09:24:42.238" v="3046" actId="1037"/>
          <ac:spMkLst>
            <pc:docMk/>
            <pc:sldMk cId="3951327629" sldId="267"/>
            <ac:spMk id="25" creationId="{3B423824-EF97-82D6-811C-46391896EAAF}"/>
          </ac:spMkLst>
        </pc:spChg>
        <pc:spChg chg="add mod">
          <ac:chgData name="Jeroen Delvaux" userId="3cca2318-ad7a-4124-b4c2-26021f313b83" providerId="ADAL" clId="{5F349C22-9469-41A6-9FFE-8A4B0C3AA8CE}" dt="2022-09-17T09:24:42.238" v="3046" actId="1037"/>
          <ac:spMkLst>
            <pc:docMk/>
            <pc:sldMk cId="3951327629" sldId="267"/>
            <ac:spMk id="27" creationId="{787446BB-46E2-C61F-36EC-415B16D6AB96}"/>
          </ac:spMkLst>
        </pc:spChg>
        <pc:spChg chg="mod">
          <ac:chgData name="Jeroen Delvaux" userId="3cca2318-ad7a-4124-b4c2-26021f313b83" providerId="ADAL" clId="{5F349C22-9469-41A6-9FFE-8A4B0C3AA8CE}" dt="2022-09-17T09:24:37.167" v="3042" actId="1035"/>
          <ac:spMkLst>
            <pc:docMk/>
            <pc:sldMk cId="3951327629" sldId="267"/>
            <ac:spMk id="28" creationId="{C3209F4A-850B-CEDE-6EFC-DEA762524C60}"/>
          </ac:spMkLst>
        </pc:spChg>
        <pc:spChg chg="mod">
          <ac:chgData name="Jeroen Delvaux" userId="3cca2318-ad7a-4124-b4c2-26021f313b83" providerId="ADAL" clId="{5F349C22-9469-41A6-9FFE-8A4B0C3AA8CE}" dt="2022-09-17T09:29:19.334" v="3047" actId="20577"/>
          <ac:spMkLst>
            <pc:docMk/>
            <pc:sldMk cId="3951327629" sldId="267"/>
            <ac:spMk id="29" creationId="{18F559B1-04FB-A97A-7E68-7929673D453E}"/>
          </ac:spMkLst>
        </pc:spChg>
        <pc:spChg chg="mod">
          <ac:chgData name="Jeroen Delvaux" userId="3cca2318-ad7a-4124-b4c2-26021f313b83" providerId="ADAL" clId="{5F349C22-9469-41A6-9FFE-8A4B0C3AA8CE}" dt="2022-09-17T09:40:15.222" v="3260" actId="1035"/>
          <ac:spMkLst>
            <pc:docMk/>
            <pc:sldMk cId="3951327629" sldId="267"/>
            <ac:spMk id="30" creationId="{E9B06DB8-82E6-8BC7-4BB4-98E682D06F68}"/>
          </ac:spMkLst>
        </pc:spChg>
        <pc:spChg chg="mod">
          <ac:chgData name="Jeroen Delvaux" userId="3cca2318-ad7a-4124-b4c2-26021f313b83" providerId="ADAL" clId="{5F349C22-9469-41A6-9FFE-8A4B0C3AA8CE}" dt="2022-09-17T09:40:11.128" v="3255" actId="1076"/>
          <ac:spMkLst>
            <pc:docMk/>
            <pc:sldMk cId="3951327629" sldId="267"/>
            <ac:spMk id="31" creationId="{6E16EC54-F952-AEB7-99FD-1A3A700AC627}"/>
          </ac:spMkLst>
        </pc:spChg>
        <pc:spChg chg="mod">
          <ac:chgData name="Jeroen Delvaux" userId="3cca2318-ad7a-4124-b4c2-26021f313b83" providerId="ADAL" clId="{5F349C22-9469-41A6-9FFE-8A4B0C3AA8CE}" dt="2022-09-17T09:39:53.675" v="3250" actId="1076"/>
          <ac:spMkLst>
            <pc:docMk/>
            <pc:sldMk cId="3951327629" sldId="267"/>
            <ac:spMk id="32" creationId="{7CB5CC4A-3D87-D721-AEA9-343B22E3B805}"/>
          </ac:spMkLst>
        </pc:spChg>
        <pc:spChg chg="del mod">
          <ac:chgData name="Jeroen Delvaux" userId="3cca2318-ad7a-4124-b4c2-26021f313b83" providerId="ADAL" clId="{5F349C22-9469-41A6-9FFE-8A4B0C3AA8CE}" dt="2022-09-15T11:47:49.658" v="1229" actId="478"/>
          <ac:spMkLst>
            <pc:docMk/>
            <pc:sldMk cId="3951327629" sldId="267"/>
            <ac:spMk id="33" creationId="{FB4C04C6-E25A-AC72-5679-CCD9C5B865D1}"/>
          </ac:spMkLst>
        </pc:spChg>
        <pc:spChg chg="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34" creationId="{F43A8CDB-FD5B-3296-4866-4D1CC85DC429}"/>
          </ac:spMkLst>
        </pc:spChg>
        <pc:spChg chg="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35" creationId="{98AF90B7-54A6-E08C-A641-0F2C57CBA021}"/>
          </ac:spMkLst>
        </pc:spChg>
        <pc:spChg chg="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36" creationId="{ABD9B453-3D2E-A708-BD39-6D0307005A9E}"/>
          </ac:spMkLst>
        </pc:spChg>
        <pc:spChg chg="add 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39" creationId="{C09F667F-6963-DF58-072B-5B2BB8DEC56E}"/>
          </ac:spMkLst>
        </pc:spChg>
        <pc:spChg chg="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40" creationId="{1C2F5133-D0CD-EB29-595E-2AB3DD6096F2}"/>
          </ac:spMkLst>
        </pc:spChg>
        <pc:spChg chg="del mod">
          <ac:chgData name="Jeroen Delvaux" userId="3cca2318-ad7a-4124-b4c2-26021f313b83" providerId="ADAL" clId="{5F349C22-9469-41A6-9FFE-8A4B0C3AA8CE}" dt="2022-09-15T11:43:37.793" v="1185" actId="478"/>
          <ac:spMkLst>
            <pc:docMk/>
            <pc:sldMk cId="3951327629" sldId="267"/>
            <ac:spMk id="41" creationId="{E17FEBEC-C130-4406-058A-078FADAFA4B0}"/>
          </ac:spMkLst>
        </pc:spChg>
        <pc:spChg chg="mod">
          <ac:chgData name="Jeroen Delvaux" userId="3cca2318-ad7a-4124-b4c2-26021f313b83" providerId="ADAL" clId="{5F349C22-9469-41A6-9FFE-8A4B0C3AA8CE}" dt="2022-09-17T09:39:14.236" v="3225" actId="1036"/>
          <ac:spMkLst>
            <pc:docMk/>
            <pc:sldMk cId="3951327629" sldId="267"/>
            <ac:spMk id="42" creationId="{FC409474-CB28-C75C-184F-BC6B31BCEC10}"/>
          </ac:spMkLst>
        </pc:spChg>
        <pc:spChg chg="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43" creationId="{DF7CA9DD-5FED-D5E2-8044-429BD8A811E0}"/>
          </ac:spMkLst>
        </pc:spChg>
        <pc:spChg chg="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45" creationId="{597E66C2-274B-A264-2396-DD7417EDD6ED}"/>
          </ac:spMkLst>
        </pc:spChg>
        <pc:spChg chg="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46" creationId="{FAAB96BB-76E1-F8A9-2ECE-CC346E44B906}"/>
          </ac:spMkLst>
        </pc:spChg>
        <pc:spChg chg="mod">
          <ac:chgData name="Jeroen Delvaux" userId="3cca2318-ad7a-4124-b4c2-26021f313b83" providerId="ADAL" clId="{5F349C22-9469-41A6-9FFE-8A4B0C3AA8CE}" dt="2022-09-17T09:39:06.144" v="3221" actId="1035"/>
          <ac:spMkLst>
            <pc:docMk/>
            <pc:sldMk cId="3951327629" sldId="267"/>
            <ac:spMk id="47" creationId="{D73BE108-26D4-ECC9-F1B7-06987FB8DF30}"/>
          </ac:spMkLst>
        </pc:spChg>
        <pc:spChg chg="del">
          <ac:chgData name="Jeroen Delvaux" userId="3cca2318-ad7a-4124-b4c2-26021f313b83" providerId="ADAL" clId="{5F349C22-9469-41A6-9FFE-8A4B0C3AA8CE}" dt="2022-09-15T09:46:05.678" v="323" actId="478"/>
          <ac:spMkLst>
            <pc:docMk/>
            <pc:sldMk cId="3951327629" sldId="267"/>
            <ac:spMk id="48" creationId="{FB8C1FD9-AEE4-984A-9B07-A8A66C36E657}"/>
          </ac:spMkLst>
        </pc:spChg>
        <pc:spChg chg="del">
          <ac:chgData name="Jeroen Delvaux" userId="3cca2318-ad7a-4124-b4c2-26021f313b83" providerId="ADAL" clId="{5F349C22-9469-41A6-9FFE-8A4B0C3AA8CE}" dt="2022-09-15T09:46:05.678" v="323" actId="478"/>
          <ac:spMkLst>
            <pc:docMk/>
            <pc:sldMk cId="3951327629" sldId="267"/>
            <ac:spMk id="49" creationId="{C3DF203C-5F07-A1B7-8E6E-DDFDF85C8311}"/>
          </ac:spMkLst>
        </pc:spChg>
        <pc:spChg chg="del">
          <ac:chgData name="Jeroen Delvaux" userId="3cca2318-ad7a-4124-b4c2-26021f313b83" providerId="ADAL" clId="{5F349C22-9469-41A6-9FFE-8A4B0C3AA8CE}" dt="2022-09-15T09:46:05.678" v="323" actId="478"/>
          <ac:spMkLst>
            <pc:docMk/>
            <pc:sldMk cId="3951327629" sldId="267"/>
            <ac:spMk id="50" creationId="{4973DF06-E71C-75AB-C7FF-E795BEC9D5DF}"/>
          </ac:spMkLst>
        </pc:spChg>
        <pc:grpChg chg="add del mod topLvl">
          <ac:chgData name="Jeroen Delvaux" userId="3cca2318-ad7a-4124-b4c2-26021f313b83" providerId="ADAL" clId="{5F349C22-9469-41A6-9FFE-8A4B0C3AA8CE}" dt="2022-09-17T11:01:53.356" v="4066" actId="165"/>
          <ac:grpSpMkLst>
            <pc:docMk/>
            <pc:sldMk cId="3951327629" sldId="267"/>
            <ac:grpSpMk id="37" creationId="{E7D77829-552D-B40E-7393-D3E93F125FDB}"/>
          </ac:grpSpMkLst>
        </pc:grpChg>
        <pc:grpChg chg="del mod">
          <ac:chgData name="Jeroen Delvaux" userId="3cca2318-ad7a-4124-b4c2-26021f313b83" providerId="ADAL" clId="{5F349C22-9469-41A6-9FFE-8A4B0C3AA8CE}" dt="2022-09-15T11:47:48.035" v="1228" actId="478"/>
          <ac:grpSpMkLst>
            <pc:docMk/>
            <pc:sldMk cId="3951327629" sldId="267"/>
            <ac:grpSpMk id="38" creationId="{0E8D9D93-9CBE-EC24-D177-D9992491D8E0}"/>
          </ac:grpSpMkLst>
        </pc:grpChg>
        <pc:picChg chg="add mod">
          <ac:chgData name="Jeroen Delvaux" userId="3cca2318-ad7a-4124-b4c2-26021f313b83" providerId="ADAL" clId="{5F349C22-9469-41A6-9FFE-8A4B0C3AA8CE}" dt="2022-09-15T09:55:48.552" v="452"/>
          <ac:picMkLst>
            <pc:docMk/>
            <pc:sldMk cId="3951327629" sldId="267"/>
            <ac:picMk id="15" creationId="{69E78536-440A-8DA7-81DD-FD14B34735C7}"/>
          </ac:picMkLst>
        </pc:picChg>
        <pc:cxnChg chg="add mod">
          <ac:chgData name="Jeroen Delvaux" userId="3cca2318-ad7a-4124-b4c2-26021f313b83" providerId="ADAL" clId="{5F349C22-9469-41A6-9FFE-8A4B0C3AA8CE}" dt="2022-09-19T05:32:53.417" v="5630" actId="1036"/>
          <ac:cxnSpMkLst>
            <pc:docMk/>
            <pc:sldMk cId="3951327629" sldId="267"/>
            <ac:cxnSpMk id="5" creationId="{E2FB4720-77E5-9DD5-DD48-8D9CE3EFB126}"/>
          </ac:cxnSpMkLst>
        </pc:cxnChg>
        <pc:cxnChg chg="del">
          <ac:chgData name="Jeroen Delvaux" userId="3cca2318-ad7a-4124-b4c2-26021f313b83" providerId="ADAL" clId="{5F349C22-9469-41A6-9FFE-8A4B0C3AA8CE}" dt="2022-09-15T11:47:29.941" v="1222" actId="478"/>
          <ac:cxnSpMkLst>
            <pc:docMk/>
            <pc:sldMk cId="3951327629" sldId="267"/>
            <ac:cxnSpMk id="9" creationId="{28BEE4FD-0EBD-128E-3172-5796A84C64A3}"/>
          </ac:cxnSpMkLst>
        </pc:cxnChg>
        <pc:cxnChg chg="del mod">
          <ac:chgData name="Jeroen Delvaux" userId="3cca2318-ad7a-4124-b4c2-26021f313b83" providerId="ADAL" clId="{5F349C22-9469-41A6-9FFE-8A4B0C3AA8CE}" dt="2022-09-15T11:48:27.572" v="1259" actId="478"/>
          <ac:cxnSpMkLst>
            <pc:docMk/>
            <pc:sldMk cId="3951327629" sldId="267"/>
            <ac:cxnSpMk id="11" creationId="{05DD0C95-4558-E571-BFE1-8E4381417D69}"/>
          </ac:cxnSpMkLst>
        </pc:cxnChg>
        <pc:cxnChg chg="del">
          <ac:chgData name="Jeroen Delvaux" userId="3cca2318-ad7a-4124-b4c2-26021f313b83" providerId="ADAL" clId="{5F349C22-9469-41A6-9FFE-8A4B0C3AA8CE}" dt="2022-09-15T11:48:29.255" v="1260" actId="478"/>
          <ac:cxnSpMkLst>
            <pc:docMk/>
            <pc:sldMk cId="3951327629" sldId="267"/>
            <ac:cxnSpMk id="13" creationId="{61B905FB-0C40-3788-1516-017D84BB9985}"/>
          </ac:cxnSpMkLst>
        </pc:cxnChg>
        <pc:cxnChg chg="add mod">
          <ac:chgData name="Jeroen Delvaux" userId="3cca2318-ad7a-4124-b4c2-26021f313b83" providerId="ADAL" clId="{5F349C22-9469-41A6-9FFE-8A4B0C3AA8CE}" dt="2022-09-17T09:24:42.238" v="3046" actId="1037"/>
          <ac:cxnSpMkLst>
            <pc:docMk/>
            <pc:sldMk cId="3951327629" sldId="267"/>
            <ac:cxnSpMk id="20" creationId="{15CDFFCA-2376-A11E-D618-C52DAE059830}"/>
          </ac:cxnSpMkLst>
        </pc:cxnChg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2920954667" sldId="268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4193538525" sldId="269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1582217604" sldId="271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601866956" sldId="272"/>
        </pc:sldMkLst>
      </pc:sldChg>
      <pc:sldChg chg="del">
        <pc:chgData name="Jeroen Delvaux" userId="3cca2318-ad7a-4124-b4c2-26021f313b83" providerId="ADAL" clId="{5F349C22-9469-41A6-9FFE-8A4B0C3AA8CE}" dt="2022-09-15T09:36:36.815" v="244" actId="47"/>
        <pc:sldMkLst>
          <pc:docMk/>
          <pc:sldMk cId="1795367068" sldId="274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1385972253" sldId="275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3806552226" sldId="277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3720039853" sldId="278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1733015179" sldId="279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298123820" sldId="280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2612434400" sldId="281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4129867453" sldId="282"/>
        </pc:sldMkLst>
      </pc:sldChg>
      <pc:sldChg chg="del">
        <pc:chgData name="Jeroen Delvaux" userId="3cca2318-ad7a-4124-b4c2-26021f313b83" providerId="ADAL" clId="{5F349C22-9469-41A6-9FFE-8A4B0C3AA8CE}" dt="2022-09-15T09:45:26.268" v="320" actId="47"/>
        <pc:sldMkLst>
          <pc:docMk/>
          <pc:sldMk cId="157297292" sldId="284"/>
        </pc:sldMkLst>
      </pc:sldChg>
      <pc:sldChg chg="addSp delSp modSp mod modAnim">
        <pc:chgData name="Jeroen Delvaux" userId="3cca2318-ad7a-4124-b4c2-26021f313b83" providerId="ADAL" clId="{5F349C22-9469-41A6-9FFE-8A4B0C3AA8CE}" dt="2022-09-18T13:57:10.731" v="5320" actId="20577"/>
        <pc:sldMkLst>
          <pc:docMk/>
          <pc:sldMk cId="43432182" sldId="285"/>
        </pc:sldMkLst>
        <pc:spChg chg="add del mod">
          <ac:chgData name="Jeroen Delvaux" userId="3cca2318-ad7a-4124-b4c2-26021f313b83" providerId="ADAL" clId="{5F349C22-9469-41A6-9FFE-8A4B0C3AA8CE}" dt="2022-09-15T09:55:51.986" v="453" actId="478"/>
          <ac:spMkLst>
            <pc:docMk/>
            <pc:sldMk cId="43432182" sldId="285"/>
            <ac:spMk id="4" creationId="{2F4506A0-52FB-64F9-B508-0A3632287242}"/>
          </ac:spMkLst>
        </pc:spChg>
        <pc:spChg chg="add del mod">
          <ac:chgData name="Jeroen Delvaux" userId="3cca2318-ad7a-4124-b4c2-26021f313b83" providerId="ADAL" clId="{5F349C22-9469-41A6-9FFE-8A4B0C3AA8CE}" dt="2022-09-15T09:55:51.986" v="453" actId="478"/>
          <ac:spMkLst>
            <pc:docMk/>
            <pc:sldMk cId="43432182" sldId="285"/>
            <ac:spMk id="5" creationId="{D7C7F44C-171B-6266-1B83-2E73AF2E5E7D}"/>
          </ac:spMkLst>
        </pc:spChg>
        <pc:spChg chg="add del mod">
          <ac:chgData name="Jeroen Delvaux" userId="3cca2318-ad7a-4124-b4c2-26021f313b83" providerId="ADAL" clId="{5F349C22-9469-41A6-9FFE-8A4B0C3AA8CE}" dt="2022-09-15T09:55:51.986" v="453" actId="478"/>
          <ac:spMkLst>
            <pc:docMk/>
            <pc:sldMk cId="43432182" sldId="285"/>
            <ac:spMk id="6" creationId="{3876B00B-9320-5DA4-118C-1BED1511ED72}"/>
          </ac:spMkLst>
        </pc:spChg>
        <pc:spChg chg="add del mod">
          <ac:chgData name="Jeroen Delvaux" userId="3cca2318-ad7a-4124-b4c2-26021f313b83" providerId="ADAL" clId="{5F349C22-9469-41A6-9FFE-8A4B0C3AA8CE}" dt="2022-09-15T09:55:51.986" v="453" actId="478"/>
          <ac:spMkLst>
            <pc:docMk/>
            <pc:sldMk cId="43432182" sldId="285"/>
            <ac:spMk id="7" creationId="{4391644C-99DA-A34E-2F7A-2E309E0848BA}"/>
          </ac:spMkLst>
        </pc:spChg>
        <pc:spChg chg="add mod">
          <ac:chgData name="Jeroen Delvaux" userId="3cca2318-ad7a-4124-b4c2-26021f313b83" providerId="ADAL" clId="{5F349C22-9469-41A6-9FFE-8A4B0C3AA8CE}" dt="2022-09-18T13:57:10.731" v="5320" actId="20577"/>
          <ac:spMkLst>
            <pc:docMk/>
            <pc:sldMk cId="43432182" sldId="285"/>
            <ac:spMk id="10" creationId="{A3EB556A-D91B-6A6C-A195-87C92DD22119}"/>
          </ac:spMkLst>
        </pc:spChg>
        <pc:spChg chg="add mod">
          <ac:chgData name="Jeroen Delvaux" userId="3cca2318-ad7a-4124-b4c2-26021f313b83" providerId="ADAL" clId="{5F349C22-9469-41A6-9FFE-8A4B0C3AA8CE}" dt="2022-09-15T09:55:52.879" v="454"/>
          <ac:spMkLst>
            <pc:docMk/>
            <pc:sldMk cId="43432182" sldId="285"/>
            <ac:spMk id="11" creationId="{56618402-0084-482C-00A9-71C9D6391C57}"/>
          </ac:spMkLst>
        </pc:spChg>
        <pc:spChg chg="add mod">
          <ac:chgData name="Jeroen Delvaux" userId="3cca2318-ad7a-4124-b4c2-26021f313b83" providerId="ADAL" clId="{5F349C22-9469-41A6-9FFE-8A4B0C3AA8CE}" dt="2022-09-15T09:55:52.879" v="454"/>
          <ac:spMkLst>
            <pc:docMk/>
            <pc:sldMk cId="43432182" sldId="285"/>
            <ac:spMk id="12" creationId="{AA8C7CAB-7498-62EE-DFA8-9BDECBAEECCB}"/>
          </ac:spMkLst>
        </pc:spChg>
        <pc:spChg chg="del">
          <ac:chgData name="Jeroen Delvaux" userId="3cca2318-ad7a-4124-b4c2-26021f313b83" providerId="ADAL" clId="{5F349C22-9469-41A6-9FFE-8A4B0C3AA8CE}" dt="2022-09-15T09:46:11.593" v="325" actId="478"/>
          <ac:spMkLst>
            <pc:docMk/>
            <pc:sldMk cId="43432182" sldId="285"/>
            <ac:spMk id="52" creationId="{F904787D-BB92-5482-E549-C9D72A55F60E}"/>
          </ac:spMkLst>
        </pc:spChg>
        <pc:spChg chg="del">
          <ac:chgData name="Jeroen Delvaux" userId="3cca2318-ad7a-4124-b4c2-26021f313b83" providerId="ADAL" clId="{5F349C22-9469-41A6-9FFE-8A4B0C3AA8CE}" dt="2022-09-15T09:46:11.593" v="325" actId="478"/>
          <ac:spMkLst>
            <pc:docMk/>
            <pc:sldMk cId="43432182" sldId="285"/>
            <ac:spMk id="53" creationId="{652FDD34-66FF-F63F-F9D8-6D9630DE5CFB}"/>
          </ac:spMkLst>
        </pc:spChg>
        <pc:spChg chg="del">
          <ac:chgData name="Jeroen Delvaux" userId="3cca2318-ad7a-4124-b4c2-26021f313b83" providerId="ADAL" clId="{5F349C22-9469-41A6-9FFE-8A4B0C3AA8CE}" dt="2022-09-15T09:46:11.593" v="325" actId="478"/>
          <ac:spMkLst>
            <pc:docMk/>
            <pc:sldMk cId="43432182" sldId="285"/>
            <ac:spMk id="54" creationId="{32DF0363-DF29-D490-B855-6628F37128D6}"/>
          </ac:spMkLst>
        </pc:spChg>
        <pc:spChg chg="mod">
          <ac:chgData name="Jeroen Delvaux" userId="3cca2318-ad7a-4124-b4c2-26021f313b83" providerId="ADAL" clId="{5F349C22-9469-41A6-9FFE-8A4B0C3AA8CE}" dt="2022-09-18T12:26:12.011" v="4311" actId="20577"/>
          <ac:spMkLst>
            <pc:docMk/>
            <pc:sldMk cId="43432182" sldId="285"/>
            <ac:spMk id="65" creationId="{769FB7C4-D135-C40A-2C14-1DEE6BF184E3}"/>
          </ac:spMkLst>
        </pc:spChg>
        <pc:spChg chg="mod">
          <ac:chgData name="Jeroen Delvaux" userId="3cca2318-ad7a-4124-b4c2-26021f313b83" providerId="ADAL" clId="{5F349C22-9469-41A6-9FFE-8A4B0C3AA8CE}" dt="2022-09-17T07:55:48.599" v="3026" actId="20577"/>
          <ac:spMkLst>
            <pc:docMk/>
            <pc:sldMk cId="43432182" sldId="285"/>
            <ac:spMk id="69" creationId="{84C9A619-7D11-BD76-B297-8DCD082A72FC}"/>
          </ac:spMkLst>
        </pc:spChg>
        <pc:picChg chg="add mod">
          <ac:chgData name="Jeroen Delvaux" userId="3cca2318-ad7a-4124-b4c2-26021f313b83" providerId="ADAL" clId="{5F349C22-9469-41A6-9FFE-8A4B0C3AA8CE}" dt="2022-09-15T09:55:52.879" v="454"/>
          <ac:picMkLst>
            <pc:docMk/>
            <pc:sldMk cId="43432182" sldId="285"/>
            <ac:picMk id="8" creationId="{03EA4A99-92FD-EA92-968D-1E025024DC02}"/>
          </ac:picMkLst>
        </pc:picChg>
      </pc:sldChg>
      <pc:sldChg chg="addSp delSp modSp mod modAnim">
        <pc:chgData name="Jeroen Delvaux" userId="3cca2318-ad7a-4124-b4c2-26021f313b83" providerId="ADAL" clId="{5F349C22-9469-41A6-9FFE-8A4B0C3AA8CE}" dt="2022-09-18T13:56:53.186" v="5312" actId="20577"/>
        <pc:sldMkLst>
          <pc:docMk/>
          <pc:sldMk cId="3670286369" sldId="286"/>
        </pc:sldMkLst>
        <pc:spChg chg="mod">
          <ac:chgData name="Jeroen Delvaux" userId="3cca2318-ad7a-4124-b4c2-26021f313b83" providerId="ADAL" clId="{5F349C22-9469-41A6-9FFE-8A4B0C3AA8CE}" dt="2022-09-17T10:42:40.512" v="3961" actId="1076"/>
          <ac:spMkLst>
            <pc:docMk/>
            <pc:sldMk cId="3670286369" sldId="286"/>
            <ac:spMk id="4" creationId="{7F86F220-6D85-5697-BDF0-C1EA7A957875}"/>
          </ac:spMkLst>
        </pc:spChg>
        <pc:spChg chg="mod">
          <ac:chgData name="Jeroen Delvaux" userId="3cca2318-ad7a-4124-b4c2-26021f313b83" providerId="ADAL" clId="{5F349C22-9469-41A6-9FFE-8A4B0C3AA8CE}" dt="2022-09-18T13:56:53.186" v="5312" actId="20577"/>
          <ac:spMkLst>
            <pc:docMk/>
            <pc:sldMk cId="3670286369" sldId="286"/>
            <ac:spMk id="7" creationId="{875A18D8-CAFB-E557-23A5-3300246BBA60}"/>
          </ac:spMkLst>
        </pc:spChg>
        <pc:spChg chg="mod">
          <ac:chgData name="Jeroen Delvaux" userId="3cca2318-ad7a-4124-b4c2-26021f313b83" providerId="ADAL" clId="{5F349C22-9469-41A6-9FFE-8A4B0C3AA8CE}" dt="2022-09-17T10:26:27.511" v="3887" actId="14100"/>
          <ac:spMkLst>
            <pc:docMk/>
            <pc:sldMk cId="3670286369" sldId="286"/>
            <ac:spMk id="63" creationId="{5BE93980-8D22-5DAF-636C-FD2EEF890829}"/>
          </ac:spMkLst>
        </pc:spChg>
        <pc:spChg chg="mod">
          <ac:chgData name="Jeroen Delvaux" userId="3cca2318-ad7a-4124-b4c2-26021f313b83" providerId="ADAL" clId="{5F349C22-9469-41A6-9FFE-8A4B0C3AA8CE}" dt="2022-09-17T07:42:21.581" v="2905" actId="1036"/>
          <ac:spMkLst>
            <pc:docMk/>
            <pc:sldMk cId="3670286369" sldId="286"/>
            <ac:spMk id="78" creationId="{537608B2-64D0-A05B-AC40-C54269FADAAE}"/>
          </ac:spMkLst>
        </pc:spChg>
        <pc:spChg chg="mod">
          <ac:chgData name="Jeroen Delvaux" userId="3cca2318-ad7a-4124-b4c2-26021f313b83" providerId="ADAL" clId="{5F349C22-9469-41A6-9FFE-8A4B0C3AA8CE}" dt="2022-09-17T07:42:21.581" v="2905" actId="1036"/>
          <ac:spMkLst>
            <pc:docMk/>
            <pc:sldMk cId="3670286369" sldId="286"/>
            <ac:spMk id="79" creationId="{31A886F0-8F92-5976-E214-631FEC15895F}"/>
          </ac:spMkLst>
        </pc:spChg>
        <pc:spChg chg="mod">
          <ac:chgData name="Jeroen Delvaux" userId="3cca2318-ad7a-4124-b4c2-26021f313b83" providerId="ADAL" clId="{5F349C22-9469-41A6-9FFE-8A4B0C3AA8CE}" dt="2022-09-17T10:33:17.294" v="3918" actId="1076"/>
          <ac:spMkLst>
            <pc:docMk/>
            <pc:sldMk cId="3670286369" sldId="286"/>
            <ac:spMk id="93" creationId="{69B229D3-DCBC-6545-628D-B03C78A6AD84}"/>
          </ac:spMkLst>
        </pc:spChg>
        <pc:spChg chg="mod">
          <ac:chgData name="Jeroen Delvaux" userId="3cca2318-ad7a-4124-b4c2-26021f313b83" providerId="ADAL" clId="{5F349C22-9469-41A6-9FFE-8A4B0C3AA8CE}" dt="2022-09-17T10:33:04.220" v="3914" actId="1076"/>
          <ac:spMkLst>
            <pc:docMk/>
            <pc:sldMk cId="3670286369" sldId="286"/>
            <ac:spMk id="107" creationId="{4F623F4B-8316-98A5-E005-7108836B2539}"/>
          </ac:spMkLst>
        </pc:spChg>
        <pc:spChg chg="mod">
          <ac:chgData name="Jeroen Delvaux" userId="3cca2318-ad7a-4124-b4c2-26021f313b83" providerId="ADAL" clId="{5F349C22-9469-41A6-9FFE-8A4B0C3AA8CE}" dt="2022-09-17T10:27:11.456" v="3889" actId="20577"/>
          <ac:spMkLst>
            <pc:docMk/>
            <pc:sldMk cId="3670286369" sldId="286"/>
            <ac:spMk id="110" creationId="{162265AD-89D6-55F8-71AB-E71F6943B5EB}"/>
          </ac:spMkLst>
        </pc:spChg>
        <pc:spChg chg="mod">
          <ac:chgData name="Jeroen Delvaux" userId="3cca2318-ad7a-4124-b4c2-26021f313b83" providerId="ADAL" clId="{5F349C22-9469-41A6-9FFE-8A4B0C3AA8CE}" dt="2022-09-17T10:31:42.875" v="3897" actId="14100"/>
          <ac:spMkLst>
            <pc:docMk/>
            <pc:sldMk cId="3670286369" sldId="286"/>
            <ac:spMk id="132" creationId="{56E8CE8E-649D-20AD-CC43-7F9DF99FC6F9}"/>
          </ac:spMkLst>
        </pc:spChg>
        <pc:spChg chg="mod">
          <ac:chgData name="Jeroen Delvaux" userId="3cca2318-ad7a-4124-b4c2-26021f313b83" providerId="ADAL" clId="{5F349C22-9469-41A6-9FFE-8A4B0C3AA8CE}" dt="2022-09-17T10:33:12.029" v="3917" actId="1076"/>
          <ac:spMkLst>
            <pc:docMk/>
            <pc:sldMk cId="3670286369" sldId="286"/>
            <ac:spMk id="182" creationId="{48498FCC-A15B-1629-A1F3-C82A3A803F02}"/>
          </ac:spMkLst>
        </pc:spChg>
        <pc:cxnChg chg="mod">
          <ac:chgData name="Jeroen Delvaux" userId="3cca2318-ad7a-4124-b4c2-26021f313b83" providerId="ADAL" clId="{5F349C22-9469-41A6-9FFE-8A4B0C3AA8CE}" dt="2022-09-17T10:31:49.834" v="3899" actId="14100"/>
          <ac:cxnSpMkLst>
            <pc:docMk/>
            <pc:sldMk cId="3670286369" sldId="286"/>
            <ac:cxnSpMk id="26" creationId="{30A96579-CB34-5295-EB09-DE10678E500F}"/>
          </ac:cxnSpMkLst>
        </pc:cxnChg>
        <pc:cxnChg chg="add mod">
          <ac:chgData name="Jeroen Delvaux" userId="3cca2318-ad7a-4124-b4c2-26021f313b83" providerId="ADAL" clId="{5F349C22-9469-41A6-9FFE-8A4B0C3AA8CE}" dt="2022-09-17T10:42:50.682" v="3966" actId="1038"/>
          <ac:cxnSpMkLst>
            <pc:docMk/>
            <pc:sldMk cId="3670286369" sldId="286"/>
            <ac:cxnSpMk id="31" creationId="{0F63413B-7824-7BA3-D987-23FFA8CB47C1}"/>
          </ac:cxnSpMkLst>
        </pc:cxnChg>
        <pc:cxnChg chg="mod">
          <ac:chgData name="Jeroen Delvaux" userId="3cca2318-ad7a-4124-b4c2-26021f313b83" providerId="ADAL" clId="{5F349C22-9469-41A6-9FFE-8A4B0C3AA8CE}" dt="2022-09-17T10:31:42.875" v="3897" actId="14100"/>
          <ac:cxnSpMkLst>
            <pc:docMk/>
            <pc:sldMk cId="3670286369" sldId="286"/>
            <ac:cxnSpMk id="38" creationId="{D04400C9-3C02-4197-F296-8E63E883141F}"/>
          </ac:cxnSpMkLst>
        </pc:cxnChg>
        <pc:cxnChg chg="add mod">
          <ac:chgData name="Jeroen Delvaux" userId="3cca2318-ad7a-4124-b4c2-26021f313b83" providerId="ADAL" clId="{5F349C22-9469-41A6-9FFE-8A4B0C3AA8CE}" dt="2022-09-17T10:44:41.789" v="3997" actId="14100"/>
          <ac:cxnSpMkLst>
            <pc:docMk/>
            <pc:sldMk cId="3670286369" sldId="286"/>
            <ac:cxnSpMk id="42" creationId="{9E74FC37-746C-3123-A8EB-3DE9C6554856}"/>
          </ac:cxnSpMkLst>
        </pc:cxnChg>
        <pc:cxnChg chg="mod">
          <ac:chgData name="Jeroen Delvaux" userId="3cca2318-ad7a-4124-b4c2-26021f313b83" providerId="ADAL" clId="{5F349C22-9469-41A6-9FFE-8A4B0C3AA8CE}" dt="2022-09-17T10:46:09.993" v="3999" actId="14100"/>
          <ac:cxnSpMkLst>
            <pc:docMk/>
            <pc:sldMk cId="3670286369" sldId="286"/>
            <ac:cxnSpMk id="54" creationId="{D84592AE-C675-E163-C60F-F32F6974247F}"/>
          </ac:cxnSpMkLst>
        </pc:cxnChg>
        <pc:cxnChg chg="mod">
          <ac:chgData name="Jeroen Delvaux" userId="3cca2318-ad7a-4124-b4c2-26021f313b83" providerId="ADAL" clId="{5F349C22-9469-41A6-9FFE-8A4B0C3AA8CE}" dt="2022-09-17T10:33:04.220" v="3914" actId="1076"/>
          <ac:cxnSpMkLst>
            <pc:docMk/>
            <pc:sldMk cId="3670286369" sldId="286"/>
            <ac:cxnSpMk id="56" creationId="{0D528B52-D2AD-8B18-40A2-26F9B9AB727A}"/>
          </ac:cxnSpMkLst>
        </pc:cxnChg>
        <pc:cxnChg chg="mod">
          <ac:chgData name="Jeroen Delvaux" userId="3cca2318-ad7a-4124-b4c2-26021f313b83" providerId="ADAL" clId="{5F349C22-9469-41A6-9FFE-8A4B0C3AA8CE}" dt="2022-09-17T10:43:04.339" v="3968" actId="14100"/>
          <ac:cxnSpMkLst>
            <pc:docMk/>
            <pc:sldMk cId="3670286369" sldId="286"/>
            <ac:cxnSpMk id="58" creationId="{4A7DDB62-A53C-60CF-374C-AF66088DE8F7}"/>
          </ac:cxnSpMkLst>
        </pc:cxnChg>
        <pc:cxnChg chg="del">
          <ac:chgData name="Jeroen Delvaux" userId="3cca2318-ad7a-4124-b4c2-26021f313b83" providerId="ADAL" clId="{5F349C22-9469-41A6-9FFE-8A4B0C3AA8CE}" dt="2022-09-17T10:44:30.982" v="3993" actId="478"/>
          <ac:cxnSpMkLst>
            <pc:docMk/>
            <pc:sldMk cId="3670286369" sldId="286"/>
            <ac:cxnSpMk id="62" creationId="{673887B0-6457-CBDF-8551-EA6582F09921}"/>
          </ac:cxnSpMkLst>
        </pc:cxnChg>
        <pc:cxnChg chg="mod">
          <ac:chgData name="Jeroen Delvaux" userId="3cca2318-ad7a-4124-b4c2-26021f313b83" providerId="ADAL" clId="{5F349C22-9469-41A6-9FFE-8A4B0C3AA8CE}" dt="2022-09-17T10:33:12.029" v="3917" actId="1076"/>
          <ac:cxnSpMkLst>
            <pc:docMk/>
            <pc:sldMk cId="3670286369" sldId="286"/>
            <ac:cxnSpMk id="69" creationId="{69026C02-0EAB-1618-F178-E85A3A3E0899}"/>
          </ac:cxnSpMkLst>
        </pc:cxnChg>
      </pc:sldChg>
      <pc:sldChg chg="addSp modSp new mod modAnim">
        <pc:chgData name="Jeroen Delvaux" userId="3cca2318-ad7a-4124-b4c2-26021f313b83" providerId="ADAL" clId="{5F349C22-9469-41A6-9FFE-8A4B0C3AA8CE}" dt="2022-09-18T13:58:02.205" v="5343" actId="20577"/>
        <pc:sldMkLst>
          <pc:docMk/>
          <pc:sldMk cId="3728461474" sldId="287"/>
        </pc:sldMkLst>
        <pc:spChg chg="mod">
          <ac:chgData name="Jeroen Delvaux" userId="3cca2318-ad7a-4124-b4c2-26021f313b83" providerId="ADAL" clId="{5F349C22-9469-41A6-9FFE-8A4B0C3AA8CE}" dt="2022-09-17T07:25:43.267" v="2306" actId="1076"/>
          <ac:spMkLst>
            <pc:docMk/>
            <pc:sldMk cId="3728461474" sldId="287"/>
            <ac:spMk id="2" creationId="{43A4D7C9-AC20-8BC0-83E9-81A284D58409}"/>
          </ac:spMkLst>
        </pc:spChg>
        <pc:spChg chg="mod">
          <ac:chgData name="Jeroen Delvaux" userId="3cca2318-ad7a-4124-b4c2-26021f313b83" providerId="ADAL" clId="{5F349C22-9469-41A6-9FFE-8A4B0C3AA8CE}" dt="2022-09-18T08:22:40.186" v="4252" actId="20577"/>
          <ac:spMkLst>
            <pc:docMk/>
            <pc:sldMk cId="3728461474" sldId="287"/>
            <ac:spMk id="3" creationId="{C8251AE0-A31F-827E-D974-63CF0D987E12}"/>
          </ac:spMkLst>
        </pc:spChg>
        <pc:spChg chg="add mod">
          <ac:chgData name="Jeroen Delvaux" userId="3cca2318-ad7a-4124-b4c2-26021f313b83" providerId="ADAL" clId="{5F349C22-9469-41A6-9FFE-8A4B0C3AA8CE}" dt="2022-09-17T07:50:38.188" v="3009" actId="1076"/>
          <ac:spMkLst>
            <pc:docMk/>
            <pc:sldMk cId="3728461474" sldId="287"/>
            <ac:spMk id="4" creationId="{60969709-B190-B762-A56F-863D2D4B4194}"/>
          </ac:spMkLst>
        </pc:spChg>
        <pc:spChg chg="add mod">
          <ac:chgData name="Jeroen Delvaux" userId="3cca2318-ad7a-4124-b4c2-26021f313b83" providerId="ADAL" clId="{5F349C22-9469-41A6-9FFE-8A4B0C3AA8CE}" dt="2022-09-18T13:54:22.215" v="5297" actId="20577"/>
          <ac:spMkLst>
            <pc:docMk/>
            <pc:sldMk cId="3728461474" sldId="287"/>
            <ac:spMk id="5" creationId="{1FC323B5-F5F4-6A23-7E14-1985602B613A}"/>
          </ac:spMkLst>
        </pc:spChg>
        <pc:spChg chg="add mod">
          <ac:chgData name="Jeroen Delvaux" userId="3cca2318-ad7a-4124-b4c2-26021f313b83" providerId="ADAL" clId="{5F349C22-9469-41A6-9FFE-8A4B0C3AA8CE}" dt="2022-09-17T07:50:11.132" v="3003" actId="552"/>
          <ac:spMkLst>
            <pc:docMk/>
            <pc:sldMk cId="3728461474" sldId="287"/>
            <ac:spMk id="6" creationId="{4A001AE3-101D-4C43-4F64-D079863AC656}"/>
          </ac:spMkLst>
        </pc:spChg>
        <pc:spChg chg="add mod">
          <ac:chgData name="Jeroen Delvaux" userId="3cca2318-ad7a-4124-b4c2-26021f313b83" providerId="ADAL" clId="{5F349C22-9469-41A6-9FFE-8A4B0C3AA8CE}" dt="2022-09-18T13:58:02.205" v="5343" actId="20577"/>
          <ac:spMkLst>
            <pc:docMk/>
            <pc:sldMk cId="3728461474" sldId="287"/>
            <ac:spMk id="8" creationId="{8A05BEC0-2228-7CC2-A0A2-CA1CC13BFE27}"/>
          </ac:spMkLst>
        </pc:spChg>
        <pc:spChg chg="add mod">
          <ac:chgData name="Jeroen Delvaux" userId="3cca2318-ad7a-4124-b4c2-26021f313b83" providerId="ADAL" clId="{5F349C22-9469-41A6-9FFE-8A4B0C3AA8CE}" dt="2022-09-17T07:37:54.289" v="2899"/>
          <ac:spMkLst>
            <pc:docMk/>
            <pc:sldMk cId="3728461474" sldId="287"/>
            <ac:spMk id="9" creationId="{8AC27478-6371-1F67-889D-D7F1FB0DB7AD}"/>
          </ac:spMkLst>
        </pc:spChg>
        <pc:spChg chg="add mod">
          <ac:chgData name="Jeroen Delvaux" userId="3cca2318-ad7a-4124-b4c2-26021f313b83" providerId="ADAL" clId="{5F349C22-9469-41A6-9FFE-8A4B0C3AA8CE}" dt="2022-09-17T07:37:54.289" v="2899"/>
          <ac:spMkLst>
            <pc:docMk/>
            <pc:sldMk cId="3728461474" sldId="287"/>
            <ac:spMk id="10" creationId="{D7BCBE40-229B-89AB-2AF4-8020BD772BEB}"/>
          </ac:spMkLst>
        </pc:spChg>
        <pc:spChg chg="add mod">
          <ac:chgData name="Jeroen Delvaux" userId="3cca2318-ad7a-4124-b4c2-26021f313b83" providerId="ADAL" clId="{5F349C22-9469-41A6-9FFE-8A4B0C3AA8CE}" dt="2022-09-17T07:50:11.132" v="3003" actId="552"/>
          <ac:spMkLst>
            <pc:docMk/>
            <pc:sldMk cId="3728461474" sldId="287"/>
            <ac:spMk id="11" creationId="{3FB12EF0-7FF7-ABE3-1D4F-775E473C0AE8}"/>
          </ac:spMkLst>
        </pc:spChg>
        <pc:picChg chg="add mod">
          <ac:chgData name="Jeroen Delvaux" userId="3cca2318-ad7a-4124-b4c2-26021f313b83" providerId="ADAL" clId="{5F349C22-9469-41A6-9FFE-8A4B0C3AA8CE}" dt="2022-09-17T07:37:54.289" v="2899"/>
          <ac:picMkLst>
            <pc:docMk/>
            <pc:sldMk cId="3728461474" sldId="287"/>
            <ac:picMk id="7" creationId="{824E22C6-B71A-C0EB-3C3E-F3584479641F}"/>
          </ac:picMkLst>
        </pc:picChg>
      </pc:sldChg>
      <pc:sldChg chg="addSp delSp modSp mod delAnim modAnim">
        <pc:chgData name="Jeroen Delvaux" userId="3cca2318-ad7a-4124-b4c2-26021f313b83" providerId="ADAL" clId="{5F349C22-9469-41A6-9FFE-8A4B0C3AA8CE}" dt="2022-09-19T05:30:31.313" v="5629" actId="20577"/>
        <pc:sldMkLst>
          <pc:docMk/>
          <pc:sldMk cId="167484513" sldId="288"/>
        </pc:sldMkLst>
        <pc:spChg chg="mod">
          <ac:chgData name="Jeroen Delvaux" userId="3cca2318-ad7a-4124-b4c2-26021f313b83" providerId="ADAL" clId="{5F349C22-9469-41A6-9FFE-8A4B0C3AA8CE}" dt="2022-09-18T13:19:15.152" v="4345" actId="20577"/>
          <ac:spMkLst>
            <pc:docMk/>
            <pc:sldMk cId="167484513" sldId="288"/>
            <ac:spMk id="2" creationId="{4FF102E8-F519-BEC0-46DA-0E91D6983C2D}"/>
          </ac:spMkLst>
        </pc:spChg>
        <pc:spChg chg="mod">
          <ac:chgData name="Jeroen Delvaux" userId="3cca2318-ad7a-4124-b4c2-26021f313b83" providerId="ADAL" clId="{5F349C22-9469-41A6-9FFE-8A4B0C3AA8CE}" dt="2022-09-18T13:50:42.343" v="5239" actId="20577"/>
          <ac:spMkLst>
            <pc:docMk/>
            <pc:sldMk cId="167484513" sldId="288"/>
            <ac:spMk id="3" creationId="{1F7A64C2-C480-A2B5-3717-011B91BD0E72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4" creationId="{50E5A78B-DE0F-61DC-5574-6062D35F4343}"/>
          </ac:spMkLst>
        </pc:spChg>
        <pc:spChg chg="del">
          <ac:chgData name="Jeroen Delvaux" userId="3cca2318-ad7a-4124-b4c2-26021f313b83" providerId="ADAL" clId="{5F349C22-9469-41A6-9FFE-8A4B0C3AA8CE}" dt="2022-09-18T13:19:32.883" v="4346" actId="478"/>
          <ac:spMkLst>
            <pc:docMk/>
            <pc:sldMk cId="167484513" sldId="288"/>
            <ac:spMk id="4" creationId="{670AC43E-A5CE-92B9-236D-2789A4EBC7CB}"/>
          </ac:spMkLst>
        </pc:spChg>
        <pc:spChg chg="mod">
          <ac:chgData name="Jeroen Delvaux" userId="3cca2318-ad7a-4124-b4c2-26021f313b83" providerId="ADAL" clId="{5F349C22-9469-41A6-9FFE-8A4B0C3AA8CE}" dt="2022-09-18T13:38:16.147" v="5033" actId="1038"/>
          <ac:spMkLst>
            <pc:docMk/>
            <pc:sldMk cId="167484513" sldId="288"/>
            <ac:spMk id="5" creationId="{BB68D261-5450-F5ED-03C8-6A56BFEC883A}"/>
          </ac:spMkLst>
        </pc:spChg>
        <pc:spChg chg="mod">
          <ac:chgData name="Jeroen Delvaux" userId="3cca2318-ad7a-4124-b4c2-26021f313b83" providerId="ADAL" clId="{5F349C22-9469-41A6-9FFE-8A4B0C3AA8CE}" dt="2022-09-18T13:38:16.147" v="5033" actId="1038"/>
          <ac:spMkLst>
            <pc:docMk/>
            <pc:sldMk cId="167484513" sldId="288"/>
            <ac:spMk id="6" creationId="{3760995A-A877-1FDA-5147-9E84A3530FA4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7" creationId="{F5800819-8FCB-CD0D-68F3-FB6FF63A356E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8" creationId="{71B8A75E-FE48-B613-692B-64A5C1EC4898}"/>
          </ac:spMkLst>
        </pc:spChg>
        <pc:spChg chg="add mod">
          <ac:chgData name="Jeroen Delvaux" userId="3cca2318-ad7a-4124-b4c2-26021f313b83" providerId="ADAL" clId="{5F349C22-9469-41A6-9FFE-8A4B0C3AA8CE}" dt="2022-09-18T13:55:43.044" v="5306" actId="552"/>
          <ac:spMkLst>
            <pc:docMk/>
            <pc:sldMk cId="167484513" sldId="288"/>
            <ac:spMk id="9" creationId="{EE32832B-A4DF-0556-C3FA-166F7E00058E}"/>
          </ac:spMkLst>
        </pc:spChg>
        <pc:spChg chg="mod">
          <ac:chgData name="Jeroen Delvaux" userId="3cca2318-ad7a-4124-b4c2-26021f313b83" providerId="ADAL" clId="{5F349C22-9469-41A6-9FFE-8A4B0C3AA8CE}" dt="2022-09-18T14:21:52.277" v="5399" actId="12788"/>
          <ac:spMkLst>
            <pc:docMk/>
            <pc:sldMk cId="167484513" sldId="288"/>
            <ac:spMk id="10" creationId="{6D782558-B45F-0246-3EDA-74389DA5C9DD}"/>
          </ac:spMkLst>
        </pc:spChg>
        <pc:spChg chg="add mod">
          <ac:chgData name="Jeroen Delvaux" userId="3cca2318-ad7a-4124-b4c2-26021f313b83" providerId="ADAL" clId="{5F349C22-9469-41A6-9FFE-8A4B0C3AA8CE}" dt="2022-09-19T05:30:31.313" v="5629" actId="20577"/>
          <ac:spMkLst>
            <pc:docMk/>
            <pc:sldMk cId="167484513" sldId="288"/>
            <ac:spMk id="11" creationId="{083F2562-517F-1774-0FC4-F77C2D9E8F38}"/>
          </ac:spMkLst>
        </pc:spChg>
        <pc:spChg chg="mod">
          <ac:chgData name="Jeroen Delvaux" userId="3cca2318-ad7a-4124-b4c2-26021f313b83" providerId="ADAL" clId="{5F349C22-9469-41A6-9FFE-8A4B0C3AA8CE}" dt="2022-09-18T14:21:52.277" v="5399" actId="12788"/>
          <ac:spMkLst>
            <pc:docMk/>
            <pc:sldMk cId="167484513" sldId="288"/>
            <ac:spMk id="12" creationId="{C322AB71-9DBF-78D5-C273-08793CF7F628}"/>
          </ac:spMkLst>
        </pc:spChg>
        <pc:spChg chg="del mod">
          <ac:chgData name="Jeroen Delvaux" userId="3cca2318-ad7a-4124-b4c2-26021f313b83" providerId="ADAL" clId="{5F349C22-9469-41A6-9FFE-8A4B0C3AA8CE}" dt="2022-09-18T14:21:35.761" v="5393" actId="478"/>
          <ac:spMkLst>
            <pc:docMk/>
            <pc:sldMk cId="167484513" sldId="288"/>
            <ac:spMk id="13" creationId="{A4A41985-6318-7723-A6C9-080BD35416FA}"/>
          </ac:spMkLst>
        </pc:spChg>
        <pc:spChg chg="mod">
          <ac:chgData name="Jeroen Delvaux" userId="3cca2318-ad7a-4124-b4c2-26021f313b83" providerId="ADAL" clId="{5F349C22-9469-41A6-9FFE-8A4B0C3AA8CE}" dt="2022-09-18T14:21:52.277" v="5399" actId="12788"/>
          <ac:spMkLst>
            <pc:docMk/>
            <pc:sldMk cId="167484513" sldId="288"/>
            <ac:spMk id="14" creationId="{91EE00BC-7201-82E3-3522-0B28CEC074CF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16" creationId="{92FBAECF-66B6-298A-DFD2-BFEA9B257BE4}"/>
          </ac:spMkLst>
        </pc:spChg>
        <pc:spChg chg="del">
          <ac:chgData name="Jeroen Delvaux" userId="3cca2318-ad7a-4124-b4c2-26021f313b83" providerId="ADAL" clId="{5F349C22-9469-41A6-9FFE-8A4B0C3AA8CE}" dt="2022-09-18T13:19:03.493" v="4343" actId="478"/>
          <ac:spMkLst>
            <pc:docMk/>
            <pc:sldMk cId="167484513" sldId="288"/>
            <ac:spMk id="16" creationId="{B265CED3-08D7-4F61-AFDE-BDA555CA9FC0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17" creationId="{C9F5522E-9B10-48CA-BAF3-DB1659B4AD55}"/>
          </ac:spMkLst>
        </pc:spChg>
        <pc:spChg chg="del">
          <ac:chgData name="Jeroen Delvaux" userId="3cca2318-ad7a-4124-b4c2-26021f313b83" providerId="ADAL" clId="{5F349C22-9469-41A6-9FFE-8A4B0C3AA8CE}" dt="2022-09-18T13:19:03.493" v="4343" actId="478"/>
          <ac:spMkLst>
            <pc:docMk/>
            <pc:sldMk cId="167484513" sldId="288"/>
            <ac:spMk id="17" creationId="{E9E9F0AD-08CA-C35A-74C5-737A83288AE1}"/>
          </ac:spMkLst>
        </pc:spChg>
        <pc:spChg chg="mod">
          <ac:chgData name="Jeroen Delvaux" userId="3cca2318-ad7a-4124-b4c2-26021f313b83" providerId="ADAL" clId="{5F349C22-9469-41A6-9FFE-8A4B0C3AA8CE}" dt="2022-09-18T13:57:31.854" v="5326" actId="20577"/>
          <ac:spMkLst>
            <pc:docMk/>
            <pc:sldMk cId="167484513" sldId="288"/>
            <ac:spMk id="18" creationId="{25C030F6-1CC4-12FB-4DFA-2E05054DD370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21" creationId="{93FAA83F-B1CA-1079-6B79-F03806C2CF38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22" creationId="{EA4B8234-34F3-3D33-442E-84937C9780CD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24" creationId="{BB0EEB8D-CEEE-826B-BD89-127495583B42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25" creationId="{DC33CE09-D047-1E7B-44D4-3363B8045CFF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25" creationId="{FCCE5018-94C8-C367-1797-6F926F7B36AF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26" creationId="{356C18AE-9971-9DCF-FCFC-FA00FFC9EACC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26" creationId="{B1428830-1968-FE20-D35B-D04B794C6BB6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28" creationId="{24D65A07-F442-6225-BD02-22B06713F032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28" creationId="{8A3031F6-F7BE-B4A5-E8EE-344A36000408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29" creationId="{0CFB670C-752E-D73A-57B5-F9971D7B0486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29" creationId="{9ABEE444-5EE6-9A0D-D362-AEACD65CDE31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30" creationId="{3964A7A8-5FA4-C8CF-D5FF-9BBB0832C666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30" creationId="{955FBC7F-EA56-4C63-5B17-8236C3D6113A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31" creationId="{1A6DBCED-9A83-E69C-FF89-FD71BAB1FD2C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31" creationId="{FD8402DA-46F4-1443-92CB-C7CE23B4001E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32" creationId="{367B0D1E-916E-BDE1-B591-316EFC032BF6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32" creationId="{66D78872-C48B-1A0E-2E5D-AC9D9939D635}"/>
          </ac:spMkLst>
        </pc:spChg>
        <pc:spChg chg="add del mod">
          <ac:chgData name="Jeroen Delvaux" userId="3cca2318-ad7a-4124-b4c2-26021f313b83" providerId="ADAL" clId="{5F349C22-9469-41A6-9FFE-8A4B0C3AA8CE}" dt="2022-09-18T13:30:21.612" v="4636" actId="478"/>
          <ac:spMkLst>
            <pc:docMk/>
            <pc:sldMk cId="167484513" sldId="288"/>
            <ac:spMk id="33" creationId="{0E1A6EE2-E3B7-378B-2373-6EF89C945F20}"/>
          </ac:spMkLst>
        </pc:spChg>
        <pc:spChg chg="add mod">
          <ac:chgData name="Jeroen Delvaux" userId="3cca2318-ad7a-4124-b4c2-26021f313b83" providerId="ADAL" clId="{5F349C22-9469-41A6-9FFE-8A4B0C3AA8CE}" dt="2022-09-18T14:23:23.232" v="5405" actId="571"/>
          <ac:spMkLst>
            <pc:docMk/>
            <pc:sldMk cId="167484513" sldId="288"/>
            <ac:spMk id="33" creationId="{905FB0DD-5BFB-3336-F2F2-662FA2841C70}"/>
          </ac:spMkLst>
        </pc:spChg>
        <pc:spChg chg="add mod">
          <ac:chgData name="Jeroen Delvaux" userId="3cca2318-ad7a-4124-b4c2-26021f313b83" providerId="ADAL" clId="{5F349C22-9469-41A6-9FFE-8A4B0C3AA8CE}" dt="2022-09-18T14:24:59.177" v="5411" actId="1076"/>
          <ac:spMkLst>
            <pc:docMk/>
            <pc:sldMk cId="167484513" sldId="288"/>
            <ac:spMk id="34" creationId="{41CFFC1B-3976-85CC-147D-5DF6BAF627A9}"/>
          </ac:spMkLst>
        </pc:spChg>
        <pc:spChg chg="mod">
          <ac:chgData name="Jeroen Delvaux" userId="3cca2318-ad7a-4124-b4c2-26021f313b83" providerId="ADAL" clId="{5F349C22-9469-41A6-9FFE-8A4B0C3AA8CE}" dt="2022-09-18T14:20:31.371" v="5388" actId="207"/>
          <ac:spMkLst>
            <pc:docMk/>
            <pc:sldMk cId="167484513" sldId="288"/>
            <ac:spMk id="35" creationId="{76FE579A-F2EC-FE4D-AB4D-46510E2740D1}"/>
          </ac:spMkLst>
        </pc:spChg>
        <pc:spChg chg="add mod">
          <ac:chgData name="Jeroen Delvaux" userId="3cca2318-ad7a-4124-b4c2-26021f313b83" providerId="ADAL" clId="{5F349C22-9469-41A6-9FFE-8A4B0C3AA8CE}" dt="2022-09-18T13:56:33.486" v="5310" actId="12789"/>
          <ac:spMkLst>
            <pc:docMk/>
            <pc:sldMk cId="167484513" sldId="288"/>
            <ac:spMk id="36" creationId="{A2E835B1-5C9C-F71A-B46D-6AFED35E467D}"/>
          </ac:spMkLst>
        </pc:spChg>
        <pc:spChg chg="add mod">
          <ac:chgData name="Jeroen Delvaux" userId="3cca2318-ad7a-4124-b4c2-26021f313b83" providerId="ADAL" clId="{5F349C22-9469-41A6-9FFE-8A4B0C3AA8CE}" dt="2022-09-18T13:56:33.486" v="5310" actId="12789"/>
          <ac:spMkLst>
            <pc:docMk/>
            <pc:sldMk cId="167484513" sldId="288"/>
            <ac:spMk id="37" creationId="{6A0B9AAC-55AF-529B-F3E9-3D6859CE4DB0}"/>
          </ac:spMkLst>
        </pc:spChg>
        <pc:spChg chg="add mod">
          <ac:chgData name="Jeroen Delvaux" userId="3cca2318-ad7a-4124-b4c2-26021f313b83" providerId="ADAL" clId="{5F349C22-9469-41A6-9FFE-8A4B0C3AA8CE}" dt="2022-09-18T13:56:16.980" v="5309" actId="12789"/>
          <ac:spMkLst>
            <pc:docMk/>
            <pc:sldMk cId="167484513" sldId="288"/>
            <ac:spMk id="40" creationId="{20F4086B-1E2E-68E0-1D57-CD6850A2FA78}"/>
          </ac:spMkLst>
        </pc:spChg>
        <pc:spChg chg="add del mod">
          <ac:chgData name="Jeroen Delvaux" userId="3cca2318-ad7a-4124-b4c2-26021f313b83" providerId="ADAL" clId="{5F349C22-9469-41A6-9FFE-8A4B0C3AA8CE}" dt="2022-09-18T13:35:24.885" v="4833" actId="478"/>
          <ac:spMkLst>
            <pc:docMk/>
            <pc:sldMk cId="167484513" sldId="288"/>
            <ac:spMk id="41" creationId="{C34041F7-F127-69BF-7A33-C034EB9A7540}"/>
          </ac:spMkLst>
        </pc:spChg>
        <pc:spChg chg="add mod">
          <ac:chgData name="Jeroen Delvaux" userId="3cca2318-ad7a-4124-b4c2-26021f313b83" providerId="ADAL" clId="{5F349C22-9469-41A6-9FFE-8A4B0C3AA8CE}" dt="2022-09-18T13:56:16.980" v="5309" actId="12789"/>
          <ac:spMkLst>
            <pc:docMk/>
            <pc:sldMk cId="167484513" sldId="288"/>
            <ac:spMk id="42" creationId="{93A06A51-3846-FA1B-DE54-378FF90CE7A5}"/>
          </ac:spMkLst>
        </pc:spChg>
        <pc:spChg chg="mod">
          <ac:chgData name="Jeroen Delvaux" userId="3cca2318-ad7a-4124-b4c2-26021f313b83" providerId="ADAL" clId="{5F349C22-9469-41A6-9FFE-8A4B0C3AA8CE}" dt="2022-09-18T14:20:21.745" v="5387" actId="207"/>
          <ac:spMkLst>
            <pc:docMk/>
            <pc:sldMk cId="167484513" sldId="288"/>
            <ac:spMk id="43" creationId="{5B62E179-CE4F-FDFC-0A61-73C8EF09851D}"/>
          </ac:spMkLst>
        </pc:spChg>
        <pc:spChg chg="add mod">
          <ac:chgData name="Jeroen Delvaux" userId="3cca2318-ad7a-4124-b4c2-26021f313b83" providerId="ADAL" clId="{5F349C22-9469-41A6-9FFE-8A4B0C3AA8CE}" dt="2022-09-18T13:56:03.698" v="5308" actId="12789"/>
          <ac:spMkLst>
            <pc:docMk/>
            <pc:sldMk cId="167484513" sldId="288"/>
            <ac:spMk id="45" creationId="{0F4DFA6E-30CF-A782-3ED9-5BA668498665}"/>
          </ac:spMkLst>
        </pc:spChg>
        <pc:spChg chg="add mod">
          <ac:chgData name="Jeroen Delvaux" userId="3cca2318-ad7a-4124-b4c2-26021f313b83" providerId="ADAL" clId="{5F349C22-9469-41A6-9FFE-8A4B0C3AA8CE}" dt="2022-09-18T13:56:03.698" v="5308" actId="12789"/>
          <ac:spMkLst>
            <pc:docMk/>
            <pc:sldMk cId="167484513" sldId="288"/>
            <ac:spMk id="46" creationId="{0D0845D3-A1C3-F166-5E36-32A6648F549D}"/>
          </ac:spMkLst>
        </pc:spChg>
        <pc:spChg chg="add mod">
          <ac:chgData name="Jeroen Delvaux" userId="3cca2318-ad7a-4124-b4c2-26021f313b83" providerId="ADAL" clId="{5F349C22-9469-41A6-9FFE-8A4B0C3AA8CE}" dt="2022-09-18T13:56:03.698" v="5308" actId="12789"/>
          <ac:spMkLst>
            <pc:docMk/>
            <pc:sldMk cId="167484513" sldId="288"/>
            <ac:spMk id="47" creationId="{59DC00ED-4AFB-02FB-340C-EA66104DA4F3}"/>
          </ac:spMkLst>
        </pc:spChg>
        <pc:spChg chg="add del mod">
          <ac:chgData name="Jeroen Delvaux" userId="3cca2318-ad7a-4124-b4c2-26021f313b83" providerId="ADAL" clId="{5F349C22-9469-41A6-9FFE-8A4B0C3AA8CE}" dt="2022-09-18T13:52:26.033" v="5250" actId="21"/>
          <ac:spMkLst>
            <pc:docMk/>
            <pc:sldMk cId="167484513" sldId="288"/>
            <ac:spMk id="48" creationId="{2904C862-F43A-2F94-FA7B-1294AE55FFF1}"/>
          </ac:spMkLst>
        </pc:spChg>
        <pc:spChg chg="mod">
          <ac:chgData name="Jeroen Delvaux" userId="3cca2318-ad7a-4124-b4c2-26021f313b83" providerId="ADAL" clId="{5F349C22-9469-41A6-9FFE-8A4B0C3AA8CE}" dt="2022-09-18T13:38:16.147" v="5033" actId="1038"/>
          <ac:spMkLst>
            <pc:docMk/>
            <pc:sldMk cId="167484513" sldId="288"/>
            <ac:spMk id="51" creationId="{057A0178-33B8-6305-AAF6-7BD4AECB5505}"/>
          </ac:spMkLst>
        </pc:spChg>
        <pc:spChg chg="mod">
          <ac:chgData name="Jeroen Delvaux" userId="3cca2318-ad7a-4124-b4c2-26021f313b83" providerId="ADAL" clId="{5F349C22-9469-41A6-9FFE-8A4B0C3AA8CE}" dt="2022-09-18T13:38:16.147" v="5033" actId="1038"/>
          <ac:spMkLst>
            <pc:docMk/>
            <pc:sldMk cId="167484513" sldId="288"/>
            <ac:spMk id="54" creationId="{75F3CF95-7BA0-70E9-B322-16842AA62117}"/>
          </ac:spMkLst>
        </pc:spChg>
        <pc:spChg chg="mod">
          <ac:chgData name="Jeroen Delvaux" userId="3cca2318-ad7a-4124-b4c2-26021f313b83" providerId="ADAL" clId="{5F349C22-9469-41A6-9FFE-8A4B0C3AA8CE}" dt="2022-09-18T13:38:16.147" v="5033" actId="1038"/>
          <ac:spMkLst>
            <pc:docMk/>
            <pc:sldMk cId="167484513" sldId="288"/>
            <ac:spMk id="61" creationId="{9CA3D799-1E99-E949-7D61-E683925FFF72}"/>
          </ac:spMkLst>
        </pc:spChg>
        <pc:spChg chg="mod">
          <ac:chgData name="Jeroen Delvaux" userId="3cca2318-ad7a-4124-b4c2-26021f313b83" providerId="ADAL" clId="{5F349C22-9469-41A6-9FFE-8A4B0C3AA8CE}" dt="2022-09-18T13:38:16.147" v="5033" actId="1038"/>
          <ac:spMkLst>
            <pc:docMk/>
            <pc:sldMk cId="167484513" sldId="288"/>
            <ac:spMk id="62" creationId="{FDE46DF0-6036-9E48-7C60-237018537EE7}"/>
          </ac:spMkLst>
        </pc:spChg>
        <pc:spChg chg="mod">
          <ac:chgData name="Jeroen Delvaux" userId="3cca2318-ad7a-4124-b4c2-26021f313b83" providerId="ADAL" clId="{5F349C22-9469-41A6-9FFE-8A4B0C3AA8CE}" dt="2022-09-18T13:38:16.147" v="5033" actId="1038"/>
          <ac:spMkLst>
            <pc:docMk/>
            <pc:sldMk cId="167484513" sldId="288"/>
            <ac:spMk id="65" creationId="{796614FB-608D-C127-03EC-B39AA47241EC}"/>
          </ac:spMkLst>
        </pc:spChg>
        <pc:spChg chg="mod">
          <ac:chgData name="Jeroen Delvaux" userId="3cca2318-ad7a-4124-b4c2-26021f313b83" providerId="ADAL" clId="{5F349C22-9469-41A6-9FFE-8A4B0C3AA8CE}" dt="2022-09-18T14:21:52.277" v="5399" actId="12788"/>
          <ac:spMkLst>
            <pc:docMk/>
            <pc:sldMk cId="167484513" sldId="288"/>
            <ac:spMk id="68" creationId="{C33F4890-E59F-AFB0-2650-B4DAF119CF24}"/>
          </ac:spMkLst>
        </pc:spChg>
        <pc:spChg chg="del mod">
          <ac:chgData name="Jeroen Delvaux" userId="3cca2318-ad7a-4124-b4c2-26021f313b83" providerId="ADAL" clId="{5F349C22-9469-41A6-9FFE-8A4B0C3AA8CE}" dt="2022-09-18T14:24:55.101" v="5410" actId="478"/>
          <ac:spMkLst>
            <pc:docMk/>
            <pc:sldMk cId="167484513" sldId="288"/>
            <ac:spMk id="70" creationId="{CA5CE1E8-2706-A611-AF24-ADB8F1102194}"/>
          </ac:spMkLst>
        </pc:spChg>
        <pc:spChg chg="mod">
          <ac:chgData name="Jeroen Delvaux" userId="3cca2318-ad7a-4124-b4c2-26021f313b83" providerId="ADAL" clId="{5F349C22-9469-41A6-9FFE-8A4B0C3AA8CE}" dt="2022-09-18T13:29:18.187" v="4560" actId="1035"/>
          <ac:spMkLst>
            <pc:docMk/>
            <pc:sldMk cId="167484513" sldId="288"/>
            <ac:spMk id="115" creationId="{C4C71197-7C4A-BFBC-9F15-459416CD2E30}"/>
          </ac:spMkLst>
        </pc:spChg>
        <pc:spChg chg="mod">
          <ac:chgData name="Jeroen Delvaux" userId="3cca2318-ad7a-4124-b4c2-26021f313b83" providerId="ADAL" clId="{5F349C22-9469-41A6-9FFE-8A4B0C3AA8CE}" dt="2022-09-18T13:29:18.187" v="4560" actId="1035"/>
          <ac:spMkLst>
            <pc:docMk/>
            <pc:sldMk cId="167484513" sldId="288"/>
            <ac:spMk id="172" creationId="{6E0A2AA5-F3FA-3BEB-7D94-63447B4EB0CA}"/>
          </ac:spMkLst>
        </pc:spChg>
        <pc:spChg chg="mod">
          <ac:chgData name="Jeroen Delvaux" userId="3cca2318-ad7a-4124-b4c2-26021f313b83" providerId="ADAL" clId="{5F349C22-9469-41A6-9FFE-8A4B0C3AA8CE}" dt="2022-09-18T13:29:18.187" v="4560" actId="1035"/>
          <ac:spMkLst>
            <pc:docMk/>
            <pc:sldMk cId="167484513" sldId="288"/>
            <ac:spMk id="173" creationId="{A03AB4D6-0C37-E498-3B4A-93A16BA61ABB}"/>
          </ac:spMkLst>
        </pc:spChg>
        <pc:spChg chg="mod">
          <ac:chgData name="Jeroen Delvaux" userId="3cca2318-ad7a-4124-b4c2-26021f313b83" providerId="ADAL" clId="{5F349C22-9469-41A6-9FFE-8A4B0C3AA8CE}" dt="2022-09-18T13:29:18.187" v="4560" actId="1035"/>
          <ac:spMkLst>
            <pc:docMk/>
            <pc:sldMk cId="167484513" sldId="288"/>
            <ac:spMk id="174" creationId="{8FFE1082-52D2-0F1B-31FD-FD5397F4A300}"/>
          </ac:spMkLst>
        </pc:spChg>
        <pc:spChg chg="mod">
          <ac:chgData name="Jeroen Delvaux" userId="3cca2318-ad7a-4124-b4c2-26021f313b83" providerId="ADAL" clId="{5F349C22-9469-41A6-9FFE-8A4B0C3AA8CE}" dt="2022-09-18T13:29:23.115" v="4562" actId="1035"/>
          <ac:spMkLst>
            <pc:docMk/>
            <pc:sldMk cId="167484513" sldId="288"/>
            <ac:spMk id="175" creationId="{F0DE90A8-52C7-CF04-BD6B-6D704E0A6F11}"/>
          </ac:spMkLst>
        </pc:spChg>
        <pc:spChg chg="mod">
          <ac:chgData name="Jeroen Delvaux" userId="3cca2318-ad7a-4124-b4c2-26021f313b83" providerId="ADAL" clId="{5F349C22-9469-41A6-9FFE-8A4B0C3AA8CE}" dt="2022-09-18T14:18:53.840" v="5384" actId="1037"/>
          <ac:spMkLst>
            <pc:docMk/>
            <pc:sldMk cId="167484513" sldId="288"/>
            <ac:spMk id="176" creationId="{F52E2E3C-0BEC-1B1F-458A-32FA4B5B3711}"/>
          </ac:spMkLst>
        </pc:spChg>
        <pc:spChg chg="mod">
          <ac:chgData name="Jeroen Delvaux" userId="3cca2318-ad7a-4124-b4c2-26021f313b83" providerId="ADAL" clId="{5F349C22-9469-41A6-9FFE-8A4B0C3AA8CE}" dt="2022-09-18T13:29:18.187" v="4560" actId="1035"/>
          <ac:spMkLst>
            <pc:docMk/>
            <pc:sldMk cId="167484513" sldId="288"/>
            <ac:spMk id="177" creationId="{B647B778-92AD-8544-3A95-FF219B09504D}"/>
          </ac:spMkLst>
        </pc:spChg>
        <pc:spChg chg="mod">
          <ac:chgData name="Jeroen Delvaux" userId="3cca2318-ad7a-4124-b4c2-26021f313b83" providerId="ADAL" clId="{5F349C22-9469-41A6-9FFE-8A4B0C3AA8CE}" dt="2022-09-18T13:29:18.187" v="4560" actId="1035"/>
          <ac:spMkLst>
            <pc:docMk/>
            <pc:sldMk cId="167484513" sldId="288"/>
            <ac:spMk id="178" creationId="{7726E1E6-A5D9-F924-07EA-A5D8D29FE589}"/>
          </ac:spMkLst>
        </pc:spChg>
        <pc:spChg chg="add del mod">
          <ac:chgData name="Jeroen Delvaux" userId="3cca2318-ad7a-4124-b4c2-26021f313b83" providerId="ADAL" clId="{5F349C22-9469-41A6-9FFE-8A4B0C3AA8CE}" dt="2022-09-18T13:37:12.165" v="4987" actId="478"/>
          <ac:spMkLst>
            <pc:docMk/>
            <pc:sldMk cId="167484513" sldId="288"/>
            <ac:spMk id="179" creationId="{58E1C7BD-067A-F9CB-C4DE-E039F82FC2BC}"/>
          </ac:spMkLst>
        </pc:spChg>
        <pc:spChg chg="del mod">
          <ac:chgData name="Jeroen Delvaux" userId="3cca2318-ad7a-4124-b4c2-26021f313b83" providerId="ADAL" clId="{5F349C22-9469-41A6-9FFE-8A4B0C3AA8CE}" dt="2022-09-18T13:37:12.165" v="4987" actId="478"/>
          <ac:spMkLst>
            <pc:docMk/>
            <pc:sldMk cId="167484513" sldId="288"/>
            <ac:spMk id="180" creationId="{B3CFC008-4D59-7A8F-C1C4-0CDF5F130CFC}"/>
          </ac:spMkLst>
        </pc:spChg>
        <pc:spChg chg="del mod">
          <ac:chgData name="Jeroen Delvaux" userId="3cca2318-ad7a-4124-b4c2-26021f313b83" providerId="ADAL" clId="{5F349C22-9469-41A6-9FFE-8A4B0C3AA8CE}" dt="2022-09-18T13:37:12.165" v="4987" actId="478"/>
          <ac:spMkLst>
            <pc:docMk/>
            <pc:sldMk cId="167484513" sldId="288"/>
            <ac:spMk id="181" creationId="{7FEFD204-5379-5F37-446C-F5395137114A}"/>
          </ac:spMkLst>
        </pc:spChg>
        <pc:spChg chg="mod">
          <ac:chgData name="Jeroen Delvaux" userId="3cca2318-ad7a-4124-b4c2-26021f313b83" providerId="ADAL" clId="{5F349C22-9469-41A6-9FFE-8A4B0C3AA8CE}" dt="2022-09-18T13:29:18.187" v="4560" actId="1035"/>
          <ac:spMkLst>
            <pc:docMk/>
            <pc:sldMk cId="167484513" sldId="288"/>
            <ac:spMk id="182" creationId="{62F740AB-E041-CCBC-177B-EB39E763A317}"/>
          </ac:spMkLst>
        </pc:spChg>
        <pc:spChg chg="mod">
          <ac:chgData name="Jeroen Delvaux" userId="3cca2318-ad7a-4124-b4c2-26021f313b83" providerId="ADAL" clId="{5F349C22-9469-41A6-9FFE-8A4B0C3AA8CE}" dt="2022-09-18T13:29:18.187" v="4560" actId="1035"/>
          <ac:spMkLst>
            <pc:docMk/>
            <pc:sldMk cId="167484513" sldId="288"/>
            <ac:spMk id="183" creationId="{DD5D7EF2-1D58-F071-C60E-9E49B68BBDB3}"/>
          </ac:spMkLst>
        </pc:spChg>
        <pc:spChg chg="mod">
          <ac:chgData name="Jeroen Delvaux" userId="3cca2318-ad7a-4124-b4c2-26021f313b83" providerId="ADAL" clId="{5F349C22-9469-41A6-9FFE-8A4B0C3AA8CE}" dt="2022-09-18T13:29:18.187" v="4560" actId="1035"/>
          <ac:spMkLst>
            <pc:docMk/>
            <pc:sldMk cId="167484513" sldId="288"/>
            <ac:spMk id="184" creationId="{391DEDA7-FFDD-626B-EEA3-6932F378C663}"/>
          </ac:spMkLst>
        </pc:spChg>
        <pc:grpChg chg="mod">
          <ac:chgData name="Jeroen Delvaux" userId="3cca2318-ad7a-4124-b4c2-26021f313b83" providerId="ADAL" clId="{5F349C22-9469-41A6-9FFE-8A4B0C3AA8CE}" dt="2022-09-18T13:29:18.187" v="4560" actId="1035"/>
          <ac:grpSpMkLst>
            <pc:docMk/>
            <pc:sldMk cId="167484513" sldId="288"/>
            <ac:grpSpMk id="96" creationId="{95CC3149-6671-4ECC-4F9A-94890F6DCD42}"/>
          </ac:grpSpMkLst>
        </pc:grpChg>
        <pc:grpChg chg="mod">
          <ac:chgData name="Jeroen Delvaux" userId="3cca2318-ad7a-4124-b4c2-26021f313b83" providerId="ADAL" clId="{5F349C22-9469-41A6-9FFE-8A4B0C3AA8CE}" dt="2022-09-18T13:29:18.187" v="4560" actId="1035"/>
          <ac:grpSpMkLst>
            <pc:docMk/>
            <pc:sldMk cId="167484513" sldId="288"/>
            <ac:grpSpMk id="103" creationId="{364A4803-6A5F-72F0-A34A-F44341F6CE7B}"/>
          </ac:grpSpMkLst>
        </pc:grpChg>
        <pc:grpChg chg="mod">
          <ac:chgData name="Jeroen Delvaux" userId="3cca2318-ad7a-4124-b4c2-26021f313b83" providerId="ADAL" clId="{5F349C22-9469-41A6-9FFE-8A4B0C3AA8CE}" dt="2022-09-18T13:29:18.187" v="4560" actId="1035"/>
          <ac:grpSpMkLst>
            <pc:docMk/>
            <pc:sldMk cId="167484513" sldId="288"/>
            <ac:grpSpMk id="109" creationId="{0479FAAC-B876-04D2-2AAC-20E5DCBA22E1}"/>
          </ac:grpSpMkLst>
        </pc:grpChg>
        <pc:grpChg chg="mod">
          <ac:chgData name="Jeroen Delvaux" userId="3cca2318-ad7a-4124-b4c2-26021f313b83" providerId="ADAL" clId="{5F349C22-9469-41A6-9FFE-8A4B0C3AA8CE}" dt="2022-09-18T13:29:18.187" v="4560" actId="1035"/>
          <ac:grpSpMkLst>
            <pc:docMk/>
            <pc:sldMk cId="167484513" sldId="288"/>
            <ac:grpSpMk id="149" creationId="{14FBD6BB-3EA1-4C9A-408B-42B2E7B89811}"/>
          </ac:grpSpMkLst>
        </pc:grpChg>
        <pc:cxnChg chg="add mod">
          <ac:chgData name="Jeroen Delvaux" userId="3cca2318-ad7a-4124-b4c2-26021f313b83" providerId="ADAL" clId="{5F349C22-9469-41A6-9FFE-8A4B0C3AA8CE}" dt="2022-09-18T14:23:23.232" v="5405" actId="571"/>
          <ac:cxnSpMkLst>
            <pc:docMk/>
            <pc:sldMk cId="167484513" sldId="288"/>
            <ac:cxnSpMk id="22" creationId="{CA214C1A-FADC-06E1-17F3-3EB39A90D33D}"/>
          </ac:cxnSpMkLst>
        </pc:cxnChg>
        <pc:cxnChg chg="mod">
          <ac:chgData name="Jeroen Delvaux" userId="3cca2318-ad7a-4124-b4c2-26021f313b83" providerId="ADAL" clId="{5F349C22-9469-41A6-9FFE-8A4B0C3AA8CE}" dt="2022-09-18T14:20:39.320" v="5389" actId="208"/>
          <ac:cxnSpMkLst>
            <pc:docMk/>
            <pc:sldMk cId="167484513" sldId="288"/>
            <ac:cxnSpMk id="23" creationId="{B2F6D862-5072-2424-FA91-CAE42E15EFF8}"/>
          </ac:cxnSpMkLst>
        </pc:cxnChg>
        <pc:cxnChg chg="add mod">
          <ac:chgData name="Jeroen Delvaux" userId="3cca2318-ad7a-4124-b4c2-26021f313b83" providerId="ADAL" clId="{5F349C22-9469-41A6-9FFE-8A4B0C3AA8CE}" dt="2022-09-18T14:23:23.232" v="5405" actId="571"/>
          <ac:cxnSpMkLst>
            <pc:docMk/>
            <pc:sldMk cId="167484513" sldId="288"/>
            <ac:cxnSpMk id="24" creationId="{A583FD32-16E0-6882-9D2A-18897D598A15}"/>
          </ac:cxnSpMkLst>
        </pc:cxnChg>
        <pc:cxnChg chg="mod">
          <ac:chgData name="Jeroen Delvaux" userId="3cca2318-ad7a-4124-b4c2-26021f313b83" providerId="ADAL" clId="{5F349C22-9469-41A6-9FFE-8A4B0C3AA8CE}" dt="2022-09-18T13:38:16.147" v="5033" actId="1038"/>
          <ac:cxnSpMkLst>
            <pc:docMk/>
            <pc:sldMk cId="167484513" sldId="288"/>
            <ac:cxnSpMk id="27" creationId="{E1CF0E40-C6C0-1397-C3B8-12F138F97320}"/>
          </ac:cxnSpMkLst>
        </pc:cxnChg>
        <pc:cxnChg chg="add del mod">
          <ac:chgData name="Jeroen Delvaux" userId="3cca2318-ad7a-4124-b4c2-26021f313b83" providerId="ADAL" clId="{5F349C22-9469-41A6-9FFE-8A4B0C3AA8CE}" dt="2022-09-18T13:30:21.612" v="4636" actId="478"/>
          <ac:cxnSpMkLst>
            <pc:docMk/>
            <pc:sldMk cId="167484513" sldId="288"/>
            <ac:cxnSpMk id="34" creationId="{29B74220-097E-D9CE-4ADE-AFFF8EBAEA40}"/>
          </ac:cxnSpMkLst>
        </pc:cxnChg>
        <pc:cxnChg chg="add mod">
          <ac:chgData name="Jeroen Delvaux" userId="3cca2318-ad7a-4124-b4c2-26021f313b83" providerId="ADAL" clId="{5F349C22-9469-41A6-9FFE-8A4B0C3AA8CE}" dt="2022-09-18T13:55:10.832" v="5298" actId="1036"/>
          <ac:cxnSpMkLst>
            <pc:docMk/>
            <pc:sldMk cId="167484513" sldId="288"/>
            <ac:cxnSpMk id="38" creationId="{2C5E5587-E21C-760F-A28D-6136F536440F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17" creationId="{31D4448F-292E-9E3C-3784-E775005F3756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18" creationId="{C42D578E-719B-D234-38CD-944EAFF47B3D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19" creationId="{8861299D-C3F7-BCB9-B362-14385A242948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20" creationId="{21D7EF70-9070-A6EC-2583-5336069B9305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21" creationId="{72D56CFF-762E-C02B-8C4A-F75E3FE959B3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35" creationId="{2E1FD1DC-FBAE-5D2E-0B11-3B14A0DC1078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36" creationId="{0842224A-E8F2-89D7-E23C-F351A22DD73A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37" creationId="{8011FB04-EA9F-764A-5E5F-BCB14F30F0B5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38" creationId="{4D64D643-4399-8747-CDF2-EA7909871D8D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39" creationId="{63ABA5DE-1073-9B0F-E60A-B3CFDAA05ECC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56" creationId="{69A45AE8-347C-CC90-8B17-E96208896365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57" creationId="{67A24C9D-BA06-982B-2FBB-926530D24A3F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58" creationId="{9A0A8A43-6114-FC00-E6E5-4FEEBC444327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59" creationId="{CD29C349-B349-8449-4BBB-64C6B87354DD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60" creationId="{CC7C7444-1E28-829E-5D74-89ED390B42F3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62" creationId="{6253D49F-23A4-E385-197D-B99233399106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63" creationId="{06315692-BA78-4965-61E1-864C804327CF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64" creationId="{DA018E4A-23AD-E05E-A90D-32F6D39961BD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65" creationId="{E82E6A80-6150-71B5-D973-C4EC93FD76AC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66" creationId="{370747B5-A476-5775-E25A-A2CA1D590A47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67" creationId="{C6199052-2D7F-54B6-87D4-3B45D0E1B91E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68" creationId="{AE4A4312-46C8-F17C-7759-D026B47CFAF7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69" creationId="{E7F40D54-1A99-9EC2-924C-14330DBAEE04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70" creationId="{CC8EB34D-187D-361B-557F-F8A11EEEDA8A}"/>
          </ac:cxnSpMkLst>
        </pc:cxnChg>
        <pc:cxnChg chg="mod">
          <ac:chgData name="Jeroen Delvaux" userId="3cca2318-ad7a-4124-b4c2-26021f313b83" providerId="ADAL" clId="{5F349C22-9469-41A6-9FFE-8A4B0C3AA8CE}" dt="2022-09-18T13:29:18.187" v="4560" actId="1035"/>
          <ac:cxnSpMkLst>
            <pc:docMk/>
            <pc:sldMk cId="167484513" sldId="288"/>
            <ac:cxnSpMk id="171" creationId="{18E839F3-EB87-460D-55DD-D6E91FE008A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9150-CA87-5B43-9344-6F6343374F94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AA25B-A303-0241-9E08-01213653BA0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6642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03645">
              <a:alpha val="89999"/>
            </a:srgbClr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5223" y="2281019"/>
            <a:ext cx="8393553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10" b="0" i="0">
                <a:solidFill>
                  <a:srgbClr val="47D4AD"/>
                </a:solidFill>
                <a:latin typeface="Arial"/>
                <a:cs typeface="Arial"/>
              </a:defRPr>
            </a:lvl1pPr>
          </a:lstStyle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pc="7">
                <a:solidFill>
                  <a:srgbClr val="89949D"/>
                </a:solidFill>
              </a:rPr>
              <a:t>Advanced</a:t>
            </a:r>
            <a:r>
              <a:rPr lang="en-US" spc="-11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Materials </a:t>
            </a:r>
            <a:r>
              <a:rPr lang="en-US" spc="-384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Research</a:t>
            </a:r>
            <a:r>
              <a:rPr lang="en-US" spc="-5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Center</a:t>
            </a:r>
            <a:endParaRPr lang="en-US" spc="5" dirty="0">
              <a:solidFill>
                <a:srgbClr val="8994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403B-6C53-231D-910E-01665514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BAA2-EE74-D4B3-026C-7344F9F0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832E3-9E97-C64A-F891-BA0687D3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16C32-4928-7B50-13D3-EDC300787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113E4-8621-6B2E-9FCD-473104A72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28F0E-6717-9BA3-D8A1-3A91CE6A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49E82-4DCA-449D-8C23-7195F2F5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EC436-FC80-B02B-8D0C-14A5F09E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8671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D782-41A1-84D4-6AC3-34C27364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463A7-9D3A-F447-6D1A-8B4323F9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CBBDF-257F-E237-201D-215D137A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5A3F7-AC60-A0D9-14AD-FEB7273C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7135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AFEBD-4212-B49D-2AA0-CDE4FB6A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C61DB-69F3-B154-73BA-42A7185C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6C28C-97D2-8B6B-1B47-F4ABF60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8481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6D1B-B92A-C099-4068-4E812407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A057-0DFF-F046-7F50-3B2AF8BC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745F8-52F7-4F6A-2753-1D4B9225C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48080-74FD-CB8F-ACAF-45254425A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BCAC9-0F30-E16E-F6B4-8EE8977E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059D8-2E89-6FCE-5791-30C52140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9072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B600-AFC2-C8ED-63A3-0CEE6A54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D5DBA-AF48-FC0F-2CD8-47DB776E0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0661-5FD5-2CCD-0DB4-34221422E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BDB79-3502-4DAF-275B-4284AA27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EA156-4760-3607-AE85-C0142F28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DE8D8-BEB2-6408-41D7-B2157C43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749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AD6A-136B-4974-25C1-9FF0C759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1A376-190C-6868-0E4D-2AB7AC7B8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1561F-0F57-07CE-FA65-CC659F5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04434-1383-43BA-F9A4-661A3EAC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AD44-BE18-154A-13A1-D66ED90E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7668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E5A4D-0169-7C3E-767E-AE010F018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620D3-307F-46B5-1926-0C0624A42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7EF44-A1B9-1BE4-7C11-DD47C56B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D732-FC62-C9B2-CE73-FD7E25F3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52B1E-8E8D-71BF-F585-46956422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5605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3" y="2281019"/>
            <a:ext cx="8393553" cy="287002"/>
          </a:xfrm>
        </p:spPr>
        <p:txBody>
          <a:bodyPr lIns="0" tIns="0" rIns="0" bIns="0"/>
          <a:lstStyle>
            <a:lvl1pPr>
              <a:defRPr sz="186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10" b="0" i="0">
                <a:solidFill>
                  <a:srgbClr val="47D4AD"/>
                </a:solidFill>
                <a:latin typeface="Arial"/>
                <a:cs typeface="Arial"/>
              </a:defRPr>
            </a:lvl1pPr>
          </a:lstStyle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pc="7">
                <a:solidFill>
                  <a:srgbClr val="89949D"/>
                </a:solidFill>
              </a:rPr>
              <a:t>Advanced</a:t>
            </a:r>
            <a:r>
              <a:rPr lang="en-US" spc="-11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Materials </a:t>
            </a:r>
            <a:r>
              <a:rPr lang="en-US" spc="-384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Research</a:t>
            </a:r>
            <a:r>
              <a:rPr lang="en-US" spc="-5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Center</a:t>
            </a:r>
            <a:endParaRPr lang="en-US" spc="5" dirty="0">
              <a:solidFill>
                <a:srgbClr val="8994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3" y="2281019"/>
            <a:ext cx="8393553" cy="287002"/>
          </a:xfrm>
        </p:spPr>
        <p:txBody>
          <a:bodyPr lIns="0" tIns="0" rIns="0" bIns="0"/>
          <a:lstStyle>
            <a:lvl1pPr>
              <a:defRPr sz="186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10" b="0" i="0">
                <a:solidFill>
                  <a:srgbClr val="47D4AD"/>
                </a:solidFill>
                <a:latin typeface="Arial"/>
                <a:cs typeface="Arial"/>
              </a:defRPr>
            </a:lvl1pPr>
          </a:lstStyle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pc="7">
                <a:solidFill>
                  <a:srgbClr val="89949D"/>
                </a:solidFill>
              </a:rPr>
              <a:t>Advanced</a:t>
            </a:r>
            <a:r>
              <a:rPr lang="en-US" spc="-11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Materials </a:t>
            </a:r>
            <a:r>
              <a:rPr lang="en-US" spc="-384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Research</a:t>
            </a:r>
            <a:r>
              <a:rPr lang="en-US" spc="-5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Center</a:t>
            </a:r>
            <a:endParaRPr lang="en-US" spc="5" dirty="0">
              <a:solidFill>
                <a:srgbClr val="8994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3" y="2281019"/>
            <a:ext cx="8393553" cy="287002"/>
          </a:xfrm>
        </p:spPr>
        <p:txBody>
          <a:bodyPr lIns="0" tIns="0" rIns="0" bIns="0"/>
          <a:lstStyle>
            <a:lvl1pPr>
              <a:defRPr sz="186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10" b="0" i="0">
                <a:solidFill>
                  <a:srgbClr val="47D4AD"/>
                </a:solidFill>
                <a:latin typeface="Arial"/>
                <a:cs typeface="Arial"/>
              </a:defRPr>
            </a:lvl1pPr>
          </a:lstStyle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pc="7">
                <a:solidFill>
                  <a:srgbClr val="89949D"/>
                </a:solidFill>
              </a:rPr>
              <a:t>Advanced</a:t>
            </a:r>
            <a:r>
              <a:rPr lang="en-US" spc="-11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Materials </a:t>
            </a:r>
            <a:r>
              <a:rPr lang="en-US" spc="-384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Research</a:t>
            </a:r>
            <a:r>
              <a:rPr lang="en-US" spc="-5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Center</a:t>
            </a:r>
            <a:endParaRPr lang="en-US" spc="5" dirty="0">
              <a:solidFill>
                <a:srgbClr val="8994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10" b="0" i="0">
                <a:solidFill>
                  <a:srgbClr val="47D4AD"/>
                </a:solidFill>
                <a:latin typeface="Arial"/>
                <a:cs typeface="Arial"/>
              </a:defRPr>
            </a:lvl1pPr>
          </a:lstStyle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pc="7">
                <a:solidFill>
                  <a:srgbClr val="89949D"/>
                </a:solidFill>
              </a:rPr>
              <a:t>Advanced</a:t>
            </a:r>
            <a:r>
              <a:rPr lang="en-US" spc="-11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Materials </a:t>
            </a:r>
            <a:r>
              <a:rPr lang="en-US" spc="-384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Research</a:t>
            </a:r>
            <a:r>
              <a:rPr lang="en-US" spc="-5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Center</a:t>
            </a:r>
            <a:endParaRPr lang="en-US" spc="5" dirty="0">
              <a:solidFill>
                <a:srgbClr val="8994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B23B-6EAC-4920-09FB-AD6A095A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DE781-252B-22F1-A63C-E36CEE892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889B-DA7C-A879-A8FC-6CA8E3BA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E4DD5-0933-49D6-D0DC-06F33C85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7426-CD1E-8400-6278-2D68E6E6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7614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9B08-6FFF-1836-C442-2D8461D5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7CB4-F6C1-EE32-7F75-8760A161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1E312-E451-5694-4992-A4C42E81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1299-27F7-9E4B-7D3E-988FD736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3E127-C109-5BB8-5DDD-5214B732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099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88A2-56AF-4880-7523-84D0AB2D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9D1C5-6873-43E8-7614-9FD2BA2C0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88B14-610F-EC94-69FD-B3310A82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0757-DE9E-9B71-652B-89B04EAA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A404-3F7E-7566-7F4A-9E22BCE6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4017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35B4-6740-6499-ABBD-BE33F966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7AB72-2DE4-FF40-1F23-722F28CBE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C00BF-0BB2-0A3E-6C0C-E75E9BB0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2ECEE-928E-3E62-37BD-8F48A70E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16537-097F-4AB7-83B8-30DD06C9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F7CD3-01A2-FAB6-85A5-4EB8C1A4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977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3" y="2281019"/>
            <a:ext cx="8393553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6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5223" y="4387796"/>
            <a:ext cx="1601211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10" b="0" i="0">
                <a:solidFill>
                  <a:srgbClr val="47D4AD"/>
                </a:solidFill>
                <a:latin typeface="Arial"/>
                <a:cs typeface="Arial"/>
              </a:defRPr>
            </a:lvl1pPr>
          </a:lstStyle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pc="7">
                <a:solidFill>
                  <a:srgbClr val="89949D"/>
                </a:solidFill>
              </a:rPr>
              <a:t>Advanced</a:t>
            </a:r>
            <a:r>
              <a:rPr lang="en-US" spc="-11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Materials </a:t>
            </a:r>
            <a:r>
              <a:rPr lang="en-US" spc="-384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Research</a:t>
            </a:r>
            <a:r>
              <a:rPr lang="en-US" spc="-5">
                <a:solidFill>
                  <a:srgbClr val="89949D"/>
                </a:solidFill>
              </a:rPr>
              <a:t> </a:t>
            </a:r>
            <a:r>
              <a:rPr lang="en-US" spc="5">
                <a:solidFill>
                  <a:srgbClr val="89949D"/>
                </a:solidFill>
              </a:rPr>
              <a:t>Center</a:t>
            </a:r>
            <a:endParaRPr lang="en-US" spc="5" dirty="0">
              <a:solidFill>
                <a:srgbClr val="8994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125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7"/>
            <a:ext cx="2103120" cy="125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9A333-1C37-8BB5-C8A8-B0A7D25C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1CD6C-E4D9-CC59-C8C4-5D1A9E9D2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B2635-EF66-57E0-C9AB-3C1570862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76DE-19B3-4D60-8398-12B891941799}" type="datetimeFigureOut">
              <a:rPr lang="en-AE" smtClean="0"/>
              <a:t>19/09/2022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3D4C-1EBE-CEBF-C6F7-4463AF50C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2417-986A-CB32-BF8D-17720CB8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1ECB3-EB07-47EB-AC58-40D7D52395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7788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BF168E4-65EC-4D4C-BD5A-29F6D2748B2C}"/>
              </a:ext>
            </a:extLst>
          </p:cNvPr>
          <p:cNvGrpSpPr/>
          <p:nvPr/>
        </p:nvGrpSpPr>
        <p:grpSpPr>
          <a:xfrm>
            <a:off x="381293" y="380998"/>
            <a:ext cx="1317732" cy="727483"/>
            <a:chOff x="837666" y="837723"/>
            <a:chExt cx="2897383" cy="1599565"/>
          </a:xfrm>
        </p:grpSpPr>
        <p:grpSp>
          <p:nvGrpSpPr>
            <p:cNvPr id="3" name="object 3"/>
            <p:cNvGrpSpPr/>
            <p:nvPr/>
          </p:nvGrpSpPr>
          <p:grpSpPr>
            <a:xfrm>
              <a:off x="2212954" y="1261511"/>
              <a:ext cx="1522095" cy="476884"/>
              <a:chOff x="2212954" y="1261511"/>
              <a:chExt cx="1522095" cy="476884"/>
            </a:xfrm>
          </p:grpSpPr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12954" y="1269885"/>
                <a:ext cx="277227" cy="198317"/>
              </a:xfrm>
              <a:prstGeom prst="rect">
                <a:avLst/>
              </a:prstGeom>
            </p:spPr>
          </p:pic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3354" y="1317787"/>
                <a:ext cx="132592" cy="150424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75804" y="1261515"/>
                <a:ext cx="125912" cy="203355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841878" y="1317793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999038" y="1317787"/>
                <a:ext cx="150142" cy="150424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3184342" y="1261511"/>
                <a:ext cx="2159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203834">
                    <a:moveTo>
                      <a:pt x="21444" y="0"/>
                    </a:moveTo>
                    <a:lnTo>
                      <a:pt x="0" y="0"/>
                    </a:lnTo>
                    <a:lnTo>
                      <a:pt x="0" y="203355"/>
                    </a:lnTo>
                    <a:lnTo>
                      <a:pt x="21444" y="203355"/>
                    </a:lnTo>
                    <a:lnTo>
                      <a:pt x="2144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241180" y="1317787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416176" y="1317787"/>
                <a:ext cx="145409" cy="192203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89493" y="1320855"/>
                <a:ext cx="145126" cy="189418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2273417" y="1539879"/>
                <a:ext cx="22225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95580">
                    <a:moveTo>
                      <a:pt x="22009" y="0"/>
                    </a:moveTo>
                    <a:lnTo>
                      <a:pt x="0" y="0"/>
                    </a:lnTo>
                    <a:lnTo>
                      <a:pt x="0" y="194988"/>
                    </a:lnTo>
                    <a:lnTo>
                      <a:pt x="22009" y="194988"/>
                    </a:lnTo>
                    <a:lnTo>
                      <a:pt x="220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4" name="object 1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343359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9433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666593" y="1587798"/>
                <a:ext cx="441918" cy="150424"/>
              </a:xfrm>
              <a:prstGeom prst="rect">
                <a:avLst/>
              </a:prstGeom>
            </p:spPr>
          </p:pic>
          <p:pic>
            <p:nvPicPr>
              <p:cNvPr id="17" name="object 17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134491" y="1547401"/>
                <a:ext cx="87191" cy="189983"/>
              </a:xfrm>
              <a:prstGeom prst="rect">
                <a:avLst/>
              </a:prstGeom>
            </p:spPr>
          </p:pic>
          <p:sp>
            <p:nvSpPr>
              <p:cNvPr id="18" name="object 18"/>
              <p:cNvSpPr/>
              <p:nvPr/>
            </p:nvSpPr>
            <p:spPr>
              <a:xfrm>
                <a:off x="3254578" y="1535715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34" y="55156"/>
                    </a:moveTo>
                    <a:lnTo>
                      <a:pt x="1384" y="55156"/>
                    </a:lnTo>
                    <a:lnTo>
                      <a:pt x="1384" y="199174"/>
                    </a:lnTo>
                    <a:lnTo>
                      <a:pt x="22834" y="199174"/>
                    </a:lnTo>
                    <a:lnTo>
                      <a:pt x="22834" y="55156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9" name="object 19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12828" y="1587798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496173" y="1587793"/>
                <a:ext cx="125912" cy="147084"/>
              </a:xfrm>
              <a:prstGeom prst="rect">
                <a:avLst/>
              </a:prstGeom>
            </p:spPr>
          </p:pic>
        </p:grpSp>
        <p:sp>
          <p:nvSpPr>
            <p:cNvPr id="21" name="object 21"/>
            <p:cNvSpPr/>
            <p:nvPr/>
          </p:nvSpPr>
          <p:spPr>
            <a:xfrm>
              <a:off x="2273417" y="1809892"/>
              <a:ext cx="22225" cy="195580"/>
            </a:xfrm>
            <a:custGeom>
              <a:avLst/>
              <a:gdLst/>
              <a:ahLst/>
              <a:cxnLst/>
              <a:rect l="l" t="t" r="r" b="b"/>
              <a:pathLst>
                <a:path w="22225" h="195580">
                  <a:moveTo>
                    <a:pt x="22009" y="0"/>
                  </a:moveTo>
                  <a:lnTo>
                    <a:pt x="0" y="0"/>
                  </a:lnTo>
                  <a:lnTo>
                    <a:pt x="0" y="194988"/>
                  </a:lnTo>
                  <a:lnTo>
                    <a:pt x="22009" y="194988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grpSp>
          <p:nvGrpSpPr>
            <p:cNvPr id="22" name="object 22"/>
            <p:cNvGrpSpPr/>
            <p:nvPr/>
          </p:nvGrpSpPr>
          <p:grpSpPr>
            <a:xfrm>
              <a:off x="2343359" y="1805714"/>
              <a:ext cx="974725" cy="202565"/>
              <a:chOff x="2343359" y="1805714"/>
              <a:chExt cx="974725" cy="202565"/>
            </a:xfrm>
          </p:grpSpPr>
          <p:pic>
            <p:nvPicPr>
              <p:cNvPr id="23" name="object 23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343359" y="1857815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24" name="object 24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497449" y="1817411"/>
                <a:ext cx="217034" cy="190264"/>
              </a:xfrm>
              <a:prstGeom prst="rect">
                <a:avLst/>
              </a:prstGeom>
            </p:spPr>
          </p:pic>
          <p:sp>
            <p:nvSpPr>
              <p:cNvPr id="25" name="object 25"/>
              <p:cNvSpPr/>
              <p:nvPr/>
            </p:nvSpPr>
            <p:spPr>
              <a:xfrm>
                <a:off x="2747391" y="1805717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21" y="55168"/>
                    </a:moveTo>
                    <a:lnTo>
                      <a:pt x="1371" y="55168"/>
                    </a:lnTo>
                    <a:lnTo>
                      <a:pt x="1371" y="199174"/>
                    </a:lnTo>
                    <a:lnTo>
                      <a:pt x="22821" y="199174"/>
                    </a:lnTo>
                    <a:lnTo>
                      <a:pt x="22821" y="55168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26" name="object 26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802002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919308" y="1860869"/>
                <a:ext cx="125640" cy="147084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075076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29" name="object 29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181553" y="1857810"/>
                <a:ext cx="136215" cy="150414"/>
              </a:xfrm>
              <a:prstGeom prst="rect">
                <a:avLst/>
              </a:prstGeom>
            </p:spPr>
          </p:pic>
        </p:grpSp>
        <p:sp>
          <p:nvSpPr>
            <p:cNvPr id="30" name="object 30"/>
            <p:cNvSpPr/>
            <p:nvPr/>
          </p:nvSpPr>
          <p:spPr>
            <a:xfrm>
              <a:off x="837666" y="1341684"/>
              <a:ext cx="423545" cy="591820"/>
            </a:xfrm>
            <a:custGeom>
              <a:avLst/>
              <a:gdLst/>
              <a:ahLst/>
              <a:cxnLst/>
              <a:rect l="l" t="t" r="r" b="b"/>
              <a:pathLst>
                <a:path w="423544" h="591819">
                  <a:moveTo>
                    <a:pt x="423024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117970" y="147320"/>
                  </a:lnTo>
                  <a:lnTo>
                    <a:pt x="117970" y="591820"/>
                  </a:lnTo>
                  <a:lnTo>
                    <a:pt x="305054" y="591820"/>
                  </a:lnTo>
                  <a:lnTo>
                    <a:pt x="305054" y="147320"/>
                  </a:lnTo>
                  <a:lnTo>
                    <a:pt x="423024" y="147320"/>
                  </a:lnTo>
                  <a:lnTo>
                    <a:pt x="42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31" name="object 31"/>
            <p:cNvSpPr/>
            <p:nvPr/>
          </p:nvSpPr>
          <p:spPr>
            <a:xfrm>
              <a:off x="1321122" y="1341686"/>
              <a:ext cx="187325" cy="591820"/>
            </a:xfrm>
            <a:custGeom>
              <a:avLst/>
              <a:gdLst/>
              <a:ahLst/>
              <a:cxnLst/>
              <a:rect l="l" t="t" r="r" b="b"/>
              <a:pathLst>
                <a:path w="187325" h="591819">
                  <a:moveTo>
                    <a:pt x="187072" y="0"/>
                  </a:moveTo>
                  <a:lnTo>
                    <a:pt x="0" y="0"/>
                  </a:lnTo>
                  <a:lnTo>
                    <a:pt x="0" y="591395"/>
                  </a:lnTo>
                  <a:lnTo>
                    <a:pt x="187072" y="591395"/>
                  </a:lnTo>
                  <a:lnTo>
                    <a:pt x="18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32" name="object 32"/>
            <p:cNvSpPr/>
            <p:nvPr/>
          </p:nvSpPr>
          <p:spPr>
            <a:xfrm>
              <a:off x="1320825" y="837723"/>
              <a:ext cx="800100" cy="1599565"/>
            </a:xfrm>
            <a:custGeom>
              <a:avLst/>
              <a:gdLst/>
              <a:ahLst/>
              <a:cxnLst/>
              <a:rect l="l" t="t" r="r" b="b"/>
              <a:pathLst>
                <a:path w="800100" h="1599564">
                  <a:moveTo>
                    <a:pt x="495312" y="503974"/>
                  </a:moveTo>
                  <a:lnTo>
                    <a:pt x="308241" y="503974"/>
                  </a:lnTo>
                  <a:lnTo>
                    <a:pt x="308241" y="1095362"/>
                  </a:lnTo>
                  <a:lnTo>
                    <a:pt x="495312" y="1095362"/>
                  </a:lnTo>
                  <a:lnTo>
                    <a:pt x="495312" y="503974"/>
                  </a:lnTo>
                  <a:close/>
                </a:path>
                <a:path w="800100" h="1599564">
                  <a:moveTo>
                    <a:pt x="799655" y="799655"/>
                  </a:moveTo>
                  <a:lnTo>
                    <a:pt x="798195" y="750951"/>
                  </a:lnTo>
                  <a:lnTo>
                    <a:pt x="793877" y="703008"/>
                  </a:lnTo>
                  <a:lnTo>
                    <a:pt x="786777" y="655916"/>
                  </a:lnTo>
                  <a:lnTo>
                    <a:pt x="776973" y="609777"/>
                  </a:lnTo>
                  <a:lnTo>
                    <a:pt x="764565" y="564654"/>
                  </a:lnTo>
                  <a:lnTo>
                    <a:pt x="749630" y="520636"/>
                  </a:lnTo>
                  <a:lnTo>
                    <a:pt x="732243" y="477799"/>
                  </a:lnTo>
                  <a:lnTo>
                    <a:pt x="712495" y="436257"/>
                  </a:lnTo>
                  <a:lnTo>
                    <a:pt x="690473" y="396049"/>
                  </a:lnTo>
                  <a:lnTo>
                    <a:pt x="666267" y="357301"/>
                  </a:lnTo>
                  <a:lnTo>
                    <a:pt x="639940" y="320065"/>
                  </a:lnTo>
                  <a:lnTo>
                    <a:pt x="611581" y="284441"/>
                  </a:lnTo>
                  <a:lnTo>
                    <a:pt x="581291" y="250520"/>
                  </a:lnTo>
                  <a:lnTo>
                    <a:pt x="549135" y="218363"/>
                  </a:lnTo>
                  <a:lnTo>
                    <a:pt x="515200" y="188074"/>
                  </a:lnTo>
                  <a:lnTo>
                    <a:pt x="479577" y="159715"/>
                  </a:lnTo>
                  <a:lnTo>
                    <a:pt x="442353" y="133388"/>
                  </a:lnTo>
                  <a:lnTo>
                    <a:pt x="403593" y="109181"/>
                  </a:lnTo>
                  <a:lnTo>
                    <a:pt x="363397" y="87160"/>
                  </a:lnTo>
                  <a:lnTo>
                    <a:pt x="321843" y="67411"/>
                  </a:lnTo>
                  <a:lnTo>
                    <a:pt x="279019" y="50025"/>
                  </a:lnTo>
                  <a:lnTo>
                    <a:pt x="235000" y="35090"/>
                  </a:lnTo>
                  <a:lnTo>
                    <a:pt x="189877" y="22682"/>
                  </a:lnTo>
                  <a:lnTo>
                    <a:pt x="143738" y="12877"/>
                  </a:lnTo>
                  <a:lnTo>
                    <a:pt x="96647" y="5778"/>
                  </a:lnTo>
                  <a:lnTo>
                    <a:pt x="48704" y="1460"/>
                  </a:lnTo>
                  <a:lnTo>
                    <a:pt x="0" y="0"/>
                  </a:lnTo>
                  <a:lnTo>
                    <a:pt x="0" y="70307"/>
                  </a:lnTo>
                  <a:lnTo>
                    <a:pt x="47942" y="71856"/>
                  </a:lnTo>
                  <a:lnTo>
                    <a:pt x="95059" y="76454"/>
                  </a:lnTo>
                  <a:lnTo>
                    <a:pt x="141262" y="83985"/>
                  </a:lnTo>
                  <a:lnTo>
                    <a:pt x="186436" y="94361"/>
                  </a:lnTo>
                  <a:lnTo>
                    <a:pt x="230505" y="107492"/>
                  </a:lnTo>
                  <a:lnTo>
                    <a:pt x="273354" y="123266"/>
                  </a:lnTo>
                  <a:lnTo>
                    <a:pt x="314896" y="141605"/>
                  </a:lnTo>
                  <a:lnTo>
                    <a:pt x="355028" y="162407"/>
                  </a:lnTo>
                  <a:lnTo>
                    <a:pt x="393674" y="185585"/>
                  </a:lnTo>
                  <a:lnTo>
                    <a:pt x="430707" y="211023"/>
                  </a:lnTo>
                  <a:lnTo>
                    <a:pt x="466064" y="238633"/>
                  </a:lnTo>
                  <a:lnTo>
                    <a:pt x="499618" y="268325"/>
                  </a:lnTo>
                  <a:lnTo>
                    <a:pt x="531291" y="299999"/>
                  </a:lnTo>
                  <a:lnTo>
                    <a:pt x="560984" y="333565"/>
                  </a:lnTo>
                  <a:lnTo>
                    <a:pt x="588606" y="368909"/>
                  </a:lnTo>
                  <a:lnTo>
                    <a:pt x="614045" y="405955"/>
                  </a:lnTo>
                  <a:lnTo>
                    <a:pt x="637222" y="444601"/>
                  </a:lnTo>
                  <a:lnTo>
                    <a:pt x="658025" y="484746"/>
                  </a:lnTo>
                  <a:lnTo>
                    <a:pt x="676376" y="526300"/>
                  </a:lnTo>
                  <a:lnTo>
                    <a:pt x="692162" y="569163"/>
                  </a:lnTo>
                  <a:lnTo>
                    <a:pt x="705294" y="613244"/>
                  </a:lnTo>
                  <a:lnTo>
                    <a:pt x="715670" y="658444"/>
                  </a:lnTo>
                  <a:lnTo>
                    <a:pt x="723201" y="704659"/>
                  </a:lnTo>
                  <a:lnTo>
                    <a:pt x="727798" y="751814"/>
                  </a:lnTo>
                  <a:lnTo>
                    <a:pt x="729348" y="799782"/>
                  </a:lnTo>
                  <a:lnTo>
                    <a:pt x="727798" y="847712"/>
                  </a:lnTo>
                  <a:lnTo>
                    <a:pt x="723201" y="894829"/>
                  </a:lnTo>
                  <a:lnTo>
                    <a:pt x="715670" y="941006"/>
                  </a:lnTo>
                  <a:lnTo>
                    <a:pt x="705294" y="986180"/>
                  </a:lnTo>
                  <a:lnTo>
                    <a:pt x="692162" y="1030224"/>
                  </a:lnTo>
                  <a:lnTo>
                    <a:pt x="676376" y="1073073"/>
                  </a:lnTo>
                  <a:lnTo>
                    <a:pt x="658025" y="1114602"/>
                  </a:lnTo>
                  <a:lnTo>
                    <a:pt x="637222" y="1154734"/>
                  </a:lnTo>
                  <a:lnTo>
                    <a:pt x="614045" y="1193368"/>
                  </a:lnTo>
                  <a:lnTo>
                    <a:pt x="588606" y="1230401"/>
                  </a:lnTo>
                  <a:lnTo>
                    <a:pt x="560984" y="1265745"/>
                  </a:lnTo>
                  <a:lnTo>
                    <a:pt x="531291" y="1299298"/>
                  </a:lnTo>
                  <a:lnTo>
                    <a:pt x="499618" y="1330972"/>
                  </a:lnTo>
                  <a:lnTo>
                    <a:pt x="466064" y="1360652"/>
                  </a:lnTo>
                  <a:lnTo>
                    <a:pt x="430707" y="1388275"/>
                  </a:lnTo>
                  <a:lnTo>
                    <a:pt x="393674" y="1413713"/>
                  </a:lnTo>
                  <a:lnTo>
                    <a:pt x="355028" y="1436878"/>
                  </a:lnTo>
                  <a:lnTo>
                    <a:pt x="314896" y="1457680"/>
                  </a:lnTo>
                  <a:lnTo>
                    <a:pt x="273354" y="1476032"/>
                  </a:lnTo>
                  <a:lnTo>
                    <a:pt x="230505" y="1491818"/>
                  </a:lnTo>
                  <a:lnTo>
                    <a:pt x="186436" y="1504937"/>
                  </a:lnTo>
                  <a:lnTo>
                    <a:pt x="141262" y="1515325"/>
                  </a:lnTo>
                  <a:lnTo>
                    <a:pt x="95059" y="1522857"/>
                  </a:lnTo>
                  <a:lnTo>
                    <a:pt x="47942" y="1527441"/>
                  </a:lnTo>
                  <a:lnTo>
                    <a:pt x="0" y="1529003"/>
                  </a:lnTo>
                  <a:lnTo>
                    <a:pt x="0" y="1599311"/>
                  </a:lnTo>
                  <a:lnTo>
                    <a:pt x="48704" y="1597850"/>
                  </a:lnTo>
                  <a:lnTo>
                    <a:pt x="96647" y="1593532"/>
                  </a:lnTo>
                  <a:lnTo>
                    <a:pt x="143738" y="1586433"/>
                  </a:lnTo>
                  <a:lnTo>
                    <a:pt x="189877" y="1576628"/>
                  </a:lnTo>
                  <a:lnTo>
                    <a:pt x="235000" y="1564220"/>
                  </a:lnTo>
                  <a:lnTo>
                    <a:pt x="279019" y="1549285"/>
                  </a:lnTo>
                  <a:lnTo>
                    <a:pt x="321843" y="1531899"/>
                  </a:lnTo>
                  <a:lnTo>
                    <a:pt x="363397" y="1512150"/>
                  </a:lnTo>
                  <a:lnTo>
                    <a:pt x="403593" y="1490129"/>
                  </a:lnTo>
                  <a:lnTo>
                    <a:pt x="442353" y="1465922"/>
                  </a:lnTo>
                  <a:lnTo>
                    <a:pt x="479577" y="1439595"/>
                  </a:lnTo>
                  <a:lnTo>
                    <a:pt x="515200" y="1411236"/>
                  </a:lnTo>
                  <a:lnTo>
                    <a:pt x="549135" y="1380947"/>
                  </a:lnTo>
                  <a:lnTo>
                    <a:pt x="581291" y="1348790"/>
                  </a:lnTo>
                  <a:lnTo>
                    <a:pt x="611581" y="1314869"/>
                  </a:lnTo>
                  <a:lnTo>
                    <a:pt x="639940" y="1279245"/>
                  </a:lnTo>
                  <a:lnTo>
                    <a:pt x="666267" y="1242009"/>
                  </a:lnTo>
                  <a:lnTo>
                    <a:pt x="690473" y="1203261"/>
                  </a:lnTo>
                  <a:lnTo>
                    <a:pt x="712495" y="1163066"/>
                  </a:lnTo>
                  <a:lnTo>
                    <a:pt x="732243" y="1121511"/>
                  </a:lnTo>
                  <a:lnTo>
                    <a:pt x="749630" y="1078687"/>
                  </a:lnTo>
                  <a:lnTo>
                    <a:pt x="764565" y="1034669"/>
                  </a:lnTo>
                  <a:lnTo>
                    <a:pt x="776973" y="989545"/>
                  </a:lnTo>
                  <a:lnTo>
                    <a:pt x="786777" y="943394"/>
                  </a:lnTo>
                  <a:lnTo>
                    <a:pt x="793877" y="896315"/>
                  </a:lnTo>
                  <a:lnTo>
                    <a:pt x="798195" y="848372"/>
                  </a:lnTo>
                  <a:lnTo>
                    <a:pt x="799655" y="799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63998" y="2281020"/>
            <a:ext cx="3729539" cy="85338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5776">
              <a:lnSpc>
                <a:spcPts val="2169"/>
              </a:lnSpc>
              <a:spcBef>
                <a:spcPts val="55"/>
              </a:spcBef>
            </a:pPr>
            <a:r>
              <a:rPr lang="en-US" sz="1865" b="1" spc="5" dirty="0">
                <a:solidFill>
                  <a:srgbClr val="FFFFFF"/>
                </a:solidFill>
                <a:latin typeface="Arial"/>
                <a:cs typeface="Arial"/>
              </a:rPr>
              <a:t>Roulette:</a:t>
            </a:r>
            <a:endParaRPr sz="1865" dirty="0">
              <a:latin typeface="Arial"/>
              <a:cs typeface="Arial"/>
            </a:endParaRPr>
          </a:p>
          <a:p>
            <a:pPr marL="5776">
              <a:lnSpc>
                <a:spcPts val="2169"/>
              </a:lnSpc>
            </a:pPr>
            <a:r>
              <a:rPr lang="en-GB" sz="1865" b="1" spc="5" dirty="0">
                <a:solidFill>
                  <a:srgbClr val="76DBD4"/>
                </a:solidFill>
                <a:latin typeface="Arial"/>
                <a:cs typeface="Arial"/>
              </a:rPr>
              <a:t>A Diverse Family of Feasible Fault Attacks on Masked </a:t>
            </a:r>
            <a:r>
              <a:rPr lang="en-GB" sz="1865" b="1" spc="5" dirty="0" err="1">
                <a:solidFill>
                  <a:srgbClr val="76DBD4"/>
                </a:solidFill>
                <a:latin typeface="Arial"/>
                <a:cs typeface="Arial"/>
              </a:rPr>
              <a:t>Kyber</a:t>
            </a:r>
            <a:endParaRPr sz="1865" dirty="0">
              <a:latin typeface="Arial"/>
              <a:cs typeface="Arial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EEAC4575-3E7A-0240-9DB4-AAFFC561C285}"/>
              </a:ext>
            </a:extLst>
          </p:cNvPr>
          <p:cNvSpPr txBox="1"/>
          <p:nvPr/>
        </p:nvSpPr>
        <p:spPr>
          <a:xfrm>
            <a:off x="8390879" y="4793717"/>
            <a:ext cx="39421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r>
              <a:rPr sz="1410" spc="5" dirty="0">
                <a:solidFill>
                  <a:schemeClr val="bg1"/>
                </a:solidFill>
                <a:latin typeface="Arial"/>
                <a:cs typeface="Arial"/>
              </a:rPr>
              <a:t>tii.ae</a:t>
            </a:r>
            <a:endParaRPr sz="141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" name="object 36">
            <a:extLst>
              <a:ext uri="{FF2B5EF4-FFF2-40B4-BE49-F238E27FC236}">
                <a16:creationId xmlns:a16="http://schemas.microsoft.com/office/drawing/2014/main" id="{F9E6CE8D-03AC-6C4A-A297-741F82EBE052}"/>
              </a:ext>
            </a:extLst>
          </p:cNvPr>
          <p:cNvSpPr txBox="1">
            <a:spLocks/>
          </p:cNvSpPr>
          <p:nvPr/>
        </p:nvSpPr>
        <p:spPr>
          <a:xfrm>
            <a:off x="375518" y="4582992"/>
            <a:ext cx="3053482" cy="415909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>
            <a:defPPr>
              <a:defRPr lang="en-AE"/>
            </a:defPPr>
            <a:lvl1pPr marL="0" algn="l" defTabSz="914400" rtl="0" eaLnBrk="1" latinLnBrk="0" hangingPunct="1">
              <a:defRPr sz="3100" b="0" i="0" kern="1200">
                <a:solidFill>
                  <a:srgbClr val="47D4AD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z="1410" spc="7" dirty="0">
                <a:solidFill>
                  <a:srgbClr val="75787B"/>
                </a:solidFill>
              </a:rPr>
              <a:t>Jeroen Delvaux</a:t>
            </a:r>
            <a:br>
              <a:rPr lang="en-US" sz="1410" spc="7" dirty="0">
                <a:solidFill>
                  <a:srgbClr val="75787B"/>
                </a:solidFill>
              </a:rPr>
            </a:br>
            <a:r>
              <a:rPr lang="en-US" sz="1410" spc="7" dirty="0">
                <a:solidFill>
                  <a:srgbClr val="75787B"/>
                </a:solidFill>
              </a:rPr>
              <a:t>Cryptography </a:t>
            </a:r>
            <a:r>
              <a:rPr lang="en-US" sz="1410" spc="5" dirty="0">
                <a:solidFill>
                  <a:srgbClr val="75787B"/>
                </a:solidFill>
              </a:rPr>
              <a:t>Research</a:t>
            </a:r>
            <a:r>
              <a:rPr lang="en-US" sz="1410" spc="-5" dirty="0">
                <a:solidFill>
                  <a:srgbClr val="75787B"/>
                </a:solidFill>
              </a:rPr>
              <a:t> </a:t>
            </a:r>
            <a:r>
              <a:rPr lang="en-US" sz="1410" spc="5" dirty="0">
                <a:solidFill>
                  <a:srgbClr val="75787B"/>
                </a:solidFill>
              </a:rPr>
              <a:t>Center</a:t>
            </a:r>
          </a:p>
        </p:txBody>
      </p:sp>
      <p:sp>
        <p:nvSpPr>
          <p:cNvPr id="2" name="object 36">
            <a:extLst>
              <a:ext uri="{FF2B5EF4-FFF2-40B4-BE49-F238E27FC236}">
                <a16:creationId xmlns:a16="http://schemas.microsoft.com/office/drawing/2014/main" id="{2CF5C78A-C3BE-32D8-E08F-5975E3F17F8C}"/>
              </a:ext>
            </a:extLst>
          </p:cNvPr>
          <p:cNvSpPr txBox="1">
            <a:spLocks/>
          </p:cNvSpPr>
          <p:nvPr/>
        </p:nvSpPr>
        <p:spPr>
          <a:xfrm>
            <a:off x="363998" y="3134404"/>
            <a:ext cx="1693401" cy="182769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>
            <a:defPPr>
              <a:defRPr lang="en-AE"/>
            </a:defPPr>
            <a:lvl1pPr marL="0" algn="l" defTabSz="914400" rtl="0" eaLnBrk="1" latinLnBrk="0" hangingPunct="1">
              <a:defRPr sz="3100" b="0" i="0" kern="1200">
                <a:solidFill>
                  <a:srgbClr val="47D4AD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z="800" spc="7" dirty="0">
                <a:solidFill>
                  <a:srgbClr val="75787B"/>
                </a:solidFill>
              </a:rPr>
              <a:t>CHES 2022, Leuven, Belgium</a:t>
            </a:r>
            <a:endParaRPr lang="en-US" sz="800" spc="5" dirty="0">
              <a:solidFill>
                <a:srgbClr val="75787B"/>
              </a:solidFill>
            </a:endParaRPr>
          </a:p>
        </p:txBody>
      </p:sp>
      <p:sp>
        <p:nvSpPr>
          <p:cNvPr id="34" name="object 36">
            <a:extLst>
              <a:ext uri="{FF2B5EF4-FFF2-40B4-BE49-F238E27FC236}">
                <a16:creationId xmlns:a16="http://schemas.microsoft.com/office/drawing/2014/main" id="{8B2EEADB-7D25-5ECB-BADF-1D4C4FE55199}"/>
              </a:ext>
            </a:extLst>
          </p:cNvPr>
          <p:cNvSpPr txBox="1">
            <a:spLocks/>
          </p:cNvSpPr>
          <p:nvPr/>
        </p:nvSpPr>
        <p:spPr>
          <a:xfrm>
            <a:off x="1826210" y="627130"/>
            <a:ext cx="1450390" cy="182769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>
            <a:defPPr>
              <a:defRPr lang="en-AE"/>
            </a:defPPr>
            <a:lvl1pPr marL="0" algn="l" defTabSz="914400" rtl="0" eaLnBrk="1" latinLnBrk="0" hangingPunct="1">
              <a:defRPr sz="3100" b="0" i="0" kern="1200">
                <a:solidFill>
                  <a:srgbClr val="47D4AD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z="800" spc="5" dirty="0">
                <a:solidFill>
                  <a:schemeClr val="bg1"/>
                </a:solidFill>
              </a:rPr>
              <a:t>Abu Dhabi, UAE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C81D-4543-44DA-78E1-592F4BCB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/>
          <a:lstStyle/>
          <a:p>
            <a:r>
              <a:rPr lang="en-US" dirty="0" err="1"/>
              <a:t>ChipWhisperer</a:t>
            </a:r>
            <a:r>
              <a:rPr lang="en-US" dirty="0"/>
              <a:t> Experiments</a:t>
            </a:r>
            <a:endParaRPr lang="en-A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060FAD-C1E2-897A-21BB-1E2752E97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6" y="2610541"/>
            <a:ext cx="4313546" cy="198458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F743BA-DDD6-E19A-654D-EDAECA460A87}"/>
              </a:ext>
            </a:extLst>
          </p:cNvPr>
          <p:cNvCxnSpPr>
            <a:cxnSpLocks/>
          </p:cNvCxnSpPr>
          <p:nvPr/>
        </p:nvCxnSpPr>
        <p:spPr>
          <a:xfrm flipV="1">
            <a:off x="1442608" y="2133680"/>
            <a:ext cx="0" cy="127730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btitle 2">
            <a:extLst>
              <a:ext uri="{FF2B5EF4-FFF2-40B4-BE49-F238E27FC236}">
                <a16:creationId xmlns:a16="http://schemas.microsoft.com/office/drawing/2014/main" id="{804E148C-80BC-37A1-6FF4-AD34E77D9BA3}"/>
              </a:ext>
            </a:extLst>
          </p:cNvPr>
          <p:cNvSpPr txBox="1">
            <a:spLocks/>
          </p:cNvSpPr>
          <p:nvPr/>
        </p:nvSpPr>
        <p:spPr>
          <a:xfrm>
            <a:off x="3572781" y="805806"/>
            <a:ext cx="2674267" cy="13754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First-order masked Kyber768 decapsulation [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Coron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et al., CHES 2022]</a:t>
            </a:r>
          </a:p>
          <a:p>
            <a:pPr marL="285750" indent="-2857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STM32F405 ARM Cortex-M4</a:t>
            </a:r>
          </a:p>
          <a:p>
            <a:pPr marL="285750" indent="-2857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Instruction corruption (or skip) in last layer of INTT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F7227F0-728F-0995-5222-A8BF396B17CA}"/>
              </a:ext>
            </a:extLst>
          </p:cNvPr>
          <p:cNvSpPr txBox="1">
            <a:spLocks/>
          </p:cNvSpPr>
          <p:nvPr/>
        </p:nvSpPr>
        <p:spPr>
          <a:xfrm>
            <a:off x="536235" y="874101"/>
            <a:ext cx="2436174" cy="3072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Glitching a 24 MHz clock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6604A3-435B-79B7-83E7-0EEB72E5DB02}"/>
              </a:ext>
            </a:extLst>
          </p:cNvPr>
          <p:cNvGrpSpPr/>
          <p:nvPr/>
        </p:nvGrpSpPr>
        <p:grpSpPr>
          <a:xfrm>
            <a:off x="579583" y="1325766"/>
            <a:ext cx="1278082" cy="510273"/>
            <a:chOff x="1724104" y="1202141"/>
            <a:chExt cx="2856321" cy="1238289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0A2CCB-D7B0-33E3-B96A-C4E236652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104" y="1706238"/>
              <a:ext cx="499620" cy="942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17010DA-6039-E20E-2852-43339C5707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4298" y="1202141"/>
              <a:ext cx="0" cy="49584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3362EA-00DC-3A45-6D79-CC0CDC822B5F}"/>
                </a:ext>
              </a:extLst>
            </p:cNvPr>
            <p:cNvCxnSpPr>
              <a:cxnSpLocks/>
            </p:cNvCxnSpPr>
            <p:nvPr/>
          </p:nvCxnSpPr>
          <p:spPr>
            <a:xfrm>
              <a:off x="2214298" y="1203000"/>
              <a:ext cx="461913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493A7F-1ABA-A970-7C7C-21DBAEA96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6211" y="1202141"/>
              <a:ext cx="0" cy="49584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CDF0D8A-D138-E155-526E-7146BCDEC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6211" y="1706238"/>
              <a:ext cx="499620" cy="942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1980AD-FCDF-287E-694D-FE4FE644F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6405" y="1202141"/>
              <a:ext cx="0" cy="49584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ABBFBA7-7B2E-5046-E73D-4423E867640B}"/>
                </a:ext>
              </a:extLst>
            </p:cNvPr>
            <p:cNvCxnSpPr>
              <a:cxnSpLocks/>
            </p:cNvCxnSpPr>
            <p:nvPr/>
          </p:nvCxnSpPr>
          <p:spPr>
            <a:xfrm>
              <a:off x="3166405" y="1203000"/>
              <a:ext cx="461913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277FCD3-3224-5B03-700E-EFECA78833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8318" y="1202141"/>
              <a:ext cx="0" cy="49584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0DE2762-F308-27D9-A54C-2A6C966B05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8318" y="1706238"/>
              <a:ext cx="499620" cy="942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AAF3BEA-A5CF-9BDC-BAE1-560D33E65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8512" y="1202141"/>
              <a:ext cx="0" cy="49584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296BED4-A065-A0CA-419C-EF5DA105F08A}"/>
                </a:ext>
              </a:extLst>
            </p:cNvPr>
            <p:cNvCxnSpPr>
              <a:cxnSpLocks/>
            </p:cNvCxnSpPr>
            <p:nvPr/>
          </p:nvCxnSpPr>
          <p:spPr>
            <a:xfrm>
              <a:off x="4118512" y="1203000"/>
              <a:ext cx="461913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CE42893-AE07-EDDF-1DC2-44F01B338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0425" y="1202141"/>
              <a:ext cx="0" cy="49584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D2D28D8-3045-0580-0227-B8795A850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104" y="2430372"/>
              <a:ext cx="1220771" cy="100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ABF1765-9D71-F0E2-2260-882939E68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5449" y="1926275"/>
              <a:ext cx="0" cy="49584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BF51D9B-4855-67BB-DFAF-E18F87560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5449" y="1926276"/>
              <a:ext cx="253396" cy="85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0A6865-47A0-CD31-4A20-9D7BBCBF6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8845" y="1926276"/>
              <a:ext cx="0" cy="49584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B063895-097C-6562-A792-716C510CF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8845" y="2413250"/>
              <a:ext cx="1391580" cy="1712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4BFE4ACB-D04D-CE0C-98DB-E1797C9C7099}"/>
              </a:ext>
            </a:extLst>
          </p:cNvPr>
          <p:cNvSpPr/>
          <p:nvPr/>
        </p:nvSpPr>
        <p:spPr>
          <a:xfrm>
            <a:off x="2562946" y="1437611"/>
            <a:ext cx="357218" cy="3128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72AE3102-886C-6483-3F2B-3563AB44D4F2}"/>
              </a:ext>
            </a:extLst>
          </p:cNvPr>
          <p:cNvSpPr txBox="1">
            <a:spLocks/>
          </p:cNvSpPr>
          <p:nvPr/>
        </p:nvSpPr>
        <p:spPr>
          <a:xfrm>
            <a:off x="6508110" y="178442"/>
            <a:ext cx="2359880" cy="14354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Unfortunately, unoptimized:</a:t>
            </a:r>
          </a:p>
          <a:p>
            <a:pPr marL="257175" indent="-257175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Portable C (the NTT is not written in assembly)</a:t>
            </a:r>
          </a:p>
          <a:p>
            <a:pPr marL="257175" indent="-257175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24 MHz &lt;&lt; 168 MHz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396C3-347E-7486-14CC-E263C087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6BE9F8-A401-9316-E250-614C3B5E771E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10/11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F8398-1F28-06DA-3A8E-C2C7BE666D62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Roulette: A Diverse Family of Feasible Fault Attacks on Masked Kyber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7">
            <a:extLst>
              <a:ext uri="{FF2B5EF4-FFF2-40B4-BE49-F238E27FC236}">
                <a16:creationId xmlns:a16="http://schemas.microsoft.com/office/drawing/2014/main" id="{FB996D2D-E2D2-B997-D44C-F21A1A23B08C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1000" b="1" spc="5" dirty="0">
                <a:solidFill>
                  <a:schemeClr val="bg1"/>
                </a:solidFill>
                <a:latin typeface="Arial"/>
                <a:cs typeface="Arial"/>
              </a:rPr>
              <a:t>TII </a:t>
            </a:r>
            <a:r>
              <a:rPr lang="en-GB" sz="1000" spc="5" dirty="0">
                <a:solidFill>
                  <a:schemeClr val="bg1"/>
                </a:solidFill>
                <a:latin typeface="Arial"/>
                <a:cs typeface="Arial"/>
              </a:rPr>
              <a:t>– Technology Innovation Institute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FBC426-9D44-21BE-1147-95665AF7717A}"/>
              </a:ext>
            </a:extLst>
          </p:cNvPr>
          <p:cNvCxnSpPr>
            <a:cxnSpLocks/>
          </p:cNvCxnSpPr>
          <p:nvPr/>
        </p:nvCxnSpPr>
        <p:spPr>
          <a:xfrm flipV="1">
            <a:off x="3379484" y="2196938"/>
            <a:ext cx="354316" cy="108078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B9F415-8422-A80A-C9D7-13FC33836133}"/>
              </a:ext>
            </a:extLst>
          </p:cNvPr>
          <p:cNvCxnSpPr>
            <a:stCxn id="81" idx="3"/>
          </p:cNvCxnSpPr>
          <p:nvPr/>
        </p:nvCxnSpPr>
        <p:spPr>
          <a:xfrm>
            <a:off x="2920164" y="1594035"/>
            <a:ext cx="427900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85BE1D-1E60-5138-9105-5D2AD763A27A}"/>
              </a:ext>
            </a:extLst>
          </p:cNvPr>
          <p:cNvCxnSpPr>
            <a:cxnSpLocks/>
          </p:cNvCxnSpPr>
          <p:nvPr/>
        </p:nvCxnSpPr>
        <p:spPr>
          <a:xfrm>
            <a:off x="2055054" y="1408579"/>
            <a:ext cx="510282" cy="102165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1CF760-55DB-0BB6-3361-9E5C6FF41567}"/>
              </a:ext>
            </a:extLst>
          </p:cNvPr>
          <p:cNvCxnSpPr>
            <a:cxnSpLocks/>
          </p:cNvCxnSpPr>
          <p:nvPr/>
        </p:nvCxnSpPr>
        <p:spPr>
          <a:xfrm flipV="1">
            <a:off x="2077936" y="1671584"/>
            <a:ext cx="485010" cy="11226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>
            <a:extLst>
              <a:ext uri="{FF2B5EF4-FFF2-40B4-BE49-F238E27FC236}">
                <a16:creationId xmlns:a16="http://schemas.microsoft.com/office/drawing/2014/main" id="{69F83759-EA3F-8435-8EB7-DA3FDD779F6A}"/>
              </a:ext>
            </a:extLst>
          </p:cNvPr>
          <p:cNvSpPr txBox="1">
            <a:spLocks/>
          </p:cNvSpPr>
          <p:nvPr/>
        </p:nvSpPr>
        <p:spPr>
          <a:xfrm>
            <a:off x="6534474" y="1752554"/>
            <a:ext cx="2333835" cy="10938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It would take 5 days to gather enough inequalities for key recovery; we assess their correctness instead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2BEE6C-BC48-AA87-2360-47A516D10AE9}"/>
              </a:ext>
            </a:extLst>
          </p:cNvPr>
          <p:cNvCxnSpPr>
            <a:cxnSpLocks/>
          </p:cNvCxnSpPr>
          <p:nvPr/>
        </p:nvCxnSpPr>
        <p:spPr>
          <a:xfrm>
            <a:off x="7546431" y="1367323"/>
            <a:ext cx="0" cy="38492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8C52D29-FA00-7634-C22E-5630A373244B}"/>
              </a:ext>
            </a:extLst>
          </p:cNvPr>
          <p:cNvSpPr/>
          <p:nvPr/>
        </p:nvSpPr>
        <p:spPr>
          <a:xfrm>
            <a:off x="8539377" y="4552950"/>
            <a:ext cx="151048" cy="19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35B56-FE52-C101-EC4C-DDFFC51EE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962" y="2700741"/>
            <a:ext cx="2674266" cy="19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81" grpId="0" animBg="1"/>
      <p:bldP spid="96" grpId="0"/>
      <p:bldP spid="26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7C9-AC20-8BC0-83E9-81A284D5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/>
          <a:lstStyle/>
          <a:p>
            <a:r>
              <a:rPr lang="en-US" dirty="0"/>
              <a:t>Concluding Remarks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1AE0-A31F-827E-D974-63CF0D987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4" y="994172"/>
            <a:ext cx="7991475" cy="1729978"/>
          </a:xfrm>
        </p:spPr>
        <p:txBody>
          <a:bodyPr>
            <a:normAutofit/>
          </a:bodyPr>
          <a:lstStyle/>
          <a:p>
            <a:r>
              <a:rPr lang="en-US" dirty="0"/>
              <a:t>Our contribution: opening pathways for the attacker</a:t>
            </a:r>
          </a:p>
          <a:p>
            <a:pPr lvl="1"/>
            <a:r>
              <a:rPr lang="en-US" dirty="0"/>
              <a:t>More building blocks</a:t>
            </a:r>
          </a:p>
          <a:p>
            <a:pPr lvl="1"/>
            <a:r>
              <a:rPr lang="en-US" dirty="0"/>
              <a:t>More fault models</a:t>
            </a:r>
          </a:p>
          <a:p>
            <a:pPr lvl="1"/>
            <a:r>
              <a:rPr lang="en-US" dirty="0"/>
              <a:t>Higher error tolerance</a:t>
            </a:r>
          </a:p>
          <a:p>
            <a:pPr lvl="1"/>
            <a:r>
              <a:rPr lang="en-US" dirty="0"/>
              <a:t>Masking as a facilitator</a:t>
            </a:r>
          </a:p>
          <a:p>
            <a:pPr lvl="1"/>
            <a:endParaRPr lang="en-AE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0969709-B190-B762-A56F-863D2D4B4194}"/>
              </a:ext>
            </a:extLst>
          </p:cNvPr>
          <p:cNvSpPr/>
          <p:nvPr/>
        </p:nvSpPr>
        <p:spPr>
          <a:xfrm>
            <a:off x="3587005" y="1466257"/>
            <a:ext cx="228600" cy="987028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323B5-F5F4-6A23-7E14-1985602B613A}"/>
              </a:ext>
            </a:extLst>
          </p:cNvPr>
          <p:cNvSpPr txBox="1">
            <a:spLocks/>
          </p:cNvSpPr>
          <p:nvPr/>
        </p:nvSpPr>
        <p:spPr>
          <a:xfrm>
            <a:off x="3815605" y="1638595"/>
            <a:ext cx="4711650" cy="63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/>
              <a:t>More diverse, cheaper, and less reliable </a:t>
            </a:r>
            <a:br>
              <a:rPr lang="en-US" dirty="0"/>
            </a:br>
            <a:r>
              <a:rPr lang="en-US" dirty="0"/>
              <a:t>fault-injection equipment</a:t>
            </a:r>
            <a:endParaRPr lang="en-A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001AE3-101D-4C43-4F64-D079863AC656}"/>
              </a:ext>
            </a:extLst>
          </p:cNvPr>
          <p:cNvSpPr txBox="1">
            <a:spLocks/>
          </p:cNvSpPr>
          <p:nvPr/>
        </p:nvSpPr>
        <p:spPr>
          <a:xfrm>
            <a:off x="619124" y="2716409"/>
            <a:ext cx="7886700" cy="1348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Suggestions for further research</a:t>
            </a:r>
          </a:p>
          <a:p>
            <a:pPr lvl="1"/>
            <a:r>
              <a:rPr lang="en-US" dirty="0"/>
              <a:t>Experiments on an optimized target</a:t>
            </a:r>
          </a:p>
          <a:p>
            <a:pPr lvl="1"/>
            <a:r>
              <a:rPr lang="en-US" dirty="0"/>
              <a:t>Vulnerability of other PQC algorithms</a:t>
            </a:r>
          </a:p>
          <a:p>
            <a:pPr lvl="1"/>
            <a:r>
              <a:rPr lang="en-US" dirty="0"/>
              <a:t>Design of new countermeasures</a:t>
            </a:r>
          </a:p>
          <a:p>
            <a:pPr lvl="1"/>
            <a:endParaRPr lang="en-US" dirty="0"/>
          </a:p>
          <a:p>
            <a:pPr lvl="1"/>
            <a:endParaRPr lang="en-A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E22C6-B71A-C0EB-3C3E-F35844796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05BEC0-2228-7CC2-A0A2-CA1CC13BFE27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11/11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27478-6371-1F67-889D-D7F1FB0DB7AD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Roulette: A Diverse Family of Feasible Fault Attacks on Masked Kyber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7">
            <a:extLst>
              <a:ext uri="{FF2B5EF4-FFF2-40B4-BE49-F238E27FC236}">
                <a16:creationId xmlns:a16="http://schemas.microsoft.com/office/drawing/2014/main" id="{D7BCBE40-229B-89AB-2AF4-8020BD772BEB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1000" b="1" spc="5" dirty="0">
                <a:solidFill>
                  <a:schemeClr val="bg1"/>
                </a:solidFill>
                <a:latin typeface="Arial"/>
                <a:cs typeface="Arial"/>
              </a:rPr>
              <a:t>TII </a:t>
            </a:r>
            <a:r>
              <a:rPr lang="en-GB" sz="1000" spc="5" dirty="0">
                <a:solidFill>
                  <a:schemeClr val="bg1"/>
                </a:solidFill>
                <a:latin typeface="Arial"/>
                <a:cs typeface="Arial"/>
              </a:rPr>
              <a:t>– Technology Innovation Institute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B12EF0-7FF7-ABE3-1D4F-775E473C0AE8}"/>
              </a:ext>
            </a:extLst>
          </p:cNvPr>
          <p:cNvSpPr txBox="1">
            <a:spLocks/>
          </p:cNvSpPr>
          <p:nvPr/>
        </p:nvSpPr>
        <p:spPr>
          <a:xfrm>
            <a:off x="619124" y="4178496"/>
            <a:ext cx="1752600" cy="4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 you!</a:t>
            </a:r>
          </a:p>
          <a:p>
            <a:pPr lvl="1"/>
            <a:endParaRPr lang="en-US" dirty="0"/>
          </a:p>
          <a:p>
            <a:pPr lvl="1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7284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uiExpand="1" build="p" bldLvl="2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6C7898-7DE7-384F-BF5B-3CFDC99277D2}"/>
              </a:ext>
            </a:extLst>
          </p:cNvPr>
          <p:cNvGrpSpPr/>
          <p:nvPr/>
        </p:nvGrpSpPr>
        <p:grpSpPr>
          <a:xfrm>
            <a:off x="381293" y="380998"/>
            <a:ext cx="1317732" cy="727483"/>
            <a:chOff x="837666" y="837723"/>
            <a:chExt cx="2897383" cy="1599565"/>
          </a:xfrm>
        </p:grpSpPr>
        <p:grpSp>
          <p:nvGrpSpPr>
            <p:cNvPr id="5" name="object 3">
              <a:extLst>
                <a:ext uri="{FF2B5EF4-FFF2-40B4-BE49-F238E27FC236}">
                  <a16:creationId xmlns:a16="http://schemas.microsoft.com/office/drawing/2014/main" id="{A14E8A54-7AA4-9A45-8553-6D5F677FC395}"/>
                </a:ext>
              </a:extLst>
            </p:cNvPr>
            <p:cNvGrpSpPr/>
            <p:nvPr/>
          </p:nvGrpSpPr>
          <p:grpSpPr>
            <a:xfrm>
              <a:off x="2212954" y="1261511"/>
              <a:ext cx="1522095" cy="476884"/>
              <a:chOff x="2212954" y="1261511"/>
              <a:chExt cx="1522095" cy="476884"/>
            </a:xfrm>
          </p:grpSpPr>
          <p:pic>
            <p:nvPicPr>
              <p:cNvPr id="18" name="object 4">
                <a:extLst>
                  <a:ext uri="{FF2B5EF4-FFF2-40B4-BE49-F238E27FC236}">
                    <a16:creationId xmlns:a16="http://schemas.microsoft.com/office/drawing/2014/main" id="{FE670092-405C-C047-8C1C-C463ADA40D9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12954" y="1269885"/>
                <a:ext cx="277227" cy="198317"/>
              </a:xfrm>
              <a:prstGeom prst="rect">
                <a:avLst/>
              </a:prstGeom>
            </p:spPr>
          </p:pic>
          <p:pic>
            <p:nvPicPr>
              <p:cNvPr id="19" name="object 5">
                <a:extLst>
                  <a:ext uri="{FF2B5EF4-FFF2-40B4-BE49-F238E27FC236}">
                    <a16:creationId xmlns:a16="http://schemas.microsoft.com/office/drawing/2014/main" id="{E3950FCC-E9AA-714A-9B90-25CC346ABEF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3354" y="1317787"/>
                <a:ext cx="132592" cy="150424"/>
              </a:xfrm>
              <a:prstGeom prst="rect">
                <a:avLst/>
              </a:prstGeom>
            </p:spPr>
          </p:pic>
          <p:pic>
            <p:nvPicPr>
              <p:cNvPr id="20" name="object 6">
                <a:extLst>
                  <a:ext uri="{FF2B5EF4-FFF2-40B4-BE49-F238E27FC236}">
                    <a16:creationId xmlns:a16="http://schemas.microsoft.com/office/drawing/2014/main" id="{DC614BEC-1325-7649-AB71-E93EFD3933B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75804" y="1261515"/>
                <a:ext cx="125912" cy="203355"/>
              </a:xfrm>
              <a:prstGeom prst="rect">
                <a:avLst/>
              </a:prstGeom>
            </p:spPr>
          </p:pic>
          <p:pic>
            <p:nvPicPr>
              <p:cNvPr id="21" name="object 7">
                <a:extLst>
                  <a:ext uri="{FF2B5EF4-FFF2-40B4-BE49-F238E27FC236}">
                    <a16:creationId xmlns:a16="http://schemas.microsoft.com/office/drawing/2014/main" id="{2DDDB605-4855-2849-B84A-6907D69BDF9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841878" y="1317793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22" name="object 8">
                <a:extLst>
                  <a:ext uri="{FF2B5EF4-FFF2-40B4-BE49-F238E27FC236}">
                    <a16:creationId xmlns:a16="http://schemas.microsoft.com/office/drawing/2014/main" id="{A95B19BD-CF12-9641-BB80-F0098D95A13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999038" y="1317787"/>
                <a:ext cx="150142" cy="150424"/>
              </a:xfrm>
              <a:prstGeom prst="rect">
                <a:avLst/>
              </a:prstGeom>
            </p:spPr>
          </p:pic>
          <p:sp>
            <p:nvSpPr>
              <p:cNvPr id="23" name="object 9">
                <a:extLst>
                  <a:ext uri="{FF2B5EF4-FFF2-40B4-BE49-F238E27FC236}">
                    <a16:creationId xmlns:a16="http://schemas.microsoft.com/office/drawing/2014/main" id="{416963D1-4FF6-044F-AB82-FD43371700A2}"/>
                  </a:ext>
                </a:extLst>
              </p:cNvPr>
              <p:cNvSpPr/>
              <p:nvPr/>
            </p:nvSpPr>
            <p:spPr>
              <a:xfrm>
                <a:off x="3184342" y="1261511"/>
                <a:ext cx="2159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203834">
                    <a:moveTo>
                      <a:pt x="21444" y="0"/>
                    </a:moveTo>
                    <a:lnTo>
                      <a:pt x="0" y="0"/>
                    </a:lnTo>
                    <a:lnTo>
                      <a:pt x="0" y="203355"/>
                    </a:lnTo>
                    <a:lnTo>
                      <a:pt x="21444" y="203355"/>
                    </a:lnTo>
                    <a:lnTo>
                      <a:pt x="2144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24" name="object 10">
                <a:extLst>
                  <a:ext uri="{FF2B5EF4-FFF2-40B4-BE49-F238E27FC236}">
                    <a16:creationId xmlns:a16="http://schemas.microsoft.com/office/drawing/2014/main" id="{25B2A2A9-6AC0-C244-B5A5-F4F2B4E644F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241180" y="1317787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25" name="object 11">
                <a:extLst>
                  <a:ext uri="{FF2B5EF4-FFF2-40B4-BE49-F238E27FC236}">
                    <a16:creationId xmlns:a16="http://schemas.microsoft.com/office/drawing/2014/main" id="{ECBB9864-3D1C-764B-9788-6BDC92CB2F0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416176" y="1317787"/>
                <a:ext cx="145409" cy="192203"/>
              </a:xfrm>
              <a:prstGeom prst="rect">
                <a:avLst/>
              </a:prstGeom>
            </p:spPr>
          </p:pic>
          <p:pic>
            <p:nvPicPr>
              <p:cNvPr id="26" name="object 12">
                <a:extLst>
                  <a:ext uri="{FF2B5EF4-FFF2-40B4-BE49-F238E27FC236}">
                    <a16:creationId xmlns:a16="http://schemas.microsoft.com/office/drawing/2014/main" id="{6941477F-6968-B047-8612-E57931EDFCB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89493" y="1320855"/>
                <a:ext cx="145126" cy="189418"/>
              </a:xfrm>
              <a:prstGeom prst="rect">
                <a:avLst/>
              </a:prstGeom>
            </p:spPr>
          </p:pic>
          <p:sp>
            <p:nvSpPr>
              <p:cNvPr id="27" name="object 13">
                <a:extLst>
                  <a:ext uri="{FF2B5EF4-FFF2-40B4-BE49-F238E27FC236}">
                    <a16:creationId xmlns:a16="http://schemas.microsoft.com/office/drawing/2014/main" id="{BE7DFC2E-628C-4147-AE6D-85678B56AE06}"/>
                  </a:ext>
                </a:extLst>
              </p:cNvPr>
              <p:cNvSpPr/>
              <p:nvPr/>
            </p:nvSpPr>
            <p:spPr>
              <a:xfrm>
                <a:off x="2273417" y="1539879"/>
                <a:ext cx="22225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95580">
                    <a:moveTo>
                      <a:pt x="22009" y="0"/>
                    </a:moveTo>
                    <a:lnTo>
                      <a:pt x="0" y="0"/>
                    </a:lnTo>
                    <a:lnTo>
                      <a:pt x="0" y="194988"/>
                    </a:lnTo>
                    <a:lnTo>
                      <a:pt x="22009" y="194988"/>
                    </a:lnTo>
                    <a:lnTo>
                      <a:pt x="220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28" name="object 14">
                <a:extLst>
                  <a:ext uri="{FF2B5EF4-FFF2-40B4-BE49-F238E27FC236}">
                    <a16:creationId xmlns:a16="http://schemas.microsoft.com/office/drawing/2014/main" id="{631F0AE2-5F51-1748-B105-624F250A6C8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343359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29" name="object 15">
                <a:extLst>
                  <a:ext uri="{FF2B5EF4-FFF2-40B4-BE49-F238E27FC236}">
                    <a16:creationId xmlns:a16="http://schemas.microsoft.com/office/drawing/2014/main" id="{2AF7946B-392C-E647-8F19-A2AFDE33CC07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9433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30" name="object 16">
                <a:extLst>
                  <a:ext uri="{FF2B5EF4-FFF2-40B4-BE49-F238E27FC236}">
                    <a16:creationId xmlns:a16="http://schemas.microsoft.com/office/drawing/2014/main" id="{AFA50F17-49D6-A44D-B292-EF7D9D30445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666593" y="1587798"/>
                <a:ext cx="441918" cy="150424"/>
              </a:xfrm>
              <a:prstGeom prst="rect">
                <a:avLst/>
              </a:prstGeom>
            </p:spPr>
          </p:pic>
          <p:pic>
            <p:nvPicPr>
              <p:cNvPr id="31" name="object 17">
                <a:extLst>
                  <a:ext uri="{FF2B5EF4-FFF2-40B4-BE49-F238E27FC236}">
                    <a16:creationId xmlns:a16="http://schemas.microsoft.com/office/drawing/2014/main" id="{09F4E629-C00C-5D4C-A36D-98D2A49E13B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134491" y="1547401"/>
                <a:ext cx="87191" cy="189983"/>
              </a:xfrm>
              <a:prstGeom prst="rect">
                <a:avLst/>
              </a:prstGeom>
            </p:spPr>
          </p:pic>
          <p:sp>
            <p:nvSpPr>
              <p:cNvPr id="32" name="object 18">
                <a:extLst>
                  <a:ext uri="{FF2B5EF4-FFF2-40B4-BE49-F238E27FC236}">
                    <a16:creationId xmlns:a16="http://schemas.microsoft.com/office/drawing/2014/main" id="{A6F60C74-BB86-7847-A356-F275D0DC05EA}"/>
                  </a:ext>
                </a:extLst>
              </p:cNvPr>
              <p:cNvSpPr/>
              <p:nvPr/>
            </p:nvSpPr>
            <p:spPr>
              <a:xfrm>
                <a:off x="3254578" y="1535715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34" y="55156"/>
                    </a:moveTo>
                    <a:lnTo>
                      <a:pt x="1384" y="55156"/>
                    </a:lnTo>
                    <a:lnTo>
                      <a:pt x="1384" y="199174"/>
                    </a:lnTo>
                    <a:lnTo>
                      <a:pt x="22834" y="199174"/>
                    </a:lnTo>
                    <a:lnTo>
                      <a:pt x="22834" y="55156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33" name="object 19">
                <a:extLst>
                  <a:ext uri="{FF2B5EF4-FFF2-40B4-BE49-F238E27FC236}">
                    <a16:creationId xmlns:a16="http://schemas.microsoft.com/office/drawing/2014/main" id="{8E0B0624-2DB6-E14B-8CB5-F0B932FE7E36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12828" y="1587798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34" name="object 20">
                <a:extLst>
                  <a:ext uri="{FF2B5EF4-FFF2-40B4-BE49-F238E27FC236}">
                    <a16:creationId xmlns:a16="http://schemas.microsoft.com/office/drawing/2014/main" id="{76B95FC2-DA3A-754E-9DF1-44411165914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496173" y="1587793"/>
                <a:ext cx="125912" cy="147084"/>
              </a:xfrm>
              <a:prstGeom prst="rect">
                <a:avLst/>
              </a:prstGeom>
            </p:spPr>
          </p:pic>
        </p:grpSp>
        <p:sp>
          <p:nvSpPr>
            <p:cNvPr id="6" name="object 21">
              <a:extLst>
                <a:ext uri="{FF2B5EF4-FFF2-40B4-BE49-F238E27FC236}">
                  <a16:creationId xmlns:a16="http://schemas.microsoft.com/office/drawing/2014/main" id="{EB979074-6BA6-7B42-81D2-8C1B3FEE3004}"/>
                </a:ext>
              </a:extLst>
            </p:cNvPr>
            <p:cNvSpPr/>
            <p:nvPr/>
          </p:nvSpPr>
          <p:spPr>
            <a:xfrm>
              <a:off x="2273417" y="1809892"/>
              <a:ext cx="22225" cy="195580"/>
            </a:xfrm>
            <a:custGeom>
              <a:avLst/>
              <a:gdLst/>
              <a:ahLst/>
              <a:cxnLst/>
              <a:rect l="l" t="t" r="r" b="b"/>
              <a:pathLst>
                <a:path w="22225" h="195580">
                  <a:moveTo>
                    <a:pt x="22009" y="0"/>
                  </a:moveTo>
                  <a:lnTo>
                    <a:pt x="0" y="0"/>
                  </a:lnTo>
                  <a:lnTo>
                    <a:pt x="0" y="194988"/>
                  </a:lnTo>
                  <a:lnTo>
                    <a:pt x="22009" y="194988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grpSp>
          <p:nvGrpSpPr>
            <p:cNvPr id="7" name="object 22">
              <a:extLst>
                <a:ext uri="{FF2B5EF4-FFF2-40B4-BE49-F238E27FC236}">
                  <a16:creationId xmlns:a16="http://schemas.microsoft.com/office/drawing/2014/main" id="{676B4B40-21DD-044D-BD4B-9E9694D8769B}"/>
                </a:ext>
              </a:extLst>
            </p:cNvPr>
            <p:cNvGrpSpPr/>
            <p:nvPr/>
          </p:nvGrpSpPr>
          <p:grpSpPr>
            <a:xfrm>
              <a:off x="2343359" y="1805714"/>
              <a:ext cx="974725" cy="202565"/>
              <a:chOff x="2343359" y="1805714"/>
              <a:chExt cx="974725" cy="202565"/>
            </a:xfrm>
          </p:grpSpPr>
          <p:pic>
            <p:nvPicPr>
              <p:cNvPr id="11" name="object 23">
                <a:extLst>
                  <a:ext uri="{FF2B5EF4-FFF2-40B4-BE49-F238E27FC236}">
                    <a16:creationId xmlns:a16="http://schemas.microsoft.com/office/drawing/2014/main" id="{1581A7AF-6F3D-BF41-B533-0BC1E2D8157C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343359" y="1857815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12" name="object 24">
                <a:extLst>
                  <a:ext uri="{FF2B5EF4-FFF2-40B4-BE49-F238E27FC236}">
                    <a16:creationId xmlns:a16="http://schemas.microsoft.com/office/drawing/2014/main" id="{EC760C14-B2D5-C94C-86B4-37D1BAAC629E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497449" y="1817411"/>
                <a:ext cx="217034" cy="190264"/>
              </a:xfrm>
              <a:prstGeom prst="rect">
                <a:avLst/>
              </a:prstGeom>
            </p:spPr>
          </p:pic>
          <p:sp>
            <p:nvSpPr>
              <p:cNvPr id="13" name="object 25">
                <a:extLst>
                  <a:ext uri="{FF2B5EF4-FFF2-40B4-BE49-F238E27FC236}">
                    <a16:creationId xmlns:a16="http://schemas.microsoft.com/office/drawing/2014/main" id="{F2ED6634-196D-EE4A-8868-9D6DEC44446C}"/>
                  </a:ext>
                </a:extLst>
              </p:cNvPr>
              <p:cNvSpPr/>
              <p:nvPr/>
            </p:nvSpPr>
            <p:spPr>
              <a:xfrm>
                <a:off x="2747391" y="1805717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21" y="55168"/>
                    </a:moveTo>
                    <a:lnTo>
                      <a:pt x="1371" y="55168"/>
                    </a:lnTo>
                    <a:lnTo>
                      <a:pt x="1371" y="199174"/>
                    </a:lnTo>
                    <a:lnTo>
                      <a:pt x="22821" y="199174"/>
                    </a:lnTo>
                    <a:lnTo>
                      <a:pt x="22821" y="55168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4" name="object 26">
                <a:extLst>
                  <a:ext uri="{FF2B5EF4-FFF2-40B4-BE49-F238E27FC236}">
                    <a16:creationId xmlns:a16="http://schemas.microsoft.com/office/drawing/2014/main" id="{64A86E5A-AC4D-FE4B-8981-926FFC954D8B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802002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15" name="object 27">
                <a:extLst>
                  <a:ext uri="{FF2B5EF4-FFF2-40B4-BE49-F238E27FC236}">
                    <a16:creationId xmlns:a16="http://schemas.microsoft.com/office/drawing/2014/main" id="{F09C8D29-3576-F542-9D96-0263BBC0F7A6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919308" y="1860869"/>
                <a:ext cx="125640" cy="147084"/>
              </a:xfrm>
              <a:prstGeom prst="rect">
                <a:avLst/>
              </a:prstGeom>
            </p:spPr>
          </p:pic>
          <p:pic>
            <p:nvPicPr>
              <p:cNvPr id="16" name="object 28">
                <a:extLst>
                  <a:ext uri="{FF2B5EF4-FFF2-40B4-BE49-F238E27FC236}">
                    <a16:creationId xmlns:a16="http://schemas.microsoft.com/office/drawing/2014/main" id="{7CE69ADE-9F9A-DC4D-B67A-B5C1A7233766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075076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17" name="object 29">
                <a:extLst>
                  <a:ext uri="{FF2B5EF4-FFF2-40B4-BE49-F238E27FC236}">
                    <a16:creationId xmlns:a16="http://schemas.microsoft.com/office/drawing/2014/main" id="{AC7FF72F-251C-0949-A17A-7660DFB9676C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181553" y="1857810"/>
                <a:ext cx="136215" cy="150414"/>
              </a:xfrm>
              <a:prstGeom prst="rect">
                <a:avLst/>
              </a:prstGeom>
            </p:spPr>
          </p:pic>
        </p:grpSp>
        <p:sp>
          <p:nvSpPr>
            <p:cNvPr id="8" name="object 30">
              <a:extLst>
                <a:ext uri="{FF2B5EF4-FFF2-40B4-BE49-F238E27FC236}">
                  <a16:creationId xmlns:a16="http://schemas.microsoft.com/office/drawing/2014/main" id="{954B5898-25FE-204C-AD20-0224CE9BEA47}"/>
                </a:ext>
              </a:extLst>
            </p:cNvPr>
            <p:cNvSpPr/>
            <p:nvPr/>
          </p:nvSpPr>
          <p:spPr>
            <a:xfrm>
              <a:off x="837666" y="1341684"/>
              <a:ext cx="423545" cy="591820"/>
            </a:xfrm>
            <a:custGeom>
              <a:avLst/>
              <a:gdLst/>
              <a:ahLst/>
              <a:cxnLst/>
              <a:rect l="l" t="t" r="r" b="b"/>
              <a:pathLst>
                <a:path w="423544" h="591819">
                  <a:moveTo>
                    <a:pt x="423024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117970" y="147320"/>
                  </a:lnTo>
                  <a:lnTo>
                    <a:pt x="117970" y="591820"/>
                  </a:lnTo>
                  <a:lnTo>
                    <a:pt x="305054" y="591820"/>
                  </a:lnTo>
                  <a:lnTo>
                    <a:pt x="305054" y="147320"/>
                  </a:lnTo>
                  <a:lnTo>
                    <a:pt x="423024" y="147320"/>
                  </a:lnTo>
                  <a:lnTo>
                    <a:pt x="42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9" name="object 31">
              <a:extLst>
                <a:ext uri="{FF2B5EF4-FFF2-40B4-BE49-F238E27FC236}">
                  <a16:creationId xmlns:a16="http://schemas.microsoft.com/office/drawing/2014/main" id="{16ED8E22-ACAD-614A-BA74-134F95FEDCCF}"/>
                </a:ext>
              </a:extLst>
            </p:cNvPr>
            <p:cNvSpPr/>
            <p:nvPr/>
          </p:nvSpPr>
          <p:spPr>
            <a:xfrm>
              <a:off x="1321122" y="1341686"/>
              <a:ext cx="187325" cy="591820"/>
            </a:xfrm>
            <a:custGeom>
              <a:avLst/>
              <a:gdLst/>
              <a:ahLst/>
              <a:cxnLst/>
              <a:rect l="l" t="t" r="r" b="b"/>
              <a:pathLst>
                <a:path w="187325" h="591819">
                  <a:moveTo>
                    <a:pt x="187072" y="0"/>
                  </a:moveTo>
                  <a:lnTo>
                    <a:pt x="0" y="0"/>
                  </a:lnTo>
                  <a:lnTo>
                    <a:pt x="0" y="591395"/>
                  </a:lnTo>
                  <a:lnTo>
                    <a:pt x="187072" y="591395"/>
                  </a:lnTo>
                  <a:lnTo>
                    <a:pt x="18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10" name="object 32">
              <a:extLst>
                <a:ext uri="{FF2B5EF4-FFF2-40B4-BE49-F238E27FC236}">
                  <a16:creationId xmlns:a16="http://schemas.microsoft.com/office/drawing/2014/main" id="{5785AA08-DA68-DE4E-8EA8-C90D5C54B22B}"/>
                </a:ext>
              </a:extLst>
            </p:cNvPr>
            <p:cNvSpPr/>
            <p:nvPr/>
          </p:nvSpPr>
          <p:spPr>
            <a:xfrm>
              <a:off x="1320825" y="837723"/>
              <a:ext cx="800100" cy="1599565"/>
            </a:xfrm>
            <a:custGeom>
              <a:avLst/>
              <a:gdLst/>
              <a:ahLst/>
              <a:cxnLst/>
              <a:rect l="l" t="t" r="r" b="b"/>
              <a:pathLst>
                <a:path w="800100" h="1599564">
                  <a:moveTo>
                    <a:pt x="495312" y="503974"/>
                  </a:moveTo>
                  <a:lnTo>
                    <a:pt x="308241" y="503974"/>
                  </a:lnTo>
                  <a:lnTo>
                    <a:pt x="308241" y="1095362"/>
                  </a:lnTo>
                  <a:lnTo>
                    <a:pt x="495312" y="1095362"/>
                  </a:lnTo>
                  <a:lnTo>
                    <a:pt x="495312" y="503974"/>
                  </a:lnTo>
                  <a:close/>
                </a:path>
                <a:path w="800100" h="1599564">
                  <a:moveTo>
                    <a:pt x="799655" y="799655"/>
                  </a:moveTo>
                  <a:lnTo>
                    <a:pt x="798195" y="750951"/>
                  </a:lnTo>
                  <a:lnTo>
                    <a:pt x="793877" y="703008"/>
                  </a:lnTo>
                  <a:lnTo>
                    <a:pt x="786777" y="655916"/>
                  </a:lnTo>
                  <a:lnTo>
                    <a:pt x="776973" y="609777"/>
                  </a:lnTo>
                  <a:lnTo>
                    <a:pt x="764565" y="564654"/>
                  </a:lnTo>
                  <a:lnTo>
                    <a:pt x="749630" y="520636"/>
                  </a:lnTo>
                  <a:lnTo>
                    <a:pt x="732243" y="477799"/>
                  </a:lnTo>
                  <a:lnTo>
                    <a:pt x="712495" y="436257"/>
                  </a:lnTo>
                  <a:lnTo>
                    <a:pt x="690473" y="396049"/>
                  </a:lnTo>
                  <a:lnTo>
                    <a:pt x="666267" y="357301"/>
                  </a:lnTo>
                  <a:lnTo>
                    <a:pt x="639940" y="320065"/>
                  </a:lnTo>
                  <a:lnTo>
                    <a:pt x="611581" y="284441"/>
                  </a:lnTo>
                  <a:lnTo>
                    <a:pt x="581291" y="250520"/>
                  </a:lnTo>
                  <a:lnTo>
                    <a:pt x="549135" y="218363"/>
                  </a:lnTo>
                  <a:lnTo>
                    <a:pt x="515200" y="188074"/>
                  </a:lnTo>
                  <a:lnTo>
                    <a:pt x="479577" y="159715"/>
                  </a:lnTo>
                  <a:lnTo>
                    <a:pt x="442353" y="133388"/>
                  </a:lnTo>
                  <a:lnTo>
                    <a:pt x="403593" y="109181"/>
                  </a:lnTo>
                  <a:lnTo>
                    <a:pt x="363397" y="87160"/>
                  </a:lnTo>
                  <a:lnTo>
                    <a:pt x="321843" y="67411"/>
                  </a:lnTo>
                  <a:lnTo>
                    <a:pt x="279019" y="50025"/>
                  </a:lnTo>
                  <a:lnTo>
                    <a:pt x="235000" y="35090"/>
                  </a:lnTo>
                  <a:lnTo>
                    <a:pt x="189877" y="22682"/>
                  </a:lnTo>
                  <a:lnTo>
                    <a:pt x="143738" y="12877"/>
                  </a:lnTo>
                  <a:lnTo>
                    <a:pt x="96647" y="5778"/>
                  </a:lnTo>
                  <a:lnTo>
                    <a:pt x="48704" y="1460"/>
                  </a:lnTo>
                  <a:lnTo>
                    <a:pt x="0" y="0"/>
                  </a:lnTo>
                  <a:lnTo>
                    <a:pt x="0" y="70307"/>
                  </a:lnTo>
                  <a:lnTo>
                    <a:pt x="47942" y="71856"/>
                  </a:lnTo>
                  <a:lnTo>
                    <a:pt x="95059" y="76454"/>
                  </a:lnTo>
                  <a:lnTo>
                    <a:pt x="141262" y="83985"/>
                  </a:lnTo>
                  <a:lnTo>
                    <a:pt x="186436" y="94361"/>
                  </a:lnTo>
                  <a:lnTo>
                    <a:pt x="230505" y="107492"/>
                  </a:lnTo>
                  <a:lnTo>
                    <a:pt x="273354" y="123266"/>
                  </a:lnTo>
                  <a:lnTo>
                    <a:pt x="314896" y="141605"/>
                  </a:lnTo>
                  <a:lnTo>
                    <a:pt x="355028" y="162407"/>
                  </a:lnTo>
                  <a:lnTo>
                    <a:pt x="393674" y="185585"/>
                  </a:lnTo>
                  <a:lnTo>
                    <a:pt x="430707" y="211023"/>
                  </a:lnTo>
                  <a:lnTo>
                    <a:pt x="466064" y="238633"/>
                  </a:lnTo>
                  <a:lnTo>
                    <a:pt x="499618" y="268325"/>
                  </a:lnTo>
                  <a:lnTo>
                    <a:pt x="531291" y="299999"/>
                  </a:lnTo>
                  <a:lnTo>
                    <a:pt x="560984" y="333565"/>
                  </a:lnTo>
                  <a:lnTo>
                    <a:pt x="588606" y="368909"/>
                  </a:lnTo>
                  <a:lnTo>
                    <a:pt x="614045" y="405955"/>
                  </a:lnTo>
                  <a:lnTo>
                    <a:pt x="637222" y="444601"/>
                  </a:lnTo>
                  <a:lnTo>
                    <a:pt x="658025" y="484746"/>
                  </a:lnTo>
                  <a:lnTo>
                    <a:pt x="676376" y="526300"/>
                  </a:lnTo>
                  <a:lnTo>
                    <a:pt x="692162" y="569163"/>
                  </a:lnTo>
                  <a:lnTo>
                    <a:pt x="705294" y="613244"/>
                  </a:lnTo>
                  <a:lnTo>
                    <a:pt x="715670" y="658444"/>
                  </a:lnTo>
                  <a:lnTo>
                    <a:pt x="723201" y="704659"/>
                  </a:lnTo>
                  <a:lnTo>
                    <a:pt x="727798" y="751814"/>
                  </a:lnTo>
                  <a:lnTo>
                    <a:pt x="729348" y="799782"/>
                  </a:lnTo>
                  <a:lnTo>
                    <a:pt x="727798" y="847712"/>
                  </a:lnTo>
                  <a:lnTo>
                    <a:pt x="723201" y="894829"/>
                  </a:lnTo>
                  <a:lnTo>
                    <a:pt x="715670" y="941006"/>
                  </a:lnTo>
                  <a:lnTo>
                    <a:pt x="705294" y="986180"/>
                  </a:lnTo>
                  <a:lnTo>
                    <a:pt x="692162" y="1030224"/>
                  </a:lnTo>
                  <a:lnTo>
                    <a:pt x="676376" y="1073073"/>
                  </a:lnTo>
                  <a:lnTo>
                    <a:pt x="658025" y="1114602"/>
                  </a:lnTo>
                  <a:lnTo>
                    <a:pt x="637222" y="1154734"/>
                  </a:lnTo>
                  <a:lnTo>
                    <a:pt x="614045" y="1193368"/>
                  </a:lnTo>
                  <a:lnTo>
                    <a:pt x="588606" y="1230401"/>
                  </a:lnTo>
                  <a:lnTo>
                    <a:pt x="560984" y="1265745"/>
                  </a:lnTo>
                  <a:lnTo>
                    <a:pt x="531291" y="1299298"/>
                  </a:lnTo>
                  <a:lnTo>
                    <a:pt x="499618" y="1330972"/>
                  </a:lnTo>
                  <a:lnTo>
                    <a:pt x="466064" y="1360652"/>
                  </a:lnTo>
                  <a:lnTo>
                    <a:pt x="430707" y="1388275"/>
                  </a:lnTo>
                  <a:lnTo>
                    <a:pt x="393674" y="1413713"/>
                  </a:lnTo>
                  <a:lnTo>
                    <a:pt x="355028" y="1436878"/>
                  </a:lnTo>
                  <a:lnTo>
                    <a:pt x="314896" y="1457680"/>
                  </a:lnTo>
                  <a:lnTo>
                    <a:pt x="273354" y="1476032"/>
                  </a:lnTo>
                  <a:lnTo>
                    <a:pt x="230505" y="1491818"/>
                  </a:lnTo>
                  <a:lnTo>
                    <a:pt x="186436" y="1504937"/>
                  </a:lnTo>
                  <a:lnTo>
                    <a:pt x="141262" y="1515325"/>
                  </a:lnTo>
                  <a:lnTo>
                    <a:pt x="95059" y="1522857"/>
                  </a:lnTo>
                  <a:lnTo>
                    <a:pt x="47942" y="1527441"/>
                  </a:lnTo>
                  <a:lnTo>
                    <a:pt x="0" y="1529003"/>
                  </a:lnTo>
                  <a:lnTo>
                    <a:pt x="0" y="1599311"/>
                  </a:lnTo>
                  <a:lnTo>
                    <a:pt x="48704" y="1597850"/>
                  </a:lnTo>
                  <a:lnTo>
                    <a:pt x="96647" y="1593532"/>
                  </a:lnTo>
                  <a:lnTo>
                    <a:pt x="143738" y="1586433"/>
                  </a:lnTo>
                  <a:lnTo>
                    <a:pt x="189877" y="1576628"/>
                  </a:lnTo>
                  <a:lnTo>
                    <a:pt x="235000" y="1564220"/>
                  </a:lnTo>
                  <a:lnTo>
                    <a:pt x="279019" y="1549285"/>
                  </a:lnTo>
                  <a:lnTo>
                    <a:pt x="321843" y="1531899"/>
                  </a:lnTo>
                  <a:lnTo>
                    <a:pt x="363397" y="1512150"/>
                  </a:lnTo>
                  <a:lnTo>
                    <a:pt x="403593" y="1490129"/>
                  </a:lnTo>
                  <a:lnTo>
                    <a:pt x="442353" y="1465922"/>
                  </a:lnTo>
                  <a:lnTo>
                    <a:pt x="479577" y="1439595"/>
                  </a:lnTo>
                  <a:lnTo>
                    <a:pt x="515200" y="1411236"/>
                  </a:lnTo>
                  <a:lnTo>
                    <a:pt x="549135" y="1380947"/>
                  </a:lnTo>
                  <a:lnTo>
                    <a:pt x="581291" y="1348790"/>
                  </a:lnTo>
                  <a:lnTo>
                    <a:pt x="611581" y="1314869"/>
                  </a:lnTo>
                  <a:lnTo>
                    <a:pt x="639940" y="1279245"/>
                  </a:lnTo>
                  <a:lnTo>
                    <a:pt x="666267" y="1242009"/>
                  </a:lnTo>
                  <a:lnTo>
                    <a:pt x="690473" y="1203261"/>
                  </a:lnTo>
                  <a:lnTo>
                    <a:pt x="712495" y="1163066"/>
                  </a:lnTo>
                  <a:lnTo>
                    <a:pt x="732243" y="1121511"/>
                  </a:lnTo>
                  <a:lnTo>
                    <a:pt x="749630" y="1078687"/>
                  </a:lnTo>
                  <a:lnTo>
                    <a:pt x="764565" y="1034669"/>
                  </a:lnTo>
                  <a:lnTo>
                    <a:pt x="776973" y="989545"/>
                  </a:lnTo>
                  <a:lnTo>
                    <a:pt x="786777" y="943394"/>
                  </a:lnTo>
                  <a:lnTo>
                    <a:pt x="793877" y="896315"/>
                  </a:lnTo>
                  <a:lnTo>
                    <a:pt x="798195" y="848372"/>
                  </a:lnTo>
                  <a:lnTo>
                    <a:pt x="799655" y="799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</p:grpSp>
      <p:sp>
        <p:nvSpPr>
          <p:cNvPr id="40" name="object 37">
            <a:extLst>
              <a:ext uri="{FF2B5EF4-FFF2-40B4-BE49-F238E27FC236}">
                <a16:creationId xmlns:a16="http://schemas.microsoft.com/office/drawing/2014/main" id="{243C844D-D703-1946-B2B6-E6E3E999870F}"/>
              </a:ext>
            </a:extLst>
          </p:cNvPr>
          <p:cNvSpPr txBox="1"/>
          <p:nvPr/>
        </p:nvSpPr>
        <p:spPr>
          <a:xfrm>
            <a:off x="8390879" y="4793717"/>
            <a:ext cx="39421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r>
              <a:rPr sz="1410" spc="5" dirty="0">
                <a:solidFill>
                  <a:schemeClr val="bg1"/>
                </a:solidFill>
                <a:latin typeface="Arial"/>
                <a:cs typeface="Arial"/>
              </a:rPr>
              <a:t>tii.ae</a:t>
            </a:r>
            <a:endParaRPr sz="141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5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C81D-4543-44DA-78E1-592F4BCB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/>
          <a:lstStyle/>
          <a:p>
            <a:r>
              <a:rPr lang="en-US" dirty="0"/>
              <a:t>Our target: Kyber</a:t>
            </a:r>
            <a:endParaRPr lang="en-A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6F220-6D85-5697-BDF0-C1EA7A957875}"/>
              </a:ext>
            </a:extLst>
          </p:cNvPr>
          <p:cNvSpPr/>
          <p:nvPr/>
        </p:nvSpPr>
        <p:spPr>
          <a:xfrm>
            <a:off x="3979139" y="1677829"/>
            <a:ext cx="4936261" cy="2975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5BE93980-8D22-5DAF-636C-FD2EEF890829}"/>
              </a:ext>
            </a:extLst>
          </p:cNvPr>
          <p:cNvSpPr txBox="1">
            <a:spLocks/>
          </p:cNvSpPr>
          <p:nvPr/>
        </p:nvSpPr>
        <p:spPr>
          <a:xfrm>
            <a:off x="3903165" y="132199"/>
            <a:ext cx="5012235" cy="11621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Post-quantum-secure key encapsulation 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with errors 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 standardized by NIST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484BC3-86C1-1F42-6D18-A577839FE98E}"/>
              </a:ext>
            </a:extLst>
          </p:cNvPr>
          <p:cNvSpPr txBox="1"/>
          <p:nvPr/>
        </p:nvSpPr>
        <p:spPr>
          <a:xfrm>
            <a:off x="2773662" y="2300455"/>
            <a:ext cx="9167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ciphertext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7165F62-6F51-682D-9612-03251844B477}"/>
              </a:ext>
            </a:extLst>
          </p:cNvPr>
          <p:cNvSpPr/>
          <p:nvPr/>
        </p:nvSpPr>
        <p:spPr>
          <a:xfrm>
            <a:off x="453702" y="1677829"/>
            <a:ext cx="2191283" cy="2975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537608B2-64D0-A05B-AC40-C54269FADAAE}"/>
              </a:ext>
            </a:extLst>
          </p:cNvPr>
          <p:cNvSpPr txBox="1">
            <a:spLocks/>
          </p:cNvSpPr>
          <p:nvPr/>
        </p:nvSpPr>
        <p:spPr>
          <a:xfrm>
            <a:off x="521435" y="1354422"/>
            <a:ext cx="1524413" cy="30292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Encapsulation: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31A886F0-8F92-5976-E214-631FEC15895F}"/>
              </a:ext>
            </a:extLst>
          </p:cNvPr>
          <p:cNvSpPr txBox="1">
            <a:spLocks/>
          </p:cNvSpPr>
          <p:nvPr/>
        </p:nvSpPr>
        <p:spPr>
          <a:xfrm>
            <a:off x="3959362" y="1354422"/>
            <a:ext cx="1524413" cy="30292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Decapsulation: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171548-CCEF-27C9-5DA3-4875161E9710}"/>
              </a:ext>
            </a:extLst>
          </p:cNvPr>
          <p:cNvSpPr txBox="1"/>
          <p:nvPr/>
        </p:nvSpPr>
        <p:spPr>
          <a:xfrm>
            <a:off x="6629400" y="3442496"/>
            <a:ext cx="1955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Reject invalid ciphertexts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117F72C-2E99-5F08-F9FD-2084A7F36774}"/>
              </a:ext>
            </a:extLst>
          </p:cNvPr>
          <p:cNvSpPr/>
          <p:nvPr/>
        </p:nvSpPr>
        <p:spPr>
          <a:xfrm>
            <a:off x="4733870" y="2438725"/>
            <a:ext cx="757538" cy="38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Decrypt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F623F4B-8316-98A5-E005-7108836B2539}"/>
              </a:ext>
            </a:extLst>
          </p:cNvPr>
          <p:cNvSpPr/>
          <p:nvPr/>
        </p:nvSpPr>
        <p:spPr>
          <a:xfrm>
            <a:off x="6334147" y="2352462"/>
            <a:ext cx="997574" cy="5545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 &amp;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Re-encrypt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9DCCF9B-C6F5-C869-4FF1-FCEB6580FF0B}"/>
              </a:ext>
            </a:extLst>
          </p:cNvPr>
          <p:cNvSpPr/>
          <p:nvPr/>
        </p:nvSpPr>
        <p:spPr>
          <a:xfrm>
            <a:off x="8305800" y="2455560"/>
            <a:ext cx="431969" cy="3524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=?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62265AD-89D6-55F8-71AB-E71F6943B5EB}"/>
              </a:ext>
            </a:extLst>
          </p:cNvPr>
          <p:cNvSpPr/>
          <p:nvPr/>
        </p:nvSpPr>
        <p:spPr>
          <a:xfrm>
            <a:off x="5501057" y="4086618"/>
            <a:ext cx="1085846" cy="4130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Hash &amp; KDF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EA0EC9A-B7DF-79FA-3369-915E937DDDDA}"/>
              </a:ext>
            </a:extLst>
          </p:cNvPr>
          <p:cNvGrpSpPr/>
          <p:nvPr/>
        </p:nvGrpSpPr>
        <p:grpSpPr>
          <a:xfrm>
            <a:off x="1866490" y="1742484"/>
            <a:ext cx="620511" cy="328817"/>
            <a:chOff x="3088573" y="4240103"/>
            <a:chExt cx="1283067" cy="64989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4A1CD43-9190-A07E-0BD3-6C5FDBB47004}"/>
                </a:ext>
              </a:extLst>
            </p:cNvPr>
            <p:cNvSpPr/>
            <p:nvPr/>
          </p:nvSpPr>
          <p:spPr>
            <a:xfrm>
              <a:off x="3587259" y="4448914"/>
              <a:ext cx="784381" cy="1973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Circle: Hollow 112">
              <a:extLst>
                <a:ext uri="{FF2B5EF4-FFF2-40B4-BE49-F238E27FC236}">
                  <a16:creationId xmlns:a16="http://schemas.microsoft.com/office/drawing/2014/main" id="{F9A5BC43-984A-04FA-9ADB-EEA88C3A9291}"/>
                </a:ext>
              </a:extLst>
            </p:cNvPr>
            <p:cNvSpPr/>
            <p:nvPr/>
          </p:nvSpPr>
          <p:spPr>
            <a:xfrm>
              <a:off x="3088573" y="4240103"/>
              <a:ext cx="590169" cy="649892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6302BC5-CA2F-2FEC-B745-EB95C5469CA2}"/>
                </a:ext>
              </a:extLst>
            </p:cNvPr>
            <p:cNvSpPr/>
            <p:nvPr/>
          </p:nvSpPr>
          <p:spPr>
            <a:xfrm>
              <a:off x="4002567" y="4633244"/>
              <a:ext cx="261925" cy="1459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DCD3E020-C69D-6B20-460B-627625E196FE}"/>
              </a:ext>
            </a:extLst>
          </p:cNvPr>
          <p:cNvSpPr txBox="1"/>
          <p:nvPr/>
        </p:nvSpPr>
        <p:spPr>
          <a:xfrm>
            <a:off x="1969761" y="2003392"/>
            <a:ext cx="677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30915F9-0DEB-2689-97C2-3007A7D1366F}"/>
              </a:ext>
            </a:extLst>
          </p:cNvPr>
          <p:cNvSpPr txBox="1"/>
          <p:nvPr/>
        </p:nvSpPr>
        <p:spPr>
          <a:xfrm>
            <a:off x="1076566" y="4310257"/>
            <a:ext cx="9455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symmetric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F5044E5-78BC-CDD6-41F0-81B8A633947C}"/>
              </a:ext>
            </a:extLst>
          </p:cNvPr>
          <p:cNvSpPr txBox="1"/>
          <p:nvPr/>
        </p:nvSpPr>
        <p:spPr>
          <a:xfrm>
            <a:off x="4734512" y="3628651"/>
            <a:ext cx="677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B5A5FBF-282F-EB62-19D9-3EC0AB9411C0}"/>
              </a:ext>
            </a:extLst>
          </p:cNvPr>
          <p:cNvSpPr txBox="1"/>
          <p:nvPr/>
        </p:nvSpPr>
        <p:spPr>
          <a:xfrm>
            <a:off x="7164613" y="4287335"/>
            <a:ext cx="9563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symmetric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6E8CE8E-649D-20AD-CC43-7F9DF99FC6F9}"/>
              </a:ext>
            </a:extLst>
          </p:cNvPr>
          <p:cNvSpPr/>
          <p:nvPr/>
        </p:nvSpPr>
        <p:spPr>
          <a:xfrm>
            <a:off x="1337442" y="2438724"/>
            <a:ext cx="790164" cy="464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Hash &amp;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5FCD767-F112-35B1-DC55-8964671C4359}"/>
              </a:ext>
            </a:extLst>
          </p:cNvPr>
          <p:cNvSpPr/>
          <p:nvPr/>
        </p:nvSpPr>
        <p:spPr>
          <a:xfrm>
            <a:off x="1217353" y="3198261"/>
            <a:ext cx="759301" cy="4130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Hash &amp; KDF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10627FA-BA4D-EE5A-D478-3850C1ED993C}"/>
              </a:ext>
            </a:extLst>
          </p:cNvPr>
          <p:cNvSpPr txBox="1"/>
          <p:nvPr/>
        </p:nvSpPr>
        <p:spPr>
          <a:xfrm>
            <a:off x="506391" y="1834380"/>
            <a:ext cx="82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08C92C2-4F1D-3091-D5BC-B39719BCFB6C}"/>
              </a:ext>
            </a:extLst>
          </p:cNvPr>
          <p:cNvGrpSpPr/>
          <p:nvPr/>
        </p:nvGrpSpPr>
        <p:grpSpPr>
          <a:xfrm>
            <a:off x="4697839" y="3341578"/>
            <a:ext cx="620511" cy="328817"/>
            <a:chOff x="3088573" y="4240103"/>
            <a:chExt cx="1283067" cy="649892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F7F97F6-2317-D0E8-B561-0C1048A3D380}"/>
                </a:ext>
              </a:extLst>
            </p:cNvPr>
            <p:cNvSpPr/>
            <p:nvPr/>
          </p:nvSpPr>
          <p:spPr>
            <a:xfrm>
              <a:off x="3587259" y="4448914"/>
              <a:ext cx="784381" cy="1973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Circle: Hollow 165">
              <a:extLst>
                <a:ext uri="{FF2B5EF4-FFF2-40B4-BE49-F238E27FC236}">
                  <a16:creationId xmlns:a16="http://schemas.microsoft.com/office/drawing/2014/main" id="{1FE6B9B9-CE51-DF04-47DC-0C000CAE59C8}"/>
                </a:ext>
              </a:extLst>
            </p:cNvPr>
            <p:cNvSpPr/>
            <p:nvPr/>
          </p:nvSpPr>
          <p:spPr>
            <a:xfrm>
              <a:off x="3088573" y="4240103"/>
              <a:ext cx="590169" cy="649892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54BE555-3400-4F38-3C6B-5E2912EB2E63}"/>
                </a:ext>
              </a:extLst>
            </p:cNvPr>
            <p:cNvSpPr/>
            <p:nvPr/>
          </p:nvSpPr>
          <p:spPr>
            <a:xfrm>
              <a:off x="4002567" y="4633244"/>
              <a:ext cx="261925" cy="1459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48498FCC-A15B-1629-A1F3-C82A3A803F02}"/>
              </a:ext>
            </a:extLst>
          </p:cNvPr>
          <p:cNvSpPr txBox="1"/>
          <p:nvPr/>
        </p:nvSpPr>
        <p:spPr>
          <a:xfrm>
            <a:off x="6308179" y="2952750"/>
            <a:ext cx="8094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constant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B3D7E974-0DEB-3158-61D9-9D3CE4C26EBC}"/>
              </a:ext>
            </a:extLst>
          </p:cNvPr>
          <p:cNvSpPr txBox="1"/>
          <p:nvPr/>
        </p:nvSpPr>
        <p:spPr>
          <a:xfrm>
            <a:off x="5428047" y="2047752"/>
            <a:ext cx="1065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Recovered message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F2961-9C27-790D-424E-6DCE27B86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5A18D8-CAFB-E557-23A5-3300246BBA60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02/11</a:t>
            </a:r>
            <a:endParaRPr kumimoji="0" lang="en-A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29E44-680B-C80D-0DB0-44F94B68FBF7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Roulette: A Diverse Family of Feasible Fault Attacks on Masked Kyber</a:t>
            </a:r>
            <a:endParaRPr kumimoji="0" lang="en-A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8B1BAD56-BF51-1870-8620-C69B5C2870EF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marR="0" lvl="0" indent="0" algn="l" defTabSz="415869" rtl="0" eaLnBrk="1" fontAlgn="auto" latinLnBrk="0" hangingPunct="1">
              <a:lnSpc>
                <a:spcPts val="16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TII </a:t>
            </a:r>
            <a:r>
              <a:rPr kumimoji="0" lang="en-GB" sz="10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Technology Innovation Institute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B39871-AE67-C7F6-99CE-5A12F203AC0A}"/>
              </a:ext>
            </a:extLst>
          </p:cNvPr>
          <p:cNvGrpSpPr/>
          <p:nvPr/>
        </p:nvGrpSpPr>
        <p:grpSpPr>
          <a:xfrm>
            <a:off x="7282419" y="4006004"/>
            <a:ext cx="620511" cy="328817"/>
            <a:chOff x="3088573" y="4240103"/>
            <a:chExt cx="1283067" cy="6498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E5466F-5CDC-12B1-D1A8-FBB43403FBCB}"/>
                </a:ext>
              </a:extLst>
            </p:cNvPr>
            <p:cNvSpPr/>
            <p:nvPr/>
          </p:nvSpPr>
          <p:spPr>
            <a:xfrm>
              <a:off x="3587259" y="4448914"/>
              <a:ext cx="784381" cy="1973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3BF52D28-B0FF-E3FB-9C66-B5380EDE072A}"/>
                </a:ext>
              </a:extLst>
            </p:cNvPr>
            <p:cNvSpPr/>
            <p:nvPr/>
          </p:nvSpPr>
          <p:spPr>
            <a:xfrm>
              <a:off x="3088573" y="4240103"/>
              <a:ext cx="590169" cy="649892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436C96-9AA6-4ECB-6808-52531008C16F}"/>
                </a:ext>
              </a:extLst>
            </p:cNvPr>
            <p:cNvSpPr/>
            <p:nvPr/>
          </p:nvSpPr>
          <p:spPr>
            <a:xfrm>
              <a:off x="4002567" y="4633244"/>
              <a:ext cx="261925" cy="1459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A96579-CB34-5295-EB09-DE10678E500F}"/>
              </a:ext>
            </a:extLst>
          </p:cNvPr>
          <p:cNvCxnSpPr>
            <a:cxnSpLocks/>
            <a:endCxn id="106" idx="1"/>
          </p:cNvCxnSpPr>
          <p:nvPr/>
        </p:nvCxnSpPr>
        <p:spPr>
          <a:xfrm>
            <a:off x="2127606" y="2627677"/>
            <a:ext cx="2606264" cy="412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9691600-8FB7-F3AC-13C0-E1573943E254}"/>
              </a:ext>
            </a:extLst>
          </p:cNvPr>
          <p:cNvCxnSpPr>
            <a:cxnSpLocks/>
            <a:endCxn id="134" idx="1"/>
          </p:cNvCxnSpPr>
          <p:nvPr/>
        </p:nvCxnSpPr>
        <p:spPr>
          <a:xfrm rot="16200000" flipH="1">
            <a:off x="421867" y="2609283"/>
            <a:ext cx="1029029" cy="561943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FAC82A-3189-C58E-09DA-60A7C817DFCF}"/>
              </a:ext>
            </a:extLst>
          </p:cNvPr>
          <p:cNvCxnSpPr>
            <a:cxnSpLocks/>
          </p:cNvCxnSpPr>
          <p:nvPr/>
        </p:nvCxnSpPr>
        <p:spPr>
          <a:xfrm flipV="1">
            <a:off x="655409" y="2622260"/>
            <a:ext cx="679596" cy="5417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4400C9-3C02-4197-F296-8E63E883141F}"/>
              </a:ext>
            </a:extLst>
          </p:cNvPr>
          <p:cNvCxnSpPr>
            <a:cxnSpLocks/>
            <a:endCxn id="132" idx="0"/>
          </p:cNvCxnSpPr>
          <p:nvPr/>
        </p:nvCxnSpPr>
        <p:spPr>
          <a:xfrm>
            <a:off x="1728702" y="2041697"/>
            <a:ext cx="3822" cy="397027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521692-6187-7EDC-54DC-AAE11CED7E32}"/>
              </a:ext>
            </a:extLst>
          </p:cNvPr>
          <p:cNvCxnSpPr>
            <a:cxnSpLocks/>
            <a:stCxn id="134" idx="2"/>
          </p:cNvCxnSpPr>
          <p:nvPr/>
        </p:nvCxnSpPr>
        <p:spPr>
          <a:xfrm>
            <a:off x="1597004" y="3611278"/>
            <a:ext cx="0" cy="392287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AB92E642-83C4-46B4-490C-F57E756D289D}"/>
              </a:ext>
            </a:extLst>
          </p:cNvPr>
          <p:cNvCxnSpPr>
            <a:endCxn id="134" idx="3"/>
          </p:cNvCxnSpPr>
          <p:nvPr/>
        </p:nvCxnSpPr>
        <p:spPr>
          <a:xfrm rot="5400000">
            <a:off x="1844921" y="2763531"/>
            <a:ext cx="772973" cy="509505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17F749-19A2-AA22-8043-BBC1554B5C8C}"/>
              </a:ext>
            </a:extLst>
          </p:cNvPr>
          <p:cNvGrpSpPr/>
          <p:nvPr/>
        </p:nvGrpSpPr>
        <p:grpSpPr>
          <a:xfrm>
            <a:off x="1169657" y="4016712"/>
            <a:ext cx="620511" cy="328817"/>
            <a:chOff x="3088573" y="4240103"/>
            <a:chExt cx="1283067" cy="64989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0AB70D1-B115-114A-0248-B64E7AB7B098}"/>
                </a:ext>
              </a:extLst>
            </p:cNvPr>
            <p:cNvSpPr/>
            <p:nvPr/>
          </p:nvSpPr>
          <p:spPr>
            <a:xfrm>
              <a:off x="3587259" y="4448914"/>
              <a:ext cx="784381" cy="1973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Circle: Hollow 47">
              <a:extLst>
                <a:ext uri="{FF2B5EF4-FFF2-40B4-BE49-F238E27FC236}">
                  <a16:creationId xmlns:a16="http://schemas.microsoft.com/office/drawing/2014/main" id="{E4F9B146-A4E6-E8C4-431B-3CE8461134EC}"/>
                </a:ext>
              </a:extLst>
            </p:cNvPr>
            <p:cNvSpPr/>
            <p:nvPr/>
          </p:nvSpPr>
          <p:spPr>
            <a:xfrm>
              <a:off x="3088573" y="4240103"/>
              <a:ext cx="590169" cy="649892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6A4FB4E-9BF7-A761-A761-516F7BBDBE04}"/>
                </a:ext>
              </a:extLst>
            </p:cNvPr>
            <p:cNvSpPr/>
            <p:nvPr/>
          </p:nvSpPr>
          <p:spPr>
            <a:xfrm>
              <a:off x="4002567" y="4633244"/>
              <a:ext cx="261925" cy="1459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84592AE-C675-E163-C60F-F32F6974247F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5836579" y="2629736"/>
            <a:ext cx="497568" cy="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D528B52-D2AD-8B18-40A2-26F9B9AB727A}"/>
              </a:ext>
            </a:extLst>
          </p:cNvPr>
          <p:cNvCxnSpPr>
            <a:cxnSpLocks/>
            <a:stCxn id="107" idx="3"/>
            <a:endCxn id="108" idx="1"/>
          </p:cNvCxnSpPr>
          <p:nvPr/>
        </p:nvCxnSpPr>
        <p:spPr>
          <a:xfrm>
            <a:off x="7331721" y="2629737"/>
            <a:ext cx="974079" cy="206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4A7DDB62-A53C-60CF-374C-AF66088DE8F7}"/>
              </a:ext>
            </a:extLst>
          </p:cNvPr>
          <p:cNvCxnSpPr>
            <a:cxnSpLocks/>
            <a:endCxn id="110" idx="1"/>
          </p:cNvCxnSpPr>
          <p:nvPr/>
        </p:nvCxnSpPr>
        <p:spPr>
          <a:xfrm rot="16200000" flipH="1">
            <a:off x="4037835" y="2829905"/>
            <a:ext cx="1692588" cy="1233855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043FAC4-A1B5-24E9-9A9E-A45CD539AA3D}"/>
              </a:ext>
            </a:extLst>
          </p:cNvPr>
          <p:cNvCxnSpPr>
            <a:cxnSpLocks/>
            <a:stCxn id="110" idx="3"/>
          </p:cNvCxnSpPr>
          <p:nvPr/>
        </p:nvCxnSpPr>
        <p:spPr>
          <a:xfrm>
            <a:off x="6586903" y="4293127"/>
            <a:ext cx="610266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026C02-0EAB-1618-F178-E85A3A3E0899}"/>
              </a:ext>
            </a:extLst>
          </p:cNvPr>
          <p:cNvCxnSpPr>
            <a:cxnSpLocks/>
            <a:stCxn id="182" idx="1"/>
          </p:cNvCxnSpPr>
          <p:nvPr/>
        </p:nvCxnSpPr>
        <p:spPr>
          <a:xfrm flipH="1">
            <a:off x="6131995" y="3102791"/>
            <a:ext cx="176184" cy="161357"/>
          </a:xfrm>
          <a:prstGeom prst="straightConnector1">
            <a:avLst/>
          </a:prstGeom>
          <a:ln w="63500" cap="rnd">
            <a:solidFill>
              <a:schemeClr val="bg1">
                <a:lumMod val="50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21C8CE6-2827-2E11-7AF3-B54B2135EEB0}"/>
              </a:ext>
            </a:extLst>
          </p:cNvPr>
          <p:cNvCxnSpPr>
            <a:cxnSpLocks/>
          </p:cNvCxnSpPr>
          <p:nvPr/>
        </p:nvCxnSpPr>
        <p:spPr>
          <a:xfrm flipV="1">
            <a:off x="6021613" y="3560679"/>
            <a:ext cx="0" cy="525939"/>
          </a:xfrm>
          <a:prstGeom prst="straightConnector1">
            <a:avLst/>
          </a:prstGeom>
          <a:ln w="63500" cap="rnd">
            <a:solidFill>
              <a:schemeClr val="bg1">
                <a:lumMod val="50000"/>
              </a:schemeClr>
            </a:solidFill>
            <a:round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CA51EB4B-5C48-C6B1-1148-A4569EECEDC2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4231904" y="1901011"/>
            <a:ext cx="4289881" cy="554549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3A06663-BCC4-A4C9-A7EA-69E637D0C118}"/>
              </a:ext>
            </a:extLst>
          </p:cNvPr>
          <p:cNvCxnSpPr>
            <a:endCxn id="106" idx="2"/>
          </p:cNvCxnSpPr>
          <p:nvPr/>
        </p:nvCxnSpPr>
        <p:spPr>
          <a:xfrm flipV="1">
            <a:off x="5112639" y="2824869"/>
            <a:ext cx="0" cy="439279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69B229D3-DCBC-6545-628D-B03C78A6AD84}"/>
              </a:ext>
            </a:extLst>
          </p:cNvPr>
          <p:cNvSpPr txBox="1"/>
          <p:nvPr/>
        </p:nvSpPr>
        <p:spPr>
          <a:xfrm>
            <a:off x="7334639" y="2034817"/>
            <a:ext cx="1065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Recovered ciphertext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249C2591-462A-8231-DAF4-7CE1DB02001E}"/>
              </a:ext>
            </a:extLst>
          </p:cNvPr>
          <p:cNvCxnSpPr>
            <a:cxnSpLocks/>
            <a:stCxn id="108" idx="2"/>
          </p:cNvCxnSpPr>
          <p:nvPr/>
        </p:nvCxnSpPr>
        <p:spPr>
          <a:xfrm rot="5400000">
            <a:off x="7074830" y="1995284"/>
            <a:ext cx="634204" cy="2259706"/>
          </a:xfrm>
          <a:prstGeom prst="bentConnector2">
            <a:avLst/>
          </a:prstGeom>
          <a:ln w="41275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63413B-7824-7BA3-D987-23FFA8CB47C1}"/>
              </a:ext>
            </a:extLst>
          </p:cNvPr>
          <p:cNvCxnSpPr>
            <a:cxnSpLocks/>
          </p:cNvCxnSpPr>
          <p:nvPr/>
        </p:nvCxnSpPr>
        <p:spPr>
          <a:xfrm flipV="1">
            <a:off x="4267200" y="1898059"/>
            <a:ext cx="0" cy="7242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9E74FC37-746C-3123-A8EB-3DE9C6554856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5491408" y="2631797"/>
            <a:ext cx="345171" cy="632351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3" grpId="0" build="p"/>
      <p:bldP spid="64" grpId="0"/>
      <p:bldP spid="65" grpId="0" animBg="1"/>
      <p:bldP spid="78" grpId="0"/>
      <p:bldP spid="79" grpId="0"/>
      <p:bldP spid="100" grpId="0"/>
      <p:bldP spid="106" grpId="0" animBg="1"/>
      <p:bldP spid="107" grpId="0" animBg="1"/>
      <p:bldP spid="108" grpId="0" animBg="1"/>
      <p:bldP spid="110" grpId="0" animBg="1"/>
      <p:bldP spid="116" grpId="0"/>
      <p:bldP spid="121" grpId="0"/>
      <p:bldP spid="126" grpId="0"/>
      <p:bldP spid="131" grpId="0"/>
      <p:bldP spid="132" grpId="0" animBg="1"/>
      <p:bldP spid="134" grpId="0" animBg="1"/>
      <p:bldP spid="140" grpId="0"/>
      <p:bldP spid="182" grpId="0"/>
      <p:bldP spid="21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C81D-4543-44DA-78E1-592F4BCB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01" y="7749"/>
            <a:ext cx="8515350" cy="994172"/>
          </a:xfrm>
        </p:spPr>
        <p:txBody>
          <a:bodyPr/>
          <a:lstStyle/>
          <a:p>
            <a:r>
              <a:rPr lang="en-US" dirty="0"/>
              <a:t>Starting point: fault attack from </a:t>
            </a:r>
            <a:r>
              <a:rPr lang="en-US" dirty="0" err="1"/>
              <a:t>Indocrypt</a:t>
            </a:r>
            <a:r>
              <a:rPr lang="en-US" dirty="0"/>
              <a:t> ‘21</a:t>
            </a:r>
            <a:endParaRPr lang="en-A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6F220-6D85-5697-BDF0-C1EA7A957875}"/>
              </a:ext>
            </a:extLst>
          </p:cNvPr>
          <p:cNvSpPr/>
          <p:nvPr/>
        </p:nvSpPr>
        <p:spPr>
          <a:xfrm>
            <a:off x="1447800" y="1222222"/>
            <a:ext cx="6242235" cy="24210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31A886F0-8F92-5976-E214-631FEC15895F}"/>
              </a:ext>
            </a:extLst>
          </p:cNvPr>
          <p:cNvSpPr txBox="1">
            <a:spLocks/>
          </p:cNvSpPr>
          <p:nvPr/>
        </p:nvSpPr>
        <p:spPr>
          <a:xfrm>
            <a:off x="3710763" y="895265"/>
            <a:ext cx="1524413" cy="30292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Decapsulation: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0FDE4D8-A39E-D2D5-6A13-D690B4859BE3}"/>
              </a:ext>
            </a:extLst>
          </p:cNvPr>
          <p:cNvCxnSpPr>
            <a:cxnSpLocks/>
          </p:cNvCxnSpPr>
          <p:nvPr/>
        </p:nvCxnSpPr>
        <p:spPr>
          <a:xfrm>
            <a:off x="7422590" y="2656625"/>
            <a:ext cx="14207" cy="119991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117F72C-2E99-5F08-F9FD-2084A7F36774}"/>
              </a:ext>
            </a:extLst>
          </p:cNvPr>
          <p:cNvSpPr/>
          <p:nvPr/>
        </p:nvSpPr>
        <p:spPr>
          <a:xfrm>
            <a:off x="1967778" y="2213172"/>
            <a:ext cx="797646" cy="38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Decrypt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F623F4B-8316-98A5-E005-7108836B2539}"/>
              </a:ext>
            </a:extLst>
          </p:cNvPr>
          <p:cNvSpPr/>
          <p:nvPr/>
        </p:nvSpPr>
        <p:spPr>
          <a:xfrm>
            <a:off x="4634277" y="2146129"/>
            <a:ext cx="1013477" cy="507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Hash &amp;</a:t>
            </a:r>
            <a:br>
              <a:rPr lang="en-US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Re-encrypt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9DCCF9B-C6F5-C869-4FF1-FCEB6580FF0B}"/>
              </a:ext>
            </a:extLst>
          </p:cNvPr>
          <p:cNvSpPr/>
          <p:nvPr/>
        </p:nvSpPr>
        <p:spPr>
          <a:xfrm>
            <a:off x="7188625" y="2230007"/>
            <a:ext cx="431969" cy="3524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=?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F5044E5-78BC-CDD6-41F0-81B8A633947C}"/>
              </a:ext>
            </a:extLst>
          </p:cNvPr>
          <p:cNvSpPr txBox="1"/>
          <p:nvPr/>
        </p:nvSpPr>
        <p:spPr>
          <a:xfrm>
            <a:off x="2133600" y="3257550"/>
            <a:ext cx="677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chemeClr val="bg1"/>
                </a:solidFill>
                <a:latin typeface="Calibri" panose="020F0502020204030204"/>
              </a:rPr>
              <a:t>private</a:t>
            </a:r>
            <a:endParaRPr lang="en-AE" sz="1350" dirty="0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08C92C2-4F1D-3091-D5BC-B39719BCFB6C}"/>
              </a:ext>
            </a:extLst>
          </p:cNvPr>
          <p:cNvGrpSpPr/>
          <p:nvPr/>
        </p:nvGrpSpPr>
        <p:grpSpPr>
          <a:xfrm>
            <a:off x="1950441" y="3028950"/>
            <a:ext cx="620511" cy="328817"/>
            <a:chOff x="3088573" y="4240103"/>
            <a:chExt cx="1283067" cy="649892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F7F97F6-2317-D0E8-B561-0C1048A3D380}"/>
                </a:ext>
              </a:extLst>
            </p:cNvPr>
            <p:cNvSpPr/>
            <p:nvPr/>
          </p:nvSpPr>
          <p:spPr>
            <a:xfrm>
              <a:off x="3587259" y="4448914"/>
              <a:ext cx="784381" cy="1973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A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6" name="Circle: Hollow 165">
              <a:extLst>
                <a:ext uri="{FF2B5EF4-FFF2-40B4-BE49-F238E27FC236}">
                  <a16:creationId xmlns:a16="http://schemas.microsoft.com/office/drawing/2014/main" id="{1FE6B9B9-CE51-DF04-47DC-0C000CAE59C8}"/>
                </a:ext>
              </a:extLst>
            </p:cNvPr>
            <p:cNvSpPr/>
            <p:nvPr/>
          </p:nvSpPr>
          <p:spPr>
            <a:xfrm>
              <a:off x="3088573" y="4240103"/>
              <a:ext cx="590169" cy="649892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AE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54BE555-3400-4F38-3C6B-5E2912EB2E63}"/>
                </a:ext>
              </a:extLst>
            </p:cNvPr>
            <p:cNvSpPr/>
            <p:nvPr/>
          </p:nvSpPr>
          <p:spPr>
            <a:xfrm>
              <a:off x="4002567" y="4633244"/>
              <a:ext cx="261925" cy="1459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A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8A56E0-5124-3FF5-1AB7-616FD20EE027}"/>
              </a:ext>
            </a:extLst>
          </p:cNvPr>
          <p:cNvSpPr txBox="1"/>
          <p:nvPr/>
        </p:nvSpPr>
        <p:spPr>
          <a:xfrm>
            <a:off x="5676270" y="2537920"/>
            <a:ext cx="17463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Avalanche effect: either entirely correct or entirely wrong</a:t>
            </a:r>
            <a:endParaRPr lang="en-AE" sz="13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0E955-3CDA-939F-6308-0AE49E7D8C95}"/>
              </a:ext>
            </a:extLst>
          </p:cNvPr>
          <p:cNvSpPr txBox="1"/>
          <p:nvPr/>
        </p:nvSpPr>
        <p:spPr>
          <a:xfrm>
            <a:off x="2741846" y="2580128"/>
            <a:ext cx="21468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Depending on the private key, m’</a:t>
            </a:r>
            <a:r>
              <a:rPr lang="en-US" sz="1350" baseline="-25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 is either correct or wrong (≈ 50/50)</a:t>
            </a:r>
            <a:endParaRPr lang="en-AE" sz="13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3BC5EB-3720-D1CD-C508-B7535D657A4C}"/>
              </a:ext>
            </a:extLst>
          </p:cNvPr>
          <p:cNvSpPr txBox="1"/>
          <p:nvPr/>
        </p:nvSpPr>
        <p:spPr>
          <a:xfrm>
            <a:off x="7834114" y="828918"/>
            <a:ext cx="12307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Bit flip in either input operand of the comparison</a:t>
            </a:r>
            <a:br>
              <a:rPr lang="en-US" sz="1350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(using a laser)</a:t>
            </a:r>
            <a:endParaRPr lang="en-AE" sz="13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52049E3-4D63-48F7-0638-A3DD5DD90687}"/>
              </a:ext>
            </a:extLst>
          </p:cNvPr>
          <p:cNvSpPr txBox="1"/>
          <p:nvPr/>
        </p:nvSpPr>
        <p:spPr>
          <a:xfrm>
            <a:off x="2971800" y="1657350"/>
            <a:ext cx="15159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Recovered </a:t>
            </a:r>
            <a:br>
              <a:rPr lang="en-US" sz="135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256-bit message</a:t>
            </a:r>
            <a:br>
              <a:rPr lang="en-US" sz="135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</a:t>
            </a:r>
            <a:r>
              <a:rPr lang="en-US" sz="1350" baseline="-25000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m</a:t>
            </a:r>
            <a:r>
              <a:rPr lang="en-US" sz="1350" baseline="-25000" dirty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… m</a:t>
            </a:r>
            <a:r>
              <a:rPr lang="en-US" sz="1350" baseline="-25000" dirty="0">
                <a:solidFill>
                  <a:prstClr val="white"/>
                </a:solidFill>
                <a:latin typeface="Calibri" panose="020F0502020204030204"/>
              </a:rPr>
              <a:t>255</a:t>
            </a:r>
            <a:endParaRPr lang="en-AE" sz="1350" baseline="-25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9BFD8E-AE95-A424-B632-09EBE04F8452}"/>
              </a:ext>
            </a:extLst>
          </p:cNvPr>
          <p:cNvSpPr txBox="1"/>
          <p:nvPr/>
        </p:nvSpPr>
        <p:spPr>
          <a:xfrm>
            <a:off x="5794285" y="1836916"/>
            <a:ext cx="11657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Recovered ciphertext</a:t>
            </a:r>
            <a:endParaRPr lang="en-A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A2E9A-BFC7-554A-2D46-A531C7855426}"/>
              </a:ext>
            </a:extLst>
          </p:cNvPr>
          <p:cNvSpPr txBox="1"/>
          <p:nvPr/>
        </p:nvSpPr>
        <p:spPr>
          <a:xfrm>
            <a:off x="254272" y="816823"/>
            <a:ext cx="1479853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Ciphertext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polynomial with 4-bit coefficients: 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v[x] = 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en-US" sz="16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+ 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en-US" sz="16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x + 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en-US" sz="16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x</a:t>
            </a:r>
            <a:r>
              <a:rPr lang="en-US" sz="16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+ 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en-US" sz="1600" baseline="-25000" dirty="0">
                <a:solidFill>
                  <a:prstClr val="black"/>
                </a:solidFill>
                <a:latin typeface="Calibri" panose="020F0502020204030204"/>
              </a:rPr>
              <a:t>255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x</a:t>
            </a:r>
            <a:r>
              <a:rPr lang="en-US" sz="1600" baseline="30000" dirty="0">
                <a:solidFill>
                  <a:prstClr val="black"/>
                </a:solidFill>
                <a:latin typeface="Calibri" panose="020F0502020204030204"/>
              </a:rPr>
              <a:t>255</a:t>
            </a:r>
            <a:br>
              <a:rPr lang="en-US" sz="1350" dirty="0">
                <a:solidFill>
                  <a:prstClr val="black"/>
                </a:solidFill>
                <a:latin typeface="Calibri" panose="020F0502020204030204"/>
              </a:rPr>
            </a:b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C2C202-3398-2A58-B49E-83B4CF1AFA42}"/>
              </a:ext>
            </a:extLst>
          </p:cNvPr>
          <p:cNvSpPr/>
          <p:nvPr/>
        </p:nvSpPr>
        <p:spPr>
          <a:xfrm>
            <a:off x="125052" y="2344747"/>
            <a:ext cx="860495" cy="2563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273CB-9952-D4E2-89DB-065409F14914}"/>
              </a:ext>
            </a:extLst>
          </p:cNvPr>
          <p:cNvSpPr txBox="1"/>
          <p:nvPr/>
        </p:nvSpPr>
        <p:spPr>
          <a:xfrm>
            <a:off x="154631" y="3856535"/>
            <a:ext cx="2156265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dirty="0">
                <a:latin typeface="Calibri" panose="020F0502020204030204"/>
              </a:rPr>
              <a:t>Bit flip such that</a:t>
            </a:r>
            <a:br>
              <a:rPr lang="en-US" sz="1500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sz="1500" dirty="0">
                <a:solidFill>
                  <a:srgbClr val="FF0000"/>
                </a:solidFill>
                <a:latin typeface="Calibri" panose="020F0502020204030204"/>
              </a:rPr>
              <a:t>v’</a:t>
            </a:r>
            <a:r>
              <a:rPr lang="en-US" sz="1500" baseline="-25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= v</a:t>
            </a:r>
            <a:r>
              <a:rPr lang="en-US" sz="15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+ 4 mod 16</a:t>
            </a: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86EA8B76-6141-42C2-0F57-01C435E748AD}"/>
              </a:ext>
            </a:extLst>
          </p:cNvPr>
          <p:cNvSpPr/>
          <p:nvPr/>
        </p:nvSpPr>
        <p:spPr>
          <a:xfrm rot="4327333">
            <a:off x="7121638" y="708669"/>
            <a:ext cx="354285" cy="1000436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7172B8-5379-CEE7-E6B3-F20373C877F1}"/>
              </a:ext>
            </a:extLst>
          </p:cNvPr>
          <p:cNvCxnSpPr>
            <a:cxnSpLocks/>
          </p:cNvCxnSpPr>
          <p:nvPr/>
        </p:nvCxnSpPr>
        <p:spPr>
          <a:xfrm flipH="1">
            <a:off x="7086600" y="3939301"/>
            <a:ext cx="316280" cy="232649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4CBE9F-E000-02B0-71A7-C7696F53BCB2}"/>
              </a:ext>
            </a:extLst>
          </p:cNvPr>
          <p:cNvCxnSpPr>
            <a:cxnSpLocks/>
          </p:cNvCxnSpPr>
          <p:nvPr/>
        </p:nvCxnSpPr>
        <p:spPr>
          <a:xfrm>
            <a:off x="7452279" y="3937907"/>
            <a:ext cx="287884" cy="234043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7C853C2-A1F4-3B42-6D4A-A15ABD709F92}"/>
              </a:ext>
            </a:extLst>
          </p:cNvPr>
          <p:cNvSpPr txBox="1"/>
          <p:nvPr/>
        </p:nvSpPr>
        <p:spPr>
          <a:xfrm>
            <a:off x="6467080" y="4142515"/>
            <a:ext cx="815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Success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8CD64E-C8F6-5326-A6D0-AA9DB8BBC3E3}"/>
              </a:ext>
            </a:extLst>
          </p:cNvPr>
          <p:cNvSpPr txBox="1"/>
          <p:nvPr/>
        </p:nvSpPr>
        <p:spPr>
          <a:xfrm>
            <a:off x="7593208" y="4149507"/>
            <a:ext cx="815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Failure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CD07E3-8D3B-A21E-4080-3F8ABAF07A5D}"/>
              </a:ext>
            </a:extLst>
          </p:cNvPr>
          <p:cNvSpPr txBox="1"/>
          <p:nvPr/>
        </p:nvSpPr>
        <p:spPr>
          <a:xfrm>
            <a:off x="6473393" y="4405268"/>
            <a:ext cx="815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m</a:t>
            </a:r>
            <a:r>
              <a:rPr lang="en-US" sz="1350" baseline="-25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 = m’</a:t>
            </a:r>
            <a:r>
              <a:rPr lang="en-US" sz="1350" baseline="-25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lang="en-AE" sz="1350" baseline="-250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7DA14B-958A-A299-EF1E-0E2C623F6C67}"/>
              </a:ext>
            </a:extLst>
          </p:cNvPr>
          <p:cNvSpPr txBox="1"/>
          <p:nvPr/>
        </p:nvSpPr>
        <p:spPr>
          <a:xfrm>
            <a:off x="7600278" y="4394264"/>
            <a:ext cx="815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m</a:t>
            </a:r>
            <a:r>
              <a:rPr lang="en-US" sz="1350" baseline="-25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 ≠ m’</a:t>
            </a:r>
            <a:r>
              <a:rPr lang="en-US" sz="1350" baseline="-25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lang="en-AE" sz="1350" baseline="-25000" dirty="0">
              <a:solidFill>
                <a:srgbClr val="FF0000"/>
              </a:solidFill>
              <a:latin typeface="Calibri" panose="020F0502020204030204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81ABF6C-3630-3F81-9CC9-682E29BEEE4D}"/>
              </a:ext>
            </a:extLst>
          </p:cNvPr>
          <p:cNvCxnSpPr>
            <a:cxnSpLocks/>
          </p:cNvCxnSpPr>
          <p:nvPr/>
        </p:nvCxnSpPr>
        <p:spPr>
          <a:xfrm flipH="1">
            <a:off x="5733854" y="4449238"/>
            <a:ext cx="689434" cy="0"/>
          </a:xfrm>
          <a:prstGeom prst="straightConnector1">
            <a:avLst/>
          </a:prstGeom>
          <a:ln w="889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6679846-2036-6987-3864-F177445515BF}"/>
              </a:ext>
            </a:extLst>
          </p:cNvPr>
          <p:cNvSpPr txBox="1"/>
          <p:nvPr/>
        </p:nvSpPr>
        <p:spPr>
          <a:xfrm>
            <a:off x="2564134" y="4191685"/>
            <a:ext cx="3119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1 linear inequality over the private key</a:t>
            </a:r>
            <a:br>
              <a:rPr lang="en-US" sz="1350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(gather 1000s to obtain a solvable system)</a:t>
            </a:r>
            <a:endParaRPr lang="en-AE" sz="135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2F11DA-3485-52CB-EF5D-41F46EDE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EC4D11-F9F4-1162-9287-0988C60283E2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03/11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6A5886-7E01-4136-581C-982A21C332F8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Roulette: A Diverse Family of Feasible Fault Attacks on Masked Kyber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37">
            <a:extLst>
              <a:ext uri="{FF2B5EF4-FFF2-40B4-BE49-F238E27FC236}">
                <a16:creationId xmlns:a16="http://schemas.microsoft.com/office/drawing/2014/main" id="{A3B7F189-CC7D-4425-B736-A7FD93BCE58E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1000" b="1" spc="5" dirty="0">
                <a:solidFill>
                  <a:schemeClr val="bg1"/>
                </a:solidFill>
                <a:latin typeface="Arial"/>
                <a:cs typeface="Arial"/>
              </a:rPr>
              <a:t>TII </a:t>
            </a:r>
            <a:r>
              <a:rPr lang="en-GB" sz="1000" spc="5" dirty="0">
                <a:solidFill>
                  <a:schemeClr val="bg1"/>
                </a:solidFill>
                <a:latin typeface="Arial"/>
                <a:cs typeface="Arial"/>
              </a:rPr>
              <a:t>– Technology Innovation Institute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6E61A3-D63C-E96A-787B-2EBA9094DEDC}"/>
              </a:ext>
            </a:extLst>
          </p:cNvPr>
          <p:cNvCxnSpPr>
            <a:cxnSpLocks/>
          </p:cNvCxnSpPr>
          <p:nvPr/>
        </p:nvCxnSpPr>
        <p:spPr>
          <a:xfrm flipV="1">
            <a:off x="1221488" y="2406244"/>
            <a:ext cx="748578" cy="540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658C1B-3158-7753-BD03-5F23578B950D}"/>
              </a:ext>
            </a:extLst>
          </p:cNvPr>
          <p:cNvCxnSpPr>
            <a:cxnSpLocks/>
            <a:stCxn id="106" idx="3"/>
            <a:endCxn id="107" idx="1"/>
          </p:cNvCxnSpPr>
          <p:nvPr/>
        </p:nvCxnSpPr>
        <p:spPr>
          <a:xfrm flipV="1">
            <a:off x="2765424" y="2400045"/>
            <a:ext cx="1868853" cy="6199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DF56D3-596E-947B-EAA1-0263E6B5D38A}"/>
              </a:ext>
            </a:extLst>
          </p:cNvPr>
          <p:cNvCxnSpPr>
            <a:endCxn id="108" idx="1"/>
          </p:cNvCxnSpPr>
          <p:nvPr/>
        </p:nvCxnSpPr>
        <p:spPr>
          <a:xfrm>
            <a:off x="5647754" y="2406244"/>
            <a:ext cx="1540871" cy="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1388BCA-487B-4EE6-1FC6-23293643B49C}"/>
              </a:ext>
            </a:extLst>
          </p:cNvPr>
          <p:cNvCxnSpPr>
            <a:cxnSpLocks/>
          </p:cNvCxnSpPr>
          <p:nvPr/>
        </p:nvCxnSpPr>
        <p:spPr>
          <a:xfrm>
            <a:off x="1586990" y="1504950"/>
            <a:ext cx="5804410" cy="733858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2B40E6-CD4C-A3D1-46FC-B38860979DFC}"/>
              </a:ext>
            </a:extLst>
          </p:cNvPr>
          <p:cNvCxnSpPr/>
          <p:nvPr/>
        </p:nvCxnSpPr>
        <p:spPr>
          <a:xfrm>
            <a:off x="1600200" y="1496149"/>
            <a:ext cx="0" cy="910095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ghtning Bolt 40">
            <a:extLst>
              <a:ext uri="{FF2B5EF4-FFF2-40B4-BE49-F238E27FC236}">
                <a16:creationId xmlns:a16="http://schemas.microsoft.com/office/drawing/2014/main" id="{AE3E5B6B-884C-F088-D225-B8DE3802EE5B}"/>
              </a:ext>
            </a:extLst>
          </p:cNvPr>
          <p:cNvSpPr/>
          <p:nvPr/>
        </p:nvSpPr>
        <p:spPr>
          <a:xfrm rot="3702591">
            <a:off x="7086974" y="1312857"/>
            <a:ext cx="336578" cy="1296215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6A129C-B8AD-97AD-40D7-1D26E80F5A2D}"/>
              </a:ext>
            </a:extLst>
          </p:cNvPr>
          <p:cNvCxnSpPr>
            <a:cxnSpLocks/>
          </p:cNvCxnSpPr>
          <p:nvPr/>
        </p:nvCxnSpPr>
        <p:spPr>
          <a:xfrm flipV="1">
            <a:off x="2419289" y="2582482"/>
            <a:ext cx="0" cy="43729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9" grpId="0"/>
      <p:bldP spid="6" grpId="0" animBg="1"/>
      <p:bldP spid="9" grpId="0" animBg="1"/>
      <p:bldP spid="11" grpId="0" animBg="1"/>
      <p:bldP spid="24" grpId="0"/>
      <p:bldP spid="25" grpId="0"/>
      <p:bldP spid="33" grpId="0"/>
      <p:bldP spid="34" grpId="0"/>
      <p:bldP spid="45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B3E8BB-00EB-5889-7A24-ECA3EE78C8C6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We facilitate and diversify the attack</a:t>
            </a:r>
            <a:endParaRPr lang="en-AE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05BB9-DAF4-6E8E-40C8-47AC72805863}"/>
              </a:ext>
            </a:extLst>
          </p:cNvPr>
          <p:cNvSpPr/>
          <p:nvPr/>
        </p:nvSpPr>
        <p:spPr>
          <a:xfrm>
            <a:off x="6629400" y="803610"/>
            <a:ext cx="2347723" cy="9839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13451B-AC59-3CB2-A852-80451A817843}"/>
              </a:ext>
            </a:extLst>
          </p:cNvPr>
          <p:cNvSpPr/>
          <p:nvPr/>
        </p:nvSpPr>
        <p:spPr>
          <a:xfrm>
            <a:off x="6738916" y="1354067"/>
            <a:ext cx="996172" cy="3192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Re-encrypt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47F053-5705-0430-9A7A-484DE71C869D}"/>
              </a:ext>
            </a:extLst>
          </p:cNvPr>
          <p:cNvSpPr/>
          <p:nvPr/>
        </p:nvSpPr>
        <p:spPr>
          <a:xfrm>
            <a:off x="8283381" y="1365901"/>
            <a:ext cx="556693" cy="2956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=?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64E567-586E-4BB0-B810-A5E2D287ACE5}"/>
              </a:ext>
            </a:extLst>
          </p:cNvPr>
          <p:cNvSpPr txBox="1"/>
          <p:nvPr/>
        </p:nvSpPr>
        <p:spPr>
          <a:xfrm>
            <a:off x="1662860" y="819150"/>
            <a:ext cx="15375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u="sng" dirty="0" err="1">
                <a:solidFill>
                  <a:prstClr val="black"/>
                </a:solidFill>
                <a:latin typeface="Calibri" panose="020F0502020204030204"/>
              </a:rPr>
              <a:t>Indocrypt</a:t>
            </a:r>
            <a:r>
              <a:rPr lang="en-US" sz="1650" b="1" u="sng" dirty="0">
                <a:solidFill>
                  <a:prstClr val="black"/>
                </a:solidFill>
                <a:latin typeface="Calibri" panose="020F0502020204030204"/>
              </a:rPr>
              <a:t> ’21:</a:t>
            </a:r>
            <a:endParaRPr lang="en-AE" sz="165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CFCB70-2981-DC81-BA86-6BDA3502E729}"/>
              </a:ext>
            </a:extLst>
          </p:cNvPr>
          <p:cNvSpPr txBox="1"/>
          <p:nvPr/>
        </p:nvSpPr>
        <p:spPr>
          <a:xfrm>
            <a:off x="4038600" y="819150"/>
            <a:ext cx="15375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u="sng" dirty="0">
                <a:solidFill>
                  <a:prstClr val="black"/>
                </a:solidFill>
                <a:latin typeface="Calibri" panose="020F0502020204030204"/>
              </a:rPr>
              <a:t>This work:</a:t>
            </a:r>
            <a:endParaRPr lang="en-AE" sz="165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B5ED8D-42F1-F09D-DBC6-EABB8AFD50F1}"/>
              </a:ext>
            </a:extLst>
          </p:cNvPr>
          <p:cNvCxnSpPr>
            <a:cxnSpLocks/>
          </p:cNvCxnSpPr>
          <p:nvPr/>
        </p:nvCxnSpPr>
        <p:spPr>
          <a:xfrm>
            <a:off x="3854209" y="876489"/>
            <a:ext cx="0" cy="38610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3209F4A-850B-CEDE-6EFC-DEA762524C60}"/>
              </a:ext>
            </a:extLst>
          </p:cNvPr>
          <p:cNvSpPr txBox="1"/>
          <p:nvPr/>
        </p:nvSpPr>
        <p:spPr>
          <a:xfrm>
            <a:off x="172697" y="1286796"/>
            <a:ext cx="1537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Extension of attack surface:</a:t>
            </a:r>
            <a:endParaRPr lang="en-AE" sz="16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F559B1-04FB-A97A-7E68-7929673D453E}"/>
              </a:ext>
            </a:extLst>
          </p:cNvPr>
          <p:cNvSpPr txBox="1"/>
          <p:nvPr/>
        </p:nvSpPr>
        <p:spPr>
          <a:xfrm>
            <a:off x="1670128" y="1286797"/>
            <a:ext cx="195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Either input operand of the comparison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B06DB8-82E6-8BC7-4BB4-98E682D06F68}"/>
              </a:ext>
            </a:extLst>
          </p:cNvPr>
          <p:cNvSpPr txBox="1"/>
          <p:nvPr/>
        </p:nvSpPr>
        <p:spPr>
          <a:xfrm>
            <a:off x="4046668" y="1352550"/>
            <a:ext cx="2479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Several building blocks of the re-encryption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16EC54-F952-AEB7-99FD-1A3A700AC627}"/>
              </a:ext>
            </a:extLst>
          </p:cNvPr>
          <p:cNvSpPr txBox="1"/>
          <p:nvPr/>
        </p:nvSpPr>
        <p:spPr>
          <a:xfrm>
            <a:off x="172697" y="2347646"/>
            <a:ext cx="1537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Relaxed fault model:</a:t>
            </a:r>
            <a:endParaRPr lang="en-AE" sz="16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B5CC4A-3D87-D721-AEA9-343B22E3B805}"/>
              </a:ext>
            </a:extLst>
          </p:cNvPr>
          <p:cNvSpPr txBox="1"/>
          <p:nvPr/>
        </p:nvSpPr>
        <p:spPr>
          <a:xfrm>
            <a:off x="1641553" y="2514444"/>
            <a:ext cx="21416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Single-bit flips (laser)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3A8CDB-FD5B-3296-4866-4D1CC85DC429}"/>
              </a:ext>
            </a:extLst>
          </p:cNvPr>
          <p:cNvSpPr txBox="1"/>
          <p:nvPr/>
        </p:nvSpPr>
        <p:spPr>
          <a:xfrm>
            <a:off x="172696" y="3500876"/>
            <a:ext cx="1537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Solving inequalities:</a:t>
            </a:r>
            <a:endParaRPr lang="en-AE" sz="16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AF90B7-54A6-E08C-A641-0F2C57CBA021}"/>
              </a:ext>
            </a:extLst>
          </p:cNvPr>
          <p:cNvSpPr txBox="1"/>
          <p:nvPr/>
        </p:nvSpPr>
        <p:spPr>
          <a:xfrm>
            <a:off x="1670128" y="3479949"/>
            <a:ext cx="22264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≈ 100 minutes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Up to 1% error rate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D9B453-3D2E-A708-BD39-6D0307005A9E}"/>
              </a:ext>
            </a:extLst>
          </p:cNvPr>
          <p:cNvSpPr txBox="1"/>
          <p:nvPr/>
        </p:nvSpPr>
        <p:spPr>
          <a:xfrm>
            <a:off x="4091315" y="3486082"/>
            <a:ext cx="23209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≤ 1 minute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Up to 25% error rate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1C2F5133-D0CD-EB29-595E-2AB3DD6096F2}"/>
              </a:ext>
            </a:extLst>
          </p:cNvPr>
          <p:cNvSpPr/>
          <p:nvPr/>
        </p:nvSpPr>
        <p:spPr>
          <a:xfrm rot="5400000">
            <a:off x="2441339" y="3263042"/>
            <a:ext cx="320338" cy="2002615"/>
          </a:xfrm>
          <a:prstGeom prst="righ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409474-CB28-C75C-184F-BC6B31BCEC10}"/>
              </a:ext>
            </a:extLst>
          </p:cNvPr>
          <p:cNvSpPr txBox="1"/>
          <p:nvPr/>
        </p:nvSpPr>
        <p:spPr>
          <a:xfrm>
            <a:off x="1489006" y="4359101"/>
            <a:ext cx="213803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Simulation exclusively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7CA9DD-5FED-D5E2-8044-429BD8A811E0}"/>
              </a:ext>
            </a:extLst>
          </p:cNvPr>
          <p:cNvSpPr txBox="1"/>
          <p:nvPr/>
        </p:nvSpPr>
        <p:spPr>
          <a:xfrm>
            <a:off x="5020174" y="4348419"/>
            <a:ext cx="306297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 err="1">
                <a:solidFill>
                  <a:prstClr val="black"/>
                </a:solidFill>
                <a:latin typeface="Calibri" panose="020F0502020204030204"/>
              </a:rPr>
              <a:t>ChipWhisperer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proof-of-concept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7E66C2-274B-A264-2396-DD7417EDD6ED}"/>
              </a:ext>
            </a:extLst>
          </p:cNvPr>
          <p:cNvSpPr txBox="1"/>
          <p:nvPr/>
        </p:nvSpPr>
        <p:spPr>
          <a:xfrm>
            <a:off x="172695" y="3062146"/>
            <a:ext cx="15375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Masking:</a:t>
            </a:r>
            <a:endParaRPr lang="en-AE" sz="16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AB96BB-76E1-F8A9-2ECE-CC346E44B906}"/>
              </a:ext>
            </a:extLst>
          </p:cNvPr>
          <p:cNvSpPr txBox="1"/>
          <p:nvPr/>
        </p:nvSpPr>
        <p:spPr>
          <a:xfrm>
            <a:off x="1670128" y="3057363"/>
            <a:ext cx="19569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Countermeasure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3BE108-26D4-ECC9-F1B7-06987FB8DF30}"/>
              </a:ext>
            </a:extLst>
          </p:cNvPr>
          <p:cNvSpPr txBox="1"/>
          <p:nvPr/>
        </p:nvSpPr>
        <p:spPr>
          <a:xfrm>
            <a:off x="4046668" y="3049573"/>
            <a:ext cx="19569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Helps the attack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E78536-440A-8DA7-81DD-FD14B3473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938C00-3063-D3C1-65CD-901AB9718624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ECE85-B74B-34E1-CAF5-23DD6B429BED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Roulette: A Diverse Family of Feasible Fault Attacks on Masked Kyber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37">
            <a:extLst>
              <a:ext uri="{FF2B5EF4-FFF2-40B4-BE49-F238E27FC236}">
                <a16:creationId xmlns:a16="http://schemas.microsoft.com/office/drawing/2014/main" id="{C5F4E505-6CBB-827E-B010-606C6D8C6111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1000" b="1" spc="5" dirty="0">
                <a:solidFill>
                  <a:schemeClr val="bg1"/>
                </a:solidFill>
                <a:latin typeface="Arial"/>
                <a:cs typeface="Arial"/>
              </a:rPr>
              <a:t>TII </a:t>
            </a:r>
            <a:r>
              <a:rPr lang="en-GB" sz="1000" spc="5" dirty="0">
                <a:solidFill>
                  <a:schemeClr val="bg1"/>
                </a:solidFill>
                <a:latin typeface="Arial"/>
                <a:cs typeface="Arial"/>
              </a:rPr>
              <a:t>– Technology Innovation Institute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953DF36-2089-A97A-F77C-A77DC07F5EF5}"/>
              </a:ext>
            </a:extLst>
          </p:cNvPr>
          <p:cNvSpPr/>
          <p:nvPr/>
        </p:nvSpPr>
        <p:spPr>
          <a:xfrm rot="5400000">
            <a:off x="6006755" y="2200633"/>
            <a:ext cx="320338" cy="4037843"/>
          </a:xfrm>
          <a:prstGeom prst="righ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FB4720-77E5-9DD5-DD48-8D9CE3EFB126}"/>
              </a:ext>
            </a:extLst>
          </p:cNvPr>
          <p:cNvCxnSpPr>
            <a:cxnSpLocks/>
          </p:cNvCxnSpPr>
          <p:nvPr/>
        </p:nvCxnSpPr>
        <p:spPr>
          <a:xfrm flipV="1">
            <a:off x="7735088" y="1504949"/>
            <a:ext cx="548293" cy="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5CDFFCA-2376-A11E-D618-C52DAE05983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71178" y="998310"/>
            <a:ext cx="590550" cy="367591"/>
          </a:xfrm>
          <a:prstGeom prst="bentConnector2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532EC8BF-72F3-883E-1BF7-68E1AC4B018F}"/>
              </a:ext>
            </a:extLst>
          </p:cNvPr>
          <p:cNvSpPr/>
          <p:nvPr/>
        </p:nvSpPr>
        <p:spPr>
          <a:xfrm rot="4225166">
            <a:off x="8156050" y="620656"/>
            <a:ext cx="344811" cy="398065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3B423824-EF97-82D6-811C-46391896EAAF}"/>
              </a:ext>
            </a:extLst>
          </p:cNvPr>
          <p:cNvSpPr/>
          <p:nvPr/>
        </p:nvSpPr>
        <p:spPr>
          <a:xfrm rot="4225166">
            <a:off x="7876157" y="1085543"/>
            <a:ext cx="344811" cy="398065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Lightning Bolt 26">
            <a:extLst>
              <a:ext uri="{FF2B5EF4-FFF2-40B4-BE49-F238E27FC236}">
                <a16:creationId xmlns:a16="http://schemas.microsoft.com/office/drawing/2014/main" id="{787446BB-46E2-C61F-36EC-415B16D6AB96}"/>
              </a:ext>
            </a:extLst>
          </p:cNvPr>
          <p:cNvSpPr/>
          <p:nvPr/>
        </p:nvSpPr>
        <p:spPr>
          <a:xfrm rot="4225166">
            <a:off x="7168238" y="799710"/>
            <a:ext cx="526384" cy="575188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F667F-6963-DF58-072B-5B2BB8DEC56E}"/>
              </a:ext>
            </a:extLst>
          </p:cNvPr>
          <p:cNvSpPr txBox="1"/>
          <p:nvPr/>
        </p:nvSpPr>
        <p:spPr>
          <a:xfrm>
            <a:off x="4038600" y="2373209"/>
            <a:ext cx="50006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Random faults, set-to-0/1 faults, instruction corruption, arbitrary bit-flip patterns, … (various equipment)</a:t>
            </a:r>
            <a:endParaRPr lang="en-AE" sz="16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3B948-D344-4A05-4B6E-3F329B066A5D}"/>
              </a:ext>
            </a:extLst>
          </p:cNvPr>
          <p:cNvSpPr txBox="1"/>
          <p:nvPr/>
        </p:nvSpPr>
        <p:spPr>
          <a:xfrm>
            <a:off x="3999784" y="1885950"/>
            <a:ext cx="451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(which enables bypassing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IndoCrypt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countermeasure)</a:t>
            </a:r>
            <a:endParaRPr lang="en-AE" sz="1400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930BC-3A9D-0B29-8CB6-2F26D78DB8E2}"/>
              </a:ext>
            </a:extLst>
          </p:cNvPr>
          <p:cNvSpPr txBox="1"/>
          <p:nvPr/>
        </p:nvSpPr>
        <p:spPr>
          <a:xfrm>
            <a:off x="1670128" y="1834511"/>
            <a:ext cx="188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(which leads to a new countermeasure)</a:t>
            </a:r>
            <a:endParaRPr lang="en-AE" sz="1400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13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40" grpId="0" animBg="1"/>
      <p:bldP spid="42" grpId="0"/>
      <p:bldP spid="43" grpId="0"/>
      <p:bldP spid="45" grpId="0"/>
      <p:bldP spid="46" grpId="0"/>
      <p:bldP spid="47" grpId="0"/>
      <p:bldP spid="2" grpId="0" animBg="1"/>
      <p:bldP spid="22" grpId="0" animBg="1"/>
      <p:bldP spid="25" grpId="0" animBg="1"/>
      <p:bldP spid="27" grpId="0" animBg="1"/>
      <p:bldP spid="39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2E8-F519-BEC0-46DA-0E91D698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41" y="8608"/>
            <a:ext cx="7886700" cy="994172"/>
          </a:xfrm>
        </p:spPr>
        <p:txBody>
          <a:bodyPr/>
          <a:lstStyle/>
          <a:p>
            <a:r>
              <a:rPr lang="en-US" dirty="0"/>
              <a:t>More faults are needed</a:t>
            </a:r>
            <a:endParaRPr lang="en-A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C1139-1ABA-DF48-B213-64CA2A487989}"/>
              </a:ext>
            </a:extLst>
          </p:cNvPr>
          <p:cNvSpPr/>
          <p:nvPr/>
        </p:nvSpPr>
        <p:spPr>
          <a:xfrm rot="21064146">
            <a:off x="1330318" y="3811768"/>
            <a:ext cx="6163145" cy="903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9412F260-019B-92C2-7332-81C59D1EBA38}"/>
              </a:ext>
            </a:extLst>
          </p:cNvPr>
          <p:cNvSpPr/>
          <p:nvPr/>
        </p:nvSpPr>
        <p:spPr>
          <a:xfrm rot="16200000">
            <a:off x="4019482" y="3488145"/>
            <a:ext cx="803825" cy="935917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lowchart: Delay 13">
            <a:extLst>
              <a:ext uri="{FF2B5EF4-FFF2-40B4-BE49-F238E27FC236}">
                <a16:creationId xmlns:a16="http://schemas.microsoft.com/office/drawing/2014/main" id="{3A305950-343F-D686-2C47-B28D866F80BB}"/>
              </a:ext>
            </a:extLst>
          </p:cNvPr>
          <p:cNvSpPr/>
          <p:nvPr/>
        </p:nvSpPr>
        <p:spPr>
          <a:xfrm rot="16200000">
            <a:off x="4218219" y="3510844"/>
            <a:ext cx="406352" cy="1855694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6F7360-1676-0118-C3F0-5D085ED8C2E2}"/>
              </a:ext>
            </a:extLst>
          </p:cNvPr>
          <p:cNvSpPr/>
          <p:nvPr/>
        </p:nvSpPr>
        <p:spPr>
          <a:xfrm>
            <a:off x="4340711" y="3777106"/>
            <a:ext cx="161368" cy="1452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7E936C-0919-7297-D0C6-D9FB98B4FA70}"/>
              </a:ext>
            </a:extLst>
          </p:cNvPr>
          <p:cNvSpPr/>
          <p:nvPr/>
        </p:nvSpPr>
        <p:spPr>
          <a:xfrm rot="16200000" flipV="1">
            <a:off x="1207183" y="4022203"/>
            <a:ext cx="538613" cy="9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8B4CF4-513A-3A16-D7C9-757AD8191C5D}"/>
              </a:ext>
            </a:extLst>
          </p:cNvPr>
          <p:cNvSpPr/>
          <p:nvPr/>
        </p:nvSpPr>
        <p:spPr>
          <a:xfrm rot="16200000" flipV="1">
            <a:off x="7106402" y="3073609"/>
            <a:ext cx="538613" cy="9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F7F24EF5-3D73-00B4-AEC4-0691C7941B79}"/>
              </a:ext>
            </a:extLst>
          </p:cNvPr>
          <p:cNvSpPr/>
          <p:nvPr/>
        </p:nvSpPr>
        <p:spPr>
          <a:xfrm rot="5400000">
            <a:off x="1371524" y="3326699"/>
            <a:ext cx="265291" cy="1128208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Flowchart: Delay 49">
            <a:extLst>
              <a:ext uri="{FF2B5EF4-FFF2-40B4-BE49-F238E27FC236}">
                <a16:creationId xmlns:a16="http://schemas.microsoft.com/office/drawing/2014/main" id="{5B18DD8B-9329-C104-E8B0-66A5F07F09FC}"/>
              </a:ext>
            </a:extLst>
          </p:cNvPr>
          <p:cNvSpPr/>
          <p:nvPr/>
        </p:nvSpPr>
        <p:spPr>
          <a:xfrm rot="5400000">
            <a:off x="7218860" y="2371113"/>
            <a:ext cx="265291" cy="1128208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61F8F0C-FFD9-A08A-FD20-1B83166141E5}"/>
              </a:ext>
            </a:extLst>
          </p:cNvPr>
          <p:cNvSpPr/>
          <p:nvPr/>
        </p:nvSpPr>
        <p:spPr>
          <a:xfrm>
            <a:off x="7311163" y="3330581"/>
            <a:ext cx="94905" cy="1073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8BAB403-2FBD-CCBD-A595-88615BDEF0A2}"/>
              </a:ext>
            </a:extLst>
          </p:cNvPr>
          <p:cNvSpPr/>
          <p:nvPr/>
        </p:nvSpPr>
        <p:spPr>
          <a:xfrm>
            <a:off x="1428080" y="4267635"/>
            <a:ext cx="94905" cy="1073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661B48F-309F-A9C2-65A0-F79070A647C3}"/>
              </a:ext>
            </a:extLst>
          </p:cNvPr>
          <p:cNvSpPr txBox="1"/>
          <p:nvPr/>
        </p:nvSpPr>
        <p:spPr>
          <a:xfrm>
            <a:off x="543295" y="2814701"/>
            <a:ext cx="263329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00B050"/>
                </a:solidFill>
                <a:latin typeface="Calibri" panose="020F0502020204030204"/>
                <a:sym typeface="Wingdings" panose="05000000000000000000" pitchFamily="2" charset="2"/>
              </a:rPr>
              <a:t>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Larger attack surface</a:t>
            </a:r>
            <a:br>
              <a:rPr lang="en-US" sz="16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50" dirty="0">
                <a:solidFill>
                  <a:srgbClr val="00B050"/>
                </a:solidFill>
                <a:latin typeface="Calibri" panose="020F0502020204030204"/>
                <a:sym typeface="Wingdings" panose="05000000000000000000" pitchFamily="2" charset="2"/>
              </a:rPr>
              <a:t>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More fault models </a:t>
            </a:r>
            <a:br>
              <a:rPr lang="en-US" sz="16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50" dirty="0">
                <a:solidFill>
                  <a:srgbClr val="00B050"/>
                </a:solidFill>
                <a:latin typeface="Calibri" panose="020F0502020204030204"/>
                <a:sym typeface="Wingdings" panose="05000000000000000000" pitchFamily="2" charset="2"/>
              </a:rPr>
              <a:t>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Masking helps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AE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3695C0-7563-7085-FBED-6464A96A119A}"/>
              </a:ext>
            </a:extLst>
          </p:cNvPr>
          <p:cNvSpPr txBox="1"/>
          <p:nvPr/>
        </p:nvSpPr>
        <p:spPr>
          <a:xfrm>
            <a:off x="6747063" y="2186623"/>
            <a:ext cx="15532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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More faults</a:t>
            </a:r>
            <a:br>
              <a:rPr lang="en-US" sz="16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(x10… x100)</a:t>
            </a:r>
            <a:endParaRPr lang="en-AE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9FB7C4-D135-C40A-2C14-1DEE6BF184E3}"/>
              </a:ext>
            </a:extLst>
          </p:cNvPr>
          <p:cNvSpPr txBox="1"/>
          <p:nvPr/>
        </p:nvSpPr>
        <p:spPr>
          <a:xfrm>
            <a:off x="6307145" y="193946"/>
            <a:ext cx="2249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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Higher execution time (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):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the setup needs to run overnight or during the weekend</a:t>
            </a:r>
            <a:endParaRPr lang="en-AE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F70FB6EE-2E61-DC7E-B877-236B9941396C}"/>
              </a:ext>
            </a:extLst>
          </p:cNvPr>
          <p:cNvSpPr/>
          <p:nvPr/>
        </p:nvSpPr>
        <p:spPr>
          <a:xfrm rot="16200000">
            <a:off x="7211418" y="1727521"/>
            <a:ext cx="486398" cy="2632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20FAD7-BE05-9016-C7AA-56A67A2953CE}"/>
              </a:ext>
            </a:extLst>
          </p:cNvPr>
          <p:cNvSpPr txBox="1"/>
          <p:nvPr/>
        </p:nvSpPr>
        <p:spPr>
          <a:xfrm>
            <a:off x="3079153" y="999298"/>
            <a:ext cx="293139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Time T = 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+ 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+ 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+ 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4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+ 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 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: Training</a:t>
            </a:r>
            <a:br>
              <a:rPr lang="en-US" sz="16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: Target preparation </a:t>
            </a:r>
            <a:br>
              <a:rPr lang="en-US" sz="16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     (decapsulation, soldering, …)</a:t>
            </a:r>
          </a:p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: Building the setup</a:t>
            </a:r>
            <a:br>
              <a:rPr lang="en-US" sz="16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    (scripting, …)</a:t>
            </a:r>
          </a:p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: Calibration</a:t>
            </a:r>
          </a:p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: Execution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C9A619-7D11-BD76-B297-8DCD082A72FC}"/>
              </a:ext>
            </a:extLst>
          </p:cNvPr>
          <p:cNvSpPr txBox="1"/>
          <p:nvPr/>
        </p:nvSpPr>
        <p:spPr>
          <a:xfrm>
            <a:off x="398377" y="946511"/>
            <a:ext cx="224921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00B050"/>
                </a:solidFill>
                <a:latin typeface="Calibri" panose="020F0502020204030204"/>
                <a:sym typeface="Wingdings" panose="05000000000000000000" pitchFamily="2" charset="2"/>
              </a:rPr>
              <a:t></a:t>
            </a:r>
            <a:r>
              <a:rPr lang="en-US" sz="1650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Potential to lower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+ 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+ 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+ T</a:t>
            </a:r>
            <a:r>
              <a:rPr lang="en-US" sz="1650" baseline="-25000" dirty="0">
                <a:solidFill>
                  <a:prstClr val="black"/>
                </a:solidFill>
                <a:latin typeface="Calibri" panose="020F0502020204030204"/>
              </a:rPr>
              <a:t>4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, given that the attacker can use various equipment besides a laser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EA4A99-92FD-EA92-968D-1E025024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EB556A-D91B-6A6C-A195-87C92DD22119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05/11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18402-0084-482C-00A9-71C9D6391C57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Roulette: A Diverse Family of Feasible Fault Attacks on Masked Kyber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AA8C7CAB-7498-62EE-DFA8-9BDECBAEECCB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1000" b="1" spc="5" dirty="0">
                <a:solidFill>
                  <a:schemeClr val="bg1"/>
                </a:solidFill>
                <a:latin typeface="Arial"/>
                <a:cs typeface="Arial"/>
              </a:rPr>
              <a:t>TII </a:t>
            </a:r>
            <a:r>
              <a:rPr lang="en-GB" sz="1000" spc="5" dirty="0">
                <a:solidFill>
                  <a:schemeClr val="bg1"/>
                </a:solidFill>
                <a:latin typeface="Arial"/>
                <a:cs typeface="Arial"/>
              </a:rPr>
              <a:t>– Technology Innovation Institute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8" grpId="0" animBg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2E8-F519-BEC0-46DA-0E91D698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41" y="-23666"/>
            <a:ext cx="7886700" cy="994172"/>
          </a:xfrm>
        </p:spPr>
        <p:txBody>
          <a:bodyPr/>
          <a:lstStyle/>
          <a:p>
            <a:r>
              <a:rPr lang="en-US" dirty="0"/>
              <a:t>Larger Attack Surface</a:t>
            </a:r>
            <a:endParaRPr lang="en-A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0587C-4BFC-16E9-BA0C-5EF781E89D97}"/>
              </a:ext>
            </a:extLst>
          </p:cNvPr>
          <p:cNvSpPr txBox="1"/>
          <p:nvPr/>
        </p:nvSpPr>
        <p:spPr>
          <a:xfrm>
            <a:off x="612426" y="1713316"/>
            <a:ext cx="9573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50" dirty="0">
                <a:solidFill>
                  <a:srgbClr val="FF0000"/>
                </a:solidFill>
                <a:latin typeface="Calibri" panose="020F0502020204030204"/>
              </a:rPr>
              <a:t>Flip 1 bit</a:t>
            </a:r>
            <a:endParaRPr lang="en-AE" sz="16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5C61D-4354-AA6F-5F4E-57F017311736}"/>
              </a:ext>
            </a:extLst>
          </p:cNvPr>
          <p:cNvSpPr/>
          <p:nvPr/>
        </p:nvSpPr>
        <p:spPr>
          <a:xfrm>
            <a:off x="1977517" y="2284638"/>
            <a:ext cx="384683" cy="2245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=?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19AAA1-6B67-FCDE-7349-A6C29DC2A28F}"/>
              </a:ext>
            </a:extLst>
          </p:cNvPr>
          <p:cNvSpPr txBox="1"/>
          <p:nvPr/>
        </p:nvSpPr>
        <p:spPr>
          <a:xfrm>
            <a:off x="652792" y="1522074"/>
            <a:ext cx="14854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v’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= v + 4 mod 16 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563F15-4E4B-6A11-C232-2D966ED3ECCC}"/>
              </a:ext>
            </a:extLst>
          </p:cNvPr>
          <p:cNvCxnSpPr>
            <a:cxnSpLocks/>
          </p:cNvCxnSpPr>
          <p:nvPr/>
        </p:nvCxnSpPr>
        <p:spPr>
          <a:xfrm flipV="1">
            <a:off x="2590800" y="1091202"/>
            <a:ext cx="0" cy="361282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C1DED3-7547-A8AA-B2EE-475B8CB16A58}"/>
              </a:ext>
            </a:extLst>
          </p:cNvPr>
          <p:cNvSpPr txBox="1"/>
          <p:nvPr/>
        </p:nvSpPr>
        <p:spPr>
          <a:xfrm>
            <a:off x="1047262" y="212915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F7C8C-FBF9-49F7-97F7-B3390DF62B11}"/>
              </a:ext>
            </a:extLst>
          </p:cNvPr>
          <p:cNvSpPr txBox="1"/>
          <p:nvPr/>
        </p:nvSpPr>
        <p:spPr>
          <a:xfrm>
            <a:off x="435681" y="918078"/>
            <a:ext cx="15375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u="sng" dirty="0" err="1">
                <a:solidFill>
                  <a:prstClr val="black"/>
                </a:solidFill>
                <a:latin typeface="Calibri" panose="020F0502020204030204"/>
              </a:rPr>
              <a:t>Indocrypt</a:t>
            </a:r>
            <a:r>
              <a:rPr lang="en-US" sz="1650" b="1" u="sng" dirty="0">
                <a:solidFill>
                  <a:prstClr val="black"/>
                </a:solidFill>
                <a:latin typeface="Calibri" panose="020F0502020204030204"/>
              </a:rPr>
              <a:t> ’21:</a:t>
            </a:r>
            <a:endParaRPr lang="en-AE" sz="165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74D6DF-3004-476F-9B2A-FBE926DC5EEB}"/>
              </a:ext>
            </a:extLst>
          </p:cNvPr>
          <p:cNvSpPr txBox="1"/>
          <p:nvPr/>
        </p:nvSpPr>
        <p:spPr>
          <a:xfrm>
            <a:off x="5296040" y="154590"/>
            <a:ext cx="3314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u="sng" dirty="0">
                <a:solidFill>
                  <a:prstClr val="black"/>
                </a:solidFill>
                <a:latin typeface="Calibri" panose="020F0502020204030204"/>
              </a:rPr>
              <a:t>This work: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rely on fault propagation and multiple attempts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B2ABB6-D54C-E2CF-1A9F-8C1F01B6DBA4}"/>
              </a:ext>
            </a:extLst>
          </p:cNvPr>
          <p:cNvSpPr/>
          <p:nvPr/>
        </p:nvSpPr>
        <p:spPr>
          <a:xfrm>
            <a:off x="6227839" y="3336100"/>
            <a:ext cx="1013477" cy="38614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Compress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0D8D83-AB83-CD25-FD47-CC06B5918B3F}"/>
              </a:ext>
            </a:extLst>
          </p:cNvPr>
          <p:cNvSpPr/>
          <p:nvPr/>
        </p:nvSpPr>
        <p:spPr>
          <a:xfrm>
            <a:off x="6227839" y="2297777"/>
            <a:ext cx="1013477" cy="4840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Barrett reduction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90FB7D-3371-2634-7A97-7B4366F74A58}"/>
              </a:ext>
            </a:extLst>
          </p:cNvPr>
          <p:cNvSpPr/>
          <p:nvPr/>
        </p:nvSpPr>
        <p:spPr>
          <a:xfrm>
            <a:off x="5314784" y="2383391"/>
            <a:ext cx="441050" cy="3128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6B304A-0005-0D58-EB0D-1D708D8B4F44}"/>
              </a:ext>
            </a:extLst>
          </p:cNvPr>
          <p:cNvSpPr/>
          <p:nvPr/>
        </p:nvSpPr>
        <p:spPr>
          <a:xfrm>
            <a:off x="5310575" y="3440329"/>
            <a:ext cx="441050" cy="3128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x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59438A-EABA-4AFF-DEC4-F623EA05F733}"/>
              </a:ext>
            </a:extLst>
          </p:cNvPr>
          <p:cNvSpPr/>
          <p:nvPr/>
        </p:nvSpPr>
        <p:spPr>
          <a:xfrm>
            <a:off x="3785205" y="2215387"/>
            <a:ext cx="1020546" cy="6488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Centered binomial d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istribution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AC3980-2707-9DB8-B099-0691096A858D}"/>
              </a:ext>
            </a:extLst>
          </p:cNvPr>
          <p:cNvSpPr/>
          <p:nvPr/>
        </p:nvSpPr>
        <p:spPr>
          <a:xfrm>
            <a:off x="3638059" y="1654766"/>
            <a:ext cx="1127187" cy="3507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Decompress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C732C0-0EAC-FDE4-397D-E7F3A180D47A}"/>
              </a:ext>
            </a:extLst>
          </p:cNvPr>
          <p:cNvSpPr/>
          <p:nvPr/>
        </p:nvSpPr>
        <p:spPr>
          <a:xfrm>
            <a:off x="4319525" y="3756928"/>
            <a:ext cx="328675" cy="3128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x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3A0B62-63C9-EDDD-0E83-DC51C0957C16}"/>
              </a:ext>
            </a:extLst>
          </p:cNvPr>
          <p:cNvSpPr/>
          <p:nvPr/>
        </p:nvSpPr>
        <p:spPr>
          <a:xfrm>
            <a:off x="3510208" y="3141328"/>
            <a:ext cx="334819" cy="3128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B3C802-129E-4D3E-245D-40D03C7EBDC4}"/>
              </a:ext>
            </a:extLst>
          </p:cNvPr>
          <p:cNvSpPr/>
          <p:nvPr/>
        </p:nvSpPr>
        <p:spPr>
          <a:xfrm>
            <a:off x="3510208" y="3756928"/>
            <a:ext cx="328674" cy="3128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22D489A-8685-B57A-C668-D5AC0F226876}"/>
              </a:ext>
            </a:extLst>
          </p:cNvPr>
          <p:cNvSpPr/>
          <p:nvPr/>
        </p:nvSpPr>
        <p:spPr>
          <a:xfrm>
            <a:off x="8474341" y="3375925"/>
            <a:ext cx="384683" cy="1188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=?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Lightning Bolt 50">
            <a:extLst>
              <a:ext uri="{FF2B5EF4-FFF2-40B4-BE49-F238E27FC236}">
                <a16:creationId xmlns:a16="http://schemas.microsoft.com/office/drawing/2014/main" id="{86C838F2-E7FD-7C3C-BCDC-FE9551C42D04}"/>
              </a:ext>
            </a:extLst>
          </p:cNvPr>
          <p:cNvSpPr/>
          <p:nvPr/>
        </p:nvSpPr>
        <p:spPr>
          <a:xfrm rot="4225166">
            <a:off x="4222068" y="1094834"/>
            <a:ext cx="484812" cy="55200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DAB95A-32F9-8C67-7175-F4A78F1AA5DA}"/>
              </a:ext>
            </a:extLst>
          </p:cNvPr>
          <p:cNvSpPr txBox="1"/>
          <p:nvPr/>
        </p:nvSpPr>
        <p:spPr>
          <a:xfrm>
            <a:off x="4619290" y="869851"/>
            <a:ext cx="7832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Fault</a:t>
            </a:r>
            <a:br>
              <a:rPr lang="en-US" sz="1350" dirty="0">
                <a:solidFill>
                  <a:srgbClr val="FF0000"/>
                </a:solidFill>
                <a:latin typeface="Calibri" panose="020F0502020204030204"/>
              </a:rPr>
            </a:br>
            <a:endParaRPr lang="en-US" sz="13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A674B6-0D36-865E-3F46-9DBE7EB5CF44}"/>
              </a:ext>
            </a:extLst>
          </p:cNvPr>
          <p:cNvSpPr txBox="1"/>
          <p:nvPr/>
        </p:nvSpPr>
        <p:spPr>
          <a:xfrm>
            <a:off x="7446116" y="2597312"/>
            <a:ext cx="96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Somewhat uniformly distributed on [0, 15]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CEF01A-B12C-5D95-8E69-BCEB00EBA3BC}"/>
              </a:ext>
            </a:extLst>
          </p:cNvPr>
          <p:cNvSpPr txBox="1"/>
          <p:nvPr/>
        </p:nvSpPr>
        <p:spPr>
          <a:xfrm>
            <a:off x="4855971" y="1250234"/>
            <a:ext cx="18949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Somewhat uniformly distributed on [0, 3328]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3ECD509-2096-50BE-3EAB-176976BA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22" y="1837418"/>
            <a:ext cx="729558" cy="72427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6CF92EF-EDF1-C6A6-0B45-5E86C4662F67}"/>
              </a:ext>
            </a:extLst>
          </p:cNvPr>
          <p:cNvSpPr txBox="1"/>
          <p:nvPr/>
        </p:nvSpPr>
        <p:spPr>
          <a:xfrm>
            <a:off x="7324598" y="869851"/>
            <a:ext cx="163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i="1" dirty="0">
                <a:solidFill>
                  <a:prstClr val="black"/>
                </a:solidFill>
                <a:latin typeface="Calibri" panose="020F0502020204030204"/>
              </a:rPr>
              <a:t>Analogy: spin a roulette wheel until the ball lands in the desired pocket</a:t>
            </a:r>
            <a:endParaRPr lang="en-AE" sz="135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ABF07-4C4E-B945-50DB-40AC0776C1E5}"/>
              </a:ext>
            </a:extLst>
          </p:cNvPr>
          <p:cNvSpPr txBox="1"/>
          <p:nvPr/>
        </p:nvSpPr>
        <p:spPr>
          <a:xfrm>
            <a:off x="2794764" y="4192821"/>
            <a:ext cx="1420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Butterflies in the last layer of INTT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A50D71-EB59-3C15-57E7-DC3286196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4F318D-E1CE-9CE4-4FD9-EAEFABC8B0D6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06/11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5D40A5-7951-3477-A4BB-4EE4E013C858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Roulette: A Diverse Family of Feasible Fault Attacks on Masked Kyber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37">
            <a:extLst>
              <a:ext uri="{FF2B5EF4-FFF2-40B4-BE49-F238E27FC236}">
                <a16:creationId xmlns:a16="http://schemas.microsoft.com/office/drawing/2014/main" id="{1D3463F8-3AA1-DA72-8AB9-B7CDBF53ED61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1000" b="1" spc="5" dirty="0">
                <a:solidFill>
                  <a:schemeClr val="bg1"/>
                </a:solidFill>
                <a:latin typeface="Arial"/>
                <a:cs typeface="Arial"/>
              </a:rPr>
              <a:t>TII </a:t>
            </a:r>
            <a:r>
              <a:rPr lang="en-GB" sz="1000" spc="5" dirty="0">
                <a:solidFill>
                  <a:schemeClr val="bg1"/>
                </a:solidFill>
                <a:latin typeface="Arial"/>
                <a:cs typeface="Arial"/>
              </a:rPr>
              <a:t>– Technology Innovation Institute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CBF631-20B2-AD70-26B6-4C37FCDA9F1D}"/>
              </a:ext>
            </a:extLst>
          </p:cNvPr>
          <p:cNvCxnSpPr>
            <a:cxnSpLocks/>
          </p:cNvCxnSpPr>
          <p:nvPr/>
        </p:nvCxnSpPr>
        <p:spPr>
          <a:xfrm>
            <a:off x="284976" y="4402647"/>
            <a:ext cx="1692541" cy="4314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F9A042-46A4-759C-581F-688C7903F842}"/>
              </a:ext>
            </a:extLst>
          </p:cNvPr>
          <p:cNvCxnSpPr>
            <a:endCxn id="26" idx="1"/>
          </p:cNvCxnSpPr>
          <p:nvPr/>
        </p:nvCxnSpPr>
        <p:spPr>
          <a:xfrm>
            <a:off x="3044908" y="2539815"/>
            <a:ext cx="740297" cy="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1A310EE-5DFC-031D-0630-0ADE67950247}"/>
              </a:ext>
            </a:extLst>
          </p:cNvPr>
          <p:cNvCxnSpPr>
            <a:stCxn id="26" idx="3"/>
            <a:endCxn id="24" idx="1"/>
          </p:cNvCxnSpPr>
          <p:nvPr/>
        </p:nvCxnSpPr>
        <p:spPr>
          <a:xfrm flipV="1">
            <a:off x="4805751" y="2539815"/>
            <a:ext cx="509033" cy="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166353E-565F-AC73-5522-8908694D6564}"/>
              </a:ext>
            </a:extLst>
          </p:cNvPr>
          <p:cNvCxnSpPr>
            <a:stCxn id="24" idx="3"/>
            <a:endCxn id="23" idx="1"/>
          </p:cNvCxnSpPr>
          <p:nvPr/>
        </p:nvCxnSpPr>
        <p:spPr>
          <a:xfrm>
            <a:off x="5755834" y="2539815"/>
            <a:ext cx="472005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EAC0113-1CB7-491F-BD91-1309B5F72A04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020329" y="1830129"/>
            <a:ext cx="617730" cy="2027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09989371-75D4-73D0-EDA4-603EAB08A20F}"/>
              </a:ext>
            </a:extLst>
          </p:cNvPr>
          <p:cNvCxnSpPr>
            <a:cxnSpLocks/>
            <a:stCxn id="27" idx="3"/>
            <a:endCxn id="24" idx="0"/>
          </p:cNvCxnSpPr>
          <p:nvPr/>
        </p:nvCxnSpPr>
        <p:spPr>
          <a:xfrm>
            <a:off x="4765246" y="1830129"/>
            <a:ext cx="770063" cy="553262"/>
          </a:xfrm>
          <a:prstGeom prst="bentConnector2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42D7C04-F3B9-8FC1-38E1-84271C73DB20}"/>
              </a:ext>
            </a:extLst>
          </p:cNvPr>
          <p:cNvCxnSpPr>
            <a:stCxn id="23" idx="2"/>
            <a:endCxn id="22" idx="0"/>
          </p:cNvCxnSpPr>
          <p:nvPr/>
        </p:nvCxnSpPr>
        <p:spPr>
          <a:xfrm>
            <a:off x="6734578" y="2781854"/>
            <a:ext cx="0" cy="55424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99FD5C7-5106-F007-59FF-948413F2DB23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5531100" y="2696239"/>
            <a:ext cx="4209" cy="74409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BF1BF94-04E3-C07A-AC66-7A58C51C3FE5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5531100" y="3753177"/>
            <a:ext cx="0" cy="33395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8C8545C-6C65-A71A-C074-319D634902A9}"/>
              </a:ext>
            </a:extLst>
          </p:cNvPr>
          <p:cNvSpPr txBox="1"/>
          <p:nvPr/>
        </p:nvSpPr>
        <p:spPr>
          <a:xfrm>
            <a:off x="5195562" y="4028472"/>
            <a:ext cx="8449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constant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B749B66-189A-FFBA-CC71-CE5652C987E8}"/>
              </a:ext>
            </a:extLst>
          </p:cNvPr>
          <p:cNvCxnSpPr>
            <a:cxnSpLocks/>
          </p:cNvCxnSpPr>
          <p:nvPr/>
        </p:nvCxnSpPr>
        <p:spPr>
          <a:xfrm>
            <a:off x="3831503" y="3919633"/>
            <a:ext cx="463975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20DB816-E0E2-F8F9-2709-D661369ABDFE}"/>
              </a:ext>
            </a:extLst>
          </p:cNvPr>
          <p:cNvCxnSpPr>
            <a:cxnSpLocks/>
          </p:cNvCxnSpPr>
          <p:nvPr/>
        </p:nvCxnSpPr>
        <p:spPr>
          <a:xfrm>
            <a:off x="2920164" y="3181350"/>
            <a:ext cx="599870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754573E-2407-4FD9-EF18-256A2B157AED}"/>
              </a:ext>
            </a:extLst>
          </p:cNvPr>
          <p:cNvCxnSpPr>
            <a:cxnSpLocks/>
          </p:cNvCxnSpPr>
          <p:nvPr/>
        </p:nvCxnSpPr>
        <p:spPr>
          <a:xfrm>
            <a:off x="2920164" y="4019550"/>
            <a:ext cx="590044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317F703-2DCF-A9ED-67EF-C11666B679EF}"/>
              </a:ext>
            </a:extLst>
          </p:cNvPr>
          <p:cNvCxnSpPr>
            <a:cxnSpLocks/>
          </p:cNvCxnSpPr>
          <p:nvPr/>
        </p:nvCxnSpPr>
        <p:spPr>
          <a:xfrm>
            <a:off x="3191451" y="3408673"/>
            <a:ext cx="328583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1128412-C983-52F6-3C47-ABCFFF7962FC}"/>
              </a:ext>
            </a:extLst>
          </p:cNvPr>
          <p:cNvCxnSpPr>
            <a:cxnSpLocks/>
          </p:cNvCxnSpPr>
          <p:nvPr/>
        </p:nvCxnSpPr>
        <p:spPr>
          <a:xfrm>
            <a:off x="3191451" y="3815765"/>
            <a:ext cx="309903" cy="152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FFAFFC4-A953-D205-2BBF-E2B4516766D4}"/>
              </a:ext>
            </a:extLst>
          </p:cNvPr>
          <p:cNvCxnSpPr>
            <a:cxnSpLocks/>
          </p:cNvCxnSpPr>
          <p:nvPr/>
        </p:nvCxnSpPr>
        <p:spPr>
          <a:xfrm flipV="1">
            <a:off x="3020329" y="3407152"/>
            <a:ext cx="196854" cy="63546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76F4AF8-848B-BC29-55BC-42D83D3F5197}"/>
              </a:ext>
            </a:extLst>
          </p:cNvPr>
          <p:cNvCxnSpPr>
            <a:cxnSpLocks/>
          </p:cNvCxnSpPr>
          <p:nvPr/>
        </p:nvCxnSpPr>
        <p:spPr>
          <a:xfrm flipH="1" flipV="1">
            <a:off x="3037892" y="3181350"/>
            <a:ext cx="162696" cy="658625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2CB4126-56D0-F6FA-E68B-35287996CF4C}"/>
              </a:ext>
            </a:extLst>
          </p:cNvPr>
          <p:cNvCxnSpPr>
            <a:cxnSpLocks/>
          </p:cNvCxnSpPr>
          <p:nvPr/>
        </p:nvCxnSpPr>
        <p:spPr>
          <a:xfrm flipV="1">
            <a:off x="4497517" y="4068693"/>
            <a:ext cx="0" cy="33395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8275AFA1-5CE0-466C-1DF1-BBD6054756FE}"/>
              </a:ext>
            </a:extLst>
          </p:cNvPr>
          <p:cNvSpPr txBox="1"/>
          <p:nvPr/>
        </p:nvSpPr>
        <p:spPr>
          <a:xfrm>
            <a:off x="4157940" y="4328838"/>
            <a:ext cx="8449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constant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D2148C4-1B71-EDE6-5E27-CA660386EEA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241316" y="3529172"/>
            <a:ext cx="123302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98D504D-782E-401A-9385-D1E7B3EE4DDB}"/>
              </a:ext>
            </a:extLst>
          </p:cNvPr>
          <p:cNvCxnSpPr>
            <a:cxnSpLocks/>
          </p:cNvCxnSpPr>
          <p:nvPr/>
        </p:nvCxnSpPr>
        <p:spPr>
          <a:xfrm>
            <a:off x="7324598" y="4420256"/>
            <a:ext cx="1148410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3BB07B2-E011-9F24-ED6B-7755B702EC01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3845027" y="3297752"/>
            <a:ext cx="1045843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ECD585C-0BC5-D209-2754-2D4FD1ED68F0}"/>
              </a:ext>
            </a:extLst>
          </p:cNvPr>
          <p:cNvCxnSpPr>
            <a:cxnSpLocks/>
          </p:cNvCxnSpPr>
          <p:nvPr/>
        </p:nvCxnSpPr>
        <p:spPr>
          <a:xfrm flipH="1">
            <a:off x="4643624" y="3913352"/>
            <a:ext cx="247246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9A340D8-0416-9C29-DED3-0D915DFDAE08}"/>
              </a:ext>
            </a:extLst>
          </p:cNvPr>
          <p:cNvCxnSpPr>
            <a:cxnSpLocks/>
          </p:cNvCxnSpPr>
          <p:nvPr/>
        </p:nvCxnSpPr>
        <p:spPr>
          <a:xfrm flipV="1">
            <a:off x="5002874" y="3590978"/>
            <a:ext cx="321797" cy="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B174341-A7CB-DEE3-B3A9-EA6757DD6F9C}"/>
              </a:ext>
            </a:extLst>
          </p:cNvPr>
          <p:cNvCxnSpPr>
            <a:cxnSpLocks/>
          </p:cNvCxnSpPr>
          <p:nvPr/>
        </p:nvCxnSpPr>
        <p:spPr>
          <a:xfrm flipH="1">
            <a:off x="4942330" y="3305893"/>
            <a:ext cx="1049" cy="576103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7ABD0A-8C06-F039-8EF2-662F08EE5BC3}"/>
              </a:ext>
            </a:extLst>
          </p:cNvPr>
          <p:cNvCxnSpPr>
            <a:cxnSpLocks/>
          </p:cNvCxnSpPr>
          <p:nvPr/>
        </p:nvCxnSpPr>
        <p:spPr>
          <a:xfrm>
            <a:off x="1468122" y="3922037"/>
            <a:ext cx="507586" cy="0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CD31B10-79A0-15A5-8139-4C267D782414}"/>
              </a:ext>
            </a:extLst>
          </p:cNvPr>
          <p:cNvSpPr/>
          <p:nvPr/>
        </p:nvSpPr>
        <p:spPr>
          <a:xfrm>
            <a:off x="826072" y="3765613"/>
            <a:ext cx="642050" cy="31284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Hash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FE2A32A-8B77-5A43-6122-EC0F9C29F73E}"/>
              </a:ext>
            </a:extLst>
          </p:cNvPr>
          <p:cNvSpPr/>
          <p:nvPr/>
        </p:nvSpPr>
        <p:spPr>
          <a:xfrm>
            <a:off x="804999" y="2990774"/>
            <a:ext cx="642050" cy="31284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Hash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4910D6E-CC77-5216-CDF1-93A2D8A962EC}"/>
              </a:ext>
            </a:extLst>
          </p:cNvPr>
          <p:cNvCxnSpPr>
            <a:cxnSpLocks/>
          </p:cNvCxnSpPr>
          <p:nvPr/>
        </p:nvCxnSpPr>
        <p:spPr>
          <a:xfrm>
            <a:off x="1447049" y="3147198"/>
            <a:ext cx="507586" cy="0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7C1ACC2-D70E-AB84-B584-93458EF47B3F}"/>
              </a:ext>
            </a:extLst>
          </p:cNvPr>
          <p:cNvCxnSpPr>
            <a:cxnSpLocks/>
          </p:cNvCxnSpPr>
          <p:nvPr/>
        </p:nvCxnSpPr>
        <p:spPr>
          <a:xfrm>
            <a:off x="232571" y="2630760"/>
            <a:ext cx="755043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21EBD8CD-0B75-1BA8-092D-2FD34DC025E1}"/>
              </a:ext>
            </a:extLst>
          </p:cNvPr>
          <p:cNvCxnSpPr>
            <a:cxnSpLocks/>
          </p:cNvCxnSpPr>
          <p:nvPr/>
        </p:nvCxnSpPr>
        <p:spPr>
          <a:xfrm>
            <a:off x="962129" y="2630107"/>
            <a:ext cx="1015388" cy="151747"/>
          </a:xfrm>
          <a:prstGeom prst="bentConnector3">
            <a:avLst>
              <a:gd name="adj1" fmla="val 1455"/>
            </a:avLst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892B7ACD-19BD-34C2-13D1-ADA9092B6B1F}"/>
              </a:ext>
            </a:extLst>
          </p:cNvPr>
          <p:cNvCxnSpPr/>
          <p:nvPr/>
        </p:nvCxnSpPr>
        <p:spPr>
          <a:xfrm flipV="1">
            <a:off x="936264" y="2419350"/>
            <a:ext cx="1018371" cy="210757"/>
          </a:xfrm>
          <a:prstGeom prst="bentConnector3">
            <a:avLst>
              <a:gd name="adj1" fmla="val 3702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ightning Bolt 125">
            <a:extLst>
              <a:ext uri="{FF2B5EF4-FFF2-40B4-BE49-F238E27FC236}">
                <a16:creationId xmlns:a16="http://schemas.microsoft.com/office/drawing/2014/main" id="{A1791825-52B8-06C5-2E3E-C2EB20247FFD}"/>
              </a:ext>
            </a:extLst>
          </p:cNvPr>
          <p:cNvSpPr/>
          <p:nvPr/>
        </p:nvSpPr>
        <p:spPr>
          <a:xfrm rot="4225166">
            <a:off x="1421885" y="1900955"/>
            <a:ext cx="414296" cy="526583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FF8C23C-B6D5-8F0A-CFD5-396CD969BBA7}"/>
              </a:ext>
            </a:extLst>
          </p:cNvPr>
          <p:cNvCxnSpPr>
            <a:cxnSpLocks/>
          </p:cNvCxnSpPr>
          <p:nvPr/>
        </p:nvCxnSpPr>
        <p:spPr>
          <a:xfrm flipV="1">
            <a:off x="1156318" y="2280905"/>
            <a:ext cx="188443" cy="23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96150A21-909B-1E7E-D031-01443494D813}"/>
              </a:ext>
            </a:extLst>
          </p:cNvPr>
          <p:cNvCxnSpPr>
            <a:cxnSpLocks/>
            <a:endCxn id="42" idx="1"/>
          </p:cNvCxnSpPr>
          <p:nvPr/>
        </p:nvCxnSpPr>
        <p:spPr>
          <a:xfrm rot="16200000" flipH="1">
            <a:off x="361348" y="2703547"/>
            <a:ext cx="476494" cy="410808"/>
          </a:xfrm>
          <a:prstGeom prst="bentConnector2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1474C793-D85D-22FC-812F-1DDECBC46F9E}"/>
              </a:ext>
            </a:extLst>
          </p:cNvPr>
          <p:cNvCxnSpPr>
            <a:cxnSpLocks/>
            <a:endCxn id="38" idx="1"/>
          </p:cNvCxnSpPr>
          <p:nvPr/>
        </p:nvCxnSpPr>
        <p:spPr>
          <a:xfrm rot="5400000" flipH="1" flipV="1">
            <a:off x="380949" y="3927160"/>
            <a:ext cx="450245" cy="440001"/>
          </a:xfrm>
          <a:prstGeom prst="bentConnector2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0B9E466F-EF8E-35B4-6770-8D3086016B7E}"/>
              </a:ext>
            </a:extLst>
          </p:cNvPr>
          <p:cNvSpPr txBox="1"/>
          <p:nvPr/>
        </p:nvSpPr>
        <p:spPr>
          <a:xfrm>
            <a:off x="7052203" y="3776920"/>
            <a:ext cx="140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Countermeasure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bypassed</a:t>
            </a:r>
            <a:endParaRPr lang="en-AE" sz="1400" dirty="0">
              <a:solidFill>
                <a:srgbClr val="00B05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FD4A877-B3B0-8F3E-2390-812EC8E5AE5F}"/>
              </a:ext>
            </a:extLst>
          </p:cNvPr>
          <p:cNvSpPr txBox="1"/>
          <p:nvPr/>
        </p:nvSpPr>
        <p:spPr>
          <a:xfrm>
            <a:off x="403765" y="3374469"/>
            <a:ext cx="1408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Countermeasure</a:t>
            </a:r>
            <a:endParaRPr lang="en-AE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51" grpId="0" animBg="1"/>
      <p:bldP spid="57" grpId="0"/>
      <p:bldP spid="58" grpId="0"/>
      <p:bldP spid="60" grpId="0"/>
      <p:bldP spid="64" grpId="0"/>
      <p:bldP spid="15" grpId="0"/>
      <p:bldP spid="79" grpId="0"/>
      <p:bldP spid="109" grpId="0"/>
      <p:bldP spid="38" grpId="0" animBg="1"/>
      <p:bldP spid="42" grpId="0" animBg="1"/>
      <p:bldP spid="142" grpId="0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2E8-F519-BEC0-46DA-0E91D698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41" y="-23666"/>
            <a:ext cx="7886700" cy="994172"/>
          </a:xfrm>
        </p:spPr>
        <p:txBody>
          <a:bodyPr/>
          <a:lstStyle/>
          <a:p>
            <a:r>
              <a:rPr lang="en-US" dirty="0"/>
              <a:t>Relaxed Fault Model (and why masking helps)</a:t>
            </a:r>
            <a:endParaRPr lang="en-A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0587C-4BFC-16E9-BA0C-5EF781E89D97}"/>
              </a:ext>
            </a:extLst>
          </p:cNvPr>
          <p:cNvSpPr txBox="1"/>
          <p:nvPr/>
        </p:nvSpPr>
        <p:spPr>
          <a:xfrm>
            <a:off x="792531" y="1611665"/>
            <a:ext cx="10534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FF0000"/>
                </a:solidFill>
                <a:latin typeface="Calibri" panose="020F0502020204030204"/>
              </a:rPr>
              <a:t>Flip 1 bit</a:t>
            </a:r>
            <a:endParaRPr lang="en-AE" sz="16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60C88D-F1FD-B020-36FB-0685F6241315}"/>
              </a:ext>
            </a:extLst>
          </p:cNvPr>
          <p:cNvSpPr/>
          <p:nvPr/>
        </p:nvSpPr>
        <p:spPr>
          <a:xfrm>
            <a:off x="242868" y="2476079"/>
            <a:ext cx="365691" cy="484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5C61D-4354-AA6F-5F4E-57F017311736}"/>
              </a:ext>
            </a:extLst>
          </p:cNvPr>
          <p:cNvSpPr/>
          <p:nvPr/>
        </p:nvSpPr>
        <p:spPr>
          <a:xfrm>
            <a:off x="1386351" y="2474311"/>
            <a:ext cx="365691" cy="484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30CEDC-30AC-8F7A-A822-9ADF415CCA2B}"/>
              </a:ext>
            </a:extLst>
          </p:cNvPr>
          <p:cNvSpPr txBox="1"/>
          <p:nvPr/>
        </p:nvSpPr>
        <p:spPr>
          <a:xfrm>
            <a:off x="162610" y="4172357"/>
            <a:ext cx="1629445" cy="346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latin typeface="Calibri" panose="020F0502020204030204"/>
              </a:rPr>
              <a:t>Equipment: laser</a:t>
            </a:r>
            <a:endParaRPr lang="en-AE" sz="1650" dirty="0"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563F15-4E4B-6A11-C232-2D966ED3ECCC}"/>
              </a:ext>
            </a:extLst>
          </p:cNvPr>
          <p:cNvCxnSpPr>
            <a:cxnSpLocks/>
          </p:cNvCxnSpPr>
          <p:nvPr/>
        </p:nvCxnSpPr>
        <p:spPr>
          <a:xfrm flipV="1">
            <a:off x="2064470" y="912044"/>
            <a:ext cx="0" cy="4058239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7A98D4B-3B6E-E990-700C-6919C7069F56}"/>
              </a:ext>
            </a:extLst>
          </p:cNvPr>
          <p:cNvSpPr/>
          <p:nvPr/>
        </p:nvSpPr>
        <p:spPr>
          <a:xfrm>
            <a:off x="2631020" y="1631660"/>
            <a:ext cx="365691" cy="484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6D6789-E00C-5328-9641-85493A6DAA28}"/>
              </a:ext>
            </a:extLst>
          </p:cNvPr>
          <p:cNvSpPr/>
          <p:nvPr/>
        </p:nvSpPr>
        <p:spPr>
          <a:xfrm>
            <a:off x="3774503" y="1629892"/>
            <a:ext cx="365691" cy="484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D0E81E-DB15-0D2A-63CA-E67852C51EE4}"/>
              </a:ext>
            </a:extLst>
          </p:cNvPr>
          <p:cNvSpPr txBox="1"/>
          <p:nvPr/>
        </p:nvSpPr>
        <p:spPr>
          <a:xfrm>
            <a:off x="2376899" y="992618"/>
            <a:ext cx="154700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u="sng" dirty="0">
                <a:solidFill>
                  <a:prstClr val="black"/>
                </a:solidFill>
                <a:latin typeface="Calibri" panose="020F0502020204030204"/>
              </a:rPr>
              <a:t>Example 1: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A3D50F-0EE3-6074-6041-B663ABB79E91}"/>
              </a:ext>
            </a:extLst>
          </p:cNvPr>
          <p:cNvSpPr/>
          <p:nvPr/>
        </p:nvSpPr>
        <p:spPr>
          <a:xfrm>
            <a:off x="2473896" y="3706062"/>
            <a:ext cx="365691" cy="485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AE" sz="135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0FA55D-5D71-C35E-1EDB-C8EADEC74ABE}"/>
              </a:ext>
            </a:extLst>
          </p:cNvPr>
          <p:cNvSpPr/>
          <p:nvPr/>
        </p:nvSpPr>
        <p:spPr>
          <a:xfrm>
            <a:off x="3617380" y="3706062"/>
            <a:ext cx="364232" cy="484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60AB19-9B17-1625-538C-AE264FA17EDB}"/>
              </a:ext>
            </a:extLst>
          </p:cNvPr>
          <p:cNvSpPr txBox="1"/>
          <p:nvPr/>
        </p:nvSpPr>
        <p:spPr>
          <a:xfrm>
            <a:off x="2307415" y="2286153"/>
            <a:ext cx="312532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u="sng" dirty="0">
                <a:solidFill>
                  <a:prstClr val="black"/>
                </a:solidFill>
                <a:latin typeface="Calibri" panose="020F0502020204030204"/>
              </a:rPr>
              <a:t>Example 2: masked hardware</a:t>
            </a:r>
            <a:endParaRPr lang="en-AE" sz="1650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D6C59D-8095-E01C-6507-F0DF1B9F01B0}"/>
              </a:ext>
            </a:extLst>
          </p:cNvPr>
          <p:cNvSpPr/>
          <p:nvPr/>
        </p:nvSpPr>
        <p:spPr>
          <a:xfrm>
            <a:off x="2473896" y="3120906"/>
            <a:ext cx="351308" cy="485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AE" sz="135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B8E6D6-80EA-2EA3-EB75-A2464A3831D2}"/>
              </a:ext>
            </a:extLst>
          </p:cNvPr>
          <p:cNvSpPr/>
          <p:nvPr/>
        </p:nvSpPr>
        <p:spPr>
          <a:xfrm>
            <a:off x="3630304" y="3120906"/>
            <a:ext cx="351308" cy="484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4B8108-80B4-49B7-7C42-96C1958CF2D6}"/>
              </a:ext>
            </a:extLst>
          </p:cNvPr>
          <p:cNvSpPr txBox="1"/>
          <p:nvPr/>
        </p:nvSpPr>
        <p:spPr>
          <a:xfrm>
            <a:off x="3774840" y="959823"/>
            <a:ext cx="10534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FF0000"/>
                </a:solidFill>
                <a:latin typeface="Calibri" panose="020F0502020204030204"/>
              </a:rPr>
              <a:t>random fault</a:t>
            </a:r>
            <a:endParaRPr lang="en-AE" sz="16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4B705F-E684-5777-4D20-48E9CB56900D}"/>
              </a:ext>
            </a:extLst>
          </p:cNvPr>
          <p:cNvSpPr txBox="1"/>
          <p:nvPr/>
        </p:nvSpPr>
        <p:spPr>
          <a:xfrm>
            <a:off x="3371860" y="2622738"/>
            <a:ext cx="229147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FF0000"/>
                </a:solidFill>
                <a:latin typeface="Calibri" panose="020F0502020204030204"/>
              </a:rPr>
              <a:t>set-to-{0, 1, constant}</a:t>
            </a:r>
            <a:endParaRPr lang="en-AE" sz="16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DC3723-DB7A-1B5F-43D6-0E388D55B78A}"/>
              </a:ext>
            </a:extLst>
          </p:cNvPr>
          <p:cNvSpPr txBox="1"/>
          <p:nvPr/>
        </p:nvSpPr>
        <p:spPr>
          <a:xfrm>
            <a:off x="2225095" y="4343102"/>
            <a:ext cx="312532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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Unmasked value </a:t>
            </a:r>
            <a:r>
              <a:rPr lang="en-US" sz="1650" i="1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is uniform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F6CCCB-4D4A-3D29-6BD9-7FA857EA94C7}"/>
              </a:ext>
            </a:extLst>
          </p:cNvPr>
          <p:cNvSpPr txBox="1"/>
          <p:nvPr/>
        </p:nvSpPr>
        <p:spPr>
          <a:xfrm>
            <a:off x="5896113" y="964103"/>
            <a:ext cx="28766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u="sng" dirty="0">
                <a:solidFill>
                  <a:prstClr val="black"/>
                </a:solidFill>
                <a:latin typeface="Calibri" panose="020F0502020204030204"/>
              </a:rPr>
              <a:t>Example 3: masked software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B6D6CB-C95D-62D1-8BEC-F6939160B072}"/>
              </a:ext>
            </a:extLst>
          </p:cNvPr>
          <p:cNvSpPr txBox="1"/>
          <p:nvPr/>
        </p:nvSpPr>
        <p:spPr>
          <a:xfrm>
            <a:off x="3003245" y="3378442"/>
            <a:ext cx="351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AE" sz="135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09C617-9118-639B-6773-C6BA468C3C19}"/>
              </a:ext>
            </a:extLst>
          </p:cNvPr>
          <p:cNvSpPr txBox="1"/>
          <p:nvPr/>
        </p:nvSpPr>
        <p:spPr>
          <a:xfrm>
            <a:off x="3014264" y="3976687"/>
            <a:ext cx="3758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AE" sz="135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3221C1-5F00-9D7C-B8A3-0B6103E3F192}"/>
              </a:ext>
            </a:extLst>
          </p:cNvPr>
          <p:cNvSpPr/>
          <p:nvPr/>
        </p:nvSpPr>
        <p:spPr>
          <a:xfrm>
            <a:off x="6218684" y="2682688"/>
            <a:ext cx="365691" cy="485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AE" sz="135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C7AF70-06D8-A058-1122-A44CEF6552CC}"/>
              </a:ext>
            </a:extLst>
          </p:cNvPr>
          <p:cNvSpPr/>
          <p:nvPr/>
        </p:nvSpPr>
        <p:spPr>
          <a:xfrm>
            <a:off x="8186171" y="2679688"/>
            <a:ext cx="364232" cy="484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F080851-8F0F-ADD5-DDB1-A493FF4FD8B1}"/>
              </a:ext>
            </a:extLst>
          </p:cNvPr>
          <p:cNvSpPr/>
          <p:nvPr/>
        </p:nvSpPr>
        <p:spPr>
          <a:xfrm>
            <a:off x="6218683" y="2097532"/>
            <a:ext cx="351308" cy="485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AE" sz="135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C02350-CC21-E501-08A6-D4A9AD3B5997}"/>
              </a:ext>
            </a:extLst>
          </p:cNvPr>
          <p:cNvSpPr/>
          <p:nvPr/>
        </p:nvSpPr>
        <p:spPr>
          <a:xfrm>
            <a:off x="8183092" y="2097532"/>
            <a:ext cx="351308" cy="484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CD0C85-A623-4186-A449-B2CA0A924053}"/>
              </a:ext>
            </a:extLst>
          </p:cNvPr>
          <p:cNvSpPr txBox="1"/>
          <p:nvPr/>
        </p:nvSpPr>
        <p:spPr>
          <a:xfrm>
            <a:off x="6020346" y="1253819"/>
            <a:ext cx="285109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FF0000"/>
                </a:solidFill>
                <a:latin typeface="Calibri" panose="020F0502020204030204"/>
              </a:rPr>
              <a:t>instruction corruption (or skip)</a:t>
            </a:r>
            <a:endParaRPr lang="en-AE" sz="16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57488B-7634-D8DF-8617-4B671148AE98}"/>
              </a:ext>
            </a:extLst>
          </p:cNvPr>
          <p:cNvSpPr txBox="1"/>
          <p:nvPr/>
        </p:nvSpPr>
        <p:spPr>
          <a:xfrm>
            <a:off x="832911" y="2734354"/>
            <a:ext cx="2632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y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4EB73E-1B7C-C729-5AE1-4EC5A87D5D09}"/>
              </a:ext>
            </a:extLst>
          </p:cNvPr>
          <p:cNvSpPr txBox="1"/>
          <p:nvPr/>
        </p:nvSpPr>
        <p:spPr>
          <a:xfrm>
            <a:off x="3202501" y="1868227"/>
            <a:ext cx="2632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y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646108-12FD-E158-820B-0A8C83A2DF4E}"/>
              </a:ext>
            </a:extLst>
          </p:cNvPr>
          <p:cNvSpPr txBox="1"/>
          <p:nvPr/>
        </p:nvSpPr>
        <p:spPr>
          <a:xfrm>
            <a:off x="5720458" y="2339570"/>
            <a:ext cx="351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AE" sz="135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0BA8318-9861-E10A-EA29-F10D5665F360}"/>
              </a:ext>
            </a:extLst>
          </p:cNvPr>
          <p:cNvSpPr txBox="1"/>
          <p:nvPr/>
        </p:nvSpPr>
        <p:spPr>
          <a:xfrm>
            <a:off x="6781942" y="1766842"/>
            <a:ext cx="15695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y’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is independent of y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1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(or x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442C16-5926-86F6-CC97-75AE0E8B6BEA}"/>
              </a:ext>
            </a:extLst>
          </p:cNvPr>
          <p:cNvSpPr txBox="1"/>
          <p:nvPr/>
        </p:nvSpPr>
        <p:spPr>
          <a:xfrm>
            <a:off x="7139747" y="2924994"/>
            <a:ext cx="3758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AE" sz="135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74746CB-3189-991E-E439-B86C9313CD6C}"/>
              </a:ext>
            </a:extLst>
          </p:cNvPr>
          <p:cNvSpPr txBox="1"/>
          <p:nvPr/>
        </p:nvSpPr>
        <p:spPr>
          <a:xfrm>
            <a:off x="5839538" y="3292301"/>
            <a:ext cx="3075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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Unmasked value </a:t>
            </a:r>
            <a:r>
              <a:rPr lang="en-US" sz="1650" i="1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is uniform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C3C9B9A-A721-C8D9-0833-E178C09203FD}"/>
              </a:ext>
            </a:extLst>
          </p:cNvPr>
          <p:cNvSpPr txBox="1"/>
          <p:nvPr/>
        </p:nvSpPr>
        <p:spPr>
          <a:xfrm>
            <a:off x="5928741" y="4005240"/>
            <a:ext cx="2749119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latin typeface="Calibri" panose="020F0502020204030204"/>
              </a:rPr>
              <a:t>Equipment: clock glitching, voltage glitching, EM, laser, …</a:t>
            </a:r>
            <a:endParaRPr lang="en-AE" sz="1650" dirty="0">
              <a:latin typeface="Calibri" panose="020F050202020403020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9A7615E-096C-7E3E-B5E1-70A7DBDFF39C}"/>
              </a:ext>
            </a:extLst>
          </p:cNvPr>
          <p:cNvSpPr txBox="1"/>
          <p:nvPr/>
        </p:nvSpPr>
        <p:spPr>
          <a:xfrm>
            <a:off x="333144" y="1014966"/>
            <a:ext cx="15375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u="sng" dirty="0" err="1">
                <a:solidFill>
                  <a:prstClr val="black"/>
                </a:solidFill>
                <a:latin typeface="Calibri" panose="020F0502020204030204"/>
              </a:rPr>
              <a:t>Indocrypt</a:t>
            </a:r>
            <a:r>
              <a:rPr lang="en-US" sz="1650" b="1" u="sng" dirty="0">
                <a:solidFill>
                  <a:prstClr val="black"/>
                </a:solidFill>
                <a:latin typeface="Calibri" panose="020F0502020204030204"/>
              </a:rPr>
              <a:t> ’21:</a:t>
            </a:r>
            <a:endParaRPr lang="en-AE" sz="165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3632A8-49E9-7E4E-2B6A-0858E353A423}"/>
              </a:ext>
            </a:extLst>
          </p:cNvPr>
          <p:cNvSpPr txBox="1"/>
          <p:nvPr/>
        </p:nvSpPr>
        <p:spPr>
          <a:xfrm>
            <a:off x="4603690" y="794180"/>
            <a:ext cx="11432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u="sng" dirty="0">
                <a:solidFill>
                  <a:prstClr val="black"/>
                </a:solidFill>
                <a:latin typeface="Calibri" panose="020F0502020204030204"/>
              </a:rPr>
              <a:t>This work:</a:t>
            </a:r>
            <a:endParaRPr lang="en-AE" sz="165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22A2DE-27C5-3917-088D-6E6CB88B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21A8CE-9BF3-83FF-C759-96D9BA924389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07/11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293EC-24FC-B378-4C15-47A9AF57C833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Roulette: A Diverse Family of Feasible Fault Attacks on Masked Kyber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37">
            <a:extLst>
              <a:ext uri="{FF2B5EF4-FFF2-40B4-BE49-F238E27FC236}">
                <a16:creationId xmlns:a16="http://schemas.microsoft.com/office/drawing/2014/main" id="{BC3DE641-17CE-CF91-B804-86B1BB45F7E9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1000" b="1" spc="5" dirty="0">
                <a:solidFill>
                  <a:schemeClr val="bg1"/>
                </a:solidFill>
                <a:latin typeface="Arial"/>
                <a:cs typeface="Arial"/>
              </a:rPr>
              <a:t>TII </a:t>
            </a:r>
            <a:r>
              <a:rPr lang="en-GB" sz="1000" spc="5" dirty="0">
                <a:solidFill>
                  <a:schemeClr val="bg1"/>
                </a:solidFill>
                <a:latin typeface="Arial"/>
                <a:cs typeface="Arial"/>
              </a:rPr>
              <a:t>– Technology Innovation Institute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24638BE8-B317-DB4C-FE43-63E24D6415D2}"/>
              </a:ext>
            </a:extLst>
          </p:cNvPr>
          <p:cNvSpPr/>
          <p:nvPr/>
        </p:nvSpPr>
        <p:spPr>
          <a:xfrm rot="4225166">
            <a:off x="6309585" y="1592582"/>
            <a:ext cx="484812" cy="55200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996C2E-AF2D-5D80-539C-BF659A73C30C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608559" y="2716350"/>
            <a:ext cx="777792" cy="176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98C1ADA4-73A3-952B-2821-F31E15CA3FAF}"/>
              </a:ext>
            </a:extLst>
          </p:cNvPr>
          <p:cNvSpPr/>
          <p:nvPr/>
        </p:nvSpPr>
        <p:spPr>
          <a:xfrm rot="4225166">
            <a:off x="740518" y="1954718"/>
            <a:ext cx="586496" cy="693992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8529C8-53F2-061B-F6A1-932B8E0B424D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 flipV="1">
            <a:off x="2996711" y="1871931"/>
            <a:ext cx="777792" cy="176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ghtning Bolt 25">
            <a:extLst>
              <a:ext uri="{FF2B5EF4-FFF2-40B4-BE49-F238E27FC236}">
                <a16:creationId xmlns:a16="http://schemas.microsoft.com/office/drawing/2014/main" id="{809D20FA-357F-5BCF-FD24-FD172B2D63F4}"/>
              </a:ext>
            </a:extLst>
          </p:cNvPr>
          <p:cNvSpPr/>
          <p:nvPr/>
        </p:nvSpPr>
        <p:spPr>
          <a:xfrm rot="4225166">
            <a:off x="3297044" y="1261087"/>
            <a:ext cx="484812" cy="55200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AF9F4-C76D-C756-6E87-DF2871622405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 flipV="1">
            <a:off x="2825204" y="3362945"/>
            <a:ext cx="805100" cy="88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09A527-94D3-33B6-CDA4-39046995E8D5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 flipV="1">
            <a:off x="2839587" y="3948101"/>
            <a:ext cx="777793" cy="88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ghtning Bolt 41">
            <a:extLst>
              <a:ext uri="{FF2B5EF4-FFF2-40B4-BE49-F238E27FC236}">
                <a16:creationId xmlns:a16="http://schemas.microsoft.com/office/drawing/2014/main" id="{4A76F67E-00FF-3A66-D6EF-6EDFEB137D81}"/>
              </a:ext>
            </a:extLst>
          </p:cNvPr>
          <p:cNvSpPr/>
          <p:nvPr/>
        </p:nvSpPr>
        <p:spPr>
          <a:xfrm rot="4225166">
            <a:off x="2953253" y="2768148"/>
            <a:ext cx="484812" cy="55200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CED325A-C7C1-1112-E5D4-DE0D06FCCC86}"/>
              </a:ext>
            </a:extLst>
          </p:cNvPr>
          <p:cNvCxnSpPr>
            <a:endCxn id="58" idx="1"/>
          </p:cNvCxnSpPr>
          <p:nvPr/>
        </p:nvCxnSpPr>
        <p:spPr>
          <a:xfrm>
            <a:off x="5638800" y="2339570"/>
            <a:ext cx="579883" cy="885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ED8E50B-2862-9742-466A-C1AF96ECD2EE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 flipV="1">
            <a:off x="6569991" y="2339571"/>
            <a:ext cx="1613101" cy="88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EFD3387-4E97-509C-23C2-C426E3B9FAD1}"/>
              </a:ext>
            </a:extLst>
          </p:cNvPr>
          <p:cNvSpPr txBox="1"/>
          <p:nvPr/>
        </p:nvSpPr>
        <p:spPr>
          <a:xfrm>
            <a:off x="5729395" y="2942714"/>
            <a:ext cx="351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lang="en-US" sz="135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AE" sz="135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BAAC2E6-81F9-3718-7773-CCCA42A5544F}"/>
              </a:ext>
            </a:extLst>
          </p:cNvPr>
          <p:cNvCxnSpPr/>
          <p:nvPr/>
        </p:nvCxnSpPr>
        <p:spPr>
          <a:xfrm>
            <a:off x="5647737" y="2942714"/>
            <a:ext cx="579883" cy="885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AB652C1-C10D-DCD2-6830-8DC5E1B1BE6D}"/>
              </a:ext>
            </a:extLst>
          </p:cNvPr>
          <p:cNvCxnSpPr>
            <a:stCxn id="55" idx="3"/>
            <a:endCxn id="56" idx="1"/>
          </p:cNvCxnSpPr>
          <p:nvPr/>
        </p:nvCxnSpPr>
        <p:spPr>
          <a:xfrm flipV="1">
            <a:off x="6584375" y="2921727"/>
            <a:ext cx="1601796" cy="388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/>
      <p:bldP spid="32" grpId="0" animBg="1"/>
      <p:bldP spid="33" grpId="0" animBg="1"/>
      <p:bldP spid="36" grpId="0"/>
      <p:bldP spid="38" grpId="0" animBg="1"/>
      <p:bldP spid="39" grpId="0" animBg="1"/>
      <p:bldP spid="40" grpId="0"/>
      <p:bldP spid="41" grpId="0"/>
      <p:bldP spid="44" grpId="0"/>
      <p:bldP spid="45" grpId="0"/>
      <p:bldP spid="46" grpId="0"/>
      <p:bldP spid="47" grpId="0"/>
      <p:bldP spid="55" grpId="0" animBg="1"/>
      <p:bldP spid="56" grpId="0" animBg="1"/>
      <p:bldP spid="58" grpId="0" animBg="1"/>
      <p:bldP spid="59" grpId="0" animBg="1"/>
      <p:bldP spid="60" grpId="0"/>
      <p:bldP spid="67" grpId="0"/>
      <p:bldP spid="69" grpId="0"/>
      <p:bldP spid="71" grpId="0"/>
      <p:bldP spid="79" grpId="0"/>
      <p:bldP spid="83" grpId="0"/>
      <p:bldP spid="87" grpId="0" animBg="1"/>
      <p:bldP spid="6" grpId="0" animBg="1"/>
      <p:bldP spid="26" grpId="0" animBg="1"/>
      <p:bldP spid="42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2E8-F519-BEC0-46DA-0E91D698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41" y="-23666"/>
            <a:ext cx="7886700" cy="994172"/>
          </a:xfrm>
        </p:spPr>
        <p:txBody>
          <a:bodyPr/>
          <a:lstStyle/>
          <a:p>
            <a:r>
              <a:rPr lang="en-US" dirty="0"/>
              <a:t>Solving systems of linear inequalities (1/2)</a:t>
            </a:r>
            <a:endParaRPr lang="en-A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A64C2-C480-A2B5-3717-011B91BD0E72}"/>
              </a:ext>
            </a:extLst>
          </p:cNvPr>
          <p:cNvSpPr/>
          <p:nvPr/>
        </p:nvSpPr>
        <p:spPr>
          <a:xfrm>
            <a:off x="946325" y="1027984"/>
            <a:ext cx="1230556" cy="1621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(public;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from encapsulation)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68D261-5450-F5ED-03C8-6A56BFEC883A}"/>
              </a:ext>
            </a:extLst>
          </p:cNvPr>
          <p:cNvSpPr/>
          <p:nvPr/>
        </p:nvSpPr>
        <p:spPr>
          <a:xfrm>
            <a:off x="2554427" y="1012351"/>
            <a:ext cx="226489" cy="1197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0995A-A877-1FDA-5147-9E84A3530FA4}"/>
              </a:ext>
            </a:extLst>
          </p:cNvPr>
          <p:cNvSpPr txBox="1"/>
          <p:nvPr/>
        </p:nvSpPr>
        <p:spPr>
          <a:xfrm>
            <a:off x="2214417" y="1311155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82558-B45F-0246-3EDA-74389DA5C9DD}"/>
              </a:ext>
            </a:extLst>
          </p:cNvPr>
          <p:cNvSpPr txBox="1"/>
          <p:nvPr/>
        </p:nvSpPr>
        <p:spPr>
          <a:xfrm>
            <a:off x="3378777" y="1012351"/>
            <a:ext cx="3978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≥ 0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2AB71-9DBF-78D5-C273-08793CF7F628}"/>
              </a:ext>
            </a:extLst>
          </p:cNvPr>
          <p:cNvSpPr txBox="1"/>
          <p:nvPr/>
        </p:nvSpPr>
        <p:spPr>
          <a:xfrm>
            <a:off x="3378777" y="1270174"/>
            <a:ext cx="3978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0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E00BC-7201-82E3-3522-0B28CEC074CF}"/>
              </a:ext>
            </a:extLst>
          </p:cNvPr>
          <p:cNvSpPr txBox="1"/>
          <p:nvPr/>
        </p:nvSpPr>
        <p:spPr>
          <a:xfrm>
            <a:off x="3378777" y="2419350"/>
            <a:ext cx="3978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≥ 0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F6D862-5072-2424-FA91-CAE42E15EFF8}"/>
              </a:ext>
            </a:extLst>
          </p:cNvPr>
          <p:cNvCxnSpPr>
            <a:cxnSpLocks/>
          </p:cNvCxnSpPr>
          <p:nvPr/>
        </p:nvCxnSpPr>
        <p:spPr>
          <a:xfrm>
            <a:off x="946325" y="2740293"/>
            <a:ext cx="12305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CF0E40-C6C0-1397-C3B8-12F138F97320}"/>
              </a:ext>
            </a:extLst>
          </p:cNvPr>
          <p:cNvCxnSpPr>
            <a:cxnSpLocks/>
          </p:cNvCxnSpPr>
          <p:nvPr/>
        </p:nvCxnSpPr>
        <p:spPr>
          <a:xfrm flipV="1">
            <a:off x="787828" y="1079268"/>
            <a:ext cx="0" cy="16166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6FE579A-F2EC-FE4D-AB4D-46510E2740D1}"/>
              </a:ext>
            </a:extLst>
          </p:cNvPr>
          <p:cNvSpPr txBox="1"/>
          <p:nvPr/>
        </p:nvSpPr>
        <p:spPr>
          <a:xfrm>
            <a:off x="142199" y="1662068"/>
            <a:ext cx="6244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7000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more)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62E179-CE4F-FDFC-0A61-73C8EF09851D}"/>
              </a:ext>
            </a:extLst>
          </p:cNvPr>
          <p:cNvSpPr txBox="1"/>
          <p:nvPr/>
        </p:nvSpPr>
        <p:spPr>
          <a:xfrm>
            <a:off x="1255522" y="2728868"/>
            <a:ext cx="6847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1536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7A0178-33B8-6305-AAF6-7BD4AECB5505}"/>
              </a:ext>
            </a:extLst>
          </p:cNvPr>
          <p:cNvSpPr txBox="1"/>
          <p:nvPr/>
        </p:nvSpPr>
        <p:spPr>
          <a:xfrm>
            <a:off x="2286923" y="699368"/>
            <a:ext cx="918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∈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[-2, 2]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F3CF95-7BA0-70E9-B322-16842AA62117}"/>
              </a:ext>
            </a:extLst>
          </p:cNvPr>
          <p:cNvSpPr txBox="1"/>
          <p:nvPr/>
        </p:nvSpPr>
        <p:spPr>
          <a:xfrm>
            <a:off x="3667498" y="1012351"/>
            <a:ext cx="1880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(decapsulation failure)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A3D799-1E99-E949-7D61-E683925FFF72}"/>
              </a:ext>
            </a:extLst>
          </p:cNvPr>
          <p:cNvSpPr txBox="1"/>
          <p:nvPr/>
        </p:nvSpPr>
        <p:spPr>
          <a:xfrm>
            <a:off x="3681571" y="1275914"/>
            <a:ext cx="18856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(decapsulation success)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DE46DF0-6036-9E48-7C60-237018537EE7}"/>
              </a:ext>
            </a:extLst>
          </p:cNvPr>
          <p:cNvSpPr/>
          <p:nvPr/>
        </p:nvSpPr>
        <p:spPr>
          <a:xfrm>
            <a:off x="3084760" y="1012352"/>
            <a:ext cx="183266" cy="16835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b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6614FB-608D-C127-03EC-B39AA47241EC}"/>
              </a:ext>
            </a:extLst>
          </p:cNvPr>
          <p:cNvSpPr txBox="1"/>
          <p:nvPr/>
        </p:nvSpPr>
        <p:spPr>
          <a:xfrm>
            <a:off x="2824017" y="1311155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33F4890-E59F-AFB0-2650-B4DAF119CF24}"/>
              </a:ext>
            </a:extLst>
          </p:cNvPr>
          <p:cNvSpPr txBox="1"/>
          <p:nvPr/>
        </p:nvSpPr>
        <p:spPr>
          <a:xfrm rot="5400000">
            <a:off x="3390873" y="2163390"/>
            <a:ext cx="373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CC3149-6671-4ECC-4F9A-94890F6DCD42}"/>
              </a:ext>
            </a:extLst>
          </p:cNvPr>
          <p:cNvGrpSpPr/>
          <p:nvPr/>
        </p:nvGrpSpPr>
        <p:grpSpPr>
          <a:xfrm>
            <a:off x="6358441" y="823513"/>
            <a:ext cx="282804" cy="337024"/>
            <a:chOff x="8597246" y="2451285"/>
            <a:chExt cx="568765" cy="699079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B3EAE7B-E3DC-BAFE-3E23-96454E00DF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246" y="2939355"/>
              <a:ext cx="0" cy="21100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5D9645B-B93E-FB31-FC85-34CA79376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9437" y="2686967"/>
              <a:ext cx="0" cy="463397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E2658B2-628F-13E9-6512-C62E0801E7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1628" y="2451285"/>
              <a:ext cx="0" cy="69907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4BE777C-7228-5D84-2665-F0D645EF3E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3819" y="2686967"/>
              <a:ext cx="0" cy="463397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6C02736-99EC-8F4E-FB31-1A10BB743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6011" y="2939355"/>
              <a:ext cx="0" cy="21100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64A4803-6A5F-72F0-A34A-F44341F6CE7B}"/>
              </a:ext>
            </a:extLst>
          </p:cNvPr>
          <p:cNvGrpSpPr/>
          <p:nvPr/>
        </p:nvGrpSpPr>
        <p:grpSpPr>
          <a:xfrm>
            <a:off x="6358441" y="1352532"/>
            <a:ext cx="282804" cy="337024"/>
            <a:chOff x="8597246" y="2451285"/>
            <a:chExt cx="568765" cy="699079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6E6144-7AB7-C7FB-DDE7-F7A0663B5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246" y="2939355"/>
              <a:ext cx="0" cy="21100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497F7EB-B7BC-CF1B-27E5-1D101675E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9437" y="2686967"/>
              <a:ext cx="0" cy="463397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B2CD07F-9CA5-6E12-092A-0C6E20F59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1628" y="2451285"/>
              <a:ext cx="0" cy="69907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262EACC-99BA-26A3-0810-F57AEF82BC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3819" y="2686967"/>
              <a:ext cx="0" cy="463397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47D9378-3A83-67ED-6350-9F552B83B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6011" y="2939355"/>
              <a:ext cx="0" cy="21100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479FAAC-B876-04D2-2AAC-20E5DCBA22E1}"/>
              </a:ext>
            </a:extLst>
          </p:cNvPr>
          <p:cNvGrpSpPr/>
          <p:nvPr/>
        </p:nvGrpSpPr>
        <p:grpSpPr>
          <a:xfrm>
            <a:off x="6358441" y="2146527"/>
            <a:ext cx="282804" cy="337024"/>
            <a:chOff x="8597246" y="2451285"/>
            <a:chExt cx="568765" cy="699079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22AA95D-D6B9-A4AB-DA73-10A5ED2FA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246" y="2939355"/>
              <a:ext cx="0" cy="21100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04A9A66-7FD9-5EF3-409F-D6146CB9D6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9437" y="2686967"/>
              <a:ext cx="0" cy="463397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BD69E69-5CC3-4B7B-A11A-EA71CDD6D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1628" y="2451285"/>
              <a:ext cx="0" cy="69907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BAF3819-C607-C796-D797-1E02047CB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3819" y="2686967"/>
              <a:ext cx="0" cy="463397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139495B-6E9B-178F-7FE0-261BE180D0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6011" y="2939355"/>
              <a:ext cx="0" cy="21100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C4C71197-7C4A-BFBC-9F15-459416CD2E30}"/>
              </a:ext>
            </a:extLst>
          </p:cNvPr>
          <p:cNvSpPr txBox="1"/>
          <p:nvPr/>
        </p:nvSpPr>
        <p:spPr>
          <a:xfrm rot="5400000">
            <a:off x="6370452" y="1811977"/>
            <a:ext cx="373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1D4448F-292E-9E3C-3784-E775005F3756}"/>
              </a:ext>
            </a:extLst>
          </p:cNvPr>
          <p:cNvCxnSpPr>
            <a:cxnSpLocks/>
          </p:cNvCxnSpPr>
          <p:nvPr/>
        </p:nvCxnSpPr>
        <p:spPr>
          <a:xfrm flipV="1">
            <a:off x="7039176" y="2294784"/>
            <a:ext cx="0" cy="18272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42D578E-719B-D234-38CD-944EAFF47B3D}"/>
              </a:ext>
            </a:extLst>
          </p:cNvPr>
          <p:cNvCxnSpPr>
            <a:cxnSpLocks/>
          </p:cNvCxnSpPr>
          <p:nvPr/>
        </p:nvCxnSpPr>
        <p:spPr>
          <a:xfrm flipV="1">
            <a:off x="7109877" y="2184669"/>
            <a:ext cx="0" cy="292835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861299D-C3F7-BCB9-B362-14385A242948}"/>
              </a:ext>
            </a:extLst>
          </p:cNvPr>
          <p:cNvCxnSpPr>
            <a:cxnSpLocks/>
          </p:cNvCxnSpPr>
          <p:nvPr/>
        </p:nvCxnSpPr>
        <p:spPr>
          <a:xfrm flipV="1">
            <a:off x="7180578" y="2260148"/>
            <a:ext cx="0" cy="217356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1D7EF70-9070-A6EC-2583-5336069B9305}"/>
              </a:ext>
            </a:extLst>
          </p:cNvPr>
          <p:cNvCxnSpPr>
            <a:cxnSpLocks/>
          </p:cNvCxnSpPr>
          <p:nvPr/>
        </p:nvCxnSpPr>
        <p:spPr>
          <a:xfrm flipV="1">
            <a:off x="7251279" y="2308992"/>
            <a:ext cx="0" cy="168512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2D56CFF-762E-C02B-8C4A-F75E3FE959B3}"/>
              </a:ext>
            </a:extLst>
          </p:cNvPr>
          <p:cNvCxnSpPr>
            <a:cxnSpLocks/>
          </p:cNvCxnSpPr>
          <p:nvPr/>
        </p:nvCxnSpPr>
        <p:spPr>
          <a:xfrm flipV="1">
            <a:off x="7321980" y="2381823"/>
            <a:ext cx="0" cy="95681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E1FD1DC-FBAE-5D2E-0B11-3B14A0DC1078}"/>
              </a:ext>
            </a:extLst>
          </p:cNvPr>
          <p:cNvCxnSpPr>
            <a:cxnSpLocks/>
          </p:cNvCxnSpPr>
          <p:nvPr/>
        </p:nvCxnSpPr>
        <p:spPr>
          <a:xfrm flipV="1">
            <a:off x="7039176" y="1587883"/>
            <a:ext cx="0" cy="101727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842224A-E8F2-89D7-E23C-F351A22DD73A}"/>
              </a:ext>
            </a:extLst>
          </p:cNvPr>
          <p:cNvCxnSpPr>
            <a:cxnSpLocks/>
          </p:cNvCxnSpPr>
          <p:nvPr/>
        </p:nvCxnSpPr>
        <p:spPr>
          <a:xfrm flipV="1">
            <a:off x="7109877" y="1549313"/>
            <a:ext cx="0" cy="140297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011FB04-EA9F-764A-5E5F-BCB14F30F0B5}"/>
              </a:ext>
            </a:extLst>
          </p:cNvPr>
          <p:cNvCxnSpPr>
            <a:cxnSpLocks/>
          </p:cNvCxnSpPr>
          <p:nvPr/>
        </p:nvCxnSpPr>
        <p:spPr>
          <a:xfrm flipV="1">
            <a:off x="7180578" y="1352531"/>
            <a:ext cx="0" cy="337079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D64D643-4399-8747-CDF2-EA7909871D8D}"/>
              </a:ext>
            </a:extLst>
          </p:cNvPr>
          <p:cNvCxnSpPr>
            <a:cxnSpLocks/>
          </p:cNvCxnSpPr>
          <p:nvPr/>
        </p:nvCxnSpPr>
        <p:spPr>
          <a:xfrm flipV="1">
            <a:off x="7251279" y="1410814"/>
            <a:ext cx="0" cy="278797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3ABA5DE-1073-9B0F-E60A-B3CFDAA05ECC}"/>
              </a:ext>
            </a:extLst>
          </p:cNvPr>
          <p:cNvCxnSpPr>
            <a:cxnSpLocks/>
          </p:cNvCxnSpPr>
          <p:nvPr/>
        </p:nvCxnSpPr>
        <p:spPr>
          <a:xfrm flipV="1">
            <a:off x="7321980" y="1441144"/>
            <a:ext cx="0" cy="248467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4FBD6BB-3EA1-4C9A-408B-42B2E7B89811}"/>
              </a:ext>
            </a:extLst>
          </p:cNvPr>
          <p:cNvGrpSpPr/>
          <p:nvPr/>
        </p:nvGrpSpPr>
        <p:grpSpPr>
          <a:xfrm>
            <a:off x="7015171" y="824378"/>
            <a:ext cx="282804" cy="337024"/>
            <a:chOff x="8597246" y="2451285"/>
            <a:chExt cx="568765" cy="699079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E9E41CC-620C-BD1B-DB28-69449C5A3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246" y="2939355"/>
              <a:ext cx="0" cy="21100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66E054A-9809-6611-86FE-6591AEDAF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9437" y="2686967"/>
              <a:ext cx="0" cy="463397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F5CD156-AC49-EE34-DA40-9170D284E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1628" y="2451285"/>
              <a:ext cx="0" cy="69907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258F5BA-8F40-7E16-95E7-0437B522A5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3819" y="2686967"/>
              <a:ext cx="0" cy="463397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BE995BE-61CC-D5A5-2576-BB0D48C11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6011" y="2939355"/>
              <a:ext cx="0" cy="211009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A45AE8-347C-CC90-8B17-E96208896365}"/>
              </a:ext>
            </a:extLst>
          </p:cNvPr>
          <p:cNvCxnSpPr>
            <a:cxnSpLocks/>
          </p:cNvCxnSpPr>
          <p:nvPr/>
        </p:nvCxnSpPr>
        <p:spPr>
          <a:xfrm flipV="1">
            <a:off x="8321193" y="1156173"/>
            <a:ext cx="0" cy="0"/>
          </a:xfrm>
          <a:prstGeom prst="line">
            <a:avLst/>
          </a:prstGeom>
          <a:ln w="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7A24C9D-BA06-982B-2FBB-926530D24A3F}"/>
              </a:ext>
            </a:extLst>
          </p:cNvPr>
          <p:cNvCxnSpPr>
            <a:cxnSpLocks/>
          </p:cNvCxnSpPr>
          <p:nvPr/>
        </p:nvCxnSpPr>
        <p:spPr>
          <a:xfrm flipV="1">
            <a:off x="8391894" y="1156173"/>
            <a:ext cx="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A0A8A43-6114-FC00-E6E5-4FEEBC444327}"/>
              </a:ext>
            </a:extLst>
          </p:cNvPr>
          <p:cNvCxnSpPr>
            <a:cxnSpLocks/>
          </p:cNvCxnSpPr>
          <p:nvPr/>
        </p:nvCxnSpPr>
        <p:spPr>
          <a:xfrm flipV="1">
            <a:off x="8462595" y="819150"/>
            <a:ext cx="0" cy="337024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D29C349-B349-8449-4BBB-64C6B87354DD}"/>
              </a:ext>
            </a:extLst>
          </p:cNvPr>
          <p:cNvCxnSpPr>
            <a:cxnSpLocks/>
          </p:cNvCxnSpPr>
          <p:nvPr/>
        </p:nvCxnSpPr>
        <p:spPr>
          <a:xfrm flipV="1">
            <a:off x="8533296" y="1156173"/>
            <a:ext cx="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C7C7444-1E28-829E-5D74-89ED390B42F3}"/>
              </a:ext>
            </a:extLst>
          </p:cNvPr>
          <p:cNvCxnSpPr>
            <a:cxnSpLocks/>
          </p:cNvCxnSpPr>
          <p:nvPr/>
        </p:nvCxnSpPr>
        <p:spPr>
          <a:xfrm flipV="1">
            <a:off x="8603997" y="1156173"/>
            <a:ext cx="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253D49F-23A4-E385-197D-B99233399106}"/>
              </a:ext>
            </a:extLst>
          </p:cNvPr>
          <p:cNvCxnSpPr>
            <a:cxnSpLocks/>
          </p:cNvCxnSpPr>
          <p:nvPr/>
        </p:nvCxnSpPr>
        <p:spPr>
          <a:xfrm flipV="1">
            <a:off x="8290577" y="1646687"/>
            <a:ext cx="0" cy="0"/>
          </a:xfrm>
          <a:prstGeom prst="line">
            <a:avLst/>
          </a:prstGeom>
          <a:ln w="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6315692-BA78-4965-61E1-864C804327CF}"/>
              </a:ext>
            </a:extLst>
          </p:cNvPr>
          <p:cNvCxnSpPr>
            <a:cxnSpLocks/>
          </p:cNvCxnSpPr>
          <p:nvPr/>
        </p:nvCxnSpPr>
        <p:spPr>
          <a:xfrm flipV="1">
            <a:off x="8361278" y="1646687"/>
            <a:ext cx="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A018E4A-23AD-E05E-A90D-32F6D39961BD}"/>
              </a:ext>
            </a:extLst>
          </p:cNvPr>
          <p:cNvCxnSpPr>
            <a:cxnSpLocks/>
          </p:cNvCxnSpPr>
          <p:nvPr/>
        </p:nvCxnSpPr>
        <p:spPr>
          <a:xfrm flipV="1">
            <a:off x="8502680" y="1309663"/>
            <a:ext cx="0" cy="337024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82E6A80-6150-71B5-D973-C4EC93FD76AC}"/>
              </a:ext>
            </a:extLst>
          </p:cNvPr>
          <p:cNvCxnSpPr>
            <a:cxnSpLocks/>
          </p:cNvCxnSpPr>
          <p:nvPr/>
        </p:nvCxnSpPr>
        <p:spPr>
          <a:xfrm flipV="1">
            <a:off x="8431979" y="1646687"/>
            <a:ext cx="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70747B5-A476-5775-E25A-A2CA1D590A47}"/>
              </a:ext>
            </a:extLst>
          </p:cNvPr>
          <p:cNvCxnSpPr>
            <a:cxnSpLocks/>
          </p:cNvCxnSpPr>
          <p:nvPr/>
        </p:nvCxnSpPr>
        <p:spPr>
          <a:xfrm flipV="1">
            <a:off x="8573381" y="1646687"/>
            <a:ext cx="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C6199052-2D7F-54B6-87D4-3B45D0E1B91E}"/>
              </a:ext>
            </a:extLst>
          </p:cNvPr>
          <p:cNvCxnSpPr>
            <a:cxnSpLocks/>
          </p:cNvCxnSpPr>
          <p:nvPr/>
        </p:nvCxnSpPr>
        <p:spPr>
          <a:xfrm flipV="1">
            <a:off x="8375420" y="2428659"/>
            <a:ext cx="0" cy="0"/>
          </a:xfrm>
          <a:prstGeom prst="line">
            <a:avLst/>
          </a:prstGeom>
          <a:ln w="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E4A4312-46C8-F17C-7759-D026B47CFAF7}"/>
              </a:ext>
            </a:extLst>
          </p:cNvPr>
          <p:cNvCxnSpPr>
            <a:cxnSpLocks/>
          </p:cNvCxnSpPr>
          <p:nvPr/>
        </p:nvCxnSpPr>
        <p:spPr>
          <a:xfrm flipV="1">
            <a:off x="8516822" y="2428659"/>
            <a:ext cx="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7F40D54-1A99-9EC2-924C-14330DBAEE04}"/>
              </a:ext>
            </a:extLst>
          </p:cNvPr>
          <p:cNvCxnSpPr>
            <a:cxnSpLocks/>
          </p:cNvCxnSpPr>
          <p:nvPr/>
        </p:nvCxnSpPr>
        <p:spPr>
          <a:xfrm flipV="1">
            <a:off x="8304719" y="2091636"/>
            <a:ext cx="0" cy="337024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CC8EB34D-187D-361B-557F-F8A11EEEDA8A}"/>
              </a:ext>
            </a:extLst>
          </p:cNvPr>
          <p:cNvCxnSpPr>
            <a:cxnSpLocks/>
          </p:cNvCxnSpPr>
          <p:nvPr/>
        </p:nvCxnSpPr>
        <p:spPr>
          <a:xfrm flipV="1">
            <a:off x="8446121" y="2428659"/>
            <a:ext cx="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8E839F3-EB87-460D-55DD-D6E91FE008AE}"/>
              </a:ext>
            </a:extLst>
          </p:cNvPr>
          <p:cNvCxnSpPr>
            <a:cxnSpLocks/>
          </p:cNvCxnSpPr>
          <p:nvPr/>
        </p:nvCxnSpPr>
        <p:spPr>
          <a:xfrm flipV="1">
            <a:off x="8587522" y="2428659"/>
            <a:ext cx="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Arrow: Curved Up 171">
            <a:extLst>
              <a:ext uri="{FF2B5EF4-FFF2-40B4-BE49-F238E27FC236}">
                <a16:creationId xmlns:a16="http://schemas.microsoft.com/office/drawing/2014/main" id="{6E0A2AA5-F3FA-3BEB-7D94-63447B4EB0CA}"/>
              </a:ext>
            </a:extLst>
          </p:cNvPr>
          <p:cNvSpPr/>
          <p:nvPr/>
        </p:nvSpPr>
        <p:spPr>
          <a:xfrm>
            <a:off x="6499843" y="2598154"/>
            <a:ext cx="610034" cy="31284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Arrow: Curved Up 172">
            <a:extLst>
              <a:ext uri="{FF2B5EF4-FFF2-40B4-BE49-F238E27FC236}">
                <a16:creationId xmlns:a16="http://schemas.microsoft.com/office/drawing/2014/main" id="{A03AB4D6-0C37-E498-3B4A-93A16BA61ABB}"/>
              </a:ext>
            </a:extLst>
          </p:cNvPr>
          <p:cNvSpPr/>
          <p:nvPr/>
        </p:nvSpPr>
        <p:spPr>
          <a:xfrm>
            <a:off x="7187210" y="2603902"/>
            <a:ext cx="550679" cy="31284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Arrow: Curved Up 173">
            <a:extLst>
              <a:ext uri="{FF2B5EF4-FFF2-40B4-BE49-F238E27FC236}">
                <a16:creationId xmlns:a16="http://schemas.microsoft.com/office/drawing/2014/main" id="{8FFE1082-52D2-0F1B-31FD-FD5397F4A300}"/>
              </a:ext>
            </a:extLst>
          </p:cNvPr>
          <p:cNvSpPr/>
          <p:nvPr/>
        </p:nvSpPr>
        <p:spPr>
          <a:xfrm>
            <a:off x="8057660" y="2591084"/>
            <a:ext cx="550679" cy="31284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0DE90A8-52C7-CF04-BD6B-6D704E0A6F11}"/>
              </a:ext>
            </a:extLst>
          </p:cNvPr>
          <p:cNvSpPr txBox="1"/>
          <p:nvPr/>
        </p:nvSpPr>
        <p:spPr>
          <a:xfrm>
            <a:off x="6302176" y="2952750"/>
            <a:ext cx="4979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52E2E3C-0BEC-1B1F-458A-32FA4B5B3711}"/>
              </a:ext>
            </a:extLst>
          </p:cNvPr>
          <p:cNvSpPr txBox="1"/>
          <p:nvPr/>
        </p:nvSpPr>
        <p:spPr>
          <a:xfrm>
            <a:off x="7391400" y="2952750"/>
            <a:ext cx="1669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</a:t>
            </a:r>
            <a:r>
              <a:rPr kumimoji="0" lang="en-US" sz="13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distributions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647B778-92AD-8544-3A95-FF219B09504D}"/>
              </a:ext>
            </a:extLst>
          </p:cNvPr>
          <p:cNvSpPr txBox="1"/>
          <p:nvPr/>
        </p:nvSpPr>
        <p:spPr>
          <a:xfrm rot="5400000">
            <a:off x="7061540" y="1811977"/>
            <a:ext cx="373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726E1E6-A5D9-F924-07EA-A5D8D29FE589}"/>
              </a:ext>
            </a:extLst>
          </p:cNvPr>
          <p:cNvSpPr txBox="1"/>
          <p:nvPr/>
        </p:nvSpPr>
        <p:spPr>
          <a:xfrm rot="5400000">
            <a:off x="8324179" y="1811977"/>
            <a:ext cx="373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2F740AB-E041-CCBC-177B-EB39E763A317}"/>
              </a:ext>
            </a:extLst>
          </p:cNvPr>
          <p:cNvSpPr txBox="1"/>
          <p:nvPr/>
        </p:nvSpPr>
        <p:spPr>
          <a:xfrm>
            <a:off x="5828830" y="842455"/>
            <a:ext cx="3960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3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AE" sz="135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D5D7EF2-1D58-F071-C60E-9E49B68BBDB3}"/>
              </a:ext>
            </a:extLst>
          </p:cNvPr>
          <p:cNvSpPr txBox="1"/>
          <p:nvPr/>
        </p:nvSpPr>
        <p:spPr>
          <a:xfrm>
            <a:off x="5828830" y="1393158"/>
            <a:ext cx="3960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3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AE" sz="135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91DEDA7-FFDD-626B-EEA3-6932F378C663}"/>
              </a:ext>
            </a:extLst>
          </p:cNvPr>
          <p:cNvSpPr txBox="1"/>
          <p:nvPr/>
        </p:nvSpPr>
        <p:spPr>
          <a:xfrm>
            <a:off x="5766638" y="2213685"/>
            <a:ext cx="5407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3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1536</a:t>
            </a:r>
            <a:endParaRPr kumimoji="0" lang="en-AE" sz="135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EE5DDF-3D4A-D8CD-1D33-D19BEE5E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C030F6-1CC4-12FB-4DFA-2E05054DD370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08/11</a:t>
            </a:r>
            <a:endParaRPr kumimoji="0" lang="en-A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1468BB-B3A3-F57F-6AB5-0D220B9A88C8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Roulette: A Diverse Family of Feasible Fault Attacks on Masked Kyber</a:t>
            </a:r>
            <a:endParaRPr kumimoji="0" lang="en-A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bject 37">
            <a:extLst>
              <a:ext uri="{FF2B5EF4-FFF2-40B4-BE49-F238E27FC236}">
                <a16:creationId xmlns:a16="http://schemas.microsoft.com/office/drawing/2014/main" id="{5C5BB492-F913-E594-E93D-3A9830302432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marR="0" lvl="0" indent="0" algn="l" defTabSz="415869" rtl="0" eaLnBrk="1" fontAlgn="auto" latinLnBrk="0" hangingPunct="1">
              <a:lnSpc>
                <a:spcPts val="16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TII </a:t>
            </a:r>
            <a:r>
              <a:rPr kumimoji="0" lang="en-GB" sz="10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Technology Innovation Institute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2832B-A4DF-0556-C3FA-166F7E00058E}"/>
              </a:ext>
            </a:extLst>
          </p:cNvPr>
          <p:cNvSpPr txBox="1"/>
          <p:nvPr/>
        </p:nvSpPr>
        <p:spPr>
          <a:xfrm>
            <a:off x="228600" y="3063701"/>
            <a:ext cx="47415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First improvement: reduce computation time</a:t>
            </a:r>
            <a:endParaRPr lang="en-AE" sz="16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F2562-517F-1774-0FC4-F77C2D9E8F38}"/>
              </a:ext>
            </a:extLst>
          </p:cNvPr>
          <p:cNvSpPr txBox="1"/>
          <p:nvPr/>
        </p:nvSpPr>
        <p:spPr>
          <a:xfrm>
            <a:off x="228600" y="3391585"/>
            <a:ext cx="8616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each iteration, compute the distribution of</a:t>
            </a:r>
            <a:r>
              <a:rPr kumimoji="0" lang="en-US" sz="1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7000 x 1536 ≈ 10.8 M linear combinations of x</a:t>
            </a:r>
            <a:r>
              <a:rPr kumimoji="0" lang="en-US" sz="15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…, x</a:t>
            </a:r>
            <a:r>
              <a:rPr kumimoji="0" lang="en-US" sz="15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1536</a:t>
            </a:r>
            <a:endParaRPr kumimoji="0" lang="en-AE" sz="15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E835B1-5C9C-F71A-B46D-6AFED35E467D}"/>
              </a:ext>
            </a:extLst>
          </p:cNvPr>
          <p:cNvSpPr txBox="1"/>
          <p:nvPr/>
        </p:nvSpPr>
        <p:spPr>
          <a:xfrm>
            <a:off x="228600" y="3749501"/>
            <a:ext cx="15375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u="sng" dirty="0" err="1">
                <a:solidFill>
                  <a:prstClr val="black"/>
                </a:solidFill>
                <a:latin typeface="Calibri" panose="020F0502020204030204"/>
              </a:rPr>
              <a:t>Indocrypt</a:t>
            </a:r>
            <a:r>
              <a:rPr lang="en-US" sz="1650" b="1" u="sng" dirty="0">
                <a:solidFill>
                  <a:prstClr val="black"/>
                </a:solidFill>
                <a:latin typeface="Calibri" panose="020F0502020204030204"/>
              </a:rPr>
              <a:t> ’21:</a:t>
            </a:r>
            <a:endParaRPr lang="en-AE" sz="165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0B9AAC-55AF-529B-F3E9-3D6859CE4DB0}"/>
              </a:ext>
            </a:extLst>
          </p:cNvPr>
          <p:cNvSpPr txBox="1"/>
          <p:nvPr/>
        </p:nvSpPr>
        <p:spPr>
          <a:xfrm>
            <a:off x="4343400" y="3749501"/>
            <a:ext cx="11432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u="sng" dirty="0">
                <a:solidFill>
                  <a:prstClr val="black"/>
                </a:solidFill>
                <a:latin typeface="Calibri" panose="020F0502020204030204"/>
              </a:rPr>
              <a:t>This work:</a:t>
            </a:r>
            <a:endParaRPr lang="en-AE" sz="165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5E5587-E21C-760F-A28D-6136F536440F}"/>
              </a:ext>
            </a:extLst>
          </p:cNvPr>
          <p:cNvCxnSpPr>
            <a:cxnSpLocks/>
          </p:cNvCxnSpPr>
          <p:nvPr/>
        </p:nvCxnSpPr>
        <p:spPr>
          <a:xfrm>
            <a:off x="4191000" y="3867150"/>
            <a:ext cx="0" cy="838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F4086B-1E2E-68E0-1D57-CD6850A2FA78}"/>
              </a:ext>
            </a:extLst>
          </p:cNvPr>
          <p:cNvSpPr txBox="1"/>
          <p:nvPr/>
        </p:nvSpPr>
        <p:spPr>
          <a:xfrm>
            <a:off x="228600" y="4086568"/>
            <a:ext cx="38928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/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Exactly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(linear convolution): </a:t>
            </a:r>
            <a:r>
              <a:rPr lang="en-US" sz="1500" dirty="0">
                <a:solidFill>
                  <a:prstClr val="black"/>
                </a:solidFill>
              </a:rPr>
              <a:t>10.8 M FFTs &amp; IFFTs</a:t>
            </a:r>
            <a:endParaRPr kumimoji="0" lang="en-AE" sz="15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A06A51-3846-FA1B-DE54-378FF90CE7A5}"/>
              </a:ext>
            </a:extLst>
          </p:cNvPr>
          <p:cNvSpPr txBox="1"/>
          <p:nvPr/>
        </p:nvSpPr>
        <p:spPr>
          <a:xfrm>
            <a:off x="4343400" y="4086568"/>
            <a:ext cx="47975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Approximate by normal distribution (central limit theorem)</a:t>
            </a:r>
            <a:endParaRPr kumimoji="0" lang="en-AE" sz="15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4DFA6E-30CF-A782-3ED9-5BA668498665}"/>
              </a:ext>
            </a:extLst>
          </p:cNvPr>
          <p:cNvSpPr txBox="1"/>
          <p:nvPr/>
        </p:nvSpPr>
        <p:spPr>
          <a:xfrm>
            <a:off x="228600" y="4382185"/>
            <a:ext cx="2403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≈ 15 minutes / iteration </a:t>
            </a:r>
            <a:endParaRPr lang="en-AE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0845D3-A1C3-F166-5E36-32A6648F549D}"/>
              </a:ext>
            </a:extLst>
          </p:cNvPr>
          <p:cNvSpPr txBox="1"/>
          <p:nvPr/>
        </p:nvSpPr>
        <p:spPr>
          <a:xfrm>
            <a:off x="4343400" y="4382185"/>
            <a:ext cx="26344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≤ 5 seconds / iteration </a:t>
            </a:r>
            <a:endParaRPr lang="en-AE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DC00ED-4AFB-02FB-340C-EA66104DA4F3}"/>
              </a:ext>
            </a:extLst>
          </p:cNvPr>
          <p:cNvSpPr txBox="1"/>
          <p:nvPr/>
        </p:nvSpPr>
        <p:spPr>
          <a:xfrm>
            <a:off x="2209800" y="4393726"/>
            <a:ext cx="1295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(single thread)</a:t>
            </a:r>
            <a:endParaRPr lang="en-AE" sz="135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5A78B-DE0F-61DC-5574-6062D35F4343}"/>
              </a:ext>
            </a:extLst>
          </p:cNvPr>
          <p:cNvSpPr/>
          <p:nvPr/>
        </p:nvSpPr>
        <p:spPr>
          <a:xfrm>
            <a:off x="945906" y="1026656"/>
            <a:ext cx="1230556" cy="1621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(public;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from encapsulation)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0819-8FCB-CD0D-68F3-FB6FF63A356E}"/>
              </a:ext>
            </a:extLst>
          </p:cNvPr>
          <p:cNvSpPr/>
          <p:nvPr/>
        </p:nvSpPr>
        <p:spPr>
          <a:xfrm>
            <a:off x="2554008" y="1011023"/>
            <a:ext cx="226489" cy="1197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8A75E-FE48-B613-692B-64A5C1EC4898}"/>
              </a:ext>
            </a:extLst>
          </p:cNvPr>
          <p:cNvSpPr txBox="1"/>
          <p:nvPr/>
        </p:nvSpPr>
        <p:spPr>
          <a:xfrm>
            <a:off x="2213998" y="1309827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BAECF-66B6-298A-DFD2-BFEA9B257BE4}"/>
              </a:ext>
            </a:extLst>
          </p:cNvPr>
          <p:cNvSpPr txBox="1"/>
          <p:nvPr/>
        </p:nvSpPr>
        <p:spPr>
          <a:xfrm>
            <a:off x="3378358" y="1011023"/>
            <a:ext cx="3978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≥ 0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5522E-9B10-48CA-BAF3-DB1659B4AD55}"/>
              </a:ext>
            </a:extLst>
          </p:cNvPr>
          <p:cNvSpPr txBox="1"/>
          <p:nvPr/>
        </p:nvSpPr>
        <p:spPr>
          <a:xfrm>
            <a:off x="3378358" y="1268846"/>
            <a:ext cx="3978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0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AA83F-B1CA-1079-6B79-F03806C2CF38}"/>
              </a:ext>
            </a:extLst>
          </p:cNvPr>
          <p:cNvSpPr txBox="1"/>
          <p:nvPr/>
        </p:nvSpPr>
        <p:spPr>
          <a:xfrm>
            <a:off x="3378358" y="2418022"/>
            <a:ext cx="3978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≥ 0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214C1A-FADC-06E1-17F3-3EB39A90D33D}"/>
              </a:ext>
            </a:extLst>
          </p:cNvPr>
          <p:cNvCxnSpPr>
            <a:cxnSpLocks/>
          </p:cNvCxnSpPr>
          <p:nvPr/>
        </p:nvCxnSpPr>
        <p:spPr>
          <a:xfrm>
            <a:off x="945906" y="2738965"/>
            <a:ext cx="12305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83FD32-16E0-6882-9D2A-18897D598A15}"/>
              </a:ext>
            </a:extLst>
          </p:cNvPr>
          <p:cNvCxnSpPr>
            <a:cxnSpLocks/>
          </p:cNvCxnSpPr>
          <p:nvPr/>
        </p:nvCxnSpPr>
        <p:spPr>
          <a:xfrm flipV="1">
            <a:off x="787409" y="1077940"/>
            <a:ext cx="0" cy="16166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C33CE09-D047-1E7B-44D4-3363B8045CFF}"/>
              </a:ext>
            </a:extLst>
          </p:cNvPr>
          <p:cNvSpPr txBox="1"/>
          <p:nvPr/>
        </p:nvSpPr>
        <p:spPr>
          <a:xfrm>
            <a:off x="141780" y="1660740"/>
            <a:ext cx="6244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7000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more)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428830-1968-FE20-D35B-D04B794C6BB6}"/>
              </a:ext>
            </a:extLst>
          </p:cNvPr>
          <p:cNvSpPr txBox="1"/>
          <p:nvPr/>
        </p:nvSpPr>
        <p:spPr>
          <a:xfrm>
            <a:off x="1255103" y="2727540"/>
            <a:ext cx="6847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1536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D65A07-F442-6225-BD02-22B06713F032}"/>
              </a:ext>
            </a:extLst>
          </p:cNvPr>
          <p:cNvSpPr txBox="1"/>
          <p:nvPr/>
        </p:nvSpPr>
        <p:spPr>
          <a:xfrm>
            <a:off x="2286504" y="698040"/>
            <a:ext cx="918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∈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[-2, 2]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BEE444-5EE6-9A0D-D362-AEACD65CDE31}"/>
              </a:ext>
            </a:extLst>
          </p:cNvPr>
          <p:cNvSpPr txBox="1"/>
          <p:nvPr/>
        </p:nvSpPr>
        <p:spPr>
          <a:xfrm>
            <a:off x="3667079" y="1011023"/>
            <a:ext cx="1880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(decapsulation failure)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5FBC7F-EA56-4C63-5B17-8236C3D6113A}"/>
              </a:ext>
            </a:extLst>
          </p:cNvPr>
          <p:cNvSpPr txBox="1"/>
          <p:nvPr/>
        </p:nvSpPr>
        <p:spPr>
          <a:xfrm>
            <a:off x="3681152" y="1274586"/>
            <a:ext cx="18856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(decapsulation success)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8402DA-46F4-1443-92CB-C7CE23B4001E}"/>
              </a:ext>
            </a:extLst>
          </p:cNvPr>
          <p:cNvSpPr/>
          <p:nvPr/>
        </p:nvSpPr>
        <p:spPr>
          <a:xfrm>
            <a:off x="3084341" y="1011024"/>
            <a:ext cx="183266" cy="16835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b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D78872-C48B-1A0E-2E5D-AC9D9939D635}"/>
              </a:ext>
            </a:extLst>
          </p:cNvPr>
          <p:cNvSpPr txBox="1"/>
          <p:nvPr/>
        </p:nvSpPr>
        <p:spPr>
          <a:xfrm>
            <a:off x="2823598" y="1309827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5FB0DD-5BFB-3336-F2F2-662FA2841C70}"/>
              </a:ext>
            </a:extLst>
          </p:cNvPr>
          <p:cNvSpPr txBox="1"/>
          <p:nvPr/>
        </p:nvSpPr>
        <p:spPr>
          <a:xfrm rot="5400000">
            <a:off x="3390454" y="2162062"/>
            <a:ext cx="373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A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CFFC1B-3976-85CC-147D-5DF6BAF627A9}"/>
              </a:ext>
            </a:extLst>
          </p:cNvPr>
          <p:cNvSpPr txBox="1"/>
          <p:nvPr/>
        </p:nvSpPr>
        <p:spPr>
          <a:xfrm>
            <a:off x="4294952" y="1857750"/>
            <a:ext cx="15014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belief propagation (iterative):</a:t>
            </a:r>
            <a:endParaRPr kumimoji="0" lang="en-A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10" grpId="0"/>
      <p:bldP spid="12" grpId="0"/>
      <p:bldP spid="14" grpId="0"/>
      <p:bldP spid="35" grpId="0"/>
      <p:bldP spid="43" grpId="0"/>
      <p:bldP spid="51" grpId="0"/>
      <p:bldP spid="54" grpId="0"/>
      <p:bldP spid="61" grpId="0"/>
      <p:bldP spid="62" grpId="0" animBg="1"/>
      <p:bldP spid="65" grpId="0"/>
      <p:bldP spid="68" grpId="0"/>
      <p:bldP spid="115" grpId="0"/>
      <p:bldP spid="172" grpId="0" animBg="1"/>
      <p:bldP spid="173" grpId="0" animBg="1"/>
      <p:bldP spid="174" grpId="0" animBg="1"/>
      <p:bldP spid="175" grpId="0"/>
      <p:bldP spid="176" grpId="0"/>
      <p:bldP spid="177" grpId="0"/>
      <p:bldP spid="178" grpId="0"/>
      <p:bldP spid="182" grpId="0"/>
      <p:bldP spid="183" grpId="0"/>
      <p:bldP spid="184" grpId="0"/>
      <p:bldP spid="9" grpId="0"/>
      <p:bldP spid="11" grpId="0"/>
      <p:bldP spid="36" grpId="0"/>
      <p:bldP spid="37" grpId="0"/>
      <p:bldP spid="40" grpId="0"/>
      <p:bldP spid="42" grpId="0"/>
      <p:bldP spid="45" grpId="0"/>
      <p:bldP spid="46" grpId="0"/>
      <p:bldP spid="47" grpId="0"/>
      <p:bldP spid="4" grpId="0" animBg="1"/>
      <p:bldP spid="7" grpId="0" animBg="1"/>
      <p:bldP spid="8" grpId="0"/>
      <p:bldP spid="16" grpId="0"/>
      <p:bldP spid="17" grpId="0"/>
      <p:bldP spid="21" grpId="0"/>
      <p:bldP spid="25" grpId="0"/>
      <p:bldP spid="26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2E8-F519-BEC0-46DA-0E91D698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41" y="-23666"/>
            <a:ext cx="7886700" cy="994172"/>
          </a:xfrm>
        </p:spPr>
        <p:txBody>
          <a:bodyPr/>
          <a:lstStyle/>
          <a:p>
            <a:r>
              <a:rPr lang="en-US" dirty="0"/>
              <a:t>Solving systems of linear inequalities (2/2)</a:t>
            </a:r>
            <a:endParaRPr lang="en-A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B6E50-593F-E1CB-FDB7-C22A3B4A612E}"/>
              </a:ext>
            </a:extLst>
          </p:cNvPr>
          <p:cNvSpPr txBox="1"/>
          <p:nvPr/>
        </p:nvSpPr>
        <p:spPr>
          <a:xfrm>
            <a:off x="532754" y="796182"/>
            <a:ext cx="47415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Second improvement: higher error tolerance.</a:t>
            </a:r>
            <a:endParaRPr lang="en-AE" sz="16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81CD2-290B-45B5-E1BD-E999588DCF3D}"/>
              </a:ext>
            </a:extLst>
          </p:cNvPr>
          <p:cNvSpPr txBox="1"/>
          <p:nvPr/>
        </p:nvSpPr>
        <p:spPr>
          <a:xfrm>
            <a:off x="525684" y="1103740"/>
            <a:ext cx="79486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 err="1">
                <a:solidFill>
                  <a:srgbClr val="0070C0"/>
                </a:solidFill>
                <a:latin typeface="Calibri" panose="020F0502020204030204"/>
              </a:rPr>
              <a:t>Pr</a:t>
            </a:r>
            <a:r>
              <a:rPr lang="en-US" sz="1350" dirty="0">
                <a:solidFill>
                  <a:srgbClr val="0070C0"/>
                </a:solidFill>
                <a:latin typeface="Calibri" panose="020F0502020204030204"/>
              </a:rPr>
              <a:t>(inequality satisfied | PMF(x))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= </a:t>
            </a:r>
            <a:r>
              <a:rPr lang="en-US" sz="1350" dirty="0" err="1">
                <a:solidFill>
                  <a:srgbClr val="0070C0"/>
                </a:solidFill>
                <a:latin typeface="Calibri" panose="020F0502020204030204"/>
              </a:rPr>
              <a:t>Pr</a:t>
            </a:r>
            <a:r>
              <a:rPr lang="en-US" sz="1350" dirty="0">
                <a:solidFill>
                  <a:srgbClr val="0070C0"/>
                </a:solidFill>
              </a:rPr>
              <a:t>(inequality satisfied | PMF(x)) </a:t>
            </a:r>
            <a:r>
              <a:rPr lang="en-US" sz="1350" dirty="0">
                <a:solidFill>
                  <a:prstClr val="black"/>
                </a:solidFill>
              </a:rPr>
              <a:t>×</a:t>
            </a:r>
            <a:r>
              <a:rPr lang="en-AE" sz="1350" dirty="0">
                <a:solidFill>
                  <a:prstClr val="black"/>
                </a:solidFill>
              </a:rPr>
              <a:t> </a:t>
            </a:r>
            <a:r>
              <a:rPr lang="en-US" sz="1350" dirty="0" err="1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Pr</a:t>
            </a:r>
            <a:r>
              <a:rPr lang="en-US" sz="1350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(inequality correct)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en-US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	                 + (1 - </a:t>
            </a:r>
            <a:r>
              <a:rPr lang="en-US" sz="1350" dirty="0" err="1">
                <a:solidFill>
                  <a:srgbClr val="0070C0"/>
                </a:solidFill>
                <a:latin typeface="Calibri" panose="020F0502020204030204"/>
              </a:rPr>
              <a:t>Pr</a:t>
            </a:r>
            <a:r>
              <a:rPr lang="en-US" sz="1350" dirty="0">
                <a:solidFill>
                  <a:srgbClr val="0070C0"/>
                </a:solidFill>
                <a:latin typeface="Calibri" panose="020F0502020204030204"/>
              </a:rPr>
              <a:t>(</a:t>
            </a:r>
            <a:r>
              <a:rPr lang="en-US" sz="1350" dirty="0">
                <a:solidFill>
                  <a:srgbClr val="0070C0"/>
                </a:solidFill>
              </a:rPr>
              <a:t>inequality satisfied | PMF(x)</a:t>
            </a:r>
            <a:r>
              <a:rPr lang="en-US" sz="1350" dirty="0">
                <a:solidFill>
                  <a:srgbClr val="0070C0"/>
                </a:solidFill>
                <a:latin typeface="Calibri" panose="020F0502020204030204"/>
              </a:rPr>
              <a:t>)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en-US" sz="1350" dirty="0">
                <a:solidFill>
                  <a:prstClr val="black"/>
                </a:solidFill>
              </a:rPr>
              <a:t>×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(1 - </a:t>
            </a:r>
            <a:r>
              <a:rPr lang="en-US" sz="1350" dirty="0" err="1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Pr</a:t>
            </a:r>
            <a:r>
              <a:rPr lang="en-US" sz="1350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(inequality correct)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408CA2-5F61-0313-6F63-DC9EAB3A4BC8}"/>
              </a:ext>
            </a:extLst>
          </p:cNvPr>
          <p:cNvCxnSpPr>
            <a:cxnSpLocks/>
          </p:cNvCxnSpPr>
          <p:nvPr/>
        </p:nvCxnSpPr>
        <p:spPr>
          <a:xfrm flipV="1">
            <a:off x="7012439" y="1110883"/>
            <a:ext cx="400489" cy="1591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0B3C9F-F0EC-8818-9FFA-80B35E2432B1}"/>
              </a:ext>
            </a:extLst>
          </p:cNvPr>
          <p:cNvSpPr txBox="1"/>
          <p:nvPr/>
        </p:nvSpPr>
        <p:spPr>
          <a:xfrm>
            <a:off x="7421411" y="790639"/>
            <a:ext cx="16463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75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Estimate based on the observed number of decapsulation successes and failures</a:t>
            </a:r>
            <a:endParaRPr lang="en-AE" sz="1275" dirty="0">
              <a:solidFill>
                <a:schemeClr val="accent4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5011BC-19A2-6F99-4EAB-A46F40A1206A}"/>
              </a:ext>
            </a:extLst>
          </p:cNvPr>
          <p:cNvSpPr/>
          <p:nvPr/>
        </p:nvSpPr>
        <p:spPr>
          <a:xfrm>
            <a:off x="2552002" y="4470773"/>
            <a:ext cx="254524" cy="238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79E5EF-B920-F113-F694-255C4A804EC1}"/>
              </a:ext>
            </a:extLst>
          </p:cNvPr>
          <p:cNvSpPr txBox="1"/>
          <p:nvPr/>
        </p:nvSpPr>
        <p:spPr>
          <a:xfrm>
            <a:off x="3750767" y="1733550"/>
            <a:ext cx="1888033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75" dirty="0">
                <a:solidFill>
                  <a:prstClr val="black"/>
                </a:solidFill>
                <a:latin typeface="Calibri" panose="020F0502020204030204"/>
              </a:rPr>
              <a:t>This work: 25% error rate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2F1898-5A7C-2447-181A-ED1A432EFB38}"/>
              </a:ext>
            </a:extLst>
          </p:cNvPr>
          <p:cNvCxnSpPr>
            <a:cxnSpLocks/>
          </p:cNvCxnSpPr>
          <p:nvPr/>
        </p:nvCxnSpPr>
        <p:spPr>
          <a:xfrm>
            <a:off x="2823195" y="1885950"/>
            <a:ext cx="86752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B6E8D0-95B8-5197-D35C-CE6570359576}"/>
              </a:ext>
            </a:extLst>
          </p:cNvPr>
          <p:cNvSpPr txBox="1"/>
          <p:nvPr/>
        </p:nvSpPr>
        <p:spPr>
          <a:xfrm>
            <a:off x="5943600" y="2266950"/>
            <a:ext cx="30348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Fault injection setup does not need to be perfectly reliable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14C31C-9500-634A-1EF4-6CDED30049A8}"/>
              </a:ext>
            </a:extLst>
          </p:cNvPr>
          <p:cNvSpPr txBox="1"/>
          <p:nvPr/>
        </p:nvSpPr>
        <p:spPr>
          <a:xfrm>
            <a:off x="5943600" y="3013070"/>
            <a:ext cx="26632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Importance of CLT-based acceleration increases with the error rate</a:t>
            </a:r>
            <a:endParaRPr lang="en-A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2E8F5-C86E-4F3D-4DFF-AA580D99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9144000" cy="296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A64C5-903E-317D-FE01-B61267C7CEBE}"/>
              </a:ext>
            </a:extLst>
          </p:cNvPr>
          <p:cNvSpPr txBox="1"/>
          <p:nvPr/>
        </p:nvSpPr>
        <p:spPr>
          <a:xfrm>
            <a:off x="8598875" y="4873413"/>
            <a:ext cx="54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9/11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26B44-870D-5064-3122-2595B3F718B4}"/>
              </a:ext>
            </a:extLst>
          </p:cNvPr>
          <p:cNvSpPr txBox="1"/>
          <p:nvPr/>
        </p:nvSpPr>
        <p:spPr>
          <a:xfrm>
            <a:off x="2920164" y="4873413"/>
            <a:ext cx="4492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Roulette: A Diverse Family of Feasible Fault Attacks on Masked Kyber</a:t>
            </a:r>
            <a:endParaRPr lang="en-A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37">
            <a:extLst>
              <a:ext uri="{FF2B5EF4-FFF2-40B4-BE49-F238E27FC236}">
                <a16:creationId xmlns:a16="http://schemas.microsoft.com/office/drawing/2014/main" id="{64EED48E-9205-EE87-E6E2-FFA5F2B4F065}"/>
              </a:ext>
            </a:extLst>
          </p:cNvPr>
          <p:cNvSpPr txBox="1"/>
          <p:nvPr/>
        </p:nvSpPr>
        <p:spPr>
          <a:xfrm>
            <a:off x="138709" y="4891141"/>
            <a:ext cx="2347450" cy="18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1000" b="1" spc="5" dirty="0">
                <a:solidFill>
                  <a:schemeClr val="bg1"/>
                </a:solidFill>
                <a:latin typeface="Arial"/>
                <a:cs typeface="Arial"/>
              </a:rPr>
              <a:t>TII </a:t>
            </a:r>
            <a:r>
              <a:rPr lang="en-GB" sz="1000" spc="5" dirty="0">
                <a:solidFill>
                  <a:schemeClr val="bg1"/>
                </a:solidFill>
                <a:latin typeface="Arial"/>
                <a:cs typeface="Arial"/>
              </a:rPr>
              <a:t>– Technology Innovation Institute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73629C-81BD-E110-3054-ECCCB73C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7" y="2072747"/>
            <a:ext cx="5250054" cy="27109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77C2C8-02FE-8017-2AC1-99A28BE0CD63}"/>
              </a:ext>
            </a:extLst>
          </p:cNvPr>
          <p:cNvSpPr txBox="1"/>
          <p:nvPr/>
        </p:nvSpPr>
        <p:spPr>
          <a:xfrm>
            <a:off x="4444204" y="3211035"/>
            <a:ext cx="8491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Kyber512</a:t>
            </a:r>
            <a:endParaRPr lang="en-A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4F09A-EBBE-FF20-5219-86088EEAB595}"/>
              </a:ext>
            </a:extLst>
          </p:cNvPr>
          <p:cNvSpPr txBox="1"/>
          <p:nvPr/>
        </p:nvSpPr>
        <p:spPr>
          <a:xfrm>
            <a:off x="5943600" y="4144402"/>
            <a:ext cx="212424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75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Our solver is available on GitHub and as CHES artifact </a:t>
            </a:r>
            <a:endParaRPr lang="en-AE" sz="1275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34EB4-BEC6-ABE4-6BA0-39CF78C8C1F1}"/>
              </a:ext>
            </a:extLst>
          </p:cNvPr>
          <p:cNvSpPr txBox="1"/>
          <p:nvPr/>
        </p:nvSpPr>
        <p:spPr>
          <a:xfrm>
            <a:off x="794464" y="1581150"/>
            <a:ext cx="227407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75" dirty="0">
                <a:solidFill>
                  <a:prstClr val="black"/>
                </a:solidFill>
                <a:latin typeface="Calibri" panose="020F0502020204030204"/>
              </a:rPr>
              <a:t>CHES’21: 1% error rate</a:t>
            </a:r>
          </a:p>
          <a:p>
            <a:pPr defTabSz="685800"/>
            <a:r>
              <a:rPr lang="en-US" sz="1275" dirty="0">
                <a:solidFill>
                  <a:prstClr val="black"/>
                </a:solidFill>
                <a:latin typeface="Calibri" panose="020F0502020204030204"/>
              </a:rPr>
              <a:t>Indocrypt’21: 0% error rate</a:t>
            </a:r>
            <a:endParaRPr lang="en-AE" sz="127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15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1" grpId="0" animBg="1"/>
      <p:bldP spid="24" grpId="0"/>
      <p:bldP spid="27" grpId="0"/>
      <p:bldP spid="28" grpId="0"/>
      <p:bldP spid="12" grpId="0"/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1226</Words>
  <Application>Microsoft Office PowerPoint</Application>
  <PresentationFormat>On-screen Show (16:9)</PresentationFormat>
  <Paragraphs>250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PowerPoint Presentation</vt:lpstr>
      <vt:lpstr>Our target: Kyber</vt:lpstr>
      <vt:lpstr>Starting point: fault attack from Indocrypt ‘21</vt:lpstr>
      <vt:lpstr>PowerPoint Presentation</vt:lpstr>
      <vt:lpstr>More faults are needed</vt:lpstr>
      <vt:lpstr>Larger Attack Surface</vt:lpstr>
      <vt:lpstr>Relaxed Fault Model (and why masking helps)</vt:lpstr>
      <vt:lpstr>Solving systems of linear inequalities (1/2)</vt:lpstr>
      <vt:lpstr>Solving systems of linear inequalities (2/2)</vt:lpstr>
      <vt:lpstr>ChipWhisperer Experiments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Jeroen Delvaux</dc:creator>
  <cp:lastModifiedBy>Jeroen Delvaux</cp:lastModifiedBy>
  <cp:revision>23</cp:revision>
  <dcterms:created xsi:type="dcterms:W3CDTF">2022-02-02T11:53:50Z</dcterms:created>
  <dcterms:modified xsi:type="dcterms:W3CDTF">2022-09-19T05:33:15Z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2022-02-02T00:00:00Z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2022-02-02T00:00:00Z</vt:filetime>
  </property>
</Properties>
</file>